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60" r:id="rId5"/>
  </p:sldMasterIdLst>
  <p:notesMasterIdLst>
    <p:notesMasterId r:id="rId68"/>
  </p:notesMasterIdLst>
  <p:sldIdLst>
    <p:sldId id="320" r:id="rId6"/>
    <p:sldId id="258" r:id="rId7"/>
    <p:sldId id="259" r:id="rId8"/>
    <p:sldId id="260" r:id="rId9"/>
    <p:sldId id="321"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9" r:id="rId67"/>
  </p:sldIdLst>
  <p:sldSz cx="6858000" cy="9906000" type="A4"/>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70" roundtripDataSignature="AMtx7mjCCmH97HSZVmSNWy0yuS8P/sfJ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69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7799A9-04D0-4D97-87F8-341A57A9CD29}" v="3" dt="2023-05-07T16:50:55.659"/>
    <p1510:client id="{31F40B80-5F85-5D97-DCF9-8FF2AC21F3C6}" v="5" dt="2023-05-10T03:36:04.749"/>
    <p1510:client id="{A62DE74F-7019-E2D6-87F3-C3A47A75D622}" v="2857" dt="2023-05-07T18:46:02.553"/>
    <p1510:client id="{C75F8086-F316-5A76-AFD3-C02228BD61BA}" v="559" dt="2023-05-08T06:29:22.005"/>
  </p1510:revLst>
</p1510:revInfo>
</file>

<file path=ppt/tableStyles.xml><?xml version="1.0" encoding="utf-8"?>
<a:tblStyleLst xmlns:a="http://schemas.openxmlformats.org/drawingml/2006/main" def="{13CA79E7-79CE-420D-BEB2-B26DAB61E72D}">
  <a:tblStyle styleId="{13CA79E7-79CE-420D-BEB2-B26DAB61E72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6A197176-FE07-4446-A634-2CB2BC9E9628}"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CCDB1D2-A3E2-4BB9-8A7D-47EAC4D61FE0}"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B3A9A26D-481F-4A43-838A-9942C86B9B9C}" styleName="Table_3">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9" d="100"/>
          <a:sy n="99" d="100"/>
        </p:scale>
        <p:origin x="1548" y="48"/>
      </p:cViewPr>
      <p:guideLst>
        <p:guide orient="horz" pos="31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customschemas.google.com/relationships/presentationmetadata" Target="metadata"/><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uong Nguyen Bich (PE)" userId="S::phuongnb@oucru.org::0ac25f5b-11c8-486c-a187-b61629545102" providerId="AD" clId="Web-{1DCD465B-7BCA-C2F4-247A-5F4AF5DF06DB}"/>
    <pc:docChg chg="modSld">
      <pc:chgData name="Phuong Nguyen Bich (PE)" userId="S::phuongnb@oucru.org::0ac25f5b-11c8-486c-a187-b61629545102" providerId="AD" clId="Web-{1DCD465B-7BCA-C2F4-247A-5F4AF5DF06DB}" dt="2023-04-22T15:26:11.227" v="0" actId="1076"/>
      <pc:docMkLst>
        <pc:docMk/>
      </pc:docMkLst>
      <pc:sldChg chg="modSp">
        <pc:chgData name="Phuong Nguyen Bich (PE)" userId="S::phuongnb@oucru.org::0ac25f5b-11c8-486c-a187-b61629545102" providerId="AD" clId="Web-{1DCD465B-7BCA-C2F4-247A-5F4AF5DF06DB}" dt="2023-04-22T15:26:11.227" v="0" actId="1076"/>
        <pc:sldMkLst>
          <pc:docMk/>
          <pc:sldMk cId="0" sldId="266"/>
        </pc:sldMkLst>
        <pc:spChg chg="mod">
          <ac:chgData name="Phuong Nguyen Bich (PE)" userId="S::phuongnb@oucru.org::0ac25f5b-11c8-486c-a187-b61629545102" providerId="AD" clId="Web-{1DCD465B-7BCA-C2F4-247A-5F4AF5DF06DB}" dt="2023-04-22T15:26:11.227" v="0" actId="1076"/>
          <ac:spMkLst>
            <pc:docMk/>
            <pc:sldMk cId="0" sldId="266"/>
            <ac:spMk id="207" creationId="{00000000-0000-0000-0000-000000000000}"/>
          </ac:spMkLst>
        </pc:spChg>
      </pc:sldChg>
    </pc:docChg>
  </pc:docChgLst>
  <pc:docChgLst>
    <pc:chgData name="Phuong Nguyen Bich (PE)" userId="S::phuongnb@oucru.org::0ac25f5b-11c8-486c-a187-b61629545102" providerId="AD" clId="Web-{DE7F6373-EC67-2E6D-F6C9-0FFEC1FE06A4}"/>
    <pc:docChg chg="mod modSld modMainMaster">
      <pc:chgData name="Phuong Nguyen Bich (PE)" userId="S::phuongnb@oucru.org::0ac25f5b-11c8-486c-a187-b61629545102" providerId="AD" clId="Web-{DE7F6373-EC67-2E6D-F6C9-0FFEC1FE06A4}" dt="2023-04-27T09:55:56.962" v="50"/>
      <pc:docMkLst>
        <pc:docMk/>
      </pc:docMkLst>
      <pc:sldChg chg="addSp delSp modSp">
        <pc:chgData name="Phuong Nguyen Bich (PE)" userId="S::phuongnb@oucru.org::0ac25f5b-11c8-486c-a187-b61629545102" providerId="AD" clId="Web-{DE7F6373-EC67-2E6D-F6C9-0FFEC1FE06A4}" dt="2023-04-27T09:55:56.931" v="49"/>
        <pc:sldMkLst>
          <pc:docMk/>
          <pc:sldMk cId="0" sldId="256"/>
        </pc:sldMkLst>
        <pc:spChg chg="add del mod">
          <ac:chgData name="Phuong Nguyen Bich (PE)" userId="S::phuongnb@oucru.org::0ac25f5b-11c8-486c-a187-b61629545102" providerId="AD" clId="Web-{DE7F6373-EC67-2E6D-F6C9-0FFEC1FE06A4}" dt="2023-04-27T09:55:56.884" v="48"/>
          <ac:spMkLst>
            <pc:docMk/>
            <pc:sldMk cId="0" sldId="256"/>
            <ac:spMk id="14" creationId="{3E084245-1611-FD84-3CAC-6713A5B3810F}"/>
          </ac:spMkLst>
        </pc:spChg>
        <pc:spChg chg="add mod">
          <ac:chgData name="Phuong Nguyen Bich (PE)" userId="S::phuongnb@oucru.org::0ac25f5b-11c8-486c-a187-b61629545102" providerId="AD" clId="Web-{DE7F6373-EC67-2E6D-F6C9-0FFEC1FE06A4}" dt="2023-04-27T09:55:56.931" v="49"/>
          <ac:spMkLst>
            <pc:docMk/>
            <pc:sldMk cId="0" sldId="256"/>
            <ac:spMk id="15" creationId="{813A9833-928F-6504-5984-202B949CF6C9}"/>
          </ac:spMkLst>
        </pc:spChg>
      </pc:sldChg>
      <pc:sldChg chg="addSp delSp modSp">
        <pc:chgData name="Phuong Nguyen Bich (PE)" userId="S::phuongnb@oucru.org::0ac25f5b-11c8-486c-a187-b61629545102" providerId="AD" clId="Web-{DE7F6373-EC67-2E6D-F6C9-0FFEC1FE06A4}" dt="2023-04-27T09:55:47.853" v="47"/>
        <pc:sldMkLst>
          <pc:docMk/>
          <pc:sldMk cId="0" sldId="258"/>
        </pc:sldMkLst>
        <pc:spChg chg="add mod">
          <ac:chgData name="Phuong Nguyen Bich (PE)" userId="S::phuongnb@oucru.org::0ac25f5b-11c8-486c-a187-b61629545102" providerId="AD" clId="Web-{DE7F6373-EC67-2E6D-F6C9-0FFEC1FE06A4}" dt="2023-04-27T09:55:47.853" v="47"/>
          <ac:spMkLst>
            <pc:docMk/>
            <pc:sldMk cId="0" sldId="258"/>
            <ac:spMk id="4" creationId="{F390AA4E-8F85-13C6-E538-14A491573948}"/>
          </ac:spMkLst>
        </pc:spChg>
        <pc:graphicFrameChg chg="add del mod">
          <ac:chgData name="Phuong Nguyen Bich (PE)" userId="S::phuongnb@oucru.org::0ac25f5b-11c8-486c-a187-b61629545102" providerId="AD" clId="Web-{DE7F6373-EC67-2E6D-F6C9-0FFEC1FE06A4}" dt="2023-04-27T09:55:24.899" v="44"/>
          <ac:graphicFrameMkLst>
            <pc:docMk/>
            <pc:sldMk cId="0" sldId="258"/>
            <ac:graphicFrameMk id="3" creationId="{593FF548-317F-EAE1-C97C-C7C96F9107CF}"/>
          </ac:graphicFrameMkLst>
        </pc:graphicFrameChg>
        <pc:graphicFrameChg chg="mod modGraphic">
          <ac:chgData name="Phuong Nguyen Bich (PE)" userId="S::phuongnb@oucru.org::0ac25f5b-11c8-486c-a187-b61629545102" providerId="AD" clId="Web-{DE7F6373-EC67-2E6D-F6C9-0FFEC1FE06A4}" dt="2023-04-27T09:47:23.791" v="43"/>
          <ac:graphicFrameMkLst>
            <pc:docMk/>
            <pc:sldMk cId="0" sldId="258"/>
            <ac:graphicFrameMk id="108" creationId="{00000000-0000-0000-0000-000000000000}"/>
          </ac:graphicFrameMkLst>
        </pc:graphicFrameChg>
      </pc:sldChg>
      <pc:sldChg chg="addSp modSp">
        <pc:chgData name="Phuong Nguyen Bich (PE)" userId="S::phuongnb@oucru.org::0ac25f5b-11c8-486c-a187-b61629545102" providerId="AD" clId="Web-{DE7F6373-EC67-2E6D-F6C9-0FFEC1FE06A4}" dt="2023-04-27T09:55:47.853" v="47"/>
        <pc:sldMkLst>
          <pc:docMk/>
          <pc:sldMk cId="0" sldId="259"/>
        </pc:sldMkLst>
        <pc:spChg chg="add mod">
          <ac:chgData name="Phuong Nguyen Bich (PE)" userId="S::phuongnb@oucru.org::0ac25f5b-11c8-486c-a187-b61629545102" providerId="AD" clId="Web-{DE7F6373-EC67-2E6D-F6C9-0FFEC1FE06A4}" dt="2023-04-27T09:55:47.853" v="47"/>
          <ac:spMkLst>
            <pc:docMk/>
            <pc:sldMk cId="0" sldId="259"/>
            <ac:spMk id="2" creationId="{FC0F63B7-9270-1A95-0174-DC1BA307EED5}"/>
          </ac:spMkLst>
        </pc:spChg>
      </pc:sldChg>
      <pc:sldChg chg="addSp modSp">
        <pc:chgData name="Phuong Nguyen Bich (PE)" userId="S::phuongnb@oucru.org::0ac25f5b-11c8-486c-a187-b61629545102" providerId="AD" clId="Web-{DE7F6373-EC67-2E6D-F6C9-0FFEC1FE06A4}" dt="2023-04-27T09:55:47.853" v="47"/>
        <pc:sldMkLst>
          <pc:docMk/>
          <pc:sldMk cId="0" sldId="260"/>
        </pc:sldMkLst>
        <pc:spChg chg="add mod">
          <ac:chgData name="Phuong Nguyen Bich (PE)" userId="S::phuongnb@oucru.org::0ac25f5b-11c8-486c-a187-b61629545102" providerId="AD" clId="Web-{DE7F6373-EC67-2E6D-F6C9-0FFEC1FE06A4}" dt="2023-04-27T09:55:47.853" v="47"/>
          <ac:spMkLst>
            <pc:docMk/>
            <pc:sldMk cId="0" sldId="260"/>
            <ac:spMk id="2" creationId="{F42F4128-C283-3FC2-5305-8297E03EA94D}"/>
          </ac:spMkLst>
        </pc:spChg>
      </pc:sldChg>
      <pc:sldChg chg="addSp modSp">
        <pc:chgData name="Phuong Nguyen Bich (PE)" userId="S::phuongnb@oucru.org::0ac25f5b-11c8-486c-a187-b61629545102" providerId="AD" clId="Web-{DE7F6373-EC67-2E6D-F6C9-0FFEC1FE06A4}" dt="2023-04-27T09:55:47.853" v="47"/>
        <pc:sldMkLst>
          <pc:docMk/>
          <pc:sldMk cId="0" sldId="261"/>
        </pc:sldMkLst>
        <pc:spChg chg="add mod">
          <ac:chgData name="Phuong Nguyen Bich (PE)" userId="S::phuongnb@oucru.org::0ac25f5b-11c8-486c-a187-b61629545102" providerId="AD" clId="Web-{DE7F6373-EC67-2E6D-F6C9-0FFEC1FE06A4}" dt="2023-04-27T09:55:47.853" v="47"/>
          <ac:spMkLst>
            <pc:docMk/>
            <pc:sldMk cId="0" sldId="261"/>
            <ac:spMk id="2" creationId="{2F1E8B71-C850-757F-1148-4B8C0A815D38}"/>
          </ac:spMkLst>
        </pc:spChg>
      </pc:sldChg>
      <pc:sldChg chg="addSp modSp">
        <pc:chgData name="Phuong Nguyen Bich (PE)" userId="S::phuongnb@oucru.org::0ac25f5b-11c8-486c-a187-b61629545102" providerId="AD" clId="Web-{DE7F6373-EC67-2E6D-F6C9-0FFEC1FE06A4}" dt="2023-04-27T09:55:47.853" v="47"/>
        <pc:sldMkLst>
          <pc:docMk/>
          <pc:sldMk cId="0" sldId="262"/>
        </pc:sldMkLst>
        <pc:spChg chg="add mod">
          <ac:chgData name="Phuong Nguyen Bich (PE)" userId="S::phuongnb@oucru.org::0ac25f5b-11c8-486c-a187-b61629545102" providerId="AD" clId="Web-{DE7F6373-EC67-2E6D-F6C9-0FFEC1FE06A4}" dt="2023-04-27T09:55:47.853" v="47"/>
          <ac:spMkLst>
            <pc:docMk/>
            <pc:sldMk cId="0" sldId="262"/>
            <ac:spMk id="2" creationId="{E4AB8994-83B1-4CAF-86D7-073F768B6AB2}"/>
          </ac:spMkLst>
        </pc:spChg>
      </pc:sldChg>
      <pc:sldChg chg="addSp modSp">
        <pc:chgData name="Phuong Nguyen Bich (PE)" userId="S::phuongnb@oucru.org::0ac25f5b-11c8-486c-a187-b61629545102" providerId="AD" clId="Web-{DE7F6373-EC67-2E6D-F6C9-0FFEC1FE06A4}" dt="2023-04-27T09:55:47.853" v="47"/>
        <pc:sldMkLst>
          <pc:docMk/>
          <pc:sldMk cId="0" sldId="263"/>
        </pc:sldMkLst>
        <pc:spChg chg="add mod">
          <ac:chgData name="Phuong Nguyen Bich (PE)" userId="S::phuongnb@oucru.org::0ac25f5b-11c8-486c-a187-b61629545102" providerId="AD" clId="Web-{DE7F6373-EC67-2E6D-F6C9-0FFEC1FE06A4}" dt="2023-04-27T09:55:47.853" v="47"/>
          <ac:spMkLst>
            <pc:docMk/>
            <pc:sldMk cId="0" sldId="263"/>
            <ac:spMk id="2" creationId="{85559621-1454-0CD5-0BC4-990444B04F31}"/>
          </ac:spMkLst>
        </pc:spChg>
      </pc:sldChg>
      <pc:sldChg chg="addSp modSp">
        <pc:chgData name="Phuong Nguyen Bich (PE)" userId="S::phuongnb@oucru.org::0ac25f5b-11c8-486c-a187-b61629545102" providerId="AD" clId="Web-{DE7F6373-EC67-2E6D-F6C9-0FFEC1FE06A4}" dt="2023-04-27T09:55:47.853" v="47"/>
        <pc:sldMkLst>
          <pc:docMk/>
          <pc:sldMk cId="0" sldId="264"/>
        </pc:sldMkLst>
        <pc:spChg chg="add mod">
          <ac:chgData name="Phuong Nguyen Bich (PE)" userId="S::phuongnb@oucru.org::0ac25f5b-11c8-486c-a187-b61629545102" providerId="AD" clId="Web-{DE7F6373-EC67-2E6D-F6C9-0FFEC1FE06A4}" dt="2023-04-27T09:55:47.853" v="47"/>
          <ac:spMkLst>
            <pc:docMk/>
            <pc:sldMk cId="0" sldId="264"/>
            <ac:spMk id="2" creationId="{4FF5BA13-B55A-91E6-E30B-DEC673CC1C1C}"/>
          </ac:spMkLst>
        </pc:spChg>
      </pc:sldChg>
      <pc:sldChg chg="addSp modSp">
        <pc:chgData name="Phuong Nguyen Bich (PE)" userId="S::phuongnb@oucru.org::0ac25f5b-11c8-486c-a187-b61629545102" providerId="AD" clId="Web-{DE7F6373-EC67-2E6D-F6C9-0FFEC1FE06A4}" dt="2023-04-27T09:55:47.853" v="47"/>
        <pc:sldMkLst>
          <pc:docMk/>
          <pc:sldMk cId="0" sldId="265"/>
        </pc:sldMkLst>
        <pc:spChg chg="add mod">
          <ac:chgData name="Phuong Nguyen Bich (PE)" userId="S::phuongnb@oucru.org::0ac25f5b-11c8-486c-a187-b61629545102" providerId="AD" clId="Web-{DE7F6373-EC67-2E6D-F6C9-0FFEC1FE06A4}" dt="2023-04-27T09:55:47.853" v="47"/>
          <ac:spMkLst>
            <pc:docMk/>
            <pc:sldMk cId="0" sldId="265"/>
            <ac:spMk id="2" creationId="{53CFF8BE-204C-2D5E-0FF3-F6DC0002FE10}"/>
          </ac:spMkLst>
        </pc:spChg>
      </pc:sldChg>
      <pc:sldChg chg="addSp modSp">
        <pc:chgData name="Phuong Nguyen Bich (PE)" userId="S::phuongnb@oucru.org::0ac25f5b-11c8-486c-a187-b61629545102" providerId="AD" clId="Web-{DE7F6373-EC67-2E6D-F6C9-0FFEC1FE06A4}" dt="2023-04-27T09:55:47.853" v="47"/>
        <pc:sldMkLst>
          <pc:docMk/>
          <pc:sldMk cId="0" sldId="266"/>
        </pc:sldMkLst>
        <pc:spChg chg="add mod">
          <ac:chgData name="Phuong Nguyen Bich (PE)" userId="S::phuongnb@oucru.org::0ac25f5b-11c8-486c-a187-b61629545102" providerId="AD" clId="Web-{DE7F6373-EC67-2E6D-F6C9-0FFEC1FE06A4}" dt="2023-04-27T09:55:47.853" v="47"/>
          <ac:spMkLst>
            <pc:docMk/>
            <pc:sldMk cId="0" sldId="266"/>
            <ac:spMk id="2" creationId="{B050EF5B-459F-3D14-2769-96AFABB4B2B2}"/>
          </ac:spMkLst>
        </pc:spChg>
      </pc:sldChg>
      <pc:sldChg chg="addSp modSp">
        <pc:chgData name="Phuong Nguyen Bich (PE)" userId="S::phuongnb@oucru.org::0ac25f5b-11c8-486c-a187-b61629545102" providerId="AD" clId="Web-{DE7F6373-EC67-2E6D-F6C9-0FFEC1FE06A4}" dt="2023-04-27T09:55:47.853" v="47"/>
        <pc:sldMkLst>
          <pc:docMk/>
          <pc:sldMk cId="0" sldId="267"/>
        </pc:sldMkLst>
        <pc:spChg chg="add mod">
          <ac:chgData name="Phuong Nguyen Bich (PE)" userId="S::phuongnb@oucru.org::0ac25f5b-11c8-486c-a187-b61629545102" providerId="AD" clId="Web-{DE7F6373-EC67-2E6D-F6C9-0FFEC1FE06A4}" dt="2023-04-27T09:55:47.853" v="47"/>
          <ac:spMkLst>
            <pc:docMk/>
            <pc:sldMk cId="0" sldId="267"/>
            <ac:spMk id="2" creationId="{2C6C997E-72F9-10D5-0E09-EA6879A5061F}"/>
          </ac:spMkLst>
        </pc:spChg>
      </pc:sldChg>
      <pc:sldChg chg="addSp modSp">
        <pc:chgData name="Phuong Nguyen Bich (PE)" userId="S::phuongnb@oucru.org::0ac25f5b-11c8-486c-a187-b61629545102" providerId="AD" clId="Web-{DE7F6373-EC67-2E6D-F6C9-0FFEC1FE06A4}" dt="2023-04-27T09:55:47.853" v="47"/>
        <pc:sldMkLst>
          <pc:docMk/>
          <pc:sldMk cId="0" sldId="268"/>
        </pc:sldMkLst>
        <pc:spChg chg="add mod">
          <ac:chgData name="Phuong Nguyen Bich (PE)" userId="S::phuongnb@oucru.org::0ac25f5b-11c8-486c-a187-b61629545102" providerId="AD" clId="Web-{DE7F6373-EC67-2E6D-F6C9-0FFEC1FE06A4}" dt="2023-04-27T09:55:47.853" v="47"/>
          <ac:spMkLst>
            <pc:docMk/>
            <pc:sldMk cId="0" sldId="268"/>
            <ac:spMk id="2" creationId="{1D457E22-5A60-CC04-60A5-09CC46E74510}"/>
          </ac:spMkLst>
        </pc:spChg>
      </pc:sldChg>
      <pc:sldChg chg="addSp modSp">
        <pc:chgData name="Phuong Nguyen Bich (PE)" userId="S::phuongnb@oucru.org::0ac25f5b-11c8-486c-a187-b61629545102" providerId="AD" clId="Web-{DE7F6373-EC67-2E6D-F6C9-0FFEC1FE06A4}" dt="2023-04-27T09:55:47.853" v="47"/>
        <pc:sldMkLst>
          <pc:docMk/>
          <pc:sldMk cId="0" sldId="269"/>
        </pc:sldMkLst>
        <pc:spChg chg="add mod">
          <ac:chgData name="Phuong Nguyen Bich (PE)" userId="S::phuongnb@oucru.org::0ac25f5b-11c8-486c-a187-b61629545102" providerId="AD" clId="Web-{DE7F6373-EC67-2E6D-F6C9-0FFEC1FE06A4}" dt="2023-04-27T09:55:47.853" v="47"/>
          <ac:spMkLst>
            <pc:docMk/>
            <pc:sldMk cId="0" sldId="269"/>
            <ac:spMk id="2" creationId="{94215D71-FD25-45FD-CBA0-E3D3FFDEE266}"/>
          </ac:spMkLst>
        </pc:spChg>
      </pc:sldChg>
      <pc:sldChg chg="addSp modSp">
        <pc:chgData name="Phuong Nguyen Bich (PE)" userId="S::phuongnb@oucru.org::0ac25f5b-11c8-486c-a187-b61629545102" providerId="AD" clId="Web-{DE7F6373-EC67-2E6D-F6C9-0FFEC1FE06A4}" dt="2023-04-27T09:55:47.853" v="47"/>
        <pc:sldMkLst>
          <pc:docMk/>
          <pc:sldMk cId="0" sldId="270"/>
        </pc:sldMkLst>
        <pc:spChg chg="add mod">
          <ac:chgData name="Phuong Nguyen Bich (PE)" userId="S::phuongnb@oucru.org::0ac25f5b-11c8-486c-a187-b61629545102" providerId="AD" clId="Web-{DE7F6373-EC67-2E6D-F6C9-0FFEC1FE06A4}" dt="2023-04-27T09:55:47.853" v="47"/>
          <ac:spMkLst>
            <pc:docMk/>
            <pc:sldMk cId="0" sldId="270"/>
            <ac:spMk id="2" creationId="{C86AEA9A-17A8-744C-64DD-AD33672C06A1}"/>
          </ac:spMkLst>
        </pc:spChg>
      </pc:sldChg>
      <pc:sldChg chg="addSp modSp">
        <pc:chgData name="Phuong Nguyen Bich (PE)" userId="S::phuongnb@oucru.org::0ac25f5b-11c8-486c-a187-b61629545102" providerId="AD" clId="Web-{DE7F6373-EC67-2E6D-F6C9-0FFEC1FE06A4}" dt="2023-04-27T09:55:47.853" v="47"/>
        <pc:sldMkLst>
          <pc:docMk/>
          <pc:sldMk cId="0" sldId="271"/>
        </pc:sldMkLst>
        <pc:spChg chg="add mod">
          <ac:chgData name="Phuong Nguyen Bich (PE)" userId="S::phuongnb@oucru.org::0ac25f5b-11c8-486c-a187-b61629545102" providerId="AD" clId="Web-{DE7F6373-EC67-2E6D-F6C9-0FFEC1FE06A4}" dt="2023-04-27T09:55:47.853" v="47"/>
          <ac:spMkLst>
            <pc:docMk/>
            <pc:sldMk cId="0" sldId="271"/>
            <ac:spMk id="2" creationId="{4C64AF4B-1FAA-92FA-C165-6C9BD98D95B0}"/>
          </ac:spMkLst>
        </pc:spChg>
      </pc:sldChg>
      <pc:sldChg chg="addSp modSp">
        <pc:chgData name="Phuong Nguyen Bich (PE)" userId="S::phuongnb@oucru.org::0ac25f5b-11c8-486c-a187-b61629545102" providerId="AD" clId="Web-{DE7F6373-EC67-2E6D-F6C9-0FFEC1FE06A4}" dt="2023-04-27T09:55:47.853" v="47"/>
        <pc:sldMkLst>
          <pc:docMk/>
          <pc:sldMk cId="0" sldId="272"/>
        </pc:sldMkLst>
        <pc:spChg chg="add mod">
          <ac:chgData name="Phuong Nguyen Bich (PE)" userId="S::phuongnb@oucru.org::0ac25f5b-11c8-486c-a187-b61629545102" providerId="AD" clId="Web-{DE7F6373-EC67-2E6D-F6C9-0FFEC1FE06A4}" dt="2023-04-27T09:55:47.853" v="47"/>
          <ac:spMkLst>
            <pc:docMk/>
            <pc:sldMk cId="0" sldId="272"/>
            <ac:spMk id="2" creationId="{6E4737B8-653C-8C71-686C-C79D81397716}"/>
          </ac:spMkLst>
        </pc:spChg>
      </pc:sldChg>
      <pc:sldChg chg="addSp modSp">
        <pc:chgData name="Phuong Nguyen Bich (PE)" userId="S::phuongnb@oucru.org::0ac25f5b-11c8-486c-a187-b61629545102" providerId="AD" clId="Web-{DE7F6373-EC67-2E6D-F6C9-0FFEC1FE06A4}" dt="2023-04-27T09:55:47.853" v="47"/>
        <pc:sldMkLst>
          <pc:docMk/>
          <pc:sldMk cId="0" sldId="273"/>
        </pc:sldMkLst>
        <pc:spChg chg="add mod">
          <ac:chgData name="Phuong Nguyen Bich (PE)" userId="S::phuongnb@oucru.org::0ac25f5b-11c8-486c-a187-b61629545102" providerId="AD" clId="Web-{DE7F6373-EC67-2E6D-F6C9-0FFEC1FE06A4}" dt="2023-04-27T09:55:47.853" v="47"/>
          <ac:spMkLst>
            <pc:docMk/>
            <pc:sldMk cId="0" sldId="273"/>
            <ac:spMk id="2" creationId="{1D326F8D-DA39-6051-C582-4B229E6C3710}"/>
          </ac:spMkLst>
        </pc:spChg>
      </pc:sldChg>
      <pc:sldChg chg="addSp modSp">
        <pc:chgData name="Phuong Nguyen Bich (PE)" userId="S::phuongnb@oucru.org::0ac25f5b-11c8-486c-a187-b61629545102" providerId="AD" clId="Web-{DE7F6373-EC67-2E6D-F6C9-0FFEC1FE06A4}" dt="2023-04-27T09:55:47.853" v="47"/>
        <pc:sldMkLst>
          <pc:docMk/>
          <pc:sldMk cId="0" sldId="274"/>
        </pc:sldMkLst>
        <pc:spChg chg="add mod">
          <ac:chgData name="Phuong Nguyen Bich (PE)" userId="S::phuongnb@oucru.org::0ac25f5b-11c8-486c-a187-b61629545102" providerId="AD" clId="Web-{DE7F6373-EC67-2E6D-F6C9-0FFEC1FE06A4}" dt="2023-04-27T09:55:47.853" v="47"/>
          <ac:spMkLst>
            <pc:docMk/>
            <pc:sldMk cId="0" sldId="274"/>
            <ac:spMk id="2" creationId="{FF784BB2-A72B-EC33-862F-B6C1BCC9E9D9}"/>
          </ac:spMkLst>
        </pc:spChg>
      </pc:sldChg>
      <pc:sldChg chg="addSp modSp">
        <pc:chgData name="Phuong Nguyen Bich (PE)" userId="S::phuongnb@oucru.org::0ac25f5b-11c8-486c-a187-b61629545102" providerId="AD" clId="Web-{DE7F6373-EC67-2E6D-F6C9-0FFEC1FE06A4}" dt="2023-04-27T09:55:47.853" v="47"/>
        <pc:sldMkLst>
          <pc:docMk/>
          <pc:sldMk cId="0" sldId="275"/>
        </pc:sldMkLst>
        <pc:spChg chg="add mod">
          <ac:chgData name="Phuong Nguyen Bich (PE)" userId="S::phuongnb@oucru.org::0ac25f5b-11c8-486c-a187-b61629545102" providerId="AD" clId="Web-{DE7F6373-EC67-2E6D-F6C9-0FFEC1FE06A4}" dt="2023-04-27T09:55:47.853" v="47"/>
          <ac:spMkLst>
            <pc:docMk/>
            <pc:sldMk cId="0" sldId="275"/>
            <ac:spMk id="2" creationId="{FFDCC736-BB05-B858-FE46-7AB9C6DEF510}"/>
          </ac:spMkLst>
        </pc:spChg>
      </pc:sldChg>
      <pc:sldChg chg="addSp modSp">
        <pc:chgData name="Phuong Nguyen Bich (PE)" userId="S::phuongnb@oucru.org::0ac25f5b-11c8-486c-a187-b61629545102" providerId="AD" clId="Web-{DE7F6373-EC67-2E6D-F6C9-0FFEC1FE06A4}" dt="2023-04-27T09:55:47.853" v="47"/>
        <pc:sldMkLst>
          <pc:docMk/>
          <pc:sldMk cId="0" sldId="276"/>
        </pc:sldMkLst>
        <pc:spChg chg="add mod">
          <ac:chgData name="Phuong Nguyen Bich (PE)" userId="S::phuongnb@oucru.org::0ac25f5b-11c8-486c-a187-b61629545102" providerId="AD" clId="Web-{DE7F6373-EC67-2E6D-F6C9-0FFEC1FE06A4}" dt="2023-04-27T09:55:47.853" v="47"/>
          <ac:spMkLst>
            <pc:docMk/>
            <pc:sldMk cId="0" sldId="276"/>
            <ac:spMk id="2" creationId="{EE9D8E84-2EF6-8962-8CFC-C89877CDA4C7}"/>
          </ac:spMkLst>
        </pc:spChg>
      </pc:sldChg>
      <pc:sldChg chg="addSp modSp">
        <pc:chgData name="Phuong Nguyen Bich (PE)" userId="S::phuongnb@oucru.org::0ac25f5b-11c8-486c-a187-b61629545102" providerId="AD" clId="Web-{DE7F6373-EC67-2E6D-F6C9-0FFEC1FE06A4}" dt="2023-04-27T09:55:47.853" v="47"/>
        <pc:sldMkLst>
          <pc:docMk/>
          <pc:sldMk cId="0" sldId="277"/>
        </pc:sldMkLst>
        <pc:spChg chg="add mod">
          <ac:chgData name="Phuong Nguyen Bich (PE)" userId="S::phuongnb@oucru.org::0ac25f5b-11c8-486c-a187-b61629545102" providerId="AD" clId="Web-{DE7F6373-EC67-2E6D-F6C9-0FFEC1FE06A4}" dt="2023-04-27T09:55:47.853" v="47"/>
          <ac:spMkLst>
            <pc:docMk/>
            <pc:sldMk cId="0" sldId="277"/>
            <ac:spMk id="2" creationId="{F1F9C947-49F1-AC53-C299-48FB99EA995D}"/>
          </ac:spMkLst>
        </pc:spChg>
      </pc:sldChg>
      <pc:sldChg chg="addSp modSp">
        <pc:chgData name="Phuong Nguyen Bich (PE)" userId="S::phuongnb@oucru.org::0ac25f5b-11c8-486c-a187-b61629545102" providerId="AD" clId="Web-{DE7F6373-EC67-2E6D-F6C9-0FFEC1FE06A4}" dt="2023-04-27T09:55:47.853" v="47"/>
        <pc:sldMkLst>
          <pc:docMk/>
          <pc:sldMk cId="0" sldId="278"/>
        </pc:sldMkLst>
        <pc:spChg chg="add mod">
          <ac:chgData name="Phuong Nguyen Bich (PE)" userId="S::phuongnb@oucru.org::0ac25f5b-11c8-486c-a187-b61629545102" providerId="AD" clId="Web-{DE7F6373-EC67-2E6D-F6C9-0FFEC1FE06A4}" dt="2023-04-27T09:55:47.853" v="47"/>
          <ac:spMkLst>
            <pc:docMk/>
            <pc:sldMk cId="0" sldId="278"/>
            <ac:spMk id="2" creationId="{FFB2C3F1-6F7C-00A7-FEAD-B9141898C482}"/>
          </ac:spMkLst>
        </pc:spChg>
      </pc:sldChg>
      <pc:sldChg chg="addSp modSp">
        <pc:chgData name="Phuong Nguyen Bich (PE)" userId="S::phuongnb@oucru.org::0ac25f5b-11c8-486c-a187-b61629545102" providerId="AD" clId="Web-{DE7F6373-EC67-2E6D-F6C9-0FFEC1FE06A4}" dt="2023-04-27T09:55:47.853" v="47"/>
        <pc:sldMkLst>
          <pc:docMk/>
          <pc:sldMk cId="0" sldId="279"/>
        </pc:sldMkLst>
        <pc:spChg chg="add mod">
          <ac:chgData name="Phuong Nguyen Bich (PE)" userId="S::phuongnb@oucru.org::0ac25f5b-11c8-486c-a187-b61629545102" providerId="AD" clId="Web-{DE7F6373-EC67-2E6D-F6C9-0FFEC1FE06A4}" dt="2023-04-27T09:55:47.853" v="47"/>
          <ac:spMkLst>
            <pc:docMk/>
            <pc:sldMk cId="0" sldId="279"/>
            <ac:spMk id="2" creationId="{62722999-0525-41A5-0FFE-0666F9FCAEC6}"/>
          </ac:spMkLst>
        </pc:spChg>
      </pc:sldChg>
      <pc:sldChg chg="addSp modSp">
        <pc:chgData name="Phuong Nguyen Bich (PE)" userId="S::phuongnb@oucru.org::0ac25f5b-11c8-486c-a187-b61629545102" providerId="AD" clId="Web-{DE7F6373-EC67-2E6D-F6C9-0FFEC1FE06A4}" dt="2023-04-27T09:55:47.853" v="47"/>
        <pc:sldMkLst>
          <pc:docMk/>
          <pc:sldMk cId="0" sldId="280"/>
        </pc:sldMkLst>
        <pc:spChg chg="add mod">
          <ac:chgData name="Phuong Nguyen Bich (PE)" userId="S::phuongnb@oucru.org::0ac25f5b-11c8-486c-a187-b61629545102" providerId="AD" clId="Web-{DE7F6373-EC67-2E6D-F6C9-0FFEC1FE06A4}" dt="2023-04-27T09:55:47.853" v="47"/>
          <ac:spMkLst>
            <pc:docMk/>
            <pc:sldMk cId="0" sldId="280"/>
            <ac:spMk id="2" creationId="{56942782-6712-4728-176C-32C2E3211850}"/>
          </ac:spMkLst>
        </pc:spChg>
      </pc:sldChg>
      <pc:sldChg chg="addSp modSp">
        <pc:chgData name="Phuong Nguyen Bich (PE)" userId="S::phuongnb@oucru.org::0ac25f5b-11c8-486c-a187-b61629545102" providerId="AD" clId="Web-{DE7F6373-EC67-2E6D-F6C9-0FFEC1FE06A4}" dt="2023-04-27T09:55:47.853" v="47"/>
        <pc:sldMkLst>
          <pc:docMk/>
          <pc:sldMk cId="0" sldId="281"/>
        </pc:sldMkLst>
        <pc:spChg chg="add mod">
          <ac:chgData name="Phuong Nguyen Bich (PE)" userId="S::phuongnb@oucru.org::0ac25f5b-11c8-486c-a187-b61629545102" providerId="AD" clId="Web-{DE7F6373-EC67-2E6D-F6C9-0FFEC1FE06A4}" dt="2023-04-27T09:55:47.853" v="47"/>
          <ac:spMkLst>
            <pc:docMk/>
            <pc:sldMk cId="0" sldId="281"/>
            <ac:spMk id="2" creationId="{45A1D1D0-5D32-2180-AC1F-D4642D266CF7}"/>
          </ac:spMkLst>
        </pc:spChg>
      </pc:sldChg>
      <pc:sldChg chg="addSp modSp">
        <pc:chgData name="Phuong Nguyen Bich (PE)" userId="S::phuongnb@oucru.org::0ac25f5b-11c8-486c-a187-b61629545102" providerId="AD" clId="Web-{DE7F6373-EC67-2E6D-F6C9-0FFEC1FE06A4}" dt="2023-04-27T09:55:47.853" v="47"/>
        <pc:sldMkLst>
          <pc:docMk/>
          <pc:sldMk cId="0" sldId="282"/>
        </pc:sldMkLst>
        <pc:spChg chg="add mod">
          <ac:chgData name="Phuong Nguyen Bich (PE)" userId="S::phuongnb@oucru.org::0ac25f5b-11c8-486c-a187-b61629545102" providerId="AD" clId="Web-{DE7F6373-EC67-2E6D-F6C9-0FFEC1FE06A4}" dt="2023-04-27T09:55:47.853" v="47"/>
          <ac:spMkLst>
            <pc:docMk/>
            <pc:sldMk cId="0" sldId="282"/>
            <ac:spMk id="2" creationId="{5E0A8DE2-B49B-05CA-A9BD-26D1A728AB22}"/>
          </ac:spMkLst>
        </pc:spChg>
      </pc:sldChg>
      <pc:sldChg chg="addSp modSp">
        <pc:chgData name="Phuong Nguyen Bich (PE)" userId="S::phuongnb@oucru.org::0ac25f5b-11c8-486c-a187-b61629545102" providerId="AD" clId="Web-{DE7F6373-EC67-2E6D-F6C9-0FFEC1FE06A4}" dt="2023-04-27T09:55:47.853" v="47"/>
        <pc:sldMkLst>
          <pc:docMk/>
          <pc:sldMk cId="0" sldId="283"/>
        </pc:sldMkLst>
        <pc:spChg chg="add mod">
          <ac:chgData name="Phuong Nguyen Bich (PE)" userId="S::phuongnb@oucru.org::0ac25f5b-11c8-486c-a187-b61629545102" providerId="AD" clId="Web-{DE7F6373-EC67-2E6D-F6C9-0FFEC1FE06A4}" dt="2023-04-27T09:55:47.853" v="47"/>
          <ac:spMkLst>
            <pc:docMk/>
            <pc:sldMk cId="0" sldId="283"/>
            <ac:spMk id="2" creationId="{6CB6C370-32BF-7BBC-1F79-56A85A9FDD13}"/>
          </ac:spMkLst>
        </pc:spChg>
      </pc:sldChg>
      <pc:sldChg chg="addSp modSp">
        <pc:chgData name="Phuong Nguyen Bich (PE)" userId="S::phuongnb@oucru.org::0ac25f5b-11c8-486c-a187-b61629545102" providerId="AD" clId="Web-{DE7F6373-EC67-2E6D-F6C9-0FFEC1FE06A4}" dt="2023-04-27T09:55:47.853" v="47"/>
        <pc:sldMkLst>
          <pc:docMk/>
          <pc:sldMk cId="0" sldId="284"/>
        </pc:sldMkLst>
        <pc:spChg chg="add mod">
          <ac:chgData name="Phuong Nguyen Bich (PE)" userId="S::phuongnb@oucru.org::0ac25f5b-11c8-486c-a187-b61629545102" providerId="AD" clId="Web-{DE7F6373-EC67-2E6D-F6C9-0FFEC1FE06A4}" dt="2023-04-27T09:55:47.853" v="47"/>
          <ac:spMkLst>
            <pc:docMk/>
            <pc:sldMk cId="0" sldId="284"/>
            <ac:spMk id="2" creationId="{C6152E8F-A515-073D-B27F-6A40D4509B11}"/>
          </ac:spMkLst>
        </pc:spChg>
      </pc:sldChg>
      <pc:sldChg chg="addSp modSp">
        <pc:chgData name="Phuong Nguyen Bich (PE)" userId="S::phuongnb@oucru.org::0ac25f5b-11c8-486c-a187-b61629545102" providerId="AD" clId="Web-{DE7F6373-EC67-2E6D-F6C9-0FFEC1FE06A4}" dt="2023-04-27T09:55:47.853" v="47"/>
        <pc:sldMkLst>
          <pc:docMk/>
          <pc:sldMk cId="0" sldId="285"/>
        </pc:sldMkLst>
        <pc:spChg chg="add mod">
          <ac:chgData name="Phuong Nguyen Bich (PE)" userId="S::phuongnb@oucru.org::0ac25f5b-11c8-486c-a187-b61629545102" providerId="AD" clId="Web-{DE7F6373-EC67-2E6D-F6C9-0FFEC1FE06A4}" dt="2023-04-27T09:55:47.853" v="47"/>
          <ac:spMkLst>
            <pc:docMk/>
            <pc:sldMk cId="0" sldId="285"/>
            <ac:spMk id="2" creationId="{5F28FDB4-73C8-6610-C020-0E2B8E1057BE}"/>
          </ac:spMkLst>
        </pc:spChg>
      </pc:sldChg>
      <pc:sldChg chg="addSp modSp">
        <pc:chgData name="Phuong Nguyen Bich (PE)" userId="S::phuongnb@oucru.org::0ac25f5b-11c8-486c-a187-b61629545102" providerId="AD" clId="Web-{DE7F6373-EC67-2E6D-F6C9-0FFEC1FE06A4}" dt="2023-04-27T09:55:47.853" v="47"/>
        <pc:sldMkLst>
          <pc:docMk/>
          <pc:sldMk cId="0" sldId="286"/>
        </pc:sldMkLst>
        <pc:spChg chg="add mod">
          <ac:chgData name="Phuong Nguyen Bich (PE)" userId="S::phuongnb@oucru.org::0ac25f5b-11c8-486c-a187-b61629545102" providerId="AD" clId="Web-{DE7F6373-EC67-2E6D-F6C9-0FFEC1FE06A4}" dt="2023-04-27T09:55:47.853" v="47"/>
          <ac:spMkLst>
            <pc:docMk/>
            <pc:sldMk cId="0" sldId="286"/>
            <ac:spMk id="2" creationId="{F6CC44A1-8F5B-5ED7-339A-15E331BEE182}"/>
          </ac:spMkLst>
        </pc:spChg>
      </pc:sldChg>
      <pc:sldChg chg="addSp modSp">
        <pc:chgData name="Phuong Nguyen Bich (PE)" userId="S::phuongnb@oucru.org::0ac25f5b-11c8-486c-a187-b61629545102" providerId="AD" clId="Web-{DE7F6373-EC67-2E6D-F6C9-0FFEC1FE06A4}" dt="2023-04-27T09:55:47.853" v="47"/>
        <pc:sldMkLst>
          <pc:docMk/>
          <pc:sldMk cId="0" sldId="287"/>
        </pc:sldMkLst>
        <pc:spChg chg="add mod">
          <ac:chgData name="Phuong Nguyen Bich (PE)" userId="S::phuongnb@oucru.org::0ac25f5b-11c8-486c-a187-b61629545102" providerId="AD" clId="Web-{DE7F6373-EC67-2E6D-F6C9-0FFEC1FE06A4}" dt="2023-04-27T09:55:47.853" v="47"/>
          <ac:spMkLst>
            <pc:docMk/>
            <pc:sldMk cId="0" sldId="287"/>
            <ac:spMk id="2" creationId="{A4C016FB-35C2-5CFF-962A-1CEC912E673D}"/>
          </ac:spMkLst>
        </pc:spChg>
      </pc:sldChg>
      <pc:sldChg chg="addSp modSp">
        <pc:chgData name="Phuong Nguyen Bich (PE)" userId="S::phuongnb@oucru.org::0ac25f5b-11c8-486c-a187-b61629545102" providerId="AD" clId="Web-{DE7F6373-EC67-2E6D-F6C9-0FFEC1FE06A4}" dt="2023-04-27T09:55:47.853" v="47"/>
        <pc:sldMkLst>
          <pc:docMk/>
          <pc:sldMk cId="0" sldId="288"/>
        </pc:sldMkLst>
        <pc:spChg chg="add mod">
          <ac:chgData name="Phuong Nguyen Bich (PE)" userId="S::phuongnb@oucru.org::0ac25f5b-11c8-486c-a187-b61629545102" providerId="AD" clId="Web-{DE7F6373-EC67-2E6D-F6C9-0FFEC1FE06A4}" dt="2023-04-27T09:55:47.853" v="47"/>
          <ac:spMkLst>
            <pc:docMk/>
            <pc:sldMk cId="0" sldId="288"/>
            <ac:spMk id="2" creationId="{BA4D36B3-D430-CA3A-2114-FB0F27ED6F56}"/>
          </ac:spMkLst>
        </pc:spChg>
      </pc:sldChg>
      <pc:sldChg chg="addSp modSp">
        <pc:chgData name="Phuong Nguyen Bich (PE)" userId="S::phuongnb@oucru.org::0ac25f5b-11c8-486c-a187-b61629545102" providerId="AD" clId="Web-{DE7F6373-EC67-2E6D-F6C9-0FFEC1FE06A4}" dt="2023-04-27T09:55:47.853" v="47"/>
        <pc:sldMkLst>
          <pc:docMk/>
          <pc:sldMk cId="0" sldId="289"/>
        </pc:sldMkLst>
        <pc:spChg chg="add mod">
          <ac:chgData name="Phuong Nguyen Bich (PE)" userId="S::phuongnb@oucru.org::0ac25f5b-11c8-486c-a187-b61629545102" providerId="AD" clId="Web-{DE7F6373-EC67-2E6D-F6C9-0FFEC1FE06A4}" dt="2023-04-27T09:55:47.853" v="47"/>
          <ac:spMkLst>
            <pc:docMk/>
            <pc:sldMk cId="0" sldId="289"/>
            <ac:spMk id="2" creationId="{A899AE6D-1B3B-C0F3-40A5-DC8C7F2A9FC9}"/>
          </ac:spMkLst>
        </pc:spChg>
      </pc:sldChg>
      <pc:sldChg chg="addSp modSp">
        <pc:chgData name="Phuong Nguyen Bich (PE)" userId="S::phuongnb@oucru.org::0ac25f5b-11c8-486c-a187-b61629545102" providerId="AD" clId="Web-{DE7F6373-EC67-2E6D-F6C9-0FFEC1FE06A4}" dt="2023-04-27T09:55:47.853" v="47"/>
        <pc:sldMkLst>
          <pc:docMk/>
          <pc:sldMk cId="0" sldId="290"/>
        </pc:sldMkLst>
        <pc:spChg chg="add mod">
          <ac:chgData name="Phuong Nguyen Bich (PE)" userId="S::phuongnb@oucru.org::0ac25f5b-11c8-486c-a187-b61629545102" providerId="AD" clId="Web-{DE7F6373-EC67-2E6D-F6C9-0FFEC1FE06A4}" dt="2023-04-27T09:55:47.853" v="47"/>
          <ac:spMkLst>
            <pc:docMk/>
            <pc:sldMk cId="0" sldId="290"/>
            <ac:spMk id="2" creationId="{BF9DE223-8304-6593-4591-D4884608D9CE}"/>
          </ac:spMkLst>
        </pc:spChg>
      </pc:sldChg>
      <pc:sldChg chg="addSp modSp">
        <pc:chgData name="Phuong Nguyen Bich (PE)" userId="S::phuongnb@oucru.org::0ac25f5b-11c8-486c-a187-b61629545102" providerId="AD" clId="Web-{DE7F6373-EC67-2E6D-F6C9-0FFEC1FE06A4}" dt="2023-04-27T09:55:47.853" v="47"/>
        <pc:sldMkLst>
          <pc:docMk/>
          <pc:sldMk cId="0" sldId="291"/>
        </pc:sldMkLst>
        <pc:spChg chg="add mod">
          <ac:chgData name="Phuong Nguyen Bich (PE)" userId="S::phuongnb@oucru.org::0ac25f5b-11c8-486c-a187-b61629545102" providerId="AD" clId="Web-{DE7F6373-EC67-2E6D-F6C9-0FFEC1FE06A4}" dt="2023-04-27T09:55:47.853" v="47"/>
          <ac:spMkLst>
            <pc:docMk/>
            <pc:sldMk cId="0" sldId="291"/>
            <ac:spMk id="3" creationId="{4962D0E4-7623-78B7-F902-347B913431C5}"/>
          </ac:spMkLst>
        </pc:spChg>
      </pc:sldChg>
      <pc:sldChg chg="addSp modSp">
        <pc:chgData name="Phuong Nguyen Bich (PE)" userId="S::phuongnb@oucru.org::0ac25f5b-11c8-486c-a187-b61629545102" providerId="AD" clId="Web-{DE7F6373-EC67-2E6D-F6C9-0FFEC1FE06A4}" dt="2023-04-27T09:55:47.853" v="47"/>
        <pc:sldMkLst>
          <pc:docMk/>
          <pc:sldMk cId="0" sldId="292"/>
        </pc:sldMkLst>
        <pc:spChg chg="add mod">
          <ac:chgData name="Phuong Nguyen Bich (PE)" userId="S::phuongnb@oucru.org::0ac25f5b-11c8-486c-a187-b61629545102" providerId="AD" clId="Web-{DE7F6373-EC67-2E6D-F6C9-0FFEC1FE06A4}" dt="2023-04-27T09:55:47.853" v="47"/>
          <ac:spMkLst>
            <pc:docMk/>
            <pc:sldMk cId="0" sldId="292"/>
            <ac:spMk id="2" creationId="{45A579C0-D63D-66B9-2C5A-CFF13861941B}"/>
          </ac:spMkLst>
        </pc:spChg>
      </pc:sldChg>
      <pc:sldChg chg="addSp modSp">
        <pc:chgData name="Phuong Nguyen Bich (PE)" userId="S::phuongnb@oucru.org::0ac25f5b-11c8-486c-a187-b61629545102" providerId="AD" clId="Web-{DE7F6373-EC67-2E6D-F6C9-0FFEC1FE06A4}" dt="2023-04-27T09:55:47.853" v="47"/>
        <pc:sldMkLst>
          <pc:docMk/>
          <pc:sldMk cId="0" sldId="293"/>
        </pc:sldMkLst>
        <pc:spChg chg="add mod">
          <ac:chgData name="Phuong Nguyen Bich (PE)" userId="S::phuongnb@oucru.org::0ac25f5b-11c8-486c-a187-b61629545102" providerId="AD" clId="Web-{DE7F6373-EC67-2E6D-F6C9-0FFEC1FE06A4}" dt="2023-04-27T09:55:47.853" v="47"/>
          <ac:spMkLst>
            <pc:docMk/>
            <pc:sldMk cId="0" sldId="293"/>
            <ac:spMk id="2" creationId="{B8FB5F17-3CBB-EF2F-E676-708822150717}"/>
          </ac:spMkLst>
        </pc:spChg>
      </pc:sldChg>
      <pc:sldChg chg="addSp modSp">
        <pc:chgData name="Phuong Nguyen Bich (PE)" userId="S::phuongnb@oucru.org::0ac25f5b-11c8-486c-a187-b61629545102" providerId="AD" clId="Web-{DE7F6373-EC67-2E6D-F6C9-0FFEC1FE06A4}" dt="2023-04-27T09:55:47.853" v="47"/>
        <pc:sldMkLst>
          <pc:docMk/>
          <pc:sldMk cId="0" sldId="294"/>
        </pc:sldMkLst>
        <pc:spChg chg="add mod">
          <ac:chgData name="Phuong Nguyen Bich (PE)" userId="S::phuongnb@oucru.org::0ac25f5b-11c8-486c-a187-b61629545102" providerId="AD" clId="Web-{DE7F6373-EC67-2E6D-F6C9-0FFEC1FE06A4}" dt="2023-04-27T09:55:47.853" v="47"/>
          <ac:spMkLst>
            <pc:docMk/>
            <pc:sldMk cId="0" sldId="294"/>
            <ac:spMk id="2" creationId="{2EE03397-8A1F-32B1-4367-F058412A1C3E}"/>
          </ac:spMkLst>
        </pc:spChg>
      </pc:sldChg>
      <pc:sldChg chg="addSp modSp">
        <pc:chgData name="Phuong Nguyen Bich (PE)" userId="S::phuongnb@oucru.org::0ac25f5b-11c8-486c-a187-b61629545102" providerId="AD" clId="Web-{DE7F6373-EC67-2E6D-F6C9-0FFEC1FE06A4}" dt="2023-04-27T09:55:47.853" v="47"/>
        <pc:sldMkLst>
          <pc:docMk/>
          <pc:sldMk cId="0" sldId="295"/>
        </pc:sldMkLst>
        <pc:spChg chg="add mod">
          <ac:chgData name="Phuong Nguyen Bich (PE)" userId="S::phuongnb@oucru.org::0ac25f5b-11c8-486c-a187-b61629545102" providerId="AD" clId="Web-{DE7F6373-EC67-2E6D-F6C9-0FFEC1FE06A4}" dt="2023-04-27T09:55:47.853" v="47"/>
          <ac:spMkLst>
            <pc:docMk/>
            <pc:sldMk cId="0" sldId="295"/>
            <ac:spMk id="2" creationId="{6D1670F0-344D-6BA4-1DAF-F2B80507A7B3}"/>
          </ac:spMkLst>
        </pc:spChg>
      </pc:sldChg>
      <pc:sldChg chg="addSp modSp">
        <pc:chgData name="Phuong Nguyen Bich (PE)" userId="S::phuongnb@oucru.org::0ac25f5b-11c8-486c-a187-b61629545102" providerId="AD" clId="Web-{DE7F6373-EC67-2E6D-F6C9-0FFEC1FE06A4}" dt="2023-04-27T09:55:47.853" v="47"/>
        <pc:sldMkLst>
          <pc:docMk/>
          <pc:sldMk cId="0" sldId="296"/>
        </pc:sldMkLst>
        <pc:spChg chg="add mod">
          <ac:chgData name="Phuong Nguyen Bich (PE)" userId="S::phuongnb@oucru.org::0ac25f5b-11c8-486c-a187-b61629545102" providerId="AD" clId="Web-{DE7F6373-EC67-2E6D-F6C9-0FFEC1FE06A4}" dt="2023-04-27T09:55:47.853" v="47"/>
          <ac:spMkLst>
            <pc:docMk/>
            <pc:sldMk cId="0" sldId="296"/>
            <ac:spMk id="2" creationId="{F08AB79F-12CE-81E6-0F5C-4BBD71023ED4}"/>
          </ac:spMkLst>
        </pc:spChg>
      </pc:sldChg>
      <pc:sldChg chg="addSp modSp">
        <pc:chgData name="Phuong Nguyen Bich (PE)" userId="S::phuongnb@oucru.org::0ac25f5b-11c8-486c-a187-b61629545102" providerId="AD" clId="Web-{DE7F6373-EC67-2E6D-F6C9-0FFEC1FE06A4}" dt="2023-04-27T09:55:47.853" v="47"/>
        <pc:sldMkLst>
          <pc:docMk/>
          <pc:sldMk cId="0" sldId="297"/>
        </pc:sldMkLst>
        <pc:spChg chg="add mod">
          <ac:chgData name="Phuong Nguyen Bich (PE)" userId="S::phuongnb@oucru.org::0ac25f5b-11c8-486c-a187-b61629545102" providerId="AD" clId="Web-{DE7F6373-EC67-2E6D-F6C9-0FFEC1FE06A4}" dt="2023-04-27T09:55:47.853" v="47"/>
          <ac:spMkLst>
            <pc:docMk/>
            <pc:sldMk cId="0" sldId="297"/>
            <ac:spMk id="2" creationId="{E3B93971-2924-D7F7-95EB-B688A923D8C6}"/>
          </ac:spMkLst>
        </pc:spChg>
      </pc:sldChg>
      <pc:sldChg chg="addSp modSp">
        <pc:chgData name="Phuong Nguyen Bich (PE)" userId="S::phuongnb@oucru.org::0ac25f5b-11c8-486c-a187-b61629545102" providerId="AD" clId="Web-{DE7F6373-EC67-2E6D-F6C9-0FFEC1FE06A4}" dt="2023-04-27T09:55:47.853" v="47"/>
        <pc:sldMkLst>
          <pc:docMk/>
          <pc:sldMk cId="0" sldId="298"/>
        </pc:sldMkLst>
        <pc:spChg chg="add mod">
          <ac:chgData name="Phuong Nguyen Bich (PE)" userId="S::phuongnb@oucru.org::0ac25f5b-11c8-486c-a187-b61629545102" providerId="AD" clId="Web-{DE7F6373-EC67-2E6D-F6C9-0FFEC1FE06A4}" dt="2023-04-27T09:55:47.853" v="47"/>
          <ac:spMkLst>
            <pc:docMk/>
            <pc:sldMk cId="0" sldId="298"/>
            <ac:spMk id="2" creationId="{31B6531A-EE6A-D245-CEE8-176735927BD4}"/>
          </ac:spMkLst>
        </pc:spChg>
      </pc:sldChg>
      <pc:sldChg chg="addSp modSp">
        <pc:chgData name="Phuong Nguyen Bich (PE)" userId="S::phuongnb@oucru.org::0ac25f5b-11c8-486c-a187-b61629545102" providerId="AD" clId="Web-{DE7F6373-EC67-2E6D-F6C9-0FFEC1FE06A4}" dt="2023-04-27T09:55:47.853" v="47"/>
        <pc:sldMkLst>
          <pc:docMk/>
          <pc:sldMk cId="0" sldId="299"/>
        </pc:sldMkLst>
        <pc:spChg chg="add mod">
          <ac:chgData name="Phuong Nguyen Bich (PE)" userId="S::phuongnb@oucru.org::0ac25f5b-11c8-486c-a187-b61629545102" providerId="AD" clId="Web-{DE7F6373-EC67-2E6D-F6C9-0FFEC1FE06A4}" dt="2023-04-27T09:55:47.853" v="47"/>
          <ac:spMkLst>
            <pc:docMk/>
            <pc:sldMk cId="0" sldId="299"/>
            <ac:spMk id="2" creationId="{B8BCCCF3-18D7-EEEF-1368-CB09E44EED5A}"/>
          </ac:spMkLst>
        </pc:spChg>
      </pc:sldChg>
      <pc:sldChg chg="addSp modSp">
        <pc:chgData name="Phuong Nguyen Bich (PE)" userId="S::phuongnb@oucru.org::0ac25f5b-11c8-486c-a187-b61629545102" providerId="AD" clId="Web-{DE7F6373-EC67-2E6D-F6C9-0FFEC1FE06A4}" dt="2023-04-27T09:55:47.853" v="47"/>
        <pc:sldMkLst>
          <pc:docMk/>
          <pc:sldMk cId="0" sldId="300"/>
        </pc:sldMkLst>
        <pc:spChg chg="add mod">
          <ac:chgData name="Phuong Nguyen Bich (PE)" userId="S::phuongnb@oucru.org::0ac25f5b-11c8-486c-a187-b61629545102" providerId="AD" clId="Web-{DE7F6373-EC67-2E6D-F6C9-0FFEC1FE06A4}" dt="2023-04-27T09:55:47.853" v="47"/>
          <ac:spMkLst>
            <pc:docMk/>
            <pc:sldMk cId="0" sldId="300"/>
            <ac:spMk id="4" creationId="{D4C2E5F4-5162-F12A-0516-99107C5D580D}"/>
          </ac:spMkLst>
        </pc:spChg>
      </pc:sldChg>
      <pc:sldChg chg="addSp modSp">
        <pc:chgData name="Phuong Nguyen Bich (PE)" userId="S::phuongnb@oucru.org::0ac25f5b-11c8-486c-a187-b61629545102" providerId="AD" clId="Web-{DE7F6373-EC67-2E6D-F6C9-0FFEC1FE06A4}" dt="2023-04-27T09:55:47.853" v="47"/>
        <pc:sldMkLst>
          <pc:docMk/>
          <pc:sldMk cId="0" sldId="301"/>
        </pc:sldMkLst>
        <pc:spChg chg="add mod">
          <ac:chgData name="Phuong Nguyen Bich (PE)" userId="S::phuongnb@oucru.org::0ac25f5b-11c8-486c-a187-b61629545102" providerId="AD" clId="Web-{DE7F6373-EC67-2E6D-F6C9-0FFEC1FE06A4}" dt="2023-04-27T09:55:47.853" v="47"/>
          <ac:spMkLst>
            <pc:docMk/>
            <pc:sldMk cId="0" sldId="301"/>
            <ac:spMk id="3" creationId="{EB89E93B-CF03-91BE-6CA5-BFCC606405B8}"/>
          </ac:spMkLst>
        </pc:spChg>
      </pc:sldChg>
      <pc:sldChg chg="addSp modSp">
        <pc:chgData name="Phuong Nguyen Bich (PE)" userId="S::phuongnb@oucru.org::0ac25f5b-11c8-486c-a187-b61629545102" providerId="AD" clId="Web-{DE7F6373-EC67-2E6D-F6C9-0FFEC1FE06A4}" dt="2023-04-27T09:55:47.853" v="47"/>
        <pc:sldMkLst>
          <pc:docMk/>
          <pc:sldMk cId="0" sldId="302"/>
        </pc:sldMkLst>
        <pc:spChg chg="add mod">
          <ac:chgData name="Phuong Nguyen Bich (PE)" userId="S::phuongnb@oucru.org::0ac25f5b-11c8-486c-a187-b61629545102" providerId="AD" clId="Web-{DE7F6373-EC67-2E6D-F6C9-0FFEC1FE06A4}" dt="2023-04-27T09:55:47.853" v="47"/>
          <ac:spMkLst>
            <pc:docMk/>
            <pc:sldMk cId="0" sldId="302"/>
            <ac:spMk id="2" creationId="{827B0A54-5A72-F784-28D4-09AAECBCC98F}"/>
          </ac:spMkLst>
        </pc:spChg>
      </pc:sldChg>
      <pc:sldChg chg="addSp modSp">
        <pc:chgData name="Phuong Nguyen Bich (PE)" userId="S::phuongnb@oucru.org::0ac25f5b-11c8-486c-a187-b61629545102" providerId="AD" clId="Web-{DE7F6373-EC67-2E6D-F6C9-0FFEC1FE06A4}" dt="2023-04-27T09:55:47.853" v="47"/>
        <pc:sldMkLst>
          <pc:docMk/>
          <pc:sldMk cId="0" sldId="303"/>
        </pc:sldMkLst>
        <pc:spChg chg="add mod">
          <ac:chgData name="Phuong Nguyen Bich (PE)" userId="S::phuongnb@oucru.org::0ac25f5b-11c8-486c-a187-b61629545102" providerId="AD" clId="Web-{DE7F6373-EC67-2E6D-F6C9-0FFEC1FE06A4}" dt="2023-04-27T09:55:47.853" v="47"/>
          <ac:spMkLst>
            <pc:docMk/>
            <pc:sldMk cId="0" sldId="303"/>
            <ac:spMk id="2" creationId="{31CC11BF-4E30-051F-0B9A-ECE316995810}"/>
          </ac:spMkLst>
        </pc:spChg>
      </pc:sldChg>
      <pc:sldChg chg="addSp modSp">
        <pc:chgData name="Phuong Nguyen Bich (PE)" userId="S::phuongnb@oucru.org::0ac25f5b-11c8-486c-a187-b61629545102" providerId="AD" clId="Web-{DE7F6373-EC67-2E6D-F6C9-0FFEC1FE06A4}" dt="2023-04-27T09:55:47.853" v="47"/>
        <pc:sldMkLst>
          <pc:docMk/>
          <pc:sldMk cId="0" sldId="304"/>
        </pc:sldMkLst>
        <pc:spChg chg="add mod">
          <ac:chgData name="Phuong Nguyen Bich (PE)" userId="S::phuongnb@oucru.org::0ac25f5b-11c8-486c-a187-b61629545102" providerId="AD" clId="Web-{DE7F6373-EC67-2E6D-F6C9-0FFEC1FE06A4}" dt="2023-04-27T09:55:47.853" v="47"/>
          <ac:spMkLst>
            <pc:docMk/>
            <pc:sldMk cId="0" sldId="304"/>
            <ac:spMk id="2" creationId="{3C73EF82-1E24-2CB8-C47C-79082FDC43C4}"/>
          </ac:spMkLst>
        </pc:spChg>
      </pc:sldChg>
      <pc:sldChg chg="addSp modSp">
        <pc:chgData name="Phuong Nguyen Bich (PE)" userId="S::phuongnb@oucru.org::0ac25f5b-11c8-486c-a187-b61629545102" providerId="AD" clId="Web-{DE7F6373-EC67-2E6D-F6C9-0FFEC1FE06A4}" dt="2023-04-27T09:55:47.853" v="47"/>
        <pc:sldMkLst>
          <pc:docMk/>
          <pc:sldMk cId="0" sldId="305"/>
        </pc:sldMkLst>
        <pc:spChg chg="add mod">
          <ac:chgData name="Phuong Nguyen Bich (PE)" userId="S::phuongnb@oucru.org::0ac25f5b-11c8-486c-a187-b61629545102" providerId="AD" clId="Web-{DE7F6373-EC67-2E6D-F6C9-0FFEC1FE06A4}" dt="2023-04-27T09:55:47.853" v="47"/>
          <ac:spMkLst>
            <pc:docMk/>
            <pc:sldMk cId="0" sldId="305"/>
            <ac:spMk id="2" creationId="{5E8DB83F-6B24-DC78-7CB2-CCBE6BC4E08B}"/>
          </ac:spMkLst>
        </pc:spChg>
      </pc:sldChg>
      <pc:sldChg chg="addSp modSp">
        <pc:chgData name="Phuong Nguyen Bich (PE)" userId="S::phuongnb@oucru.org::0ac25f5b-11c8-486c-a187-b61629545102" providerId="AD" clId="Web-{DE7F6373-EC67-2E6D-F6C9-0FFEC1FE06A4}" dt="2023-04-27T09:55:47.853" v="47"/>
        <pc:sldMkLst>
          <pc:docMk/>
          <pc:sldMk cId="0" sldId="306"/>
        </pc:sldMkLst>
        <pc:spChg chg="add mod">
          <ac:chgData name="Phuong Nguyen Bich (PE)" userId="S::phuongnb@oucru.org::0ac25f5b-11c8-486c-a187-b61629545102" providerId="AD" clId="Web-{DE7F6373-EC67-2E6D-F6C9-0FFEC1FE06A4}" dt="2023-04-27T09:55:47.853" v="47"/>
          <ac:spMkLst>
            <pc:docMk/>
            <pc:sldMk cId="0" sldId="306"/>
            <ac:spMk id="2" creationId="{0E03DE46-3EA8-0E61-0DA9-6AD210D09FB5}"/>
          </ac:spMkLst>
        </pc:spChg>
      </pc:sldChg>
      <pc:sldChg chg="addSp modSp">
        <pc:chgData name="Phuong Nguyen Bich (PE)" userId="S::phuongnb@oucru.org::0ac25f5b-11c8-486c-a187-b61629545102" providerId="AD" clId="Web-{DE7F6373-EC67-2E6D-F6C9-0FFEC1FE06A4}" dt="2023-04-27T09:55:47.853" v="47"/>
        <pc:sldMkLst>
          <pc:docMk/>
          <pc:sldMk cId="0" sldId="307"/>
        </pc:sldMkLst>
        <pc:spChg chg="add mod">
          <ac:chgData name="Phuong Nguyen Bich (PE)" userId="S::phuongnb@oucru.org::0ac25f5b-11c8-486c-a187-b61629545102" providerId="AD" clId="Web-{DE7F6373-EC67-2E6D-F6C9-0FFEC1FE06A4}" dt="2023-04-27T09:55:47.853" v="47"/>
          <ac:spMkLst>
            <pc:docMk/>
            <pc:sldMk cId="0" sldId="307"/>
            <ac:spMk id="2" creationId="{CE62CC75-D7C6-E4C3-F26E-C6E32778381B}"/>
          </ac:spMkLst>
        </pc:spChg>
      </pc:sldChg>
      <pc:sldChg chg="addSp modSp">
        <pc:chgData name="Phuong Nguyen Bich (PE)" userId="S::phuongnb@oucru.org::0ac25f5b-11c8-486c-a187-b61629545102" providerId="AD" clId="Web-{DE7F6373-EC67-2E6D-F6C9-0FFEC1FE06A4}" dt="2023-04-27T09:55:47.853" v="47"/>
        <pc:sldMkLst>
          <pc:docMk/>
          <pc:sldMk cId="0" sldId="308"/>
        </pc:sldMkLst>
        <pc:spChg chg="add mod">
          <ac:chgData name="Phuong Nguyen Bich (PE)" userId="S::phuongnb@oucru.org::0ac25f5b-11c8-486c-a187-b61629545102" providerId="AD" clId="Web-{DE7F6373-EC67-2E6D-F6C9-0FFEC1FE06A4}" dt="2023-04-27T09:55:47.853" v="47"/>
          <ac:spMkLst>
            <pc:docMk/>
            <pc:sldMk cId="0" sldId="308"/>
            <ac:spMk id="2" creationId="{F4458197-0DCF-B13D-1B31-7754F0CE9D36}"/>
          </ac:spMkLst>
        </pc:spChg>
      </pc:sldChg>
      <pc:sldChg chg="addSp modSp">
        <pc:chgData name="Phuong Nguyen Bich (PE)" userId="S::phuongnb@oucru.org::0ac25f5b-11c8-486c-a187-b61629545102" providerId="AD" clId="Web-{DE7F6373-EC67-2E6D-F6C9-0FFEC1FE06A4}" dt="2023-04-27T09:55:47.853" v="47"/>
        <pc:sldMkLst>
          <pc:docMk/>
          <pc:sldMk cId="0" sldId="309"/>
        </pc:sldMkLst>
        <pc:spChg chg="add mod">
          <ac:chgData name="Phuong Nguyen Bich (PE)" userId="S::phuongnb@oucru.org::0ac25f5b-11c8-486c-a187-b61629545102" providerId="AD" clId="Web-{DE7F6373-EC67-2E6D-F6C9-0FFEC1FE06A4}" dt="2023-04-27T09:55:47.853" v="47"/>
          <ac:spMkLst>
            <pc:docMk/>
            <pc:sldMk cId="0" sldId="309"/>
            <ac:spMk id="2" creationId="{8AF01B0D-6CAB-AC95-B5C8-01B329CF7B74}"/>
          </ac:spMkLst>
        </pc:spChg>
      </pc:sldChg>
      <pc:sldChg chg="addSp modSp">
        <pc:chgData name="Phuong Nguyen Bich (PE)" userId="S::phuongnb@oucru.org::0ac25f5b-11c8-486c-a187-b61629545102" providerId="AD" clId="Web-{DE7F6373-EC67-2E6D-F6C9-0FFEC1FE06A4}" dt="2023-04-27T09:55:47.853" v="47"/>
        <pc:sldMkLst>
          <pc:docMk/>
          <pc:sldMk cId="0" sldId="310"/>
        </pc:sldMkLst>
        <pc:spChg chg="add mod">
          <ac:chgData name="Phuong Nguyen Bich (PE)" userId="S::phuongnb@oucru.org::0ac25f5b-11c8-486c-a187-b61629545102" providerId="AD" clId="Web-{DE7F6373-EC67-2E6D-F6C9-0FFEC1FE06A4}" dt="2023-04-27T09:55:47.853" v="47"/>
          <ac:spMkLst>
            <pc:docMk/>
            <pc:sldMk cId="0" sldId="310"/>
            <ac:spMk id="2" creationId="{54ECE611-BE1A-4FAE-6E05-1D56425AB39C}"/>
          </ac:spMkLst>
        </pc:spChg>
      </pc:sldChg>
      <pc:sldChg chg="addSp modSp">
        <pc:chgData name="Phuong Nguyen Bich (PE)" userId="S::phuongnb@oucru.org::0ac25f5b-11c8-486c-a187-b61629545102" providerId="AD" clId="Web-{DE7F6373-EC67-2E6D-F6C9-0FFEC1FE06A4}" dt="2023-04-27T09:55:47.853" v="47"/>
        <pc:sldMkLst>
          <pc:docMk/>
          <pc:sldMk cId="0" sldId="311"/>
        </pc:sldMkLst>
        <pc:spChg chg="add mod">
          <ac:chgData name="Phuong Nguyen Bich (PE)" userId="S::phuongnb@oucru.org::0ac25f5b-11c8-486c-a187-b61629545102" providerId="AD" clId="Web-{DE7F6373-EC67-2E6D-F6C9-0FFEC1FE06A4}" dt="2023-04-27T09:55:47.853" v="47"/>
          <ac:spMkLst>
            <pc:docMk/>
            <pc:sldMk cId="0" sldId="311"/>
            <ac:spMk id="2" creationId="{2B55EAA9-5293-8ECD-8F31-9A30603FB2EF}"/>
          </ac:spMkLst>
        </pc:spChg>
      </pc:sldChg>
      <pc:sldChg chg="addSp modSp">
        <pc:chgData name="Phuong Nguyen Bich (PE)" userId="S::phuongnb@oucru.org::0ac25f5b-11c8-486c-a187-b61629545102" providerId="AD" clId="Web-{DE7F6373-EC67-2E6D-F6C9-0FFEC1FE06A4}" dt="2023-04-27T09:55:47.853" v="47"/>
        <pc:sldMkLst>
          <pc:docMk/>
          <pc:sldMk cId="0" sldId="312"/>
        </pc:sldMkLst>
        <pc:spChg chg="add mod">
          <ac:chgData name="Phuong Nguyen Bich (PE)" userId="S::phuongnb@oucru.org::0ac25f5b-11c8-486c-a187-b61629545102" providerId="AD" clId="Web-{DE7F6373-EC67-2E6D-F6C9-0FFEC1FE06A4}" dt="2023-04-27T09:55:47.853" v="47"/>
          <ac:spMkLst>
            <pc:docMk/>
            <pc:sldMk cId="0" sldId="312"/>
            <ac:spMk id="2" creationId="{B756B67F-99EA-AEA3-28C1-025674E28D10}"/>
          </ac:spMkLst>
        </pc:spChg>
      </pc:sldChg>
      <pc:sldChg chg="addSp modSp">
        <pc:chgData name="Phuong Nguyen Bich (PE)" userId="S::phuongnb@oucru.org::0ac25f5b-11c8-486c-a187-b61629545102" providerId="AD" clId="Web-{DE7F6373-EC67-2E6D-F6C9-0FFEC1FE06A4}" dt="2023-04-27T09:55:47.853" v="47"/>
        <pc:sldMkLst>
          <pc:docMk/>
          <pc:sldMk cId="0" sldId="313"/>
        </pc:sldMkLst>
        <pc:spChg chg="add mod">
          <ac:chgData name="Phuong Nguyen Bich (PE)" userId="S::phuongnb@oucru.org::0ac25f5b-11c8-486c-a187-b61629545102" providerId="AD" clId="Web-{DE7F6373-EC67-2E6D-F6C9-0FFEC1FE06A4}" dt="2023-04-27T09:55:47.853" v="47"/>
          <ac:spMkLst>
            <pc:docMk/>
            <pc:sldMk cId="0" sldId="313"/>
            <ac:spMk id="2" creationId="{78CF449F-CF63-EB9E-B9E0-B434D52D8BEC}"/>
          </ac:spMkLst>
        </pc:spChg>
      </pc:sldChg>
      <pc:sldChg chg="addSp modSp">
        <pc:chgData name="Phuong Nguyen Bich (PE)" userId="S::phuongnb@oucru.org::0ac25f5b-11c8-486c-a187-b61629545102" providerId="AD" clId="Web-{DE7F6373-EC67-2E6D-F6C9-0FFEC1FE06A4}" dt="2023-04-27T09:55:47.853" v="47"/>
        <pc:sldMkLst>
          <pc:docMk/>
          <pc:sldMk cId="0" sldId="314"/>
        </pc:sldMkLst>
        <pc:spChg chg="add mod">
          <ac:chgData name="Phuong Nguyen Bich (PE)" userId="S::phuongnb@oucru.org::0ac25f5b-11c8-486c-a187-b61629545102" providerId="AD" clId="Web-{DE7F6373-EC67-2E6D-F6C9-0FFEC1FE06A4}" dt="2023-04-27T09:55:47.853" v="47"/>
          <ac:spMkLst>
            <pc:docMk/>
            <pc:sldMk cId="0" sldId="314"/>
            <ac:spMk id="2" creationId="{70267DE1-56D4-0326-F83F-F0204ED690BC}"/>
          </ac:spMkLst>
        </pc:spChg>
      </pc:sldChg>
      <pc:sldChg chg="addSp modSp">
        <pc:chgData name="Phuong Nguyen Bich (PE)" userId="S::phuongnb@oucru.org::0ac25f5b-11c8-486c-a187-b61629545102" providerId="AD" clId="Web-{DE7F6373-EC67-2E6D-F6C9-0FFEC1FE06A4}" dt="2023-04-27T09:55:47.853" v="47"/>
        <pc:sldMkLst>
          <pc:docMk/>
          <pc:sldMk cId="0" sldId="315"/>
        </pc:sldMkLst>
        <pc:spChg chg="add mod">
          <ac:chgData name="Phuong Nguyen Bich (PE)" userId="S::phuongnb@oucru.org::0ac25f5b-11c8-486c-a187-b61629545102" providerId="AD" clId="Web-{DE7F6373-EC67-2E6D-F6C9-0FFEC1FE06A4}" dt="2023-04-27T09:55:47.853" v="47"/>
          <ac:spMkLst>
            <pc:docMk/>
            <pc:sldMk cId="0" sldId="315"/>
            <ac:spMk id="2" creationId="{2E318A9B-6D1F-00BB-9719-C595326CD72A}"/>
          </ac:spMkLst>
        </pc:spChg>
      </pc:sldChg>
      <pc:sldChg chg="addSp modSp">
        <pc:chgData name="Phuong Nguyen Bich (PE)" userId="S::phuongnb@oucru.org::0ac25f5b-11c8-486c-a187-b61629545102" providerId="AD" clId="Web-{DE7F6373-EC67-2E6D-F6C9-0FFEC1FE06A4}" dt="2023-04-27T09:55:47.853" v="47"/>
        <pc:sldMkLst>
          <pc:docMk/>
          <pc:sldMk cId="0" sldId="316"/>
        </pc:sldMkLst>
        <pc:spChg chg="add mod">
          <ac:chgData name="Phuong Nguyen Bich (PE)" userId="S::phuongnb@oucru.org::0ac25f5b-11c8-486c-a187-b61629545102" providerId="AD" clId="Web-{DE7F6373-EC67-2E6D-F6C9-0FFEC1FE06A4}" dt="2023-04-27T09:55:47.853" v="47"/>
          <ac:spMkLst>
            <pc:docMk/>
            <pc:sldMk cId="0" sldId="316"/>
            <ac:spMk id="3" creationId="{A50A99A8-FA61-F225-8BD4-AE02A144C045}"/>
          </ac:spMkLst>
        </pc:spChg>
      </pc:sldChg>
      <pc:sldChg chg="addSp modSp">
        <pc:chgData name="Phuong Nguyen Bich (PE)" userId="S::phuongnb@oucru.org::0ac25f5b-11c8-486c-a187-b61629545102" providerId="AD" clId="Web-{DE7F6373-EC67-2E6D-F6C9-0FFEC1FE06A4}" dt="2023-04-27T09:55:47.853" v="47"/>
        <pc:sldMkLst>
          <pc:docMk/>
          <pc:sldMk cId="4230128684" sldId="318"/>
        </pc:sldMkLst>
        <pc:spChg chg="add mod">
          <ac:chgData name="Phuong Nguyen Bich (PE)" userId="S::phuongnb@oucru.org::0ac25f5b-11c8-486c-a187-b61629545102" providerId="AD" clId="Web-{DE7F6373-EC67-2E6D-F6C9-0FFEC1FE06A4}" dt="2023-04-27T09:55:47.853" v="47"/>
          <ac:spMkLst>
            <pc:docMk/>
            <pc:sldMk cId="4230128684" sldId="318"/>
            <ac:spMk id="2" creationId="{F0F67125-B91D-3B7E-F790-8127D8C05854}"/>
          </ac:spMkLst>
        </pc:spChg>
      </pc:sldChg>
      <pc:sldChg chg="addSp modSp">
        <pc:chgData name="Phuong Nguyen Bich (PE)" userId="S::phuongnb@oucru.org::0ac25f5b-11c8-486c-a187-b61629545102" providerId="AD" clId="Web-{DE7F6373-EC67-2E6D-F6C9-0FFEC1FE06A4}" dt="2023-04-27T09:55:47.853" v="47"/>
        <pc:sldMkLst>
          <pc:docMk/>
          <pc:sldMk cId="260655487" sldId="319"/>
        </pc:sldMkLst>
        <pc:spChg chg="add mod">
          <ac:chgData name="Phuong Nguyen Bich (PE)" userId="S::phuongnb@oucru.org::0ac25f5b-11c8-486c-a187-b61629545102" providerId="AD" clId="Web-{DE7F6373-EC67-2E6D-F6C9-0FFEC1FE06A4}" dt="2023-04-27T09:55:47.853" v="47"/>
          <ac:spMkLst>
            <pc:docMk/>
            <pc:sldMk cId="260655487" sldId="319"/>
            <ac:spMk id="2" creationId="{CA4BDDF9-A5BB-50F6-6503-AFD141BDA68C}"/>
          </ac:spMkLst>
        </pc:spChg>
      </pc:sldChg>
      <pc:sldMasterChg chg="mod modSldLayout">
        <pc:chgData name="Phuong Nguyen Bich (PE)" userId="S::phuongnb@oucru.org::0ac25f5b-11c8-486c-a187-b61629545102" providerId="AD" clId="Web-{DE7F6373-EC67-2E6D-F6C9-0FFEC1FE06A4}" dt="2023-04-27T09:55:56.962" v="50"/>
        <pc:sldMasterMkLst>
          <pc:docMk/>
          <pc:sldMasterMk cId="0" sldId="2147483648"/>
        </pc:sldMasterMkLst>
        <pc:sldLayoutChg chg="mod">
          <pc:chgData name="Phuong Nguyen Bich (PE)" userId="S::phuongnb@oucru.org::0ac25f5b-11c8-486c-a187-b61629545102" providerId="AD" clId="Web-{DE7F6373-EC67-2E6D-F6C9-0FFEC1FE06A4}" dt="2023-04-27T09:55:56.962" v="50"/>
          <pc:sldLayoutMkLst>
            <pc:docMk/>
            <pc:sldMasterMk cId="0" sldId="2147483648"/>
            <pc:sldLayoutMk cId="0" sldId="2147483649"/>
          </pc:sldLayoutMkLst>
        </pc:sldLayoutChg>
        <pc:sldLayoutChg chg="mod">
          <pc:chgData name="Phuong Nguyen Bich (PE)" userId="S::phuongnb@oucru.org::0ac25f5b-11c8-486c-a187-b61629545102" providerId="AD" clId="Web-{DE7F6373-EC67-2E6D-F6C9-0FFEC1FE06A4}" dt="2023-04-27T09:55:56.962" v="50"/>
          <pc:sldLayoutMkLst>
            <pc:docMk/>
            <pc:sldMasterMk cId="0" sldId="2147483648"/>
            <pc:sldLayoutMk cId="0" sldId="2147483650"/>
          </pc:sldLayoutMkLst>
        </pc:sldLayoutChg>
        <pc:sldLayoutChg chg="mod">
          <pc:chgData name="Phuong Nguyen Bich (PE)" userId="S::phuongnb@oucru.org::0ac25f5b-11c8-486c-a187-b61629545102" providerId="AD" clId="Web-{DE7F6373-EC67-2E6D-F6C9-0FFEC1FE06A4}" dt="2023-04-27T09:55:56.962" v="50"/>
          <pc:sldLayoutMkLst>
            <pc:docMk/>
            <pc:sldMasterMk cId="0" sldId="2147483648"/>
            <pc:sldLayoutMk cId="0" sldId="2147483651"/>
          </pc:sldLayoutMkLst>
        </pc:sldLayoutChg>
        <pc:sldLayoutChg chg="mod">
          <pc:chgData name="Phuong Nguyen Bich (PE)" userId="S::phuongnb@oucru.org::0ac25f5b-11c8-486c-a187-b61629545102" providerId="AD" clId="Web-{DE7F6373-EC67-2E6D-F6C9-0FFEC1FE06A4}" dt="2023-04-27T09:55:56.962" v="50"/>
          <pc:sldLayoutMkLst>
            <pc:docMk/>
            <pc:sldMasterMk cId="0" sldId="2147483648"/>
            <pc:sldLayoutMk cId="0" sldId="2147483652"/>
          </pc:sldLayoutMkLst>
        </pc:sldLayoutChg>
        <pc:sldLayoutChg chg="mod">
          <pc:chgData name="Phuong Nguyen Bich (PE)" userId="S::phuongnb@oucru.org::0ac25f5b-11c8-486c-a187-b61629545102" providerId="AD" clId="Web-{DE7F6373-EC67-2E6D-F6C9-0FFEC1FE06A4}" dt="2023-04-27T09:55:56.962" v="50"/>
          <pc:sldLayoutMkLst>
            <pc:docMk/>
            <pc:sldMasterMk cId="0" sldId="2147483648"/>
            <pc:sldLayoutMk cId="0" sldId="2147483653"/>
          </pc:sldLayoutMkLst>
        </pc:sldLayoutChg>
        <pc:sldLayoutChg chg="mod">
          <pc:chgData name="Phuong Nguyen Bich (PE)" userId="S::phuongnb@oucru.org::0ac25f5b-11c8-486c-a187-b61629545102" providerId="AD" clId="Web-{DE7F6373-EC67-2E6D-F6C9-0FFEC1FE06A4}" dt="2023-04-27T09:55:56.962" v="50"/>
          <pc:sldLayoutMkLst>
            <pc:docMk/>
            <pc:sldMasterMk cId="0" sldId="2147483648"/>
            <pc:sldLayoutMk cId="0" sldId="2147483654"/>
          </pc:sldLayoutMkLst>
        </pc:sldLayoutChg>
        <pc:sldLayoutChg chg="mod">
          <pc:chgData name="Phuong Nguyen Bich (PE)" userId="S::phuongnb@oucru.org::0ac25f5b-11c8-486c-a187-b61629545102" providerId="AD" clId="Web-{DE7F6373-EC67-2E6D-F6C9-0FFEC1FE06A4}" dt="2023-04-27T09:55:56.962" v="50"/>
          <pc:sldLayoutMkLst>
            <pc:docMk/>
            <pc:sldMasterMk cId="0" sldId="2147483648"/>
            <pc:sldLayoutMk cId="0" sldId="2147483655"/>
          </pc:sldLayoutMkLst>
        </pc:sldLayoutChg>
        <pc:sldLayoutChg chg="mod">
          <pc:chgData name="Phuong Nguyen Bich (PE)" userId="S::phuongnb@oucru.org::0ac25f5b-11c8-486c-a187-b61629545102" providerId="AD" clId="Web-{DE7F6373-EC67-2E6D-F6C9-0FFEC1FE06A4}" dt="2023-04-27T09:55:56.962" v="50"/>
          <pc:sldLayoutMkLst>
            <pc:docMk/>
            <pc:sldMasterMk cId="0" sldId="2147483648"/>
            <pc:sldLayoutMk cId="0" sldId="2147483656"/>
          </pc:sldLayoutMkLst>
        </pc:sldLayoutChg>
        <pc:sldLayoutChg chg="mod">
          <pc:chgData name="Phuong Nguyen Bich (PE)" userId="S::phuongnb@oucru.org::0ac25f5b-11c8-486c-a187-b61629545102" providerId="AD" clId="Web-{DE7F6373-EC67-2E6D-F6C9-0FFEC1FE06A4}" dt="2023-04-27T09:55:56.962" v="50"/>
          <pc:sldLayoutMkLst>
            <pc:docMk/>
            <pc:sldMasterMk cId="0" sldId="2147483648"/>
            <pc:sldLayoutMk cId="0" sldId="2147483657"/>
          </pc:sldLayoutMkLst>
        </pc:sldLayoutChg>
        <pc:sldLayoutChg chg="mod">
          <pc:chgData name="Phuong Nguyen Bich (PE)" userId="S::phuongnb@oucru.org::0ac25f5b-11c8-486c-a187-b61629545102" providerId="AD" clId="Web-{DE7F6373-EC67-2E6D-F6C9-0FFEC1FE06A4}" dt="2023-04-27T09:55:56.962" v="50"/>
          <pc:sldLayoutMkLst>
            <pc:docMk/>
            <pc:sldMasterMk cId="0" sldId="2147483648"/>
            <pc:sldLayoutMk cId="0" sldId="2147483658"/>
          </pc:sldLayoutMkLst>
        </pc:sldLayoutChg>
        <pc:sldLayoutChg chg="mod">
          <pc:chgData name="Phuong Nguyen Bich (PE)" userId="S::phuongnb@oucru.org::0ac25f5b-11c8-486c-a187-b61629545102" providerId="AD" clId="Web-{DE7F6373-EC67-2E6D-F6C9-0FFEC1FE06A4}" dt="2023-04-27T09:55:56.962" v="50"/>
          <pc:sldLayoutMkLst>
            <pc:docMk/>
            <pc:sldMasterMk cId="0" sldId="2147483648"/>
            <pc:sldLayoutMk cId="0" sldId="2147483659"/>
          </pc:sldLayoutMkLst>
        </pc:sldLayoutChg>
      </pc:sldMasterChg>
    </pc:docChg>
  </pc:docChgLst>
  <pc:docChgLst>
    <pc:chgData name="Phuong Nguyen Bich (PE)" userId="S::phuongnb@oucru.org::0ac25f5b-11c8-486c-a187-b61629545102" providerId="AD" clId="Web-{FB477FEF-AAA3-3F95-973C-9DFB0044E3A9}"/>
    <pc:docChg chg="mod addSld delSld modSld sldOrd modMainMaster">
      <pc:chgData name="Phuong Nguyen Bich (PE)" userId="S::phuongnb@oucru.org::0ac25f5b-11c8-486c-a187-b61629545102" providerId="AD" clId="Web-{FB477FEF-AAA3-3F95-973C-9DFB0044E3A9}" dt="2023-04-13T08:05:03.833" v="20" actId="20577"/>
      <pc:docMkLst>
        <pc:docMk/>
      </pc:docMkLst>
      <pc:sldChg chg="addSp modSp del">
        <pc:chgData name="Phuong Nguyen Bich (PE)" userId="S::phuongnb@oucru.org::0ac25f5b-11c8-486c-a187-b61629545102" providerId="AD" clId="Web-{FB477FEF-AAA3-3F95-973C-9DFB0044E3A9}" dt="2023-04-13T08:04:09.941" v="9"/>
        <pc:sldMkLst>
          <pc:docMk/>
          <pc:sldMk cId="0" sldId="256"/>
        </pc:sldMkLst>
        <pc:spChg chg="add mod">
          <ac:chgData name="Phuong Nguyen Bich (PE)" userId="S::phuongnb@oucru.org::0ac25f5b-11c8-486c-a187-b61629545102" providerId="AD" clId="Web-{FB477FEF-AAA3-3F95-973C-9DFB0044E3A9}" dt="2023-04-13T08:03:31.955" v="2"/>
          <ac:spMkLst>
            <pc:docMk/>
            <pc:sldMk cId="0" sldId="256"/>
            <ac:spMk id="2" creationId="{2993C063-6D81-D353-3F2E-1B922A3675E8}"/>
          </ac:spMkLst>
        </pc:spChg>
      </pc:sldChg>
      <pc:sldChg chg="addSp delSp modSp">
        <pc:chgData name="Phuong Nguyen Bich (PE)" userId="S::phuongnb@oucru.org::0ac25f5b-11c8-486c-a187-b61629545102" providerId="AD" clId="Web-{FB477FEF-AAA3-3F95-973C-9DFB0044E3A9}" dt="2023-04-13T08:04:44.286" v="12"/>
        <pc:sldMkLst>
          <pc:docMk/>
          <pc:sldMk cId="0" sldId="258"/>
        </pc:sldMkLst>
        <pc:spChg chg="add del mod">
          <ac:chgData name="Phuong Nguyen Bich (PE)" userId="S::phuongnb@oucru.org::0ac25f5b-11c8-486c-a187-b61629545102" providerId="AD" clId="Web-{FB477FEF-AAA3-3F95-973C-9DFB0044E3A9}" dt="2023-04-13T08:04:44.286" v="12"/>
          <ac:spMkLst>
            <pc:docMk/>
            <pc:sldMk cId="0" sldId="258"/>
            <ac:spMk id="2" creationId="{7C3E1A14-C2C8-ED5C-DF55-E9FD42124F43}"/>
          </ac:spMkLst>
        </pc:spChg>
      </pc:sldChg>
      <pc:sldChg chg="addSp delSp modSp">
        <pc:chgData name="Phuong Nguyen Bich (PE)" userId="S::phuongnb@oucru.org::0ac25f5b-11c8-486c-a187-b61629545102" providerId="AD" clId="Web-{FB477FEF-AAA3-3F95-973C-9DFB0044E3A9}" dt="2023-04-13T08:04:44.286" v="12"/>
        <pc:sldMkLst>
          <pc:docMk/>
          <pc:sldMk cId="0" sldId="259"/>
        </pc:sldMkLst>
        <pc:spChg chg="add del mod">
          <ac:chgData name="Phuong Nguyen Bich (PE)" userId="S::phuongnb@oucru.org::0ac25f5b-11c8-486c-a187-b61629545102" providerId="AD" clId="Web-{FB477FEF-AAA3-3F95-973C-9DFB0044E3A9}" dt="2023-04-13T08:04:44.286" v="12"/>
          <ac:spMkLst>
            <pc:docMk/>
            <pc:sldMk cId="0" sldId="259"/>
            <ac:spMk id="2" creationId="{F95A890A-6BDB-8C40-235A-7AD21AD16AC7}"/>
          </ac:spMkLst>
        </pc:spChg>
      </pc:sldChg>
      <pc:sldChg chg="addSp delSp modSp">
        <pc:chgData name="Phuong Nguyen Bich (PE)" userId="S::phuongnb@oucru.org::0ac25f5b-11c8-486c-a187-b61629545102" providerId="AD" clId="Web-{FB477FEF-AAA3-3F95-973C-9DFB0044E3A9}" dt="2023-04-13T08:04:34.301" v="10"/>
        <pc:sldMkLst>
          <pc:docMk/>
          <pc:sldMk cId="0" sldId="260"/>
        </pc:sldMkLst>
        <pc:spChg chg="add del mod">
          <ac:chgData name="Phuong Nguyen Bich (PE)" userId="S::phuongnb@oucru.org::0ac25f5b-11c8-486c-a187-b61629545102" providerId="AD" clId="Web-{FB477FEF-AAA3-3F95-973C-9DFB0044E3A9}" dt="2023-04-13T08:04:34.301" v="10"/>
          <ac:spMkLst>
            <pc:docMk/>
            <pc:sldMk cId="0" sldId="260"/>
            <ac:spMk id="2" creationId="{989DDA3B-165D-D00C-D62F-8FD4A1F4ADF0}"/>
          </ac:spMkLst>
        </pc:spChg>
      </pc:sldChg>
      <pc:sldChg chg="addSp delSp modSp">
        <pc:chgData name="Phuong Nguyen Bich (PE)" userId="S::phuongnb@oucru.org::0ac25f5b-11c8-486c-a187-b61629545102" providerId="AD" clId="Web-{FB477FEF-AAA3-3F95-973C-9DFB0044E3A9}" dt="2023-04-13T08:04:44.286" v="12"/>
        <pc:sldMkLst>
          <pc:docMk/>
          <pc:sldMk cId="0" sldId="261"/>
        </pc:sldMkLst>
        <pc:spChg chg="add del mod">
          <ac:chgData name="Phuong Nguyen Bich (PE)" userId="S::phuongnb@oucru.org::0ac25f5b-11c8-486c-a187-b61629545102" providerId="AD" clId="Web-{FB477FEF-AAA3-3F95-973C-9DFB0044E3A9}" dt="2023-04-13T08:04:44.286" v="12"/>
          <ac:spMkLst>
            <pc:docMk/>
            <pc:sldMk cId="0" sldId="261"/>
            <ac:spMk id="2" creationId="{52654E06-07EA-AC5A-A1DD-BAED6247C54A}"/>
          </ac:spMkLst>
        </pc:spChg>
      </pc:sldChg>
      <pc:sldChg chg="addSp delSp modSp">
        <pc:chgData name="Phuong Nguyen Bich (PE)" userId="S::phuongnb@oucru.org::0ac25f5b-11c8-486c-a187-b61629545102" providerId="AD" clId="Web-{FB477FEF-AAA3-3F95-973C-9DFB0044E3A9}" dt="2023-04-13T08:04:44.286" v="12"/>
        <pc:sldMkLst>
          <pc:docMk/>
          <pc:sldMk cId="0" sldId="262"/>
        </pc:sldMkLst>
        <pc:spChg chg="add del mod">
          <ac:chgData name="Phuong Nguyen Bich (PE)" userId="S::phuongnb@oucru.org::0ac25f5b-11c8-486c-a187-b61629545102" providerId="AD" clId="Web-{FB477FEF-AAA3-3F95-973C-9DFB0044E3A9}" dt="2023-04-13T08:04:44.286" v="12"/>
          <ac:spMkLst>
            <pc:docMk/>
            <pc:sldMk cId="0" sldId="262"/>
            <ac:spMk id="2" creationId="{AAF8F252-AE42-84C9-0B7E-7F3CA6FA8A32}"/>
          </ac:spMkLst>
        </pc:spChg>
      </pc:sldChg>
      <pc:sldChg chg="addSp delSp modSp">
        <pc:chgData name="Phuong Nguyen Bich (PE)" userId="S::phuongnb@oucru.org::0ac25f5b-11c8-486c-a187-b61629545102" providerId="AD" clId="Web-{FB477FEF-AAA3-3F95-973C-9DFB0044E3A9}" dt="2023-04-13T08:04:44.286" v="12"/>
        <pc:sldMkLst>
          <pc:docMk/>
          <pc:sldMk cId="0" sldId="273"/>
        </pc:sldMkLst>
        <pc:spChg chg="add del mod">
          <ac:chgData name="Phuong Nguyen Bich (PE)" userId="S::phuongnb@oucru.org::0ac25f5b-11c8-486c-a187-b61629545102" providerId="AD" clId="Web-{FB477FEF-AAA3-3F95-973C-9DFB0044E3A9}" dt="2023-04-13T08:04:44.286" v="12"/>
          <ac:spMkLst>
            <pc:docMk/>
            <pc:sldMk cId="0" sldId="273"/>
            <ac:spMk id="2" creationId="{60CC83B6-A440-90E1-CE90-F5C0C968067B}"/>
          </ac:spMkLst>
        </pc:spChg>
      </pc:sldChg>
      <pc:sldChg chg="addSp delSp modSp">
        <pc:chgData name="Phuong Nguyen Bich (PE)" userId="S::phuongnb@oucru.org::0ac25f5b-11c8-486c-a187-b61629545102" providerId="AD" clId="Web-{FB477FEF-AAA3-3F95-973C-9DFB0044E3A9}" dt="2023-04-13T08:04:44.286" v="12"/>
        <pc:sldMkLst>
          <pc:docMk/>
          <pc:sldMk cId="0" sldId="274"/>
        </pc:sldMkLst>
        <pc:spChg chg="add del mod">
          <ac:chgData name="Phuong Nguyen Bich (PE)" userId="S::phuongnb@oucru.org::0ac25f5b-11c8-486c-a187-b61629545102" providerId="AD" clId="Web-{FB477FEF-AAA3-3F95-973C-9DFB0044E3A9}" dt="2023-04-13T08:04:44.286" v="12"/>
          <ac:spMkLst>
            <pc:docMk/>
            <pc:sldMk cId="0" sldId="274"/>
            <ac:spMk id="2" creationId="{FFAC8BBE-9125-92CC-AAD4-CA06E0B8C71C}"/>
          </ac:spMkLst>
        </pc:spChg>
      </pc:sldChg>
      <pc:sldChg chg="addSp delSp modSp">
        <pc:chgData name="Phuong Nguyen Bich (PE)" userId="S::phuongnb@oucru.org::0ac25f5b-11c8-486c-a187-b61629545102" providerId="AD" clId="Web-{FB477FEF-AAA3-3F95-973C-9DFB0044E3A9}" dt="2023-04-13T08:04:44.286" v="12"/>
        <pc:sldMkLst>
          <pc:docMk/>
          <pc:sldMk cId="0" sldId="278"/>
        </pc:sldMkLst>
        <pc:spChg chg="add del mod">
          <ac:chgData name="Phuong Nguyen Bich (PE)" userId="S::phuongnb@oucru.org::0ac25f5b-11c8-486c-a187-b61629545102" providerId="AD" clId="Web-{FB477FEF-AAA3-3F95-973C-9DFB0044E3A9}" dt="2023-04-13T08:04:44.286" v="12"/>
          <ac:spMkLst>
            <pc:docMk/>
            <pc:sldMk cId="0" sldId="278"/>
            <ac:spMk id="2" creationId="{91EC467A-E028-B087-25E7-C558CE956238}"/>
          </ac:spMkLst>
        </pc:spChg>
      </pc:sldChg>
      <pc:sldChg chg="addSp delSp modSp">
        <pc:chgData name="Phuong Nguyen Bich (PE)" userId="S::phuongnb@oucru.org::0ac25f5b-11c8-486c-a187-b61629545102" providerId="AD" clId="Web-{FB477FEF-AAA3-3F95-973C-9DFB0044E3A9}" dt="2023-04-13T08:04:44.286" v="12"/>
        <pc:sldMkLst>
          <pc:docMk/>
          <pc:sldMk cId="0" sldId="279"/>
        </pc:sldMkLst>
        <pc:spChg chg="add del mod">
          <ac:chgData name="Phuong Nguyen Bich (PE)" userId="S::phuongnb@oucru.org::0ac25f5b-11c8-486c-a187-b61629545102" providerId="AD" clId="Web-{FB477FEF-AAA3-3F95-973C-9DFB0044E3A9}" dt="2023-04-13T08:04:44.286" v="12"/>
          <ac:spMkLst>
            <pc:docMk/>
            <pc:sldMk cId="0" sldId="279"/>
            <ac:spMk id="2" creationId="{C34FBA9F-F27C-F59C-4332-F801C2EF1449}"/>
          </ac:spMkLst>
        </pc:spChg>
      </pc:sldChg>
      <pc:sldChg chg="addSp delSp modSp">
        <pc:chgData name="Phuong Nguyen Bich (PE)" userId="S::phuongnb@oucru.org::0ac25f5b-11c8-486c-a187-b61629545102" providerId="AD" clId="Web-{FB477FEF-AAA3-3F95-973C-9DFB0044E3A9}" dt="2023-04-13T08:04:44.286" v="12"/>
        <pc:sldMkLst>
          <pc:docMk/>
          <pc:sldMk cId="0" sldId="280"/>
        </pc:sldMkLst>
        <pc:spChg chg="add del mod">
          <ac:chgData name="Phuong Nguyen Bich (PE)" userId="S::phuongnb@oucru.org::0ac25f5b-11c8-486c-a187-b61629545102" providerId="AD" clId="Web-{FB477FEF-AAA3-3F95-973C-9DFB0044E3A9}" dt="2023-04-13T08:04:44.286" v="12"/>
          <ac:spMkLst>
            <pc:docMk/>
            <pc:sldMk cId="0" sldId="280"/>
            <ac:spMk id="2" creationId="{D9309C17-CA7F-5F17-95AE-4656CB41D3A6}"/>
          </ac:spMkLst>
        </pc:spChg>
      </pc:sldChg>
      <pc:sldChg chg="addSp delSp modSp">
        <pc:chgData name="Phuong Nguyen Bich (PE)" userId="S::phuongnb@oucru.org::0ac25f5b-11c8-486c-a187-b61629545102" providerId="AD" clId="Web-{FB477FEF-AAA3-3F95-973C-9DFB0044E3A9}" dt="2023-04-13T08:04:44.286" v="12"/>
        <pc:sldMkLst>
          <pc:docMk/>
          <pc:sldMk cId="0" sldId="281"/>
        </pc:sldMkLst>
        <pc:spChg chg="add del mod">
          <ac:chgData name="Phuong Nguyen Bich (PE)" userId="S::phuongnb@oucru.org::0ac25f5b-11c8-486c-a187-b61629545102" providerId="AD" clId="Web-{FB477FEF-AAA3-3F95-973C-9DFB0044E3A9}" dt="2023-04-13T08:04:44.286" v="12"/>
          <ac:spMkLst>
            <pc:docMk/>
            <pc:sldMk cId="0" sldId="281"/>
            <ac:spMk id="2" creationId="{4A3E72F5-F48A-AE90-C121-3AF01C8E17EB}"/>
          </ac:spMkLst>
        </pc:spChg>
      </pc:sldChg>
      <pc:sldChg chg="addSp delSp modSp">
        <pc:chgData name="Phuong Nguyen Bich (PE)" userId="S::phuongnb@oucru.org::0ac25f5b-11c8-486c-a187-b61629545102" providerId="AD" clId="Web-{FB477FEF-AAA3-3F95-973C-9DFB0044E3A9}" dt="2023-04-13T08:04:44.286" v="12"/>
        <pc:sldMkLst>
          <pc:docMk/>
          <pc:sldMk cId="0" sldId="289"/>
        </pc:sldMkLst>
        <pc:spChg chg="add del mod">
          <ac:chgData name="Phuong Nguyen Bich (PE)" userId="S::phuongnb@oucru.org::0ac25f5b-11c8-486c-a187-b61629545102" providerId="AD" clId="Web-{FB477FEF-AAA3-3F95-973C-9DFB0044E3A9}" dt="2023-04-13T08:04:44.286" v="12"/>
          <ac:spMkLst>
            <pc:docMk/>
            <pc:sldMk cId="0" sldId="289"/>
            <ac:spMk id="2" creationId="{CE12AC24-D574-AD81-4A34-3FEF2D865AD2}"/>
          </ac:spMkLst>
        </pc:spChg>
      </pc:sldChg>
      <pc:sldChg chg="addSp delSp modSp">
        <pc:chgData name="Phuong Nguyen Bich (PE)" userId="S::phuongnb@oucru.org::0ac25f5b-11c8-486c-a187-b61629545102" providerId="AD" clId="Web-{FB477FEF-AAA3-3F95-973C-9DFB0044E3A9}" dt="2023-04-13T08:04:44.286" v="12"/>
        <pc:sldMkLst>
          <pc:docMk/>
          <pc:sldMk cId="0" sldId="290"/>
        </pc:sldMkLst>
        <pc:spChg chg="add del mod">
          <ac:chgData name="Phuong Nguyen Bich (PE)" userId="S::phuongnb@oucru.org::0ac25f5b-11c8-486c-a187-b61629545102" providerId="AD" clId="Web-{FB477FEF-AAA3-3F95-973C-9DFB0044E3A9}" dt="2023-04-13T08:04:44.286" v="12"/>
          <ac:spMkLst>
            <pc:docMk/>
            <pc:sldMk cId="0" sldId="290"/>
            <ac:spMk id="2" creationId="{6DC9BB5B-B126-7369-D0E0-6442572F06C7}"/>
          </ac:spMkLst>
        </pc:spChg>
      </pc:sldChg>
      <pc:sldChg chg="addSp delSp modSp">
        <pc:chgData name="Phuong Nguyen Bich (PE)" userId="S::phuongnb@oucru.org::0ac25f5b-11c8-486c-a187-b61629545102" providerId="AD" clId="Web-{FB477FEF-AAA3-3F95-973C-9DFB0044E3A9}" dt="2023-04-13T08:04:44.286" v="12"/>
        <pc:sldMkLst>
          <pc:docMk/>
          <pc:sldMk cId="0" sldId="294"/>
        </pc:sldMkLst>
        <pc:spChg chg="add del mod">
          <ac:chgData name="Phuong Nguyen Bich (PE)" userId="S::phuongnb@oucru.org::0ac25f5b-11c8-486c-a187-b61629545102" providerId="AD" clId="Web-{FB477FEF-AAA3-3F95-973C-9DFB0044E3A9}" dt="2023-04-13T08:04:44.286" v="12"/>
          <ac:spMkLst>
            <pc:docMk/>
            <pc:sldMk cId="0" sldId="294"/>
            <ac:spMk id="2" creationId="{86BFE225-9F20-F46E-3F17-BCBC2A7E0E0D}"/>
          </ac:spMkLst>
        </pc:spChg>
      </pc:sldChg>
      <pc:sldChg chg="addSp delSp modSp">
        <pc:chgData name="Phuong Nguyen Bich (PE)" userId="S::phuongnb@oucru.org::0ac25f5b-11c8-486c-a187-b61629545102" providerId="AD" clId="Web-{FB477FEF-AAA3-3F95-973C-9DFB0044E3A9}" dt="2023-04-13T08:04:44.286" v="12"/>
        <pc:sldMkLst>
          <pc:docMk/>
          <pc:sldMk cId="0" sldId="297"/>
        </pc:sldMkLst>
        <pc:spChg chg="add del mod">
          <ac:chgData name="Phuong Nguyen Bich (PE)" userId="S::phuongnb@oucru.org::0ac25f5b-11c8-486c-a187-b61629545102" providerId="AD" clId="Web-{FB477FEF-AAA3-3F95-973C-9DFB0044E3A9}" dt="2023-04-13T08:04:44.286" v="12"/>
          <ac:spMkLst>
            <pc:docMk/>
            <pc:sldMk cId="0" sldId="297"/>
            <ac:spMk id="2" creationId="{7B644714-0F85-D419-E689-5D47C1AD81E1}"/>
          </ac:spMkLst>
        </pc:spChg>
      </pc:sldChg>
      <pc:sldChg chg="addSp delSp modSp">
        <pc:chgData name="Phuong Nguyen Bich (PE)" userId="S::phuongnb@oucru.org::0ac25f5b-11c8-486c-a187-b61629545102" providerId="AD" clId="Web-{FB477FEF-AAA3-3F95-973C-9DFB0044E3A9}" dt="2023-04-13T08:04:44.286" v="12"/>
        <pc:sldMkLst>
          <pc:docMk/>
          <pc:sldMk cId="0" sldId="298"/>
        </pc:sldMkLst>
        <pc:spChg chg="add del mod">
          <ac:chgData name="Phuong Nguyen Bich (PE)" userId="S::phuongnb@oucru.org::0ac25f5b-11c8-486c-a187-b61629545102" providerId="AD" clId="Web-{FB477FEF-AAA3-3F95-973C-9DFB0044E3A9}" dt="2023-04-13T08:04:44.286" v="12"/>
          <ac:spMkLst>
            <pc:docMk/>
            <pc:sldMk cId="0" sldId="298"/>
            <ac:spMk id="2" creationId="{BE4945F0-A228-AF0B-5BE7-504FC4D9B899}"/>
          </ac:spMkLst>
        </pc:spChg>
      </pc:sldChg>
      <pc:sldChg chg="addSp delSp modSp">
        <pc:chgData name="Phuong Nguyen Bich (PE)" userId="S::phuongnb@oucru.org::0ac25f5b-11c8-486c-a187-b61629545102" providerId="AD" clId="Web-{FB477FEF-AAA3-3F95-973C-9DFB0044E3A9}" dt="2023-04-13T08:04:44.286" v="12"/>
        <pc:sldMkLst>
          <pc:docMk/>
          <pc:sldMk cId="0" sldId="305"/>
        </pc:sldMkLst>
        <pc:spChg chg="add del mod">
          <ac:chgData name="Phuong Nguyen Bich (PE)" userId="S::phuongnb@oucru.org::0ac25f5b-11c8-486c-a187-b61629545102" providerId="AD" clId="Web-{FB477FEF-AAA3-3F95-973C-9DFB0044E3A9}" dt="2023-04-13T08:04:44.286" v="12"/>
          <ac:spMkLst>
            <pc:docMk/>
            <pc:sldMk cId="0" sldId="305"/>
            <ac:spMk id="2" creationId="{3811CADB-E03E-B061-1F75-B3DF46207072}"/>
          </ac:spMkLst>
        </pc:spChg>
      </pc:sldChg>
      <pc:sldChg chg="addSp delSp modSp">
        <pc:chgData name="Phuong Nguyen Bich (PE)" userId="S::phuongnb@oucru.org::0ac25f5b-11c8-486c-a187-b61629545102" providerId="AD" clId="Web-{FB477FEF-AAA3-3F95-973C-9DFB0044E3A9}" dt="2023-04-13T08:04:44.286" v="12"/>
        <pc:sldMkLst>
          <pc:docMk/>
          <pc:sldMk cId="0" sldId="306"/>
        </pc:sldMkLst>
        <pc:spChg chg="add del mod">
          <ac:chgData name="Phuong Nguyen Bich (PE)" userId="S::phuongnb@oucru.org::0ac25f5b-11c8-486c-a187-b61629545102" providerId="AD" clId="Web-{FB477FEF-AAA3-3F95-973C-9DFB0044E3A9}" dt="2023-04-13T08:04:44.286" v="12"/>
          <ac:spMkLst>
            <pc:docMk/>
            <pc:sldMk cId="0" sldId="306"/>
            <ac:spMk id="2" creationId="{71058421-46D8-ECEF-9262-36390BC9EA8A}"/>
          </ac:spMkLst>
        </pc:spChg>
      </pc:sldChg>
      <pc:sldChg chg="addSp delSp modSp">
        <pc:chgData name="Phuong Nguyen Bich (PE)" userId="S::phuongnb@oucru.org::0ac25f5b-11c8-486c-a187-b61629545102" providerId="AD" clId="Web-{FB477FEF-AAA3-3F95-973C-9DFB0044E3A9}" dt="2023-04-13T08:04:44.286" v="12"/>
        <pc:sldMkLst>
          <pc:docMk/>
          <pc:sldMk cId="0" sldId="307"/>
        </pc:sldMkLst>
        <pc:spChg chg="add del mod">
          <ac:chgData name="Phuong Nguyen Bich (PE)" userId="S::phuongnb@oucru.org::0ac25f5b-11c8-486c-a187-b61629545102" providerId="AD" clId="Web-{FB477FEF-AAA3-3F95-973C-9DFB0044E3A9}" dt="2023-04-13T08:04:44.286" v="12"/>
          <ac:spMkLst>
            <pc:docMk/>
            <pc:sldMk cId="0" sldId="307"/>
            <ac:spMk id="2" creationId="{CB2A3D34-D634-3E4C-482F-8B8941345F29}"/>
          </ac:spMkLst>
        </pc:spChg>
      </pc:sldChg>
      <pc:sldChg chg="addSp delSp modSp">
        <pc:chgData name="Phuong Nguyen Bich (PE)" userId="S::phuongnb@oucru.org::0ac25f5b-11c8-486c-a187-b61629545102" providerId="AD" clId="Web-{FB477FEF-AAA3-3F95-973C-9DFB0044E3A9}" dt="2023-04-13T08:04:44.286" v="12"/>
        <pc:sldMkLst>
          <pc:docMk/>
          <pc:sldMk cId="0" sldId="308"/>
        </pc:sldMkLst>
        <pc:spChg chg="add del mod">
          <ac:chgData name="Phuong Nguyen Bich (PE)" userId="S::phuongnb@oucru.org::0ac25f5b-11c8-486c-a187-b61629545102" providerId="AD" clId="Web-{FB477FEF-AAA3-3F95-973C-9DFB0044E3A9}" dt="2023-04-13T08:04:44.286" v="12"/>
          <ac:spMkLst>
            <pc:docMk/>
            <pc:sldMk cId="0" sldId="308"/>
            <ac:spMk id="2" creationId="{3AFD5D14-D78B-8997-57A4-A11E2598C6BB}"/>
          </ac:spMkLst>
        </pc:spChg>
      </pc:sldChg>
      <pc:sldChg chg="addSp delSp modSp">
        <pc:chgData name="Phuong Nguyen Bich (PE)" userId="S::phuongnb@oucru.org::0ac25f5b-11c8-486c-a187-b61629545102" providerId="AD" clId="Web-{FB477FEF-AAA3-3F95-973C-9DFB0044E3A9}" dt="2023-04-13T08:04:44.286" v="12"/>
        <pc:sldMkLst>
          <pc:docMk/>
          <pc:sldMk cId="0" sldId="309"/>
        </pc:sldMkLst>
        <pc:spChg chg="add del mod">
          <ac:chgData name="Phuong Nguyen Bich (PE)" userId="S::phuongnb@oucru.org::0ac25f5b-11c8-486c-a187-b61629545102" providerId="AD" clId="Web-{FB477FEF-AAA3-3F95-973C-9DFB0044E3A9}" dt="2023-04-13T08:04:44.286" v="12"/>
          <ac:spMkLst>
            <pc:docMk/>
            <pc:sldMk cId="0" sldId="309"/>
            <ac:spMk id="2" creationId="{61E54D19-507C-7C30-AB43-BDCED60790BE}"/>
          </ac:spMkLst>
        </pc:spChg>
      </pc:sldChg>
      <pc:sldChg chg="addSp delSp modSp">
        <pc:chgData name="Phuong Nguyen Bich (PE)" userId="S::phuongnb@oucru.org::0ac25f5b-11c8-486c-a187-b61629545102" providerId="AD" clId="Web-{FB477FEF-AAA3-3F95-973C-9DFB0044E3A9}" dt="2023-04-13T08:04:44.286" v="12"/>
        <pc:sldMkLst>
          <pc:docMk/>
          <pc:sldMk cId="0" sldId="310"/>
        </pc:sldMkLst>
        <pc:spChg chg="add del mod">
          <ac:chgData name="Phuong Nguyen Bich (PE)" userId="S::phuongnb@oucru.org::0ac25f5b-11c8-486c-a187-b61629545102" providerId="AD" clId="Web-{FB477FEF-AAA3-3F95-973C-9DFB0044E3A9}" dt="2023-04-13T08:04:44.286" v="12"/>
          <ac:spMkLst>
            <pc:docMk/>
            <pc:sldMk cId="0" sldId="310"/>
            <ac:spMk id="2" creationId="{7D0F026C-0F1D-BCB7-8B5E-F330079B45A8}"/>
          </ac:spMkLst>
        </pc:spChg>
      </pc:sldChg>
      <pc:sldChg chg="addSp delSp modSp">
        <pc:chgData name="Phuong Nguyen Bich (PE)" userId="S::phuongnb@oucru.org::0ac25f5b-11c8-486c-a187-b61629545102" providerId="AD" clId="Web-{FB477FEF-AAA3-3F95-973C-9DFB0044E3A9}" dt="2023-04-13T08:04:44.286" v="12"/>
        <pc:sldMkLst>
          <pc:docMk/>
          <pc:sldMk cId="0" sldId="311"/>
        </pc:sldMkLst>
        <pc:spChg chg="add del mod">
          <ac:chgData name="Phuong Nguyen Bich (PE)" userId="S::phuongnb@oucru.org::0ac25f5b-11c8-486c-a187-b61629545102" providerId="AD" clId="Web-{FB477FEF-AAA3-3F95-973C-9DFB0044E3A9}" dt="2023-04-13T08:04:44.286" v="12"/>
          <ac:spMkLst>
            <pc:docMk/>
            <pc:sldMk cId="0" sldId="311"/>
            <ac:spMk id="2" creationId="{638CC555-845A-4FD9-2190-935B77683F90}"/>
          </ac:spMkLst>
        </pc:spChg>
      </pc:sldChg>
      <pc:sldChg chg="addSp delSp modSp">
        <pc:chgData name="Phuong Nguyen Bich (PE)" userId="S::phuongnb@oucru.org::0ac25f5b-11c8-486c-a187-b61629545102" providerId="AD" clId="Web-{FB477FEF-AAA3-3F95-973C-9DFB0044E3A9}" dt="2023-04-13T08:04:44.286" v="12"/>
        <pc:sldMkLst>
          <pc:docMk/>
          <pc:sldMk cId="0" sldId="312"/>
        </pc:sldMkLst>
        <pc:spChg chg="add del mod">
          <ac:chgData name="Phuong Nguyen Bich (PE)" userId="S::phuongnb@oucru.org::0ac25f5b-11c8-486c-a187-b61629545102" providerId="AD" clId="Web-{FB477FEF-AAA3-3F95-973C-9DFB0044E3A9}" dt="2023-04-13T08:04:44.286" v="12"/>
          <ac:spMkLst>
            <pc:docMk/>
            <pc:sldMk cId="0" sldId="312"/>
            <ac:spMk id="2" creationId="{0FF09BC6-3AE3-BBE5-3B8D-01C548FBE817}"/>
          </ac:spMkLst>
        </pc:spChg>
      </pc:sldChg>
      <pc:sldChg chg="addSp delSp modSp">
        <pc:chgData name="Phuong Nguyen Bich (PE)" userId="S::phuongnb@oucru.org::0ac25f5b-11c8-486c-a187-b61629545102" providerId="AD" clId="Web-{FB477FEF-AAA3-3F95-973C-9DFB0044E3A9}" dt="2023-04-13T08:04:44.286" v="12"/>
        <pc:sldMkLst>
          <pc:docMk/>
          <pc:sldMk cId="0" sldId="313"/>
        </pc:sldMkLst>
        <pc:spChg chg="add del mod">
          <ac:chgData name="Phuong Nguyen Bich (PE)" userId="S::phuongnb@oucru.org::0ac25f5b-11c8-486c-a187-b61629545102" providerId="AD" clId="Web-{FB477FEF-AAA3-3F95-973C-9DFB0044E3A9}" dt="2023-04-13T08:04:44.286" v="12"/>
          <ac:spMkLst>
            <pc:docMk/>
            <pc:sldMk cId="0" sldId="313"/>
            <ac:spMk id="2" creationId="{29DBB415-0474-574F-4A15-F9B08CBB6537}"/>
          </ac:spMkLst>
        </pc:spChg>
      </pc:sldChg>
      <pc:sldChg chg="addSp delSp modSp">
        <pc:chgData name="Phuong Nguyen Bich (PE)" userId="S::phuongnb@oucru.org::0ac25f5b-11c8-486c-a187-b61629545102" providerId="AD" clId="Web-{FB477FEF-AAA3-3F95-973C-9DFB0044E3A9}" dt="2023-04-13T08:04:44.286" v="12"/>
        <pc:sldMkLst>
          <pc:docMk/>
          <pc:sldMk cId="0" sldId="314"/>
        </pc:sldMkLst>
        <pc:spChg chg="add del mod">
          <ac:chgData name="Phuong Nguyen Bich (PE)" userId="S::phuongnb@oucru.org::0ac25f5b-11c8-486c-a187-b61629545102" providerId="AD" clId="Web-{FB477FEF-AAA3-3F95-973C-9DFB0044E3A9}" dt="2023-04-13T08:04:44.286" v="12"/>
          <ac:spMkLst>
            <pc:docMk/>
            <pc:sldMk cId="0" sldId="314"/>
            <ac:spMk id="2" creationId="{97758C02-491E-27A2-94CB-AE04787B0127}"/>
          </ac:spMkLst>
        </pc:spChg>
      </pc:sldChg>
      <pc:sldChg chg="addSp delSp modSp">
        <pc:chgData name="Phuong Nguyen Bich (PE)" userId="S::phuongnb@oucru.org::0ac25f5b-11c8-486c-a187-b61629545102" providerId="AD" clId="Web-{FB477FEF-AAA3-3F95-973C-9DFB0044E3A9}" dt="2023-04-13T08:04:44.286" v="12"/>
        <pc:sldMkLst>
          <pc:docMk/>
          <pc:sldMk cId="0" sldId="315"/>
        </pc:sldMkLst>
        <pc:spChg chg="add del mod">
          <ac:chgData name="Phuong Nguyen Bich (PE)" userId="S::phuongnb@oucru.org::0ac25f5b-11c8-486c-a187-b61629545102" providerId="AD" clId="Web-{FB477FEF-AAA3-3F95-973C-9DFB0044E3A9}" dt="2023-04-13T08:04:44.286" v="12"/>
          <ac:spMkLst>
            <pc:docMk/>
            <pc:sldMk cId="0" sldId="315"/>
            <ac:spMk id="2" creationId="{F70DAA30-0A0E-1E11-4455-22034812DC19}"/>
          </ac:spMkLst>
        </pc:spChg>
      </pc:sldChg>
      <pc:sldChg chg="addSp delSp modSp">
        <pc:chgData name="Phuong Nguyen Bich (PE)" userId="S::phuongnb@oucru.org::0ac25f5b-11c8-486c-a187-b61629545102" providerId="AD" clId="Web-{FB477FEF-AAA3-3F95-973C-9DFB0044E3A9}" dt="2023-04-13T08:04:44.286" v="12"/>
        <pc:sldMkLst>
          <pc:docMk/>
          <pc:sldMk cId="0" sldId="316"/>
        </pc:sldMkLst>
        <pc:spChg chg="add del mod">
          <ac:chgData name="Phuong Nguyen Bich (PE)" userId="S::phuongnb@oucru.org::0ac25f5b-11c8-486c-a187-b61629545102" providerId="AD" clId="Web-{FB477FEF-AAA3-3F95-973C-9DFB0044E3A9}" dt="2023-04-13T08:04:44.286" v="12"/>
          <ac:spMkLst>
            <pc:docMk/>
            <pc:sldMk cId="0" sldId="316"/>
            <ac:spMk id="3" creationId="{C6E2A891-3D4A-012C-4AC2-9D0C4EF9C307}"/>
          </ac:spMkLst>
        </pc:spChg>
      </pc:sldChg>
      <pc:sldChg chg="modSp add ord">
        <pc:chgData name="Phuong Nguyen Bich (PE)" userId="S::phuongnb@oucru.org::0ac25f5b-11c8-486c-a187-b61629545102" providerId="AD" clId="Web-{FB477FEF-AAA3-3F95-973C-9DFB0044E3A9}" dt="2023-04-13T08:05:03.833" v="20" actId="20577"/>
        <pc:sldMkLst>
          <pc:docMk/>
          <pc:sldMk cId="318205272" sldId="317"/>
        </pc:sldMkLst>
        <pc:spChg chg="mod">
          <ac:chgData name="Phuong Nguyen Bich (PE)" userId="S::phuongnb@oucru.org::0ac25f5b-11c8-486c-a187-b61629545102" providerId="AD" clId="Web-{FB477FEF-AAA3-3F95-973C-9DFB0044E3A9}" dt="2023-04-13T08:05:03.833" v="20" actId="20577"/>
          <ac:spMkLst>
            <pc:docMk/>
            <pc:sldMk cId="318205272" sldId="317"/>
            <ac:spMk id="92" creationId="{00000000-0000-0000-0000-000000000000}"/>
          </ac:spMkLst>
        </pc:spChg>
      </pc:sldChg>
      <pc:sldMasterChg chg="mod modSldLayout">
        <pc:chgData name="Phuong Nguyen Bich (PE)" userId="S::phuongnb@oucru.org::0ac25f5b-11c8-486c-a187-b61629545102" providerId="AD" clId="Web-{FB477FEF-AAA3-3F95-973C-9DFB0044E3A9}" dt="2023-04-13T08:04:44.286" v="12"/>
        <pc:sldMasterMkLst>
          <pc:docMk/>
          <pc:sldMasterMk cId="0" sldId="2147483648"/>
        </pc:sldMasterMkLst>
        <pc:sldLayoutChg chg="mod">
          <pc:chgData name="Phuong Nguyen Bich (PE)" userId="S::phuongnb@oucru.org::0ac25f5b-11c8-486c-a187-b61629545102" providerId="AD" clId="Web-{FB477FEF-AAA3-3F95-973C-9DFB0044E3A9}" dt="2023-04-13T08:04:44.286" v="12"/>
          <pc:sldLayoutMkLst>
            <pc:docMk/>
            <pc:sldMasterMk cId="0" sldId="2147483648"/>
            <pc:sldLayoutMk cId="0" sldId="2147483649"/>
          </pc:sldLayoutMkLst>
        </pc:sldLayoutChg>
        <pc:sldLayoutChg chg="mod">
          <pc:chgData name="Phuong Nguyen Bich (PE)" userId="S::phuongnb@oucru.org::0ac25f5b-11c8-486c-a187-b61629545102" providerId="AD" clId="Web-{FB477FEF-AAA3-3F95-973C-9DFB0044E3A9}" dt="2023-04-13T08:04:44.286" v="12"/>
          <pc:sldLayoutMkLst>
            <pc:docMk/>
            <pc:sldMasterMk cId="0" sldId="2147483648"/>
            <pc:sldLayoutMk cId="0" sldId="2147483650"/>
          </pc:sldLayoutMkLst>
        </pc:sldLayoutChg>
        <pc:sldLayoutChg chg="mod">
          <pc:chgData name="Phuong Nguyen Bich (PE)" userId="S::phuongnb@oucru.org::0ac25f5b-11c8-486c-a187-b61629545102" providerId="AD" clId="Web-{FB477FEF-AAA3-3F95-973C-9DFB0044E3A9}" dt="2023-04-13T08:04:44.286" v="12"/>
          <pc:sldLayoutMkLst>
            <pc:docMk/>
            <pc:sldMasterMk cId="0" sldId="2147483648"/>
            <pc:sldLayoutMk cId="0" sldId="2147483651"/>
          </pc:sldLayoutMkLst>
        </pc:sldLayoutChg>
        <pc:sldLayoutChg chg="mod">
          <pc:chgData name="Phuong Nguyen Bich (PE)" userId="S::phuongnb@oucru.org::0ac25f5b-11c8-486c-a187-b61629545102" providerId="AD" clId="Web-{FB477FEF-AAA3-3F95-973C-9DFB0044E3A9}" dt="2023-04-13T08:04:44.286" v="12"/>
          <pc:sldLayoutMkLst>
            <pc:docMk/>
            <pc:sldMasterMk cId="0" sldId="2147483648"/>
            <pc:sldLayoutMk cId="0" sldId="2147483652"/>
          </pc:sldLayoutMkLst>
        </pc:sldLayoutChg>
        <pc:sldLayoutChg chg="mod">
          <pc:chgData name="Phuong Nguyen Bich (PE)" userId="S::phuongnb@oucru.org::0ac25f5b-11c8-486c-a187-b61629545102" providerId="AD" clId="Web-{FB477FEF-AAA3-3F95-973C-9DFB0044E3A9}" dt="2023-04-13T08:04:44.286" v="12"/>
          <pc:sldLayoutMkLst>
            <pc:docMk/>
            <pc:sldMasterMk cId="0" sldId="2147483648"/>
            <pc:sldLayoutMk cId="0" sldId="2147483653"/>
          </pc:sldLayoutMkLst>
        </pc:sldLayoutChg>
        <pc:sldLayoutChg chg="mod">
          <pc:chgData name="Phuong Nguyen Bich (PE)" userId="S::phuongnb@oucru.org::0ac25f5b-11c8-486c-a187-b61629545102" providerId="AD" clId="Web-{FB477FEF-AAA3-3F95-973C-9DFB0044E3A9}" dt="2023-04-13T08:04:44.286" v="12"/>
          <pc:sldLayoutMkLst>
            <pc:docMk/>
            <pc:sldMasterMk cId="0" sldId="2147483648"/>
            <pc:sldLayoutMk cId="0" sldId="2147483654"/>
          </pc:sldLayoutMkLst>
        </pc:sldLayoutChg>
        <pc:sldLayoutChg chg="mod">
          <pc:chgData name="Phuong Nguyen Bich (PE)" userId="S::phuongnb@oucru.org::0ac25f5b-11c8-486c-a187-b61629545102" providerId="AD" clId="Web-{FB477FEF-AAA3-3F95-973C-9DFB0044E3A9}" dt="2023-04-13T08:04:44.286" v="12"/>
          <pc:sldLayoutMkLst>
            <pc:docMk/>
            <pc:sldMasterMk cId="0" sldId="2147483648"/>
            <pc:sldLayoutMk cId="0" sldId="2147483655"/>
          </pc:sldLayoutMkLst>
        </pc:sldLayoutChg>
        <pc:sldLayoutChg chg="mod">
          <pc:chgData name="Phuong Nguyen Bich (PE)" userId="S::phuongnb@oucru.org::0ac25f5b-11c8-486c-a187-b61629545102" providerId="AD" clId="Web-{FB477FEF-AAA3-3F95-973C-9DFB0044E3A9}" dt="2023-04-13T08:04:44.286" v="12"/>
          <pc:sldLayoutMkLst>
            <pc:docMk/>
            <pc:sldMasterMk cId="0" sldId="2147483648"/>
            <pc:sldLayoutMk cId="0" sldId="2147483656"/>
          </pc:sldLayoutMkLst>
        </pc:sldLayoutChg>
        <pc:sldLayoutChg chg="mod">
          <pc:chgData name="Phuong Nguyen Bich (PE)" userId="S::phuongnb@oucru.org::0ac25f5b-11c8-486c-a187-b61629545102" providerId="AD" clId="Web-{FB477FEF-AAA3-3F95-973C-9DFB0044E3A9}" dt="2023-04-13T08:04:44.286" v="12"/>
          <pc:sldLayoutMkLst>
            <pc:docMk/>
            <pc:sldMasterMk cId="0" sldId="2147483648"/>
            <pc:sldLayoutMk cId="0" sldId="2147483657"/>
          </pc:sldLayoutMkLst>
        </pc:sldLayoutChg>
        <pc:sldLayoutChg chg="mod">
          <pc:chgData name="Phuong Nguyen Bich (PE)" userId="S::phuongnb@oucru.org::0ac25f5b-11c8-486c-a187-b61629545102" providerId="AD" clId="Web-{FB477FEF-AAA3-3F95-973C-9DFB0044E3A9}" dt="2023-04-13T08:04:44.286" v="12"/>
          <pc:sldLayoutMkLst>
            <pc:docMk/>
            <pc:sldMasterMk cId="0" sldId="2147483648"/>
            <pc:sldLayoutMk cId="0" sldId="2147483658"/>
          </pc:sldLayoutMkLst>
        </pc:sldLayoutChg>
        <pc:sldLayoutChg chg="mod">
          <pc:chgData name="Phuong Nguyen Bich (PE)" userId="S::phuongnb@oucru.org::0ac25f5b-11c8-486c-a187-b61629545102" providerId="AD" clId="Web-{FB477FEF-AAA3-3F95-973C-9DFB0044E3A9}" dt="2023-04-13T08:04:44.286" v="12"/>
          <pc:sldLayoutMkLst>
            <pc:docMk/>
            <pc:sldMasterMk cId="0" sldId="2147483648"/>
            <pc:sldLayoutMk cId="0" sldId="2147483659"/>
          </pc:sldLayoutMkLst>
        </pc:sldLayoutChg>
      </pc:sldMasterChg>
    </pc:docChg>
  </pc:docChgLst>
  <pc:docChgLst>
    <pc:chgData name="Phuong Nguyen Bich (PE)" userId="S::phuongnb@oucru.org::0ac25f5b-11c8-486c-a187-b61629545102" providerId="AD" clId="Web-{C75F8086-F316-5A76-AFD3-C02228BD61BA}"/>
    <pc:docChg chg="modSld">
      <pc:chgData name="Phuong Nguyen Bich (PE)" userId="S::phuongnb@oucru.org::0ac25f5b-11c8-486c-a187-b61629545102" providerId="AD" clId="Web-{C75F8086-F316-5A76-AFD3-C02228BD61BA}" dt="2023-05-08T06:29:12.177" v="404"/>
      <pc:docMkLst>
        <pc:docMk/>
      </pc:docMkLst>
      <pc:sldChg chg="modSp">
        <pc:chgData name="Phuong Nguyen Bich (PE)" userId="S::phuongnb@oucru.org::0ac25f5b-11c8-486c-a187-b61629545102" providerId="AD" clId="Web-{C75F8086-F316-5A76-AFD3-C02228BD61BA}" dt="2023-05-08T06:14:43.497" v="188" actId="1076"/>
        <pc:sldMkLst>
          <pc:docMk/>
          <pc:sldMk cId="0" sldId="259"/>
        </pc:sldMkLst>
        <pc:spChg chg="mod">
          <ac:chgData name="Phuong Nguyen Bich (PE)" userId="S::phuongnb@oucru.org::0ac25f5b-11c8-486c-a187-b61629545102" providerId="AD" clId="Web-{C75F8086-F316-5A76-AFD3-C02228BD61BA}" dt="2023-05-08T06:14:43.497" v="188" actId="1076"/>
          <ac:spMkLst>
            <pc:docMk/>
            <pc:sldMk cId="0" sldId="259"/>
            <ac:spMk id="3" creationId="{C8ACDB20-4BFA-931D-48DF-976BBA8739AB}"/>
          </ac:spMkLst>
        </pc:spChg>
        <pc:spChg chg="mod">
          <ac:chgData name="Phuong Nguyen Bich (PE)" userId="S::phuongnb@oucru.org::0ac25f5b-11c8-486c-a187-b61629545102" providerId="AD" clId="Web-{C75F8086-F316-5A76-AFD3-C02228BD61BA}" dt="2023-05-08T06:14:38.528" v="187" actId="1076"/>
          <ac:spMkLst>
            <pc:docMk/>
            <pc:sldMk cId="0" sldId="259"/>
            <ac:spMk id="113" creationId="{00000000-0000-0000-0000-000000000000}"/>
          </ac:spMkLst>
        </pc:spChg>
      </pc:sldChg>
      <pc:sldChg chg="modSp">
        <pc:chgData name="Phuong Nguyen Bich (PE)" userId="S::phuongnb@oucru.org::0ac25f5b-11c8-486c-a187-b61629545102" providerId="AD" clId="Web-{C75F8086-F316-5A76-AFD3-C02228BD61BA}" dt="2023-05-08T06:02:32.462" v="102" actId="20577"/>
        <pc:sldMkLst>
          <pc:docMk/>
          <pc:sldMk cId="0" sldId="260"/>
        </pc:sldMkLst>
        <pc:spChg chg="mod">
          <ac:chgData name="Phuong Nguyen Bich (PE)" userId="S::phuongnb@oucru.org::0ac25f5b-11c8-486c-a187-b61629545102" providerId="AD" clId="Web-{C75F8086-F316-5A76-AFD3-C02228BD61BA}" dt="2023-05-08T06:02:32.462" v="102" actId="20577"/>
          <ac:spMkLst>
            <pc:docMk/>
            <pc:sldMk cId="0" sldId="260"/>
            <ac:spMk id="3" creationId="{EFB52BD8-DFEB-1DFB-0F39-B39AEF3AD00F}"/>
          </ac:spMkLst>
        </pc:spChg>
      </pc:sldChg>
      <pc:sldChg chg="modSp">
        <pc:chgData name="Phuong Nguyen Bich (PE)" userId="S::phuongnb@oucru.org::0ac25f5b-11c8-486c-a187-b61629545102" providerId="AD" clId="Web-{C75F8086-F316-5A76-AFD3-C02228BD61BA}" dt="2023-05-08T06:06:20.796" v="147" actId="20577"/>
        <pc:sldMkLst>
          <pc:docMk/>
          <pc:sldMk cId="0" sldId="261"/>
        </pc:sldMkLst>
        <pc:spChg chg="mod">
          <ac:chgData name="Phuong Nguyen Bich (PE)" userId="S::phuongnb@oucru.org::0ac25f5b-11c8-486c-a187-b61629545102" providerId="AD" clId="Web-{C75F8086-F316-5A76-AFD3-C02228BD61BA}" dt="2023-05-08T06:06:20.796" v="147" actId="20577"/>
          <ac:spMkLst>
            <pc:docMk/>
            <pc:sldMk cId="0" sldId="261"/>
            <ac:spMk id="130" creationId="{00000000-0000-0000-0000-000000000000}"/>
          </ac:spMkLst>
        </pc:spChg>
      </pc:sldChg>
      <pc:sldChg chg="modSp">
        <pc:chgData name="Phuong Nguyen Bich (PE)" userId="S::phuongnb@oucru.org::0ac25f5b-11c8-486c-a187-b61629545102" providerId="AD" clId="Web-{C75F8086-F316-5A76-AFD3-C02228BD61BA}" dt="2023-05-08T06:07:47.908" v="178" actId="20577"/>
        <pc:sldMkLst>
          <pc:docMk/>
          <pc:sldMk cId="0" sldId="262"/>
        </pc:sldMkLst>
        <pc:spChg chg="mod">
          <ac:chgData name="Phuong Nguyen Bich (PE)" userId="S::phuongnb@oucru.org::0ac25f5b-11c8-486c-a187-b61629545102" providerId="AD" clId="Web-{C75F8086-F316-5A76-AFD3-C02228BD61BA}" dt="2023-05-08T06:07:47.908" v="178" actId="20577"/>
          <ac:spMkLst>
            <pc:docMk/>
            <pc:sldMk cId="0" sldId="262"/>
            <ac:spMk id="142" creationId="{00000000-0000-0000-0000-000000000000}"/>
          </ac:spMkLst>
        </pc:spChg>
      </pc:sldChg>
      <pc:sldChg chg="modSp">
        <pc:chgData name="Phuong Nguyen Bich (PE)" userId="S::phuongnb@oucru.org::0ac25f5b-11c8-486c-a187-b61629545102" providerId="AD" clId="Web-{C75F8086-F316-5A76-AFD3-C02228BD61BA}" dt="2023-05-08T06:15:22.498" v="189" actId="1076"/>
        <pc:sldMkLst>
          <pc:docMk/>
          <pc:sldMk cId="0" sldId="263"/>
        </pc:sldMkLst>
        <pc:spChg chg="mod">
          <ac:chgData name="Phuong Nguyen Bich (PE)" userId="S::phuongnb@oucru.org::0ac25f5b-11c8-486c-a187-b61629545102" providerId="AD" clId="Web-{C75F8086-F316-5A76-AFD3-C02228BD61BA}" dt="2023-05-08T06:15:22.498" v="189" actId="1076"/>
          <ac:spMkLst>
            <pc:docMk/>
            <pc:sldMk cId="0" sldId="263"/>
            <ac:spMk id="162" creationId="{00000000-0000-0000-0000-000000000000}"/>
          </ac:spMkLst>
        </pc:spChg>
      </pc:sldChg>
      <pc:sldChg chg="modSp">
        <pc:chgData name="Phuong Nguyen Bich (PE)" userId="S::phuongnb@oucru.org::0ac25f5b-11c8-486c-a187-b61629545102" providerId="AD" clId="Web-{C75F8086-F316-5A76-AFD3-C02228BD61BA}" dt="2023-05-08T06:10:26.022" v="179" actId="1076"/>
        <pc:sldMkLst>
          <pc:docMk/>
          <pc:sldMk cId="0" sldId="275"/>
        </pc:sldMkLst>
        <pc:spChg chg="mod">
          <ac:chgData name="Phuong Nguyen Bich (PE)" userId="S::phuongnb@oucru.org::0ac25f5b-11c8-486c-a187-b61629545102" providerId="AD" clId="Web-{C75F8086-F316-5A76-AFD3-C02228BD61BA}" dt="2023-05-08T06:10:26.022" v="179" actId="1076"/>
          <ac:spMkLst>
            <pc:docMk/>
            <pc:sldMk cId="0" sldId="275"/>
            <ac:spMk id="328" creationId="{00000000-0000-0000-0000-000000000000}"/>
          </ac:spMkLst>
        </pc:spChg>
      </pc:sldChg>
      <pc:sldChg chg="modSp">
        <pc:chgData name="Phuong Nguyen Bich (PE)" userId="S::phuongnb@oucru.org::0ac25f5b-11c8-486c-a187-b61629545102" providerId="AD" clId="Web-{C75F8086-F316-5A76-AFD3-C02228BD61BA}" dt="2023-05-08T06:12:29.728" v="180" actId="1076"/>
        <pc:sldMkLst>
          <pc:docMk/>
          <pc:sldMk cId="0" sldId="282"/>
        </pc:sldMkLst>
        <pc:spChg chg="mod">
          <ac:chgData name="Phuong Nguyen Bich (PE)" userId="S::phuongnb@oucru.org::0ac25f5b-11c8-486c-a187-b61629545102" providerId="AD" clId="Web-{C75F8086-F316-5A76-AFD3-C02228BD61BA}" dt="2023-05-08T06:12:29.728" v="180" actId="1076"/>
          <ac:spMkLst>
            <pc:docMk/>
            <pc:sldMk cId="0" sldId="282"/>
            <ac:spMk id="429" creationId="{00000000-0000-0000-0000-000000000000}"/>
          </ac:spMkLst>
        </pc:spChg>
      </pc:sldChg>
      <pc:sldChg chg="modSp">
        <pc:chgData name="Phuong Nguyen Bich (PE)" userId="S::phuongnb@oucru.org::0ac25f5b-11c8-486c-a187-b61629545102" providerId="AD" clId="Web-{C75F8086-F316-5A76-AFD3-C02228BD61BA}" dt="2023-05-08T06:12:57.213" v="181" actId="1076"/>
        <pc:sldMkLst>
          <pc:docMk/>
          <pc:sldMk cId="0" sldId="291"/>
        </pc:sldMkLst>
        <pc:spChg chg="mod">
          <ac:chgData name="Phuong Nguyen Bich (PE)" userId="S::phuongnb@oucru.org::0ac25f5b-11c8-486c-a187-b61629545102" providerId="AD" clId="Web-{C75F8086-F316-5A76-AFD3-C02228BD61BA}" dt="2023-05-08T06:12:57.213" v="181" actId="1076"/>
          <ac:spMkLst>
            <pc:docMk/>
            <pc:sldMk cId="0" sldId="291"/>
            <ac:spMk id="548" creationId="{00000000-0000-0000-0000-000000000000}"/>
          </ac:spMkLst>
        </pc:spChg>
      </pc:sldChg>
      <pc:sldChg chg="modSp">
        <pc:chgData name="Phuong Nguyen Bich (PE)" userId="S::phuongnb@oucru.org::0ac25f5b-11c8-486c-a187-b61629545102" providerId="AD" clId="Web-{C75F8086-F316-5A76-AFD3-C02228BD61BA}" dt="2023-05-08T06:13:57.215" v="186" actId="14100"/>
        <pc:sldMkLst>
          <pc:docMk/>
          <pc:sldMk cId="0" sldId="298"/>
        </pc:sldMkLst>
        <pc:spChg chg="mod">
          <ac:chgData name="Phuong Nguyen Bich (PE)" userId="S::phuongnb@oucru.org::0ac25f5b-11c8-486c-a187-b61629545102" providerId="AD" clId="Web-{C75F8086-F316-5A76-AFD3-C02228BD61BA}" dt="2023-05-08T06:13:43.402" v="183" actId="20577"/>
          <ac:spMkLst>
            <pc:docMk/>
            <pc:sldMk cId="0" sldId="298"/>
            <ac:spMk id="665" creationId="{00000000-0000-0000-0000-000000000000}"/>
          </ac:spMkLst>
        </pc:spChg>
        <pc:cxnChg chg="mod">
          <ac:chgData name="Phuong Nguyen Bich (PE)" userId="S::phuongnb@oucru.org::0ac25f5b-11c8-486c-a187-b61629545102" providerId="AD" clId="Web-{C75F8086-F316-5A76-AFD3-C02228BD61BA}" dt="2023-05-08T06:13:57.215" v="186" actId="14100"/>
          <ac:cxnSpMkLst>
            <pc:docMk/>
            <pc:sldMk cId="0" sldId="298"/>
            <ac:cxnSpMk id="669" creationId="{00000000-0000-0000-0000-000000000000}"/>
          </ac:cxnSpMkLst>
        </pc:cxnChg>
        <pc:cxnChg chg="mod">
          <ac:chgData name="Phuong Nguyen Bich (PE)" userId="S::phuongnb@oucru.org::0ac25f5b-11c8-486c-a187-b61629545102" providerId="AD" clId="Web-{C75F8086-F316-5A76-AFD3-C02228BD61BA}" dt="2023-05-08T06:13:49.668" v="184" actId="14100"/>
          <ac:cxnSpMkLst>
            <pc:docMk/>
            <pc:sldMk cId="0" sldId="298"/>
            <ac:cxnSpMk id="670" creationId="{00000000-0000-0000-0000-000000000000}"/>
          </ac:cxnSpMkLst>
        </pc:cxnChg>
      </pc:sldChg>
      <pc:sldChg chg="modSp">
        <pc:chgData name="Phuong Nguyen Bich (PE)" userId="S::phuongnb@oucru.org::0ac25f5b-11c8-486c-a187-b61629545102" providerId="AD" clId="Web-{C75F8086-F316-5A76-AFD3-C02228BD61BA}" dt="2023-05-08T06:29:12.177" v="404"/>
        <pc:sldMkLst>
          <pc:docMk/>
          <pc:sldMk cId="0" sldId="316"/>
        </pc:sldMkLst>
        <pc:spChg chg="mod">
          <ac:chgData name="Phuong Nguyen Bich (PE)" userId="S::phuongnb@oucru.org::0ac25f5b-11c8-486c-a187-b61629545102" providerId="AD" clId="Web-{C75F8086-F316-5A76-AFD3-C02228BD61BA}" dt="2023-05-08T06:27:12.127" v="202" actId="20577"/>
          <ac:spMkLst>
            <pc:docMk/>
            <pc:sldMk cId="0" sldId="316"/>
            <ac:spMk id="887" creationId="{00000000-0000-0000-0000-000000000000}"/>
          </ac:spMkLst>
        </pc:spChg>
        <pc:graphicFrameChg chg="mod modGraphic">
          <ac:chgData name="Phuong Nguyen Bich (PE)" userId="S::phuongnb@oucru.org::0ac25f5b-11c8-486c-a187-b61629545102" providerId="AD" clId="Web-{C75F8086-F316-5A76-AFD3-C02228BD61BA}" dt="2023-05-08T06:29:12.177" v="404"/>
          <ac:graphicFrameMkLst>
            <pc:docMk/>
            <pc:sldMk cId="0" sldId="316"/>
            <ac:graphicFrameMk id="2" creationId="{00000000-0000-0000-0000-000000000000}"/>
          </ac:graphicFrameMkLst>
        </pc:graphicFrameChg>
      </pc:sldChg>
      <pc:sldChg chg="modSp">
        <pc:chgData name="Phuong Nguyen Bich (PE)" userId="S::phuongnb@oucru.org::0ac25f5b-11c8-486c-a187-b61629545102" providerId="AD" clId="Web-{C75F8086-F316-5A76-AFD3-C02228BD61BA}" dt="2023-05-08T06:05:00.513" v="146" actId="20577"/>
        <pc:sldMkLst>
          <pc:docMk/>
          <pc:sldMk cId="1835951014" sldId="321"/>
        </pc:sldMkLst>
        <pc:spChg chg="mod">
          <ac:chgData name="Phuong Nguyen Bich (PE)" userId="S::phuongnb@oucru.org::0ac25f5b-11c8-486c-a187-b61629545102" providerId="AD" clId="Web-{C75F8086-F316-5A76-AFD3-C02228BD61BA}" dt="2023-05-08T06:05:00.513" v="146" actId="20577"/>
          <ac:spMkLst>
            <pc:docMk/>
            <pc:sldMk cId="1835951014" sldId="321"/>
            <ac:spMk id="121" creationId="{00000000-0000-0000-0000-000000000000}"/>
          </ac:spMkLst>
        </pc:spChg>
      </pc:sldChg>
    </pc:docChg>
  </pc:docChgLst>
  <pc:docChgLst>
    <pc:chgData name="Phuong Nguyen Bich (PE)" userId="S::phuongnb@oucru.org::0ac25f5b-11c8-486c-a187-b61629545102" providerId="AD" clId="Web-{918B0B75-3F24-5611-A99D-B6A2CF830D4F}"/>
    <pc:docChg chg="modSld">
      <pc:chgData name="Phuong Nguyen Bich (PE)" userId="S::phuongnb@oucru.org::0ac25f5b-11c8-486c-a187-b61629545102" providerId="AD" clId="Web-{918B0B75-3F24-5611-A99D-B6A2CF830D4F}" dt="2023-04-26T07:53:51.309" v="0" actId="1076"/>
      <pc:docMkLst>
        <pc:docMk/>
      </pc:docMkLst>
      <pc:sldChg chg="modSp">
        <pc:chgData name="Phuong Nguyen Bich (PE)" userId="S::phuongnb@oucru.org::0ac25f5b-11c8-486c-a187-b61629545102" providerId="AD" clId="Web-{918B0B75-3F24-5611-A99D-B6A2CF830D4F}" dt="2023-04-26T07:53:51.309" v="0" actId="1076"/>
        <pc:sldMkLst>
          <pc:docMk/>
          <pc:sldMk cId="318205272" sldId="317"/>
        </pc:sldMkLst>
        <pc:spChg chg="mod">
          <ac:chgData name="Phuong Nguyen Bich (PE)" userId="S::phuongnb@oucru.org::0ac25f5b-11c8-486c-a187-b61629545102" providerId="AD" clId="Web-{918B0B75-3F24-5611-A99D-B6A2CF830D4F}" dt="2023-04-26T07:53:51.309" v="0" actId="1076"/>
          <ac:spMkLst>
            <pc:docMk/>
            <pc:sldMk cId="318205272" sldId="317"/>
            <ac:spMk id="96" creationId="{00000000-0000-0000-0000-000000000000}"/>
          </ac:spMkLst>
        </pc:spChg>
      </pc:sldChg>
    </pc:docChg>
  </pc:docChgLst>
  <pc:docChgLst>
    <pc:chgData name="Phuong Nguyen Bich (PE)" userId="S::phuongnb@oucru.org::0ac25f5b-11c8-486c-a187-b61629545102" providerId="AD" clId="Web-{A8EA68EF-9AE3-1504-E874-CFB048800870}"/>
    <pc:docChg chg="addSld modSld addMainMaster">
      <pc:chgData name="Phuong Nguyen Bich (PE)" userId="S::phuongnb@oucru.org::0ac25f5b-11c8-486c-a187-b61629545102" providerId="AD" clId="Web-{A8EA68EF-9AE3-1504-E874-CFB048800870}" dt="2023-04-28T03:08:46.592" v="6" actId="1076"/>
      <pc:docMkLst>
        <pc:docMk/>
      </pc:docMkLst>
      <pc:sldChg chg="delSp">
        <pc:chgData name="Phuong Nguyen Bich (PE)" userId="S::phuongnb@oucru.org::0ac25f5b-11c8-486c-a187-b61629545102" providerId="AD" clId="Web-{A8EA68EF-9AE3-1504-E874-CFB048800870}" dt="2023-04-28T03:08:24.826" v="1"/>
        <pc:sldMkLst>
          <pc:docMk/>
          <pc:sldMk cId="0" sldId="256"/>
        </pc:sldMkLst>
        <pc:picChg chg="del">
          <ac:chgData name="Phuong Nguyen Bich (PE)" userId="S::phuongnb@oucru.org::0ac25f5b-11c8-486c-a187-b61629545102" providerId="AD" clId="Web-{A8EA68EF-9AE3-1504-E874-CFB048800870}" dt="2023-04-28T03:08:24.826" v="1"/>
          <ac:picMkLst>
            <pc:docMk/>
            <pc:sldMk cId="0" sldId="256"/>
            <ac:picMk id="9" creationId="{00000000-0000-0000-0000-000000000000}"/>
          </ac:picMkLst>
        </pc:picChg>
      </pc:sldChg>
      <pc:sldChg chg="addSp modSp add">
        <pc:chgData name="Phuong Nguyen Bich (PE)" userId="S::phuongnb@oucru.org::0ac25f5b-11c8-486c-a187-b61629545102" providerId="AD" clId="Web-{A8EA68EF-9AE3-1504-E874-CFB048800870}" dt="2023-04-28T03:08:46.592" v="6" actId="1076"/>
        <pc:sldMkLst>
          <pc:docMk/>
          <pc:sldMk cId="282605463" sldId="320"/>
        </pc:sldMkLst>
        <pc:spChg chg="mod">
          <ac:chgData name="Phuong Nguyen Bich (PE)" userId="S::phuongnb@oucru.org::0ac25f5b-11c8-486c-a187-b61629545102" providerId="AD" clId="Web-{A8EA68EF-9AE3-1504-E874-CFB048800870}" dt="2023-04-28T03:08:41.326" v="5" actId="20577"/>
          <ac:spMkLst>
            <pc:docMk/>
            <pc:sldMk cId="282605463" sldId="320"/>
            <ac:spMk id="89" creationId="{00000000-0000-0000-0000-000000000000}"/>
          </ac:spMkLst>
        </pc:spChg>
        <pc:spChg chg="mod">
          <ac:chgData name="Phuong Nguyen Bich (PE)" userId="S::phuongnb@oucru.org::0ac25f5b-11c8-486c-a187-b61629545102" providerId="AD" clId="Web-{A8EA68EF-9AE3-1504-E874-CFB048800870}" dt="2023-04-28T03:08:46.592" v="6" actId="1076"/>
          <ac:spMkLst>
            <pc:docMk/>
            <pc:sldMk cId="282605463" sldId="320"/>
            <ac:spMk id="98" creationId="{00000000-0000-0000-0000-000000000000}"/>
          </ac:spMkLst>
        </pc:spChg>
        <pc:picChg chg="add mod">
          <ac:chgData name="Phuong Nguyen Bich (PE)" userId="S::phuongnb@oucru.org::0ac25f5b-11c8-486c-a187-b61629545102" providerId="AD" clId="Web-{A8EA68EF-9AE3-1504-E874-CFB048800870}" dt="2023-04-28T03:08:36.670" v="4" actId="1076"/>
          <ac:picMkLst>
            <pc:docMk/>
            <pc:sldMk cId="282605463" sldId="320"/>
            <ac:picMk id="2" creationId="{1819AF1B-AE34-0E38-4812-5F2276D25ABF}"/>
          </ac:picMkLst>
        </pc:picChg>
      </pc:sldChg>
      <pc:sldMasterChg chg="add addSldLayout">
        <pc:chgData name="Phuong Nguyen Bich (PE)" userId="S::phuongnb@oucru.org::0ac25f5b-11c8-486c-a187-b61629545102" providerId="AD" clId="Web-{A8EA68EF-9AE3-1504-E874-CFB048800870}" dt="2023-04-28T03:08:17.404" v="0"/>
        <pc:sldMasterMkLst>
          <pc:docMk/>
          <pc:sldMasterMk cId="0" sldId="2147483660"/>
        </pc:sldMasterMkLst>
        <pc:sldLayoutChg chg="add">
          <pc:chgData name="Phuong Nguyen Bich (PE)" userId="S::phuongnb@oucru.org::0ac25f5b-11c8-486c-a187-b61629545102" providerId="AD" clId="Web-{A8EA68EF-9AE3-1504-E874-CFB048800870}" dt="2023-04-28T03:08:17.404" v="0"/>
          <pc:sldLayoutMkLst>
            <pc:docMk/>
            <pc:sldMasterMk cId="0" sldId="2147483660"/>
            <pc:sldLayoutMk cId="0" sldId="2147483661"/>
          </pc:sldLayoutMkLst>
        </pc:sldLayoutChg>
        <pc:sldLayoutChg chg="add">
          <pc:chgData name="Phuong Nguyen Bich (PE)" userId="S::phuongnb@oucru.org::0ac25f5b-11c8-486c-a187-b61629545102" providerId="AD" clId="Web-{A8EA68EF-9AE3-1504-E874-CFB048800870}" dt="2023-04-28T03:08:17.404" v="0"/>
          <pc:sldLayoutMkLst>
            <pc:docMk/>
            <pc:sldMasterMk cId="0" sldId="2147483660"/>
            <pc:sldLayoutMk cId="0" sldId="2147483662"/>
          </pc:sldLayoutMkLst>
        </pc:sldLayoutChg>
        <pc:sldLayoutChg chg="add">
          <pc:chgData name="Phuong Nguyen Bich (PE)" userId="S::phuongnb@oucru.org::0ac25f5b-11c8-486c-a187-b61629545102" providerId="AD" clId="Web-{A8EA68EF-9AE3-1504-E874-CFB048800870}" dt="2023-04-28T03:08:17.404" v="0"/>
          <pc:sldLayoutMkLst>
            <pc:docMk/>
            <pc:sldMasterMk cId="0" sldId="2147483660"/>
            <pc:sldLayoutMk cId="0" sldId="2147483663"/>
          </pc:sldLayoutMkLst>
        </pc:sldLayoutChg>
        <pc:sldLayoutChg chg="add">
          <pc:chgData name="Phuong Nguyen Bich (PE)" userId="S::phuongnb@oucru.org::0ac25f5b-11c8-486c-a187-b61629545102" providerId="AD" clId="Web-{A8EA68EF-9AE3-1504-E874-CFB048800870}" dt="2023-04-28T03:08:17.404" v="0"/>
          <pc:sldLayoutMkLst>
            <pc:docMk/>
            <pc:sldMasterMk cId="0" sldId="2147483660"/>
            <pc:sldLayoutMk cId="0" sldId="2147483664"/>
          </pc:sldLayoutMkLst>
        </pc:sldLayoutChg>
        <pc:sldLayoutChg chg="add">
          <pc:chgData name="Phuong Nguyen Bich (PE)" userId="S::phuongnb@oucru.org::0ac25f5b-11c8-486c-a187-b61629545102" providerId="AD" clId="Web-{A8EA68EF-9AE3-1504-E874-CFB048800870}" dt="2023-04-28T03:08:17.404" v="0"/>
          <pc:sldLayoutMkLst>
            <pc:docMk/>
            <pc:sldMasterMk cId="0" sldId="2147483660"/>
            <pc:sldLayoutMk cId="0" sldId="2147483665"/>
          </pc:sldLayoutMkLst>
        </pc:sldLayoutChg>
        <pc:sldLayoutChg chg="add">
          <pc:chgData name="Phuong Nguyen Bich (PE)" userId="S::phuongnb@oucru.org::0ac25f5b-11c8-486c-a187-b61629545102" providerId="AD" clId="Web-{A8EA68EF-9AE3-1504-E874-CFB048800870}" dt="2023-04-28T03:08:17.404" v="0"/>
          <pc:sldLayoutMkLst>
            <pc:docMk/>
            <pc:sldMasterMk cId="0" sldId="2147483660"/>
            <pc:sldLayoutMk cId="0" sldId="2147483666"/>
          </pc:sldLayoutMkLst>
        </pc:sldLayoutChg>
        <pc:sldLayoutChg chg="add">
          <pc:chgData name="Phuong Nguyen Bich (PE)" userId="S::phuongnb@oucru.org::0ac25f5b-11c8-486c-a187-b61629545102" providerId="AD" clId="Web-{A8EA68EF-9AE3-1504-E874-CFB048800870}" dt="2023-04-28T03:08:17.404" v="0"/>
          <pc:sldLayoutMkLst>
            <pc:docMk/>
            <pc:sldMasterMk cId="0" sldId="2147483660"/>
            <pc:sldLayoutMk cId="0" sldId="2147483667"/>
          </pc:sldLayoutMkLst>
        </pc:sldLayoutChg>
        <pc:sldLayoutChg chg="add">
          <pc:chgData name="Phuong Nguyen Bich (PE)" userId="S::phuongnb@oucru.org::0ac25f5b-11c8-486c-a187-b61629545102" providerId="AD" clId="Web-{A8EA68EF-9AE3-1504-E874-CFB048800870}" dt="2023-04-28T03:08:17.404" v="0"/>
          <pc:sldLayoutMkLst>
            <pc:docMk/>
            <pc:sldMasterMk cId="0" sldId="2147483660"/>
            <pc:sldLayoutMk cId="0" sldId="2147483668"/>
          </pc:sldLayoutMkLst>
        </pc:sldLayoutChg>
        <pc:sldLayoutChg chg="add">
          <pc:chgData name="Phuong Nguyen Bich (PE)" userId="S::phuongnb@oucru.org::0ac25f5b-11c8-486c-a187-b61629545102" providerId="AD" clId="Web-{A8EA68EF-9AE3-1504-E874-CFB048800870}" dt="2023-04-28T03:08:17.404" v="0"/>
          <pc:sldLayoutMkLst>
            <pc:docMk/>
            <pc:sldMasterMk cId="0" sldId="2147483660"/>
            <pc:sldLayoutMk cId="0" sldId="2147483669"/>
          </pc:sldLayoutMkLst>
        </pc:sldLayoutChg>
        <pc:sldLayoutChg chg="add">
          <pc:chgData name="Phuong Nguyen Bich (PE)" userId="S::phuongnb@oucru.org::0ac25f5b-11c8-486c-a187-b61629545102" providerId="AD" clId="Web-{A8EA68EF-9AE3-1504-E874-CFB048800870}" dt="2023-04-28T03:08:17.404" v="0"/>
          <pc:sldLayoutMkLst>
            <pc:docMk/>
            <pc:sldMasterMk cId="0" sldId="2147483660"/>
            <pc:sldLayoutMk cId="0" sldId="2147483670"/>
          </pc:sldLayoutMkLst>
        </pc:sldLayoutChg>
        <pc:sldLayoutChg chg="add">
          <pc:chgData name="Phuong Nguyen Bich (PE)" userId="S::phuongnb@oucru.org::0ac25f5b-11c8-486c-a187-b61629545102" providerId="AD" clId="Web-{A8EA68EF-9AE3-1504-E874-CFB048800870}" dt="2023-04-28T03:08:17.404" v="0"/>
          <pc:sldLayoutMkLst>
            <pc:docMk/>
            <pc:sldMasterMk cId="0" sldId="2147483660"/>
            <pc:sldLayoutMk cId="0" sldId="2147483671"/>
          </pc:sldLayoutMkLst>
        </pc:sldLayoutChg>
      </pc:sldMasterChg>
    </pc:docChg>
  </pc:docChgLst>
  <pc:docChgLst>
    <pc:chgData name="Phuong Nguyen Bich (PE)" userId="S::phuongnb@oucru.org::0ac25f5b-11c8-486c-a187-b61629545102" providerId="AD" clId="Web-{996078CC-1A11-FE35-EE2E-E92C355855B6}"/>
    <pc:docChg chg="modSld">
      <pc:chgData name="Phuong Nguyen Bich (PE)" userId="S::phuongnb@oucru.org::0ac25f5b-11c8-486c-a187-b61629545102" providerId="AD" clId="Web-{996078CC-1A11-FE35-EE2E-E92C355855B6}" dt="2023-04-27T10:02:43.579" v="28" actId="1076"/>
      <pc:docMkLst>
        <pc:docMk/>
      </pc:docMkLst>
      <pc:sldChg chg="delSp modSp">
        <pc:chgData name="Phuong Nguyen Bich (PE)" userId="S::phuongnb@oucru.org::0ac25f5b-11c8-486c-a187-b61629545102" providerId="AD" clId="Web-{996078CC-1A11-FE35-EE2E-E92C355855B6}" dt="2023-04-27T10:02:43.579" v="28" actId="1076"/>
        <pc:sldMkLst>
          <pc:docMk/>
          <pc:sldMk cId="0" sldId="316"/>
        </pc:sldMkLst>
        <pc:spChg chg="del">
          <ac:chgData name="Phuong Nguyen Bich (PE)" userId="S::phuongnb@oucru.org::0ac25f5b-11c8-486c-a187-b61629545102" providerId="AD" clId="Web-{996078CC-1A11-FE35-EE2E-E92C355855B6}" dt="2023-04-27T10:01:40.936" v="1"/>
          <ac:spMkLst>
            <pc:docMk/>
            <pc:sldMk cId="0" sldId="316"/>
            <ac:spMk id="3" creationId="{A50A99A8-FA61-F225-8BD4-AE02A144C045}"/>
          </ac:spMkLst>
        </pc:spChg>
        <pc:spChg chg="mod">
          <ac:chgData name="Phuong Nguyen Bich (PE)" userId="S::phuongnb@oucru.org::0ac25f5b-11c8-486c-a187-b61629545102" providerId="AD" clId="Web-{996078CC-1A11-FE35-EE2E-E92C355855B6}" dt="2023-04-27T10:02:40.063" v="27" actId="1076"/>
          <ac:spMkLst>
            <pc:docMk/>
            <pc:sldMk cId="0" sldId="316"/>
            <ac:spMk id="887" creationId="{00000000-0000-0000-0000-000000000000}"/>
          </ac:spMkLst>
        </pc:spChg>
        <pc:graphicFrameChg chg="mod modGraphic">
          <ac:chgData name="Phuong Nguyen Bich (PE)" userId="S::phuongnb@oucru.org::0ac25f5b-11c8-486c-a187-b61629545102" providerId="AD" clId="Web-{996078CC-1A11-FE35-EE2E-E92C355855B6}" dt="2023-04-27T10:02:43.579" v="28" actId="1076"/>
          <ac:graphicFrameMkLst>
            <pc:docMk/>
            <pc:sldMk cId="0" sldId="316"/>
            <ac:graphicFrameMk id="2" creationId="{00000000-0000-0000-0000-000000000000}"/>
          </ac:graphicFrameMkLst>
        </pc:graphicFrameChg>
      </pc:sldChg>
      <pc:sldChg chg="delSp">
        <pc:chgData name="Phuong Nguyen Bich (PE)" userId="S::phuongnb@oucru.org::0ac25f5b-11c8-486c-a187-b61629545102" providerId="AD" clId="Web-{996078CC-1A11-FE35-EE2E-E92C355855B6}" dt="2023-04-27T10:01:35.795" v="0"/>
        <pc:sldMkLst>
          <pc:docMk/>
          <pc:sldMk cId="260655487" sldId="319"/>
        </pc:sldMkLst>
        <pc:spChg chg="del">
          <ac:chgData name="Phuong Nguyen Bich (PE)" userId="S::phuongnb@oucru.org::0ac25f5b-11c8-486c-a187-b61629545102" providerId="AD" clId="Web-{996078CC-1A11-FE35-EE2E-E92C355855B6}" dt="2023-04-27T10:01:35.795" v="0"/>
          <ac:spMkLst>
            <pc:docMk/>
            <pc:sldMk cId="260655487" sldId="319"/>
            <ac:spMk id="2" creationId="{CA4BDDF9-A5BB-50F6-6503-AFD141BDA68C}"/>
          </ac:spMkLst>
        </pc:spChg>
      </pc:sldChg>
    </pc:docChg>
  </pc:docChgLst>
  <pc:docChgLst>
    <pc:chgData name="Phuong Nguyen Bich (PE)" userId="S::phuongnb@oucru.org::0ac25f5b-11c8-486c-a187-b61629545102" providerId="AD" clId="Web-{31F40B80-5F85-5D97-DCF9-8FF2AC21F3C6}"/>
    <pc:docChg chg="modSld">
      <pc:chgData name="Phuong Nguyen Bich (PE)" userId="S::phuongnb@oucru.org::0ac25f5b-11c8-486c-a187-b61629545102" providerId="AD" clId="Web-{31F40B80-5F85-5D97-DCF9-8FF2AC21F3C6}" dt="2023-05-10T03:36:04.061" v="1" actId="20577"/>
      <pc:docMkLst>
        <pc:docMk/>
      </pc:docMkLst>
      <pc:sldChg chg="modSp">
        <pc:chgData name="Phuong Nguyen Bich (PE)" userId="S::phuongnb@oucru.org::0ac25f5b-11c8-486c-a187-b61629545102" providerId="AD" clId="Web-{31F40B80-5F85-5D97-DCF9-8FF2AC21F3C6}" dt="2023-05-10T03:36:04.061" v="1" actId="20577"/>
        <pc:sldMkLst>
          <pc:docMk/>
          <pc:sldMk cId="0" sldId="260"/>
        </pc:sldMkLst>
        <pc:spChg chg="mod">
          <ac:chgData name="Phuong Nguyen Bich (PE)" userId="S::phuongnb@oucru.org::0ac25f5b-11c8-486c-a187-b61629545102" providerId="AD" clId="Web-{31F40B80-5F85-5D97-DCF9-8FF2AC21F3C6}" dt="2023-05-10T03:36:04.061" v="1" actId="20577"/>
          <ac:spMkLst>
            <pc:docMk/>
            <pc:sldMk cId="0" sldId="260"/>
            <ac:spMk id="122" creationId="{00000000-0000-0000-0000-000000000000}"/>
          </ac:spMkLst>
        </pc:spChg>
      </pc:sldChg>
    </pc:docChg>
  </pc:docChgLst>
  <pc:docChgLst>
    <pc:chgData name="Phuong Nguyen Bich (PE)" userId="0ac25f5b-11c8-486c-a187-b61629545102" providerId="ADAL" clId="{287799A9-04D0-4D97-87F8-341A57A9CD29}"/>
    <pc:docChg chg="undo custSel addSld delSld modSld">
      <pc:chgData name="Phuong Nguyen Bich (PE)" userId="0ac25f5b-11c8-486c-a187-b61629545102" providerId="ADAL" clId="{287799A9-04D0-4D97-87F8-341A57A9CD29}" dt="2023-05-07T17:35:56.210" v="1201" actId="166"/>
      <pc:docMkLst>
        <pc:docMk/>
      </pc:docMkLst>
      <pc:sldChg chg="del">
        <pc:chgData name="Phuong Nguyen Bich (PE)" userId="0ac25f5b-11c8-486c-a187-b61629545102" providerId="ADAL" clId="{287799A9-04D0-4D97-87F8-341A57A9CD29}" dt="2023-05-07T16:15:34.892" v="0" actId="47"/>
        <pc:sldMkLst>
          <pc:docMk/>
          <pc:sldMk cId="0" sldId="256"/>
        </pc:sldMkLst>
      </pc:sldChg>
      <pc:sldChg chg="addSp delSp modSp mod">
        <pc:chgData name="Phuong Nguyen Bich (PE)" userId="0ac25f5b-11c8-486c-a187-b61629545102" providerId="ADAL" clId="{287799A9-04D0-4D97-87F8-341A57A9CD29}" dt="2023-05-07T16:19:57.934" v="16" actId="6549"/>
        <pc:sldMkLst>
          <pc:docMk/>
          <pc:sldMk cId="0" sldId="258"/>
        </pc:sldMkLst>
        <pc:graphicFrameChg chg="add del modGraphic">
          <ac:chgData name="Phuong Nguyen Bich (PE)" userId="0ac25f5b-11c8-486c-a187-b61629545102" providerId="ADAL" clId="{287799A9-04D0-4D97-87F8-341A57A9CD29}" dt="2023-05-07T16:19:57.934" v="16" actId="6549"/>
          <ac:graphicFrameMkLst>
            <pc:docMk/>
            <pc:sldMk cId="0" sldId="258"/>
            <ac:graphicFrameMk id="108" creationId="{00000000-0000-0000-0000-000000000000}"/>
          </ac:graphicFrameMkLst>
        </pc:graphicFrameChg>
      </pc:sldChg>
      <pc:sldChg chg="addSp delSp modSp mod">
        <pc:chgData name="Phuong Nguyen Bich (PE)" userId="0ac25f5b-11c8-486c-a187-b61629545102" providerId="ADAL" clId="{287799A9-04D0-4D97-87F8-341A57A9CD29}" dt="2023-05-07T17:35:56.210" v="1201" actId="166"/>
        <pc:sldMkLst>
          <pc:docMk/>
          <pc:sldMk cId="0" sldId="259"/>
        </pc:sldMkLst>
        <pc:spChg chg="add mod ord">
          <ac:chgData name="Phuong Nguyen Bich (PE)" userId="0ac25f5b-11c8-486c-a187-b61629545102" providerId="ADAL" clId="{287799A9-04D0-4D97-87F8-341A57A9CD29}" dt="2023-05-07T17:35:56.210" v="1201" actId="166"/>
          <ac:spMkLst>
            <pc:docMk/>
            <pc:sldMk cId="0" sldId="259"/>
            <ac:spMk id="3" creationId="{C8ACDB20-4BFA-931D-48DF-976BBA8739AB}"/>
          </ac:spMkLst>
        </pc:spChg>
        <pc:spChg chg="mod">
          <ac:chgData name="Phuong Nguyen Bich (PE)" userId="0ac25f5b-11c8-486c-a187-b61629545102" providerId="ADAL" clId="{287799A9-04D0-4D97-87F8-341A57A9CD29}" dt="2023-05-07T17:35:40.815" v="1200" actId="1076"/>
          <ac:spMkLst>
            <pc:docMk/>
            <pc:sldMk cId="0" sldId="259"/>
            <ac:spMk id="113" creationId="{00000000-0000-0000-0000-000000000000}"/>
          </ac:spMkLst>
        </pc:spChg>
        <pc:spChg chg="del">
          <ac:chgData name="Phuong Nguyen Bich (PE)" userId="0ac25f5b-11c8-486c-a187-b61629545102" providerId="ADAL" clId="{287799A9-04D0-4D97-87F8-341A57A9CD29}" dt="2023-05-07T16:20:59.899" v="24" actId="478"/>
          <ac:spMkLst>
            <pc:docMk/>
            <pc:sldMk cId="0" sldId="259"/>
            <ac:spMk id="114" creationId="{00000000-0000-0000-0000-000000000000}"/>
          </ac:spMkLst>
        </pc:spChg>
        <pc:spChg chg="del mod">
          <ac:chgData name="Phuong Nguyen Bich (PE)" userId="0ac25f5b-11c8-486c-a187-b61629545102" providerId="ADAL" clId="{287799A9-04D0-4D97-87F8-341A57A9CD29}" dt="2023-05-07T16:24:34.998" v="49" actId="21"/>
          <ac:spMkLst>
            <pc:docMk/>
            <pc:sldMk cId="0" sldId="259"/>
            <ac:spMk id="115" creationId="{00000000-0000-0000-0000-000000000000}"/>
          </ac:spMkLst>
        </pc:spChg>
        <pc:spChg chg="del mod">
          <ac:chgData name="Phuong Nguyen Bich (PE)" userId="0ac25f5b-11c8-486c-a187-b61629545102" providerId="ADAL" clId="{287799A9-04D0-4D97-87F8-341A57A9CD29}" dt="2023-05-07T16:31:42.868" v="273" actId="478"/>
          <ac:spMkLst>
            <pc:docMk/>
            <pc:sldMk cId="0" sldId="259"/>
            <ac:spMk id="116" creationId="{00000000-0000-0000-0000-000000000000}"/>
          </ac:spMkLst>
        </pc:spChg>
      </pc:sldChg>
      <pc:sldChg chg="addSp delSp modSp mod">
        <pc:chgData name="Phuong Nguyen Bich (PE)" userId="0ac25f5b-11c8-486c-a187-b61629545102" providerId="ADAL" clId="{287799A9-04D0-4D97-87F8-341A57A9CD29}" dt="2023-05-07T16:26:08.883" v="58" actId="1076"/>
        <pc:sldMkLst>
          <pc:docMk/>
          <pc:sldMk cId="0" sldId="260"/>
        </pc:sldMkLst>
        <pc:spChg chg="add mod">
          <ac:chgData name="Phuong Nguyen Bich (PE)" userId="0ac25f5b-11c8-486c-a187-b61629545102" providerId="ADAL" clId="{287799A9-04D0-4D97-87F8-341A57A9CD29}" dt="2023-05-07T16:25:20.067" v="56" actId="1076"/>
          <ac:spMkLst>
            <pc:docMk/>
            <pc:sldMk cId="0" sldId="260"/>
            <ac:spMk id="3" creationId="{EFB52BD8-DFEB-1DFB-0F39-B39AEF3AD00F}"/>
          </ac:spMkLst>
        </pc:spChg>
        <pc:spChg chg="del">
          <ac:chgData name="Phuong Nguyen Bich (PE)" userId="0ac25f5b-11c8-486c-a187-b61629545102" providerId="ADAL" clId="{287799A9-04D0-4D97-87F8-341A57A9CD29}" dt="2023-05-07T16:24:09.426" v="46" actId="478"/>
          <ac:spMkLst>
            <pc:docMk/>
            <pc:sldMk cId="0" sldId="260"/>
            <ac:spMk id="121" creationId="{00000000-0000-0000-0000-000000000000}"/>
          </ac:spMkLst>
        </pc:spChg>
        <pc:spChg chg="mod">
          <ac:chgData name="Phuong Nguyen Bich (PE)" userId="0ac25f5b-11c8-486c-a187-b61629545102" providerId="ADAL" clId="{287799A9-04D0-4D97-87F8-341A57A9CD29}" dt="2023-05-07T16:25:01.995" v="54" actId="14100"/>
          <ac:spMkLst>
            <pc:docMk/>
            <pc:sldMk cId="0" sldId="260"/>
            <ac:spMk id="122" creationId="{00000000-0000-0000-0000-000000000000}"/>
          </ac:spMkLst>
        </pc:spChg>
        <pc:spChg chg="mod">
          <ac:chgData name="Phuong Nguyen Bich (PE)" userId="0ac25f5b-11c8-486c-a187-b61629545102" providerId="ADAL" clId="{287799A9-04D0-4D97-87F8-341A57A9CD29}" dt="2023-05-07T16:26:08.883" v="58" actId="1076"/>
          <ac:spMkLst>
            <pc:docMk/>
            <pc:sldMk cId="0" sldId="260"/>
            <ac:spMk id="123" creationId="{00000000-0000-0000-0000-000000000000}"/>
          </ac:spMkLst>
        </pc:spChg>
      </pc:sldChg>
      <pc:sldChg chg="del">
        <pc:chgData name="Phuong Nguyen Bich (PE)" userId="0ac25f5b-11c8-486c-a187-b61629545102" providerId="ADAL" clId="{287799A9-04D0-4D97-87F8-341A57A9CD29}" dt="2023-05-07T16:16:37.591" v="1" actId="47"/>
        <pc:sldMkLst>
          <pc:docMk/>
          <pc:sldMk cId="4230128684" sldId="318"/>
        </pc:sldMkLst>
      </pc:sldChg>
      <pc:sldChg chg="delSp modSp add mod">
        <pc:chgData name="Phuong Nguyen Bich (PE)" userId="0ac25f5b-11c8-486c-a187-b61629545102" providerId="ADAL" clId="{287799A9-04D0-4D97-87F8-341A57A9CD29}" dt="2023-05-07T16:25:45.416" v="57" actId="1076"/>
        <pc:sldMkLst>
          <pc:docMk/>
          <pc:sldMk cId="1835951014" sldId="321"/>
        </pc:sldMkLst>
        <pc:spChg chg="mod">
          <ac:chgData name="Phuong Nguyen Bich (PE)" userId="0ac25f5b-11c8-486c-a187-b61629545102" providerId="ADAL" clId="{287799A9-04D0-4D97-87F8-341A57A9CD29}" dt="2023-05-07T16:23:42.055" v="45" actId="108"/>
          <ac:spMkLst>
            <pc:docMk/>
            <pc:sldMk cId="1835951014" sldId="321"/>
            <ac:spMk id="121" creationId="{00000000-0000-0000-0000-000000000000}"/>
          </ac:spMkLst>
        </pc:spChg>
        <pc:spChg chg="del">
          <ac:chgData name="Phuong Nguyen Bich (PE)" userId="0ac25f5b-11c8-486c-a187-b61629545102" providerId="ADAL" clId="{287799A9-04D0-4D97-87F8-341A57A9CD29}" dt="2023-05-07T16:21:30.520" v="28" actId="478"/>
          <ac:spMkLst>
            <pc:docMk/>
            <pc:sldMk cId="1835951014" sldId="321"/>
            <ac:spMk id="122" creationId="{00000000-0000-0000-0000-000000000000}"/>
          </ac:spMkLst>
        </pc:spChg>
        <pc:spChg chg="mod">
          <ac:chgData name="Phuong Nguyen Bich (PE)" userId="0ac25f5b-11c8-486c-a187-b61629545102" providerId="ADAL" clId="{287799A9-04D0-4D97-87F8-341A57A9CD29}" dt="2023-05-07T16:25:45.416" v="57" actId="1076"/>
          <ac:spMkLst>
            <pc:docMk/>
            <pc:sldMk cId="1835951014" sldId="321"/>
            <ac:spMk id="123" creationId="{00000000-0000-0000-0000-000000000000}"/>
          </ac:spMkLst>
        </pc:spChg>
      </pc:sldChg>
    </pc:docChg>
  </pc:docChgLst>
  <pc:docChgLst>
    <pc:chgData name="Phuong Nguyen Bich (PE)" userId="S::phuongnb@oucru.org::0ac25f5b-11c8-486c-a187-b61629545102" providerId="AD" clId="Web-{57805F2F-2211-1BE1-9C95-685C35F198CF}"/>
    <pc:docChg chg="mod modSld sldOrd modMainMaster">
      <pc:chgData name="Phuong Nguyen Bich (PE)" userId="S::phuongnb@oucru.org::0ac25f5b-11c8-486c-a187-b61629545102" providerId="AD" clId="Web-{57805F2F-2211-1BE1-9C95-685C35F198CF}" dt="2023-04-13T08:09:13.324" v="53"/>
      <pc:docMkLst>
        <pc:docMk/>
      </pc:docMkLst>
      <pc:sldChg chg="addSp delSp modSp">
        <pc:chgData name="Phuong Nguyen Bich (PE)" userId="S::phuongnb@oucru.org::0ac25f5b-11c8-486c-a187-b61629545102" providerId="AD" clId="Web-{57805F2F-2211-1BE1-9C95-685C35F198CF}" dt="2023-04-13T08:09:13.324" v="53"/>
        <pc:sldMkLst>
          <pc:docMk/>
          <pc:sldMk cId="0" sldId="258"/>
        </pc:sldMkLst>
        <pc:spChg chg="del">
          <ac:chgData name="Phuong Nguyen Bich (PE)" userId="S::phuongnb@oucru.org::0ac25f5b-11c8-486c-a187-b61629545102" providerId="AD" clId="Web-{57805F2F-2211-1BE1-9C95-685C35F198CF}" dt="2023-04-13T08:07:29.259" v="5"/>
          <ac:spMkLst>
            <pc:docMk/>
            <pc:sldMk cId="0" sldId="258"/>
            <ac:spMk id="2" creationId="{7C3E1A14-C2C8-ED5C-DF55-E9FD42124F43}"/>
          </ac:spMkLst>
        </pc:spChg>
        <pc:spChg chg="add del mod">
          <ac:chgData name="Phuong Nguyen Bich (PE)" userId="S::phuongnb@oucru.org::0ac25f5b-11c8-486c-a187-b61629545102" providerId="AD" clId="Web-{57805F2F-2211-1BE1-9C95-685C35F198CF}" dt="2023-04-13T08:07:35.228" v="7"/>
          <ac:spMkLst>
            <pc:docMk/>
            <pc:sldMk cId="0" sldId="258"/>
            <ac:spMk id="3" creationId="{6CC1B87C-7344-EC4C-4859-3640C7365D5B}"/>
          </ac:spMkLst>
        </pc:spChg>
        <pc:graphicFrameChg chg="mod modGraphic">
          <ac:chgData name="Phuong Nguyen Bich (PE)" userId="S::phuongnb@oucru.org::0ac25f5b-11c8-486c-a187-b61629545102" providerId="AD" clId="Web-{57805F2F-2211-1BE1-9C95-685C35F198CF}" dt="2023-04-13T08:09:13.324" v="53"/>
          <ac:graphicFrameMkLst>
            <pc:docMk/>
            <pc:sldMk cId="0" sldId="258"/>
            <ac:graphicFrameMk id="108" creationId="{00000000-0000-0000-0000-000000000000}"/>
          </ac:graphicFrameMkLst>
        </pc:graphicFrameChg>
      </pc:sldChg>
      <pc:sldChg chg="delSp modSp">
        <pc:chgData name="Phuong Nguyen Bich (PE)" userId="S::phuongnb@oucru.org::0ac25f5b-11c8-486c-a187-b61629545102" providerId="AD" clId="Web-{57805F2F-2211-1BE1-9C95-685C35F198CF}" dt="2023-04-13T08:07:29.259" v="5"/>
        <pc:sldMkLst>
          <pc:docMk/>
          <pc:sldMk cId="0" sldId="259"/>
        </pc:sldMkLst>
        <pc:spChg chg="del mod">
          <ac:chgData name="Phuong Nguyen Bich (PE)" userId="S::phuongnb@oucru.org::0ac25f5b-11c8-486c-a187-b61629545102" providerId="AD" clId="Web-{57805F2F-2211-1BE1-9C95-685C35F198CF}" dt="2023-04-13T08:07:29.259" v="5"/>
          <ac:spMkLst>
            <pc:docMk/>
            <pc:sldMk cId="0" sldId="259"/>
            <ac:spMk id="2" creationId="{F95A890A-6BDB-8C40-235A-7AD21AD16AC7}"/>
          </ac:spMkLst>
        </pc:spChg>
      </pc:sldChg>
      <pc:sldChg chg="addSp delSp modSp">
        <pc:chgData name="Phuong Nguyen Bich (PE)" userId="S::phuongnb@oucru.org::0ac25f5b-11c8-486c-a187-b61629545102" providerId="AD" clId="Web-{57805F2F-2211-1BE1-9C95-685C35F198CF}" dt="2023-04-13T08:07:20.477" v="3"/>
        <pc:sldMkLst>
          <pc:docMk/>
          <pc:sldMk cId="0" sldId="260"/>
        </pc:sldMkLst>
        <pc:spChg chg="add del mod">
          <ac:chgData name="Phuong Nguyen Bich (PE)" userId="S::phuongnb@oucru.org::0ac25f5b-11c8-486c-a187-b61629545102" providerId="AD" clId="Web-{57805F2F-2211-1BE1-9C95-685C35F198CF}" dt="2023-04-13T08:07:20.477" v="3"/>
          <ac:spMkLst>
            <pc:docMk/>
            <pc:sldMk cId="0" sldId="260"/>
            <ac:spMk id="2" creationId="{A1D79AEE-E16C-AB8B-7795-0B9153572EDB}"/>
          </ac:spMkLst>
        </pc:spChg>
      </pc:sldChg>
      <pc:sldChg chg="delSp">
        <pc:chgData name="Phuong Nguyen Bich (PE)" userId="S::phuongnb@oucru.org::0ac25f5b-11c8-486c-a187-b61629545102" providerId="AD" clId="Web-{57805F2F-2211-1BE1-9C95-685C35F198CF}" dt="2023-04-13T08:07:29.259" v="5"/>
        <pc:sldMkLst>
          <pc:docMk/>
          <pc:sldMk cId="0" sldId="261"/>
        </pc:sldMkLst>
        <pc:spChg chg="del">
          <ac:chgData name="Phuong Nguyen Bich (PE)" userId="S::phuongnb@oucru.org::0ac25f5b-11c8-486c-a187-b61629545102" providerId="AD" clId="Web-{57805F2F-2211-1BE1-9C95-685C35F198CF}" dt="2023-04-13T08:07:29.259" v="5"/>
          <ac:spMkLst>
            <pc:docMk/>
            <pc:sldMk cId="0" sldId="261"/>
            <ac:spMk id="2" creationId="{52654E06-07EA-AC5A-A1DD-BAED6247C54A}"/>
          </ac:spMkLst>
        </pc:spChg>
      </pc:sldChg>
      <pc:sldChg chg="delSp">
        <pc:chgData name="Phuong Nguyen Bich (PE)" userId="S::phuongnb@oucru.org::0ac25f5b-11c8-486c-a187-b61629545102" providerId="AD" clId="Web-{57805F2F-2211-1BE1-9C95-685C35F198CF}" dt="2023-04-13T08:07:29.259" v="5"/>
        <pc:sldMkLst>
          <pc:docMk/>
          <pc:sldMk cId="0" sldId="262"/>
        </pc:sldMkLst>
        <pc:spChg chg="del">
          <ac:chgData name="Phuong Nguyen Bich (PE)" userId="S::phuongnb@oucru.org::0ac25f5b-11c8-486c-a187-b61629545102" providerId="AD" clId="Web-{57805F2F-2211-1BE1-9C95-685C35F198CF}" dt="2023-04-13T08:07:29.259" v="5"/>
          <ac:spMkLst>
            <pc:docMk/>
            <pc:sldMk cId="0" sldId="262"/>
            <ac:spMk id="2" creationId="{AAF8F252-AE42-84C9-0B7E-7F3CA6FA8A32}"/>
          </ac:spMkLst>
        </pc:spChg>
      </pc:sldChg>
      <pc:sldChg chg="delSp">
        <pc:chgData name="Phuong Nguyen Bich (PE)" userId="S::phuongnb@oucru.org::0ac25f5b-11c8-486c-a187-b61629545102" providerId="AD" clId="Web-{57805F2F-2211-1BE1-9C95-685C35F198CF}" dt="2023-04-13T08:07:29.259" v="5"/>
        <pc:sldMkLst>
          <pc:docMk/>
          <pc:sldMk cId="0" sldId="273"/>
        </pc:sldMkLst>
        <pc:spChg chg="del">
          <ac:chgData name="Phuong Nguyen Bich (PE)" userId="S::phuongnb@oucru.org::0ac25f5b-11c8-486c-a187-b61629545102" providerId="AD" clId="Web-{57805F2F-2211-1BE1-9C95-685C35F198CF}" dt="2023-04-13T08:07:29.259" v="5"/>
          <ac:spMkLst>
            <pc:docMk/>
            <pc:sldMk cId="0" sldId="273"/>
            <ac:spMk id="2" creationId="{60CC83B6-A440-90E1-CE90-F5C0C968067B}"/>
          </ac:spMkLst>
        </pc:spChg>
      </pc:sldChg>
      <pc:sldChg chg="delSp">
        <pc:chgData name="Phuong Nguyen Bich (PE)" userId="S::phuongnb@oucru.org::0ac25f5b-11c8-486c-a187-b61629545102" providerId="AD" clId="Web-{57805F2F-2211-1BE1-9C95-685C35F198CF}" dt="2023-04-13T08:07:29.259" v="5"/>
        <pc:sldMkLst>
          <pc:docMk/>
          <pc:sldMk cId="0" sldId="274"/>
        </pc:sldMkLst>
        <pc:spChg chg="del">
          <ac:chgData name="Phuong Nguyen Bich (PE)" userId="S::phuongnb@oucru.org::0ac25f5b-11c8-486c-a187-b61629545102" providerId="AD" clId="Web-{57805F2F-2211-1BE1-9C95-685C35F198CF}" dt="2023-04-13T08:07:29.259" v="5"/>
          <ac:spMkLst>
            <pc:docMk/>
            <pc:sldMk cId="0" sldId="274"/>
            <ac:spMk id="2" creationId="{FFAC8BBE-9125-92CC-AAD4-CA06E0B8C71C}"/>
          </ac:spMkLst>
        </pc:spChg>
      </pc:sldChg>
      <pc:sldChg chg="delSp">
        <pc:chgData name="Phuong Nguyen Bich (PE)" userId="S::phuongnb@oucru.org::0ac25f5b-11c8-486c-a187-b61629545102" providerId="AD" clId="Web-{57805F2F-2211-1BE1-9C95-685C35F198CF}" dt="2023-04-13T08:07:29.259" v="5"/>
        <pc:sldMkLst>
          <pc:docMk/>
          <pc:sldMk cId="0" sldId="278"/>
        </pc:sldMkLst>
        <pc:spChg chg="del">
          <ac:chgData name="Phuong Nguyen Bich (PE)" userId="S::phuongnb@oucru.org::0ac25f5b-11c8-486c-a187-b61629545102" providerId="AD" clId="Web-{57805F2F-2211-1BE1-9C95-685C35F198CF}" dt="2023-04-13T08:07:29.259" v="5"/>
          <ac:spMkLst>
            <pc:docMk/>
            <pc:sldMk cId="0" sldId="278"/>
            <ac:spMk id="2" creationId="{91EC467A-E028-B087-25E7-C558CE956238}"/>
          </ac:spMkLst>
        </pc:spChg>
      </pc:sldChg>
      <pc:sldChg chg="delSp">
        <pc:chgData name="Phuong Nguyen Bich (PE)" userId="S::phuongnb@oucru.org::0ac25f5b-11c8-486c-a187-b61629545102" providerId="AD" clId="Web-{57805F2F-2211-1BE1-9C95-685C35F198CF}" dt="2023-04-13T08:07:29.259" v="5"/>
        <pc:sldMkLst>
          <pc:docMk/>
          <pc:sldMk cId="0" sldId="279"/>
        </pc:sldMkLst>
        <pc:spChg chg="del">
          <ac:chgData name="Phuong Nguyen Bich (PE)" userId="S::phuongnb@oucru.org::0ac25f5b-11c8-486c-a187-b61629545102" providerId="AD" clId="Web-{57805F2F-2211-1BE1-9C95-685C35F198CF}" dt="2023-04-13T08:07:29.259" v="5"/>
          <ac:spMkLst>
            <pc:docMk/>
            <pc:sldMk cId="0" sldId="279"/>
            <ac:spMk id="2" creationId="{C34FBA9F-F27C-F59C-4332-F801C2EF1449}"/>
          </ac:spMkLst>
        </pc:spChg>
      </pc:sldChg>
      <pc:sldChg chg="delSp">
        <pc:chgData name="Phuong Nguyen Bich (PE)" userId="S::phuongnb@oucru.org::0ac25f5b-11c8-486c-a187-b61629545102" providerId="AD" clId="Web-{57805F2F-2211-1BE1-9C95-685C35F198CF}" dt="2023-04-13T08:07:29.259" v="5"/>
        <pc:sldMkLst>
          <pc:docMk/>
          <pc:sldMk cId="0" sldId="280"/>
        </pc:sldMkLst>
        <pc:spChg chg="del">
          <ac:chgData name="Phuong Nguyen Bich (PE)" userId="S::phuongnb@oucru.org::0ac25f5b-11c8-486c-a187-b61629545102" providerId="AD" clId="Web-{57805F2F-2211-1BE1-9C95-685C35F198CF}" dt="2023-04-13T08:07:29.259" v="5"/>
          <ac:spMkLst>
            <pc:docMk/>
            <pc:sldMk cId="0" sldId="280"/>
            <ac:spMk id="2" creationId="{D9309C17-CA7F-5F17-95AE-4656CB41D3A6}"/>
          </ac:spMkLst>
        </pc:spChg>
      </pc:sldChg>
      <pc:sldChg chg="delSp">
        <pc:chgData name="Phuong Nguyen Bich (PE)" userId="S::phuongnb@oucru.org::0ac25f5b-11c8-486c-a187-b61629545102" providerId="AD" clId="Web-{57805F2F-2211-1BE1-9C95-685C35F198CF}" dt="2023-04-13T08:07:29.259" v="5"/>
        <pc:sldMkLst>
          <pc:docMk/>
          <pc:sldMk cId="0" sldId="281"/>
        </pc:sldMkLst>
        <pc:spChg chg="del">
          <ac:chgData name="Phuong Nguyen Bich (PE)" userId="S::phuongnb@oucru.org::0ac25f5b-11c8-486c-a187-b61629545102" providerId="AD" clId="Web-{57805F2F-2211-1BE1-9C95-685C35F198CF}" dt="2023-04-13T08:07:29.259" v="5"/>
          <ac:spMkLst>
            <pc:docMk/>
            <pc:sldMk cId="0" sldId="281"/>
            <ac:spMk id="2" creationId="{4A3E72F5-F48A-AE90-C121-3AF01C8E17EB}"/>
          </ac:spMkLst>
        </pc:spChg>
      </pc:sldChg>
      <pc:sldChg chg="delSp">
        <pc:chgData name="Phuong Nguyen Bich (PE)" userId="S::phuongnb@oucru.org::0ac25f5b-11c8-486c-a187-b61629545102" providerId="AD" clId="Web-{57805F2F-2211-1BE1-9C95-685C35F198CF}" dt="2023-04-13T08:07:29.259" v="5"/>
        <pc:sldMkLst>
          <pc:docMk/>
          <pc:sldMk cId="0" sldId="289"/>
        </pc:sldMkLst>
        <pc:spChg chg="del">
          <ac:chgData name="Phuong Nguyen Bich (PE)" userId="S::phuongnb@oucru.org::0ac25f5b-11c8-486c-a187-b61629545102" providerId="AD" clId="Web-{57805F2F-2211-1BE1-9C95-685C35F198CF}" dt="2023-04-13T08:07:29.259" v="5"/>
          <ac:spMkLst>
            <pc:docMk/>
            <pc:sldMk cId="0" sldId="289"/>
            <ac:spMk id="2" creationId="{CE12AC24-D574-AD81-4A34-3FEF2D865AD2}"/>
          </ac:spMkLst>
        </pc:spChg>
      </pc:sldChg>
      <pc:sldChg chg="delSp">
        <pc:chgData name="Phuong Nguyen Bich (PE)" userId="S::phuongnb@oucru.org::0ac25f5b-11c8-486c-a187-b61629545102" providerId="AD" clId="Web-{57805F2F-2211-1BE1-9C95-685C35F198CF}" dt="2023-04-13T08:07:29.259" v="5"/>
        <pc:sldMkLst>
          <pc:docMk/>
          <pc:sldMk cId="0" sldId="290"/>
        </pc:sldMkLst>
        <pc:spChg chg="del">
          <ac:chgData name="Phuong Nguyen Bich (PE)" userId="S::phuongnb@oucru.org::0ac25f5b-11c8-486c-a187-b61629545102" providerId="AD" clId="Web-{57805F2F-2211-1BE1-9C95-685C35F198CF}" dt="2023-04-13T08:07:29.259" v="5"/>
          <ac:spMkLst>
            <pc:docMk/>
            <pc:sldMk cId="0" sldId="290"/>
            <ac:spMk id="2" creationId="{6DC9BB5B-B126-7369-D0E0-6442572F06C7}"/>
          </ac:spMkLst>
        </pc:spChg>
      </pc:sldChg>
      <pc:sldChg chg="delSp">
        <pc:chgData name="Phuong Nguyen Bich (PE)" userId="S::phuongnb@oucru.org::0ac25f5b-11c8-486c-a187-b61629545102" providerId="AD" clId="Web-{57805F2F-2211-1BE1-9C95-685C35F198CF}" dt="2023-04-13T08:07:29.259" v="5"/>
        <pc:sldMkLst>
          <pc:docMk/>
          <pc:sldMk cId="0" sldId="294"/>
        </pc:sldMkLst>
        <pc:spChg chg="del">
          <ac:chgData name="Phuong Nguyen Bich (PE)" userId="S::phuongnb@oucru.org::0ac25f5b-11c8-486c-a187-b61629545102" providerId="AD" clId="Web-{57805F2F-2211-1BE1-9C95-685C35F198CF}" dt="2023-04-13T08:07:29.259" v="5"/>
          <ac:spMkLst>
            <pc:docMk/>
            <pc:sldMk cId="0" sldId="294"/>
            <ac:spMk id="2" creationId="{86BFE225-9F20-F46E-3F17-BCBC2A7E0E0D}"/>
          </ac:spMkLst>
        </pc:spChg>
      </pc:sldChg>
      <pc:sldChg chg="delSp">
        <pc:chgData name="Phuong Nguyen Bich (PE)" userId="S::phuongnb@oucru.org::0ac25f5b-11c8-486c-a187-b61629545102" providerId="AD" clId="Web-{57805F2F-2211-1BE1-9C95-685C35F198CF}" dt="2023-04-13T08:07:29.259" v="5"/>
        <pc:sldMkLst>
          <pc:docMk/>
          <pc:sldMk cId="0" sldId="297"/>
        </pc:sldMkLst>
        <pc:spChg chg="del">
          <ac:chgData name="Phuong Nguyen Bich (PE)" userId="S::phuongnb@oucru.org::0ac25f5b-11c8-486c-a187-b61629545102" providerId="AD" clId="Web-{57805F2F-2211-1BE1-9C95-685C35F198CF}" dt="2023-04-13T08:07:29.259" v="5"/>
          <ac:spMkLst>
            <pc:docMk/>
            <pc:sldMk cId="0" sldId="297"/>
            <ac:spMk id="2" creationId="{7B644714-0F85-D419-E689-5D47C1AD81E1}"/>
          </ac:spMkLst>
        </pc:spChg>
      </pc:sldChg>
      <pc:sldChg chg="delSp">
        <pc:chgData name="Phuong Nguyen Bich (PE)" userId="S::phuongnb@oucru.org::0ac25f5b-11c8-486c-a187-b61629545102" providerId="AD" clId="Web-{57805F2F-2211-1BE1-9C95-685C35F198CF}" dt="2023-04-13T08:07:29.259" v="5"/>
        <pc:sldMkLst>
          <pc:docMk/>
          <pc:sldMk cId="0" sldId="298"/>
        </pc:sldMkLst>
        <pc:spChg chg="del">
          <ac:chgData name="Phuong Nguyen Bich (PE)" userId="S::phuongnb@oucru.org::0ac25f5b-11c8-486c-a187-b61629545102" providerId="AD" clId="Web-{57805F2F-2211-1BE1-9C95-685C35F198CF}" dt="2023-04-13T08:07:29.259" v="5"/>
          <ac:spMkLst>
            <pc:docMk/>
            <pc:sldMk cId="0" sldId="298"/>
            <ac:spMk id="2" creationId="{BE4945F0-A228-AF0B-5BE7-504FC4D9B899}"/>
          </ac:spMkLst>
        </pc:spChg>
      </pc:sldChg>
      <pc:sldChg chg="delSp">
        <pc:chgData name="Phuong Nguyen Bich (PE)" userId="S::phuongnb@oucru.org::0ac25f5b-11c8-486c-a187-b61629545102" providerId="AD" clId="Web-{57805F2F-2211-1BE1-9C95-685C35F198CF}" dt="2023-04-13T08:07:29.259" v="5"/>
        <pc:sldMkLst>
          <pc:docMk/>
          <pc:sldMk cId="0" sldId="305"/>
        </pc:sldMkLst>
        <pc:spChg chg="del">
          <ac:chgData name="Phuong Nguyen Bich (PE)" userId="S::phuongnb@oucru.org::0ac25f5b-11c8-486c-a187-b61629545102" providerId="AD" clId="Web-{57805F2F-2211-1BE1-9C95-685C35F198CF}" dt="2023-04-13T08:07:29.259" v="5"/>
          <ac:spMkLst>
            <pc:docMk/>
            <pc:sldMk cId="0" sldId="305"/>
            <ac:spMk id="2" creationId="{3811CADB-E03E-B061-1F75-B3DF46207072}"/>
          </ac:spMkLst>
        </pc:spChg>
      </pc:sldChg>
      <pc:sldChg chg="delSp">
        <pc:chgData name="Phuong Nguyen Bich (PE)" userId="S::phuongnb@oucru.org::0ac25f5b-11c8-486c-a187-b61629545102" providerId="AD" clId="Web-{57805F2F-2211-1BE1-9C95-685C35F198CF}" dt="2023-04-13T08:07:29.259" v="5"/>
        <pc:sldMkLst>
          <pc:docMk/>
          <pc:sldMk cId="0" sldId="306"/>
        </pc:sldMkLst>
        <pc:spChg chg="del">
          <ac:chgData name="Phuong Nguyen Bich (PE)" userId="S::phuongnb@oucru.org::0ac25f5b-11c8-486c-a187-b61629545102" providerId="AD" clId="Web-{57805F2F-2211-1BE1-9C95-685C35F198CF}" dt="2023-04-13T08:07:29.259" v="5"/>
          <ac:spMkLst>
            <pc:docMk/>
            <pc:sldMk cId="0" sldId="306"/>
            <ac:spMk id="2" creationId="{71058421-46D8-ECEF-9262-36390BC9EA8A}"/>
          </ac:spMkLst>
        </pc:spChg>
      </pc:sldChg>
      <pc:sldChg chg="delSp">
        <pc:chgData name="Phuong Nguyen Bich (PE)" userId="S::phuongnb@oucru.org::0ac25f5b-11c8-486c-a187-b61629545102" providerId="AD" clId="Web-{57805F2F-2211-1BE1-9C95-685C35F198CF}" dt="2023-04-13T08:07:29.259" v="5"/>
        <pc:sldMkLst>
          <pc:docMk/>
          <pc:sldMk cId="0" sldId="307"/>
        </pc:sldMkLst>
        <pc:spChg chg="del">
          <ac:chgData name="Phuong Nguyen Bich (PE)" userId="S::phuongnb@oucru.org::0ac25f5b-11c8-486c-a187-b61629545102" providerId="AD" clId="Web-{57805F2F-2211-1BE1-9C95-685C35F198CF}" dt="2023-04-13T08:07:29.259" v="5"/>
          <ac:spMkLst>
            <pc:docMk/>
            <pc:sldMk cId="0" sldId="307"/>
            <ac:spMk id="2" creationId="{CB2A3D34-D634-3E4C-482F-8B8941345F29}"/>
          </ac:spMkLst>
        </pc:spChg>
      </pc:sldChg>
      <pc:sldChg chg="delSp">
        <pc:chgData name="Phuong Nguyen Bich (PE)" userId="S::phuongnb@oucru.org::0ac25f5b-11c8-486c-a187-b61629545102" providerId="AD" clId="Web-{57805F2F-2211-1BE1-9C95-685C35F198CF}" dt="2023-04-13T08:07:29.259" v="5"/>
        <pc:sldMkLst>
          <pc:docMk/>
          <pc:sldMk cId="0" sldId="308"/>
        </pc:sldMkLst>
        <pc:spChg chg="del">
          <ac:chgData name="Phuong Nguyen Bich (PE)" userId="S::phuongnb@oucru.org::0ac25f5b-11c8-486c-a187-b61629545102" providerId="AD" clId="Web-{57805F2F-2211-1BE1-9C95-685C35F198CF}" dt="2023-04-13T08:07:29.259" v="5"/>
          <ac:spMkLst>
            <pc:docMk/>
            <pc:sldMk cId="0" sldId="308"/>
            <ac:spMk id="2" creationId="{3AFD5D14-D78B-8997-57A4-A11E2598C6BB}"/>
          </ac:spMkLst>
        </pc:spChg>
      </pc:sldChg>
      <pc:sldChg chg="delSp">
        <pc:chgData name="Phuong Nguyen Bich (PE)" userId="S::phuongnb@oucru.org::0ac25f5b-11c8-486c-a187-b61629545102" providerId="AD" clId="Web-{57805F2F-2211-1BE1-9C95-685C35F198CF}" dt="2023-04-13T08:07:29.259" v="5"/>
        <pc:sldMkLst>
          <pc:docMk/>
          <pc:sldMk cId="0" sldId="309"/>
        </pc:sldMkLst>
        <pc:spChg chg="del">
          <ac:chgData name="Phuong Nguyen Bich (PE)" userId="S::phuongnb@oucru.org::0ac25f5b-11c8-486c-a187-b61629545102" providerId="AD" clId="Web-{57805F2F-2211-1BE1-9C95-685C35F198CF}" dt="2023-04-13T08:07:29.259" v="5"/>
          <ac:spMkLst>
            <pc:docMk/>
            <pc:sldMk cId="0" sldId="309"/>
            <ac:spMk id="2" creationId="{61E54D19-507C-7C30-AB43-BDCED60790BE}"/>
          </ac:spMkLst>
        </pc:spChg>
      </pc:sldChg>
      <pc:sldChg chg="delSp">
        <pc:chgData name="Phuong Nguyen Bich (PE)" userId="S::phuongnb@oucru.org::0ac25f5b-11c8-486c-a187-b61629545102" providerId="AD" clId="Web-{57805F2F-2211-1BE1-9C95-685C35F198CF}" dt="2023-04-13T08:07:29.259" v="5"/>
        <pc:sldMkLst>
          <pc:docMk/>
          <pc:sldMk cId="0" sldId="310"/>
        </pc:sldMkLst>
        <pc:spChg chg="del">
          <ac:chgData name="Phuong Nguyen Bich (PE)" userId="S::phuongnb@oucru.org::0ac25f5b-11c8-486c-a187-b61629545102" providerId="AD" clId="Web-{57805F2F-2211-1BE1-9C95-685C35F198CF}" dt="2023-04-13T08:07:29.259" v="5"/>
          <ac:spMkLst>
            <pc:docMk/>
            <pc:sldMk cId="0" sldId="310"/>
            <ac:spMk id="2" creationId="{7D0F026C-0F1D-BCB7-8B5E-F330079B45A8}"/>
          </ac:spMkLst>
        </pc:spChg>
      </pc:sldChg>
      <pc:sldChg chg="delSp">
        <pc:chgData name="Phuong Nguyen Bich (PE)" userId="S::phuongnb@oucru.org::0ac25f5b-11c8-486c-a187-b61629545102" providerId="AD" clId="Web-{57805F2F-2211-1BE1-9C95-685C35F198CF}" dt="2023-04-13T08:07:29.259" v="5"/>
        <pc:sldMkLst>
          <pc:docMk/>
          <pc:sldMk cId="0" sldId="311"/>
        </pc:sldMkLst>
        <pc:spChg chg="del">
          <ac:chgData name="Phuong Nguyen Bich (PE)" userId="S::phuongnb@oucru.org::0ac25f5b-11c8-486c-a187-b61629545102" providerId="AD" clId="Web-{57805F2F-2211-1BE1-9C95-685C35F198CF}" dt="2023-04-13T08:07:29.259" v="5"/>
          <ac:spMkLst>
            <pc:docMk/>
            <pc:sldMk cId="0" sldId="311"/>
            <ac:spMk id="2" creationId="{638CC555-845A-4FD9-2190-935B77683F90}"/>
          </ac:spMkLst>
        </pc:spChg>
      </pc:sldChg>
      <pc:sldChg chg="delSp">
        <pc:chgData name="Phuong Nguyen Bich (PE)" userId="S::phuongnb@oucru.org::0ac25f5b-11c8-486c-a187-b61629545102" providerId="AD" clId="Web-{57805F2F-2211-1BE1-9C95-685C35F198CF}" dt="2023-04-13T08:07:29.259" v="5"/>
        <pc:sldMkLst>
          <pc:docMk/>
          <pc:sldMk cId="0" sldId="312"/>
        </pc:sldMkLst>
        <pc:spChg chg="del">
          <ac:chgData name="Phuong Nguyen Bich (PE)" userId="S::phuongnb@oucru.org::0ac25f5b-11c8-486c-a187-b61629545102" providerId="AD" clId="Web-{57805F2F-2211-1BE1-9C95-685C35F198CF}" dt="2023-04-13T08:07:29.259" v="5"/>
          <ac:spMkLst>
            <pc:docMk/>
            <pc:sldMk cId="0" sldId="312"/>
            <ac:spMk id="2" creationId="{0FF09BC6-3AE3-BBE5-3B8D-01C548FBE817}"/>
          </ac:spMkLst>
        </pc:spChg>
      </pc:sldChg>
      <pc:sldChg chg="delSp">
        <pc:chgData name="Phuong Nguyen Bich (PE)" userId="S::phuongnb@oucru.org::0ac25f5b-11c8-486c-a187-b61629545102" providerId="AD" clId="Web-{57805F2F-2211-1BE1-9C95-685C35F198CF}" dt="2023-04-13T08:07:29.259" v="5"/>
        <pc:sldMkLst>
          <pc:docMk/>
          <pc:sldMk cId="0" sldId="313"/>
        </pc:sldMkLst>
        <pc:spChg chg="del">
          <ac:chgData name="Phuong Nguyen Bich (PE)" userId="S::phuongnb@oucru.org::0ac25f5b-11c8-486c-a187-b61629545102" providerId="AD" clId="Web-{57805F2F-2211-1BE1-9C95-685C35F198CF}" dt="2023-04-13T08:07:29.259" v="5"/>
          <ac:spMkLst>
            <pc:docMk/>
            <pc:sldMk cId="0" sldId="313"/>
            <ac:spMk id="2" creationId="{29DBB415-0474-574F-4A15-F9B08CBB6537}"/>
          </ac:spMkLst>
        </pc:spChg>
      </pc:sldChg>
      <pc:sldChg chg="delSp">
        <pc:chgData name="Phuong Nguyen Bich (PE)" userId="S::phuongnb@oucru.org::0ac25f5b-11c8-486c-a187-b61629545102" providerId="AD" clId="Web-{57805F2F-2211-1BE1-9C95-685C35F198CF}" dt="2023-04-13T08:07:29.259" v="5"/>
        <pc:sldMkLst>
          <pc:docMk/>
          <pc:sldMk cId="0" sldId="314"/>
        </pc:sldMkLst>
        <pc:spChg chg="del">
          <ac:chgData name="Phuong Nguyen Bich (PE)" userId="S::phuongnb@oucru.org::0ac25f5b-11c8-486c-a187-b61629545102" providerId="AD" clId="Web-{57805F2F-2211-1BE1-9C95-685C35F198CF}" dt="2023-04-13T08:07:29.259" v="5"/>
          <ac:spMkLst>
            <pc:docMk/>
            <pc:sldMk cId="0" sldId="314"/>
            <ac:spMk id="2" creationId="{97758C02-491E-27A2-94CB-AE04787B0127}"/>
          </ac:spMkLst>
        </pc:spChg>
      </pc:sldChg>
      <pc:sldChg chg="delSp">
        <pc:chgData name="Phuong Nguyen Bich (PE)" userId="S::phuongnb@oucru.org::0ac25f5b-11c8-486c-a187-b61629545102" providerId="AD" clId="Web-{57805F2F-2211-1BE1-9C95-685C35F198CF}" dt="2023-04-13T08:07:29.259" v="5"/>
        <pc:sldMkLst>
          <pc:docMk/>
          <pc:sldMk cId="0" sldId="315"/>
        </pc:sldMkLst>
        <pc:spChg chg="del">
          <ac:chgData name="Phuong Nguyen Bich (PE)" userId="S::phuongnb@oucru.org::0ac25f5b-11c8-486c-a187-b61629545102" providerId="AD" clId="Web-{57805F2F-2211-1BE1-9C95-685C35F198CF}" dt="2023-04-13T08:07:29.259" v="5"/>
          <ac:spMkLst>
            <pc:docMk/>
            <pc:sldMk cId="0" sldId="315"/>
            <ac:spMk id="2" creationId="{F70DAA30-0A0E-1E11-4455-22034812DC19}"/>
          </ac:spMkLst>
        </pc:spChg>
      </pc:sldChg>
      <pc:sldChg chg="delSp">
        <pc:chgData name="Phuong Nguyen Bich (PE)" userId="S::phuongnb@oucru.org::0ac25f5b-11c8-486c-a187-b61629545102" providerId="AD" clId="Web-{57805F2F-2211-1BE1-9C95-685C35F198CF}" dt="2023-04-13T08:07:29.259" v="5"/>
        <pc:sldMkLst>
          <pc:docMk/>
          <pc:sldMk cId="0" sldId="316"/>
        </pc:sldMkLst>
        <pc:spChg chg="del">
          <ac:chgData name="Phuong Nguyen Bich (PE)" userId="S::phuongnb@oucru.org::0ac25f5b-11c8-486c-a187-b61629545102" providerId="AD" clId="Web-{57805F2F-2211-1BE1-9C95-685C35F198CF}" dt="2023-04-13T08:07:29.259" v="5"/>
          <ac:spMkLst>
            <pc:docMk/>
            <pc:sldMk cId="0" sldId="316"/>
            <ac:spMk id="3" creationId="{C6E2A891-3D4A-012C-4AC2-9D0C4EF9C307}"/>
          </ac:spMkLst>
        </pc:spChg>
      </pc:sldChg>
      <pc:sldChg chg="delSp ord">
        <pc:chgData name="Phuong Nguyen Bich (PE)" userId="S::phuongnb@oucru.org::0ac25f5b-11c8-486c-a187-b61629545102" providerId="AD" clId="Web-{57805F2F-2211-1BE1-9C95-685C35F198CF}" dt="2023-04-13T08:07:29.259" v="5"/>
        <pc:sldMkLst>
          <pc:docMk/>
          <pc:sldMk cId="318205272" sldId="317"/>
        </pc:sldMkLst>
        <pc:spChg chg="del">
          <ac:chgData name="Phuong Nguyen Bich (PE)" userId="S::phuongnb@oucru.org::0ac25f5b-11c8-486c-a187-b61629545102" providerId="AD" clId="Web-{57805F2F-2211-1BE1-9C95-685C35F198CF}" dt="2023-04-13T08:07:29.259" v="5"/>
          <ac:spMkLst>
            <pc:docMk/>
            <pc:sldMk cId="318205272" sldId="317"/>
            <ac:spMk id="2" creationId="{2993C063-6D81-D353-3F2E-1B922A3675E8}"/>
          </ac:spMkLst>
        </pc:spChg>
      </pc:sldChg>
      <pc:sldMasterChg chg="mod modSldLayout">
        <pc:chgData name="Phuong Nguyen Bich (PE)" userId="S::phuongnb@oucru.org::0ac25f5b-11c8-486c-a187-b61629545102" providerId="AD" clId="Web-{57805F2F-2211-1BE1-9C95-685C35F198CF}" dt="2023-04-13T08:07:29.259" v="5"/>
        <pc:sldMasterMkLst>
          <pc:docMk/>
          <pc:sldMasterMk cId="0" sldId="2147483648"/>
        </pc:sldMasterMkLst>
        <pc:sldLayoutChg chg="mod">
          <pc:chgData name="Phuong Nguyen Bich (PE)" userId="S::phuongnb@oucru.org::0ac25f5b-11c8-486c-a187-b61629545102" providerId="AD" clId="Web-{57805F2F-2211-1BE1-9C95-685C35F198CF}" dt="2023-04-13T08:07:29.259" v="5"/>
          <pc:sldLayoutMkLst>
            <pc:docMk/>
            <pc:sldMasterMk cId="0" sldId="2147483648"/>
            <pc:sldLayoutMk cId="0" sldId="2147483649"/>
          </pc:sldLayoutMkLst>
        </pc:sldLayoutChg>
        <pc:sldLayoutChg chg="mod">
          <pc:chgData name="Phuong Nguyen Bich (PE)" userId="S::phuongnb@oucru.org::0ac25f5b-11c8-486c-a187-b61629545102" providerId="AD" clId="Web-{57805F2F-2211-1BE1-9C95-685C35F198CF}" dt="2023-04-13T08:07:29.259" v="5"/>
          <pc:sldLayoutMkLst>
            <pc:docMk/>
            <pc:sldMasterMk cId="0" sldId="2147483648"/>
            <pc:sldLayoutMk cId="0" sldId="2147483650"/>
          </pc:sldLayoutMkLst>
        </pc:sldLayoutChg>
        <pc:sldLayoutChg chg="mod">
          <pc:chgData name="Phuong Nguyen Bich (PE)" userId="S::phuongnb@oucru.org::0ac25f5b-11c8-486c-a187-b61629545102" providerId="AD" clId="Web-{57805F2F-2211-1BE1-9C95-685C35F198CF}" dt="2023-04-13T08:07:29.259" v="5"/>
          <pc:sldLayoutMkLst>
            <pc:docMk/>
            <pc:sldMasterMk cId="0" sldId="2147483648"/>
            <pc:sldLayoutMk cId="0" sldId="2147483651"/>
          </pc:sldLayoutMkLst>
        </pc:sldLayoutChg>
        <pc:sldLayoutChg chg="mod">
          <pc:chgData name="Phuong Nguyen Bich (PE)" userId="S::phuongnb@oucru.org::0ac25f5b-11c8-486c-a187-b61629545102" providerId="AD" clId="Web-{57805F2F-2211-1BE1-9C95-685C35F198CF}" dt="2023-04-13T08:07:29.259" v="5"/>
          <pc:sldLayoutMkLst>
            <pc:docMk/>
            <pc:sldMasterMk cId="0" sldId="2147483648"/>
            <pc:sldLayoutMk cId="0" sldId="2147483652"/>
          </pc:sldLayoutMkLst>
        </pc:sldLayoutChg>
        <pc:sldLayoutChg chg="mod">
          <pc:chgData name="Phuong Nguyen Bich (PE)" userId="S::phuongnb@oucru.org::0ac25f5b-11c8-486c-a187-b61629545102" providerId="AD" clId="Web-{57805F2F-2211-1BE1-9C95-685C35F198CF}" dt="2023-04-13T08:07:29.259" v="5"/>
          <pc:sldLayoutMkLst>
            <pc:docMk/>
            <pc:sldMasterMk cId="0" sldId="2147483648"/>
            <pc:sldLayoutMk cId="0" sldId="2147483653"/>
          </pc:sldLayoutMkLst>
        </pc:sldLayoutChg>
        <pc:sldLayoutChg chg="mod">
          <pc:chgData name="Phuong Nguyen Bich (PE)" userId="S::phuongnb@oucru.org::0ac25f5b-11c8-486c-a187-b61629545102" providerId="AD" clId="Web-{57805F2F-2211-1BE1-9C95-685C35F198CF}" dt="2023-04-13T08:07:29.259" v="5"/>
          <pc:sldLayoutMkLst>
            <pc:docMk/>
            <pc:sldMasterMk cId="0" sldId="2147483648"/>
            <pc:sldLayoutMk cId="0" sldId="2147483654"/>
          </pc:sldLayoutMkLst>
        </pc:sldLayoutChg>
        <pc:sldLayoutChg chg="mod">
          <pc:chgData name="Phuong Nguyen Bich (PE)" userId="S::phuongnb@oucru.org::0ac25f5b-11c8-486c-a187-b61629545102" providerId="AD" clId="Web-{57805F2F-2211-1BE1-9C95-685C35F198CF}" dt="2023-04-13T08:07:29.259" v="5"/>
          <pc:sldLayoutMkLst>
            <pc:docMk/>
            <pc:sldMasterMk cId="0" sldId="2147483648"/>
            <pc:sldLayoutMk cId="0" sldId="2147483655"/>
          </pc:sldLayoutMkLst>
        </pc:sldLayoutChg>
        <pc:sldLayoutChg chg="mod">
          <pc:chgData name="Phuong Nguyen Bich (PE)" userId="S::phuongnb@oucru.org::0ac25f5b-11c8-486c-a187-b61629545102" providerId="AD" clId="Web-{57805F2F-2211-1BE1-9C95-685C35F198CF}" dt="2023-04-13T08:07:29.259" v="5"/>
          <pc:sldLayoutMkLst>
            <pc:docMk/>
            <pc:sldMasterMk cId="0" sldId="2147483648"/>
            <pc:sldLayoutMk cId="0" sldId="2147483656"/>
          </pc:sldLayoutMkLst>
        </pc:sldLayoutChg>
        <pc:sldLayoutChg chg="mod">
          <pc:chgData name="Phuong Nguyen Bich (PE)" userId="S::phuongnb@oucru.org::0ac25f5b-11c8-486c-a187-b61629545102" providerId="AD" clId="Web-{57805F2F-2211-1BE1-9C95-685C35F198CF}" dt="2023-04-13T08:07:29.259" v="5"/>
          <pc:sldLayoutMkLst>
            <pc:docMk/>
            <pc:sldMasterMk cId="0" sldId="2147483648"/>
            <pc:sldLayoutMk cId="0" sldId="2147483657"/>
          </pc:sldLayoutMkLst>
        </pc:sldLayoutChg>
        <pc:sldLayoutChg chg="mod">
          <pc:chgData name="Phuong Nguyen Bich (PE)" userId="S::phuongnb@oucru.org::0ac25f5b-11c8-486c-a187-b61629545102" providerId="AD" clId="Web-{57805F2F-2211-1BE1-9C95-685C35F198CF}" dt="2023-04-13T08:07:29.259" v="5"/>
          <pc:sldLayoutMkLst>
            <pc:docMk/>
            <pc:sldMasterMk cId="0" sldId="2147483648"/>
            <pc:sldLayoutMk cId="0" sldId="2147483658"/>
          </pc:sldLayoutMkLst>
        </pc:sldLayoutChg>
        <pc:sldLayoutChg chg="mod">
          <pc:chgData name="Phuong Nguyen Bich (PE)" userId="S::phuongnb@oucru.org::0ac25f5b-11c8-486c-a187-b61629545102" providerId="AD" clId="Web-{57805F2F-2211-1BE1-9C95-685C35F198CF}" dt="2023-04-13T08:07:29.259" v="5"/>
          <pc:sldLayoutMkLst>
            <pc:docMk/>
            <pc:sldMasterMk cId="0" sldId="2147483648"/>
            <pc:sldLayoutMk cId="0" sldId="2147483659"/>
          </pc:sldLayoutMkLst>
        </pc:sldLayoutChg>
      </pc:sldMasterChg>
    </pc:docChg>
  </pc:docChgLst>
  <pc:docChgLst>
    <pc:chgData name="Phuong Nguyen Bich (PE)" userId="S::phuongnb@oucru.org::0ac25f5b-11c8-486c-a187-b61629545102" providerId="AD" clId="Web-{A62DE74F-7019-E2D6-87F3-C3A47A75D622}"/>
    <pc:docChg chg="modSld">
      <pc:chgData name="Phuong Nguyen Bich (PE)" userId="S::phuongnb@oucru.org::0ac25f5b-11c8-486c-a187-b61629545102" providerId="AD" clId="Web-{A62DE74F-7019-E2D6-87F3-C3A47A75D622}" dt="2023-05-07T18:46:02.553" v="1690" actId="1076"/>
      <pc:docMkLst>
        <pc:docMk/>
      </pc:docMkLst>
      <pc:sldChg chg="modSp">
        <pc:chgData name="Phuong Nguyen Bich (PE)" userId="S::phuongnb@oucru.org::0ac25f5b-11c8-486c-a187-b61629545102" providerId="AD" clId="Web-{A62DE74F-7019-E2D6-87F3-C3A47A75D622}" dt="2023-05-07T17:55:03.488" v="821" actId="20577"/>
        <pc:sldMkLst>
          <pc:docMk/>
          <pc:sldMk cId="0" sldId="259"/>
        </pc:sldMkLst>
        <pc:spChg chg="mod">
          <ac:chgData name="Phuong Nguyen Bich (PE)" userId="S::phuongnb@oucru.org::0ac25f5b-11c8-486c-a187-b61629545102" providerId="AD" clId="Web-{A62DE74F-7019-E2D6-87F3-C3A47A75D622}" dt="2023-05-07T17:55:03.488" v="821" actId="20577"/>
          <ac:spMkLst>
            <pc:docMk/>
            <pc:sldMk cId="0" sldId="259"/>
            <ac:spMk id="3" creationId="{C8ACDB20-4BFA-931D-48DF-976BBA8739AB}"/>
          </ac:spMkLst>
        </pc:spChg>
      </pc:sldChg>
      <pc:sldChg chg="modSp">
        <pc:chgData name="Phuong Nguyen Bich (PE)" userId="S::phuongnb@oucru.org::0ac25f5b-11c8-486c-a187-b61629545102" providerId="AD" clId="Web-{A62DE74F-7019-E2D6-87F3-C3A47A75D622}" dt="2023-05-07T17:56:32.898" v="841" actId="20577"/>
        <pc:sldMkLst>
          <pc:docMk/>
          <pc:sldMk cId="0" sldId="264"/>
        </pc:sldMkLst>
        <pc:spChg chg="mod">
          <ac:chgData name="Phuong Nguyen Bich (PE)" userId="S::phuongnb@oucru.org::0ac25f5b-11c8-486c-a187-b61629545102" providerId="AD" clId="Web-{A62DE74F-7019-E2D6-87F3-C3A47A75D622}" dt="2023-05-07T17:56:32.898" v="841" actId="20577"/>
          <ac:spMkLst>
            <pc:docMk/>
            <pc:sldMk cId="0" sldId="264"/>
            <ac:spMk id="174" creationId="{00000000-0000-0000-0000-000000000000}"/>
          </ac:spMkLst>
        </pc:spChg>
      </pc:sldChg>
      <pc:sldChg chg="modSp">
        <pc:chgData name="Phuong Nguyen Bich (PE)" userId="S::phuongnb@oucru.org::0ac25f5b-11c8-486c-a187-b61629545102" providerId="AD" clId="Web-{A62DE74F-7019-E2D6-87F3-C3A47A75D622}" dt="2023-05-07T17:57:37.642" v="857" actId="20577"/>
        <pc:sldMkLst>
          <pc:docMk/>
          <pc:sldMk cId="0" sldId="268"/>
        </pc:sldMkLst>
        <pc:spChg chg="mod">
          <ac:chgData name="Phuong Nguyen Bich (PE)" userId="S::phuongnb@oucru.org::0ac25f5b-11c8-486c-a187-b61629545102" providerId="AD" clId="Web-{A62DE74F-7019-E2D6-87F3-C3A47A75D622}" dt="2023-05-07T17:57:37.642" v="857" actId="20577"/>
          <ac:spMkLst>
            <pc:docMk/>
            <pc:sldMk cId="0" sldId="268"/>
            <ac:spMk id="229" creationId="{00000000-0000-0000-0000-000000000000}"/>
          </ac:spMkLst>
        </pc:spChg>
      </pc:sldChg>
      <pc:sldChg chg="modSp">
        <pc:chgData name="Phuong Nguyen Bich (PE)" userId="S::phuongnb@oucru.org::0ac25f5b-11c8-486c-a187-b61629545102" providerId="AD" clId="Web-{A62DE74F-7019-E2D6-87F3-C3A47A75D622}" dt="2023-05-07T17:58:28.612" v="885" actId="20577"/>
        <pc:sldMkLst>
          <pc:docMk/>
          <pc:sldMk cId="0" sldId="270"/>
        </pc:sldMkLst>
        <pc:spChg chg="mod">
          <ac:chgData name="Phuong Nguyen Bich (PE)" userId="S::phuongnb@oucru.org::0ac25f5b-11c8-486c-a187-b61629545102" providerId="AD" clId="Web-{A62DE74F-7019-E2D6-87F3-C3A47A75D622}" dt="2023-05-07T17:58:28.612" v="885" actId="20577"/>
          <ac:spMkLst>
            <pc:docMk/>
            <pc:sldMk cId="0" sldId="270"/>
            <ac:spMk id="257" creationId="{00000000-0000-0000-0000-000000000000}"/>
          </ac:spMkLst>
        </pc:spChg>
      </pc:sldChg>
      <pc:sldChg chg="modSp">
        <pc:chgData name="Phuong Nguyen Bich (PE)" userId="S::phuongnb@oucru.org::0ac25f5b-11c8-486c-a187-b61629545102" providerId="AD" clId="Web-{A62DE74F-7019-E2D6-87F3-C3A47A75D622}" dt="2023-05-07T17:59:23.927" v="897" actId="20577"/>
        <pc:sldMkLst>
          <pc:docMk/>
          <pc:sldMk cId="0" sldId="272"/>
        </pc:sldMkLst>
        <pc:spChg chg="mod">
          <ac:chgData name="Phuong Nguyen Bich (PE)" userId="S::phuongnb@oucru.org::0ac25f5b-11c8-486c-a187-b61629545102" providerId="AD" clId="Web-{A62DE74F-7019-E2D6-87F3-C3A47A75D622}" dt="2023-05-07T17:59:23.927" v="897" actId="20577"/>
          <ac:spMkLst>
            <pc:docMk/>
            <pc:sldMk cId="0" sldId="272"/>
            <ac:spMk id="289" creationId="{00000000-0000-0000-0000-000000000000}"/>
          </ac:spMkLst>
        </pc:spChg>
      </pc:sldChg>
      <pc:sldChg chg="modSp">
        <pc:chgData name="Phuong Nguyen Bich (PE)" userId="S::phuongnb@oucru.org::0ac25f5b-11c8-486c-a187-b61629545102" providerId="AD" clId="Web-{A62DE74F-7019-E2D6-87F3-C3A47A75D622}" dt="2023-05-07T17:59:48.193" v="904" actId="1076"/>
        <pc:sldMkLst>
          <pc:docMk/>
          <pc:sldMk cId="0" sldId="276"/>
        </pc:sldMkLst>
        <pc:spChg chg="mod">
          <ac:chgData name="Phuong Nguyen Bich (PE)" userId="S::phuongnb@oucru.org::0ac25f5b-11c8-486c-a187-b61629545102" providerId="AD" clId="Web-{A62DE74F-7019-E2D6-87F3-C3A47A75D622}" dt="2023-05-07T17:59:28.599" v="900" actId="20577"/>
          <ac:spMkLst>
            <pc:docMk/>
            <pc:sldMk cId="0" sldId="276"/>
            <ac:spMk id="336" creationId="{00000000-0000-0000-0000-000000000000}"/>
          </ac:spMkLst>
        </pc:spChg>
        <pc:spChg chg="mod">
          <ac:chgData name="Phuong Nguyen Bich (PE)" userId="S::phuongnb@oucru.org::0ac25f5b-11c8-486c-a187-b61629545102" providerId="AD" clId="Web-{A62DE74F-7019-E2D6-87F3-C3A47A75D622}" dt="2023-05-07T17:59:38.458" v="902" actId="14100"/>
          <ac:spMkLst>
            <pc:docMk/>
            <pc:sldMk cId="0" sldId="276"/>
            <ac:spMk id="337" creationId="{00000000-0000-0000-0000-000000000000}"/>
          </ac:spMkLst>
        </pc:spChg>
        <pc:picChg chg="mod">
          <ac:chgData name="Phuong Nguyen Bich (PE)" userId="S::phuongnb@oucru.org::0ac25f5b-11c8-486c-a187-b61629545102" providerId="AD" clId="Web-{A62DE74F-7019-E2D6-87F3-C3A47A75D622}" dt="2023-05-07T17:59:48.193" v="904" actId="1076"/>
          <ac:picMkLst>
            <pc:docMk/>
            <pc:sldMk cId="0" sldId="276"/>
            <ac:picMk id="338" creationId="{00000000-0000-0000-0000-000000000000}"/>
          </ac:picMkLst>
        </pc:picChg>
      </pc:sldChg>
      <pc:sldChg chg="modSp">
        <pc:chgData name="Phuong Nguyen Bich (PE)" userId="S::phuongnb@oucru.org::0ac25f5b-11c8-486c-a187-b61629545102" providerId="AD" clId="Web-{A62DE74F-7019-E2D6-87F3-C3A47A75D622}" dt="2023-05-07T18:01:37.620" v="922" actId="14100"/>
        <pc:sldMkLst>
          <pc:docMk/>
          <pc:sldMk cId="0" sldId="284"/>
        </pc:sldMkLst>
        <pc:spChg chg="mod">
          <ac:chgData name="Phuong Nguyen Bich (PE)" userId="S::phuongnb@oucru.org::0ac25f5b-11c8-486c-a187-b61629545102" providerId="AD" clId="Web-{A62DE74F-7019-E2D6-87F3-C3A47A75D622}" dt="2023-05-07T18:01:10.260" v="918" actId="1076"/>
          <ac:spMkLst>
            <pc:docMk/>
            <pc:sldMk cId="0" sldId="284"/>
            <ac:spMk id="448" creationId="{00000000-0000-0000-0000-000000000000}"/>
          </ac:spMkLst>
        </pc:spChg>
        <pc:spChg chg="mod">
          <ac:chgData name="Phuong Nguyen Bich (PE)" userId="S::phuongnb@oucru.org::0ac25f5b-11c8-486c-a187-b61629545102" providerId="AD" clId="Web-{A62DE74F-7019-E2D6-87F3-C3A47A75D622}" dt="2023-05-07T18:01:32.198" v="920" actId="1076"/>
          <ac:spMkLst>
            <pc:docMk/>
            <pc:sldMk cId="0" sldId="284"/>
            <ac:spMk id="452" creationId="{00000000-0000-0000-0000-000000000000}"/>
          </ac:spMkLst>
        </pc:spChg>
        <pc:spChg chg="mod">
          <ac:chgData name="Phuong Nguyen Bich (PE)" userId="S::phuongnb@oucru.org::0ac25f5b-11c8-486c-a187-b61629545102" providerId="AD" clId="Web-{A62DE74F-7019-E2D6-87F3-C3A47A75D622}" dt="2023-05-07T18:01:07.244" v="917" actId="1076"/>
          <ac:spMkLst>
            <pc:docMk/>
            <pc:sldMk cId="0" sldId="284"/>
            <ac:spMk id="453" creationId="{00000000-0000-0000-0000-000000000000}"/>
          </ac:spMkLst>
        </pc:spChg>
        <pc:spChg chg="mod">
          <ac:chgData name="Phuong Nguyen Bich (PE)" userId="S::phuongnb@oucru.org::0ac25f5b-11c8-486c-a187-b61629545102" providerId="AD" clId="Web-{A62DE74F-7019-E2D6-87F3-C3A47A75D622}" dt="2023-05-07T18:01:37.620" v="922" actId="14100"/>
          <ac:spMkLst>
            <pc:docMk/>
            <pc:sldMk cId="0" sldId="284"/>
            <ac:spMk id="454" creationId="{00000000-0000-0000-0000-000000000000}"/>
          </ac:spMkLst>
        </pc:spChg>
        <pc:picChg chg="mod">
          <ac:chgData name="Phuong Nguyen Bich (PE)" userId="S::phuongnb@oucru.org::0ac25f5b-11c8-486c-a187-b61629545102" providerId="AD" clId="Web-{A62DE74F-7019-E2D6-87F3-C3A47A75D622}" dt="2023-05-07T18:01:16.229" v="919" actId="1076"/>
          <ac:picMkLst>
            <pc:docMk/>
            <pc:sldMk cId="0" sldId="284"/>
            <ac:picMk id="3" creationId="{46324CEF-9C24-C412-6BD5-A8D8B46BEEBD}"/>
          </ac:picMkLst>
        </pc:picChg>
      </pc:sldChg>
      <pc:sldChg chg="modSp">
        <pc:chgData name="Phuong Nguyen Bich (PE)" userId="S::phuongnb@oucru.org::0ac25f5b-11c8-486c-a187-b61629545102" providerId="AD" clId="Web-{A62DE74F-7019-E2D6-87F3-C3A47A75D622}" dt="2023-05-07T18:02:35.591" v="945" actId="20577"/>
        <pc:sldMkLst>
          <pc:docMk/>
          <pc:sldMk cId="0" sldId="288"/>
        </pc:sldMkLst>
        <pc:spChg chg="mod">
          <ac:chgData name="Phuong Nguyen Bich (PE)" userId="S::phuongnb@oucru.org::0ac25f5b-11c8-486c-a187-b61629545102" providerId="AD" clId="Web-{A62DE74F-7019-E2D6-87F3-C3A47A75D622}" dt="2023-05-07T18:02:35.591" v="945" actId="20577"/>
          <ac:spMkLst>
            <pc:docMk/>
            <pc:sldMk cId="0" sldId="288"/>
            <ac:spMk id="511" creationId="{00000000-0000-0000-0000-000000000000}"/>
          </ac:spMkLst>
        </pc:spChg>
      </pc:sldChg>
      <pc:sldChg chg="modSp">
        <pc:chgData name="Phuong Nguyen Bich (PE)" userId="S::phuongnb@oucru.org::0ac25f5b-11c8-486c-a187-b61629545102" providerId="AD" clId="Web-{A62DE74F-7019-E2D6-87F3-C3A47A75D622}" dt="2023-05-07T18:03:44.875" v="999" actId="1076"/>
        <pc:sldMkLst>
          <pc:docMk/>
          <pc:sldMk cId="0" sldId="294"/>
        </pc:sldMkLst>
        <pc:spChg chg="mod">
          <ac:chgData name="Phuong Nguyen Bich (PE)" userId="S::phuongnb@oucru.org::0ac25f5b-11c8-486c-a187-b61629545102" providerId="AD" clId="Web-{A62DE74F-7019-E2D6-87F3-C3A47A75D622}" dt="2023-05-07T18:03:44.875" v="999" actId="1076"/>
          <ac:spMkLst>
            <pc:docMk/>
            <pc:sldMk cId="0" sldId="294"/>
            <ac:spMk id="598" creationId="{00000000-0000-0000-0000-000000000000}"/>
          </ac:spMkLst>
        </pc:spChg>
      </pc:sldChg>
      <pc:sldChg chg="addSp modSp">
        <pc:chgData name="Phuong Nguyen Bich (PE)" userId="S::phuongnb@oucru.org::0ac25f5b-11c8-486c-a187-b61629545102" providerId="AD" clId="Web-{A62DE74F-7019-E2D6-87F3-C3A47A75D622}" dt="2023-05-07T18:06:15.255" v="1123" actId="20577"/>
        <pc:sldMkLst>
          <pc:docMk/>
          <pc:sldMk cId="0" sldId="300"/>
        </pc:sldMkLst>
        <pc:spChg chg="mod">
          <ac:chgData name="Phuong Nguyen Bich (PE)" userId="S::phuongnb@oucru.org::0ac25f5b-11c8-486c-a187-b61629545102" providerId="AD" clId="Web-{A62DE74F-7019-E2D6-87F3-C3A47A75D622}" dt="2023-05-07T18:05:22.612" v="1059" actId="20577"/>
          <ac:spMkLst>
            <pc:docMk/>
            <pc:sldMk cId="0" sldId="300"/>
            <ac:spMk id="2" creationId="{BE95C8E6-2994-29A6-F7F2-F80F8AFDAC72}"/>
          </ac:spMkLst>
        </pc:spChg>
        <pc:spChg chg="mod">
          <ac:chgData name="Phuong Nguyen Bich (PE)" userId="S::phuongnb@oucru.org::0ac25f5b-11c8-486c-a187-b61629545102" providerId="AD" clId="Web-{A62DE74F-7019-E2D6-87F3-C3A47A75D622}" dt="2023-05-07T18:04:54.049" v="1004" actId="1076"/>
          <ac:spMkLst>
            <pc:docMk/>
            <pc:sldMk cId="0" sldId="300"/>
            <ac:spMk id="3" creationId="{00000000-0000-0000-0000-000000000000}"/>
          </ac:spMkLst>
        </pc:spChg>
        <pc:spChg chg="add mod">
          <ac:chgData name="Phuong Nguyen Bich (PE)" userId="S::phuongnb@oucru.org::0ac25f5b-11c8-486c-a187-b61629545102" providerId="AD" clId="Web-{A62DE74F-7019-E2D6-87F3-C3A47A75D622}" dt="2023-05-07T18:06:15.255" v="1123" actId="20577"/>
          <ac:spMkLst>
            <pc:docMk/>
            <pc:sldMk cId="0" sldId="300"/>
            <ac:spMk id="5" creationId="{F9424CB8-676C-E412-739C-342EDAC70273}"/>
          </ac:spMkLst>
        </pc:spChg>
        <pc:spChg chg="mod">
          <ac:chgData name="Phuong Nguyen Bich (PE)" userId="S::phuongnb@oucru.org::0ac25f5b-11c8-486c-a187-b61629545102" providerId="AD" clId="Web-{A62DE74F-7019-E2D6-87F3-C3A47A75D622}" dt="2023-05-07T18:04:54.064" v="1005" actId="1076"/>
          <ac:spMkLst>
            <pc:docMk/>
            <pc:sldMk cId="0" sldId="300"/>
            <ac:spMk id="7" creationId="{00000000-0000-0000-0000-000000000000}"/>
          </ac:spMkLst>
        </pc:spChg>
        <pc:spChg chg="mod">
          <ac:chgData name="Phuong Nguyen Bich (PE)" userId="S::phuongnb@oucru.org::0ac25f5b-11c8-486c-a187-b61629545102" providerId="AD" clId="Web-{A62DE74F-7019-E2D6-87F3-C3A47A75D622}" dt="2023-05-07T18:04:54.080" v="1006" actId="1076"/>
          <ac:spMkLst>
            <pc:docMk/>
            <pc:sldMk cId="0" sldId="300"/>
            <ac:spMk id="8" creationId="{00000000-0000-0000-0000-000000000000}"/>
          </ac:spMkLst>
        </pc:spChg>
        <pc:spChg chg="mod">
          <ac:chgData name="Phuong Nguyen Bich (PE)" userId="S::phuongnb@oucru.org::0ac25f5b-11c8-486c-a187-b61629545102" providerId="AD" clId="Web-{A62DE74F-7019-E2D6-87F3-C3A47A75D622}" dt="2023-05-07T18:04:54.096" v="1007" actId="1076"/>
          <ac:spMkLst>
            <pc:docMk/>
            <pc:sldMk cId="0" sldId="300"/>
            <ac:spMk id="9" creationId="{00000000-0000-0000-0000-000000000000}"/>
          </ac:spMkLst>
        </pc:spChg>
        <pc:spChg chg="mod">
          <ac:chgData name="Phuong Nguyen Bich (PE)" userId="S::phuongnb@oucru.org::0ac25f5b-11c8-486c-a187-b61629545102" providerId="AD" clId="Web-{A62DE74F-7019-E2D6-87F3-C3A47A75D622}" dt="2023-05-07T18:04:54.111" v="1008" actId="1076"/>
          <ac:spMkLst>
            <pc:docMk/>
            <pc:sldMk cId="0" sldId="300"/>
            <ac:spMk id="10" creationId="{00000000-0000-0000-0000-000000000000}"/>
          </ac:spMkLst>
        </pc:spChg>
        <pc:spChg chg="mod">
          <ac:chgData name="Phuong Nguyen Bich (PE)" userId="S::phuongnb@oucru.org::0ac25f5b-11c8-486c-a187-b61629545102" providerId="AD" clId="Web-{A62DE74F-7019-E2D6-87F3-C3A47A75D622}" dt="2023-05-07T18:04:54.127" v="1009" actId="1076"/>
          <ac:spMkLst>
            <pc:docMk/>
            <pc:sldMk cId="0" sldId="300"/>
            <ac:spMk id="11" creationId="{00000000-0000-0000-0000-000000000000}"/>
          </ac:spMkLst>
        </pc:spChg>
        <pc:spChg chg="mod">
          <ac:chgData name="Phuong Nguyen Bich (PE)" userId="S::phuongnb@oucru.org::0ac25f5b-11c8-486c-a187-b61629545102" providerId="AD" clId="Web-{A62DE74F-7019-E2D6-87F3-C3A47A75D622}" dt="2023-05-07T18:04:54.143" v="1010" actId="1076"/>
          <ac:spMkLst>
            <pc:docMk/>
            <pc:sldMk cId="0" sldId="300"/>
            <ac:spMk id="12" creationId="{00000000-0000-0000-0000-000000000000}"/>
          </ac:spMkLst>
        </pc:spChg>
        <pc:spChg chg="mod">
          <ac:chgData name="Phuong Nguyen Bich (PE)" userId="S::phuongnb@oucru.org::0ac25f5b-11c8-486c-a187-b61629545102" providerId="AD" clId="Web-{A62DE74F-7019-E2D6-87F3-C3A47A75D622}" dt="2023-05-07T18:04:54.158" v="1011" actId="1076"/>
          <ac:spMkLst>
            <pc:docMk/>
            <pc:sldMk cId="0" sldId="300"/>
            <ac:spMk id="13" creationId="{00000000-0000-0000-0000-000000000000}"/>
          </ac:spMkLst>
        </pc:spChg>
        <pc:spChg chg="mod">
          <ac:chgData name="Phuong Nguyen Bich (PE)" userId="S::phuongnb@oucru.org::0ac25f5b-11c8-486c-a187-b61629545102" providerId="AD" clId="Web-{A62DE74F-7019-E2D6-87F3-C3A47A75D622}" dt="2023-05-07T18:04:54.174" v="1012" actId="1076"/>
          <ac:spMkLst>
            <pc:docMk/>
            <pc:sldMk cId="0" sldId="300"/>
            <ac:spMk id="14" creationId="{00000000-0000-0000-0000-000000000000}"/>
          </ac:spMkLst>
        </pc:spChg>
        <pc:spChg chg="mod">
          <ac:chgData name="Phuong Nguyen Bich (PE)" userId="S::phuongnb@oucru.org::0ac25f5b-11c8-486c-a187-b61629545102" providerId="AD" clId="Web-{A62DE74F-7019-E2D6-87F3-C3A47A75D622}" dt="2023-05-07T18:04:54.189" v="1013" actId="1076"/>
          <ac:spMkLst>
            <pc:docMk/>
            <pc:sldMk cId="0" sldId="300"/>
            <ac:spMk id="15" creationId="{00000000-0000-0000-0000-000000000000}"/>
          </ac:spMkLst>
        </pc:spChg>
        <pc:spChg chg="mod">
          <ac:chgData name="Phuong Nguyen Bich (PE)" userId="S::phuongnb@oucru.org::0ac25f5b-11c8-486c-a187-b61629545102" providerId="AD" clId="Web-{A62DE74F-7019-E2D6-87F3-C3A47A75D622}" dt="2023-05-07T18:04:54.205" v="1014" actId="1076"/>
          <ac:spMkLst>
            <pc:docMk/>
            <pc:sldMk cId="0" sldId="300"/>
            <ac:spMk id="16" creationId="{00000000-0000-0000-0000-000000000000}"/>
          </ac:spMkLst>
        </pc:spChg>
        <pc:spChg chg="mod">
          <ac:chgData name="Phuong Nguyen Bich (PE)" userId="S::phuongnb@oucru.org::0ac25f5b-11c8-486c-a187-b61629545102" providerId="AD" clId="Web-{A62DE74F-7019-E2D6-87F3-C3A47A75D622}" dt="2023-05-07T18:04:54.221" v="1015" actId="1076"/>
          <ac:spMkLst>
            <pc:docMk/>
            <pc:sldMk cId="0" sldId="300"/>
            <ac:spMk id="17" creationId="{00000000-0000-0000-0000-000000000000}"/>
          </ac:spMkLst>
        </pc:spChg>
        <pc:spChg chg="mod">
          <ac:chgData name="Phuong Nguyen Bich (PE)" userId="S::phuongnb@oucru.org::0ac25f5b-11c8-486c-a187-b61629545102" providerId="AD" clId="Web-{A62DE74F-7019-E2D6-87F3-C3A47A75D622}" dt="2023-05-07T18:04:54.236" v="1016" actId="1076"/>
          <ac:spMkLst>
            <pc:docMk/>
            <pc:sldMk cId="0" sldId="300"/>
            <ac:spMk id="19" creationId="{00000000-0000-0000-0000-000000000000}"/>
          </ac:spMkLst>
        </pc:spChg>
        <pc:spChg chg="mod">
          <ac:chgData name="Phuong Nguyen Bich (PE)" userId="S::phuongnb@oucru.org::0ac25f5b-11c8-486c-a187-b61629545102" providerId="AD" clId="Web-{A62DE74F-7019-E2D6-87F3-C3A47A75D622}" dt="2023-05-07T18:04:54.268" v="1018" actId="1076"/>
          <ac:spMkLst>
            <pc:docMk/>
            <pc:sldMk cId="0" sldId="300"/>
            <ac:spMk id="63" creationId="{00000000-0000-0000-0000-000000000000}"/>
          </ac:spMkLst>
        </pc:spChg>
        <pc:picChg chg="add">
          <ac:chgData name="Phuong Nguyen Bich (PE)" userId="S::phuongnb@oucru.org::0ac25f5b-11c8-486c-a187-b61629545102" providerId="AD" clId="Web-{A62DE74F-7019-E2D6-87F3-C3A47A75D622}" dt="2023-05-07T18:05:05.190" v="1019"/>
          <ac:picMkLst>
            <pc:docMk/>
            <pc:sldMk cId="0" sldId="300"/>
            <ac:picMk id="6" creationId="{9278033B-11FD-5327-C988-7F14F59ACCFD}"/>
          </ac:picMkLst>
        </pc:picChg>
      </pc:sldChg>
      <pc:sldChg chg="addSp delSp modSp">
        <pc:chgData name="Phuong Nguyen Bich (PE)" userId="S::phuongnb@oucru.org::0ac25f5b-11c8-486c-a187-b61629545102" providerId="AD" clId="Web-{A62DE74F-7019-E2D6-87F3-C3A47A75D622}" dt="2023-05-07T18:06:47.599" v="1141" actId="20577"/>
        <pc:sldMkLst>
          <pc:docMk/>
          <pc:sldMk cId="0" sldId="301"/>
        </pc:sldMkLst>
        <pc:spChg chg="add del">
          <ac:chgData name="Phuong Nguyen Bich (PE)" userId="S::phuongnb@oucru.org::0ac25f5b-11c8-486c-a187-b61629545102" providerId="AD" clId="Web-{A62DE74F-7019-E2D6-87F3-C3A47A75D622}" dt="2023-05-07T18:06:35.708" v="1131"/>
          <ac:spMkLst>
            <pc:docMk/>
            <pc:sldMk cId="0" sldId="301"/>
            <ac:spMk id="4" creationId="{F9424CB8-676C-E412-739C-342EDAC70273}"/>
          </ac:spMkLst>
        </pc:spChg>
        <pc:spChg chg="mod">
          <ac:chgData name="Phuong Nguyen Bich (PE)" userId="S::phuongnb@oucru.org::0ac25f5b-11c8-486c-a187-b61629545102" providerId="AD" clId="Web-{A62DE74F-7019-E2D6-87F3-C3A47A75D622}" dt="2023-05-07T18:06:47.599" v="1141" actId="20577"/>
          <ac:spMkLst>
            <pc:docMk/>
            <pc:sldMk cId="0" sldId="301"/>
            <ac:spMk id="7" creationId="{00000000-0000-0000-0000-000000000000}"/>
          </ac:spMkLst>
        </pc:spChg>
        <pc:picChg chg="add del">
          <ac:chgData name="Phuong Nguyen Bich (PE)" userId="S::phuongnb@oucru.org::0ac25f5b-11c8-486c-a187-b61629545102" providerId="AD" clId="Web-{A62DE74F-7019-E2D6-87F3-C3A47A75D622}" dt="2023-05-07T18:06:35.708" v="1131"/>
          <ac:picMkLst>
            <pc:docMk/>
            <pc:sldMk cId="0" sldId="301"/>
            <ac:picMk id="5" creationId="{9278033B-11FD-5327-C988-7F14F59ACCFD}"/>
          </ac:picMkLst>
        </pc:picChg>
      </pc:sldChg>
      <pc:sldChg chg="addSp modSp">
        <pc:chgData name="Phuong Nguyen Bich (PE)" userId="S::phuongnb@oucru.org::0ac25f5b-11c8-486c-a187-b61629545102" providerId="AD" clId="Web-{A62DE74F-7019-E2D6-87F3-C3A47A75D622}" dt="2023-05-07T18:07:52.367" v="1151" actId="14100"/>
        <pc:sldMkLst>
          <pc:docMk/>
          <pc:sldMk cId="0" sldId="302"/>
        </pc:sldMkLst>
        <pc:spChg chg="add mod">
          <ac:chgData name="Phuong Nguyen Bich (PE)" userId="S::phuongnb@oucru.org::0ac25f5b-11c8-486c-a187-b61629545102" providerId="AD" clId="Web-{A62DE74F-7019-E2D6-87F3-C3A47A75D622}" dt="2023-05-07T18:07:52.367" v="1151" actId="14100"/>
          <ac:spMkLst>
            <pc:docMk/>
            <pc:sldMk cId="0" sldId="302"/>
            <ac:spMk id="3" creationId="{B2B5937F-3304-AA33-5FCA-D5CFBD2003AA}"/>
          </ac:spMkLst>
        </pc:spChg>
        <pc:spChg chg="mod">
          <ac:chgData name="Phuong Nguyen Bich (PE)" userId="S::phuongnb@oucru.org::0ac25f5b-11c8-486c-a187-b61629545102" providerId="AD" clId="Web-{A62DE74F-7019-E2D6-87F3-C3A47A75D622}" dt="2023-05-07T18:07:08.366" v="1143" actId="1076"/>
          <ac:spMkLst>
            <pc:docMk/>
            <pc:sldMk cId="0" sldId="302"/>
            <ac:spMk id="713" creationId="{00000000-0000-0000-0000-000000000000}"/>
          </ac:spMkLst>
        </pc:spChg>
        <pc:picChg chg="add">
          <ac:chgData name="Phuong Nguyen Bich (PE)" userId="S::phuongnb@oucru.org::0ac25f5b-11c8-486c-a187-b61629545102" providerId="AD" clId="Web-{A62DE74F-7019-E2D6-87F3-C3A47A75D622}" dt="2023-05-07T18:07:03.600" v="1142"/>
          <ac:picMkLst>
            <pc:docMk/>
            <pc:sldMk cId="0" sldId="302"/>
            <ac:picMk id="4" creationId="{838634FE-07D5-4687-0562-E15E0235DD6D}"/>
          </ac:picMkLst>
        </pc:picChg>
        <pc:picChg chg="mod">
          <ac:chgData name="Phuong Nguyen Bich (PE)" userId="S::phuongnb@oucru.org::0ac25f5b-11c8-486c-a187-b61629545102" providerId="AD" clId="Web-{A62DE74F-7019-E2D6-87F3-C3A47A75D622}" dt="2023-05-07T18:07:42.945" v="1148" actId="1076"/>
          <ac:picMkLst>
            <pc:docMk/>
            <pc:sldMk cId="0" sldId="302"/>
            <ac:picMk id="714" creationId="{00000000-0000-0000-0000-000000000000}"/>
          </ac:picMkLst>
        </pc:picChg>
      </pc:sldChg>
      <pc:sldChg chg="modSp">
        <pc:chgData name="Phuong Nguyen Bich (PE)" userId="S::phuongnb@oucru.org::0ac25f5b-11c8-486c-a187-b61629545102" providerId="AD" clId="Web-{A62DE74F-7019-E2D6-87F3-C3A47A75D622}" dt="2023-05-07T18:13:07.403" v="1232" actId="20577"/>
        <pc:sldMkLst>
          <pc:docMk/>
          <pc:sldMk cId="0" sldId="303"/>
        </pc:sldMkLst>
        <pc:spChg chg="mod">
          <ac:chgData name="Phuong Nguyen Bich (PE)" userId="S::phuongnb@oucru.org::0ac25f5b-11c8-486c-a187-b61629545102" providerId="AD" clId="Web-{A62DE74F-7019-E2D6-87F3-C3A47A75D622}" dt="2023-05-07T18:13:07.403" v="1232" actId="20577"/>
          <ac:spMkLst>
            <pc:docMk/>
            <pc:sldMk cId="0" sldId="303"/>
            <ac:spMk id="723" creationId="{00000000-0000-0000-0000-000000000000}"/>
          </ac:spMkLst>
        </pc:spChg>
      </pc:sldChg>
      <pc:sldChg chg="addSp delSp modSp">
        <pc:chgData name="Phuong Nguyen Bich (PE)" userId="S::phuongnb@oucru.org::0ac25f5b-11c8-486c-a187-b61629545102" providerId="AD" clId="Web-{A62DE74F-7019-E2D6-87F3-C3A47A75D622}" dt="2023-05-07T18:46:02.553" v="1690" actId="1076"/>
        <pc:sldMkLst>
          <pc:docMk/>
          <pc:sldMk cId="0" sldId="316"/>
        </pc:sldMkLst>
        <pc:spChg chg="add mod">
          <ac:chgData name="Phuong Nguyen Bich (PE)" userId="S::phuongnb@oucru.org::0ac25f5b-11c8-486c-a187-b61629545102" providerId="AD" clId="Web-{A62DE74F-7019-E2D6-87F3-C3A47A75D622}" dt="2023-05-07T18:41:22.559" v="1473" actId="14100"/>
          <ac:spMkLst>
            <pc:docMk/>
            <pc:sldMk cId="0" sldId="316"/>
            <ac:spMk id="7" creationId="{710F2F90-0BAB-0CA4-FDA9-CA71C6785C00}"/>
          </ac:spMkLst>
        </pc:spChg>
        <pc:spChg chg="add del mod">
          <ac:chgData name="Phuong Nguyen Bich (PE)" userId="S::phuongnb@oucru.org::0ac25f5b-11c8-486c-a187-b61629545102" providerId="AD" clId="Web-{A62DE74F-7019-E2D6-87F3-C3A47A75D622}" dt="2023-05-07T18:38:54.148" v="1430"/>
          <ac:spMkLst>
            <pc:docMk/>
            <pc:sldMk cId="0" sldId="316"/>
            <ac:spMk id="8" creationId="{654D5CEC-D5DB-3ECD-81EE-6934EC367347}"/>
          </ac:spMkLst>
        </pc:spChg>
        <pc:spChg chg="add mod">
          <ac:chgData name="Phuong Nguyen Bich (PE)" userId="S::phuongnb@oucru.org::0ac25f5b-11c8-486c-a187-b61629545102" providerId="AD" clId="Web-{A62DE74F-7019-E2D6-87F3-C3A47A75D622}" dt="2023-05-07T18:46:02.553" v="1690" actId="1076"/>
          <ac:spMkLst>
            <pc:docMk/>
            <pc:sldMk cId="0" sldId="316"/>
            <ac:spMk id="9" creationId="{2537FCE8-1677-77DB-67A2-EB1191C1C565}"/>
          </ac:spMkLst>
        </pc:spChg>
        <pc:spChg chg="mod">
          <ac:chgData name="Phuong Nguyen Bich (PE)" userId="S::phuongnb@oucru.org::0ac25f5b-11c8-486c-a187-b61629545102" providerId="AD" clId="Web-{A62DE74F-7019-E2D6-87F3-C3A47A75D622}" dt="2023-05-07T18:38:22.631" v="1426" actId="1076"/>
          <ac:spMkLst>
            <pc:docMk/>
            <pc:sldMk cId="0" sldId="316"/>
            <ac:spMk id="887" creationId="{00000000-0000-0000-0000-000000000000}"/>
          </ac:spMkLst>
        </pc:spChg>
        <pc:graphicFrameChg chg="mod modGraphic">
          <ac:chgData name="Phuong Nguyen Bich (PE)" userId="S::phuongnb@oucru.org::0ac25f5b-11c8-486c-a187-b61629545102" providerId="AD" clId="Web-{A62DE74F-7019-E2D6-87F3-C3A47A75D622}" dt="2023-05-07T18:43:46.048" v="1680"/>
          <ac:graphicFrameMkLst>
            <pc:docMk/>
            <pc:sldMk cId="0" sldId="316"/>
            <ac:graphicFrameMk id="2" creationId="{00000000-0000-0000-0000-000000000000}"/>
          </ac:graphicFrameMkLst>
        </pc:graphicFrameChg>
        <pc:graphicFrameChg chg="add del mod">
          <ac:chgData name="Phuong Nguyen Bich (PE)" userId="S::phuongnb@oucru.org::0ac25f5b-11c8-486c-a187-b61629545102" providerId="AD" clId="Web-{A62DE74F-7019-E2D6-87F3-C3A47A75D622}" dt="2023-05-07T18:29:34.707" v="1235"/>
          <ac:graphicFrameMkLst>
            <pc:docMk/>
            <pc:sldMk cId="0" sldId="316"/>
            <ac:graphicFrameMk id="4" creationId="{26D71E5E-F328-5441-9963-830912274CBF}"/>
          </ac:graphicFrameMkLst>
        </pc:graphicFrameChg>
        <pc:graphicFrameChg chg="add del mod modGraphic">
          <ac:chgData name="Phuong Nguyen Bich (PE)" userId="S::phuongnb@oucru.org::0ac25f5b-11c8-486c-a187-b61629545102" providerId="AD" clId="Web-{A62DE74F-7019-E2D6-87F3-C3A47A75D622}" dt="2023-05-07T18:30:15.443" v="1283"/>
          <ac:graphicFrameMkLst>
            <pc:docMk/>
            <pc:sldMk cId="0" sldId="316"/>
            <ac:graphicFrameMk id="6" creationId="{E8DFA387-47F4-AFB9-B214-04D4BACC3DCA}"/>
          </ac:graphicFrameMkLst>
        </pc:graphicFrameChg>
      </pc:sldChg>
    </pc:docChg>
  </pc:docChgLst>
  <pc:docChgLst>
    <pc:chgData name="Phuong Nguyen Bich (PE)" userId="0ac25f5b-11c8-486c-a187-b61629545102" providerId="ADAL" clId="{E323B36A-BEE7-4096-85F5-7795AFDFC3F0}"/>
    <pc:docChg chg="undo custSel addSld delSld modSld modMainMaster">
      <pc:chgData name="Phuong Nguyen Bich (PE)" userId="0ac25f5b-11c8-486c-a187-b61629545102" providerId="ADAL" clId="{E323B36A-BEE7-4096-85F5-7795AFDFC3F0}" dt="2023-04-27T09:58:28.727" v="2573" actId="478"/>
      <pc:docMkLst>
        <pc:docMk/>
      </pc:docMkLst>
      <pc:sldChg chg="delSp modSp add mod">
        <pc:chgData name="Phuong Nguyen Bich (PE)" userId="0ac25f5b-11c8-486c-a187-b61629545102" providerId="ADAL" clId="{E323B36A-BEE7-4096-85F5-7795AFDFC3F0}" dt="2023-04-27T09:56:46.609" v="2283" actId="478"/>
        <pc:sldMkLst>
          <pc:docMk/>
          <pc:sldMk cId="0" sldId="256"/>
        </pc:sldMkLst>
        <pc:spChg chg="mod">
          <ac:chgData name="Phuong Nguyen Bich (PE)" userId="0ac25f5b-11c8-486c-a187-b61629545102" providerId="ADAL" clId="{E323B36A-BEE7-4096-85F5-7795AFDFC3F0}" dt="2023-04-27T09:04:35.398" v="1947" actId="1076"/>
          <ac:spMkLst>
            <pc:docMk/>
            <pc:sldMk cId="0" sldId="256"/>
            <ac:spMk id="8" creationId="{00000000-0000-0000-0000-000000000000}"/>
          </ac:spMkLst>
        </pc:spChg>
        <pc:spChg chg="del">
          <ac:chgData name="Phuong Nguyen Bich (PE)" userId="0ac25f5b-11c8-486c-a187-b61629545102" providerId="ADAL" clId="{E323B36A-BEE7-4096-85F5-7795AFDFC3F0}" dt="2023-04-27T09:56:46.609" v="2283" actId="478"/>
          <ac:spMkLst>
            <pc:docMk/>
            <pc:sldMk cId="0" sldId="256"/>
            <ac:spMk id="15" creationId="{813A9833-928F-6504-5984-202B949CF6C9}"/>
          </ac:spMkLst>
        </pc:spChg>
        <pc:grpChg chg="mod">
          <ac:chgData name="Phuong Nguyen Bich (PE)" userId="0ac25f5b-11c8-486c-a187-b61629545102" providerId="ADAL" clId="{E323B36A-BEE7-4096-85F5-7795AFDFC3F0}" dt="2023-04-27T09:04:33.991" v="1946" actId="1076"/>
          <ac:grpSpMkLst>
            <pc:docMk/>
            <pc:sldMk cId="0" sldId="256"/>
            <ac:grpSpMk id="3" creationId="{00000000-0000-0000-0000-000000000000}"/>
          </ac:grpSpMkLst>
        </pc:grpChg>
        <pc:picChg chg="mod">
          <ac:chgData name="Phuong Nguyen Bich (PE)" userId="0ac25f5b-11c8-486c-a187-b61629545102" providerId="ADAL" clId="{E323B36A-BEE7-4096-85F5-7795AFDFC3F0}" dt="2023-04-27T09:05:07.583" v="1949" actId="1076"/>
          <ac:picMkLst>
            <pc:docMk/>
            <pc:sldMk cId="0" sldId="256"/>
            <ac:picMk id="9" creationId="{00000000-0000-0000-0000-000000000000}"/>
          </ac:picMkLst>
        </pc:picChg>
      </pc:sldChg>
      <pc:sldChg chg="setBg">
        <pc:chgData name="Phuong Nguyen Bich (PE)" userId="0ac25f5b-11c8-486c-a187-b61629545102" providerId="ADAL" clId="{E323B36A-BEE7-4096-85F5-7795AFDFC3F0}" dt="2023-04-27T03:18:38.358" v="4"/>
        <pc:sldMkLst>
          <pc:docMk/>
          <pc:sldMk cId="0" sldId="258"/>
        </pc:sldMkLst>
      </pc:sldChg>
      <pc:sldChg chg="modSp mod">
        <pc:chgData name="Phuong Nguyen Bich (PE)" userId="0ac25f5b-11c8-486c-a187-b61629545102" providerId="ADAL" clId="{E323B36A-BEE7-4096-85F5-7795AFDFC3F0}" dt="2023-04-27T05:50:12.722" v="55" actId="1038"/>
        <pc:sldMkLst>
          <pc:docMk/>
          <pc:sldMk cId="0" sldId="259"/>
        </pc:sldMkLst>
        <pc:spChg chg="mod">
          <ac:chgData name="Phuong Nguyen Bich (PE)" userId="0ac25f5b-11c8-486c-a187-b61629545102" providerId="ADAL" clId="{E323B36A-BEE7-4096-85F5-7795AFDFC3F0}" dt="2023-04-27T05:50:12.722" v="55" actId="1038"/>
          <ac:spMkLst>
            <pc:docMk/>
            <pc:sldMk cId="0" sldId="259"/>
            <ac:spMk id="113" creationId="{00000000-0000-0000-0000-000000000000}"/>
          </ac:spMkLst>
        </pc:spChg>
        <pc:spChg chg="mod">
          <ac:chgData name="Phuong Nguyen Bich (PE)" userId="0ac25f5b-11c8-486c-a187-b61629545102" providerId="ADAL" clId="{E323B36A-BEE7-4096-85F5-7795AFDFC3F0}" dt="2023-04-27T05:50:12.722" v="55" actId="1038"/>
          <ac:spMkLst>
            <pc:docMk/>
            <pc:sldMk cId="0" sldId="259"/>
            <ac:spMk id="114" creationId="{00000000-0000-0000-0000-000000000000}"/>
          </ac:spMkLst>
        </pc:spChg>
        <pc:spChg chg="mod">
          <ac:chgData name="Phuong Nguyen Bich (PE)" userId="0ac25f5b-11c8-486c-a187-b61629545102" providerId="ADAL" clId="{E323B36A-BEE7-4096-85F5-7795AFDFC3F0}" dt="2023-04-27T05:50:12.722" v="55" actId="1038"/>
          <ac:spMkLst>
            <pc:docMk/>
            <pc:sldMk cId="0" sldId="259"/>
            <ac:spMk id="115" creationId="{00000000-0000-0000-0000-000000000000}"/>
          </ac:spMkLst>
        </pc:spChg>
        <pc:spChg chg="mod">
          <ac:chgData name="Phuong Nguyen Bich (PE)" userId="0ac25f5b-11c8-486c-a187-b61629545102" providerId="ADAL" clId="{E323B36A-BEE7-4096-85F5-7795AFDFC3F0}" dt="2023-04-27T05:50:12.722" v="55" actId="1038"/>
          <ac:spMkLst>
            <pc:docMk/>
            <pc:sldMk cId="0" sldId="259"/>
            <ac:spMk id="116" creationId="{00000000-0000-0000-0000-000000000000}"/>
          </ac:spMkLst>
        </pc:spChg>
      </pc:sldChg>
      <pc:sldChg chg="modSp mod">
        <pc:chgData name="Phuong Nguyen Bich (PE)" userId="0ac25f5b-11c8-486c-a187-b61629545102" providerId="ADAL" clId="{E323B36A-BEE7-4096-85F5-7795AFDFC3F0}" dt="2023-04-27T05:50:00.775" v="49" actId="14100"/>
        <pc:sldMkLst>
          <pc:docMk/>
          <pc:sldMk cId="0" sldId="260"/>
        </pc:sldMkLst>
        <pc:spChg chg="mod">
          <ac:chgData name="Phuong Nguyen Bich (PE)" userId="0ac25f5b-11c8-486c-a187-b61629545102" providerId="ADAL" clId="{E323B36A-BEE7-4096-85F5-7795AFDFC3F0}" dt="2023-04-27T05:50:00.775" v="49" actId="14100"/>
          <ac:spMkLst>
            <pc:docMk/>
            <pc:sldMk cId="0" sldId="260"/>
            <ac:spMk id="121" creationId="{00000000-0000-0000-0000-000000000000}"/>
          </ac:spMkLst>
        </pc:spChg>
        <pc:spChg chg="mod">
          <ac:chgData name="Phuong Nguyen Bich (PE)" userId="0ac25f5b-11c8-486c-a187-b61629545102" providerId="ADAL" clId="{E323B36A-BEE7-4096-85F5-7795AFDFC3F0}" dt="2023-04-27T05:50:00.775" v="49" actId="14100"/>
          <ac:spMkLst>
            <pc:docMk/>
            <pc:sldMk cId="0" sldId="260"/>
            <ac:spMk id="122" creationId="{00000000-0000-0000-0000-000000000000}"/>
          </ac:spMkLst>
        </pc:spChg>
        <pc:spChg chg="mod">
          <ac:chgData name="Phuong Nguyen Bich (PE)" userId="0ac25f5b-11c8-486c-a187-b61629545102" providerId="ADAL" clId="{E323B36A-BEE7-4096-85F5-7795AFDFC3F0}" dt="2023-04-27T05:50:00.775" v="49" actId="14100"/>
          <ac:spMkLst>
            <pc:docMk/>
            <pc:sldMk cId="0" sldId="260"/>
            <ac:spMk id="123" creationId="{00000000-0000-0000-0000-000000000000}"/>
          </ac:spMkLst>
        </pc:spChg>
      </pc:sldChg>
      <pc:sldChg chg="modSp mod">
        <pc:chgData name="Phuong Nguyen Bich (PE)" userId="0ac25f5b-11c8-486c-a187-b61629545102" providerId="ADAL" clId="{E323B36A-BEE7-4096-85F5-7795AFDFC3F0}" dt="2023-04-27T05:50:27.911" v="86" actId="1035"/>
        <pc:sldMkLst>
          <pc:docMk/>
          <pc:sldMk cId="0" sldId="262"/>
        </pc:sldMkLst>
        <pc:spChg chg="mod">
          <ac:chgData name="Phuong Nguyen Bich (PE)" userId="0ac25f5b-11c8-486c-a187-b61629545102" providerId="ADAL" clId="{E323B36A-BEE7-4096-85F5-7795AFDFC3F0}" dt="2023-04-27T05:50:27.911" v="86" actId="1035"/>
          <ac:spMkLst>
            <pc:docMk/>
            <pc:sldMk cId="0" sldId="262"/>
            <ac:spMk id="141" creationId="{00000000-0000-0000-0000-000000000000}"/>
          </ac:spMkLst>
        </pc:spChg>
        <pc:spChg chg="mod">
          <ac:chgData name="Phuong Nguyen Bich (PE)" userId="0ac25f5b-11c8-486c-a187-b61629545102" providerId="ADAL" clId="{E323B36A-BEE7-4096-85F5-7795AFDFC3F0}" dt="2023-04-27T05:50:27.911" v="86" actId="1035"/>
          <ac:spMkLst>
            <pc:docMk/>
            <pc:sldMk cId="0" sldId="262"/>
            <ac:spMk id="142" creationId="{00000000-0000-0000-0000-000000000000}"/>
          </ac:spMkLst>
        </pc:spChg>
        <pc:spChg chg="mod">
          <ac:chgData name="Phuong Nguyen Bich (PE)" userId="0ac25f5b-11c8-486c-a187-b61629545102" providerId="ADAL" clId="{E323B36A-BEE7-4096-85F5-7795AFDFC3F0}" dt="2023-04-27T05:50:27.911" v="86" actId="1035"/>
          <ac:spMkLst>
            <pc:docMk/>
            <pc:sldMk cId="0" sldId="262"/>
            <ac:spMk id="143" creationId="{00000000-0000-0000-0000-000000000000}"/>
          </ac:spMkLst>
        </pc:spChg>
        <pc:spChg chg="mod">
          <ac:chgData name="Phuong Nguyen Bich (PE)" userId="0ac25f5b-11c8-486c-a187-b61629545102" providerId="ADAL" clId="{E323B36A-BEE7-4096-85F5-7795AFDFC3F0}" dt="2023-04-27T05:50:27.911" v="86" actId="1035"/>
          <ac:spMkLst>
            <pc:docMk/>
            <pc:sldMk cId="0" sldId="262"/>
            <ac:spMk id="144" creationId="{00000000-0000-0000-0000-000000000000}"/>
          </ac:spMkLst>
        </pc:spChg>
        <pc:spChg chg="mod">
          <ac:chgData name="Phuong Nguyen Bich (PE)" userId="0ac25f5b-11c8-486c-a187-b61629545102" providerId="ADAL" clId="{E323B36A-BEE7-4096-85F5-7795AFDFC3F0}" dt="2023-04-27T05:50:27.911" v="86" actId="1035"/>
          <ac:spMkLst>
            <pc:docMk/>
            <pc:sldMk cId="0" sldId="262"/>
            <ac:spMk id="145" creationId="{00000000-0000-0000-0000-000000000000}"/>
          </ac:spMkLst>
        </pc:spChg>
        <pc:spChg chg="mod">
          <ac:chgData name="Phuong Nguyen Bich (PE)" userId="0ac25f5b-11c8-486c-a187-b61629545102" providerId="ADAL" clId="{E323B36A-BEE7-4096-85F5-7795AFDFC3F0}" dt="2023-04-27T05:50:27.911" v="86" actId="1035"/>
          <ac:spMkLst>
            <pc:docMk/>
            <pc:sldMk cId="0" sldId="262"/>
            <ac:spMk id="148" creationId="{00000000-0000-0000-0000-000000000000}"/>
          </ac:spMkLst>
        </pc:spChg>
        <pc:graphicFrameChg chg="mod">
          <ac:chgData name="Phuong Nguyen Bich (PE)" userId="0ac25f5b-11c8-486c-a187-b61629545102" providerId="ADAL" clId="{E323B36A-BEE7-4096-85F5-7795AFDFC3F0}" dt="2023-04-27T05:50:27.911" v="86" actId="1035"/>
          <ac:graphicFrameMkLst>
            <pc:docMk/>
            <pc:sldMk cId="0" sldId="262"/>
            <ac:graphicFrameMk id="149" creationId="{00000000-0000-0000-0000-000000000000}"/>
          </ac:graphicFrameMkLst>
        </pc:graphicFrameChg>
        <pc:cxnChg chg="mod">
          <ac:chgData name="Phuong Nguyen Bich (PE)" userId="0ac25f5b-11c8-486c-a187-b61629545102" providerId="ADAL" clId="{E323B36A-BEE7-4096-85F5-7795AFDFC3F0}" dt="2023-04-27T05:50:27.911" v="86" actId="1035"/>
          <ac:cxnSpMkLst>
            <pc:docMk/>
            <pc:sldMk cId="0" sldId="262"/>
            <ac:cxnSpMk id="146" creationId="{00000000-0000-0000-0000-000000000000}"/>
          </ac:cxnSpMkLst>
        </pc:cxnChg>
        <pc:cxnChg chg="mod">
          <ac:chgData name="Phuong Nguyen Bich (PE)" userId="0ac25f5b-11c8-486c-a187-b61629545102" providerId="ADAL" clId="{E323B36A-BEE7-4096-85F5-7795AFDFC3F0}" dt="2023-04-27T05:50:27.911" v="86" actId="1035"/>
          <ac:cxnSpMkLst>
            <pc:docMk/>
            <pc:sldMk cId="0" sldId="262"/>
            <ac:cxnSpMk id="147" creationId="{00000000-0000-0000-0000-000000000000}"/>
          </ac:cxnSpMkLst>
        </pc:cxnChg>
      </pc:sldChg>
      <pc:sldChg chg="modSp mod">
        <pc:chgData name="Phuong Nguyen Bich (PE)" userId="0ac25f5b-11c8-486c-a187-b61629545102" providerId="ADAL" clId="{E323B36A-BEE7-4096-85F5-7795AFDFC3F0}" dt="2023-04-27T05:50:55.311" v="98" actId="14100"/>
        <pc:sldMkLst>
          <pc:docMk/>
          <pc:sldMk cId="0" sldId="263"/>
        </pc:sldMkLst>
        <pc:spChg chg="mod">
          <ac:chgData name="Phuong Nguyen Bich (PE)" userId="0ac25f5b-11c8-486c-a187-b61629545102" providerId="ADAL" clId="{E323B36A-BEE7-4096-85F5-7795AFDFC3F0}" dt="2023-04-27T05:50:52.231" v="97" actId="14100"/>
          <ac:spMkLst>
            <pc:docMk/>
            <pc:sldMk cId="0" sldId="263"/>
            <ac:spMk id="3" creationId="{288FF869-3605-7FA3-5278-919A1DA3E572}"/>
          </ac:spMkLst>
        </pc:spChg>
        <pc:spChg chg="mod">
          <ac:chgData name="Phuong Nguyen Bich (PE)" userId="0ac25f5b-11c8-486c-a187-b61629545102" providerId="ADAL" clId="{E323B36A-BEE7-4096-85F5-7795AFDFC3F0}" dt="2023-04-27T05:50:41.226" v="95" actId="1035"/>
          <ac:spMkLst>
            <pc:docMk/>
            <pc:sldMk cId="0" sldId="263"/>
            <ac:spMk id="154" creationId="{00000000-0000-0000-0000-000000000000}"/>
          </ac:spMkLst>
        </pc:spChg>
        <pc:spChg chg="mod">
          <ac:chgData name="Phuong Nguyen Bich (PE)" userId="0ac25f5b-11c8-486c-a187-b61629545102" providerId="ADAL" clId="{E323B36A-BEE7-4096-85F5-7795AFDFC3F0}" dt="2023-04-27T05:50:41.226" v="95" actId="1035"/>
          <ac:spMkLst>
            <pc:docMk/>
            <pc:sldMk cId="0" sldId="263"/>
            <ac:spMk id="155" creationId="{00000000-0000-0000-0000-000000000000}"/>
          </ac:spMkLst>
        </pc:spChg>
        <pc:spChg chg="mod">
          <ac:chgData name="Phuong Nguyen Bich (PE)" userId="0ac25f5b-11c8-486c-a187-b61629545102" providerId="ADAL" clId="{E323B36A-BEE7-4096-85F5-7795AFDFC3F0}" dt="2023-04-27T05:50:41.226" v="95" actId="1035"/>
          <ac:spMkLst>
            <pc:docMk/>
            <pc:sldMk cId="0" sldId="263"/>
            <ac:spMk id="156" creationId="{00000000-0000-0000-0000-000000000000}"/>
          </ac:spMkLst>
        </pc:spChg>
        <pc:spChg chg="mod">
          <ac:chgData name="Phuong Nguyen Bich (PE)" userId="0ac25f5b-11c8-486c-a187-b61629545102" providerId="ADAL" clId="{E323B36A-BEE7-4096-85F5-7795AFDFC3F0}" dt="2023-04-27T05:50:55.311" v="98" actId="14100"/>
          <ac:spMkLst>
            <pc:docMk/>
            <pc:sldMk cId="0" sldId="263"/>
            <ac:spMk id="157" creationId="{00000000-0000-0000-0000-000000000000}"/>
          </ac:spMkLst>
        </pc:spChg>
        <pc:spChg chg="mod">
          <ac:chgData name="Phuong Nguyen Bich (PE)" userId="0ac25f5b-11c8-486c-a187-b61629545102" providerId="ADAL" clId="{E323B36A-BEE7-4096-85F5-7795AFDFC3F0}" dt="2023-04-27T05:50:41.226" v="95" actId="1035"/>
          <ac:spMkLst>
            <pc:docMk/>
            <pc:sldMk cId="0" sldId="263"/>
            <ac:spMk id="158" creationId="{00000000-0000-0000-0000-000000000000}"/>
          </ac:spMkLst>
        </pc:spChg>
        <pc:spChg chg="mod">
          <ac:chgData name="Phuong Nguyen Bich (PE)" userId="0ac25f5b-11c8-486c-a187-b61629545102" providerId="ADAL" clId="{E323B36A-BEE7-4096-85F5-7795AFDFC3F0}" dt="2023-04-27T05:50:41.226" v="95" actId="1035"/>
          <ac:spMkLst>
            <pc:docMk/>
            <pc:sldMk cId="0" sldId="263"/>
            <ac:spMk id="162" creationId="{00000000-0000-0000-0000-000000000000}"/>
          </ac:spMkLst>
        </pc:spChg>
        <pc:graphicFrameChg chg="mod">
          <ac:chgData name="Phuong Nguyen Bich (PE)" userId="0ac25f5b-11c8-486c-a187-b61629545102" providerId="ADAL" clId="{E323B36A-BEE7-4096-85F5-7795AFDFC3F0}" dt="2023-04-27T05:50:41.226" v="95" actId="1035"/>
          <ac:graphicFrameMkLst>
            <pc:docMk/>
            <pc:sldMk cId="0" sldId="263"/>
            <ac:graphicFrameMk id="161" creationId="{00000000-0000-0000-0000-000000000000}"/>
          </ac:graphicFrameMkLst>
        </pc:graphicFrameChg>
        <pc:picChg chg="mod">
          <ac:chgData name="Phuong Nguyen Bich (PE)" userId="0ac25f5b-11c8-486c-a187-b61629545102" providerId="ADAL" clId="{E323B36A-BEE7-4096-85F5-7795AFDFC3F0}" dt="2023-04-27T05:50:41.226" v="95" actId="1035"/>
          <ac:picMkLst>
            <pc:docMk/>
            <pc:sldMk cId="0" sldId="263"/>
            <ac:picMk id="160" creationId="{00000000-0000-0000-0000-000000000000}"/>
          </ac:picMkLst>
        </pc:picChg>
      </pc:sldChg>
      <pc:sldChg chg="addSp delSp modSp mod">
        <pc:chgData name="Phuong Nguyen Bich (PE)" userId="0ac25f5b-11c8-486c-a187-b61629545102" providerId="ADAL" clId="{E323B36A-BEE7-4096-85F5-7795AFDFC3F0}" dt="2023-04-27T06:05:32.572" v="992" actId="20577"/>
        <pc:sldMkLst>
          <pc:docMk/>
          <pc:sldMk cId="0" sldId="264"/>
        </pc:sldMkLst>
        <pc:spChg chg="mod">
          <ac:chgData name="Phuong Nguyen Bich (PE)" userId="0ac25f5b-11c8-486c-a187-b61629545102" providerId="ADAL" clId="{E323B36A-BEE7-4096-85F5-7795AFDFC3F0}" dt="2023-04-27T05:51:04.839" v="107" actId="1035"/>
          <ac:spMkLst>
            <pc:docMk/>
            <pc:sldMk cId="0" sldId="264"/>
            <ac:spMk id="167" creationId="{00000000-0000-0000-0000-000000000000}"/>
          </ac:spMkLst>
        </pc:spChg>
        <pc:spChg chg="mod">
          <ac:chgData name="Phuong Nguyen Bich (PE)" userId="0ac25f5b-11c8-486c-a187-b61629545102" providerId="ADAL" clId="{E323B36A-BEE7-4096-85F5-7795AFDFC3F0}" dt="2023-04-27T05:51:04.839" v="107" actId="1035"/>
          <ac:spMkLst>
            <pc:docMk/>
            <pc:sldMk cId="0" sldId="264"/>
            <ac:spMk id="168" creationId="{00000000-0000-0000-0000-000000000000}"/>
          </ac:spMkLst>
        </pc:spChg>
        <pc:spChg chg="mod">
          <ac:chgData name="Phuong Nguyen Bich (PE)" userId="0ac25f5b-11c8-486c-a187-b61629545102" providerId="ADAL" clId="{E323B36A-BEE7-4096-85F5-7795AFDFC3F0}" dt="2023-04-27T05:55:10.966" v="127" actId="1076"/>
          <ac:spMkLst>
            <pc:docMk/>
            <pc:sldMk cId="0" sldId="264"/>
            <ac:spMk id="169" creationId="{00000000-0000-0000-0000-000000000000}"/>
          </ac:spMkLst>
        </pc:spChg>
        <pc:spChg chg="mod">
          <ac:chgData name="Phuong Nguyen Bich (PE)" userId="0ac25f5b-11c8-486c-a187-b61629545102" providerId="ADAL" clId="{E323B36A-BEE7-4096-85F5-7795AFDFC3F0}" dt="2023-04-27T05:57:20.579" v="466" actId="14100"/>
          <ac:spMkLst>
            <pc:docMk/>
            <pc:sldMk cId="0" sldId="264"/>
            <ac:spMk id="170" creationId="{00000000-0000-0000-0000-000000000000}"/>
          </ac:spMkLst>
        </pc:spChg>
        <pc:spChg chg="del mod">
          <ac:chgData name="Phuong Nguyen Bich (PE)" userId="0ac25f5b-11c8-486c-a187-b61629545102" providerId="ADAL" clId="{E323B36A-BEE7-4096-85F5-7795AFDFC3F0}" dt="2023-04-27T05:54:32.510" v="118" actId="478"/>
          <ac:spMkLst>
            <pc:docMk/>
            <pc:sldMk cId="0" sldId="264"/>
            <ac:spMk id="172" creationId="{00000000-0000-0000-0000-000000000000}"/>
          </ac:spMkLst>
        </pc:spChg>
        <pc:spChg chg="mod">
          <ac:chgData name="Phuong Nguyen Bich (PE)" userId="0ac25f5b-11c8-486c-a187-b61629545102" providerId="ADAL" clId="{E323B36A-BEE7-4096-85F5-7795AFDFC3F0}" dt="2023-04-27T06:05:32.572" v="992" actId="20577"/>
          <ac:spMkLst>
            <pc:docMk/>
            <pc:sldMk cId="0" sldId="264"/>
            <ac:spMk id="174" creationId="{00000000-0000-0000-0000-000000000000}"/>
          </ac:spMkLst>
        </pc:spChg>
        <pc:spChg chg="mod">
          <ac:chgData name="Phuong Nguyen Bich (PE)" userId="0ac25f5b-11c8-486c-a187-b61629545102" providerId="ADAL" clId="{E323B36A-BEE7-4096-85F5-7795AFDFC3F0}" dt="2023-04-27T05:55:26.735" v="131" actId="14100"/>
          <ac:spMkLst>
            <pc:docMk/>
            <pc:sldMk cId="0" sldId="264"/>
            <ac:spMk id="175" creationId="{00000000-0000-0000-0000-000000000000}"/>
          </ac:spMkLst>
        </pc:spChg>
        <pc:picChg chg="add mod ord modCrop">
          <ac:chgData name="Phuong Nguyen Bich (PE)" userId="0ac25f5b-11c8-486c-a187-b61629545102" providerId="ADAL" clId="{E323B36A-BEE7-4096-85F5-7795AFDFC3F0}" dt="2023-04-27T05:55:54.175" v="137" actId="167"/>
          <ac:picMkLst>
            <pc:docMk/>
            <pc:sldMk cId="0" sldId="264"/>
            <ac:picMk id="3" creationId="{764D7842-C411-810A-F98B-793DA9EF86C1}"/>
          </ac:picMkLst>
        </pc:picChg>
        <pc:picChg chg="mod">
          <ac:chgData name="Phuong Nguyen Bich (PE)" userId="0ac25f5b-11c8-486c-a187-b61629545102" providerId="ADAL" clId="{E323B36A-BEE7-4096-85F5-7795AFDFC3F0}" dt="2023-04-27T05:51:04.839" v="107" actId="1035"/>
          <ac:picMkLst>
            <pc:docMk/>
            <pc:sldMk cId="0" sldId="264"/>
            <ac:picMk id="171" creationId="{00000000-0000-0000-0000-000000000000}"/>
          </ac:picMkLst>
        </pc:picChg>
        <pc:picChg chg="del mod">
          <ac:chgData name="Phuong Nguyen Bich (PE)" userId="0ac25f5b-11c8-486c-a187-b61629545102" providerId="ADAL" clId="{E323B36A-BEE7-4096-85F5-7795AFDFC3F0}" dt="2023-04-27T05:54:30.856" v="117" actId="478"/>
          <ac:picMkLst>
            <pc:docMk/>
            <pc:sldMk cId="0" sldId="264"/>
            <ac:picMk id="173" creationId="{00000000-0000-0000-0000-000000000000}"/>
          </ac:picMkLst>
        </pc:picChg>
      </pc:sldChg>
      <pc:sldChg chg="modSp mod">
        <pc:chgData name="Phuong Nguyen Bich (PE)" userId="0ac25f5b-11c8-486c-a187-b61629545102" providerId="ADAL" clId="{E323B36A-BEE7-4096-85F5-7795AFDFC3F0}" dt="2023-04-27T05:58:27.804" v="494" actId="1076"/>
        <pc:sldMkLst>
          <pc:docMk/>
          <pc:sldMk cId="0" sldId="265"/>
        </pc:sldMkLst>
        <pc:spChg chg="mod">
          <ac:chgData name="Phuong Nguyen Bich (PE)" userId="0ac25f5b-11c8-486c-a187-b61629545102" providerId="ADAL" clId="{E323B36A-BEE7-4096-85F5-7795AFDFC3F0}" dt="2023-04-27T05:58:00.355" v="476" actId="14100"/>
          <ac:spMkLst>
            <pc:docMk/>
            <pc:sldMk cId="0" sldId="265"/>
            <ac:spMk id="180" creationId="{00000000-0000-0000-0000-000000000000}"/>
          </ac:spMkLst>
        </pc:spChg>
        <pc:spChg chg="mod">
          <ac:chgData name="Phuong Nguyen Bich (PE)" userId="0ac25f5b-11c8-486c-a187-b61629545102" providerId="ADAL" clId="{E323B36A-BEE7-4096-85F5-7795AFDFC3F0}" dt="2023-04-27T05:58:04.766" v="477" actId="14100"/>
          <ac:spMkLst>
            <pc:docMk/>
            <pc:sldMk cId="0" sldId="265"/>
            <ac:spMk id="181" creationId="{00000000-0000-0000-0000-000000000000}"/>
          </ac:spMkLst>
        </pc:spChg>
        <pc:spChg chg="mod">
          <ac:chgData name="Phuong Nguyen Bich (PE)" userId="0ac25f5b-11c8-486c-a187-b61629545102" providerId="ADAL" clId="{E323B36A-BEE7-4096-85F5-7795AFDFC3F0}" dt="2023-04-27T05:58:00.355" v="476" actId="14100"/>
          <ac:spMkLst>
            <pc:docMk/>
            <pc:sldMk cId="0" sldId="265"/>
            <ac:spMk id="182" creationId="{00000000-0000-0000-0000-000000000000}"/>
          </ac:spMkLst>
        </pc:spChg>
        <pc:spChg chg="mod">
          <ac:chgData name="Phuong Nguyen Bich (PE)" userId="0ac25f5b-11c8-486c-a187-b61629545102" providerId="ADAL" clId="{E323B36A-BEE7-4096-85F5-7795AFDFC3F0}" dt="2023-04-27T05:58:20.056" v="493" actId="1035"/>
          <ac:spMkLst>
            <pc:docMk/>
            <pc:sldMk cId="0" sldId="265"/>
            <ac:spMk id="183" creationId="{00000000-0000-0000-0000-000000000000}"/>
          </ac:spMkLst>
        </pc:spChg>
        <pc:spChg chg="mod">
          <ac:chgData name="Phuong Nguyen Bich (PE)" userId="0ac25f5b-11c8-486c-a187-b61629545102" providerId="ADAL" clId="{E323B36A-BEE7-4096-85F5-7795AFDFC3F0}" dt="2023-04-27T05:58:00.355" v="476" actId="14100"/>
          <ac:spMkLst>
            <pc:docMk/>
            <pc:sldMk cId="0" sldId="265"/>
            <ac:spMk id="184" creationId="{00000000-0000-0000-0000-000000000000}"/>
          </ac:spMkLst>
        </pc:spChg>
        <pc:spChg chg="mod">
          <ac:chgData name="Phuong Nguyen Bich (PE)" userId="0ac25f5b-11c8-486c-a187-b61629545102" providerId="ADAL" clId="{E323B36A-BEE7-4096-85F5-7795AFDFC3F0}" dt="2023-04-27T05:58:27.804" v="494" actId="1076"/>
          <ac:spMkLst>
            <pc:docMk/>
            <pc:sldMk cId="0" sldId="265"/>
            <ac:spMk id="185" creationId="{00000000-0000-0000-0000-000000000000}"/>
          </ac:spMkLst>
        </pc:spChg>
        <pc:spChg chg="mod">
          <ac:chgData name="Phuong Nguyen Bich (PE)" userId="0ac25f5b-11c8-486c-a187-b61629545102" providerId="ADAL" clId="{E323B36A-BEE7-4096-85F5-7795AFDFC3F0}" dt="2023-04-27T05:58:00.355" v="476" actId="14100"/>
          <ac:spMkLst>
            <pc:docMk/>
            <pc:sldMk cId="0" sldId="265"/>
            <ac:spMk id="186" creationId="{00000000-0000-0000-0000-000000000000}"/>
          </ac:spMkLst>
        </pc:spChg>
        <pc:picChg chg="mod">
          <ac:chgData name="Phuong Nguyen Bich (PE)" userId="0ac25f5b-11c8-486c-a187-b61629545102" providerId="ADAL" clId="{E323B36A-BEE7-4096-85F5-7795AFDFC3F0}" dt="2023-04-27T05:58:00.355" v="476" actId="14100"/>
          <ac:picMkLst>
            <pc:docMk/>
            <pc:sldMk cId="0" sldId="265"/>
            <ac:picMk id="188" creationId="{00000000-0000-0000-0000-000000000000}"/>
          </ac:picMkLst>
        </pc:picChg>
        <pc:cxnChg chg="mod">
          <ac:chgData name="Phuong Nguyen Bich (PE)" userId="0ac25f5b-11c8-486c-a187-b61629545102" providerId="ADAL" clId="{E323B36A-BEE7-4096-85F5-7795AFDFC3F0}" dt="2023-04-27T05:58:00.355" v="476" actId="14100"/>
          <ac:cxnSpMkLst>
            <pc:docMk/>
            <pc:sldMk cId="0" sldId="265"/>
            <ac:cxnSpMk id="187" creationId="{00000000-0000-0000-0000-000000000000}"/>
          </ac:cxnSpMkLst>
        </pc:cxnChg>
      </pc:sldChg>
      <pc:sldChg chg="modSp mod">
        <pc:chgData name="Phuong Nguyen Bich (PE)" userId="0ac25f5b-11c8-486c-a187-b61629545102" providerId="ADAL" clId="{E323B36A-BEE7-4096-85F5-7795AFDFC3F0}" dt="2023-04-27T05:58:53.752" v="505" actId="14100"/>
        <pc:sldMkLst>
          <pc:docMk/>
          <pc:sldMk cId="0" sldId="267"/>
        </pc:sldMkLst>
        <pc:spChg chg="mod">
          <ac:chgData name="Phuong Nguyen Bich (PE)" userId="0ac25f5b-11c8-486c-a187-b61629545102" providerId="ADAL" clId="{E323B36A-BEE7-4096-85F5-7795AFDFC3F0}" dt="2023-04-27T05:58:53.752" v="505" actId="14100"/>
          <ac:spMkLst>
            <pc:docMk/>
            <pc:sldMk cId="0" sldId="267"/>
            <ac:spMk id="214" creationId="{00000000-0000-0000-0000-000000000000}"/>
          </ac:spMkLst>
        </pc:spChg>
        <pc:spChg chg="mod">
          <ac:chgData name="Phuong Nguyen Bich (PE)" userId="0ac25f5b-11c8-486c-a187-b61629545102" providerId="ADAL" clId="{E323B36A-BEE7-4096-85F5-7795AFDFC3F0}" dt="2023-04-27T05:58:53.752" v="505" actId="14100"/>
          <ac:spMkLst>
            <pc:docMk/>
            <pc:sldMk cId="0" sldId="267"/>
            <ac:spMk id="216" creationId="{00000000-0000-0000-0000-000000000000}"/>
          </ac:spMkLst>
        </pc:spChg>
        <pc:spChg chg="mod">
          <ac:chgData name="Phuong Nguyen Bich (PE)" userId="0ac25f5b-11c8-486c-a187-b61629545102" providerId="ADAL" clId="{E323B36A-BEE7-4096-85F5-7795AFDFC3F0}" dt="2023-04-27T05:58:53.752" v="505" actId="14100"/>
          <ac:spMkLst>
            <pc:docMk/>
            <pc:sldMk cId="0" sldId="267"/>
            <ac:spMk id="217" creationId="{00000000-0000-0000-0000-000000000000}"/>
          </ac:spMkLst>
        </pc:spChg>
        <pc:graphicFrameChg chg="mod modGraphic">
          <ac:chgData name="Phuong Nguyen Bich (PE)" userId="0ac25f5b-11c8-486c-a187-b61629545102" providerId="ADAL" clId="{E323B36A-BEE7-4096-85F5-7795AFDFC3F0}" dt="2023-04-27T05:58:53.752" v="505" actId="14100"/>
          <ac:graphicFrameMkLst>
            <pc:docMk/>
            <pc:sldMk cId="0" sldId="267"/>
            <ac:graphicFrameMk id="215" creationId="{00000000-0000-0000-0000-000000000000}"/>
          </ac:graphicFrameMkLst>
        </pc:graphicFrameChg>
        <pc:picChg chg="mod">
          <ac:chgData name="Phuong Nguyen Bich (PE)" userId="0ac25f5b-11c8-486c-a187-b61629545102" providerId="ADAL" clId="{E323B36A-BEE7-4096-85F5-7795AFDFC3F0}" dt="2023-04-27T05:58:53.752" v="505" actId="14100"/>
          <ac:picMkLst>
            <pc:docMk/>
            <pc:sldMk cId="0" sldId="267"/>
            <ac:picMk id="218" creationId="{00000000-0000-0000-0000-000000000000}"/>
          </ac:picMkLst>
        </pc:picChg>
      </pc:sldChg>
      <pc:sldChg chg="addSp delSp modSp mod">
        <pc:chgData name="Phuong Nguyen Bich (PE)" userId="0ac25f5b-11c8-486c-a187-b61629545102" providerId="ADAL" clId="{E323B36A-BEE7-4096-85F5-7795AFDFC3F0}" dt="2023-04-27T06:05:14.583" v="950" actId="20577"/>
        <pc:sldMkLst>
          <pc:docMk/>
          <pc:sldMk cId="0" sldId="268"/>
        </pc:sldMkLst>
        <pc:spChg chg="del mod">
          <ac:chgData name="Phuong Nguyen Bich (PE)" userId="0ac25f5b-11c8-486c-a187-b61629545102" providerId="ADAL" clId="{E323B36A-BEE7-4096-85F5-7795AFDFC3F0}" dt="2023-04-27T06:00:35.796" v="548" actId="478"/>
          <ac:spMkLst>
            <pc:docMk/>
            <pc:sldMk cId="0" sldId="268"/>
            <ac:spMk id="224" creationId="{00000000-0000-0000-0000-000000000000}"/>
          </ac:spMkLst>
        </pc:spChg>
        <pc:spChg chg="mod">
          <ac:chgData name="Phuong Nguyen Bich (PE)" userId="0ac25f5b-11c8-486c-a187-b61629545102" providerId="ADAL" clId="{E323B36A-BEE7-4096-85F5-7795AFDFC3F0}" dt="2023-04-27T05:59:09.757" v="546" actId="1036"/>
          <ac:spMkLst>
            <pc:docMk/>
            <pc:sldMk cId="0" sldId="268"/>
            <ac:spMk id="225" creationId="{00000000-0000-0000-0000-000000000000}"/>
          </ac:spMkLst>
        </pc:spChg>
        <pc:spChg chg="mod">
          <ac:chgData name="Phuong Nguyen Bich (PE)" userId="0ac25f5b-11c8-486c-a187-b61629545102" providerId="ADAL" clId="{E323B36A-BEE7-4096-85F5-7795AFDFC3F0}" dt="2023-04-27T06:02:22.770" v="696" actId="14100"/>
          <ac:spMkLst>
            <pc:docMk/>
            <pc:sldMk cId="0" sldId="268"/>
            <ac:spMk id="226" creationId="{00000000-0000-0000-0000-000000000000}"/>
          </ac:spMkLst>
        </pc:spChg>
        <pc:spChg chg="mod">
          <ac:chgData name="Phuong Nguyen Bich (PE)" userId="0ac25f5b-11c8-486c-a187-b61629545102" providerId="ADAL" clId="{E323B36A-BEE7-4096-85F5-7795AFDFC3F0}" dt="2023-04-27T06:05:14.583" v="950" actId="20577"/>
          <ac:spMkLst>
            <pc:docMk/>
            <pc:sldMk cId="0" sldId="268"/>
            <ac:spMk id="229" creationId="{00000000-0000-0000-0000-000000000000}"/>
          </ac:spMkLst>
        </pc:spChg>
        <pc:spChg chg="mod">
          <ac:chgData name="Phuong Nguyen Bich (PE)" userId="0ac25f5b-11c8-486c-a187-b61629545102" providerId="ADAL" clId="{E323B36A-BEE7-4096-85F5-7795AFDFC3F0}" dt="2023-04-27T05:59:09.757" v="546" actId="1036"/>
          <ac:spMkLst>
            <pc:docMk/>
            <pc:sldMk cId="0" sldId="268"/>
            <ac:spMk id="230" creationId="{00000000-0000-0000-0000-000000000000}"/>
          </ac:spMkLst>
        </pc:spChg>
        <pc:spChg chg="mod">
          <ac:chgData name="Phuong Nguyen Bich (PE)" userId="0ac25f5b-11c8-486c-a187-b61629545102" providerId="ADAL" clId="{E323B36A-BEE7-4096-85F5-7795AFDFC3F0}" dt="2023-04-27T05:59:09.757" v="546" actId="1036"/>
          <ac:spMkLst>
            <pc:docMk/>
            <pc:sldMk cId="0" sldId="268"/>
            <ac:spMk id="231" creationId="{00000000-0000-0000-0000-000000000000}"/>
          </ac:spMkLst>
        </pc:spChg>
        <pc:spChg chg="mod">
          <ac:chgData name="Phuong Nguyen Bich (PE)" userId="0ac25f5b-11c8-486c-a187-b61629545102" providerId="ADAL" clId="{E323B36A-BEE7-4096-85F5-7795AFDFC3F0}" dt="2023-04-27T06:01:29.524" v="557" actId="14100"/>
          <ac:spMkLst>
            <pc:docMk/>
            <pc:sldMk cId="0" sldId="268"/>
            <ac:spMk id="232" creationId="{00000000-0000-0000-0000-000000000000}"/>
          </ac:spMkLst>
        </pc:spChg>
        <pc:picChg chg="add mod modCrop">
          <ac:chgData name="Phuong Nguyen Bich (PE)" userId="0ac25f5b-11c8-486c-a187-b61629545102" providerId="ADAL" clId="{E323B36A-BEE7-4096-85F5-7795AFDFC3F0}" dt="2023-04-27T06:01:21.660" v="554" actId="1076"/>
          <ac:picMkLst>
            <pc:docMk/>
            <pc:sldMk cId="0" sldId="268"/>
            <ac:picMk id="3" creationId="{F3308119-8349-35AF-0EEE-B988900519E3}"/>
          </ac:picMkLst>
        </pc:picChg>
        <pc:picChg chg="mod">
          <ac:chgData name="Phuong Nguyen Bich (PE)" userId="0ac25f5b-11c8-486c-a187-b61629545102" providerId="ADAL" clId="{E323B36A-BEE7-4096-85F5-7795AFDFC3F0}" dt="2023-04-27T05:59:09.757" v="546" actId="1036"/>
          <ac:picMkLst>
            <pc:docMk/>
            <pc:sldMk cId="0" sldId="268"/>
            <ac:picMk id="227" creationId="{00000000-0000-0000-0000-000000000000}"/>
          </ac:picMkLst>
        </pc:picChg>
        <pc:picChg chg="del mod">
          <ac:chgData name="Phuong Nguyen Bich (PE)" userId="0ac25f5b-11c8-486c-a187-b61629545102" providerId="ADAL" clId="{E323B36A-BEE7-4096-85F5-7795AFDFC3F0}" dt="2023-04-27T06:00:33.991" v="547" actId="478"/>
          <ac:picMkLst>
            <pc:docMk/>
            <pc:sldMk cId="0" sldId="268"/>
            <ac:picMk id="228" creationId="{00000000-0000-0000-0000-000000000000}"/>
          </ac:picMkLst>
        </pc:picChg>
      </pc:sldChg>
      <pc:sldChg chg="modSp mod">
        <pc:chgData name="Phuong Nguyen Bich (PE)" userId="0ac25f5b-11c8-486c-a187-b61629545102" providerId="ADAL" clId="{E323B36A-BEE7-4096-85F5-7795AFDFC3F0}" dt="2023-04-27T06:02:30.645" v="704" actId="1035"/>
        <pc:sldMkLst>
          <pc:docMk/>
          <pc:sldMk cId="0" sldId="269"/>
        </pc:sldMkLst>
        <pc:spChg chg="mod">
          <ac:chgData name="Phuong Nguyen Bich (PE)" userId="0ac25f5b-11c8-486c-a187-b61629545102" providerId="ADAL" clId="{E323B36A-BEE7-4096-85F5-7795AFDFC3F0}" dt="2023-04-27T06:02:30.645" v="704" actId="1035"/>
          <ac:spMkLst>
            <pc:docMk/>
            <pc:sldMk cId="0" sldId="269"/>
            <ac:spMk id="237" creationId="{00000000-0000-0000-0000-000000000000}"/>
          </ac:spMkLst>
        </pc:spChg>
        <pc:spChg chg="mod">
          <ac:chgData name="Phuong Nguyen Bich (PE)" userId="0ac25f5b-11c8-486c-a187-b61629545102" providerId="ADAL" clId="{E323B36A-BEE7-4096-85F5-7795AFDFC3F0}" dt="2023-04-27T06:02:30.645" v="704" actId="1035"/>
          <ac:spMkLst>
            <pc:docMk/>
            <pc:sldMk cId="0" sldId="269"/>
            <ac:spMk id="238" creationId="{00000000-0000-0000-0000-000000000000}"/>
          </ac:spMkLst>
        </pc:spChg>
        <pc:spChg chg="mod">
          <ac:chgData name="Phuong Nguyen Bich (PE)" userId="0ac25f5b-11c8-486c-a187-b61629545102" providerId="ADAL" clId="{E323B36A-BEE7-4096-85F5-7795AFDFC3F0}" dt="2023-04-27T06:02:30.645" v="704" actId="1035"/>
          <ac:spMkLst>
            <pc:docMk/>
            <pc:sldMk cId="0" sldId="269"/>
            <ac:spMk id="239" creationId="{00000000-0000-0000-0000-000000000000}"/>
          </ac:spMkLst>
        </pc:spChg>
        <pc:spChg chg="mod">
          <ac:chgData name="Phuong Nguyen Bich (PE)" userId="0ac25f5b-11c8-486c-a187-b61629545102" providerId="ADAL" clId="{E323B36A-BEE7-4096-85F5-7795AFDFC3F0}" dt="2023-04-27T06:02:30.645" v="704" actId="1035"/>
          <ac:spMkLst>
            <pc:docMk/>
            <pc:sldMk cId="0" sldId="269"/>
            <ac:spMk id="240" creationId="{00000000-0000-0000-0000-000000000000}"/>
          </ac:spMkLst>
        </pc:spChg>
        <pc:spChg chg="mod">
          <ac:chgData name="Phuong Nguyen Bich (PE)" userId="0ac25f5b-11c8-486c-a187-b61629545102" providerId="ADAL" clId="{E323B36A-BEE7-4096-85F5-7795AFDFC3F0}" dt="2023-04-27T06:02:30.645" v="704" actId="1035"/>
          <ac:spMkLst>
            <pc:docMk/>
            <pc:sldMk cId="0" sldId="269"/>
            <ac:spMk id="241" creationId="{00000000-0000-0000-0000-000000000000}"/>
          </ac:spMkLst>
        </pc:spChg>
        <pc:spChg chg="mod">
          <ac:chgData name="Phuong Nguyen Bich (PE)" userId="0ac25f5b-11c8-486c-a187-b61629545102" providerId="ADAL" clId="{E323B36A-BEE7-4096-85F5-7795AFDFC3F0}" dt="2023-04-27T06:02:30.645" v="704" actId="1035"/>
          <ac:spMkLst>
            <pc:docMk/>
            <pc:sldMk cId="0" sldId="269"/>
            <ac:spMk id="242" creationId="{00000000-0000-0000-0000-000000000000}"/>
          </ac:spMkLst>
        </pc:spChg>
        <pc:spChg chg="mod">
          <ac:chgData name="Phuong Nguyen Bich (PE)" userId="0ac25f5b-11c8-486c-a187-b61629545102" providerId="ADAL" clId="{E323B36A-BEE7-4096-85F5-7795AFDFC3F0}" dt="2023-04-27T06:02:30.645" v="704" actId="1035"/>
          <ac:spMkLst>
            <pc:docMk/>
            <pc:sldMk cId="0" sldId="269"/>
            <ac:spMk id="243" creationId="{00000000-0000-0000-0000-000000000000}"/>
          </ac:spMkLst>
        </pc:spChg>
        <pc:spChg chg="mod">
          <ac:chgData name="Phuong Nguyen Bich (PE)" userId="0ac25f5b-11c8-486c-a187-b61629545102" providerId="ADAL" clId="{E323B36A-BEE7-4096-85F5-7795AFDFC3F0}" dt="2023-04-27T06:02:30.645" v="704" actId="1035"/>
          <ac:spMkLst>
            <pc:docMk/>
            <pc:sldMk cId="0" sldId="269"/>
            <ac:spMk id="244" creationId="{00000000-0000-0000-0000-000000000000}"/>
          </ac:spMkLst>
        </pc:spChg>
        <pc:spChg chg="mod">
          <ac:chgData name="Phuong Nguyen Bich (PE)" userId="0ac25f5b-11c8-486c-a187-b61629545102" providerId="ADAL" clId="{E323B36A-BEE7-4096-85F5-7795AFDFC3F0}" dt="2023-04-27T06:02:30.645" v="704" actId="1035"/>
          <ac:spMkLst>
            <pc:docMk/>
            <pc:sldMk cId="0" sldId="269"/>
            <ac:spMk id="245" creationId="{00000000-0000-0000-0000-000000000000}"/>
          </ac:spMkLst>
        </pc:spChg>
      </pc:sldChg>
      <pc:sldChg chg="addSp delSp modSp mod">
        <pc:chgData name="Phuong Nguyen Bich (PE)" userId="0ac25f5b-11c8-486c-a187-b61629545102" providerId="ADAL" clId="{E323B36A-BEE7-4096-85F5-7795AFDFC3F0}" dt="2023-04-27T06:06:07.222" v="997" actId="1076"/>
        <pc:sldMkLst>
          <pc:docMk/>
          <pc:sldMk cId="0" sldId="270"/>
        </pc:sldMkLst>
        <pc:spChg chg="del mod">
          <ac:chgData name="Phuong Nguyen Bich (PE)" userId="0ac25f5b-11c8-486c-a187-b61629545102" providerId="ADAL" clId="{E323B36A-BEE7-4096-85F5-7795AFDFC3F0}" dt="2023-04-27T06:02:43.844" v="714" actId="478"/>
          <ac:spMkLst>
            <pc:docMk/>
            <pc:sldMk cId="0" sldId="270"/>
            <ac:spMk id="250" creationId="{00000000-0000-0000-0000-000000000000}"/>
          </ac:spMkLst>
        </pc:spChg>
        <pc:spChg chg="mod">
          <ac:chgData name="Phuong Nguyen Bich (PE)" userId="0ac25f5b-11c8-486c-a187-b61629545102" providerId="ADAL" clId="{E323B36A-BEE7-4096-85F5-7795AFDFC3F0}" dt="2023-04-27T06:02:38.238" v="712" actId="1035"/>
          <ac:spMkLst>
            <pc:docMk/>
            <pc:sldMk cId="0" sldId="270"/>
            <ac:spMk id="251" creationId="{00000000-0000-0000-0000-000000000000}"/>
          </ac:spMkLst>
        </pc:spChg>
        <pc:spChg chg="mod">
          <ac:chgData name="Phuong Nguyen Bich (PE)" userId="0ac25f5b-11c8-486c-a187-b61629545102" providerId="ADAL" clId="{E323B36A-BEE7-4096-85F5-7795AFDFC3F0}" dt="2023-04-27T06:06:02.277" v="995" actId="14100"/>
          <ac:spMkLst>
            <pc:docMk/>
            <pc:sldMk cId="0" sldId="270"/>
            <ac:spMk id="252" creationId="{00000000-0000-0000-0000-000000000000}"/>
          </ac:spMkLst>
        </pc:spChg>
        <pc:spChg chg="mod">
          <ac:chgData name="Phuong Nguyen Bich (PE)" userId="0ac25f5b-11c8-486c-a187-b61629545102" providerId="ADAL" clId="{E323B36A-BEE7-4096-85F5-7795AFDFC3F0}" dt="2023-04-27T06:02:38.238" v="712" actId="1035"/>
          <ac:spMkLst>
            <pc:docMk/>
            <pc:sldMk cId="0" sldId="270"/>
            <ac:spMk id="254" creationId="{00000000-0000-0000-0000-000000000000}"/>
          </ac:spMkLst>
        </pc:spChg>
        <pc:spChg chg="mod">
          <ac:chgData name="Phuong Nguyen Bich (PE)" userId="0ac25f5b-11c8-486c-a187-b61629545102" providerId="ADAL" clId="{E323B36A-BEE7-4096-85F5-7795AFDFC3F0}" dt="2023-04-27T06:06:06.379" v="996" actId="14100"/>
          <ac:spMkLst>
            <pc:docMk/>
            <pc:sldMk cId="0" sldId="270"/>
            <ac:spMk id="255" creationId="{00000000-0000-0000-0000-000000000000}"/>
          </ac:spMkLst>
        </pc:spChg>
        <pc:spChg chg="mod">
          <ac:chgData name="Phuong Nguyen Bich (PE)" userId="0ac25f5b-11c8-486c-a187-b61629545102" providerId="ADAL" clId="{E323B36A-BEE7-4096-85F5-7795AFDFC3F0}" dt="2023-04-27T06:05:58.282" v="994" actId="14100"/>
          <ac:spMkLst>
            <pc:docMk/>
            <pc:sldMk cId="0" sldId="270"/>
            <ac:spMk id="257" creationId="{00000000-0000-0000-0000-000000000000}"/>
          </ac:spMkLst>
        </pc:spChg>
        <pc:spChg chg="mod">
          <ac:chgData name="Phuong Nguyen Bich (PE)" userId="0ac25f5b-11c8-486c-a187-b61629545102" providerId="ADAL" clId="{E323B36A-BEE7-4096-85F5-7795AFDFC3F0}" dt="2023-04-27T06:04:06.746" v="727" actId="1076"/>
          <ac:spMkLst>
            <pc:docMk/>
            <pc:sldMk cId="0" sldId="270"/>
            <ac:spMk id="258" creationId="{00000000-0000-0000-0000-000000000000}"/>
          </ac:spMkLst>
        </pc:spChg>
        <pc:picChg chg="del mod">
          <ac:chgData name="Phuong Nguyen Bich (PE)" userId="0ac25f5b-11c8-486c-a187-b61629545102" providerId="ADAL" clId="{E323B36A-BEE7-4096-85F5-7795AFDFC3F0}" dt="2023-04-27T06:02:42.397" v="713" actId="478"/>
          <ac:picMkLst>
            <pc:docMk/>
            <pc:sldMk cId="0" sldId="270"/>
            <ac:picMk id="3" creationId="{25152773-D205-00A7-91C4-6E17BB9B05CE}"/>
          </ac:picMkLst>
        </pc:picChg>
        <pc:picChg chg="add mod modCrop">
          <ac:chgData name="Phuong Nguyen Bich (PE)" userId="0ac25f5b-11c8-486c-a187-b61629545102" providerId="ADAL" clId="{E323B36A-BEE7-4096-85F5-7795AFDFC3F0}" dt="2023-04-27T06:06:07.222" v="997" actId="1076"/>
          <ac:picMkLst>
            <pc:docMk/>
            <pc:sldMk cId="0" sldId="270"/>
            <ac:picMk id="4" creationId="{EDB544A7-7AEB-F74F-A147-F3E1E6C3111E}"/>
          </ac:picMkLst>
        </pc:picChg>
        <pc:picChg chg="mod">
          <ac:chgData name="Phuong Nguyen Bich (PE)" userId="0ac25f5b-11c8-486c-a187-b61629545102" providerId="ADAL" clId="{E323B36A-BEE7-4096-85F5-7795AFDFC3F0}" dt="2023-04-27T06:02:38.238" v="712" actId="1035"/>
          <ac:picMkLst>
            <pc:docMk/>
            <pc:sldMk cId="0" sldId="270"/>
            <ac:picMk id="253" creationId="{00000000-0000-0000-0000-000000000000}"/>
          </ac:picMkLst>
        </pc:picChg>
      </pc:sldChg>
      <pc:sldChg chg="modSp mod">
        <pc:chgData name="Phuong Nguyen Bich (PE)" userId="0ac25f5b-11c8-486c-a187-b61629545102" providerId="ADAL" clId="{E323B36A-BEE7-4096-85F5-7795AFDFC3F0}" dt="2023-04-27T06:06:56.462" v="1014" actId="1076"/>
        <pc:sldMkLst>
          <pc:docMk/>
          <pc:sldMk cId="0" sldId="271"/>
        </pc:sldMkLst>
        <pc:spChg chg="mod">
          <ac:chgData name="Phuong Nguyen Bich (PE)" userId="0ac25f5b-11c8-486c-a187-b61629545102" providerId="ADAL" clId="{E323B36A-BEE7-4096-85F5-7795AFDFC3F0}" dt="2023-04-27T06:06:40.438" v="1011" actId="14100"/>
          <ac:spMkLst>
            <pc:docMk/>
            <pc:sldMk cId="0" sldId="271"/>
            <ac:spMk id="263" creationId="{00000000-0000-0000-0000-000000000000}"/>
          </ac:spMkLst>
        </pc:spChg>
        <pc:spChg chg="mod">
          <ac:chgData name="Phuong Nguyen Bich (PE)" userId="0ac25f5b-11c8-486c-a187-b61629545102" providerId="ADAL" clId="{E323B36A-BEE7-4096-85F5-7795AFDFC3F0}" dt="2023-04-27T06:06:40.438" v="1011" actId="14100"/>
          <ac:spMkLst>
            <pc:docMk/>
            <pc:sldMk cId="0" sldId="271"/>
            <ac:spMk id="265" creationId="{00000000-0000-0000-0000-000000000000}"/>
          </ac:spMkLst>
        </pc:spChg>
        <pc:spChg chg="mod">
          <ac:chgData name="Phuong Nguyen Bich (PE)" userId="0ac25f5b-11c8-486c-a187-b61629545102" providerId="ADAL" clId="{E323B36A-BEE7-4096-85F5-7795AFDFC3F0}" dt="2023-04-27T06:06:40.438" v="1011" actId="14100"/>
          <ac:spMkLst>
            <pc:docMk/>
            <pc:sldMk cId="0" sldId="271"/>
            <ac:spMk id="266" creationId="{00000000-0000-0000-0000-000000000000}"/>
          </ac:spMkLst>
        </pc:spChg>
        <pc:spChg chg="mod">
          <ac:chgData name="Phuong Nguyen Bich (PE)" userId="0ac25f5b-11c8-486c-a187-b61629545102" providerId="ADAL" clId="{E323B36A-BEE7-4096-85F5-7795AFDFC3F0}" dt="2023-04-27T06:06:40.438" v="1011" actId="14100"/>
          <ac:spMkLst>
            <pc:docMk/>
            <pc:sldMk cId="0" sldId="271"/>
            <ac:spMk id="267" creationId="{00000000-0000-0000-0000-000000000000}"/>
          </ac:spMkLst>
        </pc:spChg>
        <pc:spChg chg="mod">
          <ac:chgData name="Phuong Nguyen Bich (PE)" userId="0ac25f5b-11c8-486c-a187-b61629545102" providerId="ADAL" clId="{E323B36A-BEE7-4096-85F5-7795AFDFC3F0}" dt="2023-04-27T06:06:40.438" v="1011" actId="14100"/>
          <ac:spMkLst>
            <pc:docMk/>
            <pc:sldMk cId="0" sldId="271"/>
            <ac:spMk id="268" creationId="{00000000-0000-0000-0000-000000000000}"/>
          </ac:spMkLst>
        </pc:spChg>
        <pc:spChg chg="mod">
          <ac:chgData name="Phuong Nguyen Bich (PE)" userId="0ac25f5b-11c8-486c-a187-b61629545102" providerId="ADAL" clId="{E323B36A-BEE7-4096-85F5-7795AFDFC3F0}" dt="2023-04-27T06:06:40.438" v="1011" actId="14100"/>
          <ac:spMkLst>
            <pc:docMk/>
            <pc:sldMk cId="0" sldId="271"/>
            <ac:spMk id="269" creationId="{00000000-0000-0000-0000-000000000000}"/>
          </ac:spMkLst>
        </pc:spChg>
        <pc:spChg chg="mod">
          <ac:chgData name="Phuong Nguyen Bich (PE)" userId="0ac25f5b-11c8-486c-a187-b61629545102" providerId="ADAL" clId="{E323B36A-BEE7-4096-85F5-7795AFDFC3F0}" dt="2023-04-27T06:06:40.438" v="1011" actId="14100"/>
          <ac:spMkLst>
            <pc:docMk/>
            <pc:sldMk cId="0" sldId="271"/>
            <ac:spMk id="270" creationId="{00000000-0000-0000-0000-000000000000}"/>
          </ac:spMkLst>
        </pc:spChg>
        <pc:spChg chg="mod">
          <ac:chgData name="Phuong Nguyen Bich (PE)" userId="0ac25f5b-11c8-486c-a187-b61629545102" providerId="ADAL" clId="{E323B36A-BEE7-4096-85F5-7795AFDFC3F0}" dt="2023-04-27T06:06:40.438" v="1011" actId="14100"/>
          <ac:spMkLst>
            <pc:docMk/>
            <pc:sldMk cId="0" sldId="271"/>
            <ac:spMk id="271" creationId="{00000000-0000-0000-0000-000000000000}"/>
          </ac:spMkLst>
        </pc:spChg>
        <pc:spChg chg="mod">
          <ac:chgData name="Phuong Nguyen Bich (PE)" userId="0ac25f5b-11c8-486c-a187-b61629545102" providerId="ADAL" clId="{E323B36A-BEE7-4096-85F5-7795AFDFC3F0}" dt="2023-04-27T06:06:40.438" v="1011" actId="14100"/>
          <ac:spMkLst>
            <pc:docMk/>
            <pc:sldMk cId="0" sldId="271"/>
            <ac:spMk id="272" creationId="{00000000-0000-0000-0000-000000000000}"/>
          </ac:spMkLst>
        </pc:spChg>
        <pc:spChg chg="mod">
          <ac:chgData name="Phuong Nguyen Bich (PE)" userId="0ac25f5b-11c8-486c-a187-b61629545102" providerId="ADAL" clId="{E323B36A-BEE7-4096-85F5-7795AFDFC3F0}" dt="2023-04-27T06:06:50.527" v="1013" actId="14100"/>
          <ac:spMkLst>
            <pc:docMk/>
            <pc:sldMk cId="0" sldId="271"/>
            <ac:spMk id="273" creationId="{00000000-0000-0000-0000-000000000000}"/>
          </ac:spMkLst>
        </pc:spChg>
        <pc:spChg chg="mod">
          <ac:chgData name="Phuong Nguyen Bich (PE)" userId="0ac25f5b-11c8-486c-a187-b61629545102" providerId="ADAL" clId="{E323B36A-BEE7-4096-85F5-7795AFDFC3F0}" dt="2023-04-27T06:06:40.438" v="1011" actId="14100"/>
          <ac:spMkLst>
            <pc:docMk/>
            <pc:sldMk cId="0" sldId="271"/>
            <ac:spMk id="274" creationId="{00000000-0000-0000-0000-000000000000}"/>
          </ac:spMkLst>
        </pc:spChg>
        <pc:spChg chg="mod">
          <ac:chgData name="Phuong Nguyen Bich (PE)" userId="0ac25f5b-11c8-486c-a187-b61629545102" providerId="ADAL" clId="{E323B36A-BEE7-4096-85F5-7795AFDFC3F0}" dt="2023-04-27T06:06:40.438" v="1011" actId="14100"/>
          <ac:spMkLst>
            <pc:docMk/>
            <pc:sldMk cId="0" sldId="271"/>
            <ac:spMk id="275" creationId="{00000000-0000-0000-0000-000000000000}"/>
          </ac:spMkLst>
        </pc:spChg>
        <pc:spChg chg="mod">
          <ac:chgData name="Phuong Nguyen Bich (PE)" userId="0ac25f5b-11c8-486c-a187-b61629545102" providerId="ADAL" clId="{E323B36A-BEE7-4096-85F5-7795AFDFC3F0}" dt="2023-04-27T06:06:40.438" v="1011" actId="14100"/>
          <ac:spMkLst>
            <pc:docMk/>
            <pc:sldMk cId="0" sldId="271"/>
            <ac:spMk id="276" creationId="{00000000-0000-0000-0000-000000000000}"/>
          </ac:spMkLst>
        </pc:spChg>
        <pc:picChg chg="mod">
          <ac:chgData name="Phuong Nguyen Bich (PE)" userId="0ac25f5b-11c8-486c-a187-b61629545102" providerId="ADAL" clId="{E323B36A-BEE7-4096-85F5-7795AFDFC3F0}" dt="2023-04-27T06:06:40.438" v="1011" actId="14100"/>
          <ac:picMkLst>
            <pc:docMk/>
            <pc:sldMk cId="0" sldId="271"/>
            <ac:picMk id="264" creationId="{00000000-0000-0000-0000-000000000000}"/>
          </ac:picMkLst>
        </pc:picChg>
        <pc:picChg chg="mod">
          <ac:chgData name="Phuong Nguyen Bich (PE)" userId="0ac25f5b-11c8-486c-a187-b61629545102" providerId="ADAL" clId="{E323B36A-BEE7-4096-85F5-7795AFDFC3F0}" dt="2023-04-27T06:06:56.462" v="1014" actId="1076"/>
          <ac:picMkLst>
            <pc:docMk/>
            <pc:sldMk cId="0" sldId="271"/>
            <ac:picMk id="277" creationId="{00000000-0000-0000-0000-000000000000}"/>
          </ac:picMkLst>
        </pc:picChg>
      </pc:sldChg>
      <pc:sldChg chg="addSp delSp modSp mod">
        <pc:chgData name="Phuong Nguyen Bich (PE)" userId="0ac25f5b-11c8-486c-a187-b61629545102" providerId="ADAL" clId="{E323B36A-BEE7-4096-85F5-7795AFDFC3F0}" dt="2023-04-27T06:09:38.331" v="1195" actId="1076"/>
        <pc:sldMkLst>
          <pc:docMk/>
          <pc:sldMk cId="0" sldId="272"/>
        </pc:sldMkLst>
        <pc:spChg chg="mod">
          <ac:chgData name="Phuong Nguyen Bich (PE)" userId="0ac25f5b-11c8-486c-a187-b61629545102" providerId="ADAL" clId="{E323B36A-BEE7-4096-85F5-7795AFDFC3F0}" dt="2023-04-27T06:09:38.331" v="1195" actId="1076"/>
          <ac:spMkLst>
            <pc:docMk/>
            <pc:sldMk cId="0" sldId="272"/>
            <ac:spMk id="283" creationId="{00000000-0000-0000-0000-000000000000}"/>
          </ac:spMkLst>
        </pc:spChg>
        <pc:spChg chg="del">
          <ac:chgData name="Phuong Nguyen Bich (PE)" userId="0ac25f5b-11c8-486c-a187-b61629545102" providerId="ADAL" clId="{E323B36A-BEE7-4096-85F5-7795AFDFC3F0}" dt="2023-04-27T06:07:04.098" v="1016" actId="478"/>
          <ac:spMkLst>
            <pc:docMk/>
            <pc:sldMk cId="0" sldId="272"/>
            <ac:spMk id="287" creationId="{00000000-0000-0000-0000-000000000000}"/>
          </ac:spMkLst>
        </pc:spChg>
        <pc:spChg chg="mod">
          <ac:chgData name="Phuong Nguyen Bich (PE)" userId="0ac25f5b-11c8-486c-a187-b61629545102" providerId="ADAL" clId="{E323B36A-BEE7-4096-85F5-7795AFDFC3F0}" dt="2023-04-27T06:09:25.465" v="1193" actId="20577"/>
          <ac:spMkLst>
            <pc:docMk/>
            <pc:sldMk cId="0" sldId="272"/>
            <ac:spMk id="289" creationId="{00000000-0000-0000-0000-000000000000}"/>
          </ac:spMkLst>
        </pc:spChg>
        <pc:picChg chg="add mod ord modCrop">
          <ac:chgData name="Phuong Nguyen Bich (PE)" userId="0ac25f5b-11c8-486c-a187-b61629545102" providerId="ADAL" clId="{E323B36A-BEE7-4096-85F5-7795AFDFC3F0}" dt="2023-04-27T06:08:40.220" v="1031" actId="167"/>
          <ac:picMkLst>
            <pc:docMk/>
            <pc:sldMk cId="0" sldId="272"/>
            <ac:picMk id="3" creationId="{4BFDF0BC-2852-0B2B-19B6-CF919C4FCE7C}"/>
          </ac:picMkLst>
        </pc:picChg>
        <pc:picChg chg="del">
          <ac:chgData name="Phuong Nguyen Bich (PE)" userId="0ac25f5b-11c8-486c-a187-b61629545102" providerId="ADAL" clId="{E323B36A-BEE7-4096-85F5-7795AFDFC3F0}" dt="2023-04-27T06:07:02.818" v="1015" actId="478"/>
          <ac:picMkLst>
            <pc:docMk/>
            <pc:sldMk cId="0" sldId="272"/>
            <ac:picMk id="288" creationId="{00000000-0000-0000-0000-000000000000}"/>
          </ac:picMkLst>
        </pc:picChg>
      </pc:sldChg>
      <pc:sldChg chg="modSp mod">
        <pc:chgData name="Phuong Nguyen Bich (PE)" userId="0ac25f5b-11c8-486c-a187-b61629545102" providerId="ADAL" clId="{E323B36A-BEE7-4096-85F5-7795AFDFC3F0}" dt="2023-04-27T06:09:50.670" v="1197" actId="14100"/>
        <pc:sldMkLst>
          <pc:docMk/>
          <pc:sldMk cId="0" sldId="273"/>
        </pc:sldMkLst>
        <pc:spChg chg="mod">
          <ac:chgData name="Phuong Nguyen Bich (PE)" userId="0ac25f5b-11c8-486c-a187-b61629545102" providerId="ADAL" clId="{E323B36A-BEE7-4096-85F5-7795AFDFC3F0}" dt="2023-04-27T06:09:50.670" v="1197" actId="14100"/>
          <ac:spMkLst>
            <pc:docMk/>
            <pc:sldMk cId="0" sldId="273"/>
            <ac:spMk id="295" creationId="{00000000-0000-0000-0000-000000000000}"/>
          </ac:spMkLst>
        </pc:spChg>
        <pc:spChg chg="mod">
          <ac:chgData name="Phuong Nguyen Bich (PE)" userId="0ac25f5b-11c8-486c-a187-b61629545102" providerId="ADAL" clId="{E323B36A-BEE7-4096-85F5-7795AFDFC3F0}" dt="2023-04-27T06:09:50.670" v="1197" actId="14100"/>
          <ac:spMkLst>
            <pc:docMk/>
            <pc:sldMk cId="0" sldId="273"/>
            <ac:spMk id="296" creationId="{00000000-0000-0000-0000-000000000000}"/>
          </ac:spMkLst>
        </pc:spChg>
        <pc:spChg chg="mod">
          <ac:chgData name="Phuong Nguyen Bich (PE)" userId="0ac25f5b-11c8-486c-a187-b61629545102" providerId="ADAL" clId="{E323B36A-BEE7-4096-85F5-7795AFDFC3F0}" dt="2023-04-27T06:09:50.670" v="1197" actId="14100"/>
          <ac:spMkLst>
            <pc:docMk/>
            <pc:sldMk cId="0" sldId="273"/>
            <ac:spMk id="297" creationId="{00000000-0000-0000-0000-000000000000}"/>
          </ac:spMkLst>
        </pc:spChg>
        <pc:spChg chg="mod">
          <ac:chgData name="Phuong Nguyen Bich (PE)" userId="0ac25f5b-11c8-486c-a187-b61629545102" providerId="ADAL" clId="{E323B36A-BEE7-4096-85F5-7795AFDFC3F0}" dt="2023-04-27T06:09:50.670" v="1197" actId="14100"/>
          <ac:spMkLst>
            <pc:docMk/>
            <pc:sldMk cId="0" sldId="273"/>
            <ac:spMk id="298" creationId="{00000000-0000-0000-0000-000000000000}"/>
          </ac:spMkLst>
        </pc:spChg>
        <pc:spChg chg="mod">
          <ac:chgData name="Phuong Nguyen Bich (PE)" userId="0ac25f5b-11c8-486c-a187-b61629545102" providerId="ADAL" clId="{E323B36A-BEE7-4096-85F5-7795AFDFC3F0}" dt="2023-04-27T06:09:50.670" v="1197" actId="14100"/>
          <ac:spMkLst>
            <pc:docMk/>
            <pc:sldMk cId="0" sldId="273"/>
            <ac:spMk id="299" creationId="{00000000-0000-0000-0000-000000000000}"/>
          </ac:spMkLst>
        </pc:spChg>
      </pc:sldChg>
      <pc:sldChg chg="modSp mod">
        <pc:chgData name="Phuong Nguyen Bich (PE)" userId="0ac25f5b-11c8-486c-a187-b61629545102" providerId="ADAL" clId="{E323B36A-BEE7-4096-85F5-7795AFDFC3F0}" dt="2023-04-27T06:10:03.090" v="1198" actId="1035"/>
        <pc:sldMkLst>
          <pc:docMk/>
          <pc:sldMk cId="0" sldId="274"/>
        </pc:sldMkLst>
        <pc:spChg chg="mod">
          <ac:chgData name="Phuong Nguyen Bich (PE)" userId="0ac25f5b-11c8-486c-a187-b61629545102" providerId="ADAL" clId="{E323B36A-BEE7-4096-85F5-7795AFDFC3F0}" dt="2023-04-27T06:10:03.090" v="1198" actId="1035"/>
          <ac:spMkLst>
            <pc:docMk/>
            <pc:sldMk cId="0" sldId="274"/>
            <ac:spMk id="304" creationId="{00000000-0000-0000-0000-000000000000}"/>
          </ac:spMkLst>
        </pc:spChg>
        <pc:spChg chg="mod">
          <ac:chgData name="Phuong Nguyen Bich (PE)" userId="0ac25f5b-11c8-486c-a187-b61629545102" providerId="ADAL" clId="{E323B36A-BEE7-4096-85F5-7795AFDFC3F0}" dt="2023-04-27T06:10:03.090" v="1198" actId="1035"/>
          <ac:spMkLst>
            <pc:docMk/>
            <pc:sldMk cId="0" sldId="274"/>
            <ac:spMk id="305" creationId="{00000000-0000-0000-0000-000000000000}"/>
          </ac:spMkLst>
        </pc:spChg>
        <pc:spChg chg="mod">
          <ac:chgData name="Phuong Nguyen Bich (PE)" userId="0ac25f5b-11c8-486c-a187-b61629545102" providerId="ADAL" clId="{E323B36A-BEE7-4096-85F5-7795AFDFC3F0}" dt="2023-04-27T06:10:03.090" v="1198" actId="1035"/>
          <ac:spMkLst>
            <pc:docMk/>
            <pc:sldMk cId="0" sldId="274"/>
            <ac:spMk id="306" creationId="{00000000-0000-0000-0000-000000000000}"/>
          </ac:spMkLst>
        </pc:spChg>
        <pc:spChg chg="mod">
          <ac:chgData name="Phuong Nguyen Bich (PE)" userId="0ac25f5b-11c8-486c-a187-b61629545102" providerId="ADAL" clId="{E323B36A-BEE7-4096-85F5-7795AFDFC3F0}" dt="2023-04-27T06:10:03.090" v="1198" actId="1035"/>
          <ac:spMkLst>
            <pc:docMk/>
            <pc:sldMk cId="0" sldId="274"/>
            <ac:spMk id="307" creationId="{00000000-0000-0000-0000-000000000000}"/>
          </ac:spMkLst>
        </pc:spChg>
        <pc:spChg chg="mod">
          <ac:chgData name="Phuong Nguyen Bich (PE)" userId="0ac25f5b-11c8-486c-a187-b61629545102" providerId="ADAL" clId="{E323B36A-BEE7-4096-85F5-7795AFDFC3F0}" dt="2023-04-27T06:10:03.090" v="1198" actId="1035"/>
          <ac:spMkLst>
            <pc:docMk/>
            <pc:sldMk cId="0" sldId="274"/>
            <ac:spMk id="308" creationId="{00000000-0000-0000-0000-000000000000}"/>
          </ac:spMkLst>
        </pc:spChg>
        <pc:spChg chg="mod">
          <ac:chgData name="Phuong Nguyen Bich (PE)" userId="0ac25f5b-11c8-486c-a187-b61629545102" providerId="ADAL" clId="{E323B36A-BEE7-4096-85F5-7795AFDFC3F0}" dt="2023-04-27T06:10:03.090" v="1198" actId="1035"/>
          <ac:spMkLst>
            <pc:docMk/>
            <pc:sldMk cId="0" sldId="274"/>
            <ac:spMk id="311" creationId="{00000000-0000-0000-0000-000000000000}"/>
          </ac:spMkLst>
        </pc:spChg>
        <pc:graphicFrameChg chg="mod">
          <ac:chgData name="Phuong Nguyen Bich (PE)" userId="0ac25f5b-11c8-486c-a187-b61629545102" providerId="ADAL" clId="{E323B36A-BEE7-4096-85F5-7795AFDFC3F0}" dt="2023-04-27T06:10:03.090" v="1198" actId="1035"/>
          <ac:graphicFrameMkLst>
            <pc:docMk/>
            <pc:sldMk cId="0" sldId="274"/>
            <ac:graphicFrameMk id="312" creationId="{00000000-0000-0000-0000-000000000000}"/>
          </ac:graphicFrameMkLst>
        </pc:graphicFrameChg>
        <pc:cxnChg chg="mod">
          <ac:chgData name="Phuong Nguyen Bich (PE)" userId="0ac25f5b-11c8-486c-a187-b61629545102" providerId="ADAL" clId="{E323B36A-BEE7-4096-85F5-7795AFDFC3F0}" dt="2023-04-27T06:10:03.090" v="1198" actId="1035"/>
          <ac:cxnSpMkLst>
            <pc:docMk/>
            <pc:sldMk cId="0" sldId="274"/>
            <ac:cxnSpMk id="309" creationId="{00000000-0000-0000-0000-000000000000}"/>
          </ac:cxnSpMkLst>
        </pc:cxnChg>
        <pc:cxnChg chg="mod">
          <ac:chgData name="Phuong Nguyen Bich (PE)" userId="0ac25f5b-11c8-486c-a187-b61629545102" providerId="ADAL" clId="{E323B36A-BEE7-4096-85F5-7795AFDFC3F0}" dt="2023-04-27T06:10:03.090" v="1198" actId="1035"/>
          <ac:cxnSpMkLst>
            <pc:docMk/>
            <pc:sldMk cId="0" sldId="274"/>
            <ac:cxnSpMk id="310" creationId="{00000000-0000-0000-0000-000000000000}"/>
          </ac:cxnSpMkLst>
        </pc:cxnChg>
      </pc:sldChg>
      <pc:sldChg chg="modSp mod">
        <pc:chgData name="Phuong Nguyen Bich (PE)" userId="0ac25f5b-11c8-486c-a187-b61629545102" providerId="ADAL" clId="{E323B36A-BEE7-4096-85F5-7795AFDFC3F0}" dt="2023-04-27T06:11:05.732" v="1207" actId="1076"/>
        <pc:sldMkLst>
          <pc:docMk/>
          <pc:sldMk cId="0" sldId="275"/>
        </pc:sldMkLst>
        <pc:spChg chg="mod">
          <ac:chgData name="Phuong Nguyen Bich (PE)" userId="0ac25f5b-11c8-486c-a187-b61629545102" providerId="ADAL" clId="{E323B36A-BEE7-4096-85F5-7795AFDFC3F0}" dt="2023-04-27T06:10:59.513" v="1206" actId="14100"/>
          <ac:spMkLst>
            <pc:docMk/>
            <pc:sldMk cId="0" sldId="275"/>
            <ac:spMk id="3" creationId="{7832C634-FE61-448A-B459-39930EA721A9}"/>
          </ac:spMkLst>
        </pc:spChg>
        <pc:spChg chg="mod">
          <ac:chgData name="Phuong Nguyen Bich (PE)" userId="0ac25f5b-11c8-486c-a187-b61629545102" providerId="ADAL" clId="{E323B36A-BEE7-4096-85F5-7795AFDFC3F0}" dt="2023-04-27T06:10:18.658" v="1200" actId="14100"/>
          <ac:spMkLst>
            <pc:docMk/>
            <pc:sldMk cId="0" sldId="275"/>
            <ac:spMk id="317" creationId="{00000000-0000-0000-0000-000000000000}"/>
          </ac:spMkLst>
        </pc:spChg>
        <pc:spChg chg="mod">
          <ac:chgData name="Phuong Nguyen Bich (PE)" userId="0ac25f5b-11c8-486c-a187-b61629545102" providerId="ADAL" clId="{E323B36A-BEE7-4096-85F5-7795AFDFC3F0}" dt="2023-04-27T06:10:18.658" v="1200" actId="14100"/>
          <ac:spMkLst>
            <pc:docMk/>
            <pc:sldMk cId="0" sldId="275"/>
            <ac:spMk id="318" creationId="{00000000-0000-0000-0000-000000000000}"/>
          </ac:spMkLst>
        </pc:spChg>
        <pc:spChg chg="mod">
          <ac:chgData name="Phuong Nguyen Bich (PE)" userId="0ac25f5b-11c8-486c-a187-b61629545102" providerId="ADAL" clId="{E323B36A-BEE7-4096-85F5-7795AFDFC3F0}" dt="2023-04-27T06:11:05.732" v="1207" actId="1076"/>
          <ac:spMkLst>
            <pc:docMk/>
            <pc:sldMk cId="0" sldId="275"/>
            <ac:spMk id="319" creationId="{00000000-0000-0000-0000-000000000000}"/>
          </ac:spMkLst>
        </pc:spChg>
        <pc:spChg chg="mod">
          <ac:chgData name="Phuong Nguyen Bich (PE)" userId="0ac25f5b-11c8-486c-a187-b61629545102" providerId="ADAL" clId="{E323B36A-BEE7-4096-85F5-7795AFDFC3F0}" dt="2023-04-27T06:10:18.658" v="1200" actId="14100"/>
          <ac:spMkLst>
            <pc:docMk/>
            <pc:sldMk cId="0" sldId="275"/>
            <ac:spMk id="320" creationId="{00000000-0000-0000-0000-000000000000}"/>
          </ac:spMkLst>
        </pc:spChg>
        <pc:spChg chg="mod">
          <ac:chgData name="Phuong Nguyen Bich (PE)" userId="0ac25f5b-11c8-486c-a187-b61629545102" providerId="ADAL" clId="{E323B36A-BEE7-4096-85F5-7795AFDFC3F0}" dt="2023-04-27T06:10:50.157" v="1204" actId="14100"/>
          <ac:spMkLst>
            <pc:docMk/>
            <pc:sldMk cId="0" sldId="275"/>
            <ac:spMk id="321" creationId="{00000000-0000-0000-0000-000000000000}"/>
          </ac:spMkLst>
        </pc:spChg>
        <pc:spChg chg="mod">
          <ac:chgData name="Phuong Nguyen Bich (PE)" userId="0ac25f5b-11c8-486c-a187-b61629545102" providerId="ADAL" clId="{E323B36A-BEE7-4096-85F5-7795AFDFC3F0}" dt="2023-04-27T06:10:18.658" v="1200" actId="14100"/>
          <ac:spMkLst>
            <pc:docMk/>
            <pc:sldMk cId="0" sldId="275"/>
            <ac:spMk id="322" creationId="{00000000-0000-0000-0000-000000000000}"/>
          </ac:spMkLst>
        </pc:spChg>
        <pc:spChg chg="mod">
          <ac:chgData name="Phuong Nguyen Bich (PE)" userId="0ac25f5b-11c8-486c-a187-b61629545102" providerId="ADAL" clId="{E323B36A-BEE7-4096-85F5-7795AFDFC3F0}" dt="2023-04-27T06:10:18.658" v="1200" actId="14100"/>
          <ac:spMkLst>
            <pc:docMk/>
            <pc:sldMk cId="0" sldId="275"/>
            <ac:spMk id="323" creationId="{00000000-0000-0000-0000-000000000000}"/>
          </ac:spMkLst>
        </pc:spChg>
        <pc:spChg chg="mod">
          <ac:chgData name="Phuong Nguyen Bich (PE)" userId="0ac25f5b-11c8-486c-a187-b61629545102" providerId="ADAL" clId="{E323B36A-BEE7-4096-85F5-7795AFDFC3F0}" dt="2023-04-27T06:10:18.658" v="1200" actId="14100"/>
          <ac:spMkLst>
            <pc:docMk/>
            <pc:sldMk cId="0" sldId="275"/>
            <ac:spMk id="324" creationId="{00000000-0000-0000-0000-000000000000}"/>
          </ac:spMkLst>
        </pc:spChg>
        <pc:spChg chg="mod">
          <ac:chgData name="Phuong Nguyen Bich (PE)" userId="0ac25f5b-11c8-486c-a187-b61629545102" providerId="ADAL" clId="{E323B36A-BEE7-4096-85F5-7795AFDFC3F0}" dt="2023-04-27T06:10:18.658" v="1200" actId="14100"/>
          <ac:spMkLst>
            <pc:docMk/>
            <pc:sldMk cId="0" sldId="275"/>
            <ac:spMk id="325" creationId="{00000000-0000-0000-0000-000000000000}"/>
          </ac:spMkLst>
        </pc:spChg>
        <pc:spChg chg="mod">
          <ac:chgData name="Phuong Nguyen Bich (PE)" userId="0ac25f5b-11c8-486c-a187-b61629545102" providerId="ADAL" clId="{E323B36A-BEE7-4096-85F5-7795AFDFC3F0}" dt="2023-04-27T06:10:18.658" v="1200" actId="14100"/>
          <ac:spMkLst>
            <pc:docMk/>
            <pc:sldMk cId="0" sldId="275"/>
            <ac:spMk id="328" creationId="{00000000-0000-0000-0000-000000000000}"/>
          </ac:spMkLst>
        </pc:spChg>
        <pc:graphicFrameChg chg="mod modGraphic">
          <ac:chgData name="Phuong Nguyen Bich (PE)" userId="0ac25f5b-11c8-486c-a187-b61629545102" providerId="ADAL" clId="{E323B36A-BEE7-4096-85F5-7795AFDFC3F0}" dt="2023-04-27T06:10:38.421" v="1201" actId="1076"/>
          <ac:graphicFrameMkLst>
            <pc:docMk/>
            <pc:sldMk cId="0" sldId="275"/>
            <ac:graphicFrameMk id="326" creationId="{00000000-0000-0000-0000-000000000000}"/>
          </ac:graphicFrameMkLst>
        </pc:graphicFrameChg>
        <pc:graphicFrameChg chg="mod modGraphic">
          <ac:chgData name="Phuong Nguyen Bich (PE)" userId="0ac25f5b-11c8-486c-a187-b61629545102" providerId="ADAL" clId="{E323B36A-BEE7-4096-85F5-7795AFDFC3F0}" dt="2023-04-27T06:10:53.246" v="1205" actId="14100"/>
          <ac:graphicFrameMkLst>
            <pc:docMk/>
            <pc:sldMk cId="0" sldId="275"/>
            <ac:graphicFrameMk id="327" creationId="{00000000-0000-0000-0000-000000000000}"/>
          </ac:graphicFrameMkLst>
        </pc:graphicFrameChg>
      </pc:sldChg>
      <pc:sldChg chg="modSp mod">
        <pc:chgData name="Phuong Nguyen Bich (PE)" userId="0ac25f5b-11c8-486c-a187-b61629545102" providerId="ADAL" clId="{E323B36A-BEE7-4096-85F5-7795AFDFC3F0}" dt="2023-04-27T06:11:23.209" v="1211" actId="14100"/>
        <pc:sldMkLst>
          <pc:docMk/>
          <pc:sldMk cId="0" sldId="276"/>
        </pc:sldMkLst>
        <pc:spChg chg="mod">
          <ac:chgData name="Phuong Nguyen Bich (PE)" userId="0ac25f5b-11c8-486c-a187-b61629545102" providerId="ADAL" clId="{E323B36A-BEE7-4096-85F5-7795AFDFC3F0}" dt="2023-04-27T06:11:23.209" v="1211" actId="14100"/>
          <ac:spMkLst>
            <pc:docMk/>
            <pc:sldMk cId="0" sldId="276"/>
            <ac:spMk id="333" creationId="{00000000-0000-0000-0000-000000000000}"/>
          </ac:spMkLst>
        </pc:spChg>
        <pc:spChg chg="mod">
          <ac:chgData name="Phuong Nguyen Bich (PE)" userId="0ac25f5b-11c8-486c-a187-b61629545102" providerId="ADAL" clId="{E323B36A-BEE7-4096-85F5-7795AFDFC3F0}" dt="2023-04-27T06:11:23.209" v="1211" actId="14100"/>
          <ac:spMkLst>
            <pc:docMk/>
            <pc:sldMk cId="0" sldId="276"/>
            <ac:spMk id="334" creationId="{00000000-0000-0000-0000-000000000000}"/>
          </ac:spMkLst>
        </pc:spChg>
        <pc:spChg chg="mod">
          <ac:chgData name="Phuong Nguyen Bich (PE)" userId="0ac25f5b-11c8-486c-a187-b61629545102" providerId="ADAL" clId="{E323B36A-BEE7-4096-85F5-7795AFDFC3F0}" dt="2023-04-27T06:11:23.209" v="1211" actId="14100"/>
          <ac:spMkLst>
            <pc:docMk/>
            <pc:sldMk cId="0" sldId="276"/>
            <ac:spMk id="335" creationId="{00000000-0000-0000-0000-000000000000}"/>
          </ac:spMkLst>
        </pc:spChg>
        <pc:spChg chg="mod">
          <ac:chgData name="Phuong Nguyen Bich (PE)" userId="0ac25f5b-11c8-486c-a187-b61629545102" providerId="ADAL" clId="{E323B36A-BEE7-4096-85F5-7795AFDFC3F0}" dt="2023-04-27T06:11:23.209" v="1211" actId="14100"/>
          <ac:spMkLst>
            <pc:docMk/>
            <pc:sldMk cId="0" sldId="276"/>
            <ac:spMk id="336" creationId="{00000000-0000-0000-0000-000000000000}"/>
          </ac:spMkLst>
        </pc:spChg>
        <pc:spChg chg="mod">
          <ac:chgData name="Phuong Nguyen Bich (PE)" userId="0ac25f5b-11c8-486c-a187-b61629545102" providerId="ADAL" clId="{E323B36A-BEE7-4096-85F5-7795AFDFC3F0}" dt="2023-04-27T06:11:23.209" v="1211" actId="14100"/>
          <ac:spMkLst>
            <pc:docMk/>
            <pc:sldMk cId="0" sldId="276"/>
            <ac:spMk id="337" creationId="{00000000-0000-0000-0000-000000000000}"/>
          </ac:spMkLst>
        </pc:spChg>
        <pc:picChg chg="mod">
          <ac:chgData name="Phuong Nguyen Bich (PE)" userId="0ac25f5b-11c8-486c-a187-b61629545102" providerId="ADAL" clId="{E323B36A-BEE7-4096-85F5-7795AFDFC3F0}" dt="2023-04-27T06:11:23.209" v="1211" actId="14100"/>
          <ac:picMkLst>
            <pc:docMk/>
            <pc:sldMk cId="0" sldId="276"/>
            <ac:picMk id="338" creationId="{00000000-0000-0000-0000-000000000000}"/>
          </ac:picMkLst>
        </pc:picChg>
      </pc:sldChg>
      <pc:sldChg chg="modSp mod">
        <pc:chgData name="Phuong Nguyen Bich (PE)" userId="0ac25f5b-11c8-486c-a187-b61629545102" providerId="ADAL" clId="{E323B36A-BEE7-4096-85F5-7795AFDFC3F0}" dt="2023-04-27T06:11:31.287" v="1212" actId="1076"/>
        <pc:sldMkLst>
          <pc:docMk/>
          <pc:sldMk cId="0" sldId="277"/>
        </pc:sldMkLst>
        <pc:spChg chg="mod">
          <ac:chgData name="Phuong Nguyen Bich (PE)" userId="0ac25f5b-11c8-486c-a187-b61629545102" providerId="ADAL" clId="{E323B36A-BEE7-4096-85F5-7795AFDFC3F0}" dt="2023-04-27T06:11:31.287" v="1212" actId="1076"/>
          <ac:spMkLst>
            <pc:docMk/>
            <pc:sldMk cId="0" sldId="277"/>
            <ac:spMk id="343" creationId="{00000000-0000-0000-0000-000000000000}"/>
          </ac:spMkLst>
        </pc:spChg>
        <pc:spChg chg="mod">
          <ac:chgData name="Phuong Nguyen Bich (PE)" userId="0ac25f5b-11c8-486c-a187-b61629545102" providerId="ADAL" clId="{E323B36A-BEE7-4096-85F5-7795AFDFC3F0}" dt="2023-04-27T06:11:31.287" v="1212" actId="1076"/>
          <ac:spMkLst>
            <pc:docMk/>
            <pc:sldMk cId="0" sldId="277"/>
            <ac:spMk id="344" creationId="{00000000-0000-0000-0000-000000000000}"/>
          </ac:spMkLst>
        </pc:spChg>
        <pc:spChg chg="mod">
          <ac:chgData name="Phuong Nguyen Bich (PE)" userId="0ac25f5b-11c8-486c-a187-b61629545102" providerId="ADAL" clId="{E323B36A-BEE7-4096-85F5-7795AFDFC3F0}" dt="2023-04-27T06:11:31.287" v="1212" actId="1076"/>
          <ac:spMkLst>
            <pc:docMk/>
            <pc:sldMk cId="0" sldId="277"/>
            <ac:spMk id="345" creationId="{00000000-0000-0000-0000-000000000000}"/>
          </ac:spMkLst>
        </pc:spChg>
        <pc:spChg chg="mod">
          <ac:chgData name="Phuong Nguyen Bich (PE)" userId="0ac25f5b-11c8-486c-a187-b61629545102" providerId="ADAL" clId="{E323B36A-BEE7-4096-85F5-7795AFDFC3F0}" dt="2023-04-27T06:11:31.287" v="1212" actId="1076"/>
          <ac:spMkLst>
            <pc:docMk/>
            <pc:sldMk cId="0" sldId="277"/>
            <ac:spMk id="346" creationId="{00000000-0000-0000-0000-000000000000}"/>
          </ac:spMkLst>
        </pc:spChg>
        <pc:spChg chg="mod">
          <ac:chgData name="Phuong Nguyen Bich (PE)" userId="0ac25f5b-11c8-486c-a187-b61629545102" providerId="ADAL" clId="{E323B36A-BEE7-4096-85F5-7795AFDFC3F0}" dt="2023-04-27T06:11:31.287" v="1212" actId="1076"/>
          <ac:spMkLst>
            <pc:docMk/>
            <pc:sldMk cId="0" sldId="277"/>
            <ac:spMk id="347" creationId="{00000000-0000-0000-0000-000000000000}"/>
          </ac:spMkLst>
        </pc:spChg>
        <pc:spChg chg="mod">
          <ac:chgData name="Phuong Nguyen Bich (PE)" userId="0ac25f5b-11c8-486c-a187-b61629545102" providerId="ADAL" clId="{E323B36A-BEE7-4096-85F5-7795AFDFC3F0}" dt="2023-04-27T06:11:31.287" v="1212" actId="1076"/>
          <ac:spMkLst>
            <pc:docMk/>
            <pc:sldMk cId="0" sldId="277"/>
            <ac:spMk id="348" creationId="{00000000-0000-0000-0000-000000000000}"/>
          </ac:spMkLst>
        </pc:spChg>
        <pc:spChg chg="mod">
          <ac:chgData name="Phuong Nguyen Bich (PE)" userId="0ac25f5b-11c8-486c-a187-b61629545102" providerId="ADAL" clId="{E323B36A-BEE7-4096-85F5-7795AFDFC3F0}" dt="2023-04-27T06:11:31.287" v="1212" actId="1076"/>
          <ac:spMkLst>
            <pc:docMk/>
            <pc:sldMk cId="0" sldId="277"/>
            <ac:spMk id="349" creationId="{00000000-0000-0000-0000-000000000000}"/>
          </ac:spMkLst>
        </pc:spChg>
        <pc:spChg chg="mod">
          <ac:chgData name="Phuong Nguyen Bich (PE)" userId="0ac25f5b-11c8-486c-a187-b61629545102" providerId="ADAL" clId="{E323B36A-BEE7-4096-85F5-7795AFDFC3F0}" dt="2023-04-27T06:11:31.287" v="1212" actId="1076"/>
          <ac:spMkLst>
            <pc:docMk/>
            <pc:sldMk cId="0" sldId="277"/>
            <ac:spMk id="350" creationId="{00000000-0000-0000-0000-000000000000}"/>
          </ac:spMkLst>
        </pc:spChg>
        <pc:spChg chg="mod">
          <ac:chgData name="Phuong Nguyen Bich (PE)" userId="0ac25f5b-11c8-486c-a187-b61629545102" providerId="ADAL" clId="{E323B36A-BEE7-4096-85F5-7795AFDFC3F0}" dt="2023-04-27T06:11:31.287" v="1212" actId="1076"/>
          <ac:spMkLst>
            <pc:docMk/>
            <pc:sldMk cId="0" sldId="277"/>
            <ac:spMk id="351" creationId="{00000000-0000-0000-0000-000000000000}"/>
          </ac:spMkLst>
        </pc:spChg>
        <pc:spChg chg="mod">
          <ac:chgData name="Phuong Nguyen Bich (PE)" userId="0ac25f5b-11c8-486c-a187-b61629545102" providerId="ADAL" clId="{E323B36A-BEE7-4096-85F5-7795AFDFC3F0}" dt="2023-04-27T06:11:31.287" v="1212" actId="1076"/>
          <ac:spMkLst>
            <pc:docMk/>
            <pc:sldMk cId="0" sldId="277"/>
            <ac:spMk id="352" creationId="{00000000-0000-0000-0000-000000000000}"/>
          </ac:spMkLst>
        </pc:spChg>
        <pc:spChg chg="mod">
          <ac:chgData name="Phuong Nguyen Bich (PE)" userId="0ac25f5b-11c8-486c-a187-b61629545102" providerId="ADAL" clId="{E323B36A-BEE7-4096-85F5-7795AFDFC3F0}" dt="2023-04-27T06:11:31.287" v="1212" actId="1076"/>
          <ac:spMkLst>
            <pc:docMk/>
            <pc:sldMk cId="0" sldId="277"/>
            <ac:spMk id="353" creationId="{00000000-0000-0000-0000-000000000000}"/>
          </ac:spMkLst>
        </pc:spChg>
        <pc:spChg chg="mod">
          <ac:chgData name="Phuong Nguyen Bich (PE)" userId="0ac25f5b-11c8-486c-a187-b61629545102" providerId="ADAL" clId="{E323B36A-BEE7-4096-85F5-7795AFDFC3F0}" dt="2023-04-27T06:11:31.287" v="1212" actId="1076"/>
          <ac:spMkLst>
            <pc:docMk/>
            <pc:sldMk cId="0" sldId="277"/>
            <ac:spMk id="354" creationId="{00000000-0000-0000-0000-000000000000}"/>
          </ac:spMkLst>
        </pc:spChg>
        <pc:spChg chg="mod">
          <ac:chgData name="Phuong Nguyen Bich (PE)" userId="0ac25f5b-11c8-486c-a187-b61629545102" providerId="ADAL" clId="{E323B36A-BEE7-4096-85F5-7795AFDFC3F0}" dt="2023-04-27T06:11:31.287" v="1212" actId="1076"/>
          <ac:spMkLst>
            <pc:docMk/>
            <pc:sldMk cId="0" sldId="277"/>
            <ac:spMk id="355" creationId="{00000000-0000-0000-0000-000000000000}"/>
          </ac:spMkLst>
        </pc:spChg>
        <pc:spChg chg="mod">
          <ac:chgData name="Phuong Nguyen Bich (PE)" userId="0ac25f5b-11c8-486c-a187-b61629545102" providerId="ADAL" clId="{E323B36A-BEE7-4096-85F5-7795AFDFC3F0}" dt="2023-04-27T06:11:31.287" v="1212" actId="1076"/>
          <ac:spMkLst>
            <pc:docMk/>
            <pc:sldMk cId="0" sldId="277"/>
            <ac:spMk id="356" creationId="{00000000-0000-0000-0000-000000000000}"/>
          </ac:spMkLst>
        </pc:spChg>
        <pc:spChg chg="mod">
          <ac:chgData name="Phuong Nguyen Bich (PE)" userId="0ac25f5b-11c8-486c-a187-b61629545102" providerId="ADAL" clId="{E323B36A-BEE7-4096-85F5-7795AFDFC3F0}" dt="2023-04-27T06:11:31.287" v="1212" actId="1076"/>
          <ac:spMkLst>
            <pc:docMk/>
            <pc:sldMk cId="0" sldId="277"/>
            <ac:spMk id="357" creationId="{00000000-0000-0000-0000-000000000000}"/>
          </ac:spMkLst>
        </pc:spChg>
        <pc:spChg chg="mod">
          <ac:chgData name="Phuong Nguyen Bich (PE)" userId="0ac25f5b-11c8-486c-a187-b61629545102" providerId="ADAL" clId="{E323B36A-BEE7-4096-85F5-7795AFDFC3F0}" dt="2023-04-27T06:11:31.287" v="1212" actId="1076"/>
          <ac:spMkLst>
            <pc:docMk/>
            <pc:sldMk cId="0" sldId="277"/>
            <ac:spMk id="358" creationId="{00000000-0000-0000-0000-000000000000}"/>
          </ac:spMkLst>
        </pc:spChg>
        <pc:spChg chg="mod">
          <ac:chgData name="Phuong Nguyen Bich (PE)" userId="0ac25f5b-11c8-486c-a187-b61629545102" providerId="ADAL" clId="{E323B36A-BEE7-4096-85F5-7795AFDFC3F0}" dt="2023-04-27T06:11:31.287" v="1212" actId="1076"/>
          <ac:spMkLst>
            <pc:docMk/>
            <pc:sldMk cId="0" sldId="277"/>
            <ac:spMk id="359" creationId="{00000000-0000-0000-0000-000000000000}"/>
          </ac:spMkLst>
        </pc:spChg>
        <pc:spChg chg="mod">
          <ac:chgData name="Phuong Nguyen Bich (PE)" userId="0ac25f5b-11c8-486c-a187-b61629545102" providerId="ADAL" clId="{E323B36A-BEE7-4096-85F5-7795AFDFC3F0}" dt="2023-04-27T06:11:31.287" v="1212" actId="1076"/>
          <ac:spMkLst>
            <pc:docMk/>
            <pc:sldMk cId="0" sldId="277"/>
            <ac:spMk id="360" creationId="{00000000-0000-0000-0000-000000000000}"/>
          </ac:spMkLst>
        </pc:spChg>
        <pc:spChg chg="mod">
          <ac:chgData name="Phuong Nguyen Bich (PE)" userId="0ac25f5b-11c8-486c-a187-b61629545102" providerId="ADAL" clId="{E323B36A-BEE7-4096-85F5-7795AFDFC3F0}" dt="2023-04-27T06:11:31.287" v="1212" actId="1076"/>
          <ac:spMkLst>
            <pc:docMk/>
            <pc:sldMk cId="0" sldId="277"/>
            <ac:spMk id="361" creationId="{00000000-0000-0000-0000-000000000000}"/>
          </ac:spMkLst>
        </pc:spChg>
        <pc:spChg chg="mod">
          <ac:chgData name="Phuong Nguyen Bich (PE)" userId="0ac25f5b-11c8-486c-a187-b61629545102" providerId="ADAL" clId="{E323B36A-BEE7-4096-85F5-7795AFDFC3F0}" dt="2023-04-27T06:11:31.287" v="1212" actId="1076"/>
          <ac:spMkLst>
            <pc:docMk/>
            <pc:sldMk cId="0" sldId="277"/>
            <ac:spMk id="362" creationId="{00000000-0000-0000-0000-000000000000}"/>
          </ac:spMkLst>
        </pc:spChg>
        <pc:spChg chg="mod">
          <ac:chgData name="Phuong Nguyen Bich (PE)" userId="0ac25f5b-11c8-486c-a187-b61629545102" providerId="ADAL" clId="{E323B36A-BEE7-4096-85F5-7795AFDFC3F0}" dt="2023-04-27T06:11:31.287" v="1212" actId="1076"/>
          <ac:spMkLst>
            <pc:docMk/>
            <pc:sldMk cId="0" sldId="277"/>
            <ac:spMk id="363" creationId="{00000000-0000-0000-0000-000000000000}"/>
          </ac:spMkLst>
        </pc:spChg>
        <pc:picChg chg="mod">
          <ac:chgData name="Phuong Nguyen Bich (PE)" userId="0ac25f5b-11c8-486c-a187-b61629545102" providerId="ADAL" clId="{E323B36A-BEE7-4096-85F5-7795AFDFC3F0}" dt="2023-04-27T06:11:31.287" v="1212" actId="1076"/>
          <ac:picMkLst>
            <pc:docMk/>
            <pc:sldMk cId="0" sldId="277"/>
            <ac:picMk id="364" creationId="{00000000-0000-0000-0000-000000000000}"/>
          </ac:picMkLst>
        </pc:picChg>
      </pc:sldChg>
      <pc:sldChg chg="modSp mod">
        <pc:chgData name="Phuong Nguyen Bich (PE)" userId="0ac25f5b-11c8-486c-a187-b61629545102" providerId="ADAL" clId="{E323B36A-BEE7-4096-85F5-7795AFDFC3F0}" dt="2023-04-27T06:12:40.596" v="1274" actId="1076"/>
        <pc:sldMkLst>
          <pc:docMk/>
          <pc:sldMk cId="0" sldId="278"/>
        </pc:sldMkLst>
        <pc:spChg chg="mod">
          <ac:chgData name="Phuong Nguyen Bich (PE)" userId="0ac25f5b-11c8-486c-a187-b61629545102" providerId="ADAL" clId="{E323B36A-BEE7-4096-85F5-7795AFDFC3F0}" dt="2023-04-27T06:11:44.928" v="1219" actId="1035"/>
          <ac:spMkLst>
            <pc:docMk/>
            <pc:sldMk cId="0" sldId="278"/>
            <ac:spMk id="369" creationId="{00000000-0000-0000-0000-000000000000}"/>
          </ac:spMkLst>
        </pc:spChg>
        <pc:spChg chg="mod">
          <ac:chgData name="Phuong Nguyen Bich (PE)" userId="0ac25f5b-11c8-486c-a187-b61629545102" providerId="ADAL" clId="{E323B36A-BEE7-4096-85F5-7795AFDFC3F0}" dt="2023-04-27T06:11:44.928" v="1219" actId="1035"/>
          <ac:spMkLst>
            <pc:docMk/>
            <pc:sldMk cId="0" sldId="278"/>
            <ac:spMk id="370" creationId="{00000000-0000-0000-0000-000000000000}"/>
          </ac:spMkLst>
        </pc:spChg>
        <pc:spChg chg="mod">
          <ac:chgData name="Phuong Nguyen Bich (PE)" userId="0ac25f5b-11c8-486c-a187-b61629545102" providerId="ADAL" clId="{E323B36A-BEE7-4096-85F5-7795AFDFC3F0}" dt="2023-04-27T06:12:16.427" v="1249" actId="1036"/>
          <ac:spMkLst>
            <pc:docMk/>
            <pc:sldMk cId="0" sldId="278"/>
            <ac:spMk id="371" creationId="{00000000-0000-0000-0000-000000000000}"/>
          </ac:spMkLst>
        </pc:spChg>
        <pc:spChg chg="mod">
          <ac:chgData name="Phuong Nguyen Bich (PE)" userId="0ac25f5b-11c8-486c-a187-b61629545102" providerId="ADAL" clId="{E323B36A-BEE7-4096-85F5-7795AFDFC3F0}" dt="2023-04-27T06:12:04.539" v="1233" actId="1036"/>
          <ac:spMkLst>
            <pc:docMk/>
            <pc:sldMk cId="0" sldId="278"/>
            <ac:spMk id="372" creationId="{00000000-0000-0000-0000-000000000000}"/>
          </ac:spMkLst>
        </pc:spChg>
        <pc:spChg chg="mod">
          <ac:chgData name="Phuong Nguyen Bich (PE)" userId="0ac25f5b-11c8-486c-a187-b61629545102" providerId="ADAL" clId="{E323B36A-BEE7-4096-85F5-7795AFDFC3F0}" dt="2023-04-27T06:12:40.596" v="1274" actId="1076"/>
          <ac:spMkLst>
            <pc:docMk/>
            <pc:sldMk cId="0" sldId="278"/>
            <ac:spMk id="373" creationId="{00000000-0000-0000-0000-000000000000}"/>
          </ac:spMkLst>
        </pc:spChg>
        <pc:spChg chg="mod">
          <ac:chgData name="Phuong Nguyen Bich (PE)" userId="0ac25f5b-11c8-486c-a187-b61629545102" providerId="ADAL" clId="{E323B36A-BEE7-4096-85F5-7795AFDFC3F0}" dt="2023-04-27T06:12:30.912" v="1272" actId="1036"/>
          <ac:spMkLst>
            <pc:docMk/>
            <pc:sldMk cId="0" sldId="278"/>
            <ac:spMk id="374" creationId="{00000000-0000-0000-0000-000000000000}"/>
          </ac:spMkLst>
        </pc:spChg>
        <pc:spChg chg="mod">
          <ac:chgData name="Phuong Nguyen Bich (PE)" userId="0ac25f5b-11c8-486c-a187-b61629545102" providerId="ADAL" clId="{E323B36A-BEE7-4096-85F5-7795AFDFC3F0}" dt="2023-04-27T06:12:21.419" v="1258" actId="1036"/>
          <ac:spMkLst>
            <pc:docMk/>
            <pc:sldMk cId="0" sldId="278"/>
            <ac:spMk id="375" creationId="{00000000-0000-0000-0000-000000000000}"/>
          </ac:spMkLst>
        </pc:spChg>
        <pc:spChg chg="mod">
          <ac:chgData name="Phuong Nguyen Bich (PE)" userId="0ac25f5b-11c8-486c-a187-b61629545102" providerId="ADAL" clId="{E323B36A-BEE7-4096-85F5-7795AFDFC3F0}" dt="2023-04-27T06:11:44.928" v="1219" actId="1035"/>
          <ac:spMkLst>
            <pc:docMk/>
            <pc:sldMk cId="0" sldId="278"/>
            <ac:spMk id="376" creationId="{00000000-0000-0000-0000-000000000000}"/>
          </ac:spMkLst>
        </pc:spChg>
        <pc:spChg chg="mod">
          <ac:chgData name="Phuong Nguyen Bich (PE)" userId="0ac25f5b-11c8-486c-a187-b61629545102" providerId="ADAL" clId="{E323B36A-BEE7-4096-85F5-7795AFDFC3F0}" dt="2023-04-27T06:12:30.912" v="1272" actId="1036"/>
          <ac:spMkLst>
            <pc:docMk/>
            <pc:sldMk cId="0" sldId="278"/>
            <ac:spMk id="377" creationId="{00000000-0000-0000-0000-000000000000}"/>
          </ac:spMkLst>
        </pc:spChg>
        <pc:spChg chg="mod">
          <ac:chgData name="Phuong Nguyen Bich (PE)" userId="0ac25f5b-11c8-486c-a187-b61629545102" providerId="ADAL" clId="{E323B36A-BEE7-4096-85F5-7795AFDFC3F0}" dt="2023-04-27T06:12:36.036" v="1273" actId="1076"/>
          <ac:spMkLst>
            <pc:docMk/>
            <pc:sldMk cId="0" sldId="278"/>
            <ac:spMk id="378" creationId="{00000000-0000-0000-0000-000000000000}"/>
          </ac:spMkLst>
        </pc:spChg>
        <pc:spChg chg="mod">
          <ac:chgData name="Phuong Nguyen Bich (PE)" userId="0ac25f5b-11c8-486c-a187-b61629545102" providerId="ADAL" clId="{E323B36A-BEE7-4096-85F5-7795AFDFC3F0}" dt="2023-04-27T06:12:30.912" v="1272" actId="1036"/>
          <ac:spMkLst>
            <pc:docMk/>
            <pc:sldMk cId="0" sldId="278"/>
            <ac:spMk id="379" creationId="{00000000-0000-0000-0000-000000000000}"/>
          </ac:spMkLst>
        </pc:spChg>
      </pc:sldChg>
      <pc:sldChg chg="modSp mod">
        <pc:chgData name="Phuong Nguyen Bich (PE)" userId="0ac25f5b-11c8-486c-a187-b61629545102" providerId="ADAL" clId="{E323B36A-BEE7-4096-85F5-7795AFDFC3F0}" dt="2023-04-27T06:12:59.241" v="1275" actId="1076"/>
        <pc:sldMkLst>
          <pc:docMk/>
          <pc:sldMk cId="0" sldId="279"/>
        </pc:sldMkLst>
        <pc:spChg chg="mod">
          <ac:chgData name="Phuong Nguyen Bich (PE)" userId="0ac25f5b-11c8-486c-a187-b61629545102" providerId="ADAL" clId="{E323B36A-BEE7-4096-85F5-7795AFDFC3F0}" dt="2023-04-27T06:12:59.241" v="1275" actId="1076"/>
          <ac:spMkLst>
            <pc:docMk/>
            <pc:sldMk cId="0" sldId="279"/>
            <ac:spMk id="384" creationId="{00000000-0000-0000-0000-000000000000}"/>
          </ac:spMkLst>
        </pc:spChg>
        <pc:spChg chg="mod">
          <ac:chgData name="Phuong Nguyen Bich (PE)" userId="0ac25f5b-11c8-486c-a187-b61629545102" providerId="ADAL" clId="{E323B36A-BEE7-4096-85F5-7795AFDFC3F0}" dt="2023-04-27T06:12:59.241" v="1275" actId="1076"/>
          <ac:spMkLst>
            <pc:docMk/>
            <pc:sldMk cId="0" sldId="279"/>
            <ac:spMk id="385" creationId="{00000000-0000-0000-0000-000000000000}"/>
          </ac:spMkLst>
        </pc:spChg>
        <pc:spChg chg="mod">
          <ac:chgData name="Phuong Nguyen Bich (PE)" userId="0ac25f5b-11c8-486c-a187-b61629545102" providerId="ADAL" clId="{E323B36A-BEE7-4096-85F5-7795AFDFC3F0}" dt="2023-04-27T06:12:59.241" v="1275" actId="1076"/>
          <ac:spMkLst>
            <pc:docMk/>
            <pc:sldMk cId="0" sldId="279"/>
            <ac:spMk id="388" creationId="{00000000-0000-0000-0000-000000000000}"/>
          </ac:spMkLst>
        </pc:spChg>
        <pc:spChg chg="mod">
          <ac:chgData name="Phuong Nguyen Bich (PE)" userId="0ac25f5b-11c8-486c-a187-b61629545102" providerId="ADAL" clId="{E323B36A-BEE7-4096-85F5-7795AFDFC3F0}" dt="2023-04-27T06:12:59.241" v="1275" actId="1076"/>
          <ac:spMkLst>
            <pc:docMk/>
            <pc:sldMk cId="0" sldId="279"/>
            <ac:spMk id="389" creationId="{00000000-0000-0000-0000-000000000000}"/>
          </ac:spMkLst>
        </pc:spChg>
        <pc:spChg chg="mod">
          <ac:chgData name="Phuong Nguyen Bich (PE)" userId="0ac25f5b-11c8-486c-a187-b61629545102" providerId="ADAL" clId="{E323B36A-BEE7-4096-85F5-7795AFDFC3F0}" dt="2023-04-27T06:12:59.241" v="1275" actId="1076"/>
          <ac:spMkLst>
            <pc:docMk/>
            <pc:sldMk cId="0" sldId="279"/>
            <ac:spMk id="390" creationId="{00000000-0000-0000-0000-000000000000}"/>
          </ac:spMkLst>
        </pc:spChg>
        <pc:spChg chg="mod">
          <ac:chgData name="Phuong Nguyen Bich (PE)" userId="0ac25f5b-11c8-486c-a187-b61629545102" providerId="ADAL" clId="{E323B36A-BEE7-4096-85F5-7795AFDFC3F0}" dt="2023-04-27T06:12:59.241" v="1275" actId="1076"/>
          <ac:spMkLst>
            <pc:docMk/>
            <pc:sldMk cId="0" sldId="279"/>
            <ac:spMk id="391" creationId="{00000000-0000-0000-0000-000000000000}"/>
          </ac:spMkLst>
        </pc:spChg>
        <pc:spChg chg="mod">
          <ac:chgData name="Phuong Nguyen Bich (PE)" userId="0ac25f5b-11c8-486c-a187-b61629545102" providerId="ADAL" clId="{E323B36A-BEE7-4096-85F5-7795AFDFC3F0}" dt="2023-04-27T06:12:59.241" v="1275" actId="1076"/>
          <ac:spMkLst>
            <pc:docMk/>
            <pc:sldMk cId="0" sldId="279"/>
            <ac:spMk id="392" creationId="{00000000-0000-0000-0000-000000000000}"/>
          </ac:spMkLst>
        </pc:spChg>
        <pc:spChg chg="mod">
          <ac:chgData name="Phuong Nguyen Bich (PE)" userId="0ac25f5b-11c8-486c-a187-b61629545102" providerId="ADAL" clId="{E323B36A-BEE7-4096-85F5-7795AFDFC3F0}" dt="2023-04-27T06:12:59.241" v="1275" actId="1076"/>
          <ac:spMkLst>
            <pc:docMk/>
            <pc:sldMk cId="0" sldId="279"/>
            <ac:spMk id="394" creationId="{00000000-0000-0000-0000-000000000000}"/>
          </ac:spMkLst>
        </pc:spChg>
        <pc:spChg chg="mod">
          <ac:chgData name="Phuong Nguyen Bich (PE)" userId="0ac25f5b-11c8-486c-a187-b61629545102" providerId="ADAL" clId="{E323B36A-BEE7-4096-85F5-7795AFDFC3F0}" dt="2023-04-27T06:12:59.241" v="1275" actId="1076"/>
          <ac:spMkLst>
            <pc:docMk/>
            <pc:sldMk cId="0" sldId="279"/>
            <ac:spMk id="396" creationId="{00000000-0000-0000-0000-000000000000}"/>
          </ac:spMkLst>
        </pc:spChg>
        <pc:picChg chg="mod">
          <ac:chgData name="Phuong Nguyen Bich (PE)" userId="0ac25f5b-11c8-486c-a187-b61629545102" providerId="ADAL" clId="{E323B36A-BEE7-4096-85F5-7795AFDFC3F0}" dt="2023-04-27T06:12:59.241" v="1275" actId="1076"/>
          <ac:picMkLst>
            <pc:docMk/>
            <pc:sldMk cId="0" sldId="279"/>
            <ac:picMk id="386" creationId="{00000000-0000-0000-0000-000000000000}"/>
          </ac:picMkLst>
        </pc:picChg>
        <pc:picChg chg="mod">
          <ac:chgData name="Phuong Nguyen Bich (PE)" userId="0ac25f5b-11c8-486c-a187-b61629545102" providerId="ADAL" clId="{E323B36A-BEE7-4096-85F5-7795AFDFC3F0}" dt="2023-04-27T06:12:59.241" v="1275" actId="1076"/>
          <ac:picMkLst>
            <pc:docMk/>
            <pc:sldMk cId="0" sldId="279"/>
            <ac:picMk id="387" creationId="{00000000-0000-0000-0000-000000000000}"/>
          </ac:picMkLst>
        </pc:picChg>
        <pc:picChg chg="mod">
          <ac:chgData name="Phuong Nguyen Bich (PE)" userId="0ac25f5b-11c8-486c-a187-b61629545102" providerId="ADAL" clId="{E323B36A-BEE7-4096-85F5-7795AFDFC3F0}" dt="2023-04-27T06:12:59.241" v="1275" actId="1076"/>
          <ac:picMkLst>
            <pc:docMk/>
            <pc:sldMk cId="0" sldId="279"/>
            <ac:picMk id="395" creationId="{00000000-0000-0000-0000-000000000000}"/>
          </ac:picMkLst>
        </pc:picChg>
        <pc:cxnChg chg="mod">
          <ac:chgData name="Phuong Nguyen Bich (PE)" userId="0ac25f5b-11c8-486c-a187-b61629545102" providerId="ADAL" clId="{E323B36A-BEE7-4096-85F5-7795AFDFC3F0}" dt="2023-04-27T06:12:59.241" v="1275" actId="1076"/>
          <ac:cxnSpMkLst>
            <pc:docMk/>
            <pc:sldMk cId="0" sldId="279"/>
            <ac:cxnSpMk id="393" creationId="{00000000-0000-0000-0000-000000000000}"/>
          </ac:cxnSpMkLst>
        </pc:cxnChg>
      </pc:sldChg>
      <pc:sldChg chg="modSp mod">
        <pc:chgData name="Phuong Nguyen Bich (PE)" userId="0ac25f5b-11c8-486c-a187-b61629545102" providerId="ADAL" clId="{E323B36A-BEE7-4096-85F5-7795AFDFC3F0}" dt="2023-04-27T06:13:06.242" v="1276" actId="1076"/>
        <pc:sldMkLst>
          <pc:docMk/>
          <pc:sldMk cId="0" sldId="280"/>
        </pc:sldMkLst>
        <pc:spChg chg="mod">
          <ac:chgData name="Phuong Nguyen Bich (PE)" userId="0ac25f5b-11c8-486c-a187-b61629545102" providerId="ADAL" clId="{E323B36A-BEE7-4096-85F5-7795AFDFC3F0}" dt="2023-04-27T06:13:06.242" v="1276" actId="1076"/>
          <ac:spMkLst>
            <pc:docMk/>
            <pc:sldMk cId="0" sldId="280"/>
            <ac:spMk id="401" creationId="{00000000-0000-0000-0000-000000000000}"/>
          </ac:spMkLst>
        </pc:spChg>
        <pc:spChg chg="mod">
          <ac:chgData name="Phuong Nguyen Bich (PE)" userId="0ac25f5b-11c8-486c-a187-b61629545102" providerId="ADAL" clId="{E323B36A-BEE7-4096-85F5-7795AFDFC3F0}" dt="2023-04-27T06:13:06.242" v="1276" actId="1076"/>
          <ac:spMkLst>
            <pc:docMk/>
            <pc:sldMk cId="0" sldId="280"/>
            <ac:spMk id="402" creationId="{00000000-0000-0000-0000-000000000000}"/>
          </ac:spMkLst>
        </pc:spChg>
        <pc:spChg chg="mod">
          <ac:chgData name="Phuong Nguyen Bich (PE)" userId="0ac25f5b-11c8-486c-a187-b61629545102" providerId="ADAL" clId="{E323B36A-BEE7-4096-85F5-7795AFDFC3F0}" dt="2023-04-27T06:13:06.242" v="1276" actId="1076"/>
          <ac:spMkLst>
            <pc:docMk/>
            <pc:sldMk cId="0" sldId="280"/>
            <ac:spMk id="403" creationId="{00000000-0000-0000-0000-000000000000}"/>
          </ac:spMkLst>
        </pc:spChg>
        <pc:spChg chg="mod">
          <ac:chgData name="Phuong Nguyen Bich (PE)" userId="0ac25f5b-11c8-486c-a187-b61629545102" providerId="ADAL" clId="{E323B36A-BEE7-4096-85F5-7795AFDFC3F0}" dt="2023-04-27T06:13:06.242" v="1276" actId="1076"/>
          <ac:spMkLst>
            <pc:docMk/>
            <pc:sldMk cId="0" sldId="280"/>
            <ac:spMk id="404" creationId="{00000000-0000-0000-0000-000000000000}"/>
          </ac:spMkLst>
        </pc:spChg>
        <pc:spChg chg="mod">
          <ac:chgData name="Phuong Nguyen Bich (PE)" userId="0ac25f5b-11c8-486c-a187-b61629545102" providerId="ADAL" clId="{E323B36A-BEE7-4096-85F5-7795AFDFC3F0}" dt="2023-04-27T06:13:06.242" v="1276" actId="1076"/>
          <ac:spMkLst>
            <pc:docMk/>
            <pc:sldMk cId="0" sldId="280"/>
            <ac:spMk id="405" creationId="{00000000-0000-0000-0000-000000000000}"/>
          </ac:spMkLst>
        </pc:spChg>
      </pc:sldChg>
      <pc:sldChg chg="modSp mod">
        <pc:chgData name="Phuong Nguyen Bich (PE)" userId="0ac25f5b-11c8-486c-a187-b61629545102" providerId="ADAL" clId="{E323B36A-BEE7-4096-85F5-7795AFDFC3F0}" dt="2023-04-27T06:13:12.868" v="1284" actId="1035"/>
        <pc:sldMkLst>
          <pc:docMk/>
          <pc:sldMk cId="0" sldId="281"/>
        </pc:sldMkLst>
        <pc:spChg chg="mod">
          <ac:chgData name="Phuong Nguyen Bich (PE)" userId="0ac25f5b-11c8-486c-a187-b61629545102" providerId="ADAL" clId="{E323B36A-BEE7-4096-85F5-7795AFDFC3F0}" dt="2023-04-27T06:13:12.868" v="1284" actId="1035"/>
          <ac:spMkLst>
            <pc:docMk/>
            <pc:sldMk cId="0" sldId="281"/>
            <ac:spMk id="410" creationId="{00000000-0000-0000-0000-000000000000}"/>
          </ac:spMkLst>
        </pc:spChg>
        <pc:spChg chg="mod">
          <ac:chgData name="Phuong Nguyen Bich (PE)" userId="0ac25f5b-11c8-486c-a187-b61629545102" providerId="ADAL" clId="{E323B36A-BEE7-4096-85F5-7795AFDFC3F0}" dt="2023-04-27T06:13:12.868" v="1284" actId="1035"/>
          <ac:spMkLst>
            <pc:docMk/>
            <pc:sldMk cId="0" sldId="281"/>
            <ac:spMk id="411" creationId="{00000000-0000-0000-0000-000000000000}"/>
          </ac:spMkLst>
        </pc:spChg>
        <pc:spChg chg="mod">
          <ac:chgData name="Phuong Nguyen Bich (PE)" userId="0ac25f5b-11c8-486c-a187-b61629545102" providerId="ADAL" clId="{E323B36A-BEE7-4096-85F5-7795AFDFC3F0}" dt="2023-04-27T06:13:12.868" v="1284" actId="1035"/>
          <ac:spMkLst>
            <pc:docMk/>
            <pc:sldMk cId="0" sldId="281"/>
            <ac:spMk id="412" creationId="{00000000-0000-0000-0000-000000000000}"/>
          </ac:spMkLst>
        </pc:spChg>
        <pc:spChg chg="mod">
          <ac:chgData name="Phuong Nguyen Bich (PE)" userId="0ac25f5b-11c8-486c-a187-b61629545102" providerId="ADAL" clId="{E323B36A-BEE7-4096-85F5-7795AFDFC3F0}" dt="2023-04-27T06:13:12.868" v="1284" actId="1035"/>
          <ac:spMkLst>
            <pc:docMk/>
            <pc:sldMk cId="0" sldId="281"/>
            <ac:spMk id="413" creationId="{00000000-0000-0000-0000-000000000000}"/>
          </ac:spMkLst>
        </pc:spChg>
        <pc:spChg chg="mod">
          <ac:chgData name="Phuong Nguyen Bich (PE)" userId="0ac25f5b-11c8-486c-a187-b61629545102" providerId="ADAL" clId="{E323B36A-BEE7-4096-85F5-7795AFDFC3F0}" dt="2023-04-27T06:13:12.868" v="1284" actId="1035"/>
          <ac:spMkLst>
            <pc:docMk/>
            <pc:sldMk cId="0" sldId="281"/>
            <ac:spMk id="416" creationId="{00000000-0000-0000-0000-000000000000}"/>
          </ac:spMkLst>
        </pc:spChg>
        <pc:spChg chg="mod">
          <ac:chgData name="Phuong Nguyen Bich (PE)" userId="0ac25f5b-11c8-486c-a187-b61629545102" providerId="ADAL" clId="{E323B36A-BEE7-4096-85F5-7795AFDFC3F0}" dt="2023-04-27T06:13:12.868" v="1284" actId="1035"/>
          <ac:spMkLst>
            <pc:docMk/>
            <pc:sldMk cId="0" sldId="281"/>
            <ac:spMk id="418" creationId="{00000000-0000-0000-0000-000000000000}"/>
          </ac:spMkLst>
        </pc:spChg>
        <pc:graphicFrameChg chg="mod">
          <ac:chgData name="Phuong Nguyen Bich (PE)" userId="0ac25f5b-11c8-486c-a187-b61629545102" providerId="ADAL" clId="{E323B36A-BEE7-4096-85F5-7795AFDFC3F0}" dt="2023-04-27T06:13:12.868" v="1284" actId="1035"/>
          <ac:graphicFrameMkLst>
            <pc:docMk/>
            <pc:sldMk cId="0" sldId="281"/>
            <ac:graphicFrameMk id="417" creationId="{00000000-0000-0000-0000-000000000000}"/>
          </ac:graphicFrameMkLst>
        </pc:graphicFrameChg>
        <pc:cxnChg chg="mod">
          <ac:chgData name="Phuong Nguyen Bich (PE)" userId="0ac25f5b-11c8-486c-a187-b61629545102" providerId="ADAL" clId="{E323B36A-BEE7-4096-85F5-7795AFDFC3F0}" dt="2023-04-27T06:13:12.868" v="1284" actId="1035"/>
          <ac:cxnSpMkLst>
            <pc:docMk/>
            <pc:sldMk cId="0" sldId="281"/>
            <ac:cxnSpMk id="414" creationId="{00000000-0000-0000-0000-000000000000}"/>
          </ac:cxnSpMkLst>
        </pc:cxnChg>
        <pc:cxnChg chg="mod">
          <ac:chgData name="Phuong Nguyen Bich (PE)" userId="0ac25f5b-11c8-486c-a187-b61629545102" providerId="ADAL" clId="{E323B36A-BEE7-4096-85F5-7795AFDFC3F0}" dt="2023-04-27T06:13:12.868" v="1284" actId="1035"/>
          <ac:cxnSpMkLst>
            <pc:docMk/>
            <pc:sldMk cId="0" sldId="281"/>
            <ac:cxnSpMk id="415" creationId="{00000000-0000-0000-0000-000000000000}"/>
          </ac:cxnSpMkLst>
        </pc:cxnChg>
      </pc:sldChg>
      <pc:sldChg chg="modSp mod">
        <pc:chgData name="Phuong Nguyen Bich (PE)" userId="0ac25f5b-11c8-486c-a187-b61629545102" providerId="ADAL" clId="{E323B36A-BEE7-4096-85F5-7795AFDFC3F0}" dt="2023-04-27T06:14:22.333" v="1320" actId="20577"/>
        <pc:sldMkLst>
          <pc:docMk/>
          <pc:sldMk cId="0" sldId="282"/>
        </pc:sldMkLst>
        <pc:spChg chg="mod">
          <ac:chgData name="Phuong Nguyen Bich (PE)" userId="0ac25f5b-11c8-486c-a187-b61629545102" providerId="ADAL" clId="{E323B36A-BEE7-4096-85F5-7795AFDFC3F0}" dt="2023-04-27T06:13:20.388" v="1291" actId="1035"/>
          <ac:spMkLst>
            <pc:docMk/>
            <pc:sldMk cId="0" sldId="282"/>
            <ac:spMk id="3" creationId="{D800E5B7-41B2-51F0-DD24-EF45C909B794}"/>
          </ac:spMkLst>
        </pc:spChg>
        <pc:spChg chg="mod">
          <ac:chgData name="Phuong Nguyen Bich (PE)" userId="0ac25f5b-11c8-486c-a187-b61629545102" providerId="ADAL" clId="{E323B36A-BEE7-4096-85F5-7795AFDFC3F0}" dt="2023-04-27T06:13:20.388" v="1291" actId="1035"/>
          <ac:spMkLst>
            <pc:docMk/>
            <pc:sldMk cId="0" sldId="282"/>
            <ac:spMk id="423" creationId="{00000000-0000-0000-0000-000000000000}"/>
          </ac:spMkLst>
        </pc:spChg>
        <pc:spChg chg="mod">
          <ac:chgData name="Phuong Nguyen Bich (PE)" userId="0ac25f5b-11c8-486c-a187-b61629545102" providerId="ADAL" clId="{E323B36A-BEE7-4096-85F5-7795AFDFC3F0}" dt="2023-04-27T06:13:20.388" v="1291" actId="1035"/>
          <ac:spMkLst>
            <pc:docMk/>
            <pc:sldMk cId="0" sldId="282"/>
            <ac:spMk id="424" creationId="{00000000-0000-0000-0000-000000000000}"/>
          </ac:spMkLst>
        </pc:spChg>
        <pc:spChg chg="mod">
          <ac:chgData name="Phuong Nguyen Bich (PE)" userId="0ac25f5b-11c8-486c-a187-b61629545102" providerId="ADAL" clId="{E323B36A-BEE7-4096-85F5-7795AFDFC3F0}" dt="2023-04-27T06:13:20.388" v="1291" actId="1035"/>
          <ac:spMkLst>
            <pc:docMk/>
            <pc:sldMk cId="0" sldId="282"/>
            <ac:spMk id="425" creationId="{00000000-0000-0000-0000-000000000000}"/>
          </ac:spMkLst>
        </pc:spChg>
        <pc:spChg chg="mod">
          <ac:chgData name="Phuong Nguyen Bich (PE)" userId="0ac25f5b-11c8-486c-a187-b61629545102" providerId="ADAL" clId="{E323B36A-BEE7-4096-85F5-7795AFDFC3F0}" dt="2023-04-27T06:13:20.388" v="1291" actId="1035"/>
          <ac:spMkLst>
            <pc:docMk/>
            <pc:sldMk cId="0" sldId="282"/>
            <ac:spMk id="426" creationId="{00000000-0000-0000-0000-000000000000}"/>
          </ac:spMkLst>
        </pc:spChg>
        <pc:spChg chg="mod">
          <ac:chgData name="Phuong Nguyen Bich (PE)" userId="0ac25f5b-11c8-486c-a187-b61629545102" providerId="ADAL" clId="{E323B36A-BEE7-4096-85F5-7795AFDFC3F0}" dt="2023-04-27T06:14:22.333" v="1320" actId="20577"/>
          <ac:spMkLst>
            <pc:docMk/>
            <pc:sldMk cId="0" sldId="282"/>
            <ac:spMk id="427" creationId="{00000000-0000-0000-0000-000000000000}"/>
          </ac:spMkLst>
        </pc:spChg>
        <pc:spChg chg="mod">
          <ac:chgData name="Phuong Nguyen Bich (PE)" userId="0ac25f5b-11c8-486c-a187-b61629545102" providerId="ADAL" clId="{E323B36A-BEE7-4096-85F5-7795AFDFC3F0}" dt="2023-04-27T06:13:20.388" v="1291" actId="1035"/>
          <ac:spMkLst>
            <pc:docMk/>
            <pc:sldMk cId="0" sldId="282"/>
            <ac:spMk id="428" creationId="{00000000-0000-0000-0000-000000000000}"/>
          </ac:spMkLst>
        </pc:spChg>
        <pc:spChg chg="mod">
          <ac:chgData name="Phuong Nguyen Bich (PE)" userId="0ac25f5b-11c8-486c-a187-b61629545102" providerId="ADAL" clId="{E323B36A-BEE7-4096-85F5-7795AFDFC3F0}" dt="2023-04-27T06:13:20.388" v="1291" actId="1035"/>
          <ac:spMkLst>
            <pc:docMk/>
            <pc:sldMk cId="0" sldId="282"/>
            <ac:spMk id="429" creationId="{00000000-0000-0000-0000-000000000000}"/>
          </ac:spMkLst>
        </pc:spChg>
        <pc:graphicFrameChg chg="mod">
          <ac:chgData name="Phuong Nguyen Bich (PE)" userId="0ac25f5b-11c8-486c-a187-b61629545102" providerId="ADAL" clId="{E323B36A-BEE7-4096-85F5-7795AFDFC3F0}" dt="2023-04-27T06:13:20.388" v="1291" actId="1035"/>
          <ac:graphicFrameMkLst>
            <pc:docMk/>
            <pc:sldMk cId="0" sldId="282"/>
            <ac:graphicFrameMk id="430" creationId="{00000000-0000-0000-0000-000000000000}"/>
          </ac:graphicFrameMkLst>
        </pc:graphicFrameChg>
      </pc:sldChg>
      <pc:sldChg chg="modSp mod">
        <pc:chgData name="Phuong Nguyen Bich (PE)" userId="0ac25f5b-11c8-486c-a187-b61629545102" providerId="ADAL" clId="{E323B36A-BEE7-4096-85F5-7795AFDFC3F0}" dt="2023-04-27T06:14:29.567" v="1328" actId="1035"/>
        <pc:sldMkLst>
          <pc:docMk/>
          <pc:sldMk cId="0" sldId="283"/>
        </pc:sldMkLst>
        <pc:spChg chg="mod">
          <ac:chgData name="Phuong Nguyen Bich (PE)" userId="0ac25f5b-11c8-486c-a187-b61629545102" providerId="ADAL" clId="{E323B36A-BEE7-4096-85F5-7795AFDFC3F0}" dt="2023-04-27T06:14:29.567" v="1328" actId="1035"/>
          <ac:spMkLst>
            <pc:docMk/>
            <pc:sldMk cId="0" sldId="283"/>
            <ac:spMk id="435" creationId="{00000000-0000-0000-0000-000000000000}"/>
          </ac:spMkLst>
        </pc:spChg>
        <pc:spChg chg="mod">
          <ac:chgData name="Phuong Nguyen Bich (PE)" userId="0ac25f5b-11c8-486c-a187-b61629545102" providerId="ADAL" clId="{E323B36A-BEE7-4096-85F5-7795AFDFC3F0}" dt="2023-04-27T06:14:29.567" v="1328" actId="1035"/>
          <ac:spMkLst>
            <pc:docMk/>
            <pc:sldMk cId="0" sldId="283"/>
            <ac:spMk id="436" creationId="{00000000-0000-0000-0000-000000000000}"/>
          </ac:spMkLst>
        </pc:spChg>
        <pc:spChg chg="mod">
          <ac:chgData name="Phuong Nguyen Bich (PE)" userId="0ac25f5b-11c8-486c-a187-b61629545102" providerId="ADAL" clId="{E323B36A-BEE7-4096-85F5-7795AFDFC3F0}" dt="2023-04-27T06:14:29.567" v="1328" actId="1035"/>
          <ac:spMkLst>
            <pc:docMk/>
            <pc:sldMk cId="0" sldId="283"/>
            <ac:spMk id="437" creationId="{00000000-0000-0000-0000-000000000000}"/>
          </ac:spMkLst>
        </pc:spChg>
        <pc:spChg chg="mod">
          <ac:chgData name="Phuong Nguyen Bich (PE)" userId="0ac25f5b-11c8-486c-a187-b61629545102" providerId="ADAL" clId="{E323B36A-BEE7-4096-85F5-7795AFDFC3F0}" dt="2023-04-27T06:14:29.567" v="1328" actId="1035"/>
          <ac:spMkLst>
            <pc:docMk/>
            <pc:sldMk cId="0" sldId="283"/>
            <ac:spMk id="438" creationId="{00000000-0000-0000-0000-000000000000}"/>
          </ac:spMkLst>
        </pc:spChg>
        <pc:spChg chg="mod">
          <ac:chgData name="Phuong Nguyen Bich (PE)" userId="0ac25f5b-11c8-486c-a187-b61629545102" providerId="ADAL" clId="{E323B36A-BEE7-4096-85F5-7795AFDFC3F0}" dt="2023-04-27T06:14:29.567" v="1328" actId="1035"/>
          <ac:spMkLst>
            <pc:docMk/>
            <pc:sldMk cId="0" sldId="283"/>
            <ac:spMk id="439" creationId="{00000000-0000-0000-0000-000000000000}"/>
          </ac:spMkLst>
        </pc:spChg>
        <pc:spChg chg="mod">
          <ac:chgData name="Phuong Nguyen Bich (PE)" userId="0ac25f5b-11c8-486c-a187-b61629545102" providerId="ADAL" clId="{E323B36A-BEE7-4096-85F5-7795AFDFC3F0}" dt="2023-04-27T06:14:29.567" v="1328" actId="1035"/>
          <ac:spMkLst>
            <pc:docMk/>
            <pc:sldMk cId="0" sldId="283"/>
            <ac:spMk id="440" creationId="{00000000-0000-0000-0000-000000000000}"/>
          </ac:spMkLst>
        </pc:spChg>
        <pc:cxnChg chg="mod">
          <ac:chgData name="Phuong Nguyen Bich (PE)" userId="0ac25f5b-11c8-486c-a187-b61629545102" providerId="ADAL" clId="{E323B36A-BEE7-4096-85F5-7795AFDFC3F0}" dt="2023-04-27T06:14:29.567" v="1328" actId="1035"/>
          <ac:cxnSpMkLst>
            <pc:docMk/>
            <pc:sldMk cId="0" sldId="283"/>
            <ac:cxnSpMk id="441" creationId="{00000000-0000-0000-0000-000000000000}"/>
          </ac:cxnSpMkLst>
        </pc:cxnChg>
        <pc:cxnChg chg="mod">
          <ac:chgData name="Phuong Nguyen Bich (PE)" userId="0ac25f5b-11c8-486c-a187-b61629545102" providerId="ADAL" clId="{E323B36A-BEE7-4096-85F5-7795AFDFC3F0}" dt="2023-04-27T06:14:29.567" v="1328" actId="1035"/>
          <ac:cxnSpMkLst>
            <pc:docMk/>
            <pc:sldMk cId="0" sldId="283"/>
            <ac:cxnSpMk id="442" creationId="{00000000-0000-0000-0000-000000000000}"/>
          </ac:cxnSpMkLst>
        </pc:cxnChg>
      </pc:sldChg>
      <pc:sldChg chg="addSp delSp modSp mod">
        <pc:chgData name="Phuong Nguyen Bich (PE)" userId="0ac25f5b-11c8-486c-a187-b61629545102" providerId="ADAL" clId="{E323B36A-BEE7-4096-85F5-7795AFDFC3F0}" dt="2023-04-27T06:16:46.048" v="1352" actId="20577"/>
        <pc:sldMkLst>
          <pc:docMk/>
          <pc:sldMk cId="0" sldId="284"/>
        </pc:sldMkLst>
        <pc:spChg chg="mod">
          <ac:chgData name="Phuong Nguyen Bich (PE)" userId="0ac25f5b-11c8-486c-a187-b61629545102" providerId="ADAL" clId="{E323B36A-BEE7-4096-85F5-7795AFDFC3F0}" dt="2023-04-27T06:14:39.799" v="1335" actId="1035"/>
          <ac:spMkLst>
            <pc:docMk/>
            <pc:sldMk cId="0" sldId="284"/>
            <ac:spMk id="447" creationId="{00000000-0000-0000-0000-000000000000}"/>
          </ac:spMkLst>
        </pc:spChg>
        <pc:spChg chg="mod">
          <ac:chgData name="Phuong Nguyen Bich (PE)" userId="0ac25f5b-11c8-486c-a187-b61629545102" providerId="ADAL" clId="{E323B36A-BEE7-4096-85F5-7795AFDFC3F0}" dt="2023-04-27T06:14:39.799" v="1335" actId="1035"/>
          <ac:spMkLst>
            <pc:docMk/>
            <pc:sldMk cId="0" sldId="284"/>
            <ac:spMk id="448" creationId="{00000000-0000-0000-0000-000000000000}"/>
          </ac:spMkLst>
        </pc:spChg>
        <pc:spChg chg="del mod">
          <ac:chgData name="Phuong Nguyen Bich (PE)" userId="0ac25f5b-11c8-486c-a187-b61629545102" providerId="ADAL" clId="{E323B36A-BEE7-4096-85F5-7795AFDFC3F0}" dt="2023-04-27T06:14:45.575" v="1337" actId="478"/>
          <ac:spMkLst>
            <pc:docMk/>
            <pc:sldMk cId="0" sldId="284"/>
            <ac:spMk id="449" creationId="{00000000-0000-0000-0000-000000000000}"/>
          </ac:spMkLst>
        </pc:spChg>
        <pc:spChg chg="mod">
          <ac:chgData name="Phuong Nguyen Bich (PE)" userId="0ac25f5b-11c8-486c-a187-b61629545102" providerId="ADAL" clId="{E323B36A-BEE7-4096-85F5-7795AFDFC3F0}" dt="2023-04-27T06:14:39.799" v="1335" actId="1035"/>
          <ac:spMkLst>
            <pc:docMk/>
            <pc:sldMk cId="0" sldId="284"/>
            <ac:spMk id="450" creationId="{00000000-0000-0000-0000-000000000000}"/>
          </ac:spMkLst>
        </pc:spChg>
        <pc:spChg chg="mod">
          <ac:chgData name="Phuong Nguyen Bich (PE)" userId="0ac25f5b-11c8-486c-a187-b61629545102" providerId="ADAL" clId="{E323B36A-BEE7-4096-85F5-7795AFDFC3F0}" dt="2023-04-27T06:16:46.048" v="1352" actId="20577"/>
          <ac:spMkLst>
            <pc:docMk/>
            <pc:sldMk cId="0" sldId="284"/>
            <ac:spMk id="452" creationId="{00000000-0000-0000-0000-000000000000}"/>
          </ac:spMkLst>
        </pc:spChg>
        <pc:spChg chg="mod">
          <ac:chgData name="Phuong Nguyen Bich (PE)" userId="0ac25f5b-11c8-486c-a187-b61629545102" providerId="ADAL" clId="{E323B36A-BEE7-4096-85F5-7795AFDFC3F0}" dt="2023-04-27T06:16:08.192" v="1349" actId="14100"/>
          <ac:spMkLst>
            <pc:docMk/>
            <pc:sldMk cId="0" sldId="284"/>
            <ac:spMk id="453" creationId="{00000000-0000-0000-0000-000000000000}"/>
          </ac:spMkLst>
        </pc:spChg>
        <pc:spChg chg="mod">
          <ac:chgData name="Phuong Nguyen Bich (PE)" userId="0ac25f5b-11c8-486c-a187-b61629545102" providerId="ADAL" clId="{E323B36A-BEE7-4096-85F5-7795AFDFC3F0}" dt="2023-04-27T06:14:39.799" v="1335" actId="1035"/>
          <ac:spMkLst>
            <pc:docMk/>
            <pc:sldMk cId="0" sldId="284"/>
            <ac:spMk id="454" creationId="{00000000-0000-0000-0000-000000000000}"/>
          </ac:spMkLst>
        </pc:spChg>
        <pc:picChg chg="add mod ord modCrop">
          <ac:chgData name="Phuong Nguyen Bich (PE)" userId="0ac25f5b-11c8-486c-a187-b61629545102" providerId="ADAL" clId="{E323B36A-BEE7-4096-85F5-7795AFDFC3F0}" dt="2023-04-27T06:15:44.201" v="1347" actId="167"/>
          <ac:picMkLst>
            <pc:docMk/>
            <pc:sldMk cId="0" sldId="284"/>
            <ac:picMk id="3" creationId="{46324CEF-9C24-C412-6BD5-A8D8B46BEEBD}"/>
          </ac:picMkLst>
        </pc:picChg>
        <pc:picChg chg="del mod">
          <ac:chgData name="Phuong Nguyen Bich (PE)" userId="0ac25f5b-11c8-486c-a187-b61629545102" providerId="ADAL" clId="{E323B36A-BEE7-4096-85F5-7795AFDFC3F0}" dt="2023-04-27T06:14:44.162" v="1336" actId="478"/>
          <ac:picMkLst>
            <pc:docMk/>
            <pc:sldMk cId="0" sldId="284"/>
            <ac:picMk id="451" creationId="{00000000-0000-0000-0000-000000000000}"/>
          </ac:picMkLst>
        </pc:picChg>
      </pc:sldChg>
      <pc:sldChg chg="modSp mod">
        <pc:chgData name="Phuong Nguyen Bich (PE)" userId="0ac25f5b-11c8-486c-a187-b61629545102" providerId="ADAL" clId="{E323B36A-BEE7-4096-85F5-7795AFDFC3F0}" dt="2023-04-27T06:16:57.880" v="1365" actId="1035"/>
        <pc:sldMkLst>
          <pc:docMk/>
          <pc:sldMk cId="0" sldId="285"/>
        </pc:sldMkLst>
        <pc:spChg chg="mod">
          <ac:chgData name="Phuong Nguyen Bich (PE)" userId="0ac25f5b-11c8-486c-a187-b61629545102" providerId="ADAL" clId="{E323B36A-BEE7-4096-85F5-7795AFDFC3F0}" dt="2023-04-27T06:16:57.880" v="1365" actId="1035"/>
          <ac:spMkLst>
            <pc:docMk/>
            <pc:sldMk cId="0" sldId="285"/>
            <ac:spMk id="459" creationId="{00000000-0000-0000-0000-000000000000}"/>
          </ac:spMkLst>
        </pc:spChg>
        <pc:spChg chg="mod">
          <ac:chgData name="Phuong Nguyen Bich (PE)" userId="0ac25f5b-11c8-486c-a187-b61629545102" providerId="ADAL" clId="{E323B36A-BEE7-4096-85F5-7795AFDFC3F0}" dt="2023-04-27T06:16:57.880" v="1365" actId="1035"/>
          <ac:spMkLst>
            <pc:docMk/>
            <pc:sldMk cId="0" sldId="285"/>
            <ac:spMk id="460" creationId="{00000000-0000-0000-0000-000000000000}"/>
          </ac:spMkLst>
        </pc:spChg>
        <pc:spChg chg="mod">
          <ac:chgData name="Phuong Nguyen Bich (PE)" userId="0ac25f5b-11c8-486c-a187-b61629545102" providerId="ADAL" clId="{E323B36A-BEE7-4096-85F5-7795AFDFC3F0}" dt="2023-04-27T06:16:57.880" v="1365" actId="1035"/>
          <ac:spMkLst>
            <pc:docMk/>
            <pc:sldMk cId="0" sldId="285"/>
            <ac:spMk id="461" creationId="{00000000-0000-0000-0000-000000000000}"/>
          </ac:spMkLst>
        </pc:spChg>
        <pc:spChg chg="mod">
          <ac:chgData name="Phuong Nguyen Bich (PE)" userId="0ac25f5b-11c8-486c-a187-b61629545102" providerId="ADAL" clId="{E323B36A-BEE7-4096-85F5-7795AFDFC3F0}" dt="2023-04-27T06:16:57.880" v="1365" actId="1035"/>
          <ac:spMkLst>
            <pc:docMk/>
            <pc:sldMk cId="0" sldId="285"/>
            <ac:spMk id="462" creationId="{00000000-0000-0000-0000-000000000000}"/>
          </ac:spMkLst>
        </pc:spChg>
        <pc:spChg chg="mod">
          <ac:chgData name="Phuong Nguyen Bich (PE)" userId="0ac25f5b-11c8-486c-a187-b61629545102" providerId="ADAL" clId="{E323B36A-BEE7-4096-85F5-7795AFDFC3F0}" dt="2023-04-27T06:16:57.880" v="1365" actId="1035"/>
          <ac:spMkLst>
            <pc:docMk/>
            <pc:sldMk cId="0" sldId="285"/>
            <ac:spMk id="465" creationId="{00000000-0000-0000-0000-000000000000}"/>
          </ac:spMkLst>
        </pc:spChg>
        <pc:spChg chg="mod">
          <ac:chgData name="Phuong Nguyen Bich (PE)" userId="0ac25f5b-11c8-486c-a187-b61629545102" providerId="ADAL" clId="{E323B36A-BEE7-4096-85F5-7795AFDFC3F0}" dt="2023-04-27T06:16:57.880" v="1365" actId="1035"/>
          <ac:spMkLst>
            <pc:docMk/>
            <pc:sldMk cId="0" sldId="285"/>
            <ac:spMk id="466" creationId="{00000000-0000-0000-0000-000000000000}"/>
          </ac:spMkLst>
        </pc:spChg>
        <pc:picChg chg="mod">
          <ac:chgData name="Phuong Nguyen Bich (PE)" userId="0ac25f5b-11c8-486c-a187-b61629545102" providerId="ADAL" clId="{E323B36A-BEE7-4096-85F5-7795AFDFC3F0}" dt="2023-04-27T06:16:57.880" v="1365" actId="1035"/>
          <ac:picMkLst>
            <pc:docMk/>
            <pc:sldMk cId="0" sldId="285"/>
            <ac:picMk id="463" creationId="{00000000-0000-0000-0000-000000000000}"/>
          </ac:picMkLst>
        </pc:picChg>
        <pc:picChg chg="mod">
          <ac:chgData name="Phuong Nguyen Bich (PE)" userId="0ac25f5b-11c8-486c-a187-b61629545102" providerId="ADAL" clId="{E323B36A-BEE7-4096-85F5-7795AFDFC3F0}" dt="2023-04-27T06:16:57.880" v="1365" actId="1035"/>
          <ac:picMkLst>
            <pc:docMk/>
            <pc:sldMk cId="0" sldId="285"/>
            <ac:picMk id="464" creationId="{00000000-0000-0000-0000-000000000000}"/>
          </ac:picMkLst>
        </pc:picChg>
        <pc:picChg chg="mod">
          <ac:chgData name="Phuong Nguyen Bich (PE)" userId="0ac25f5b-11c8-486c-a187-b61629545102" providerId="ADAL" clId="{E323B36A-BEE7-4096-85F5-7795AFDFC3F0}" dt="2023-04-27T06:16:57.880" v="1365" actId="1035"/>
          <ac:picMkLst>
            <pc:docMk/>
            <pc:sldMk cId="0" sldId="285"/>
            <ac:picMk id="467" creationId="{00000000-0000-0000-0000-000000000000}"/>
          </ac:picMkLst>
        </pc:picChg>
        <pc:cxnChg chg="mod">
          <ac:chgData name="Phuong Nguyen Bich (PE)" userId="0ac25f5b-11c8-486c-a187-b61629545102" providerId="ADAL" clId="{E323B36A-BEE7-4096-85F5-7795AFDFC3F0}" dt="2023-04-27T06:16:57.880" v="1365" actId="1035"/>
          <ac:cxnSpMkLst>
            <pc:docMk/>
            <pc:sldMk cId="0" sldId="285"/>
            <ac:cxnSpMk id="468" creationId="{00000000-0000-0000-0000-000000000000}"/>
          </ac:cxnSpMkLst>
        </pc:cxnChg>
        <pc:cxnChg chg="mod">
          <ac:chgData name="Phuong Nguyen Bich (PE)" userId="0ac25f5b-11c8-486c-a187-b61629545102" providerId="ADAL" clId="{E323B36A-BEE7-4096-85F5-7795AFDFC3F0}" dt="2023-04-27T06:16:57.880" v="1365" actId="1035"/>
          <ac:cxnSpMkLst>
            <pc:docMk/>
            <pc:sldMk cId="0" sldId="285"/>
            <ac:cxnSpMk id="469" creationId="{00000000-0000-0000-0000-000000000000}"/>
          </ac:cxnSpMkLst>
        </pc:cxnChg>
        <pc:cxnChg chg="mod">
          <ac:chgData name="Phuong Nguyen Bich (PE)" userId="0ac25f5b-11c8-486c-a187-b61629545102" providerId="ADAL" clId="{E323B36A-BEE7-4096-85F5-7795AFDFC3F0}" dt="2023-04-27T06:16:57.880" v="1365" actId="1035"/>
          <ac:cxnSpMkLst>
            <pc:docMk/>
            <pc:sldMk cId="0" sldId="285"/>
            <ac:cxnSpMk id="470" creationId="{00000000-0000-0000-0000-000000000000}"/>
          </ac:cxnSpMkLst>
        </pc:cxnChg>
      </pc:sldChg>
      <pc:sldChg chg="modSp mod">
        <pc:chgData name="Phuong Nguyen Bich (PE)" userId="0ac25f5b-11c8-486c-a187-b61629545102" providerId="ADAL" clId="{E323B36A-BEE7-4096-85F5-7795AFDFC3F0}" dt="2023-04-27T06:17:07.559" v="1379" actId="1035"/>
        <pc:sldMkLst>
          <pc:docMk/>
          <pc:sldMk cId="0" sldId="286"/>
        </pc:sldMkLst>
        <pc:spChg chg="mod">
          <ac:chgData name="Phuong Nguyen Bich (PE)" userId="0ac25f5b-11c8-486c-a187-b61629545102" providerId="ADAL" clId="{E323B36A-BEE7-4096-85F5-7795AFDFC3F0}" dt="2023-04-27T06:17:07.559" v="1379" actId="1035"/>
          <ac:spMkLst>
            <pc:docMk/>
            <pc:sldMk cId="0" sldId="286"/>
            <ac:spMk id="475" creationId="{00000000-0000-0000-0000-000000000000}"/>
          </ac:spMkLst>
        </pc:spChg>
        <pc:spChg chg="mod">
          <ac:chgData name="Phuong Nguyen Bich (PE)" userId="0ac25f5b-11c8-486c-a187-b61629545102" providerId="ADAL" clId="{E323B36A-BEE7-4096-85F5-7795AFDFC3F0}" dt="2023-04-27T06:17:07.559" v="1379" actId="1035"/>
          <ac:spMkLst>
            <pc:docMk/>
            <pc:sldMk cId="0" sldId="286"/>
            <ac:spMk id="476" creationId="{00000000-0000-0000-0000-000000000000}"/>
          </ac:spMkLst>
        </pc:spChg>
        <pc:spChg chg="mod">
          <ac:chgData name="Phuong Nguyen Bich (PE)" userId="0ac25f5b-11c8-486c-a187-b61629545102" providerId="ADAL" clId="{E323B36A-BEE7-4096-85F5-7795AFDFC3F0}" dt="2023-04-27T06:17:07.559" v="1379" actId="1035"/>
          <ac:spMkLst>
            <pc:docMk/>
            <pc:sldMk cId="0" sldId="286"/>
            <ac:spMk id="477" creationId="{00000000-0000-0000-0000-000000000000}"/>
          </ac:spMkLst>
        </pc:spChg>
        <pc:spChg chg="mod">
          <ac:chgData name="Phuong Nguyen Bich (PE)" userId="0ac25f5b-11c8-486c-a187-b61629545102" providerId="ADAL" clId="{E323B36A-BEE7-4096-85F5-7795AFDFC3F0}" dt="2023-04-27T06:17:07.559" v="1379" actId="1035"/>
          <ac:spMkLst>
            <pc:docMk/>
            <pc:sldMk cId="0" sldId="286"/>
            <ac:spMk id="478" creationId="{00000000-0000-0000-0000-000000000000}"/>
          </ac:spMkLst>
        </pc:spChg>
        <pc:spChg chg="mod">
          <ac:chgData name="Phuong Nguyen Bich (PE)" userId="0ac25f5b-11c8-486c-a187-b61629545102" providerId="ADAL" clId="{E323B36A-BEE7-4096-85F5-7795AFDFC3F0}" dt="2023-04-27T06:17:07.559" v="1379" actId="1035"/>
          <ac:spMkLst>
            <pc:docMk/>
            <pc:sldMk cId="0" sldId="286"/>
            <ac:spMk id="479" creationId="{00000000-0000-0000-0000-000000000000}"/>
          </ac:spMkLst>
        </pc:spChg>
        <pc:spChg chg="mod">
          <ac:chgData name="Phuong Nguyen Bich (PE)" userId="0ac25f5b-11c8-486c-a187-b61629545102" providerId="ADAL" clId="{E323B36A-BEE7-4096-85F5-7795AFDFC3F0}" dt="2023-04-27T06:17:07.559" v="1379" actId="1035"/>
          <ac:spMkLst>
            <pc:docMk/>
            <pc:sldMk cId="0" sldId="286"/>
            <ac:spMk id="480" creationId="{00000000-0000-0000-0000-000000000000}"/>
          </ac:spMkLst>
        </pc:spChg>
        <pc:picChg chg="mod">
          <ac:chgData name="Phuong Nguyen Bich (PE)" userId="0ac25f5b-11c8-486c-a187-b61629545102" providerId="ADAL" clId="{E323B36A-BEE7-4096-85F5-7795AFDFC3F0}" dt="2023-04-27T06:17:07.559" v="1379" actId="1035"/>
          <ac:picMkLst>
            <pc:docMk/>
            <pc:sldMk cId="0" sldId="286"/>
            <ac:picMk id="481" creationId="{00000000-0000-0000-0000-000000000000}"/>
          </ac:picMkLst>
        </pc:picChg>
      </pc:sldChg>
      <pc:sldChg chg="modSp mod">
        <pc:chgData name="Phuong Nguyen Bich (PE)" userId="0ac25f5b-11c8-486c-a187-b61629545102" providerId="ADAL" clId="{E323B36A-BEE7-4096-85F5-7795AFDFC3F0}" dt="2023-04-27T06:17:23.457" v="1395" actId="1076"/>
        <pc:sldMkLst>
          <pc:docMk/>
          <pc:sldMk cId="0" sldId="287"/>
        </pc:sldMkLst>
        <pc:spChg chg="mod">
          <ac:chgData name="Phuong Nguyen Bich (PE)" userId="0ac25f5b-11c8-486c-a187-b61629545102" providerId="ADAL" clId="{E323B36A-BEE7-4096-85F5-7795AFDFC3F0}" dt="2023-04-27T06:17:18.327" v="1394" actId="14100"/>
          <ac:spMkLst>
            <pc:docMk/>
            <pc:sldMk cId="0" sldId="287"/>
            <ac:spMk id="486" creationId="{00000000-0000-0000-0000-000000000000}"/>
          </ac:spMkLst>
        </pc:spChg>
        <pc:spChg chg="mod">
          <ac:chgData name="Phuong Nguyen Bich (PE)" userId="0ac25f5b-11c8-486c-a187-b61629545102" providerId="ADAL" clId="{E323B36A-BEE7-4096-85F5-7795AFDFC3F0}" dt="2023-04-27T06:17:18.327" v="1394" actId="14100"/>
          <ac:spMkLst>
            <pc:docMk/>
            <pc:sldMk cId="0" sldId="287"/>
            <ac:spMk id="487" creationId="{00000000-0000-0000-0000-000000000000}"/>
          </ac:spMkLst>
        </pc:spChg>
        <pc:spChg chg="mod">
          <ac:chgData name="Phuong Nguyen Bich (PE)" userId="0ac25f5b-11c8-486c-a187-b61629545102" providerId="ADAL" clId="{E323B36A-BEE7-4096-85F5-7795AFDFC3F0}" dt="2023-04-27T06:17:18.327" v="1394" actId="14100"/>
          <ac:spMkLst>
            <pc:docMk/>
            <pc:sldMk cId="0" sldId="287"/>
            <ac:spMk id="489" creationId="{00000000-0000-0000-0000-000000000000}"/>
          </ac:spMkLst>
        </pc:spChg>
        <pc:spChg chg="mod">
          <ac:chgData name="Phuong Nguyen Bich (PE)" userId="0ac25f5b-11c8-486c-a187-b61629545102" providerId="ADAL" clId="{E323B36A-BEE7-4096-85F5-7795AFDFC3F0}" dt="2023-04-27T06:17:18.327" v="1394" actId="14100"/>
          <ac:spMkLst>
            <pc:docMk/>
            <pc:sldMk cId="0" sldId="287"/>
            <ac:spMk id="490" creationId="{00000000-0000-0000-0000-000000000000}"/>
          </ac:spMkLst>
        </pc:spChg>
        <pc:spChg chg="mod">
          <ac:chgData name="Phuong Nguyen Bich (PE)" userId="0ac25f5b-11c8-486c-a187-b61629545102" providerId="ADAL" clId="{E323B36A-BEE7-4096-85F5-7795AFDFC3F0}" dt="2023-04-27T06:17:18.327" v="1394" actId="14100"/>
          <ac:spMkLst>
            <pc:docMk/>
            <pc:sldMk cId="0" sldId="287"/>
            <ac:spMk id="491" creationId="{00000000-0000-0000-0000-000000000000}"/>
          </ac:spMkLst>
        </pc:spChg>
        <pc:spChg chg="mod">
          <ac:chgData name="Phuong Nguyen Bich (PE)" userId="0ac25f5b-11c8-486c-a187-b61629545102" providerId="ADAL" clId="{E323B36A-BEE7-4096-85F5-7795AFDFC3F0}" dt="2023-04-27T06:17:18.327" v="1394" actId="14100"/>
          <ac:spMkLst>
            <pc:docMk/>
            <pc:sldMk cId="0" sldId="287"/>
            <ac:spMk id="492" creationId="{00000000-0000-0000-0000-000000000000}"/>
          </ac:spMkLst>
        </pc:spChg>
        <pc:spChg chg="mod">
          <ac:chgData name="Phuong Nguyen Bich (PE)" userId="0ac25f5b-11c8-486c-a187-b61629545102" providerId="ADAL" clId="{E323B36A-BEE7-4096-85F5-7795AFDFC3F0}" dt="2023-04-27T06:17:18.327" v="1394" actId="14100"/>
          <ac:spMkLst>
            <pc:docMk/>
            <pc:sldMk cId="0" sldId="287"/>
            <ac:spMk id="493" creationId="{00000000-0000-0000-0000-000000000000}"/>
          </ac:spMkLst>
        </pc:spChg>
        <pc:spChg chg="mod">
          <ac:chgData name="Phuong Nguyen Bich (PE)" userId="0ac25f5b-11c8-486c-a187-b61629545102" providerId="ADAL" clId="{E323B36A-BEE7-4096-85F5-7795AFDFC3F0}" dt="2023-04-27T06:17:18.327" v="1394" actId="14100"/>
          <ac:spMkLst>
            <pc:docMk/>
            <pc:sldMk cId="0" sldId="287"/>
            <ac:spMk id="494" creationId="{00000000-0000-0000-0000-000000000000}"/>
          </ac:spMkLst>
        </pc:spChg>
        <pc:spChg chg="mod">
          <ac:chgData name="Phuong Nguyen Bich (PE)" userId="0ac25f5b-11c8-486c-a187-b61629545102" providerId="ADAL" clId="{E323B36A-BEE7-4096-85F5-7795AFDFC3F0}" dt="2023-04-27T06:17:18.327" v="1394" actId="14100"/>
          <ac:spMkLst>
            <pc:docMk/>
            <pc:sldMk cId="0" sldId="287"/>
            <ac:spMk id="495" creationId="{00000000-0000-0000-0000-000000000000}"/>
          </ac:spMkLst>
        </pc:spChg>
        <pc:spChg chg="mod">
          <ac:chgData name="Phuong Nguyen Bich (PE)" userId="0ac25f5b-11c8-486c-a187-b61629545102" providerId="ADAL" clId="{E323B36A-BEE7-4096-85F5-7795AFDFC3F0}" dt="2023-04-27T06:17:18.327" v="1394" actId="14100"/>
          <ac:spMkLst>
            <pc:docMk/>
            <pc:sldMk cId="0" sldId="287"/>
            <ac:spMk id="496" creationId="{00000000-0000-0000-0000-000000000000}"/>
          </ac:spMkLst>
        </pc:spChg>
        <pc:spChg chg="mod">
          <ac:chgData name="Phuong Nguyen Bich (PE)" userId="0ac25f5b-11c8-486c-a187-b61629545102" providerId="ADAL" clId="{E323B36A-BEE7-4096-85F5-7795AFDFC3F0}" dt="2023-04-27T06:17:18.327" v="1394" actId="14100"/>
          <ac:spMkLst>
            <pc:docMk/>
            <pc:sldMk cId="0" sldId="287"/>
            <ac:spMk id="497" creationId="{00000000-0000-0000-0000-000000000000}"/>
          </ac:spMkLst>
        </pc:spChg>
        <pc:spChg chg="mod">
          <ac:chgData name="Phuong Nguyen Bich (PE)" userId="0ac25f5b-11c8-486c-a187-b61629545102" providerId="ADAL" clId="{E323B36A-BEE7-4096-85F5-7795AFDFC3F0}" dt="2023-04-27T06:17:18.327" v="1394" actId="14100"/>
          <ac:spMkLst>
            <pc:docMk/>
            <pc:sldMk cId="0" sldId="287"/>
            <ac:spMk id="498" creationId="{00000000-0000-0000-0000-000000000000}"/>
          </ac:spMkLst>
        </pc:spChg>
        <pc:picChg chg="mod">
          <ac:chgData name="Phuong Nguyen Bich (PE)" userId="0ac25f5b-11c8-486c-a187-b61629545102" providerId="ADAL" clId="{E323B36A-BEE7-4096-85F5-7795AFDFC3F0}" dt="2023-04-27T06:17:18.327" v="1394" actId="14100"/>
          <ac:picMkLst>
            <pc:docMk/>
            <pc:sldMk cId="0" sldId="287"/>
            <ac:picMk id="488" creationId="{00000000-0000-0000-0000-000000000000}"/>
          </ac:picMkLst>
        </pc:picChg>
        <pc:picChg chg="mod">
          <ac:chgData name="Phuong Nguyen Bich (PE)" userId="0ac25f5b-11c8-486c-a187-b61629545102" providerId="ADAL" clId="{E323B36A-BEE7-4096-85F5-7795AFDFC3F0}" dt="2023-04-27T06:17:23.457" v="1395" actId="1076"/>
          <ac:picMkLst>
            <pc:docMk/>
            <pc:sldMk cId="0" sldId="287"/>
            <ac:picMk id="499" creationId="{00000000-0000-0000-0000-000000000000}"/>
          </ac:picMkLst>
        </pc:picChg>
      </pc:sldChg>
      <pc:sldChg chg="addSp delSp modSp mod">
        <pc:chgData name="Phuong Nguyen Bich (PE)" userId="0ac25f5b-11c8-486c-a187-b61629545102" providerId="ADAL" clId="{E323B36A-BEE7-4096-85F5-7795AFDFC3F0}" dt="2023-04-27T06:19:44.025" v="1568" actId="1035"/>
        <pc:sldMkLst>
          <pc:docMk/>
          <pc:sldMk cId="0" sldId="288"/>
        </pc:sldMkLst>
        <pc:spChg chg="mod">
          <ac:chgData name="Phuong Nguyen Bich (PE)" userId="0ac25f5b-11c8-486c-a187-b61629545102" providerId="ADAL" clId="{E323B36A-BEE7-4096-85F5-7795AFDFC3F0}" dt="2023-04-27T06:19:44.025" v="1568" actId="1035"/>
          <ac:spMkLst>
            <pc:docMk/>
            <pc:sldMk cId="0" sldId="288"/>
            <ac:spMk id="505" creationId="{00000000-0000-0000-0000-000000000000}"/>
          </ac:spMkLst>
        </pc:spChg>
        <pc:spChg chg="del">
          <ac:chgData name="Phuong Nguyen Bich (PE)" userId="0ac25f5b-11c8-486c-a187-b61629545102" providerId="ADAL" clId="{E323B36A-BEE7-4096-85F5-7795AFDFC3F0}" dt="2023-04-27T06:17:32.288" v="1397" actId="478"/>
          <ac:spMkLst>
            <pc:docMk/>
            <pc:sldMk cId="0" sldId="288"/>
            <ac:spMk id="509" creationId="{00000000-0000-0000-0000-000000000000}"/>
          </ac:spMkLst>
        </pc:spChg>
        <pc:spChg chg="mod">
          <ac:chgData name="Phuong Nguyen Bich (PE)" userId="0ac25f5b-11c8-486c-a187-b61629545102" providerId="ADAL" clId="{E323B36A-BEE7-4096-85F5-7795AFDFC3F0}" dt="2023-04-27T06:19:32.709" v="1537"/>
          <ac:spMkLst>
            <pc:docMk/>
            <pc:sldMk cId="0" sldId="288"/>
            <ac:spMk id="511" creationId="{00000000-0000-0000-0000-000000000000}"/>
          </ac:spMkLst>
        </pc:spChg>
        <pc:spChg chg="mod">
          <ac:chgData name="Phuong Nguyen Bich (PE)" userId="0ac25f5b-11c8-486c-a187-b61629545102" providerId="ADAL" clId="{E323B36A-BEE7-4096-85F5-7795AFDFC3F0}" dt="2023-04-27T06:19:00.975" v="1406" actId="14100"/>
          <ac:spMkLst>
            <pc:docMk/>
            <pc:sldMk cId="0" sldId="288"/>
            <ac:spMk id="512" creationId="{00000000-0000-0000-0000-000000000000}"/>
          </ac:spMkLst>
        </pc:spChg>
        <pc:picChg chg="add mod modCrop">
          <ac:chgData name="Phuong Nguyen Bich (PE)" userId="0ac25f5b-11c8-486c-a187-b61629545102" providerId="ADAL" clId="{E323B36A-BEE7-4096-85F5-7795AFDFC3F0}" dt="2023-04-27T06:18:43.297" v="1404" actId="732"/>
          <ac:picMkLst>
            <pc:docMk/>
            <pc:sldMk cId="0" sldId="288"/>
            <ac:picMk id="3" creationId="{9CAB7C99-05B0-5AB4-F14B-405A79AE64E6}"/>
          </ac:picMkLst>
        </pc:picChg>
        <pc:picChg chg="mod">
          <ac:chgData name="Phuong Nguyen Bich (PE)" userId="0ac25f5b-11c8-486c-a187-b61629545102" providerId="ADAL" clId="{E323B36A-BEE7-4096-85F5-7795AFDFC3F0}" dt="2023-04-27T06:19:44.025" v="1568" actId="1035"/>
          <ac:picMkLst>
            <pc:docMk/>
            <pc:sldMk cId="0" sldId="288"/>
            <ac:picMk id="508" creationId="{00000000-0000-0000-0000-000000000000}"/>
          </ac:picMkLst>
        </pc:picChg>
        <pc:picChg chg="del">
          <ac:chgData name="Phuong Nguyen Bich (PE)" userId="0ac25f5b-11c8-486c-a187-b61629545102" providerId="ADAL" clId="{E323B36A-BEE7-4096-85F5-7795AFDFC3F0}" dt="2023-04-27T06:17:31.203" v="1396" actId="478"/>
          <ac:picMkLst>
            <pc:docMk/>
            <pc:sldMk cId="0" sldId="288"/>
            <ac:picMk id="510" creationId="{00000000-0000-0000-0000-000000000000}"/>
          </ac:picMkLst>
        </pc:picChg>
      </pc:sldChg>
      <pc:sldChg chg="modSp mod">
        <pc:chgData name="Phuong Nguyen Bich (PE)" userId="0ac25f5b-11c8-486c-a187-b61629545102" providerId="ADAL" clId="{E323B36A-BEE7-4096-85F5-7795AFDFC3F0}" dt="2023-04-27T06:19:50.912" v="1572" actId="1035"/>
        <pc:sldMkLst>
          <pc:docMk/>
          <pc:sldMk cId="0" sldId="289"/>
        </pc:sldMkLst>
        <pc:spChg chg="mod">
          <ac:chgData name="Phuong Nguyen Bich (PE)" userId="0ac25f5b-11c8-486c-a187-b61629545102" providerId="ADAL" clId="{E323B36A-BEE7-4096-85F5-7795AFDFC3F0}" dt="2023-04-27T06:19:50.912" v="1572" actId="1035"/>
          <ac:spMkLst>
            <pc:docMk/>
            <pc:sldMk cId="0" sldId="289"/>
            <ac:spMk id="517" creationId="{00000000-0000-0000-0000-000000000000}"/>
          </ac:spMkLst>
        </pc:spChg>
        <pc:spChg chg="mod">
          <ac:chgData name="Phuong Nguyen Bich (PE)" userId="0ac25f5b-11c8-486c-a187-b61629545102" providerId="ADAL" clId="{E323B36A-BEE7-4096-85F5-7795AFDFC3F0}" dt="2023-04-27T06:19:50.912" v="1572" actId="1035"/>
          <ac:spMkLst>
            <pc:docMk/>
            <pc:sldMk cId="0" sldId="289"/>
            <ac:spMk id="518" creationId="{00000000-0000-0000-0000-000000000000}"/>
          </ac:spMkLst>
        </pc:spChg>
        <pc:spChg chg="mod">
          <ac:chgData name="Phuong Nguyen Bich (PE)" userId="0ac25f5b-11c8-486c-a187-b61629545102" providerId="ADAL" clId="{E323B36A-BEE7-4096-85F5-7795AFDFC3F0}" dt="2023-04-27T06:19:50.912" v="1572" actId="1035"/>
          <ac:spMkLst>
            <pc:docMk/>
            <pc:sldMk cId="0" sldId="289"/>
            <ac:spMk id="519" creationId="{00000000-0000-0000-0000-000000000000}"/>
          </ac:spMkLst>
        </pc:spChg>
        <pc:spChg chg="mod">
          <ac:chgData name="Phuong Nguyen Bich (PE)" userId="0ac25f5b-11c8-486c-a187-b61629545102" providerId="ADAL" clId="{E323B36A-BEE7-4096-85F5-7795AFDFC3F0}" dt="2023-04-27T06:19:50.912" v="1572" actId="1035"/>
          <ac:spMkLst>
            <pc:docMk/>
            <pc:sldMk cId="0" sldId="289"/>
            <ac:spMk id="520" creationId="{00000000-0000-0000-0000-000000000000}"/>
          </ac:spMkLst>
        </pc:spChg>
        <pc:spChg chg="mod">
          <ac:chgData name="Phuong Nguyen Bich (PE)" userId="0ac25f5b-11c8-486c-a187-b61629545102" providerId="ADAL" clId="{E323B36A-BEE7-4096-85F5-7795AFDFC3F0}" dt="2023-04-27T06:19:50.912" v="1572" actId="1035"/>
          <ac:spMkLst>
            <pc:docMk/>
            <pc:sldMk cId="0" sldId="289"/>
            <ac:spMk id="521" creationId="{00000000-0000-0000-0000-000000000000}"/>
          </ac:spMkLst>
        </pc:spChg>
      </pc:sldChg>
      <pc:sldChg chg="modSp mod">
        <pc:chgData name="Phuong Nguyen Bich (PE)" userId="0ac25f5b-11c8-486c-a187-b61629545102" providerId="ADAL" clId="{E323B36A-BEE7-4096-85F5-7795AFDFC3F0}" dt="2023-04-27T06:19:57.828" v="1586" actId="1035"/>
        <pc:sldMkLst>
          <pc:docMk/>
          <pc:sldMk cId="0" sldId="290"/>
        </pc:sldMkLst>
        <pc:spChg chg="mod">
          <ac:chgData name="Phuong Nguyen Bich (PE)" userId="0ac25f5b-11c8-486c-a187-b61629545102" providerId="ADAL" clId="{E323B36A-BEE7-4096-85F5-7795AFDFC3F0}" dt="2023-04-27T06:19:57.828" v="1586" actId="1035"/>
          <ac:spMkLst>
            <pc:docMk/>
            <pc:sldMk cId="0" sldId="290"/>
            <ac:spMk id="526" creationId="{00000000-0000-0000-0000-000000000000}"/>
          </ac:spMkLst>
        </pc:spChg>
        <pc:spChg chg="mod">
          <ac:chgData name="Phuong Nguyen Bich (PE)" userId="0ac25f5b-11c8-486c-a187-b61629545102" providerId="ADAL" clId="{E323B36A-BEE7-4096-85F5-7795AFDFC3F0}" dt="2023-04-27T06:19:57.828" v="1586" actId="1035"/>
          <ac:spMkLst>
            <pc:docMk/>
            <pc:sldMk cId="0" sldId="290"/>
            <ac:spMk id="527" creationId="{00000000-0000-0000-0000-000000000000}"/>
          </ac:spMkLst>
        </pc:spChg>
        <pc:spChg chg="mod">
          <ac:chgData name="Phuong Nguyen Bich (PE)" userId="0ac25f5b-11c8-486c-a187-b61629545102" providerId="ADAL" clId="{E323B36A-BEE7-4096-85F5-7795AFDFC3F0}" dt="2023-04-27T06:19:57.828" v="1586" actId="1035"/>
          <ac:spMkLst>
            <pc:docMk/>
            <pc:sldMk cId="0" sldId="290"/>
            <ac:spMk id="528" creationId="{00000000-0000-0000-0000-000000000000}"/>
          </ac:spMkLst>
        </pc:spChg>
        <pc:spChg chg="mod">
          <ac:chgData name="Phuong Nguyen Bich (PE)" userId="0ac25f5b-11c8-486c-a187-b61629545102" providerId="ADAL" clId="{E323B36A-BEE7-4096-85F5-7795AFDFC3F0}" dt="2023-04-27T06:19:57.828" v="1586" actId="1035"/>
          <ac:spMkLst>
            <pc:docMk/>
            <pc:sldMk cId="0" sldId="290"/>
            <ac:spMk id="529" creationId="{00000000-0000-0000-0000-000000000000}"/>
          </ac:spMkLst>
        </pc:spChg>
        <pc:spChg chg="mod">
          <ac:chgData name="Phuong Nguyen Bich (PE)" userId="0ac25f5b-11c8-486c-a187-b61629545102" providerId="ADAL" clId="{E323B36A-BEE7-4096-85F5-7795AFDFC3F0}" dt="2023-04-27T06:19:57.828" v="1586" actId="1035"/>
          <ac:spMkLst>
            <pc:docMk/>
            <pc:sldMk cId="0" sldId="290"/>
            <ac:spMk id="532" creationId="{00000000-0000-0000-0000-000000000000}"/>
          </ac:spMkLst>
        </pc:spChg>
        <pc:spChg chg="mod">
          <ac:chgData name="Phuong Nguyen Bich (PE)" userId="0ac25f5b-11c8-486c-a187-b61629545102" providerId="ADAL" clId="{E323B36A-BEE7-4096-85F5-7795AFDFC3F0}" dt="2023-04-27T06:19:57.828" v="1586" actId="1035"/>
          <ac:spMkLst>
            <pc:docMk/>
            <pc:sldMk cId="0" sldId="290"/>
            <ac:spMk id="534" creationId="{00000000-0000-0000-0000-000000000000}"/>
          </ac:spMkLst>
        </pc:spChg>
        <pc:spChg chg="mod">
          <ac:chgData name="Phuong Nguyen Bich (PE)" userId="0ac25f5b-11c8-486c-a187-b61629545102" providerId="ADAL" clId="{E323B36A-BEE7-4096-85F5-7795AFDFC3F0}" dt="2023-04-27T06:19:57.828" v="1586" actId="1035"/>
          <ac:spMkLst>
            <pc:docMk/>
            <pc:sldMk cId="0" sldId="290"/>
            <ac:spMk id="535" creationId="{00000000-0000-0000-0000-000000000000}"/>
          </ac:spMkLst>
        </pc:spChg>
        <pc:graphicFrameChg chg="mod">
          <ac:chgData name="Phuong Nguyen Bich (PE)" userId="0ac25f5b-11c8-486c-a187-b61629545102" providerId="ADAL" clId="{E323B36A-BEE7-4096-85F5-7795AFDFC3F0}" dt="2023-04-27T06:19:57.828" v="1586" actId="1035"/>
          <ac:graphicFrameMkLst>
            <pc:docMk/>
            <pc:sldMk cId="0" sldId="290"/>
            <ac:graphicFrameMk id="533" creationId="{00000000-0000-0000-0000-000000000000}"/>
          </ac:graphicFrameMkLst>
        </pc:graphicFrameChg>
        <pc:cxnChg chg="mod">
          <ac:chgData name="Phuong Nguyen Bich (PE)" userId="0ac25f5b-11c8-486c-a187-b61629545102" providerId="ADAL" clId="{E323B36A-BEE7-4096-85F5-7795AFDFC3F0}" dt="2023-04-27T06:19:57.828" v="1586" actId="1035"/>
          <ac:cxnSpMkLst>
            <pc:docMk/>
            <pc:sldMk cId="0" sldId="290"/>
            <ac:cxnSpMk id="530" creationId="{00000000-0000-0000-0000-000000000000}"/>
          </ac:cxnSpMkLst>
        </pc:cxnChg>
        <pc:cxnChg chg="mod">
          <ac:chgData name="Phuong Nguyen Bich (PE)" userId="0ac25f5b-11c8-486c-a187-b61629545102" providerId="ADAL" clId="{E323B36A-BEE7-4096-85F5-7795AFDFC3F0}" dt="2023-04-27T06:19:57.828" v="1586" actId="1035"/>
          <ac:cxnSpMkLst>
            <pc:docMk/>
            <pc:sldMk cId="0" sldId="290"/>
            <ac:cxnSpMk id="531" creationId="{00000000-0000-0000-0000-000000000000}"/>
          </ac:cxnSpMkLst>
        </pc:cxnChg>
      </pc:sldChg>
      <pc:sldChg chg="modSp mod">
        <pc:chgData name="Phuong Nguyen Bich (PE)" userId="0ac25f5b-11c8-486c-a187-b61629545102" providerId="ADAL" clId="{E323B36A-BEE7-4096-85F5-7795AFDFC3F0}" dt="2023-04-27T06:20:04.608" v="1591" actId="1035"/>
        <pc:sldMkLst>
          <pc:docMk/>
          <pc:sldMk cId="0" sldId="291"/>
        </pc:sldMkLst>
        <pc:spChg chg="mod">
          <ac:chgData name="Phuong Nguyen Bich (PE)" userId="0ac25f5b-11c8-486c-a187-b61629545102" providerId="ADAL" clId="{E323B36A-BEE7-4096-85F5-7795AFDFC3F0}" dt="2023-04-27T06:20:04.608" v="1591" actId="1035"/>
          <ac:spMkLst>
            <pc:docMk/>
            <pc:sldMk cId="0" sldId="291"/>
            <ac:spMk id="2" creationId="{E70166EB-08FD-B53B-6108-7ECCC997EA22}"/>
          </ac:spMkLst>
        </pc:spChg>
        <pc:spChg chg="mod">
          <ac:chgData name="Phuong Nguyen Bich (PE)" userId="0ac25f5b-11c8-486c-a187-b61629545102" providerId="ADAL" clId="{E323B36A-BEE7-4096-85F5-7795AFDFC3F0}" dt="2023-04-27T06:20:04.608" v="1591" actId="1035"/>
          <ac:spMkLst>
            <pc:docMk/>
            <pc:sldMk cId="0" sldId="291"/>
            <ac:spMk id="540" creationId="{00000000-0000-0000-0000-000000000000}"/>
          </ac:spMkLst>
        </pc:spChg>
        <pc:spChg chg="mod">
          <ac:chgData name="Phuong Nguyen Bich (PE)" userId="0ac25f5b-11c8-486c-a187-b61629545102" providerId="ADAL" clId="{E323B36A-BEE7-4096-85F5-7795AFDFC3F0}" dt="2023-04-27T06:20:04.608" v="1591" actId="1035"/>
          <ac:spMkLst>
            <pc:docMk/>
            <pc:sldMk cId="0" sldId="291"/>
            <ac:spMk id="541" creationId="{00000000-0000-0000-0000-000000000000}"/>
          </ac:spMkLst>
        </pc:spChg>
        <pc:spChg chg="mod">
          <ac:chgData name="Phuong Nguyen Bich (PE)" userId="0ac25f5b-11c8-486c-a187-b61629545102" providerId="ADAL" clId="{E323B36A-BEE7-4096-85F5-7795AFDFC3F0}" dt="2023-04-27T06:20:04.608" v="1591" actId="1035"/>
          <ac:spMkLst>
            <pc:docMk/>
            <pc:sldMk cId="0" sldId="291"/>
            <ac:spMk id="542" creationId="{00000000-0000-0000-0000-000000000000}"/>
          </ac:spMkLst>
        </pc:spChg>
        <pc:spChg chg="mod">
          <ac:chgData name="Phuong Nguyen Bich (PE)" userId="0ac25f5b-11c8-486c-a187-b61629545102" providerId="ADAL" clId="{E323B36A-BEE7-4096-85F5-7795AFDFC3F0}" dt="2023-04-27T06:20:04.608" v="1591" actId="1035"/>
          <ac:spMkLst>
            <pc:docMk/>
            <pc:sldMk cId="0" sldId="291"/>
            <ac:spMk id="543" creationId="{00000000-0000-0000-0000-000000000000}"/>
          </ac:spMkLst>
        </pc:spChg>
        <pc:spChg chg="mod">
          <ac:chgData name="Phuong Nguyen Bich (PE)" userId="0ac25f5b-11c8-486c-a187-b61629545102" providerId="ADAL" clId="{E323B36A-BEE7-4096-85F5-7795AFDFC3F0}" dt="2023-04-27T06:20:04.608" v="1591" actId="1035"/>
          <ac:spMkLst>
            <pc:docMk/>
            <pc:sldMk cId="0" sldId="291"/>
            <ac:spMk id="544" creationId="{00000000-0000-0000-0000-000000000000}"/>
          </ac:spMkLst>
        </pc:spChg>
        <pc:spChg chg="mod">
          <ac:chgData name="Phuong Nguyen Bich (PE)" userId="0ac25f5b-11c8-486c-a187-b61629545102" providerId="ADAL" clId="{E323B36A-BEE7-4096-85F5-7795AFDFC3F0}" dt="2023-04-27T06:20:04.608" v="1591" actId="1035"/>
          <ac:spMkLst>
            <pc:docMk/>
            <pc:sldMk cId="0" sldId="291"/>
            <ac:spMk id="545" creationId="{00000000-0000-0000-0000-000000000000}"/>
          </ac:spMkLst>
        </pc:spChg>
        <pc:spChg chg="mod">
          <ac:chgData name="Phuong Nguyen Bich (PE)" userId="0ac25f5b-11c8-486c-a187-b61629545102" providerId="ADAL" clId="{E323B36A-BEE7-4096-85F5-7795AFDFC3F0}" dt="2023-04-27T06:20:04.608" v="1591" actId="1035"/>
          <ac:spMkLst>
            <pc:docMk/>
            <pc:sldMk cId="0" sldId="291"/>
            <ac:spMk id="546" creationId="{00000000-0000-0000-0000-000000000000}"/>
          </ac:spMkLst>
        </pc:spChg>
        <pc:spChg chg="mod">
          <ac:chgData name="Phuong Nguyen Bich (PE)" userId="0ac25f5b-11c8-486c-a187-b61629545102" providerId="ADAL" clId="{E323B36A-BEE7-4096-85F5-7795AFDFC3F0}" dt="2023-04-27T06:20:04.608" v="1591" actId="1035"/>
          <ac:spMkLst>
            <pc:docMk/>
            <pc:sldMk cId="0" sldId="291"/>
            <ac:spMk id="548" creationId="{00000000-0000-0000-0000-000000000000}"/>
          </ac:spMkLst>
        </pc:spChg>
        <pc:graphicFrameChg chg="mod">
          <ac:chgData name="Phuong Nguyen Bich (PE)" userId="0ac25f5b-11c8-486c-a187-b61629545102" providerId="ADAL" clId="{E323B36A-BEE7-4096-85F5-7795AFDFC3F0}" dt="2023-04-27T06:20:04.608" v="1591" actId="1035"/>
          <ac:graphicFrameMkLst>
            <pc:docMk/>
            <pc:sldMk cId="0" sldId="291"/>
            <ac:graphicFrameMk id="547" creationId="{00000000-0000-0000-0000-000000000000}"/>
          </ac:graphicFrameMkLst>
        </pc:graphicFrameChg>
      </pc:sldChg>
      <pc:sldChg chg="modSp mod">
        <pc:chgData name="Phuong Nguyen Bich (PE)" userId="0ac25f5b-11c8-486c-a187-b61629545102" providerId="ADAL" clId="{E323B36A-BEE7-4096-85F5-7795AFDFC3F0}" dt="2023-04-27T06:20:12.657" v="1597" actId="1035"/>
        <pc:sldMkLst>
          <pc:docMk/>
          <pc:sldMk cId="0" sldId="292"/>
        </pc:sldMkLst>
        <pc:spChg chg="mod">
          <ac:chgData name="Phuong Nguyen Bich (PE)" userId="0ac25f5b-11c8-486c-a187-b61629545102" providerId="ADAL" clId="{E323B36A-BEE7-4096-85F5-7795AFDFC3F0}" dt="2023-04-27T06:20:12.657" v="1597" actId="1035"/>
          <ac:spMkLst>
            <pc:docMk/>
            <pc:sldMk cId="0" sldId="292"/>
            <ac:spMk id="553" creationId="{00000000-0000-0000-0000-000000000000}"/>
          </ac:spMkLst>
        </pc:spChg>
        <pc:spChg chg="mod">
          <ac:chgData name="Phuong Nguyen Bich (PE)" userId="0ac25f5b-11c8-486c-a187-b61629545102" providerId="ADAL" clId="{E323B36A-BEE7-4096-85F5-7795AFDFC3F0}" dt="2023-04-27T06:20:12.657" v="1597" actId="1035"/>
          <ac:spMkLst>
            <pc:docMk/>
            <pc:sldMk cId="0" sldId="292"/>
            <ac:spMk id="554" creationId="{00000000-0000-0000-0000-000000000000}"/>
          </ac:spMkLst>
        </pc:spChg>
        <pc:spChg chg="mod">
          <ac:chgData name="Phuong Nguyen Bich (PE)" userId="0ac25f5b-11c8-486c-a187-b61629545102" providerId="ADAL" clId="{E323B36A-BEE7-4096-85F5-7795AFDFC3F0}" dt="2023-04-27T06:20:12.657" v="1597" actId="1035"/>
          <ac:spMkLst>
            <pc:docMk/>
            <pc:sldMk cId="0" sldId="292"/>
            <ac:spMk id="555" creationId="{00000000-0000-0000-0000-000000000000}"/>
          </ac:spMkLst>
        </pc:spChg>
        <pc:spChg chg="mod">
          <ac:chgData name="Phuong Nguyen Bich (PE)" userId="0ac25f5b-11c8-486c-a187-b61629545102" providerId="ADAL" clId="{E323B36A-BEE7-4096-85F5-7795AFDFC3F0}" dt="2023-04-27T06:20:12.657" v="1597" actId="1035"/>
          <ac:spMkLst>
            <pc:docMk/>
            <pc:sldMk cId="0" sldId="292"/>
            <ac:spMk id="556" creationId="{00000000-0000-0000-0000-000000000000}"/>
          </ac:spMkLst>
        </pc:spChg>
        <pc:spChg chg="mod">
          <ac:chgData name="Phuong Nguyen Bich (PE)" userId="0ac25f5b-11c8-486c-a187-b61629545102" providerId="ADAL" clId="{E323B36A-BEE7-4096-85F5-7795AFDFC3F0}" dt="2023-04-27T06:20:12.657" v="1597" actId="1035"/>
          <ac:spMkLst>
            <pc:docMk/>
            <pc:sldMk cId="0" sldId="292"/>
            <ac:spMk id="557" creationId="{00000000-0000-0000-0000-000000000000}"/>
          </ac:spMkLst>
        </pc:spChg>
        <pc:spChg chg="mod">
          <ac:chgData name="Phuong Nguyen Bich (PE)" userId="0ac25f5b-11c8-486c-a187-b61629545102" providerId="ADAL" clId="{E323B36A-BEE7-4096-85F5-7795AFDFC3F0}" dt="2023-04-27T06:20:12.657" v="1597" actId="1035"/>
          <ac:spMkLst>
            <pc:docMk/>
            <pc:sldMk cId="0" sldId="292"/>
            <ac:spMk id="558" creationId="{00000000-0000-0000-0000-000000000000}"/>
          </ac:spMkLst>
        </pc:spChg>
        <pc:spChg chg="mod">
          <ac:chgData name="Phuong Nguyen Bich (PE)" userId="0ac25f5b-11c8-486c-a187-b61629545102" providerId="ADAL" clId="{E323B36A-BEE7-4096-85F5-7795AFDFC3F0}" dt="2023-04-27T06:20:12.657" v="1597" actId="1035"/>
          <ac:spMkLst>
            <pc:docMk/>
            <pc:sldMk cId="0" sldId="292"/>
            <ac:spMk id="559" creationId="{00000000-0000-0000-0000-000000000000}"/>
          </ac:spMkLst>
        </pc:spChg>
        <pc:spChg chg="mod">
          <ac:chgData name="Phuong Nguyen Bich (PE)" userId="0ac25f5b-11c8-486c-a187-b61629545102" providerId="ADAL" clId="{E323B36A-BEE7-4096-85F5-7795AFDFC3F0}" dt="2023-04-27T06:20:12.657" v="1597" actId="1035"/>
          <ac:spMkLst>
            <pc:docMk/>
            <pc:sldMk cId="0" sldId="292"/>
            <ac:spMk id="560" creationId="{00000000-0000-0000-0000-000000000000}"/>
          </ac:spMkLst>
        </pc:spChg>
        <pc:spChg chg="mod">
          <ac:chgData name="Phuong Nguyen Bich (PE)" userId="0ac25f5b-11c8-486c-a187-b61629545102" providerId="ADAL" clId="{E323B36A-BEE7-4096-85F5-7795AFDFC3F0}" dt="2023-04-27T06:20:12.657" v="1597" actId="1035"/>
          <ac:spMkLst>
            <pc:docMk/>
            <pc:sldMk cId="0" sldId="292"/>
            <ac:spMk id="561" creationId="{00000000-0000-0000-0000-000000000000}"/>
          </ac:spMkLst>
        </pc:spChg>
        <pc:spChg chg="mod">
          <ac:chgData name="Phuong Nguyen Bich (PE)" userId="0ac25f5b-11c8-486c-a187-b61629545102" providerId="ADAL" clId="{E323B36A-BEE7-4096-85F5-7795AFDFC3F0}" dt="2023-04-27T06:20:12.657" v="1597" actId="1035"/>
          <ac:spMkLst>
            <pc:docMk/>
            <pc:sldMk cId="0" sldId="292"/>
            <ac:spMk id="562" creationId="{00000000-0000-0000-0000-000000000000}"/>
          </ac:spMkLst>
        </pc:spChg>
        <pc:spChg chg="mod">
          <ac:chgData name="Phuong Nguyen Bich (PE)" userId="0ac25f5b-11c8-486c-a187-b61629545102" providerId="ADAL" clId="{E323B36A-BEE7-4096-85F5-7795AFDFC3F0}" dt="2023-04-27T06:20:12.657" v="1597" actId="1035"/>
          <ac:spMkLst>
            <pc:docMk/>
            <pc:sldMk cId="0" sldId="292"/>
            <ac:spMk id="563" creationId="{00000000-0000-0000-0000-000000000000}"/>
          </ac:spMkLst>
        </pc:spChg>
        <pc:spChg chg="mod">
          <ac:chgData name="Phuong Nguyen Bich (PE)" userId="0ac25f5b-11c8-486c-a187-b61629545102" providerId="ADAL" clId="{E323B36A-BEE7-4096-85F5-7795AFDFC3F0}" dt="2023-04-27T06:20:12.657" v="1597" actId="1035"/>
          <ac:spMkLst>
            <pc:docMk/>
            <pc:sldMk cId="0" sldId="292"/>
            <ac:spMk id="564" creationId="{00000000-0000-0000-0000-000000000000}"/>
          </ac:spMkLst>
        </pc:spChg>
        <pc:spChg chg="mod">
          <ac:chgData name="Phuong Nguyen Bich (PE)" userId="0ac25f5b-11c8-486c-a187-b61629545102" providerId="ADAL" clId="{E323B36A-BEE7-4096-85F5-7795AFDFC3F0}" dt="2023-04-27T06:20:12.657" v="1597" actId="1035"/>
          <ac:spMkLst>
            <pc:docMk/>
            <pc:sldMk cId="0" sldId="292"/>
            <ac:spMk id="571" creationId="{00000000-0000-0000-0000-000000000000}"/>
          </ac:spMkLst>
        </pc:spChg>
        <pc:spChg chg="mod">
          <ac:chgData name="Phuong Nguyen Bich (PE)" userId="0ac25f5b-11c8-486c-a187-b61629545102" providerId="ADAL" clId="{E323B36A-BEE7-4096-85F5-7795AFDFC3F0}" dt="2023-04-27T06:20:12.657" v="1597" actId="1035"/>
          <ac:spMkLst>
            <pc:docMk/>
            <pc:sldMk cId="0" sldId="292"/>
            <ac:spMk id="572" creationId="{00000000-0000-0000-0000-000000000000}"/>
          </ac:spMkLst>
        </pc:spChg>
        <pc:spChg chg="mod">
          <ac:chgData name="Phuong Nguyen Bich (PE)" userId="0ac25f5b-11c8-486c-a187-b61629545102" providerId="ADAL" clId="{E323B36A-BEE7-4096-85F5-7795AFDFC3F0}" dt="2023-04-27T06:20:12.657" v="1597" actId="1035"/>
          <ac:spMkLst>
            <pc:docMk/>
            <pc:sldMk cId="0" sldId="292"/>
            <ac:spMk id="573" creationId="{00000000-0000-0000-0000-000000000000}"/>
          </ac:spMkLst>
        </pc:spChg>
        <pc:picChg chg="mod">
          <ac:chgData name="Phuong Nguyen Bich (PE)" userId="0ac25f5b-11c8-486c-a187-b61629545102" providerId="ADAL" clId="{E323B36A-BEE7-4096-85F5-7795AFDFC3F0}" dt="2023-04-27T06:20:12.657" v="1597" actId="1035"/>
          <ac:picMkLst>
            <pc:docMk/>
            <pc:sldMk cId="0" sldId="292"/>
            <ac:picMk id="576" creationId="{00000000-0000-0000-0000-000000000000}"/>
          </ac:picMkLst>
        </pc:picChg>
        <pc:picChg chg="mod">
          <ac:chgData name="Phuong Nguyen Bich (PE)" userId="0ac25f5b-11c8-486c-a187-b61629545102" providerId="ADAL" clId="{E323B36A-BEE7-4096-85F5-7795AFDFC3F0}" dt="2023-04-27T06:20:12.657" v="1597" actId="1035"/>
          <ac:picMkLst>
            <pc:docMk/>
            <pc:sldMk cId="0" sldId="292"/>
            <ac:picMk id="577" creationId="{00000000-0000-0000-0000-000000000000}"/>
          </ac:picMkLst>
        </pc:picChg>
        <pc:cxnChg chg="mod">
          <ac:chgData name="Phuong Nguyen Bich (PE)" userId="0ac25f5b-11c8-486c-a187-b61629545102" providerId="ADAL" clId="{E323B36A-BEE7-4096-85F5-7795AFDFC3F0}" dt="2023-04-27T06:20:12.657" v="1597" actId="1035"/>
          <ac:cxnSpMkLst>
            <pc:docMk/>
            <pc:sldMk cId="0" sldId="292"/>
            <ac:cxnSpMk id="565" creationId="{00000000-0000-0000-0000-000000000000}"/>
          </ac:cxnSpMkLst>
        </pc:cxnChg>
        <pc:cxnChg chg="mod">
          <ac:chgData name="Phuong Nguyen Bich (PE)" userId="0ac25f5b-11c8-486c-a187-b61629545102" providerId="ADAL" clId="{E323B36A-BEE7-4096-85F5-7795AFDFC3F0}" dt="2023-04-27T06:20:12.657" v="1597" actId="1035"/>
          <ac:cxnSpMkLst>
            <pc:docMk/>
            <pc:sldMk cId="0" sldId="292"/>
            <ac:cxnSpMk id="566" creationId="{00000000-0000-0000-0000-000000000000}"/>
          </ac:cxnSpMkLst>
        </pc:cxnChg>
        <pc:cxnChg chg="mod">
          <ac:chgData name="Phuong Nguyen Bich (PE)" userId="0ac25f5b-11c8-486c-a187-b61629545102" providerId="ADAL" clId="{E323B36A-BEE7-4096-85F5-7795AFDFC3F0}" dt="2023-04-27T06:20:12.657" v="1597" actId="1035"/>
          <ac:cxnSpMkLst>
            <pc:docMk/>
            <pc:sldMk cId="0" sldId="292"/>
            <ac:cxnSpMk id="567" creationId="{00000000-0000-0000-0000-000000000000}"/>
          </ac:cxnSpMkLst>
        </pc:cxnChg>
        <pc:cxnChg chg="mod">
          <ac:chgData name="Phuong Nguyen Bich (PE)" userId="0ac25f5b-11c8-486c-a187-b61629545102" providerId="ADAL" clId="{E323B36A-BEE7-4096-85F5-7795AFDFC3F0}" dt="2023-04-27T06:20:12.657" v="1597" actId="1035"/>
          <ac:cxnSpMkLst>
            <pc:docMk/>
            <pc:sldMk cId="0" sldId="292"/>
            <ac:cxnSpMk id="568" creationId="{00000000-0000-0000-0000-000000000000}"/>
          </ac:cxnSpMkLst>
        </pc:cxnChg>
        <pc:cxnChg chg="mod">
          <ac:chgData name="Phuong Nguyen Bich (PE)" userId="0ac25f5b-11c8-486c-a187-b61629545102" providerId="ADAL" clId="{E323B36A-BEE7-4096-85F5-7795AFDFC3F0}" dt="2023-04-27T06:20:12.657" v="1597" actId="1035"/>
          <ac:cxnSpMkLst>
            <pc:docMk/>
            <pc:sldMk cId="0" sldId="292"/>
            <ac:cxnSpMk id="569" creationId="{00000000-0000-0000-0000-000000000000}"/>
          </ac:cxnSpMkLst>
        </pc:cxnChg>
        <pc:cxnChg chg="mod">
          <ac:chgData name="Phuong Nguyen Bich (PE)" userId="0ac25f5b-11c8-486c-a187-b61629545102" providerId="ADAL" clId="{E323B36A-BEE7-4096-85F5-7795AFDFC3F0}" dt="2023-04-27T06:20:12.657" v="1597" actId="1035"/>
          <ac:cxnSpMkLst>
            <pc:docMk/>
            <pc:sldMk cId="0" sldId="292"/>
            <ac:cxnSpMk id="570" creationId="{00000000-0000-0000-0000-000000000000}"/>
          </ac:cxnSpMkLst>
        </pc:cxnChg>
        <pc:cxnChg chg="mod">
          <ac:chgData name="Phuong Nguyen Bich (PE)" userId="0ac25f5b-11c8-486c-a187-b61629545102" providerId="ADAL" clId="{E323B36A-BEE7-4096-85F5-7795AFDFC3F0}" dt="2023-04-27T06:20:12.657" v="1597" actId="1035"/>
          <ac:cxnSpMkLst>
            <pc:docMk/>
            <pc:sldMk cId="0" sldId="292"/>
            <ac:cxnSpMk id="574" creationId="{00000000-0000-0000-0000-000000000000}"/>
          </ac:cxnSpMkLst>
        </pc:cxnChg>
        <pc:cxnChg chg="mod">
          <ac:chgData name="Phuong Nguyen Bich (PE)" userId="0ac25f5b-11c8-486c-a187-b61629545102" providerId="ADAL" clId="{E323B36A-BEE7-4096-85F5-7795AFDFC3F0}" dt="2023-04-27T06:20:12.657" v="1597" actId="1035"/>
          <ac:cxnSpMkLst>
            <pc:docMk/>
            <pc:sldMk cId="0" sldId="292"/>
            <ac:cxnSpMk id="575" creationId="{00000000-0000-0000-0000-000000000000}"/>
          </ac:cxnSpMkLst>
        </pc:cxnChg>
      </pc:sldChg>
      <pc:sldChg chg="modSp mod">
        <pc:chgData name="Phuong Nguyen Bich (PE)" userId="0ac25f5b-11c8-486c-a187-b61629545102" providerId="ADAL" clId="{E323B36A-BEE7-4096-85F5-7795AFDFC3F0}" dt="2023-04-27T06:20:17.518" v="1603" actId="1035"/>
        <pc:sldMkLst>
          <pc:docMk/>
          <pc:sldMk cId="0" sldId="293"/>
        </pc:sldMkLst>
        <pc:spChg chg="mod">
          <ac:chgData name="Phuong Nguyen Bich (PE)" userId="0ac25f5b-11c8-486c-a187-b61629545102" providerId="ADAL" clId="{E323B36A-BEE7-4096-85F5-7795AFDFC3F0}" dt="2023-04-27T06:20:17.518" v="1603" actId="1035"/>
          <ac:spMkLst>
            <pc:docMk/>
            <pc:sldMk cId="0" sldId="293"/>
            <ac:spMk id="582" creationId="{00000000-0000-0000-0000-000000000000}"/>
          </ac:spMkLst>
        </pc:spChg>
        <pc:spChg chg="mod">
          <ac:chgData name="Phuong Nguyen Bich (PE)" userId="0ac25f5b-11c8-486c-a187-b61629545102" providerId="ADAL" clId="{E323B36A-BEE7-4096-85F5-7795AFDFC3F0}" dt="2023-04-27T06:20:17.518" v="1603" actId="1035"/>
          <ac:spMkLst>
            <pc:docMk/>
            <pc:sldMk cId="0" sldId="293"/>
            <ac:spMk id="583" creationId="{00000000-0000-0000-0000-000000000000}"/>
          </ac:spMkLst>
        </pc:spChg>
        <pc:spChg chg="mod">
          <ac:chgData name="Phuong Nguyen Bich (PE)" userId="0ac25f5b-11c8-486c-a187-b61629545102" providerId="ADAL" clId="{E323B36A-BEE7-4096-85F5-7795AFDFC3F0}" dt="2023-04-27T06:20:17.518" v="1603" actId="1035"/>
          <ac:spMkLst>
            <pc:docMk/>
            <pc:sldMk cId="0" sldId="293"/>
            <ac:spMk id="584" creationId="{00000000-0000-0000-0000-000000000000}"/>
          </ac:spMkLst>
        </pc:spChg>
        <pc:spChg chg="mod">
          <ac:chgData name="Phuong Nguyen Bich (PE)" userId="0ac25f5b-11c8-486c-a187-b61629545102" providerId="ADAL" clId="{E323B36A-BEE7-4096-85F5-7795AFDFC3F0}" dt="2023-04-27T06:20:17.518" v="1603" actId="1035"/>
          <ac:spMkLst>
            <pc:docMk/>
            <pc:sldMk cId="0" sldId="293"/>
            <ac:spMk id="585" creationId="{00000000-0000-0000-0000-000000000000}"/>
          </ac:spMkLst>
        </pc:spChg>
        <pc:spChg chg="mod">
          <ac:chgData name="Phuong Nguyen Bich (PE)" userId="0ac25f5b-11c8-486c-a187-b61629545102" providerId="ADAL" clId="{E323B36A-BEE7-4096-85F5-7795AFDFC3F0}" dt="2023-04-27T06:20:17.518" v="1603" actId="1035"/>
          <ac:spMkLst>
            <pc:docMk/>
            <pc:sldMk cId="0" sldId="293"/>
            <ac:spMk id="586" creationId="{00000000-0000-0000-0000-000000000000}"/>
          </ac:spMkLst>
        </pc:spChg>
      </pc:sldChg>
      <pc:sldChg chg="modSp mod">
        <pc:chgData name="Phuong Nguyen Bich (PE)" userId="0ac25f5b-11c8-486c-a187-b61629545102" providerId="ADAL" clId="{E323B36A-BEE7-4096-85F5-7795AFDFC3F0}" dt="2023-04-27T06:20:27.121" v="1612" actId="1035"/>
        <pc:sldMkLst>
          <pc:docMk/>
          <pc:sldMk cId="0" sldId="294"/>
        </pc:sldMkLst>
        <pc:spChg chg="mod">
          <ac:chgData name="Phuong Nguyen Bich (PE)" userId="0ac25f5b-11c8-486c-a187-b61629545102" providerId="ADAL" clId="{E323B36A-BEE7-4096-85F5-7795AFDFC3F0}" dt="2023-04-27T06:20:27.121" v="1612" actId="1035"/>
          <ac:spMkLst>
            <pc:docMk/>
            <pc:sldMk cId="0" sldId="294"/>
            <ac:spMk id="591" creationId="{00000000-0000-0000-0000-000000000000}"/>
          </ac:spMkLst>
        </pc:spChg>
        <pc:spChg chg="mod">
          <ac:chgData name="Phuong Nguyen Bich (PE)" userId="0ac25f5b-11c8-486c-a187-b61629545102" providerId="ADAL" clId="{E323B36A-BEE7-4096-85F5-7795AFDFC3F0}" dt="2023-04-27T06:20:27.121" v="1612" actId="1035"/>
          <ac:spMkLst>
            <pc:docMk/>
            <pc:sldMk cId="0" sldId="294"/>
            <ac:spMk id="592" creationId="{00000000-0000-0000-0000-000000000000}"/>
          </ac:spMkLst>
        </pc:spChg>
        <pc:spChg chg="mod">
          <ac:chgData name="Phuong Nguyen Bich (PE)" userId="0ac25f5b-11c8-486c-a187-b61629545102" providerId="ADAL" clId="{E323B36A-BEE7-4096-85F5-7795AFDFC3F0}" dt="2023-04-27T06:20:27.121" v="1612" actId="1035"/>
          <ac:spMkLst>
            <pc:docMk/>
            <pc:sldMk cId="0" sldId="294"/>
            <ac:spMk id="593" creationId="{00000000-0000-0000-0000-000000000000}"/>
          </ac:spMkLst>
        </pc:spChg>
        <pc:spChg chg="mod">
          <ac:chgData name="Phuong Nguyen Bich (PE)" userId="0ac25f5b-11c8-486c-a187-b61629545102" providerId="ADAL" clId="{E323B36A-BEE7-4096-85F5-7795AFDFC3F0}" dt="2023-04-27T06:20:27.121" v="1612" actId="1035"/>
          <ac:spMkLst>
            <pc:docMk/>
            <pc:sldMk cId="0" sldId="294"/>
            <ac:spMk id="595" creationId="{00000000-0000-0000-0000-000000000000}"/>
          </ac:spMkLst>
        </pc:spChg>
        <pc:spChg chg="mod">
          <ac:chgData name="Phuong Nguyen Bich (PE)" userId="0ac25f5b-11c8-486c-a187-b61629545102" providerId="ADAL" clId="{E323B36A-BEE7-4096-85F5-7795AFDFC3F0}" dt="2023-04-27T06:20:27.121" v="1612" actId="1035"/>
          <ac:spMkLst>
            <pc:docMk/>
            <pc:sldMk cId="0" sldId="294"/>
            <ac:spMk id="597" creationId="{00000000-0000-0000-0000-000000000000}"/>
          </ac:spMkLst>
        </pc:spChg>
        <pc:spChg chg="mod">
          <ac:chgData name="Phuong Nguyen Bich (PE)" userId="0ac25f5b-11c8-486c-a187-b61629545102" providerId="ADAL" clId="{E323B36A-BEE7-4096-85F5-7795AFDFC3F0}" dt="2023-04-27T06:20:27.121" v="1612" actId="1035"/>
          <ac:spMkLst>
            <pc:docMk/>
            <pc:sldMk cId="0" sldId="294"/>
            <ac:spMk id="598" creationId="{00000000-0000-0000-0000-000000000000}"/>
          </ac:spMkLst>
        </pc:spChg>
        <pc:picChg chg="mod">
          <ac:chgData name="Phuong Nguyen Bich (PE)" userId="0ac25f5b-11c8-486c-a187-b61629545102" providerId="ADAL" clId="{E323B36A-BEE7-4096-85F5-7795AFDFC3F0}" dt="2023-04-27T06:20:27.121" v="1612" actId="1035"/>
          <ac:picMkLst>
            <pc:docMk/>
            <pc:sldMk cId="0" sldId="294"/>
            <ac:picMk id="4" creationId="{396C4B50-2D5B-1741-B5E0-EC739314C56E}"/>
          </ac:picMkLst>
        </pc:picChg>
        <pc:picChg chg="mod">
          <ac:chgData name="Phuong Nguyen Bich (PE)" userId="0ac25f5b-11c8-486c-a187-b61629545102" providerId="ADAL" clId="{E323B36A-BEE7-4096-85F5-7795AFDFC3F0}" dt="2023-04-27T06:20:27.121" v="1612" actId="1035"/>
          <ac:picMkLst>
            <pc:docMk/>
            <pc:sldMk cId="0" sldId="294"/>
            <ac:picMk id="5" creationId="{F48007E8-C933-8B82-A8AF-674B2A79A182}"/>
          </ac:picMkLst>
        </pc:picChg>
        <pc:picChg chg="mod">
          <ac:chgData name="Phuong Nguyen Bich (PE)" userId="0ac25f5b-11c8-486c-a187-b61629545102" providerId="ADAL" clId="{E323B36A-BEE7-4096-85F5-7795AFDFC3F0}" dt="2023-04-27T06:20:27.121" v="1612" actId="1035"/>
          <ac:picMkLst>
            <pc:docMk/>
            <pc:sldMk cId="0" sldId="294"/>
            <ac:picMk id="596" creationId="{00000000-0000-0000-0000-000000000000}"/>
          </ac:picMkLst>
        </pc:picChg>
      </pc:sldChg>
      <pc:sldChg chg="modSp mod">
        <pc:chgData name="Phuong Nguyen Bich (PE)" userId="0ac25f5b-11c8-486c-a187-b61629545102" providerId="ADAL" clId="{E323B36A-BEE7-4096-85F5-7795AFDFC3F0}" dt="2023-04-27T06:20:33.034" v="1623" actId="1035"/>
        <pc:sldMkLst>
          <pc:docMk/>
          <pc:sldMk cId="0" sldId="295"/>
        </pc:sldMkLst>
        <pc:spChg chg="mod">
          <ac:chgData name="Phuong Nguyen Bich (PE)" userId="0ac25f5b-11c8-486c-a187-b61629545102" providerId="ADAL" clId="{E323B36A-BEE7-4096-85F5-7795AFDFC3F0}" dt="2023-04-27T06:20:33.034" v="1623" actId="1035"/>
          <ac:spMkLst>
            <pc:docMk/>
            <pc:sldMk cId="0" sldId="295"/>
            <ac:spMk id="603" creationId="{00000000-0000-0000-0000-000000000000}"/>
          </ac:spMkLst>
        </pc:spChg>
        <pc:spChg chg="mod">
          <ac:chgData name="Phuong Nguyen Bich (PE)" userId="0ac25f5b-11c8-486c-a187-b61629545102" providerId="ADAL" clId="{E323B36A-BEE7-4096-85F5-7795AFDFC3F0}" dt="2023-04-27T06:20:33.034" v="1623" actId="1035"/>
          <ac:spMkLst>
            <pc:docMk/>
            <pc:sldMk cId="0" sldId="295"/>
            <ac:spMk id="604" creationId="{00000000-0000-0000-0000-000000000000}"/>
          </ac:spMkLst>
        </pc:spChg>
        <pc:spChg chg="mod">
          <ac:chgData name="Phuong Nguyen Bich (PE)" userId="0ac25f5b-11c8-486c-a187-b61629545102" providerId="ADAL" clId="{E323B36A-BEE7-4096-85F5-7795AFDFC3F0}" dt="2023-04-27T06:20:33.034" v="1623" actId="1035"/>
          <ac:spMkLst>
            <pc:docMk/>
            <pc:sldMk cId="0" sldId="295"/>
            <ac:spMk id="605" creationId="{00000000-0000-0000-0000-000000000000}"/>
          </ac:spMkLst>
        </pc:spChg>
        <pc:spChg chg="mod">
          <ac:chgData name="Phuong Nguyen Bich (PE)" userId="0ac25f5b-11c8-486c-a187-b61629545102" providerId="ADAL" clId="{E323B36A-BEE7-4096-85F5-7795AFDFC3F0}" dt="2023-04-27T06:20:33.034" v="1623" actId="1035"/>
          <ac:spMkLst>
            <pc:docMk/>
            <pc:sldMk cId="0" sldId="295"/>
            <ac:spMk id="606" creationId="{00000000-0000-0000-0000-000000000000}"/>
          </ac:spMkLst>
        </pc:spChg>
        <pc:spChg chg="mod">
          <ac:chgData name="Phuong Nguyen Bich (PE)" userId="0ac25f5b-11c8-486c-a187-b61629545102" providerId="ADAL" clId="{E323B36A-BEE7-4096-85F5-7795AFDFC3F0}" dt="2023-04-27T06:20:33.034" v="1623" actId="1035"/>
          <ac:spMkLst>
            <pc:docMk/>
            <pc:sldMk cId="0" sldId="295"/>
            <ac:spMk id="607" creationId="{00000000-0000-0000-0000-000000000000}"/>
          </ac:spMkLst>
        </pc:spChg>
        <pc:spChg chg="mod">
          <ac:chgData name="Phuong Nguyen Bich (PE)" userId="0ac25f5b-11c8-486c-a187-b61629545102" providerId="ADAL" clId="{E323B36A-BEE7-4096-85F5-7795AFDFC3F0}" dt="2023-04-27T06:20:33.034" v="1623" actId="1035"/>
          <ac:spMkLst>
            <pc:docMk/>
            <pc:sldMk cId="0" sldId="295"/>
            <ac:spMk id="608" creationId="{00000000-0000-0000-0000-000000000000}"/>
          </ac:spMkLst>
        </pc:spChg>
        <pc:spChg chg="mod">
          <ac:chgData name="Phuong Nguyen Bich (PE)" userId="0ac25f5b-11c8-486c-a187-b61629545102" providerId="ADAL" clId="{E323B36A-BEE7-4096-85F5-7795AFDFC3F0}" dt="2023-04-27T06:20:33.034" v="1623" actId="1035"/>
          <ac:spMkLst>
            <pc:docMk/>
            <pc:sldMk cId="0" sldId="295"/>
            <ac:spMk id="609" creationId="{00000000-0000-0000-0000-000000000000}"/>
          </ac:spMkLst>
        </pc:spChg>
        <pc:spChg chg="mod">
          <ac:chgData name="Phuong Nguyen Bich (PE)" userId="0ac25f5b-11c8-486c-a187-b61629545102" providerId="ADAL" clId="{E323B36A-BEE7-4096-85F5-7795AFDFC3F0}" dt="2023-04-27T06:20:33.034" v="1623" actId="1035"/>
          <ac:spMkLst>
            <pc:docMk/>
            <pc:sldMk cId="0" sldId="295"/>
            <ac:spMk id="610" creationId="{00000000-0000-0000-0000-000000000000}"/>
          </ac:spMkLst>
        </pc:spChg>
        <pc:spChg chg="mod">
          <ac:chgData name="Phuong Nguyen Bich (PE)" userId="0ac25f5b-11c8-486c-a187-b61629545102" providerId="ADAL" clId="{E323B36A-BEE7-4096-85F5-7795AFDFC3F0}" dt="2023-04-27T06:20:33.034" v="1623" actId="1035"/>
          <ac:spMkLst>
            <pc:docMk/>
            <pc:sldMk cId="0" sldId="295"/>
            <ac:spMk id="611" creationId="{00000000-0000-0000-0000-000000000000}"/>
          </ac:spMkLst>
        </pc:spChg>
        <pc:spChg chg="mod">
          <ac:chgData name="Phuong Nguyen Bich (PE)" userId="0ac25f5b-11c8-486c-a187-b61629545102" providerId="ADAL" clId="{E323B36A-BEE7-4096-85F5-7795AFDFC3F0}" dt="2023-04-27T06:20:33.034" v="1623" actId="1035"/>
          <ac:spMkLst>
            <pc:docMk/>
            <pc:sldMk cId="0" sldId="295"/>
            <ac:spMk id="612" creationId="{00000000-0000-0000-0000-000000000000}"/>
          </ac:spMkLst>
        </pc:spChg>
        <pc:spChg chg="mod">
          <ac:chgData name="Phuong Nguyen Bich (PE)" userId="0ac25f5b-11c8-486c-a187-b61629545102" providerId="ADAL" clId="{E323B36A-BEE7-4096-85F5-7795AFDFC3F0}" dt="2023-04-27T06:20:33.034" v="1623" actId="1035"/>
          <ac:spMkLst>
            <pc:docMk/>
            <pc:sldMk cId="0" sldId="295"/>
            <ac:spMk id="613" creationId="{00000000-0000-0000-0000-000000000000}"/>
          </ac:spMkLst>
        </pc:spChg>
        <pc:spChg chg="mod">
          <ac:chgData name="Phuong Nguyen Bich (PE)" userId="0ac25f5b-11c8-486c-a187-b61629545102" providerId="ADAL" clId="{E323B36A-BEE7-4096-85F5-7795AFDFC3F0}" dt="2023-04-27T06:20:33.034" v="1623" actId="1035"/>
          <ac:spMkLst>
            <pc:docMk/>
            <pc:sldMk cId="0" sldId="295"/>
            <ac:spMk id="614" creationId="{00000000-0000-0000-0000-000000000000}"/>
          </ac:spMkLst>
        </pc:spChg>
        <pc:spChg chg="mod">
          <ac:chgData name="Phuong Nguyen Bich (PE)" userId="0ac25f5b-11c8-486c-a187-b61629545102" providerId="ADAL" clId="{E323B36A-BEE7-4096-85F5-7795AFDFC3F0}" dt="2023-04-27T06:20:33.034" v="1623" actId="1035"/>
          <ac:spMkLst>
            <pc:docMk/>
            <pc:sldMk cId="0" sldId="295"/>
            <ac:spMk id="617" creationId="{00000000-0000-0000-0000-000000000000}"/>
          </ac:spMkLst>
        </pc:spChg>
        <pc:spChg chg="mod">
          <ac:chgData name="Phuong Nguyen Bich (PE)" userId="0ac25f5b-11c8-486c-a187-b61629545102" providerId="ADAL" clId="{E323B36A-BEE7-4096-85F5-7795AFDFC3F0}" dt="2023-04-27T06:20:33.034" v="1623" actId="1035"/>
          <ac:spMkLst>
            <pc:docMk/>
            <pc:sldMk cId="0" sldId="295"/>
            <ac:spMk id="618" creationId="{00000000-0000-0000-0000-000000000000}"/>
          </ac:spMkLst>
        </pc:spChg>
        <pc:spChg chg="mod">
          <ac:chgData name="Phuong Nguyen Bich (PE)" userId="0ac25f5b-11c8-486c-a187-b61629545102" providerId="ADAL" clId="{E323B36A-BEE7-4096-85F5-7795AFDFC3F0}" dt="2023-04-27T06:20:33.034" v="1623" actId="1035"/>
          <ac:spMkLst>
            <pc:docMk/>
            <pc:sldMk cId="0" sldId="295"/>
            <ac:spMk id="619" creationId="{00000000-0000-0000-0000-000000000000}"/>
          </ac:spMkLst>
        </pc:spChg>
        <pc:spChg chg="mod">
          <ac:chgData name="Phuong Nguyen Bich (PE)" userId="0ac25f5b-11c8-486c-a187-b61629545102" providerId="ADAL" clId="{E323B36A-BEE7-4096-85F5-7795AFDFC3F0}" dt="2023-04-27T06:20:33.034" v="1623" actId="1035"/>
          <ac:spMkLst>
            <pc:docMk/>
            <pc:sldMk cId="0" sldId="295"/>
            <ac:spMk id="620" creationId="{00000000-0000-0000-0000-000000000000}"/>
          </ac:spMkLst>
        </pc:spChg>
        <pc:spChg chg="mod">
          <ac:chgData name="Phuong Nguyen Bich (PE)" userId="0ac25f5b-11c8-486c-a187-b61629545102" providerId="ADAL" clId="{E323B36A-BEE7-4096-85F5-7795AFDFC3F0}" dt="2023-04-27T06:20:33.034" v="1623" actId="1035"/>
          <ac:spMkLst>
            <pc:docMk/>
            <pc:sldMk cId="0" sldId="295"/>
            <ac:spMk id="621" creationId="{00000000-0000-0000-0000-000000000000}"/>
          </ac:spMkLst>
        </pc:spChg>
        <pc:spChg chg="mod">
          <ac:chgData name="Phuong Nguyen Bich (PE)" userId="0ac25f5b-11c8-486c-a187-b61629545102" providerId="ADAL" clId="{E323B36A-BEE7-4096-85F5-7795AFDFC3F0}" dt="2023-04-27T06:20:33.034" v="1623" actId="1035"/>
          <ac:spMkLst>
            <pc:docMk/>
            <pc:sldMk cId="0" sldId="295"/>
            <ac:spMk id="624" creationId="{00000000-0000-0000-0000-000000000000}"/>
          </ac:spMkLst>
        </pc:spChg>
        <pc:picChg chg="mod">
          <ac:chgData name="Phuong Nguyen Bich (PE)" userId="0ac25f5b-11c8-486c-a187-b61629545102" providerId="ADAL" clId="{E323B36A-BEE7-4096-85F5-7795AFDFC3F0}" dt="2023-04-27T06:20:33.034" v="1623" actId="1035"/>
          <ac:picMkLst>
            <pc:docMk/>
            <pc:sldMk cId="0" sldId="295"/>
            <ac:picMk id="625" creationId="{00000000-0000-0000-0000-000000000000}"/>
          </ac:picMkLst>
        </pc:picChg>
        <pc:cxnChg chg="mod">
          <ac:chgData name="Phuong Nguyen Bich (PE)" userId="0ac25f5b-11c8-486c-a187-b61629545102" providerId="ADAL" clId="{E323B36A-BEE7-4096-85F5-7795AFDFC3F0}" dt="2023-04-27T06:20:33.034" v="1623" actId="1035"/>
          <ac:cxnSpMkLst>
            <pc:docMk/>
            <pc:sldMk cId="0" sldId="295"/>
            <ac:cxnSpMk id="615" creationId="{00000000-0000-0000-0000-000000000000}"/>
          </ac:cxnSpMkLst>
        </pc:cxnChg>
        <pc:cxnChg chg="mod">
          <ac:chgData name="Phuong Nguyen Bich (PE)" userId="0ac25f5b-11c8-486c-a187-b61629545102" providerId="ADAL" clId="{E323B36A-BEE7-4096-85F5-7795AFDFC3F0}" dt="2023-04-27T06:20:33.034" v="1623" actId="1035"/>
          <ac:cxnSpMkLst>
            <pc:docMk/>
            <pc:sldMk cId="0" sldId="295"/>
            <ac:cxnSpMk id="616" creationId="{00000000-0000-0000-0000-000000000000}"/>
          </ac:cxnSpMkLst>
        </pc:cxnChg>
        <pc:cxnChg chg="mod">
          <ac:chgData name="Phuong Nguyen Bich (PE)" userId="0ac25f5b-11c8-486c-a187-b61629545102" providerId="ADAL" clId="{E323B36A-BEE7-4096-85F5-7795AFDFC3F0}" dt="2023-04-27T06:20:33.034" v="1623" actId="1035"/>
          <ac:cxnSpMkLst>
            <pc:docMk/>
            <pc:sldMk cId="0" sldId="295"/>
            <ac:cxnSpMk id="622" creationId="{00000000-0000-0000-0000-000000000000}"/>
          </ac:cxnSpMkLst>
        </pc:cxnChg>
        <pc:cxnChg chg="mod">
          <ac:chgData name="Phuong Nguyen Bich (PE)" userId="0ac25f5b-11c8-486c-a187-b61629545102" providerId="ADAL" clId="{E323B36A-BEE7-4096-85F5-7795AFDFC3F0}" dt="2023-04-27T06:20:33.034" v="1623" actId="1035"/>
          <ac:cxnSpMkLst>
            <pc:docMk/>
            <pc:sldMk cId="0" sldId="295"/>
            <ac:cxnSpMk id="623" creationId="{00000000-0000-0000-0000-000000000000}"/>
          </ac:cxnSpMkLst>
        </pc:cxnChg>
      </pc:sldChg>
      <pc:sldChg chg="modSp mod">
        <pc:chgData name="Phuong Nguyen Bich (PE)" userId="0ac25f5b-11c8-486c-a187-b61629545102" providerId="ADAL" clId="{E323B36A-BEE7-4096-85F5-7795AFDFC3F0}" dt="2023-04-27T06:20:41.447" v="1634" actId="1035"/>
        <pc:sldMkLst>
          <pc:docMk/>
          <pc:sldMk cId="0" sldId="296"/>
        </pc:sldMkLst>
        <pc:spChg chg="mod">
          <ac:chgData name="Phuong Nguyen Bich (PE)" userId="0ac25f5b-11c8-486c-a187-b61629545102" providerId="ADAL" clId="{E323B36A-BEE7-4096-85F5-7795AFDFC3F0}" dt="2023-04-27T06:20:41.447" v="1634" actId="1035"/>
          <ac:spMkLst>
            <pc:docMk/>
            <pc:sldMk cId="0" sldId="296"/>
            <ac:spMk id="630" creationId="{00000000-0000-0000-0000-000000000000}"/>
          </ac:spMkLst>
        </pc:spChg>
        <pc:spChg chg="mod">
          <ac:chgData name="Phuong Nguyen Bich (PE)" userId="0ac25f5b-11c8-486c-a187-b61629545102" providerId="ADAL" clId="{E323B36A-BEE7-4096-85F5-7795AFDFC3F0}" dt="2023-04-27T06:20:41.447" v="1634" actId="1035"/>
          <ac:spMkLst>
            <pc:docMk/>
            <pc:sldMk cId="0" sldId="296"/>
            <ac:spMk id="631" creationId="{00000000-0000-0000-0000-000000000000}"/>
          </ac:spMkLst>
        </pc:spChg>
        <pc:spChg chg="mod">
          <ac:chgData name="Phuong Nguyen Bich (PE)" userId="0ac25f5b-11c8-486c-a187-b61629545102" providerId="ADAL" clId="{E323B36A-BEE7-4096-85F5-7795AFDFC3F0}" dt="2023-04-27T06:20:41.447" v="1634" actId="1035"/>
          <ac:spMkLst>
            <pc:docMk/>
            <pc:sldMk cId="0" sldId="296"/>
            <ac:spMk id="632" creationId="{00000000-0000-0000-0000-000000000000}"/>
          </ac:spMkLst>
        </pc:spChg>
        <pc:spChg chg="mod">
          <ac:chgData name="Phuong Nguyen Bich (PE)" userId="0ac25f5b-11c8-486c-a187-b61629545102" providerId="ADAL" clId="{E323B36A-BEE7-4096-85F5-7795AFDFC3F0}" dt="2023-04-27T06:20:41.447" v="1634" actId="1035"/>
          <ac:spMkLst>
            <pc:docMk/>
            <pc:sldMk cId="0" sldId="296"/>
            <ac:spMk id="633" creationId="{00000000-0000-0000-0000-000000000000}"/>
          </ac:spMkLst>
        </pc:spChg>
        <pc:spChg chg="mod">
          <ac:chgData name="Phuong Nguyen Bich (PE)" userId="0ac25f5b-11c8-486c-a187-b61629545102" providerId="ADAL" clId="{E323B36A-BEE7-4096-85F5-7795AFDFC3F0}" dt="2023-04-27T06:20:41.447" v="1634" actId="1035"/>
          <ac:spMkLst>
            <pc:docMk/>
            <pc:sldMk cId="0" sldId="296"/>
            <ac:spMk id="634" creationId="{00000000-0000-0000-0000-000000000000}"/>
          </ac:spMkLst>
        </pc:spChg>
        <pc:spChg chg="mod">
          <ac:chgData name="Phuong Nguyen Bich (PE)" userId="0ac25f5b-11c8-486c-a187-b61629545102" providerId="ADAL" clId="{E323B36A-BEE7-4096-85F5-7795AFDFC3F0}" dt="2023-04-27T06:20:41.447" v="1634" actId="1035"/>
          <ac:spMkLst>
            <pc:docMk/>
            <pc:sldMk cId="0" sldId="296"/>
            <ac:spMk id="637" creationId="{00000000-0000-0000-0000-000000000000}"/>
          </ac:spMkLst>
        </pc:spChg>
        <pc:spChg chg="mod">
          <ac:chgData name="Phuong Nguyen Bich (PE)" userId="0ac25f5b-11c8-486c-a187-b61629545102" providerId="ADAL" clId="{E323B36A-BEE7-4096-85F5-7795AFDFC3F0}" dt="2023-04-27T06:20:41.447" v="1634" actId="1035"/>
          <ac:spMkLst>
            <pc:docMk/>
            <pc:sldMk cId="0" sldId="296"/>
            <ac:spMk id="638" creationId="{00000000-0000-0000-0000-000000000000}"/>
          </ac:spMkLst>
        </pc:spChg>
        <pc:spChg chg="mod">
          <ac:chgData name="Phuong Nguyen Bich (PE)" userId="0ac25f5b-11c8-486c-a187-b61629545102" providerId="ADAL" clId="{E323B36A-BEE7-4096-85F5-7795AFDFC3F0}" dt="2023-04-27T06:20:41.447" v="1634" actId="1035"/>
          <ac:spMkLst>
            <pc:docMk/>
            <pc:sldMk cId="0" sldId="296"/>
            <ac:spMk id="639" creationId="{00000000-0000-0000-0000-000000000000}"/>
          </ac:spMkLst>
        </pc:spChg>
        <pc:spChg chg="mod">
          <ac:chgData name="Phuong Nguyen Bich (PE)" userId="0ac25f5b-11c8-486c-a187-b61629545102" providerId="ADAL" clId="{E323B36A-BEE7-4096-85F5-7795AFDFC3F0}" dt="2023-04-27T06:20:41.447" v="1634" actId="1035"/>
          <ac:spMkLst>
            <pc:docMk/>
            <pc:sldMk cId="0" sldId="296"/>
            <ac:spMk id="640" creationId="{00000000-0000-0000-0000-000000000000}"/>
          </ac:spMkLst>
        </pc:spChg>
        <pc:spChg chg="mod">
          <ac:chgData name="Phuong Nguyen Bich (PE)" userId="0ac25f5b-11c8-486c-a187-b61629545102" providerId="ADAL" clId="{E323B36A-BEE7-4096-85F5-7795AFDFC3F0}" dt="2023-04-27T06:20:41.447" v="1634" actId="1035"/>
          <ac:spMkLst>
            <pc:docMk/>
            <pc:sldMk cId="0" sldId="296"/>
            <ac:spMk id="641" creationId="{00000000-0000-0000-0000-000000000000}"/>
          </ac:spMkLst>
        </pc:spChg>
        <pc:spChg chg="mod">
          <ac:chgData name="Phuong Nguyen Bich (PE)" userId="0ac25f5b-11c8-486c-a187-b61629545102" providerId="ADAL" clId="{E323B36A-BEE7-4096-85F5-7795AFDFC3F0}" dt="2023-04-27T06:20:41.447" v="1634" actId="1035"/>
          <ac:spMkLst>
            <pc:docMk/>
            <pc:sldMk cId="0" sldId="296"/>
            <ac:spMk id="642" creationId="{00000000-0000-0000-0000-000000000000}"/>
          </ac:spMkLst>
        </pc:spChg>
        <pc:spChg chg="mod">
          <ac:chgData name="Phuong Nguyen Bich (PE)" userId="0ac25f5b-11c8-486c-a187-b61629545102" providerId="ADAL" clId="{E323B36A-BEE7-4096-85F5-7795AFDFC3F0}" dt="2023-04-27T06:20:41.447" v="1634" actId="1035"/>
          <ac:spMkLst>
            <pc:docMk/>
            <pc:sldMk cId="0" sldId="296"/>
            <ac:spMk id="643" creationId="{00000000-0000-0000-0000-000000000000}"/>
          </ac:spMkLst>
        </pc:spChg>
        <pc:spChg chg="mod">
          <ac:chgData name="Phuong Nguyen Bich (PE)" userId="0ac25f5b-11c8-486c-a187-b61629545102" providerId="ADAL" clId="{E323B36A-BEE7-4096-85F5-7795AFDFC3F0}" dt="2023-04-27T06:20:41.447" v="1634" actId="1035"/>
          <ac:spMkLst>
            <pc:docMk/>
            <pc:sldMk cId="0" sldId="296"/>
            <ac:spMk id="644" creationId="{00000000-0000-0000-0000-000000000000}"/>
          </ac:spMkLst>
        </pc:spChg>
        <pc:spChg chg="mod">
          <ac:chgData name="Phuong Nguyen Bich (PE)" userId="0ac25f5b-11c8-486c-a187-b61629545102" providerId="ADAL" clId="{E323B36A-BEE7-4096-85F5-7795AFDFC3F0}" dt="2023-04-27T06:20:41.447" v="1634" actId="1035"/>
          <ac:spMkLst>
            <pc:docMk/>
            <pc:sldMk cId="0" sldId="296"/>
            <ac:spMk id="645" creationId="{00000000-0000-0000-0000-000000000000}"/>
          </ac:spMkLst>
        </pc:spChg>
        <pc:spChg chg="mod">
          <ac:chgData name="Phuong Nguyen Bich (PE)" userId="0ac25f5b-11c8-486c-a187-b61629545102" providerId="ADAL" clId="{E323B36A-BEE7-4096-85F5-7795AFDFC3F0}" dt="2023-04-27T06:20:41.447" v="1634" actId="1035"/>
          <ac:spMkLst>
            <pc:docMk/>
            <pc:sldMk cId="0" sldId="296"/>
            <ac:spMk id="646" creationId="{00000000-0000-0000-0000-000000000000}"/>
          </ac:spMkLst>
        </pc:spChg>
        <pc:spChg chg="mod">
          <ac:chgData name="Phuong Nguyen Bich (PE)" userId="0ac25f5b-11c8-486c-a187-b61629545102" providerId="ADAL" clId="{E323B36A-BEE7-4096-85F5-7795AFDFC3F0}" dt="2023-04-27T06:20:41.447" v="1634" actId="1035"/>
          <ac:spMkLst>
            <pc:docMk/>
            <pc:sldMk cId="0" sldId="296"/>
            <ac:spMk id="647" creationId="{00000000-0000-0000-0000-000000000000}"/>
          </ac:spMkLst>
        </pc:spChg>
        <pc:spChg chg="mod">
          <ac:chgData name="Phuong Nguyen Bich (PE)" userId="0ac25f5b-11c8-486c-a187-b61629545102" providerId="ADAL" clId="{E323B36A-BEE7-4096-85F5-7795AFDFC3F0}" dt="2023-04-27T06:20:41.447" v="1634" actId="1035"/>
          <ac:spMkLst>
            <pc:docMk/>
            <pc:sldMk cId="0" sldId="296"/>
            <ac:spMk id="649" creationId="{00000000-0000-0000-0000-000000000000}"/>
          </ac:spMkLst>
        </pc:spChg>
        <pc:graphicFrameChg chg="mod">
          <ac:chgData name="Phuong Nguyen Bich (PE)" userId="0ac25f5b-11c8-486c-a187-b61629545102" providerId="ADAL" clId="{E323B36A-BEE7-4096-85F5-7795AFDFC3F0}" dt="2023-04-27T06:20:41.447" v="1634" actId="1035"/>
          <ac:graphicFrameMkLst>
            <pc:docMk/>
            <pc:sldMk cId="0" sldId="296"/>
            <ac:graphicFrameMk id="648" creationId="{00000000-0000-0000-0000-000000000000}"/>
          </ac:graphicFrameMkLst>
        </pc:graphicFrameChg>
        <pc:picChg chg="mod">
          <ac:chgData name="Phuong Nguyen Bich (PE)" userId="0ac25f5b-11c8-486c-a187-b61629545102" providerId="ADAL" clId="{E323B36A-BEE7-4096-85F5-7795AFDFC3F0}" dt="2023-04-27T06:20:41.447" v="1634" actId="1035"/>
          <ac:picMkLst>
            <pc:docMk/>
            <pc:sldMk cId="0" sldId="296"/>
            <ac:picMk id="650" creationId="{00000000-0000-0000-0000-000000000000}"/>
          </ac:picMkLst>
        </pc:picChg>
        <pc:cxnChg chg="mod">
          <ac:chgData name="Phuong Nguyen Bich (PE)" userId="0ac25f5b-11c8-486c-a187-b61629545102" providerId="ADAL" clId="{E323B36A-BEE7-4096-85F5-7795AFDFC3F0}" dt="2023-04-27T06:20:41.447" v="1634" actId="1035"/>
          <ac:cxnSpMkLst>
            <pc:docMk/>
            <pc:sldMk cId="0" sldId="296"/>
            <ac:cxnSpMk id="635" creationId="{00000000-0000-0000-0000-000000000000}"/>
          </ac:cxnSpMkLst>
        </pc:cxnChg>
        <pc:cxnChg chg="mod">
          <ac:chgData name="Phuong Nguyen Bich (PE)" userId="0ac25f5b-11c8-486c-a187-b61629545102" providerId="ADAL" clId="{E323B36A-BEE7-4096-85F5-7795AFDFC3F0}" dt="2023-04-27T06:20:41.447" v="1634" actId="1035"/>
          <ac:cxnSpMkLst>
            <pc:docMk/>
            <pc:sldMk cId="0" sldId="296"/>
            <ac:cxnSpMk id="636" creationId="{00000000-0000-0000-0000-000000000000}"/>
          </ac:cxnSpMkLst>
        </pc:cxnChg>
      </pc:sldChg>
      <pc:sldChg chg="modSp mod">
        <pc:chgData name="Phuong Nguyen Bich (PE)" userId="0ac25f5b-11c8-486c-a187-b61629545102" providerId="ADAL" clId="{E323B36A-BEE7-4096-85F5-7795AFDFC3F0}" dt="2023-04-27T06:20:47.843" v="1642" actId="1035"/>
        <pc:sldMkLst>
          <pc:docMk/>
          <pc:sldMk cId="0" sldId="297"/>
        </pc:sldMkLst>
        <pc:spChg chg="mod">
          <ac:chgData name="Phuong Nguyen Bich (PE)" userId="0ac25f5b-11c8-486c-a187-b61629545102" providerId="ADAL" clId="{E323B36A-BEE7-4096-85F5-7795AFDFC3F0}" dt="2023-04-27T06:20:47.843" v="1642" actId="1035"/>
          <ac:spMkLst>
            <pc:docMk/>
            <pc:sldMk cId="0" sldId="297"/>
            <ac:spMk id="655" creationId="{00000000-0000-0000-0000-000000000000}"/>
          </ac:spMkLst>
        </pc:spChg>
        <pc:spChg chg="mod">
          <ac:chgData name="Phuong Nguyen Bich (PE)" userId="0ac25f5b-11c8-486c-a187-b61629545102" providerId="ADAL" clId="{E323B36A-BEE7-4096-85F5-7795AFDFC3F0}" dt="2023-04-27T06:20:47.843" v="1642" actId="1035"/>
          <ac:spMkLst>
            <pc:docMk/>
            <pc:sldMk cId="0" sldId="297"/>
            <ac:spMk id="656" creationId="{00000000-0000-0000-0000-000000000000}"/>
          </ac:spMkLst>
        </pc:spChg>
        <pc:spChg chg="mod">
          <ac:chgData name="Phuong Nguyen Bich (PE)" userId="0ac25f5b-11c8-486c-a187-b61629545102" providerId="ADAL" clId="{E323B36A-BEE7-4096-85F5-7795AFDFC3F0}" dt="2023-04-27T06:20:47.843" v="1642" actId="1035"/>
          <ac:spMkLst>
            <pc:docMk/>
            <pc:sldMk cId="0" sldId="297"/>
            <ac:spMk id="657" creationId="{00000000-0000-0000-0000-000000000000}"/>
          </ac:spMkLst>
        </pc:spChg>
        <pc:spChg chg="mod">
          <ac:chgData name="Phuong Nguyen Bich (PE)" userId="0ac25f5b-11c8-486c-a187-b61629545102" providerId="ADAL" clId="{E323B36A-BEE7-4096-85F5-7795AFDFC3F0}" dt="2023-04-27T06:20:47.843" v="1642" actId="1035"/>
          <ac:spMkLst>
            <pc:docMk/>
            <pc:sldMk cId="0" sldId="297"/>
            <ac:spMk id="658" creationId="{00000000-0000-0000-0000-000000000000}"/>
          </ac:spMkLst>
        </pc:spChg>
        <pc:spChg chg="mod">
          <ac:chgData name="Phuong Nguyen Bich (PE)" userId="0ac25f5b-11c8-486c-a187-b61629545102" providerId="ADAL" clId="{E323B36A-BEE7-4096-85F5-7795AFDFC3F0}" dt="2023-04-27T06:20:47.843" v="1642" actId="1035"/>
          <ac:spMkLst>
            <pc:docMk/>
            <pc:sldMk cId="0" sldId="297"/>
            <ac:spMk id="659" creationId="{00000000-0000-0000-0000-000000000000}"/>
          </ac:spMkLst>
        </pc:spChg>
      </pc:sldChg>
      <pc:sldChg chg="modSp mod">
        <pc:chgData name="Phuong Nguyen Bich (PE)" userId="0ac25f5b-11c8-486c-a187-b61629545102" providerId="ADAL" clId="{E323B36A-BEE7-4096-85F5-7795AFDFC3F0}" dt="2023-04-27T06:21:07.390" v="1680" actId="1036"/>
        <pc:sldMkLst>
          <pc:docMk/>
          <pc:sldMk cId="0" sldId="298"/>
        </pc:sldMkLst>
        <pc:spChg chg="mod">
          <ac:chgData name="Phuong Nguyen Bich (PE)" userId="0ac25f5b-11c8-486c-a187-b61629545102" providerId="ADAL" clId="{E323B36A-BEE7-4096-85F5-7795AFDFC3F0}" dt="2023-04-27T06:21:07.390" v="1680" actId="1036"/>
          <ac:spMkLst>
            <pc:docMk/>
            <pc:sldMk cId="0" sldId="298"/>
            <ac:spMk id="664" creationId="{00000000-0000-0000-0000-000000000000}"/>
          </ac:spMkLst>
        </pc:spChg>
        <pc:spChg chg="mod">
          <ac:chgData name="Phuong Nguyen Bich (PE)" userId="0ac25f5b-11c8-486c-a187-b61629545102" providerId="ADAL" clId="{E323B36A-BEE7-4096-85F5-7795AFDFC3F0}" dt="2023-04-27T06:21:07.390" v="1680" actId="1036"/>
          <ac:spMkLst>
            <pc:docMk/>
            <pc:sldMk cId="0" sldId="298"/>
            <ac:spMk id="665" creationId="{00000000-0000-0000-0000-000000000000}"/>
          </ac:spMkLst>
        </pc:spChg>
        <pc:spChg chg="mod">
          <ac:chgData name="Phuong Nguyen Bich (PE)" userId="0ac25f5b-11c8-486c-a187-b61629545102" providerId="ADAL" clId="{E323B36A-BEE7-4096-85F5-7795AFDFC3F0}" dt="2023-04-27T06:21:07.390" v="1680" actId="1036"/>
          <ac:spMkLst>
            <pc:docMk/>
            <pc:sldMk cId="0" sldId="298"/>
            <ac:spMk id="666" creationId="{00000000-0000-0000-0000-000000000000}"/>
          </ac:spMkLst>
        </pc:spChg>
        <pc:spChg chg="mod">
          <ac:chgData name="Phuong Nguyen Bich (PE)" userId="0ac25f5b-11c8-486c-a187-b61629545102" providerId="ADAL" clId="{E323B36A-BEE7-4096-85F5-7795AFDFC3F0}" dt="2023-04-27T06:21:07.390" v="1680" actId="1036"/>
          <ac:spMkLst>
            <pc:docMk/>
            <pc:sldMk cId="0" sldId="298"/>
            <ac:spMk id="667" creationId="{00000000-0000-0000-0000-000000000000}"/>
          </ac:spMkLst>
        </pc:spChg>
        <pc:spChg chg="mod">
          <ac:chgData name="Phuong Nguyen Bich (PE)" userId="0ac25f5b-11c8-486c-a187-b61629545102" providerId="ADAL" clId="{E323B36A-BEE7-4096-85F5-7795AFDFC3F0}" dt="2023-04-27T06:21:07.390" v="1680" actId="1036"/>
          <ac:spMkLst>
            <pc:docMk/>
            <pc:sldMk cId="0" sldId="298"/>
            <ac:spMk id="668" creationId="{00000000-0000-0000-0000-000000000000}"/>
          </ac:spMkLst>
        </pc:spChg>
        <pc:spChg chg="mod">
          <ac:chgData name="Phuong Nguyen Bich (PE)" userId="0ac25f5b-11c8-486c-a187-b61629545102" providerId="ADAL" clId="{E323B36A-BEE7-4096-85F5-7795AFDFC3F0}" dt="2023-04-27T06:21:07.390" v="1680" actId="1036"/>
          <ac:spMkLst>
            <pc:docMk/>
            <pc:sldMk cId="0" sldId="298"/>
            <ac:spMk id="672" creationId="{00000000-0000-0000-0000-000000000000}"/>
          </ac:spMkLst>
        </pc:spChg>
        <pc:graphicFrameChg chg="mod">
          <ac:chgData name="Phuong Nguyen Bich (PE)" userId="0ac25f5b-11c8-486c-a187-b61629545102" providerId="ADAL" clId="{E323B36A-BEE7-4096-85F5-7795AFDFC3F0}" dt="2023-04-27T06:21:07.390" v="1680" actId="1036"/>
          <ac:graphicFrameMkLst>
            <pc:docMk/>
            <pc:sldMk cId="0" sldId="298"/>
            <ac:graphicFrameMk id="671" creationId="{00000000-0000-0000-0000-000000000000}"/>
          </ac:graphicFrameMkLst>
        </pc:graphicFrameChg>
        <pc:cxnChg chg="mod">
          <ac:chgData name="Phuong Nguyen Bich (PE)" userId="0ac25f5b-11c8-486c-a187-b61629545102" providerId="ADAL" clId="{E323B36A-BEE7-4096-85F5-7795AFDFC3F0}" dt="2023-04-27T06:21:07.390" v="1680" actId="1036"/>
          <ac:cxnSpMkLst>
            <pc:docMk/>
            <pc:sldMk cId="0" sldId="298"/>
            <ac:cxnSpMk id="669" creationId="{00000000-0000-0000-0000-000000000000}"/>
          </ac:cxnSpMkLst>
        </pc:cxnChg>
        <pc:cxnChg chg="mod">
          <ac:chgData name="Phuong Nguyen Bich (PE)" userId="0ac25f5b-11c8-486c-a187-b61629545102" providerId="ADAL" clId="{E323B36A-BEE7-4096-85F5-7795AFDFC3F0}" dt="2023-04-27T06:21:07.390" v="1680" actId="1036"/>
          <ac:cxnSpMkLst>
            <pc:docMk/>
            <pc:sldMk cId="0" sldId="298"/>
            <ac:cxnSpMk id="670" creationId="{00000000-0000-0000-0000-000000000000}"/>
          </ac:cxnSpMkLst>
        </pc:cxnChg>
      </pc:sldChg>
      <pc:sldChg chg="modSp mod">
        <pc:chgData name="Phuong Nguyen Bich (PE)" userId="0ac25f5b-11c8-486c-a187-b61629545102" providerId="ADAL" clId="{E323B36A-BEE7-4096-85F5-7795AFDFC3F0}" dt="2023-04-27T09:34:38.618" v="1951" actId="14100"/>
        <pc:sldMkLst>
          <pc:docMk/>
          <pc:sldMk cId="0" sldId="299"/>
        </pc:sldMkLst>
        <pc:spChg chg="mod">
          <ac:chgData name="Phuong Nguyen Bich (PE)" userId="0ac25f5b-11c8-486c-a187-b61629545102" providerId="ADAL" clId="{E323B36A-BEE7-4096-85F5-7795AFDFC3F0}" dt="2023-04-27T09:34:35.675" v="1950" actId="14100"/>
          <ac:spMkLst>
            <pc:docMk/>
            <pc:sldMk cId="0" sldId="299"/>
            <ac:spMk id="3" creationId="{C5904188-C9F1-6D24-6A54-EF5185C4A2DA}"/>
          </ac:spMkLst>
        </pc:spChg>
        <pc:spChg chg="mod">
          <ac:chgData name="Phuong Nguyen Bich (PE)" userId="0ac25f5b-11c8-486c-a187-b61629545102" providerId="ADAL" clId="{E323B36A-BEE7-4096-85F5-7795AFDFC3F0}" dt="2023-04-27T06:21:19.156" v="1692" actId="1035"/>
          <ac:spMkLst>
            <pc:docMk/>
            <pc:sldMk cId="0" sldId="299"/>
            <ac:spMk id="677" creationId="{00000000-0000-0000-0000-000000000000}"/>
          </ac:spMkLst>
        </pc:spChg>
        <pc:spChg chg="mod">
          <ac:chgData name="Phuong Nguyen Bich (PE)" userId="0ac25f5b-11c8-486c-a187-b61629545102" providerId="ADAL" clId="{E323B36A-BEE7-4096-85F5-7795AFDFC3F0}" dt="2023-04-27T06:21:19.156" v="1692" actId="1035"/>
          <ac:spMkLst>
            <pc:docMk/>
            <pc:sldMk cId="0" sldId="299"/>
            <ac:spMk id="678" creationId="{00000000-0000-0000-0000-000000000000}"/>
          </ac:spMkLst>
        </pc:spChg>
        <pc:spChg chg="mod">
          <ac:chgData name="Phuong Nguyen Bich (PE)" userId="0ac25f5b-11c8-486c-a187-b61629545102" providerId="ADAL" clId="{E323B36A-BEE7-4096-85F5-7795AFDFC3F0}" dt="2023-04-27T06:21:19.156" v="1692" actId="1035"/>
          <ac:spMkLst>
            <pc:docMk/>
            <pc:sldMk cId="0" sldId="299"/>
            <ac:spMk id="679" creationId="{00000000-0000-0000-0000-000000000000}"/>
          </ac:spMkLst>
        </pc:spChg>
        <pc:spChg chg="mod">
          <ac:chgData name="Phuong Nguyen Bich (PE)" userId="0ac25f5b-11c8-486c-a187-b61629545102" providerId="ADAL" clId="{E323B36A-BEE7-4096-85F5-7795AFDFC3F0}" dt="2023-04-27T09:34:38.618" v="1951" actId="14100"/>
          <ac:spMkLst>
            <pc:docMk/>
            <pc:sldMk cId="0" sldId="299"/>
            <ac:spMk id="680" creationId="{00000000-0000-0000-0000-000000000000}"/>
          </ac:spMkLst>
        </pc:spChg>
        <pc:spChg chg="mod">
          <ac:chgData name="Phuong Nguyen Bich (PE)" userId="0ac25f5b-11c8-486c-a187-b61629545102" providerId="ADAL" clId="{E323B36A-BEE7-4096-85F5-7795AFDFC3F0}" dt="2023-04-27T06:21:19.156" v="1692" actId="1035"/>
          <ac:spMkLst>
            <pc:docMk/>
            <pc:sldMk cId="0" sldId="299"/>
            <ac:spMk id="681" creationId="{00000000-0000-0000-0000-000000000000}"/>
          </ac:spMkLst>
        </pc:spChg>
        <pc:spChg chg="mod">
          <ac:chgData name="Phuong Nguyen Bich (PE)" userId="0ac25f5b-11c8-486c-a187-b61629545102" providerId="ADAL" clId="{E323B36A-BEE7-4096-85F5-7795AFDFC3F0}" dt="2023-04-27T06:21:19.156" v="1692" actId="1035"/>
          <ac:spMkLst>
            <pc:docMk/>
            <pc:sldMk cId="0" sldId="299"/>
            <ac:spMk id="683" creationId="{00000000-0000-0000-0000-000000000000}"/>
          </ac:spMkLst>
        </pc:spChg>
        <pc:spChg chg="mod">
          <ac:chgData name="Phuong Nguyen Bich (PE)" userId="0ac25f5b-11c8-486c-a187-b61629545102" providerId="ADAL" clId="{E323B36A-BEE7-4096-85F5-7795AFDFC3F0}" dt="2023-04-27T06:21:19.156" v="1692" actId="1035"/>
          <ac:spMkLst>
            <pc:docMk/>
            <pc:sldMk cId="0" sldId="299"/>
            <ac:spMk id="684" creationId="{00000000-0000-0000-0000-000000000000}"/>
          </ac:spMkLst>
        </pc:spChg>
        <pc:graphicFrameChg chg="mod">
          <ac:chgData name="Phuong Nguyen Bich (PE)" userId="0ac25f5b-11c8-486c-a187-b61629545102" providerId="ADAL" clId="{E323B36A-BEE7-4096-85F5-7795AFDFC3F0}" dt="2023-04-27T06:21:19.156" v="1692" actId="1035"/>
          <ac:graphicFrameMkLst>
            <pc:docMk/>
            <pc:sldMk cId="0" sldId="299"/>
            <ac:graphicFrameMk id="682" creationId="{00000000-0000-0000-0000-000000000000}"/>
          </ac:graphicFrameMkLst>
        </pc:graphicFrameChg>
        <pc:picChg chg="mod">
          <ac:chgData name="Phuong Nguyen Bich (PE)" userId="0ac25f5b-11c8-486c-a187-b61629545102" providerId="ADAL" clId="{E323B36A-BEE7-4096-85F5-7795AFDFC3F0}" dt="2023-04-27T06:21:19.156" v="1692" actId="1035"/>
          <ac:picMkLst>
            <pc:docMk/>
            <pc:sldMk cId="0" sldId="299"/>
            <ac:picMk id="685" creationId="{00000000-0000-0000-0000-000000000000}"/>
          </ac:picMkLst>
        </pc:picChg>
      </pc:sldChg>
      <pc:sldChg chg="addSp delSp modSp mod">
        <pc:chgData name="Phuong Nguyen Bich (PE)" userId="0ac25f5b-11c8-486c-a187-b61629545102" providerId="ADAL" clId="{E323B36A-BEE7-4096-85F5-7795AFDFC3F0}" dt="2023-04-27T09:37:29.874" v="2151" actId="20577"/>
        <pc:sldMkLst>
          <pc:docMk/>
          <pc:sldMk cId="0" sldId="300"/>
        </pc:sldMkLst>
        <pc:spChg chg="add mod">
          <ac:chgData name="Phuong Nguyen Bich (PE)" userId="0ac25f5b-11c8-486c-a187-b61629545102" providerId="ADAL" clId="{E323B36A-BEE7-4096-85F5-7795AFDFC3F0}" dt="2023-04-27T09:37:29.874" v="2151" actId="20577"/>
          <ac:spMkLst>
            <pc:docMk/>
            <pc:sldMk cId="0" sldId="300"/>
            <ac:spMk id="2" creationId="{BE95C8E6-2994-29A6-F7F2-F80F8AFDAC72}"/>
          </ac:spMkLst>
        </pc:spChg>
        <pc:spChg chg="add del mod">
          <ac:chgData name="Phuong Nguyen Bich (PE)" userId="0ac25f5b-11c8-486c-a187-b61629545102" providerId="ADAL" clId="{E323B36A-BEE7-4096-85F5-7795AFDFC3F0}" dt="2023-04-27T06:32:02.800" v="1777" actId="14100"/>
          <ac:spMkLst>
            <pc:docMk/>
            <pc:sldMk cId="0" sldId="300"/>
            <ac:spMk id="3" creationId="{00000000-0000-0000-0000-000000000000}"/>
          </ac:spMkLst>
        </pc:spChg>
        <pc:spChg chg="add del mod">
          <ac:chgData name="Phuong Nguyen Bich (PE)" userId="0ac25f5b-11c8-486c-a187-b61629545102" providerId="ADAL" clId="{E323B36A-BEE7-4096-85F5-7795AFDFC3F0}" dt="2023-04-27T06:32:02.800" v="1777" actId="14100"/>
          <ac:spMkLst>
            <pc:docMk/>
            <pc:sldMk cId="0" sldId="300"/>
            <ac:spMk id="7" creationId="{00000000-0000-0000-0000-000000000000}"/>
          </ac:spMkLst>
        </pc:spChg>
        <pc:spChg chg="add del mod">
          <ac:chgData name="Phuong Nguyen Bich (PE)" userId="0ac25f5b-11c8-486c-a187-b61629545102" providerId="ADAL" clId="{E323B36A-BEE7-4096-85F5-7795AFDFC3F0}" dt="2023-04-27T06:24:57.619" v="1758" actId="1076"/>
          <ac:spMkLst>
            <pc:docMk/>
            <pc:sldMk cId="0" sldId="300"/>
            <ac:spMk id="8" creationId="{00000000-0000-0000-0000-000000000000}"/>
          </ac:spMkLst>
        </pc:spChg>
        <pc:spChg chg="add del mod">
          <ac:chgData name="Phuong Nguyen Bich (PE)" userId="0ac25f5b-11c8-486c-a187-b61629545102" providerId="ADAL" clId="{E323B36A-BEE7-4096-85F5-7795AFDFC3F0}" dt="2023-04-27T06:32:02.800" v="1777" actId="14100"/>
          <ac:spMkLst>
            <pc:docMk/>
            <pc:sldMk cId="0" sldId="300"/>
            <ac:spMk id="9" creationId="{00000000-0000-0000-0000-000000000000}"/>
          </ac:spMkLst>
        </pc:spChg>
        <pc:spChg chg="add del mod">
          <ac:chgData name="Phuong Nguyen Bich (PE)" userId="0ac25f5b-11c8-486c-a187-b61629545102" providerId="ADAL" clId="{E323B36A-BEE7-4096-85F5-7795AFDFC3F0}" dt="2023-04-27T06:32:02.800" v="1777" actId="14100"/>
          <ac:spMkLst>
            <pc:docMk/>
            <pc:sldMk cId="0" sldId="300"/>
            <ac:spMk id="10" creationId="{00000000-0000-0000-0000-000000000000}"/>
          </ac:spMkLst>
        </pc:spChg>
        <pc:spChg chg="add del mod">
          <ac:chgData name="Phuong Nguyen Bich (PE)" userId="0ac25f5b-11c8-486c-a187-b61629545102" providerId="ADAL" clId="{E323B36A-BEE7-4096-85F5-7795AFDFC3F0}" dt="2023-04-27T06:32:02.800" v="1777" actId="14100"/>
          <ac:spMkLst>
            <pc:docMk/>
            <pc:sldMk cId="0" sldId="300"/>
            <ac:spMk id="11" creationId="{00000000-0000-0000-0000-000000000000}"/>
          </ac:spMkLst>
        </pc:spChg>
        <pc:spChg chg="add del mod">
          <ac:chgData name="Phuong Nguyen Bich (PE)" userId="0ac25f5b-11c8-486c-a187-b61629545102" providerId="ADAL" clId="{E323B36A-BEE7-4096-85F5-7795AFDFC3F0}" dt="2023-04-27T06:32:02.800" v="1777" actId="14100"/>
          <ac:spMkLst>
            <pc:docMk/>
            <pc:sldMk cId="0" sldId="300"/>
            <ac:spMk id="12" creationId="{00000000-0000-0000-0000-000000000000}"/>
          </ac:spMkLst>
        </pc:spChg>
        <pc:spChg chg="add del mod">
          <ac:chgData name="Phuong Nguyen Bich (PE)" userId="0ac25f5b-11c8-486c-a187-b61629545102" providerId="ADAL" clId="{E323B36A-BEE7-4096-85F5-7795AFDFC3F0}" dt="2023-04-27T06:32:02.800" v="1777" actId="14100"/>
          <ac:spMkLst>
            <pc:docMk/>
            <pc:sldMk cId="0" sldId="300"/>
            <ac:spMk id="13" creationId="{00000000-0000-0000-0000-000000000000}"/>
          </ac:spMkLst>
        </pc:spChg>
        <pc:spChg chg="add del mod">
          <ac:chgData name="Phuong Nguyen Bich (PE)" userId="0ac25f5b-11c8-486c-a187-b61629545102" providerId="ADAL" clId="{E323B36A-BEE7-4096-85F5-7795AFDFC3F0}" dt="2023-04-27T06:32:02.800" v="1777" actId="14100"/>
          <ac:spMkLst>
            <pc:docMk/>
            <pc:sldMk cId="0" sldId="300"/>
            <ac:spMk id="14" creationId="{00000000-0000-0000-0000-000000000000}"/>
          </ac:spMkLst>
        </pc:spChg>
        <pc:spChg chg="add del mod">
          <ac:chgData name="Phuong Nguyen Bich (PE)" userId="0ac25f5b-11c8-486c-a187-b61629545102" providerId="ADAL" clId="{E323B36A-BEE7-4096-85F5-7795AFDFC3F0}" dt="2023-04-27T06:32:02.800" v="1777" actId="14100"/>
          <ac:spMkLst>
            <pc:docMk/>
            <pc:sldMk cId="0" sldId="300"/>
            <ac:spMk id="15" creationId="{00000000-0000-0000-0000-000000000000}"/>
          </ac:spMkLst>
        </pc:spChg>
        <pc:spChg chg="add del mod">
          <ac:chgData name="Phuong Nguyen Bich (PE)" userId="0ac25f5b-11c8-486c-a187-b61629545102" providerId="ADAL" clId="{E323B36A-BEE7-4096-85F5-7795AFDFC3F0}" dt="2023-04-27T06:32:02.800" v="1777" actId="14100"/>
          <ac:spMkLst>
            <pc:docMk/>
            <pc:sldMk cId="0" sldId="300"/>
            <ac:spMk id="16" creationId="{00000000-0000-0000-0000-000000000000}"/>
          </ac:spMkLst>
        </pc:spChg>
        <pc:spChg chg="add del mod">
          <ac:chgData name="Phuong Nguyen Bich (PE)" userId="0ac25f5b-11c8-486c-a187-b61629545102" providerId="ADAL" clId="{E323B36A-BEE7-4096-85F5-7795AFDFC3F0}" dt="2023-04-27T06:32:02.800" v="1777" actId="14100"/>
          <ac:spMkLst>
            <pc:docMk/>
            <pc:sldMk cId="0" sldId="300"/>
            <ac:spMk id="17" creationId="{00000000-0000-0000-0000-000000000000}"/>
          </ac:spMkLst>
        </pc:spChg>
        <pc:spChg chg="add del mod">
          <ac:chgData name="Phuong Nguyen Bich (PE)" userId="0ac25f5b-11c8-486c-a187-b61629545102" providerId="ADAL" clId="{E323B36A-BEE7-4096-85F5-7795AFDFC3F0}" dt="2023-04-27T06:32:02.800" v="1777" actId="14100"/>
          <ac:spMkLst>
            <pc:docMk/>
            <pc:sldMk cId="0" sldId="300"/>
            <ac:spMk id="19" creationId="{00000000-0000-0000-0000-000000000000}"/>
          </ac:spMkLst>
        </pc:spChg>
        <pc:spChg chg="add del mod">
          <ac:chgData name="Phuong Nguyen Bich (PE)" userId="0ac25f5b-11c8-486c-a187-b61629545102" providerId="ADAL" clId="{E323B36A-BEE7-4096-85F5-7795AFDFC3F0}" dt="2023-04-27T06:32:27.922" v="1780" actId="14100"/>
          <ac:spMkLst>
            <pc:docMk/>
            <pc:sldMk cId="0" sldId="300"/>
            <ac:spMk id="63" creationId="{00000000-0000-0000-0000-000000000000}"/>
          </ac:spMkLst>
        </pc:spChg>
        <pc:spChg chg="del mod">
          <ac:chgData name="Phuong Nguyen Bich (PE)" userId="0ac25f5b-11c8-486c-a187-b61629545102" providerId="ADAL" clId="{E323B36A-BEE7-4096-85F5-7795AFDFC3F0}" dt="2023-04-27T09:36:42.049" v="1953" actId="478"/>
          <ac:spMkLst>
            <pc:docMk/>
            <pc:sldMk cId="0" sldId="300"/>
            <ac:spMk id="66" creationId="{00000000-0000-0000-0000-000000000000}"/>
          </ac:spMkLst>
        </pc:spChg>
        <pc:spChg chg="mod">
          <ac:chgData name="Phuong Nguyen Bich (PE)" userId="0ac25f5b-11c8-486c-a187-b61629545102" providerId="ADAL" clId="{E323B36A-BEE7-4096-85F5-7795AFDFC3F0}" dt="2023-04-27T06:21:48.047" v="1706" actId="1035"/>
          <ac:spMkLst>
            <pc:docMk/>
            <pc:sldMk cId="0" sldId="300"/>
            <ac:spMk id="690" creationId="{00000000-0000-0000-0000-000000000000}"/>
          </ac:spMkLst>
        </pc:spChg>
        <pc:spChg chg="mod">
          <ac:chgData name="Phuong Nguyen Bich (PE)" userId="0ac25f5b-11c8-486c-a187-b61629545102" providerId="ADAL" clId="{E323B36A-BEE7-4096-85F5-7795AFDFC3F0}" dt="2023-04-27T06:21:48.047" v="1706" actId="1035"/>
          <ac:spMkLst>
            <pc:docMk/>
            <pc:sldMk cId="0" sldId="300"/>
            <ac:spMk id="696" creationId="{00000000-0000-0000-0000-000000000000}"/>
          </ac:spMkLst>
        </pc:spChg>
        <pc:spChg chg="mod">
          <ac:chgData name="Phuong Nguyen Bich (PE)" userId="0ac25f5b-11c8-486c-a187-b61629545102" providerId="ADAL" clId="{E323B36A-BEE7-4096-85F5-7795AFDFC3F0}" dt="2023-04-27T06:21:48.047" v="1706" actId="1035"/>
          <ac:spMkLst>
            <pc:docMk/>
            <pc:sldMk cId="0" sldId="300"/>
            <ac:spMk id="697" creationId="{00000000-0000-0000-0000-000000000000}"/>
          </ac:spMkLst>
        </pc:spChg>
        <pc:picChg chg="add del mod">
          <ac:chgData name="Phuong Nguyen Bich (PE)" userId="0ac25f5b-11c8-486c-a187-b61629545102" providerId="ADAL" clId="{E323B36A-BEE7-4096-85F5-7795AFDFC3F0}" dt="2023-04-27T06:23:41.159" v="1726" actId="931"/>
          <ac:picMkLst>
            <pc:docMk/>
            <pc:sldMk cId="0" sldId="300"/>
            <ac:picMk id="4" creationId="{5D5D880C-47DA-EDBF-547B-D7A657673932}"/>
          </ac:picMkLst>
        </pc:picChg>
        <pc:picChg chg="add del mod modCrop">
          <ac:chgData name="Phuong Nguyen Bich (PE)" userId="0ac25f5b-11c8-486c-a187-b61629545102" providerId="ADAL" clId="{E323B36A-BEE7-4096-85F5-7795AFDFC3F0}" dt="2023-04-27T06:32:21.667" v="1779" actId="478"/>
          <ac:picMkLst>
            <pc:docMk/>
            <pc:sldMk cId="0" sldId="300"/>
            <ac:picMk id="18" creationId="{E11D3117-6C42-A68B-9671-95B5D488237D}"/>
          </ac:picMkLst>
        </pc:picChg>
        <pc:cxnChg chg="add del mod">
          <ac:chgData name="Phuong Nguyen Bich (PE)" userId="0ac25f5b-11c8-486c-a187-b61629545102" providerId="ADAL" clId="{E323B36A-BEE7-4096-85F5-7795AFDFC3F0}" dt="2023-04-27T06:23:56.509" v="1734" actId="478"/>
          <ac:cxnSpMkLst>
            <pc:docMk/>
            <pc:sldMk cId="0" sldId="300"/>
            <ac:cxnSpMk id="5" creationId="{00000000-0000-0000-0000-000000000000}"/>
          </ac:cxnSpMkLst>
        </pc:cxnChg>
        <pc:cxnChg chg="add del mod">
          <ac:chgData name="Phuong Nguyen Bich (PE)" userId="0ac25f5b-11c8-486c-a187-b61629545102" providerId="ADAL" clId="{E323B36A-BEE7-4096-85F5-7795AFDFC3F0}" dt="2023-04-27T06:23:48.245" v="1729" actId="478"/>
          <ac:cxnSpMkLst>
            <pc:docMk/>
            <pc:sldMk cId="0" sldId="300"/>
            <ac:cxnSpMk id="20" creationId="{00000000-0000-0000-0000-000000000000}"/>
          </ac:cxnSpMkLst>
        </pc:cxnChg>
        <pc:cxnChg chg="add del mod">
          <ac:chgData name="Phuong Nguyen Bich (PE)" userId="0ac25f5b-11c8-486c-a187-b61629545102" providerId="ADAL" clId="{E323B36A-BEE7-4096-85F5-7795AFDFC3F0}" dt="2023-04-27T06:23:54.665" v="1733" actId="478"/>
          <ac:cxnSpMkLst>
            <pc:docMk/>
            <pc:sldMk cId="0" sldId="300"/>
            <ac:cxnSpMk id="23" creationId="{00000000-0000-0000-0000-000000000000}"/>
          </ac:cxnSpMkLst>
        </pc:cxnChg>
        <pc:cxnChg chg="add del mod">
          <ac:chgData name="Phuong Nguyen Bich (PE)" userId="0ac25f5b-11c8-486c-a187-b61629545102" providerId="ADAL" clId="{E323B36A-BEE7-4096-85F5-7795AFDFC3F0}" dt="2023-04-27T06:23:47.159" v="1728" actId="478"/>
          <ac:cxnSpMkLst>
            <pc:docMk/>
            <pc:sldMk cId="0" sldId="300"/>
            <ac:cxnSpMk id="25" creationId="{00000000-0000-0000-0000-000000000000}"/>
          </ac:cxnSpMkLst>
        </pc:cxnChg>
        <pc:cxnChg chg="add del mod">
          <ac:chgData name="Phuong Nguyen Bich (PE)" userId="0ac25f5b-11c8-486c-a187-b61629545102" providerId="ADAL" clId="{E323B36A-BEE7-4096-85F5-7795AFDFC3F0}" dt="2023-04-27T06:23:52.811" v="1732" actId="478"/>
          <ac:cxnSpMkLst>
            <pc:docMk/>
            <pc:sldMk cId="0" sldId="300"/>
            <ac:cxnSpMk id="30" creationId="{00000000-0000-0000-0000-000000000000}"/>
          </ac:cxnSpMkLst>
        </pc:cxnChg>
        <pc:cxnChg chg="add del mod">
          <ac:chgData name="Phuong Nguyen Bich (PE)" userId="0ac25f5b-11c8-486c-a187-b61629545102" providerId="ADAL" clId="{E323B36A-BEE7-4096-85F5-7795AFDFC3F0}" dt="2023-04-27T06:23:51.561" v="1731" actId="478"/>
          <ac:cxnSpMkLst>
            <pc:docMk/>
            <pc:sldMk cId="0" sldId="300"/>
            <ac:cxnSpMk id="32" creationId="{00000000-0000-0000-0000-000000000000}"/>
          </ac:cxnSpMkLst>
        </pc:cxnChg>
        <pc:cxnChg chg="add del mod">
          <ac:chgData name="Phuong Nguyen Bich (PE)" userId="0ac25f5b-11c8-486c-a187-b61629545102" providerId="ADAL" clId="{E323B36A-BEE7-4096-85F5-7795AFDFC3F0}" dt="2023-04-27T06:23:50.058" v="1730" actId="478"/>
          <ac:cxnSpMkLst>
            <pc:docMk/>
            <pc:sldMk cId="0" sldId="300"/>
            <ac:cxnSpMk id="34" creationId="{00000000-0000-0000-0000-000000000000}"/>
          </ac:cxnSpMkLst>
        </pc:cxnChg>
        <pc:cxnChg chg="del mod">
          <ac:chgData name="Phuong Nguyen Bich (PE)" userId="0ac25f5b-11c8-486c-a187-b61629545102" providerId="ADAL" clId="{E323B36A-BEE7-4096-85F5-7795AFDFC3F0}" dt="2023-04-27T06:22:19.697" v="1714" actId="478"/>
          <ac:cxnSpMkLst>
            <pc:docMk/>
            <pc:sldMk cId="0" sldId="300"/>
            <ac:cxnSpMk id="37" creationId="{00000000-0000-0000-0000-000000000000}"/>
          </ac:cxnSpMkLst>
        </pc:cxnChg>
        <pc:cxnChg chg="del mod">
          <ac:chgData name="Phuong Nguyen Bich (PE)" userId="0ac25f5b-11c8-486c-a187-b61629545102" providerId="ADAL" clId="{E323B36A-BEE7-4096-85F5-7795AFDFC3F0}" dt="2023-04-27T06:22:16.671" v="1712" actId="478"/>
          <ac:cxnSpMkLst>
            <pc:docMk/>
            <pc:sldMk cId="0" sldId="300"/>
            <ac:cxnSpMk id="40" creationId="{00000000-0000-0000-0000-000000000000}"/>
          </ac:cxnSpMkLst>
        </pc:cxnChg>
        <pc:cxnChg chg="del mod">
          <ac:chgData name="Phuong Nguyen Bich (PE)" userId="0ac25f5b-11c8-486c-a187-b61629545102" providerId="ADAL" clId="{E323B36A-BEE7-4096-85F5-7795AFDFC3F0}" dt="2023-04-27T06:22:15.202" v="1711" actId="478"/>
          <ac:cxnSpMkLst>
            <pc:docMk/>
            <pc:sldMk cId="0" sldId="300"/>
            <ac:cxnSpMk id="43" creationId="{00000000-0000-0000-0000-000000000000}"/>
          </ac:cxnSpMkLst>
        </pc:cxnChg>
        <pc:cxnChg chg="del mod">
          <ac:chgData name="Phuong Nguyen Bich (PE)" userId="0ac25f5b-11c8-486c-a187-b61629545102" providerId="ADAL" clId="{E323B36A-BEE7-4096-85F5-7795AFDFC3F0}" dt="2023-04-27T06:22:18.260" v="1713" actId="478"/>
          <ac:cxnSpMkLst>
            <pc:docMk/>
            <pc:sldMk cId="0" sldId="300"/>
            <ac:cxnSpMk id="46" creationId="{00000000-0000-0000-0000-000000000000}"/>
          </ac:cxnSpMkLst>
        </pc:cxnChg>
        <pc:cxnChg chg="del mod">
          <ac:chgData name="Phuong Nguyen Bich (PE)" userId="0ac25f5b-11c8-486c-a187-b61629545102" providerId="ADAL" clId="{E323B36A-BEE7-4096-85F5-7795AFDFC3F0}" dt="2023-04-27T06:22:13.388" v="1710" actId="478"/>
          <ac:cxnSpMkLst>
            <pc:docMk/>
            <pc:sldMk cId="0" sldId="300"/>
            <ac:cxnSpMk id="49" creationId="{00000000-0000-0000-0000-000000000000}"/>
          </ac:cxnSpMkLst>
        </pc:cxnChg>
        <pc:cxnChg chg="del mod">
          <ac:chgData name="Phuong Nguyen Bich (PE)" userId="0ac25f5b-11c8-486c-a187-b61629545102" providerId="ADAL" clId="{E323B36A-BEE7-4096-85F5-7795AFDFC3F0}" dt="2023-04-27T06:22:10.206" v="1708" actId="478"/>
          <ac:cxnSpMkLst>
            <pc:docMk/>
            <pc:sldMk cId="0" sldId="300"/>
            <ac:cxnSpMk id="52" creationId="{00000000-0000-0000-0000-000000000000}"/>
          </ac:cxnSpMkLst>
        </pc:cxnChg>
        <pc:cxnChg chg="del mod">
          <ac:chgData name="Phuong Nguyen Bich (PE)" userId="0ac25f5b-11c8-486c-a187-b61629545102" providerId="ADAL" clId="{E323B36A-BEE7-4096-85F5-7795AFDFC3F0}" dt="2023-04-27T06:22:11.633" v="1709" actId="478"/>
          <ac:cxnSpMkLst>
            <pc:docMk/>
            <pc:sldMk cId="0" sldId="300"/>
            <ac:cxnSpMk id="55" creationId="{00000000-0000-0000-0000-000000000000}"/>
          </ac:cxnSpMkLst>
        </pc:cxnChg>
      </pc:sldChg>
      <pc:sldChg chg="modSp mod">
        <pc:chgData name="Phuong Nguyen Bich (PE)" userId="0ac25f5b-11c8-486c-a187-b61629545102" providerId="ADAL" clId="{E323B36A-BEE7-4096-85F5-7795AFDFC3F0}" dt="2023-04-27T09:39:03.455" v="2282" actId="20577"/>
        <pc:sldMkLst>
          <pc:docMk/>
          <pc:sldMk cId="0" sldId="301"/>
        </pc:sldMkLst>
        <pc:spChg chg="mod">
          <ac:chgData name="Phuong Nguyen Bich (PE)" userId="0ac25f5b-11c8-486c-a187-b61629545102" providerId="ADAL" clId="{E323B36A-BEE7-4096-85F5-7795AFDFC3F0}" dt="2023-04-27T09:39:03.455" v="2282" actId="20577"/>
          <ac:spMkLst>
            <pc:docMk/>
            <pc:sldMk cId="0" sldId="301"/>
            <ac:spMk id="7" creationId="{00000000-0000-0000-0000-000000000000}"/>
          </ac:spMkLst>
        </pc:spChg>
        <pc:spChg chg="mod">
          <ac:chgData name="Phuong Nguyen Bich (PE)" userId="0ac25f5b-11c8-486c-a187-b61629545102" providerId="ADAL" clId="{E323B36A-BEE7-4096-85F5-7795AFDFC3F0}" dt="2023-04-27T06:33:17.636" v="1821" actId="1076"/>
          <ac:spMkLst>
            <pc:docMk/>
            <pc:sldMk cId="0" sldId="301"/>
            <ac:spMk id="8" creationId="{00000000-0000-0000-0000-000000000000}"/>
          </ac:spMkLst>
        </pc:spChg>
        <pc:spChg chg="mod">
          <ac:chgData name="Phuong Nguyen Bich (PE)" userId="0ac25f5b-11c8-486c-a187-b61629545102" providerId="ADAL" clId="{E323B36A-BEE7-4096-85F5-7795AFDFC3F0}" dt="2023-04-27T06:33:17.636" v="1821" actId="1076"/>
          <ac:spMkLst>
            <pc:docMk/>
            <pc:sldMk cId="0" sldId="301"/>
            <ac:spMk id="702" creationId="{00000000-0000-0000-0000-000000000000}"/>
          </ac:spMkLst>
        </pc:spChg>
        <pc:spChg chg="mod">
          <ac:chgData name="Phuong Nguyen Bich (PE)" userId="0ac25f5b-11c8-486c-a187-b61629545102" providerId="ADAL" clId="{E323B36A-BEE7-4096-85F5-7795AFDFC3F0}" dt="2023-04-27T06:33:17.636" v="1821" actId="1076"/>
          <ac:spMkLst>
            <pc:docMk/>
            <pc:sldMk cId="0" sldId="301"/>
            <ac:spMk id="703" creationId="{00000000-0000-0000-0000-000000000000}"/>
          </ac:spMkLst>
        </pc:spChg>
        <pc:spChg chg="mod">
          <ac:chgData name="Phuong Nguyen Bich (PE)" userId="0ac25f5b-11c8-486c-a187-b61629545102" providerId="ADAL" clId="{E323B36A-BEE7-4096-85F5-7795AFDFC3F0}" dt="2023-04-27T06:33:17.636" v="1821" actId="1076"/>
          <ac:spMkLst>
            <pc:docMk/>
            <pc:sldMk cId="0" sldId="301"/>
            <ac:spMk id="706" creationId="{00000000-0000-0000-0000-000000000000}"/>
          </ac:spMkLst>
        </pc:spChg>
        <pc:picChg chg="mod">
          <ac:chgData name="Phuong Nguyen Bich (PE)" userId="0ac25f5b-11c8-486c-a187-b61629545102" providerId="ADAL" clId="{E323B36A-BEE7-4096-85F5-7795AFDFC3F0}" dt="2023-04-27T06:33:17.636" v="1821" actId="1076"/>
          <ac:picMkLst>
            <pc:docMk/>
            <pc:sldMk cId="0" sldId="301"/>
            <ac:picMk id="2" creationId="{00000000-0000-0000-0000-000000000000}"/>
          </ac:picMkLst>
        </pc:picChg>
      </pc:sldChg>
      <pc:sldChg chg="modSp mod">
        <pc:chgData name="Phuong Nguyen Bich (PE)" userId="0ac25f5b-11c8-486c-a187-b61629545102" providerId="ADAL" clId="{E323B36A-BEE7-4096-85F5-7795AFDFC3F0}" dt="2023-04-27T06:32:42.330" v="1790" actId="1035"/>
        <pc:sldMkLst>
          <pc:docMk/>
          <pc:sldMk cId="0" sldId="302"/>
        </pc:sldMkLst>
        <pc:spChg chg="mod">
          <ac:chgData name="Phuong Nguyen Bich (PE)" userId="0ac25f5b-11c8-486c-a187-b61629545102" providerId="ADAL" clId="{E323B36A-BEE7-4096-85F5-7795AFDFC3F0}" dt="2023-04-27T06:32:42.330" v="1790" actId="1035"/>
          <ac:spMkLst>
            <pc:docMk/>
            <pc:sldMk cId="0" sldId="302"/>
            <ac:spMk id="711" creationId="{00000000-0000-0000-0000-000000000000}"/>
          </ac:spMkLst>
        </pc:spChg>
        <pc:spChg chg="mod">
          <ac:chgData name="Phuong Nguyen Bich (PE)" userId="0ac25f5b-11c8-486c-a187-b61629545102" providerId="ADAL" clId="{E323B36A-BEE7-4096-85F5-7795AFDFC3F0}" dt="2023-04-27T06:32:42.330" v="1790" actId="1035"/>
          <ac:spMkLst>
            <pc:docMk/>
            <pc:sldMk cId="0" sldId="302"/>
            <ac:spMk id="712" creationId="{00000000-0000-0000-0000-000000000000}"/>
          </ac:spMkLst>
        </pc:spChg>
        <pc:spChg chg="mod">
          <ac:chgData name="Phuong Nguyen Bich (PE)" userId="0ac25f5b-11c8-486c-a187-b61629545102" providerId="ADAL" clId="{E323B36A-BEE7-4096-85F5-7795AFDFC3F0}" dt="2023-04-27T06:32:42.330" v="1790" actId="1035"/>
          <ac:spMkLst>
            <pc:docMk/>
            <pc:sldMk cId="0" sldId="302"/>
            <ac:spMk id="713" creationId="{00000000-0000-0000-0000-000000000000}"/>
          </ac:spMkLst>
        </pc:spChg>
        <pc:spChg chg="mod">
          <ac:chgData name="Phuong Nguyen Bich (PE)" userId="0ac25f5b-11c8-486c-a187-b61629545102" providerId="ADAL" clId="{E323B36A-BEE7-4096-85F5-7795AFDFC3F0}" dt="2023-04-27T06:32:42.330" v="1790" actId="1035"/>
          <ac:spMkLst>
            <pc:docMk/>
            <pc:sldMk cId="0" sldId="302"/>
            <ac:spMk id="715" creationId="{00000000-0000-0000-0000-000000000000}"/>
          </ac:spMkLst>
        </pc:spChg>
        <pc:picChg chg="mod">
          <ac:chgData name="Phuong Nguyen Bich (PE)" userId="0ac25f5b-11c8-486c-a187-b61629545102" providerId="ADAL" clId="{E323B36A-BEE7-4096-85F5-7795AFDFC3F0}" dt="2023-04-27T06:32:42.330" v="1790" actId="1035"/>
          <ac:picMkLst>
            <pc:docMk/>
            <pc:sldMk cId="0" sldId="302"/>
            <ac:picMk id="714" creationId="{00000000-0000-0000-0000-000000000000}"/>
          </ac:picMkLst>
        </pc:picChg>
      </pc:sldChg>
      <pc:sldChg chg="modSp mod">
        <pc:chgData name="Phuong Nguyen Bich (PE)" userId="0ac25f5b-11c8-486c-a187-b61629545102" providerId="ADAL" clId="{E323B36A-BEE7-4096-85F5-7795AFDFC3F0}" dt="2023-04-27T06:33:38.463" v="1837" actId="1035"/>
        <pc:sldMkLst>
          <pc:docMk/>
          <pc:sldMk cId="0" sldId="303"/>
        </pc:sldMkLst>
        <pc:spChg chg="mod">
          <ac:chgData name="Phuong Nguyen Bich (PE)" userId="0ac25f5b-11c8-486c-a187-b61629545102" providerId="ADAL" clId="{E323B36A-BEE7-4096-85F5-7795AFDFC3F0}" dt="2023-04-27T06:33:38.463" v="1837" actId="1035"/>
          <ac:spMkLst>
            <pc:docMk/>
            <pc:sldMk cId="0" sldId="303"/>
            <ac:spMk id="720" creationId="{00000000-0000-0000-0000-000000000000}"/>
          </ac:spMkLst>
        </pc:spChg>
        <pc:spChg chg="mod">
          <ac:chgData name="Phuong Nguyen Bich (PE)" userId="0ac25f5b-11c8-486c-a187-b61629545102" providerId="ADAL" clId="{E323B36A-BEE7-4096-85F5-7795AFDFC3F0}" dt="2023-04-27T06:33:38.463" v="1837" actId="1035"/>
          <ac:spMkLst>
            <pc:docMk/>
            <pc:sldMk cId="0" sldId="303"/>
            <ac:spMk id="721" creationId="{00000000-0000-0000-0000-000000000000}"/>
          </ac:spMkLst>
        </pc:spChg>
        <pc:spChg chg="mod">
          <ac:chgData name="Phuong Nguyen Bich (PE)" userId="0ac25f5b-11c8-486c-a187-b61629545102" providerId="ADAL" clId="{E323B36A-BEE7-4096-85F5-7795AFDFC3F0}" dt="2023-04-27T06:33:38.463" v="1837" actId="1035"/>
          <ac:spMkLst>
            <pc:docMk/>
            <pc:sldMk cId="0" sldId="303"/>
            <ac:spMk id="722" creationId="{00000000-0000-0000-0000-000000000000}"/>
          </ac:spMkLst>
        </pc:spChg>
        <pc:spChg chg="mod">
          <ac:chgData name="Phuong Nguyen Bich (PE)" userId="0ac25f5b-11c8-486c-a187-b61629545102" providerId="ADAL" clId="{E323B36A-BEE7-4096-85F5-7795AFDFC3F0}" dt="2023-04-27T06:33:38.463" v="1837" actId="1035"/>
          <ac:spMkLst>
            <pc:docMk/>
            <pc:sldMk cId="0" sldId="303"/>
            <ac:spMk id="723" creationId="{00000000-0000-0000-0000-000000000000}"/>
          </ac:spMkLst>
        </pc:spChg>
        <pc:spChg chg="mod">
          <ac:chgData name="Phuong Nguyen Bich (PE)" userId="0ac25f5b-11c8-486c-a187-b61629545102" providerId="ADAL" clId="{E323B36A-BEE7-4096-85F5-7795AFDFC3F0}" dt="2023-04-27T06:33:38.463" v="1837" actId="1035"/>
          <ac:spMkLst>
            <pc:docMk/>
            <pc:sldMk cId="0" sldId="303"/>
            <ac:spMk id="724" creationId="{00000000-0000-0000-0000-000000000000}"/>
          </ac:spMkLst>
        </pc:spChg>
        <pc:spChg chg="mod">
          <ac:chgData name="Phuong Nguyen Bich (PE)" userId="0ac25f5b-11c8-486c-a187-b61629545102" providerId="ADAL" clId="{E323B36A-BEE7-4096-85F5-7795AFDFC3F0}" dt="2023-04-27T06:33:38.463" v="1837" actId="1035"/>
          <ac:spMkLst>
            <pc:docMk/>
            <pc:sldMk cId="0" sldId="303"/>
            <ac:spMk id="725" creationId="{00000000-0000-0000-0000-000000000000}"/>
          </ac:spMkLst>
        </pc:spChg>
      </pc:sldChg>
      <pc:sldChg chg="modSp mod">
        <pc:chgData name="Phuong Nguyen Bich (PE)" userId="0ac25f5b-11c8-486c-a187-b61629545102" providerId="ADAL" clId="{E323B36A-BEE7-4096-85F5-7795AFDFC3F0}" dt="2023-04-27T06:33:53.555" v="1852" actId="20577"/>
        <pc:sldMkLst>
          <pc:docMk/>
          <pc:sldMk cId="0" sldId="304"/>
        </pc:sldMkLst>
        <pc:spChg chg="mod">
          <ac:chgData name="Phuong Nguyen Bich (PE)" userId="0ac25f5b-11c8-486c-a187-b61629545102" providerId="ADAL" clId="{E323B36A-BEE7-4096-85F5-7795AFDFC3F0}" dt="2023-04-27T06:33:50.181" v="1851" actId="688"/>
          <ac:spMkLst>
            <pc:docMk/>
            <pc:sldMk cId="0" sldId="304"/>
            <ac:spMk id="730" creationId="{00000000-0000-0000-0000-000000000000}"/>
          </ac:spMkLst>
        </pc:spChg>
        <pc:spChg chg="mod">
          <ac:chgData name="Phuong Nguyen Bich (PE)" userId="0ac25f5b-11c8-486c-a187-b61629545102" providerId="ADAL" clId="{E323B36A-BEE7-4096-85F5-7795AFDFC3F0}" dt="2023-04-27T06:33:50.181" v="1851" actId="688"/>
          <ac:spMkLst>
            <pc:docMk/>
            <pc:sldMk cId="0" sldId="304"/>
            <ac:spMk id="731" creationId="{00000000-0000-0000-0000-000000000000}"/>
          </ac:spMkLst>
        </pc:spChg>
        <pc:spChg chg="mod">
          <ac:chgData name="Phuong Nguyen Bich (PE)" userId="0ac25f5b-11c8-486c-a187-b61629545102" providerId="ADAL" clId="{E323B36A-BEE7-4096-85F5-7795AFDFC3F0}" dt="2023-04-27T06:33:50.181" v="1851" actId="688"/>
          <ac:spMkLst>
            <pc:docMk/>
            <pc:sldMk cId="0" sldId="304"/>
            <ac:spMk id="732" creationId="{00000000-0000-0000-0000-000000000000}"/>
          </ac:spMkLst>
        </pc:spChg>
        <pc:spChg chg="mod">
          <ac:chgData name="Phuong Nguyen Bich (PE)" userId="0ac25f5b-11c8-486c-a187-b61629545102" providerId="ADAL" clId="{E323B36A-BEE7-4096-85F5-7795AFDFC3F0}" dt="2023-04-27T06:33:53.555" v="1852" actId="20577"/>
          <ac:spMkLst>
            <pc:docMk/>
            <pc:sldMk cId="0" sldId="304"/>
            <ac:spMk id="733" creationId="{00000000-0000-0000-0000-000000000000}"/>
          </ac:spMkLst>
        </pc:spChg>
        <pc:spChg chg="mod">
          <ac:chgData name="Phuong Nguyen Bich (PE)" userId="0ac25f5b-11c8-486c-a187-b61629545102" providerId="ADAL" clId="{E323B36A-BEE7-4096-85F5-7795AFDFC3F0}" dt="2023-04-27T06:33:50.181" v="1851" actId="688"/>
          <ac:spMkLst>
            <pc:docMk/>
            <pc:sldMk cId="0" sldId="304"/>
            <ac:spMk id="734" creationId="{00000000-0000-0000-0000-000000000000}"/>
          </ac:spMkLst>
        </pc:spChg>
        <pc:spChg chg="mod">
          <ac:chgData name="Phuong Nguyen Bich (PE)" userId="0ac25f5b-11c8-486c-a187-b61629545102" providerId="ADAL" clId="{E323B36A-BEE7-4096-85F5-7795AFDFC3F0}" dt="2023-04-27T06:33:50.181" v="1851" actId="688"/>
          <ac:spMkLst>
            <pc:docMk/>
            <pc:sldMk cId="0" sldId="304"/>
            <ac:spMk id="735" creationId="{00000000-0000-0000-0000-000000000000}"/>
          </ac:spMkLst>
        </pc:spChg>
        <pc:spChg chg="mod">
          <ac:chgData name="Phuong Nguyen Bich (PE)" userId="0ac25f5b-11c8-486c-a187-b61629545102" providerId="ADAL" clId="{E323B36A-BEE7-4096-85F5-7795AFDFC3F0}" dt="2023-04-27T06:33:50.181" v="1851" actId="688"/>
          <ac:spMkLst>
            <pc:docMk/>
            <pc:sldMk cId="0" sldId="304"/>
            <ac:spMk id="736" creationId="{00000000-0000-0000-0000-000000000000}"/>
          </ac:spMkLst>
        </pc:spChg>
      </pc:sldChg>
      <pc:sldChg chg="modSp mod">
        <pc:chgData name="Phuong Nguyen Bich (PE)" userId="0ac25f5b-11c8-486c-a187-b61629545102" providerId="ADAL" clId="{E323B36A-BEE7-4096-85F5-7795AFDFC3F0}" dt="2023-04-27T06:34:31.167" v="1882" actId="255"/>
        <pc:sldMkLst>
          <pc:docMk/>
          <pc:sldMk cId="0" sldId="305"/>
        </pc:sldMkLst>
        <pc:spChg chg="mod">
          <ac:chgData name="Phuong Nguyen Bich (PE)" userId="0ac25f5b-11c8-486c-a187-b61629545102" providerId="ADAL" clId="{E323B36A-BEE7-4096-85F5-7795AFDFC3F0}" dt="2023-04-27T06:34:10.390" v="1881" actId="1036"/>
          <ac:spMkLst>
            <pc:docMk/>
            <pc:sldMk cId="0" sldId="305"/>
            <ac:spMk id="741" creationId="{00000000-0000-0000-0000-000000000000}"/>
          </ac:spMkLst>
        </pc:spChg>
        <pc:spChg chg="mod">
          <ac:chgData name="Phuong Nguyen Bich (PE)" userId="0ac25f5b-11c8-486c-a187-b61629545102" providerId="ADAL" clId="{E323B36A-BEE7-4096-85F5-7795AFDFC3F0}" dt="2023-04-27T06:34:10.390" v="1881" actId="1036"/>
          <ac:spMkLst>
            <pc:docMk/>
            <pc:sldMk cId="0" sldId="305"/>
            <ac:spMk id="742" creationId="{00000000-0000-0000-0000-000000000000}"/>
          </ac:spMkLst>
        </pc:spChg>
        <pc:spChg chg="mod">
          <ac:chgData name="Phuong Nguyen Bich (PE)" userId="0ac25f5b-11c8-486c-a187-b61629545102" providerId="ADAL" clId="{E323B36A-BEE7-4096-85F5-7795AFDFC3F0}" dt="2023-04-27T06:34:31.167" v="1882" actId="255"/>
          <ac:spMkLst>
            <pc:docMk/>
            <pc:sldMk cId="0" sldId="305"/>
            <ac:spMk id="743" creationId="{00000000-0000-0000-0000-000000000000}"/>
          </ac:spMkLst>
        </pc:spChg>
        <pc:spChg chg="mod">
          <ac:chgData name="Phuong Nguyen Bich (PE)" userId="0ac25f5b-11c8-486c-a187-b61629545102" providerId="ADAL" clId="{E323B36A-BEE7-4096-85F5-7795AFDFC3F0}" dt="2023-04-27T06:34:10.390" v="1881" actId="1036"/>
          <ac:spMkLst>
            <pc:docMk/>
            <pc:sldMk cId="0" sldId="305"/>
            <ac:spMk id="744" creationId="{00000000-0000-0000-0000-000000000000}"/>
          </ac:spMkLst>
        </pc:spChg>
        <pc:spChg chg="mod">
          <ac:chgData name="Phuong Nguyen Bich (PE)" userId="0ac25f5b-11c8-486c-a187-b61629545102" providerId="ADAL" clId="{E323B36A-BEE7-4096-85F5-7795AFDFC3F0}" dt="2023-04-27T06:34:10.390" v="1881" actId="1036"/>
          <ac:spMkLst>
            <pc:docMk/>
            <pc:sldMk cId="0" sldId="305"/>
            <ac:spMk id="745" creationId="{00000000-0000-0000-0000-000000000000}"/>
          </ac:spMkLst>
        </pc:spChg>
      </pc:sldChg>
      <pc:sldChg chg="delSp modSp mod">
        <pc:chgData name="Phuong Nguyen Bich (PE)" userId="0ac25f5b-11c8-486c-a187-b61629545102" providerId="ADAL" clId="{E323B36A-BEE7-4096-85F5-7795AFDFC3F0}" dt="2023-04-27T09:58:28.727" v="2573" actId="478"/>
        <pc:sldMkLst>
          <pc:docMk/>
          <pc:sldMk cId="0" sldId="316"/>
        </pc:sldMkLst>
        <pc:spChg chg="mod">
          <ac:chgData name="Phuong Nguyen Bich (PE)" userId="0ac25f5b-11c8-486c-a187-b61629545102" providerId="ADAL" clId="{E323B36A-BEE7-4096-85F5-7795AFDFC3F0}" dt="2023-04-27T09:58:17.690" v="2570" actId="20577"/>
          <ac:spMkLst>
            <pc:docMk/>
            <pc:sldMk cId="0" sldId="316"/>
            <ac:spMk id="887" creationId="{00000000-0000-0000-0000-000000000000}"/>
          </ac:spMkLst>
        </pc:spChg>
        <pc:graphicFrameChg chg="mod modGraphic">
          <ac:chgData name="Phuong Nguyen Bich (PE)" userId="0ac25f5b-11c8-486c-a187-b61629545102" providerId="ADAL" clId="{E323B36A-BEE7-4096-85F5-7795AFDFC3F0}" dt="2023-04-27T09:57:25.990" v="2301" actId="20577"/>
          <ac:graphicFrameMkLst>
            <pc:docMk/>
            <pc:sldMk cId="0" sldId="316"/>
            <ac:graphicFrameMk id="2" creationId="{00000000-0000-0000-0000-000000000000}"/>
          </ac:graphicFrameMkLst>
        </pc:graphicFrameChg>
        <pc:graphicFrameChg chg="del mod">
          <ac:chgData name="Phuong Nguyen Bich (PE)" userId="0ac25f5b-11c8-486c-a187-b61629545102" providerId="ADAL" clId="{E323B36A-BEE7-4096-85F5-7795AFDFC3F0}" dt="2023-04-27T09:58:28.727" v="2573" actId="478"/>
          <ac:graphicFrameMkLst>
            <pc:docMk/>
            <pc:sldMk cId="0" sldId="316"/>
            <ac:graphicFrameMk id="882" creationId="{00000000-0000-0000-0000-000000000000}"/>
          </ac:graphicFrameMkLst>
        </pc:graphicFrameChg>
        <pc:picChg chg="del mod">
          <ac:chgData name="Phuong Nguyen Bich (PE)" userId="0ac25f5b-11c8-486c-a187-b61629545102" providerId="ADAL" clId="{E323B36A-BEE7-4096-85F5-7795AFDFC3F0}" dt="2023-04-27T09:58:22.462" v="2571" actId="478"/>
          <ac:picMkLst>
            <pc:docMk/>
            <pc:sldMk cId="0" sldId="316"/>
            <ac:picMk id="884" creationId="{00000000-0000-0000-0000-000000000000}"/>
          </ac:picMkLst>
        </pc:picChg>
        <pc:picChg chg="del mod">
          <ac:chgData name="Phuong Nguyen Bich (PE)" userId="0ac25f5b-11c8-486c-a187-b61629545102" providerId="ADAL" clId="{E323B36A-BEE7-4096-85F5-7795AFDFC3F0}" dt="2023-04-27T09:58:24.043" v="2572" actId="478"/>
          <ac:picMkLst>
            <pc:docMk/>
            <pc:sldMk cId="0" sldId="316"/>
            <ac:picMk id="885" creationId="{00000000-0000-0000-0000-000000000000}"/>
          </ac:picMkLst>
        </pc:picChg>
      </pc:sldChg>
      <pc:sldChg chg="addSp delSp modSp del mod">
        <pc:chgData name="Phuong Nguyen Bich (PE)" userId="0ac25f5b-11c8-486c-a187-b61629545102" providerId="ADAL" clId="{E323B36A-BEE7-4096-85F5-7795AFDFC3F0}" dt="2023-04-27T03:22:49.271" v="23" actId="47"/>
        <pc:sldMkLst>
          <pc:docMk/>
          <pc:sldMk cId="318205272" sldId="317"/>
        </pc:sldMkLst>
        <pc:spChg chg="ord">
          <ac:chgData name="Phuong Nguyen Bich (PE)" userId="0ac25f5b-11c8-486c-a187-b61629545102" providerId="ADAL" clId="{E323B36A-BEE7-4096-85F5-7795AFDFC3F0}" dt="2023-04-27T03:22:38.240" v="22" actId="166"/>
          <ac:spMkLst>
            <pc:docMk/>
            <pc:sldMk cId="318205272" sldId="317"/>
            <ac:spMk id="88" creationId="{00000000-0000-0000-0000-000000000000}"/>
          </ac:spMkLst>
        </pc:spChg>
        <pc:spChg chg="mod">
          <ac:chgData name="Phuong Nguyen Bich (PE)" userId="0ac25f5b-11c8-486c-a187-b61629545102" providerId="ADAL" clId="{E323B36A-BEE7-4096-85F5-7795AFDFC3F0}" dt="2023-04-27T03:22:24.169" v="17" actId="1076"/>
          <ac:spMkLst>
            <pc:docMk/>
            <pc:sldMk cId="318205272" sldId="317"/>
            <ac:spMk id="94" creationId="{00000000-0000-0000-0000-000000000000}"/>
          </ac:spMkLst>
        </pc:spChg>
        <pc:spChg chg="mod">
          <ac:chgData name="Phuong Nguyen Bich (PE)" userId="0ac25f5b-11c8-486c-a187-b61629545102" providerId="ADAL" clId="{E323B36A-BEE7-4096-85F5-7795AFDFC3F0}" dt="2023-04-27T03:21:53.031" v="12" actId="1076"/>
          <ac:spMkLst>
            <pc:docMk/>
            <pc:sldMk cId="318205272" sldId="317"/>
            <ac:spMk id="95" creationId="{00000000-0000-0000-0000-000000000000}"/>
          </ac:spMkLst>
        </pc:spChg>
        <pc:spChg chg="mod">
          <ac:chgData name="Phuong Nguyen Bich (PE)" userId="0ac25f5b-11c8-486c-a187-b61629545102" providerId="ADAL" clId="{E323B36A-BEE7-4096-85F5-7795AFDFC3F0}" dt="2023-04-27T03:21:55.400" v="13" actId="1076"/>
          <ac:spMkLst>
            <pc:docMk/>
            <pc:sldMk cId="318205272" sldId="317"/>
            <ac:spMk id="96" creationId="{00000000-0000-0000-0000-000000000000}"/>
          </ac:spMkLst>
        </pc:spChg>
        <pc:spChg chg="del mod">
          <ac:chgData name="Phuong Nguyen Bich (PE)" userId="0ac25f5b-11c8-486c-a187-b61629545102" providerId="ADAL" clId="{E323B36A-BEE7-4096-85F5-7795AFDFC3F0}" dt="2023-04-27T03:22:32.908" v="21" actId="478"/>
          <ac:spMkLst>
            <pc:docMk/>
            <pc:sldMk cId="318205272" sldId="317"/>
            <ac:spMk id="97" creationId="{00000000-0000-0000-0000-000000000000}"/>
          </ac:spMkLst>
        </pc:spChg>
        <pc:picChg chg="add mod">
          <ac:chgData name="Phuong Nguyen Bich (PE)" userId="0ac25f5b-11c8-486c-a187-b61629545102" providerId="ADAL" clId="{E323B36A-BEE7-4096-85F5-7795AFDFC3F0}" dt="2023-04-27T03:21:43.255" v="10" actId="1076"/>
          <ac:picMkLst>
            <pc:docMk/>
            <pc:sldMk cId="318205272" sldId="317"/>
            <ac:picMk id="3" creationId="{CB48F50E-DB2A-7FAA-95B2-FF323F208847}"/>
          </ac:picMkLst>
        </pc:picChg>
        <pc:picChg chg="mod modCrop">
          <ac:chgData name="Phuong Nguyen Bich (PE)" userId="0ac25f5b-11c8-486c-a187-b61629545102" providerId="ADAL" clId="{E323B36A-BEE7-4096-85F5-7795AFDFC3F0}" dt="2023-04-27T03:22:30.966" v="20" actId="1076"/>
          <ac:picMkLst>
            <pc:docMk/>
            <pc:sldMk cId="318205272" sldId="317"/>
            <ac:picMk id="93" creationId="{00000000-0000-0000-0000-000000000000}"/>
          </ac:picMkLst>
        </pc:picChg>
      </pc:sldChg>
      <pc:sldChg chg="setBg">
        <pc:chgData name="Phuong Nguyen Bich (PE)" userId="0ac25f5b-11c8-486c-a187-b61629545102" providerId="ADAL" clId="{E323B36A-BEE7-4096-85F5-7795AFDFC3F0}" dt="2023-04-27T03:18:38.358" v="4"/>
        <pc:sldMkLst>
          <pc:docMk/>
          <pc:sldMk cId="4230128684" sldId="318"/>
        </pc:sldMkLst>
      </pc:sldChg>
      <pc:sldChg chg="setBg">
        <pc:chgData name="Phuong Nguyen Bich (PE)" userId="0ac25f5b-11c8-486c-a187-b61629545102" providerId="ADAL" clId="{E323B36A-BEE7-4096-85F5-7795AFDFC3F0}" dt="2023-04-27T03:18:38.358" v="4"/>
        <pc:sldMkLst>
          <pc:docMk/>
          <pc:sldMk cId="260655487" sldId="319"/>
        </pc:sldMkLst>
      </pc:sldChg>
      <pc:sldMasterChg chg="setBg modSldLayout">
        <pc:chgData name="Phuong Nguyen Bich (PE)" userId="0ac25f5b-11c8-486c-a187-b61629545102" providerId="ADAL" clId="{E323B36A-BEE7-4096-85F5-7795AFDFC3F0}" dt="2023-04-27T03:18:38.358" v="4"/>
        <pc:sldMasterMkLst>
          <pc:docMk/>
          <pc:sldMasterMk cId="0" sldId="2147483648"/>
        </pc:sldMasterMkLst>
        <pc:sldLayoutChg chg="setBg">
          <pc:chgData name="Phuong Nguyen Bich (PE)" userId="0ac25f5b-11c8-486c-a187-b61629545102" providerId="ADAL" clId="{E323B36A-BEE7-4096-85F5-7795AFDFC3F0}" dt="2023-04-27T03:18:38.358" v="4"/>
          <pc:sldLayoutMkLst>
            <pc:docMk/>
            <pc:sldMasterMk cId="0" sldId="2147483648"/>
            <pc:sldLayoutMk cId="0" sldId="2147483649"/>
          </pc:sldLayoutMkLst>
        </pc:sldLayoutChg>
        <pc:sldLayoutChg chg="setBg">
          <pc:chgData name="Phuong Nguyen Bich (PE)" userId="0ac25f5b-11c8-486c-a187-b61629545102" providerId="ADAL" clId="{E323B36A-BEE7-4096-85F5-7795AFDFC3F0}" dt="2023-04-27T03:18:38.358" v="4"/>
          <pc:sldLayoutMkLst>
            <pc:docMk/>
            <pc:sldMasterMk cId="0" sldId="2147483648"/>
            <pc:sldLayoutMk cId="0" sldId="2147483650"/>
          </pc:sldLayoutMkLst>
        </pc:sldLayoutChg>
        <pc:sldLayoutChg chg="setBg">
          <pc:chgData name="Phuong Nguyen Bich (PE)" userId="0ac25f5b-11c8-486c-a187-b61629545102" providerId="ADAL" clId="{E323B36A-BEE7-4096-85F5-7795AFDFC3F0}" dt="2023-04-27T03:18:38.358" v="4"/>
          <pc:sldLayoutMkLst>
            <pc:docMk/>
            <pc:sldMasterMk cId="0" sldId="2147483648"/>
            <pc:sldLayoutMk cId="0" sldId="2147483651"/>
          </pc:sldLayoutMkLst>
        </pc:sldLayoutChg>
        <pc:sldLayoutChg chg="setBg">
          <pc:chgData name="Phuong Nguyen Bich (PE)" userId="0ac25f5b-11c8-486c-a187-b61629545102" providerId="ADAL" clId="{E323B36A-BEE7-4096-85F5-7795AFDFC3F0}" dt="2023-04-27T03:18:38.358" v="4"/>
          <pc:sldLayoutMkLst>
            <pc:docMk/>
            <pc:sldMasterMk cId="0" sldId="2147483648"/>
            <pc:sldLayoutMk cId="0" sldId="2147483652"/>
          </pc:sldLayoutMkLst>
        </pc:sldLayoutChg>
        <pc:sldLayoutChg chg="setBg">
          <pc:chgData name="Phuong Nguyen Bich (PE)" userId="0ac25f5b-11c8-486c-a187-b61629545102" providerId="ADAL" clId="{E323B36A-BEE7-4096-85F5-7795AFDFC3F0}" dt="2023-04-27T03:18:38.358" v="4"/>
          <pc:sldLayoutMkLst>
            <pc:docMk/>
            <pc:sldMasterMk cId="0" sldId="2147483648"/>
            <pc:sldLayoutMk cId="0" sldId="2147483653"/>
          </pc:sldLayoutMkLst>
        </pc:sldLayoutChg>
        <pc:sldLayoutChg chg="setBg">
          <pc:chgData name="Phuong Nguyen Bich (PE)" userId="0ac25f5b-11c8-486c-a187-b61629545102" providerId="ADAL" clId="{E323B36A-BEE7-4096-85F5-7795AFDFC3F0}" dt="2023-04-27T03:18:38.358" v="4"/>
          <pc:sldLayoutMkLst>
            <pc:docMk/>
            <pc:sldMasterMk cId="0" sldId="2147483648"/>
            <pc:sldLayoutMk cId="0" sldId="2147483654"/>
          </pc:sldLayoutMkLst>
        </pc:sldLayoutChg>
        <pc:sldLayoutChg chg="setBg">
          <pc:chgData name="Phuong Nguyen Bich (PE)" userId="0ac25f5b-11c8-486c-a187-b61629545102" providerId="ADAL" clId="{E323B36A-BEE7-4096-85F5-7795AFDFC3F0}" dt="2023-04-27T03:18:38.358" v="4"/>
          <pc:sldLayoutMkLst>
            <pc:docMk/>
            <pc:sldMasterMk cId="0" sldId="2147483648"/>
            <pc:sldLayoutMk cId="0" sldId="2147483655"/>
          </pc:sldLayoutMkLst>
        </pc:sldLayoutChg>
        <pc:sldLayoutChg chg="setBg">
          <pc:chgData name="Phuong Nguyen Bich (PE)" userId="0ac25f5b-11c8-486c-a187-b61629545102" providerId="ADAL" clId="{E323B36A-BEE7-4096-85F5-7795AFDFC3F0}" dt="2023-04-27T03:18:38.358" v="4"/>
          <pc:sldLayoutMkLst>
            <pc:docMk/>
            <pc:sldMasterMk cId="0" sldId="2147483648"/>
            <pc:sldLayoutMk cId="0" sldId="2147483656"/>
          </pc:sldLayoutMkLst>
        </pc:sldLayoutChg>
        <pc:sldLayoutChg chg="setBg">
          <pc:chgData name="Phuong Nguyen Bich (PE)" userId="0ac25f5b-11c8-486c-a187-b61629545102" providerId="ADAL" clId="{E323B36A-BEE7-4096-85F5-7795AFDFC3F0}" dt="2023-04-27T03:18:38.358" v="4"/>
          <pc:sldLayoutMkLst>
            <pc:docMk/>
            <pc:sldMasterMk cId="0" sldId="2147483648"/>
            <pc:sldLayoutMk cId="0" sldId="2147483657"/>
          </pc:sldLayoutMkLst>
        </pc:sldLayoutChg>
        <pc:sldLayoutChg chg="setBg">
          <pc:chgData name="Phuong Nguyen Bich (PE)" userId="0ac25f5b-11c8-486c-a187-b61629545102" providerId="ADAL" clId="{E323B36A-BEE7-4096-85F5-7795AFDFC3F0}" dt="2023-04-27T03:18:38.358" v="4"/>
          <pc:sldLayoutMkLst>
            <pc:docMk/>
            <pc:sldMasterMk cId="0" sldId="2147483648"/>
            <pc:sldLayoutMk cId="0" sldId="2147483658"/>
          </pc:sldLayoutMkLst>
        </pc:sldLayoutChg>
        <pc:sldLayoutChg chg="setBg">
          <pc:chgData name="Phuong Nguyen Bich (PE)" userId="0ac25f5b-11c8-486c-a187-b61629545102" providerId="ADAL" clId="{E323B36A-BEE7-4096-85F5-7795AFDFC3F0}" dt="2023-04-27T03:18:38.358" v="4"/>
          <pc:sldLayoutMkLst>
            <pc:docMk/>
            <pc:sldMasterMk cId="0" sldId="2147483648"/>
            <pc:sldLayoutMk cId="0" sldId="2147483659"/>
          </pc:sldLayoutMkLst>
        </pc:sldLayoutChg>
      </pc:sldMasterChg>
    </pc:docChg>
  </pc:docChgLst>
  <pc:docChgLst>
    <pc:chgData name="Phuong Nguyen Bich (PE)" userId="S::phuongnb@oucru.org::0ac25f5b-11c8-486c-a187-b61629545102" providerId="AD" clId="Web-{937FD82A-F101-E8CC-E5A9-7AA5C73F8F17}"/>
    <pc:docChg chg="addSld modSld">
      <pc:chgData name="Phuong Nguyen Bich (PE)" userId="S::phuongnb@oucru.org::0ac25f5b-11c8-486c-a187-b61629545102" providerId="AD" clId="Web-{937FD82A-F101-E8CC-E5A9-7AA5C73F8F17}" dt="2023-04-14T03:57:20.550" v="84"/>
      <pc:docMkLst>
        <pc:docMk/>
      </pc:docMkLst>
      <pc:sldChg chg="modSp">
        <pc:chgData name="Phuong Nguyen Bich (PE)" userId="S::phuongnb@oucru.org::0ac25f5b-11c8-486c-a187-b61629545102" providerId="AD" clId="Web-{937FD82A-F101-E8CC-E5A9-7AA5C73F8F17}" dt="2023-04-14T03:57:20.550" v="84"/>
        <pc:sldMkLst>
          <pc:docMk/>
          <pc:sldMk cId="0" sldId="316"/>
        </pc:sldMkLst>
        <pc:spChg chg="mod">
          <ac:chgData name="Phuong Nguyen Bich (PE)" userId="S::phuongnb@oucru.org::0ac25f5b-11c8-486c-a187-b61629545102" providerId="AD" clId="Web-{937FD82A-F101-E8CC-E5A9-7AA5C73F8F17}" dt="2023-04-14T03:57:14.425" v="83" actId="14100"/>
          <ac:spMkLst>
            <pc:docMk/>
            <pc:sldMk cId="0" sldId="316"/>
            <ac:spMk id="887" creationId="{00000000-0000-0000-0000-000000000000}"/>
          </ac:spMkLst>
        </pc:spChg>
        <pc:graphicFrameChg chg="mod modGraphic">
          <ac:chgData name="Phuong Nguyen Bich (PE)" userId="S::phuongnb@oucru.org::0ac25f5b-11c8-486c-a187-b61629545102" providerId="AD" clId="Web-{937FD82A-F101-E8CC-E5A9-7AA5C73F8F17}" dt="2023-04-14T03:57:20.550" v="84"/>
          <ac:graphicFrameMkLst>
            <pc:docMk/>
            <pc:sldMk cId="0" sldId="316"/>
            <ac:graphicFrameMk id="2" creationId="{00000000-0000-0000-0000-000000000000}"/>
          </ac:graphicFrameMkLst>
        </pc:graphicFrameChg>
        <pc:graphicFrameChg chg="mod">
          <ac:chgData name="Phuong Nguyen Bich (PE)" userId="S::phuongnb@oucru.org::0ac25f5b-11c8-486c-a187-b61629545102" providerId="AD" clId="Web-{937FD82A-F101-E8CC-E5A9-7AA5C73F8F17}" dt="2023-04-14T03:57:07.815" v="79" actId="1076"/>
          <ac:graphicFrameMkLst>
            <pc:docMk/>
            <pc:sldMk cId="0" sldId="316"/>
            <ac:graphicFrameMk id="882" creationId="{00000000-0000-0000-0000-000000000000}"/>
          </ac:graphicFrameMkLst>
        </pc:graphicFrameChg>
        <pc:picChg chg="mod">
          <ac:chgData name="Phuong Nguyen Bich (PE)" userId="S::phuongnb@oucru.org::0ac25f5b-11c8-486c-a187-b61629545102" providerId="AD" clId="Web-{937FD82A-F101-E8CC-E5A9-7AA5C73F8F17}" dt="2023-04-14T03:57:07.846" v="80" actId="1076"/>
          <ac:picMkLst>
            <pc:docMk/>
            <pc:sldMk cId="0" sldId="316"/>
            <ac:picMk id="884" creationId="{00000000-0000-0000-0000-000000000000}"/>
          </ac:picMkLst>
        </pc:picChg>
        <pc:picChg chg="mod">
          <ac:chgData name="Phuong Nguyen Bich (PE)" userId="S::phuongnb@oucru.org::0ac25f5b-11c8-486c-a187-b61629545102" providerId="AD" clId="Web-{937FD82A-F101-E8CC-E5A9-7AA5C73F8F17}" dt="2023-04-14T03:57:07.878" v="81" actId="1076"/>
          <ac:picMkLst>
            <pc:docMk/>
            <pc:sldMk cId="0" sldId="316"/>
            <ac:picMk id="885" creationId="{00000000-0000-0000-0000-000000000000}"/>
          </ac:picMkLst>
        </pc:picChg>
      </pc:sldChg>
      <pc:sldChg chg="delSp new mod setBg">
        <pc:chgData name="Phuong Nguyen Bich (PE)" userId="S::phuongnb@oucru.org::0ac25f5b-11c8-486c-a187-b61629545102" providerId="AD" clId="Web-{937FD82A-F101-E8CC-E5A9-7AA5C73F8F17}" dt="2023-04-14T03:56:00.797" v="3"/>
        <pc:sldMkLst>
          <pc:docMk/>
          <pc:sldMk cId="4230128684" sldId="318"/>
        </pc:sldMkLst>
        <pc:spChg chg="del">
          <ac:chgData name="Phuong Nguyen Bich (PE)" userId="S::phuongnb@oucru.org::0ac25f5b-11c8-486c-a187-b61629545102" providerId="AD" clId="Web-{937FD82A-F101-E8CC-E5A9-7AA5C73F8F17}" dt="2023-04-14T03:55:46.969" v="1"/>
          <ac:spMkLst>
            <pc:docMk/>
            <pc:sldMk cId="4230128684" sldId="318"/>
            <ac:spMk id="2" creationId="{BED12ACD-C3A1-9D14-81B4-2351C1F08214}"/>
          </ac:spMkLst>
        </pc:spChg>
        <pc:spChg chg="del">
          <ac:chgData name="Phuong Nguyen Bich (PE)" userId="S::phuongnb@oucru.org::0ac25f5b-11c8-486c-a187-b61629545102" providerId="AD" clId="Web-{937FD82A-F101-E8CC-E5A9-7AA5C73F8F17}" dt="2023-04-14T03:55:49.391" v="2"/>
          <ac:spMkLst>
            <pc:docMk/>
            <pc:sldMk cId="4230128684" sldId="318"/>
            <ac:spMk id="3" creationId="{DD93C43B-EC50-8DF9-FA54-C72A10A89058}"/>
          </ac:spMkLst>
        </pc:spChg>
      </pc:sldChg>
      <pc:sldChg chg="add replId">
        <pc:chgData name="Phuong Nguyen Bich (PE)" userId="S::phuongnb@oucru.org::0ac25f5b-11c8-486c-a187-b61629545102" providerId="AD" clId="Web-{937FD82A-F101-E8CC-E5A9-7AA5C73F8F17}" dt="2023-04-14T03:56:17.845" v="4"/>
        <pc:sldMkLst>
          <pc:docMk/>
          <pc:sldMk cId="260655487" sldId="3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p7: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8: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9: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15b7ada234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g115b7ada234_0_15: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p10: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15b7ada234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g115b7ada234_0_30: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11: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p51: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p12: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p13: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49: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p14: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16e083f769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g116e083f769_0_2: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15: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16: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p17: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p18: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p19: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p20: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3" name="Google Shape;433;p21: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p53: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2: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7" name="Google Shape;457;p22: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3" name="Google Shape;473;p23: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p24: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2" name="Google Shape;502;p54: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5" name="Google Shape;515;p25: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4" name="Google Shape;524;p26: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p27: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1" name="Google Shape;551;p55: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0" name="Google Shape;580;p28: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9" name="Google Shape;589;p29: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3: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1" name="Google Shape;601;p30: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8" name="Google Shape;628;p56: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3" name="Google Shape;653;p32: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14b49323bf2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g14b49323bf2_0_2: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4b49323bf2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5" name="Google Shape;675;g14b49323bf2_0_14: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14b49323bf2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8" name="Google Shape;688;g14b49323bf2_0_26: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14b49323bf2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0" name="Google Shape;700;g14b49323bf2_0_37: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14b49323bf2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g14b49323bf2_0_45: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4b49323bf2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8" name="Google Shape;718;g14b49323bf2_0_53: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14b49323bf2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28" name="Google Shape;728;g14b49323bf2_0_62: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3: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4144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14b49323bf2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g14b49323bf2_0_72: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p33: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5" name="Google Shape;755;p57: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6" name="Google Shape;766;p58: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p59: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9" name="Google Shape;789;p60: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1" name="Google Shape;811;p61: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3" name="Google Shape;823;p62: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3" name="Google Shape;833;p63: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0" name="Google Shape;850;p64: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 name="Google Shape;126;p4: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8" name="Google Shape;858;p65: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147b439439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0" name="Google Shape;880;g147b4394393_0_0: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p5: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p50: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p6: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6"/>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6"/>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5"/>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5"/>
          <p:cNvSpPr txBox="1">
            <a:spLocks noGrp="1"/>
          </p:cNvSpPr>
          <p:nvPr>
            <p:ph type="body" idx="1"/>
          </p:nvPr>
        </p:nvSpPr>
        <p:spPr>
          <a:xfrm rot="5400000">
            <a:off x="286367" y="2822135"/>
            <a:ext cx="6285266" cy="59150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45"/>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5"/>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6"/>
          <p:cNvSpPr txBox="1">
            <a:spLocks noGrp="1"/>
          </p:cNvSpPr>
          <p:nvPr>
            <p:ph type="title"/>
          </p:nvPr>
        </p:nvSpPr>
        <p:spPr>
          <a:xfrm rot="5400000">
            <a:off x="1449696" y="3985464"/>
            <a:ext cx="8394877" cy="14787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6"/>
          <p:cNvSpPr txBox="1">
            <a:spLocks noGrp="1"/>
          </p:cNvSpPr>
          <p:nvPr>
            <p:ph type="body" idx="1"/>
          </p:nvPr>
        </p:nvSpPr>
        <p:spPr>
          <a:xfrm rot="5400000">
            <a:off x="-1550679" y="2549570"/>
            <a:ext cx="8394877" cy="43505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46"/>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6"/>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6"/>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6"/>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7"/>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7"/>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 name="Google Shape;22;p37"/>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7"/>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38"/>
          <p:cNvSpPr txBox="1">
            <a:spLocks noGrp="1"/>
          </p:cNvSpPr>
          <p:nvPr>
            <p:ph type="ctrTitle"/>
          </p:nvPr>
        </p:nvSpPr>
        <p:spPr>
          <a:xfrm>
            <a:off x="514350" y="1621191"/>
            <a:ext cx="5829300" cy="344875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8"/>
          <p:cNvSpPr txBox="1">
            <a:spLocks noGrp="1"/>
          </p:cNvSpPr>
          <p:nvPr>
            <p:ph type="subTitle" idx="1"/>
          </p:nvPr>
        </p:nvSpPr>
        <p:spPr>
          <a:xfrm>
            <a:off x="857250" y="5202944"/>
            <a:ext cx="5143500" cy="239165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8" name="Google Shape;28;p38"/>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8"/>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9"/>
          <p:cNvSpPr txBox="1">
            <a:spLocks noGrp="1"/>
          </p:cNvSpPr>
          <p:nvPr>
            <p:ph type="title"/>
          </p:nvPr>
        </p:nvSpPr>
        <p:spPr>
          <a:xfrm>
            <a:off x="467916" y="2469624"/>
            <a:ext cx="5915025" cy="41206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9"/>
          <p:cNvSpPr txBox="1">
            <a:spLocks noGrp="1"/>
          </p:cNvSpPr>
          <p:nvPr>
            <p:ph type="body" idx="1"/>
          </p:nvPr>
        </p:nvSpPr>
        <p:spPr>
          <a:xfrm>
            <a:off x="467916" y="6629226"/>
            <a:ext cx="5915025" cy="21669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4" name="Google Shape;34;p39"/>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9"/>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0"/>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0"/>
          <p:cNvSpPr txBox="1">
            <a:spLocks noGrp="1"/>
          </p:cNvSpPr>
          <p:nvPr>
            <p:ph type="body" idx="1"/>
          </p:nvPr>
        </p:nvSpPr>
        <p:spPr>
          <a:xfrm>
            <a:off x="471488"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40"/>
          <p:cNvSpPr txBox="1">
            <a:spLocks noGrp="1"/>
          </p:cNvSpPr>
          <p:nvPr>
            <p:ph type="body" idx="2"/>
          </p:nvPr>
        </p:nvSpPr>
        <p:spPr>
          <a:xfrm>
            <a:off x="3471863"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 name="Google Shape;41;p40"/>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0"/>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1"/>
          <p:cNvSpPr txBox="1">
            <a:spLocks noGrp="1"/>
          </p:cNvSpPr>
          <p:nvPr>
            <p:ph type="title"/>
          </p:nvPr>
        </p:nvSpPr>
        <p:spPr>
          <a:xfrm>
            <a:off x="472381"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1"/>
          <p:cNvSpPr txBox="1">
            <a:spLocks noGrp="1"/>
          </p:cNvSpPr>
          <p:nvPr>
            <p:ph type="body" idx="1"/>
          </p:nvPr>
        </p:nvSpPr>
        <p:spPr>
          <a:xfrm>
            <a:off x="472381" y="2428347"/>
            <a:ext cx="2901255"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7" name="Google Shape;47;p41"/>
          <p:cNvSpPr txBox="1">
            <a:spLocks noGrp="1"/>
          </p:cNvSpPr>
          <p:nvPr>
            <p:ph type="body" idx="2"/>
          </p:nvPr>
        </p:nvSpPr>
        <p:spPr>
          <a:xfrm>
            <a:off x="472381" y="3618442"/>
            <a:ext cx="2901255"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 name="Google Shape;48;p41"/>
          <p:cNvSpPr txBox="1">
            <a:spLocks noGrp="1"/>
          </p:cNvSpPr>
          <p:nvPr>
            <p:ph type="body" idx="3"/>
          </p:nvPr>
        </p:nvSpPr>
        <p:spPr>
          <a:xfrm>
            <a:off x="3471863" y="2428347"/>
            <a:ext cx="2915543"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9" name="Google Shape;49;p41"/>
          <p:cNvSpPr txBox="1">
            <a:spLocks noGrp="1"/>
          </p:cNvSpPr>
          <p:nvPr>
            <p:ph type="body" idx="4"/>
          </p:nvPr>
        </p:nvSpPr>
        <p:spPr>
          <a:xfrm>
            <a:off x="3471863" y="3618442"/>
            <a:ext cx="2915543"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41"/>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1"/>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2"/>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2"/>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2"/>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3"/>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3"/>
          <p:cNvSpPr txBox="1">
            <a:spLocks noGrp="1"/>
          </p:cNvSpPr>
          <p:nvPr>
            <p:ph type="body" idx="1"/>
          </p:nvPr>
        </p:nvSpPr>
        <p:spPr>
          <a:xfrm>
            <a:off x="2915543" y="1426283"/>
            <a:ext cx="3471863" cy="703968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43"/>
          <p:cNvSpPr txBox="1">
            <a:spLocks noGrp="1"/>
          </p:cNvSpPr>
          <p:nvPr>
            <p:ph type="body" idx="2"/>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43"/>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3"/>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7"/>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7"/>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 name="Google Shape;22;p37"/>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7"/>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4"/>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4"/>
          <p:cNvSpPr>
            <a:spLocks noGrp="1"/>
          </p:cNvSpPr>
          <p:nvPr>
            <p:ph type="pic" idx="2"/>
          </p:nvPr>
        </p:nvSpPr>
        <p:spPr>
          <a:xfrm>
            <a:off x="2915543" y="1426283"/>
            <a:ext cx="3471863" cy="7039681"/>
          </a:xfrm>
          <a:prstGeom prst="rect">
            <a:avLst/>
          </a:prstGeom>
          <a:noFill/>
          <a:ln>
            <a:noFill/>
          </a:ln>
        </p:spPr>
      </p:sp>
      <p:sp>
        <p:nvSpPr>
          <p:cNvPr id="68" name="Google Shape;68;p44"/>
          <p:cNvSpPr txBox="1">
            <a:spLocks noGrp="1"/>
          </p:cNvSpPr>
          <p:nvPr>
            <p:ph type="body" idx="1"/>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44"/>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4"/>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5"/>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5"/>
          <p:cNvSpPr txBox="1">
            <a:spLocks noGrp="1"/>
          </p:cNvSpPr>
          <p:nvPr>
            <p:ph type="body" idx="1"/>
          </p:nvPr>
        </p:nvSpPr>
        <p:spPr>
          <a:xfrm rot="5400000">
            <a:off x="286367" y="2822135"/>
            <a:ext cx="6285266" cy="59150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45"/>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5"/>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6"/>
          <p:cNvSpPr txBox="1">
            <a:spLocks noGrp="1"/>
          </p:cNvSpPr>
          <p:nvPr>
            <p:ph type="title"/>
          </p:nvPr>
        </p:nvSpPr>
        <p:spPr>
          <a:xfrm rot="5400000">
            <a:off x="1449696" y="3985464"/>
            <a:ext cx="8394877" cy="14787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6"/>
          <p:cNvSpPr txBox="1">
            <a:spLocks noGrp="1"/>
          </p:cNvSpPr>
          <p:nvPr>
            <p:ph type="body" idx="1"/>
          </p:nvPr>
        </p:nvSpPr>
        <p:spPr>
          <a:xfrm rot="5400000">
            <a:off x="-1550679" y="2549570"/>
            <a:ext cx="8394877" cy="43505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46"/>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6"/>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38"/>
          <p:cNvSpPr txBox="1">
            <a:spLocks noGrp="1"/>
          </p:cNvSpPr>
          <p:nvPr>
            <p:ph type="ctrTitle"/>
          </p:nvPr>
        </p:nvSpPr>
        <p:spPr>
          <a:xfrm>
            <a:off x="514350" y="1621191"/>
            <a:ext cx="5829300" cy="344875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8"/>
          <p:cNvSpPr txBox="1">
            <a:spLocks noGrp="1"/>
          </p:cNvSpPr>
          <p:nvPr>
            <p:ph type="subTitle" idx="1"/>
          </p:nvPr>
        </p:nvSpPr>
        <p:spPr>
          <a:xfrm>
            <a:off x="857250" y="5202944"/>
            <a:ext cx="5143500" cy="239165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8" name="Google Shape;28;p38"/>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8"/>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9"/>
          <p:cNvSpPr txBox="1">
            <a:spLocks noGrp="1"/>
          </p:cNvSpPr>
          <p:nvPr>
            <p:ph type="title"/>
          </p:nvPr>
        </p:nvSpPr>
        <p:spPr>
          <a:xfrm>
            <a:off x="467916" y="2469624"/>
            <a:ext cx="5915025" cy="41206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9"/>
          <p:cNvSpPr txBox="1">
            <a:spLocks noGrp="1"/>
          </p:cNvSpPr>
          <p:nvPr>
            <p:ph type="body" idx="1"/>
          </p:nvPr>
        </p:nvSpPr>
        <p:spPr>
          <a:xfrm>
            <a:off x="467916" y="6629226"/>
            <a:ext cx="5915025" cy="21669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4" name="Google Shape;34;p39"/>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9"/>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0"/>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0"/>
          <p:cNvSpPr txBox="1">
            <a:spLocks noGrp="1"/>
          </p:cNvSpPr>
          <p:nvPr>
            <p:ph type="body" idx="1"/>
          </p:nvPr>
        </p:nvSpPr>
        <p:spPr>
          <a:xfrm>
            <a:off x="471488"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40"/>
          <p:cNvSpPr txBox="1">
            <a:spLocks noGrp="1"/>
          </p:cNvSpPr>
          <p:nvPr>
            <p:ph type="body" idx="2"/>
          </p:nvPr>
        </p:nvSpPr>
        <p:spPr>
          <a:xfrm>
            <a:off x="3471863"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 name="Google Shape;41;p40"/>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0"/>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1"/>
          <p:cNvSpPr txBox="1">
            <a:spLocks noGrp="1"/>
          </p:cNvSpPr>
          <p:nvPr>
            <p:ph type="title"/>
          </p:nvPr>
        </p:nvSpPr>
        <p:spPr>
          <a:xfrm>
            <a:off x="472381"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1"/>
          <p:cNvSpPr txBox="1">
            <a:spLocks noGrp="1"/>
          </p:cNvSpPr>
          <p:nvPr>
            <p:ph type="body" idx="1"/>
          </p:nvPr>
        </p:nvSpPr>
        <p:spPr>
          <a:xfrm>
            <a:off x="472381" y="2428347"/>
            <a:ext cx="2901255"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7" name="Google Shape;47;p41"/>
          <p:cNvSpPr txBox="1">
            <a:spLocks noGrp="1"/>
          </p:cNvSpPr>
          <p:nvPr>
            <p:ph type="body" idx="2"/>
          </p:nvPr>
        </p:nvSpPr>
        <p:spPr>
          <a:xfrm>
            <a:off x="472381" y="3618442"/>
            <a:ext cx="2901255"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 name="Google Shape;48;p41"/>
          <p:cNvSpPr txBox="1">
            <a:spLocks noGrp="1"/>
          </p:cNvSpPr>
          <p:nvPr>
            <p:ph type="body" idx="3"/>
          </p:nvPr>
        </p:nvSpPr>
        <p:spPr>
          <a:xfrm>
            <a:off x="3471863" y="2428347"/>
            <a:ext cx="2915543"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9" name="Google Shape;49;p41"/>
          <p:cNvSpPr txBox="1">
            <a:spLocks noGrp="1"/>
          </p:cNvSpPr>
          <p:nvPr>
            <p:ph type="body" idx="4"/>
          </p:nvPr>
        </p:nvSpPr>
        <p:spPr>
          <a:xfrm>
            <a:off x="3471863" y="3618442"/>
            <a:ext cx="2915543"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41"/>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1"/>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2"/>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2"/>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2"/>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3"/>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3"/>
          <p:cNvSpPr txBox="1">
            <a:spLocks noGrp="1"/>
          </p:cNvSpPr>
          <p:nvPr>
            <p:ph type="body" idx="1"/>
          </p:nvPr>
        </p:nvSpPr>
        <p:spPr>
          <a:xfrm>
            <a:off x="2915543" y="1426283"/>
            <a:ext cx="3471863" cy="703968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43"/>
          <p:cNvSpPr txBox="1">
            <a:spLocks noGrp="1"/>
          </p:cNvSpPr>
          <p:nvPr>
            <p:ph type="body" idx="2"/>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43"/>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3"/>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4"/>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4"/>
          <p:cNvSpPr>
            <a:spLocks noGrp="1"/>
          </p:cNvSpPr>
          <p:nvPr>
            <p:ph type="pic" idx="2"/>
          </p:nvPr>
        </p:nvSpPr>
        <p:spPr>
          <a:xfrm>
            <a:off x="2915543" y="1426283"/>
            <a:ext cx="3471863" cy="7039681"/>
          </a:xfrm>
          <a:prstGeom prst="rect">
            <a:avLst/>
          </a:prstGeom>
          <a:noFill/>
          <a:ln>
            <a:noFill/>
          </a:ln>
        </p:spPr>
      </p:sp>
      <p:sp>
        <p:nvSpPr>
          <p:cNvPr id="68" name="Google Shape;68;p44"/>
          <p:cNvSpPr txBox="1">
            <a:spLocks noGrp="1"/>
          </p:cNvSpPr>
          <p:nvPr>
            <p:ph type="body" idx="1"/>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44"/>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4"/>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5"/>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5"/>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5"/>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5"/>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8602366"/>
            <a:ext cx="6858000" cy="1515956"/>
          </a:xfrm>
          <a:prstGeom prst="rect">
            <a:avLst/>
          </a:prstGeom>
          <a:solidFill>
            <a:srgbClr val="8C213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1"/>
          <p:cNvSpPr txBox="1"/>
          <p:nvPr/>
        </p:nvSpPr>
        <p:spPr>
          <a:xfrm>
            <a:off x="600634" y="1736565"/>
            <a:ext cx="5502600" cy="230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0" i="0" u="none" strike="noStrike" cap="none" dirty="0">
                <a:solidFill>
                  <a:srgbClr val="8C2137"/>
                </a:solidFill>
                <a:latin typeface="Arial"/>
                <a:ea typeface="Arial"/>
                <a:cs typeface="Arial"/>
                <a:sym typeface="Arial"/>
              </a:rPr>
              <a:t>NÂNG CAO NĂNG LỰC</a:t>
            </a:r>
            <a:endParaRPr sz="1400" b="0" i="0" u="none" strike="noStrike" cap="none" dirty="0">
              <a:solidFill>
                <a:srgbClr val="000000"/>
              </a:solidFill>
              <a:latin typeface="Arial"/>
              <a:ea typeface="Arial"/>
              <a:cs typeface="Arial"/>
              <a:sym typeface="Arial"/>
            </a:endParaRPr>
          </a:p>
          <a:p>
            <a:pPr>
              <a:buSzPts val="2800"/>
            </a:pPr>
            <a:r>
              <a:rPr lang="en-GB" sz="2800" b="0" u="none" strike="noStrike" cap="none" dirty="0" err="1">
                <a:solidFill>
                  <a:srgbClr val="8C2137"/>
                </a:solidFill>
                <a:latin typeface="Arial"/>
                <a:ea typeface="Arial"/>
                <a:cs typeface="Arial"/>
                <a:sym typeface="Arial"/>
              </a:rPr>
              <a:t>cho</a:t>
            </a:r>
            <a:r>
              <a:rPr lang="en-GB" sz="3600" i="1" dirty="0">
                <a:solidFill>
                  <a:srgbClr val="8C2137"/>
                </a:solidFil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GB" sz="3600" b="0" i="0" u="none" strike="noStrike" cap="none" dirty="0">
                <a:solidFill>
                  <a:srgbClr val="8C2137"/>
                </a:solidFill>
                <a:latin typeface="Arial"/>
                <a:ea typeface="Arial"/>
                <a:cs typeface="Arial"/>
                <a:sym typeface="Arial"/>
              </a:rPr>
              <a:t>CÁN BỘ VẮC-XIN TUYẾN ĐẦU</a:t>
            </a:r>
            <a:endParaRPr sz="3600" b="0" i="0" u="none" strike="noStrike" cap="none" dirty="0">
              <a:solidFill>
                <a:srgbClr val="8C2137"/>
              </a:solidFill>
              <a:latin typeface="Arial"/>
              <a:ea typeface="Arial"/>
              <a:cs typeface="Arial"/>
              <a:sym typeface="Arial"/>
            </a:endParaRPr>
          </a:p>
        </p:txBody>
      </p:sp>
      <p:sp>
        <p:nvSpPr>
          <p:cNvPr id="90" name="Google Shape;90;p1"/>
          <p:cNvSpPr/>
          <p:nvPr/>
        </p:nvSpPr>
        <p:spPr>
          <a:xfrm>
            <a:off x="1" y="192660"/>
            <a:ext cx="6857999" cy="6813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1"/>
          <p:cNvSpPr txBox="1"/>
          <p:nvPr/>
        </p:nvSpPr>
        <p:spPr>
          <a:xfrm>
            <a:off x="600632" y="8302739"/>
            <a:ext cx="5502453" cy="276959"/>
          </a:xfrm>
          <a:prstGeom prst="rect">
            <a:avLst/>
          </a:prstGeom>
          <a:noFill/>
          <a:ln>
            <a:noFill/>
          </a:ln>
        </p:spPr>
        <p:txBody>
          <a:bodyPr spcFirstLastPara="1" wrap="square" lIns="91425" tIns="45700" rIns="91425" bIns="45700" anchor="t" anchorCtr="0">
            <a:spAutoFit/>
          </a:bodyPr>
          <a:lstStyle/>
          <a:p>
            <a:pPr>
              <a:buSzPts val="1200"/>
            </a:pPr>
            <a:r>
              <a:rPr lang="en-GB" sz="1200" b="0" i="1" u="none" strike="noStrike" cap="none" dirty="0" err="1">
                <a:solidFill>
                  <a:srgbClr val="8C2137"/>
                </a:solidFill>
                <a:latin typeface="Arial"/>
                <a:ea typeface="Arial"/>
                <a:cs typeface="Arial"/>
                <a:sym typeface="Arial"/>
              </a:rPr>
              <a:t>Cập</a:t>
            </a:r>
            <a:r>
              <a:rPr lang="en-GB" sz="1200" b="0" i="1" u="none" strike="noStrike" cap="none" dirty="0">
                <a:solidFill>
                  <a:srgbClr val="8C2137"/>
                </a:solidFill>
                <a:latin typeface="Arial"/>
                <a:ea typeface="Arial"/>
                <a:cs typeface="Arial"/>
                <a:sym typeface="Arial"/>
              </a:rPr>
              <a:t> </a:t>
            </a:r>
            <a:r>
              <a:rPr lang="en-GB" sz="1200" b="0" i="1" u="none" strike="noStrike" cap="none" dirty="0" err="1">
                <a:solidFill>
                  <a:srgbClr val="8C2137"/>
                </a:solidFill>
                <a:latin typeface="Arial"/>
                <a:ea typeface="Arial"/>
                <a:cs typeface="Arial"/>
                <a:sym typeface="Arial"/>
              </a:rPr>
              <a:t>nhật</a:t>
            </a:r>
            <a:r>
              <a:rPr lang="en-GB" sz="1200" b="0" i="1" u="none" strike="noStrike" cap="none" dirty="0">
                <a:solidFill>
                  <a:srgbClr val="8C2137"/>
                </a:solidFill>
                <a:latin typeface="Arial"/>
                <a:ea typeface="Arial"/>
                <a:cs typeface="Arial"/>
                <a:sym typeface="Arial"/>
              </a:rPr>
              <a:t>: </a:t>
            </a:r>
            <a:r>
              <a:rPr lang="en-GB" sz="1200" i="1" dirty="0" err="1">
                <a:solidFill>
                  <a:srgbClr val="8C2137"/>
                </a:solidFill>
              </a:rPr>
              <a:t>Tháng</a:t>
            </a:r>
            <a:r>
              <a:rPr lang="en-GB" sz="1200" i="1" dirty="0">
                <a:solidFill>
                  <a:srgbClr val="8C2137"/>
                </a:solidFill>
              </a:rPr>
              <a:t> 4/2023</a:t>
            </a:r>
            <a:endParaRPr sz="1200" b="0" i="1" u="none" strike="noStrike" cap="none" dirty="0">
              <a:solidFill>
                <a:srgbClr val="8C2137"/>
              </a:solidFill>
              <a:latin typeface="Arial"/>
              <a:ea typeface="Arial"/>
              <a:cs typeface="Arial"/>
              <a:sym typeface="Arial"/>
            </a:endParaRPr>
          </a:p>
        </p:txBody>
      </p:sp>
      <p:pic>
        <p:nvPicPr>
          <p:cNvPr id="93" name="Google Shape;93;p1" descr="A person holding a baby&#10;&#10;Description automatically generated"/>
          <p:cNvPicPr preferRelativeResize="0"/>
          <p:nvPr/>
        </p:nvPicPr>
        <p:blipFill rotWithShape="1">
          <a:blip r:embed="rId3">
            <a:alphaModFix/>
          </a:blip>
          <a:srcRect l="18055" t="2488" r="42007" b="6549"/>
          <a:stretch/>
        </p:blipFill>
        <p:spPr>
          <a:xfrm>
            <a:off x="2956407" y="4761496"/>
            <a:ext cx="4188671" cy="5366314"/>
          </a:xfrm>
          <a:prstGeom prst="rect">
            <a:avLst/>
          </a:prstGeom>
          <a:noFill/>
          <a:ln>
            <a:noFill/>
          </a:ln>
        </p:spPr>
      </p:pic>
      <p:sp>
        <p:nvSpPr>
          <p:cNvPr id="94" name="Google Shape;94;p1"/>
          <p:cNvSpPr/>
          <p:nvPr/>
        </p:nvSpPr>
        <p:spPr>
          <a:xfrm rot="10800000">
            <a:off x="2474276" y="6549033"/>
            <a:ext cx="6348205" cy="4295384"/>
          </a:xfrm>
          <a:prstGeom prst="blockArc">
            <a:avLst>
              <a:gd name="adj1" fmla="val 15817003"/>
              <a:gd name="adj2" fmla="val 36195"/>
              <a:gd name="adj3" fmla="val 11426"/>
            </a:avLst>
          </a:prstGeom>
          <a:solidFill>
            <a:srgbClr val="8C213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1"/>
          <p:cNvSpPr/>
          <p:nvPr/>
        </p:nvSpPr>
        <p:spPr>
          <a:xfrm rot="2346684">
            <a:off x="2568589" y="3871220"/>
            <a:ext cx="1268729" cy="40747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1"/>
          <p:cNvSpPr/>
          <p:nvPr/>
        </p:nvSpPr>
        <p:spPr>
          <a:xfrm rot="-2250175" flipH="1">
            <a:off x="2157240" y="4450772"/>
            <a:ext cx="2341277" cy="1076109"/>
          </a:xfrm>
          <a:prstGeom prst="triangle">
            <a:avLst>
              <a:gd name="adj" fmla="val 585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1"/>
          <p:cNvSpPr/>
          <p:nvPr/>
        </p:nvSpPr>
        <p:spPr>
          <a:xfrm>
            <a:off x="2546498" y="9766495"/>
            <a:ext cx="882502" cy="847250"/>
          </a:xfrm>
          <a:prstGeom prst="rect">
            <a:avLst/>
          </a:prstGeom>
          <a:solidFill>
            <a:srgbClr val="8C213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p1"/>
          <p:cNvSpPr txBox="1"/>
          <p:nvPr/>
        </p:nvSpPr>
        <p:spPr>
          <a:xfrm>
            <a:off x="600633" y="4207865"/>
            <a:ext cx="550245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1" u="none" strike="noStrike" cap="none" dirty="0">
                <a:solidFill>
                  <a:srgbClr val="8C2137"/>
                </a:solidFill>
                <a:latin typeface="Arial"/>
                <a:ea typeface="Arial"/>
                <a:cs typeface="Arial"/>
                <a:sym typeface="Arial"/>
              </a:rPr>
              <a:t>Tài </a:t>
            </a:r>
            <a:r>
              <a:rPr lang="en-GB" sz="2400" b="0" i="1" u="none" strike="noStrike" cap="none" dirty="0" err="1">
                <a:solidFill>
                  <a:srgbClr val="8C2137"/>
                </a:solidFill>
                <a:latin typeface="Arial"/>
                <a:ea typeface="Arial"/>
                <a:cs typeface="Arial"/>
                <a:sym typeface="Arial"/>
              </a:rPr>
              <a:t>liệu</a:t>
            </a:r>
            <a:r>
              <a:rPr lang="en-GB" sz="2400" b="0" i="1" u="none" strike="noStrike" cap="none" dirty="0">
                <a:solidFill>
                  <a:srgbClr val="8C2137"/>
                </a:solidFill>
                <a:latin typeface="Arial"/>
                <a:ea typeface="Arial"/>
                <a:cs typeface="Arial"/>
                <a:sym typeface="Arial"/>
              </a:rPr>
              <a:t> </a:t>
            </a:r>
            <a:r>
              <a:rPr lang="en-GB" sz="2400" b="0" i="1" u="none" strike="noStrike" cap="none" dirty="0" err="1">
                <a:solidFill>
                  <a:srgbClr val="8C2137"/>
                </a:solidFill>
                <a:latin typeface="Arial"/>
                <a:ea typeface="Arial"/>
                <a:cs typeface="Arial"/>
                <a:sym typeface="Arial"/>
              </a:rPr>
              <a:t>dành</a:t>
            </a:r>
            <a:r>
              <a:rPr lang="en-GB" sz="2400" b="0" i="1" u="none" strike="noStrike" cap="none" dirty="0">
                <a:solidFill>
                  <a:srgbClr val="8C2137"/>
                </a:solidFill>
                <a:latin typeface="Arial"/>
                <a:ea typeface="Arial"/>
                <a:cs typeface="Arial"/>
                <a:sym typeface="Arial"/>
              </a:rPr>
              <a:t> </a:t>
            </a:r>
            <a:r>
              <a:rPr lang="en-GB" sz="2400" b="0" i="1" u="none" strike="noStrike" cap="none" dirty="0" err="1">
                <a:solidFill>
                  <a:srgbClr val="8C2137"/>
                </a:solidFill>
                <a:latin typeface="Arial"/>
                <a:ea typeface="Arial"/>
                <a:cs typeface="Arial"/>
                <a:sym typeface="Arial"/>
              </a:rPr>
              <a:t>cho</a:t>
            </a:r>
            <a:r>
              <a:rPr lang="en-GB" sz="2400" b="0" i="1" u="none" strike="noStrike" cap="none" dirty="0">
                <a:solidFill>
                  <a:srgbClr val="8C2137"/>
                </a:solidFill>
                <a:latin typeface="Arial"/>
                <a:ea typeface="Arial"/>
                <a:cs typeface="Arial"/>
                <a:sym typeface="Arial"/>
              </a:rPr>
              <a:t> </a:t>
            </a:r>
            <a:r>
              <a:rPr lang="en-GB" sz="2400" b="0" i="1" u="none" strike="noStrike" cap="none" dirty="0" err="1">
                <a:solidFill>
                  <a:srgbClr val="8C2137"/>
                </a:solidFill>
                <a:latin typeface="Arial"/>
                <a:ea typeface="Arial"/>
                <a:cs typeface="Arial"/>
                <a:sym typeface="Arial"/>
              </a:rPr>
              <a:t>tập</a:t>
            </a:r>
            <a:r>
              <a:rPr lang="en-GB" sz="2400" b="0" i="1" u="none" strike="noStrike" cap="none" dirty="0">
                <a:solidFill>
                  <a:srgbClr val="8C2137"/>
                </a:solidFill>
                <a:latin typeface="Arial"/>
                <a:ea typeface="Arial"/>
                <a:cs typeface="Arial"/>
                <a:sym typeface="Arial"/>
              </a:rPr>
              <a:t> </a:t>
            </a:r>
            <a:r>
              <a:rPr lang="en-GB" sz="2400" b="0" i="1" u="none" strike="noStrike" cap="none" dirty="0" err="1">
                <a:solidFill>
                  <a:srgbClr val="8C2137"/>
                </a:solidFill>
                <a:latin typeface="Arial"/>
                <a:ea typeface="Arial"/>
                <a:cs typeface="Arial"/>
                <a:sym typeface="Arial"/>
              </a:rPr>
              <a:t>huấn</a:t>
            </a:r>
            <a:endParaRPr sz="2400" b="0" i="1" u="none" strike="noStrike" cap="none" dirty="0" err="1">
              <a:solidFill>
                <a:srgbClr val="8C2137"/>
              </a:solidFill>
              <a:latin typeface="Arial"/>
              <a:ea typeface="Arial"/>
              <a:cs typeface="Arial"/>
              <a:sym typeface="Arial"/>
            </a:endParaRPr>
          </a:p>
        </p:txBody>
      </p:sp>
      <p:pic>
        <p:nvPicPr>
          <p:cNvPr id="2" name="Picture 2" descr="Logo&#10;&#10;Description automatically generated">
            <a:extLst>
              <a:ext uri="{FF2B5EF4-FFF2-40B4-BE49-F238E27FC236}">
                <a16:creationId xmlns:a16="http://schemas.microsoft.com/office/drawing/2014/main" id="{1819AF1B-AE34-0E38-4812-5F2276D25ABF}"/>
              </a:ext>
            </a:extLst>
          </p:cNvPr>
          <p:cNvPicPr>
            <a:picLocks noChangeAspect="1"/>
          </p:cNvPicPr>
          <p:nvPr/>
        </p:nvPicPr>
        <p:blipFill>
          <a:blip r:embed="rId4"/>
          <a:stretch>
            <a:fillRect/>
          </a:stretch>
        </p:blipFill>
        <p:spPr>
          <a:xfrm>
            <a:off x="305661" y="96526"/>
            <a:ext cx="1468162" cy="1905000"/>
          </a:xfrm>
          <a:prstGeom prst="rect">
            <a:avLst/>
          </a:prstGeom>
        </p:spPr>
      </p:pic>
    </p:spTree>
    <p:extLst>
      <p:ext uri="{BB962C8B-B14F-4D97-AF65-F5344CB8AC3E}">
        <p14:creationId xmlns:p14="http://schemas.microsoft.com/office/powerpoint/2010/main" val="282605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7"/>
          <p:cNvSpPr txBox="1"/>
          <p:nvPr/>
        </p:nvSpPr>
        <p:spPr>
          <a:xfrm>
            <a:off x="562778" y="1249455"/>
            <a:ext cx="5817940" cy="492600"/>
          </a:xfrm>
          <a:prstGeom prst="rect">
            <a:avLst/>
          </a:prstGeom>
          <a:noFill/>
          <a:ln>
            <a:noFill/>
          </a:ln>
        </p:spPr>
        <p:txBody>
          <a:bodyPr spcFirstLastPara="1" wrap="square" lIns="91425" tIns="45700" rIns="91425" bIns="45700" anchor="t" anchorCtr="0">
            <a:spAutoFit/>
          </a:bodyPr>
          <a:lstStyle/>
          <a:p>
            <a:pPr>
              <a:buSzPts val="1500"/>
            </a:pPr>
            <a:r>
              <a:rPr lang="en-GB" sz="1500" b="1" i="0" u="none" strike="noStrike" cap="none">
                <a:solidFill>
                  <a:srgbClr val="3E7190"/>
                </a:solidFill>
                <a:latin typeface="Arial"/>
                <a:ea typeface="Arial"/>
                <a:cs typeface="Arial"/>
                <a:sym typeface="Arial"/>
              </a:rPr>
              <a:t>BƯỚC 2: </a:t>
            </a:r>
            <a:r>
              <a:rPr lang="en-GB" sz="1500" b="1" i="0" u="none" strike="noStrike" cap="none" err="1">
                <a:solidFill>
                  <a:srgbClr val="3E7190"/>
                </a:solidFill>
                <a:latin typeface="Arial"/>
                <a:ea typeface="Arial"/>
                <a:cs typeface="Arial"/>
                <a:sym typeface="Arial"/>
              </a:rPr>
              <a:t>Xác</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định</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các</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khó</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khăn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trong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truyền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thông</a:t>
            </a:r>
            <a:r>
              <a:rPr lang="en-GB" sz="1500" b="1" i="0" u="none" strike="noStrike" cap="none">
                <a:solidFill>
                  <a:srgbClr val="3E7190"/>
                </a:solidFill>
                <a:latin typeface="Arial"/>
                <a:ea typeface="Arial"/>
                <a:cs typeface="Arial"/>
                <a:sym typeface="Arial"/>
              </a:rPr>
              <a:t> </a:t>
            </a:r>
            <a:endParaRPr lang="en-US"/>
          </a:p>
          <a:p>
            <a:pPr marL="0" marR="0" lvl="0" indent="0" algn="l">
              <a:lnSpc>
                <a:spcPct val="100000"/>
              </a:lnSpc>
              <a:spcBef>
                <a:spcPts val="0"/>
              </a:spcBef>
              <a:spcAft>
                <a:spcPts val="0"/>
              </a:spcAft>
              <a:buSzPts val="1500"/>
              <a:buFont typeface="Arial"/>
              <a:buNone/>
            </a:pPr>
            <a:r>
              <a:rPr lang="en-GB" sz="1100" b="0" i="1" u="none" strike="noStrike" cap="none" err="1">
                <a:solidFill>
                  <a:srgbClr val="000000"/>
                </a:solidFill>
                <a:latin typeface="Arial"/>
                <a:ea typeface="Arial"/>
                <a:cs typeface="Arial"/>
                <a:sym typeface="Arial"/>
              </a:rPr>
              <a:t>Bước</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này</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gồm</a:t>
            </a:r>
            <a:r>
              <a:rPr lang="en-GB" sz="1100" b="0" i="1" u="none" strike="noStrike" cap="none">
                <a:solidFill>
                  <a:srgbClr val="000000"/>
                </a:solidFill>
                <a:latin typeface="Arial"/>
                <a:ea typeface="Arial"/>
                <a:cs typeface="Arial"/>
                <a:sym typeface="Arial"/>
              </a:rPr>
              <a:t> 03 </a:t>
            </a:r>
            <a:r>
              <a:rPr lang="en-GB" sz="1100" b="0" i="1" u="none" strike="noStrike" cap="none" err="1">
                <a:solidFill>
                  <a:srgbClr val="000000"/>
                </a:solidFill>
                <a:latin typeface="Arial"/>
                <a:ea typeface="Arial"/>
                <a:cs typeface="Arial"/>
                <a:sym typeface="Arial"/>
              </a:rPr>
              <a:t>hoạt</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động</a:t>
            </a:r>
            <a:r>
              <a:rPr lang="en-GB" sz="1100" b="0" i="1" u="none" strike="noStrike" cap="none">
                <a:solidFill>
                  <a:srgbClr val="000000"/>
                </a:solidFill>
                <a:latin typeface="Arial"/>
                <a:ea typeface="Arial"/>
                <a:cs typeface="Arial"/>
                <a:sym typeface="Arial"/>
              </a:rPr>
              <a:t> – </a:t>
            </a:r>
            <a:r>
              <a:rPr lang="en-GB" sz="1100" b="0" i="1" u="none" strike="noStrike" cap="none" err="1">
                <a:solidFill>
                  <a:srgbClr val="000000"/>
                </a:solidFill>
                <a:latin typeface="Arial"/>
                <a:ea typeface="Arial"/>
                <a:cs typeface="Arial"/>
                <a:sym typeface="Arial"/>
              </a:rPr>
              <a:t>Tổng</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thời</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gian</a:t>
            </a:r>
            <a:r>
              <a:rPr lang="en-GB" sz="1100" b="0" i="1" u="none" strike="noStrike" cap="none">
                <a:solidFill>
                  <a:srgbClr val="000000"/>
                </a:solidFill>
                <a:latin typeface="Arial"/>
                <a:ea typeface="Arial"/>
                <a:cs typeface="Arial"/>
                <a:sym typeface="Arial"/>
              </a:rPr>
              <a:t>: 50 </a:t>
            </a:r>
            <a:r>
              <a:rPr lang="en-GB" sz="1100" b="0" i="1" u="none" strike="noStrike" cap="none" err="1">
                <a:solidFill>
                  <a:srgbClr val="000000"/>
                </a:solidFill>
                <a:latin typeface="Arial"/>
                <a:ea typeface="Arial"/>
                <a:cs typeface="Arial"/>
                <a:sym typeface="Arial"/>
              </a:rPr>
              <a:t>phút</a:t>
            </a:r>
            <a:endParaRPr sz="1400" b="0" i="0" u="none" strike="noStrike" cap="none" err="1">
              <a:solidFill>
                <a:srgbClr val="000000"/>
              </a:solidFill>
              <a:latin typeface="Arial"/>
              <a:ea typeface="Arial"/>
              <a:cs typeface="Arial"/>
            </a:endParaRPr>
          </a:p>
        </p:txBody>
      </p:sp>
      <p:sp>
        <p:nvSpPr>
          <p:cNvPr id="181" name="Google Shape;181;p7"/>
          <p:cNvSpPr txBox="1"/>
          <p:nvPr/>
        </p:nvSpPr>
        <p:spPr>
          <a:xfrm>
            <a:off x="590550" y="1770186"/>
            <a:ext cx="5720858" cy="671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Sau </a:t>
            </a:r>
            <a:r>
              <a:rPr lang="en-GB" sz="1100" b="1" i="0" u="none" strike="noStrike" cap="none" err="1">
                <a:solidFill>
                  <a:schemeClr val="dk1"/>
                </a:solidFill>
                <a:latin typeface="Arial"/>
                <a:ea typeface="Arial"/>
                <a:cs typeface="Arial"/>
                <a:sym typeface="Arial"/>
              </a:rPr>
              <a:t>bước</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này</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người</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tham</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gia</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có</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thể</a:t>
            </a:r>
            <a:r>
              <a:rPr lang="en-GB" sz="1100" b="1" i="0" u="none" strike="noStrike" cap="none">
                <a:solidFill>
                  <a:schemeClr val="dk1"/>
                </a:solidFill>
                <a:latin typeface="Arial"/>
                <a:ea typeface="Arial"/>
                <a:cs typeface="Arial"/>
                <a:sym typeface="Arial"/>
              </a:rPr>
              <a:t>:</a:t>
            </a:r>
            <a:endParaRPr sz="1100" b="1" i="0" u="none" strike="noStrike" cap="none">
              <a:solidFill>
                <a:schemeClr val="dk1"/>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1" u="none" strike="noStrike" cap="none" err="1">
                <a:solidFill>
                  <a:schemeClr val="dk1"/>
                </a:solidFill>
                <a:latin typeface="Arial"/>
                <a:ea typeface="Arial"/>
                <a:cs typeface="Arial"/>
                <a:sym typeface="Arial"/>
              </a:rPr>
              <a:t>Xác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định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và</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phân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tích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được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các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khó</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khăn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mà</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cộng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tác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viên</a:t>
            </a:r>
            <a:r>
              <a:rPr lang="en-GB" sz="1100" b="0" i="1" u="none" strike="noStrike" cap="none">
                <a:solidFill>
                  <a:schemeClr val="dk1"/>
                </a:solidFill>
                <a:latin typeface="Arial"/>
                <a:ea typeface="Arial"/>
                <a:cs typeface="Arial"/>
                <a:sym typeface="Arial"/>
              </a:rPr>
              <a:t> y </a:t>
            </a:r>
            <a:r>
              <a:rPr lang="en-GB" sz="1100" b="0" i="1" u="none" strike="noStrike" cap="none" err="1">
                <a:solidFill>
                  <a:schemeClr val="dk1"/>
                </a:solidFill>
                <a:latin typeface="Arial"/>
                <a:ea typeface="Arial"/>
                <a:cs typeface="Arial"/>
                <a:sym typeface="Arial"/>
              </a:rPr>
              <a:t>tế</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thôn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buôn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gặp</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phải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khi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truyền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thông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về</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bệnh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bạch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hầu</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và</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vắc-xin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bạch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hầu</a:t>
            </a:r>
            <a:r>
              <a:rPr lang="en-GB" sz="1100" b="0" i="1" u="none" strike="noStrike" cap="none">
                <a:solidFill>
                  <a:schemeClr val="dk1"/>
                </a:solidFill>
                <a:latin typeface="Arial"/>
                <a:ea typeface="Arial"/>
                <a:cs typeface="Arial"/>
                <a:sym typeface="Arial"/>
              </a:rPr>
              <a:t>. </a:t>
            </a:r>
            <a:endParaRPr sz="1400" b="0" i="1" u="none" strike="noStrike" cap="none">
              <a:solidFill>
                <a:srgbClr val="000000"/>
              </a:solidFill>
              <a:latin typeface="Arial"/>
              <a:ea typeface="Arial"/>
              <a:cs typeface="Arial"/>
              <a:sym typeface="Arial"/>
            </a:endParaRPr>
          </a:p>
        </p:txBody>
      </p:sp>
      <p:sp>
        <p:nvSpPr>
          <p:cNvPr id="182" name="Google Shape;182;p7"/>
          <p:cNvSpPr txBox="1"/>
          <p:nvPr/>
        </p:nvSpPr>
        <p:spPr>
          <a:xfrm>
            <a:off x="597923" y="2524804"/>
            <a:ext cx="5676676" cy="769401"/>
          </a:xfrm>
          <a:prstGeom prst="rect">
            <a:avLst/>
          </a:prstGeom>
          <a:noFill/>
          <a:ln w="9525" cap="flat" cmpd="sng">
            <a:solidFill>
              <a:srgbClr val="AFB635"/>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Trước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giúp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rõ</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quả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đầu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ra</a:t>
            </a:r>
            <a:r>
              <a:rPr lang="en-GB" sz="1100" b="0" i="0" u="none" strike="noStrike" cap="none">
                <a:solidFill>
                  <a:schemeClr val="dk1"/>
                </a:solidFill>
                <a:latin typeface="Arial"/>
                <a:ea typeface="Arial"/>
                <a:cs typeface="Arial"/>
                <a:sym typeface="Arial"/>
              </a:rPr>
              <a:t> của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cụ</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trọng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tâm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kỹ</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năng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kiến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thức</a:t>
            </a:r>
            <a:r>
              <a:rPr lang="en-GB" sz="1100" b="0" i="0" u="none" strike="noStrike" cap="none">
                <a:solidFill>
                  <a:schemeClr val="dk1"/>
                </a:solidFill>
                <a:latin typeface="Arial"/>
                <a:ea typeface="Arial"/>
                <a:cs typeface="Arial"/>
                <a:sym typeface="Arial"/>
              </a:rPr>
              <a:t> của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Sau </a:t>
            </a:r>
            <a:r>
              <a:rPr lang="en-GB" sz="1100" b="0" i="0" u="none" strike="noStrike" cap="none" err="1">
                <a:solidFill>
                  <a:schemeClr val="dk1"/>
                </a:solidFill>
                <a:latin typeface="Arial"/>
                <a:ea typeface="Arial"/>
                <a:cs typeface="Arial"/>
                <a:sym typeface="Arial"/>
              </a:rPr>
              <a:t>đó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dẫn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dắt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tìm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hiểu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phân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a:t>
            </a:r>
            <a:r>
              <a:rPr lang="en-GB" sz="1100" err="1">
                <a:solidFill>
                  <a:schemeClr val="dk1"/>
                </a:solidFill>
              </a:rPr>
              <a:t>ích</a:t>
            </a:r>
            <a:r>
              <a:rPr lang="en-GB" sz="1100">
                <a:solidFill>
                  <a:schemeClr val="dk1"/>
                </a:solidFill>
              </a:rPr>
              <a:t>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khăn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loại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bệnh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vắc-xin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tiêm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chủng</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83" name="Google Shape;183;p7"/>
          <p:cNvSpPr txBox="1"/>
          <p:nvPr/>
        </p:nvSpPr>
        <p:spPr>
          <a:xfrm>
            <a:off x="589003" y="3405061"/>
            <a:ext cx="5676676" cy="2569894"/>
          </a:xfrm>
          <a:prstGeom prst="rect">
            <a:avLst/>
          </a:prstGeom>
          <a:solidFill>
            <a:srgbClr val="E6E6E6"/>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2: Chia </a:t>
            </a:r>
            <a:r>
              <a:rPr lang="en-GB" sz="1300" b="1" i="0" u="none" strike="noStrike" cap="none" err="1">
                <a:solidFill>
                  <a:srgbClr val="067973"/>
                </a:solidFill>
                <a:latin typeface="Arial"/>
                <a:ea typeface="Arial"/>
                <a:cs typeface="Arial"/>
                <a:sym typeface="Arial"/>
              </a:rPr>
              <a:t>sẻ</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về</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công</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việc</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truy</a:t>
            </a:r>
            <a:r>
              <a:rPr lang="en-GB" sz="1300" b="1" err="1">
                <a:solidFill>
                  <a:srgbClr val="067973"/>
                </a:solidFill>
              </a:rPr>
              <a:t>ền</a:t>
            </a:r>
            <a:r>
              <a:rPr lang="en-GB" sz="1300" b="1">
                <a:solidFill>
                  <a:srgbClr val="067973"/>
                </a:solidFill>
              </a:rPr>
              <a:t> </a:t>
            </a:r>
            <a:r>
              <a:rPr lang="en-GB" sz="1300" b="1" err="1">
                <a:solidFill>
                  <a:srgbClr val="067973"/>
                </a:solidFill>
              </a:rPr>
              <a:t>thông</a:t>
            </a:r>
            <a:r>
              <a:rPr lang="en-GB" sz="1300" b="1" i="0" u="none" strike="noStrike" cap="none">
                <a:solidFill>
                  <a:srgbClr val="067973"/>
                </a:solidFill>
                <a:latin typeface="Arial"/>
                <a:ea typeface="Arial"/>
                <a:cs typeface="Arial"/>
                <a:sym typeface="Arial"/>
              </a:rPr>
              <a:t> của </a:t>
            </a:r>
            <a:r>
              <a:rPr lang="en-GB" sz="1300" b="1" i="0" u="none" strike="noStrike" cap="none" err="1">
                <a:solidFill>
                  <a:srgbClr val="067973"/>
                </a:solidFill>
                <a:latin typeface="Arial"/>
                <a:ea typeface="Arial"/>
                <a:cs typeface="Arial"/>
                <a:sym typeface="Arial"/>
              </a:rPr>
              <a:t>Cộng</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tác</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viên</a:t>
            </a:r>
            <a:r>
              <a:rPr lang="en-GB" sz="1300" b="1" i="0" u="none" strike="noStrike" cap="none">
                <a:solidFill>
                  <a:srgbClr val="067973"/>
                </a:solidFill>
                <a:latin typeface="Arial"/>
                <a:ea typeface="Arial"/>
                <a:cs typeface="Arial"/>
                <a:sym typeface="Arial"/>
              </a:rPr>
              <a:t> y </a:t>
            </a:r>
            <a:r>
              <a:rPr lang="en-GB" sz="1300" b="1" i="0" u="none" strike="noStrike" cap="none" err="1">
                <a:solidFill>
                  <a:srgbClr val="067973"/>
                </a:solidFill>
                <a:latin typeface="Arial"/>
                <a:ea typeface="Arial"/>
                <a:cs typeface="Arial"/>
                <a:sym typeface="Arial"/>
              </a:rPr>
              <a:t>tế</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thôn</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buôn</a:t>
            </a:r>
            <a:r>
              <a:rPr lang="en-GB" sz="1300" b="1" i="0" u="none" strike="noStrike" cap="none">
                <a:solidFill>
                  <a:srgbClr val="067973"/>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1" u="none" strike="noStrike" cap="none" err="1">
                <a:solidFill>
                  <a:schemeClr val="dk1"/>
                </a:solidFill>
                <a:latin typeface="Arial"/>
                <a:ea typeface="Arial"/>
                <a:cs typeface="Arial"/>
                <a:sym typeface="Arial"/>
              </a:rPr>
              <a:t>Thời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gian</a:t>
            </a:r>
            <a:r>
              <a:rPr lang="en-GB" sz="1100" b="0" i="1" u="none" strike="noStrike" cap="none">
                <a:solidFill>
                  <a:schemeClr val="dk1"/>
                </a:solidFill>
                <a:latin typeface="Arial"/>
                <a:ea typeface="Arial"/>
                <a:cs typeface="Arial"/>
                <a:sym typeface="Arial"/>
              </a:rPr>
              <a:t>: 1</a:t>
            </a:r>
            <a:r>
              <a:rPr lang="en-GB" sz="1100" i="1">
                <a:solidFill>
                  <a:schemeClr val="dk1"/>
                </a:solidFill>
              </a:rPr>
              <a:t>5</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phút</a:t>
            </a:r>
            <a:endParaRPr sz="1400" b="0" i="1"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Dựa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chép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phần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khởi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bảng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giấy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lớn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đầu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của </a:t>
            </a:r>
            <a:r>
              <a:rPr lang="en-GB" sz="1100" b="0" i="0" u="none" strike="noStrike" cap="none" err="1">
                <a:solidFill>
                  <a:schemeClr val="dk1"/>
                </a:solidFill>
                <a:latin typeface="Arial"/>
                <a:ea typeface="Arial"/>
                <a:cs typeface="Arial"/>
                <a:sym typeface="Arial"/>
              </a:rPr>
              <a:t>Cộng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y </a:t>
            </a:r>
            <a:r>
              <a:rPr lang="en-GB" sz="1100" b="0" i="0" u="none" strike="noStrike" cap="none" err="1">
                <a:solidFill>
                  <a:schemeClr val="dk1"/>
                </a:solidFill>
                <a:latin typeface="Arial"/>
                <a:ea typeface="Arial"/>
                <a:cs typeface="Arial"/>
                <a:sym typeface="Arial"/>
              </a:rPr>
              <a:t>tế</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buôn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đặt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thảo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luận</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285750" marR="0" lvl="0" indent="-285750" algn="just" rtl="0">
              <a:lnSpc>
                <a:spcPct val="100000"/>
              </a:lnSpc>
              <a:spcBef>
                <a:spcPts val="554"/>
              </a:spcBef>
              <a:spcAft>
                <a:spcPts val="0"/>
              </a:spcAft>
              <a:buClr>
                <a:srgbClr val="067973"/>
              </a:buClr>
              <a:buSzPts val="1300"/>
              <a:buFont typeface="Arial"/>
              <a:buChar char="•"/>
            </a:pPr>
            <a:r>
              <a:rPr lang="en-GB" sz="1100" b="1" i="1" u="none" strike="noStrike" cap="none" err="1">
                <a:solidFill>
                  <a:srgbClr val="067973"/>
                </a:solidFill>
                <a:latin typeface="Arial"/>
                <a:ea typeface="Arial"/>
                <a:cs typeface="Arial"/>
                <a:sym typeface="Arial"/>
              </a:rPr>
              <a:t>Đâu</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là</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những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hoạt</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động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liên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quan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đến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truyền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thông</a:t>
            </a:r>
            <a:r>
              <a:rPr lang="en-GB" sz="1100" b="1" i="1" u="none" strike="noStrike" cap="none">
                <a:solidFill>
                  <a:srgbClr val="067973"/>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285750" marR="0" lvl="0" indent="-285750" algn="just" rtl="0">
              <a:lnSpc>
                <a:spcPct val="100000"/>
              </a:lnSpc>
              <a:spcBef>
                <a:spcPts val="554"/>
              </a:spcBef>
              <a:spcAft>
                <a:spcPts val="0"/>
              </a:spcAft>
              <a:buClr>
                <a:srgbClr val="067973"/>
              </a:buClr>
              <a:buSzPts val="1300"/>
              <a:buFont typeface="Arial"/>
              <a:buChar char="•"/>
            </a:pPr>
            <a:r>
              <a:rPr lang="en-GB" sz="1100" b="1" i="1" u="none" strike="noStrike" cap="none" err="1">
                <a:solidFill>
                  <a:srgbClr val="067973"/>
                </a:solidFill>
                <a:latin typeface="Arial"/>
                <a:ea typeface="Arial"/>
                <a:cs typeface="Arial"/>
                <a:sym typeface="Arial"/>
              </a:rPr>
              <a:t>Có</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những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hoạt</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động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liên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quan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đến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truyền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thông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nào</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mà</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chưa</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được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nhắc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đến</a:t>
            </a:r>
            <a:r>
              <a:rPr lang="en-GB" sz="1100" b="1" i="1" u="none" strike="noStrike" cap="none">
                <a:solidFill>
                  <a:srgbClr val="067973"/>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cùng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thảo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luận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giấy</a:t>
            </a:r>
            <a:r>
              <a:rPr lang="en-GB" sz="1100" b="0" i="0" u="none" strike="noStrike" cap="none">
                <a:solidFill>
                  <a:schemeClr val="dk1"/>
                </a:solidFill>
                <a:latin typeface="Arial"/>
                <a:ea typeface="Arial"/>
                <a:cs typeface="Arial"/>
                <a:sym typeface="Arial"/>
              </a:rPr>
              <a:t> A0,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cùng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đưa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hiểu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chung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của </a:t>
            </a:r>
            <a:r>
              <a:rPr lang="en-GB" sz="1100" b="0" i="0" u="none" strike="noStrike" cap="none" err="1">
                <a:solidFill>
                  <a:schemeClr val="dk1"/>
                </a:solidFill>
                <a:latin typeface="Arial"/>
                <a:ea typeface="Arial"/>
                <a:cs typeface="Arial"/>
                <a:sym typeface="Arial"/>
              </a:rPr>
              <a:t>cộng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y </a:t>
            </a:r>
            <a:r>
              <a:rPr lang="en-GB" sz="1100" b="0" i="0" u="none" strike="noStrike" cap="none" err="1">
                <a:solidFill>
                  <a:schemeClr val="dk1"/>
                </a:solidFill>
                <a:latin typeface="Arial"/>
                <a:ea typeface="Arial"/>
                <a:cs typeface="Arial"/>
                <a:sym typeface="Arial"/>
              </a:rPr>
              <a:t>tế</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buôn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đặc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biệt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quan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bệnh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nhiễm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vắc-xin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tiêm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chủng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như</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sau</a:t>
            </a:r>
            <a:r>
              <a:rPr lang="en-GB" sz="11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84" name="Google Shape;184;p7"/>
          <p:cNvSpPr txBox="1"/>
          <p:nvPr/>
        </p:nvSpPr>
        <p:spPr>
          <a:xfrm>
            <a:off x="7251978" y="2732258"/>
            <a:ext cx="2176902"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185" name="Google Shape;185;p7"/>
          <p:cNvSpPr txBox="1"/>
          <p:nvPr/>
        </p:nvSpPr>
        <p:spPr>
          <a:xfrm>
            <a:off x="606433" y="6140511"/>
            <a:ext cx="5659656" cy="29949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err="1">
                <a:solidFill>
                  <a:srgbClr val="8C2137"/>
                </a:solidFill>
                <a:latin typeface="Arial"/>
                <a:ea typeface="Arial"/>
                <a:cs typeface="Arial"/>
                <a:sym typeface="Arial"/>
              </a:rPr>
              <a:t>Bảng</a:t>
            </a:r>
            <a:r>
              <a:rPr lang="en-GB" sz="1200" b="0" i="0" u="none" strike="noStrike" cap="none">
                <a:solidFill>
                  <a:srgbClr val="8C2137"/>
                </a:solidFill>
                <a:latin typeface="Arial"/>
                <a:ea typeface="Arial"/>
                <a:cs typeface="Arial"/>
                <a:sym typeface="Arial"/>
              </a:rPr>
              <a:t> 1:</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Công</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việc</a:t>
            </a:r>
            <a:r>
              <a:rPr lang="en-GB" sz="1200" b="1" i="0" u="none" strike="noStrike" cap="none">
                <a:solidFill>
                  <a:srgbClr val="8C2137"/>
                </a:solidFill>
                <a:latin typeface="Arial"/>
                <a:ea typeface="Arial"/>
                <a:cs typeface="Arial"/>
                <a:sym typeface="Arial"/>
              </a:rPr>
              <a:t> của </a:t>
            </a:r>
            <a:r>
              <a:rPr lang="en-GB" sz="1200" b="1" i="0" u="none" strike="noStrike" cap="none" err="1">
                <a:solidFill>
                  <a:srgbClr val="8C2137"/>
                </a:solidFill>
                <a:latin typeface="Arial"/>
                <a:ea typeface="Arial"/>
                <a:cs typeface="Arial"/>
                <a:sym typeface="Arial"/>
              </a:rPr>
              <a:t>cộng</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tác</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viên</a:t>
            </a:r>
            <a:r>
              <a:rPr lang="en-GB" sz="1200" b="1" i="0" u="none" strike="noStrike" cap="none">
                <a:solidFill>
                  <a:srgbClr val="8C2137"/>
                </a:solidFill>
                <a:latin typeface="Arial"/>
                <a:ea typeface="Arial"/>
                <a:cs typeface="Arial"/>
                <a:sym typeface="Arial"/>
              </a:rPr>
              <a:t> y </a:t>
            </a:r>
            <a:r>
              <a:rPr lang="en-GB" sz="1200" b="1" i="0" u="none" strike="noStrike" cap="none" err="1">
                <a:solidFill>
                  <a:srgbClr val="8C2137"/>
                </a:solidFill>
                <a:latin typeface="Arial"/>
                <a:ea typeface="Arial"/>
                <a:cs typeface="Arial"/>
                <a:sym typeface="Arial"/>
              </a:rPr>
              <a:t>tế</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thôn</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buôn</a:t>
            </a:r>
            <a:endParaRPr sz="1200" b="1" i="0" u="none" strike="noStrike" cap="none">
              <a:solidFill>
                <a:srgbClr val="8C213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err="1">
                <a:solidFill>
                  <a:srgbClr val="8C2137"/>
                </a:solidFill>
                <a:latin typeface="Arial"/>
                <a:ea typeface="Arial"/>
                <a:cs typeface="Arial"/>
                <a:sym typeface="Arial"/>
              </a:rPr>
              <a:t>Truyền</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thông</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liên</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quan</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đến</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bệnh</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truyền</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nhiễm</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vắc-xin</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và</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tiêm</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chủng</a:t>
            </a:r>
            <a:endParaRPr sz="1200" b="1" i="0" u="none" strike="noStrike" cap="none">
              <a:solidFill>
                <a:srgbClr val="8C213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06797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1" u="none" strike="noStrike" cap="none" err="1">
                <a:solidFill>
                  <a:schemeClr val="dk1"/>
                </a:solidFill>
                <a:latin typeface="Arial"/>
                <a:ea typeface="Arial"/>
                <a:cs typeface="Arial"/>
                <a:sym typeface="Arial"/>
              </a:rPr>
              <a:t>Gồm</a:t>
            </a:r>
            <a:r>
              <a:rPr lang="en-GB" sz="1100" b="0" i="1" u="none" strike="noStrike" cap="none">
                <a:solidFill>
                  <a:schemeClr val="dk1"/>
                </a:solidFill>
                <a:latin typeface="Arial"/>
                <a:ea typeface="Arial"/>
                <a:cs typeface="Arial"/>
                <a:sym typeface="Arial"/>
              </a:rPr>
              <a:t>:</a:t>
            </a:r>
            <a:endParaRPr sz="1100" b="0" i="1" u="none" strike="noStrike" cap="none">
              <a:solidFill>
                <a:schemeClr val="dk1"/>
              </a:solidFill>
              <a:latin typeface="Arial"/>
              <a:ea typeface="Arial"/>
              <a:cs typeface="Arial"/>
              <a:sym typeface="Arial"/>
            </a:endParaRPr>
          </a:p>
          <a:p>
            <a:pPr marL="457200" marR="0" lvl="0" indent="-298450" algn="l" rtl="0">
              <a:lnSpc>
                <a:spcPct val="100000"/>
              </a:lnSpc>
              <a:spcBef>
                <a:spcPts val="0"/>
              </a:spcBef>
              <a:spcAft>
                <a:spcPts val="0"/>
              </a:spcAft>
              <a:buClr>
                <a:schemeClr val="dk1"/>
              </a:buClr>
              <a:buSzPts val="1100"/>
              <a:buFont typeface="Arial"/>
              <a:buChar char="❖"/>
            </a:pPr>
            <a:r>
              <a:rPr lang="en-GB" sz="1100" b="0" i="1" u="none" strike="noStrike" cap="none">
                <a:solidFill>
                  <a:schemeClr val="dk1"/>
                </a:solidFill>
                <a:latin typeface="Arial"/>
                <a:ea typeface="Arial"/>
                <a:cs typeface="Arial"/>
                <a:sym typeface="Arial"/>
              </a:rPr>
              <a:t>Chia </a:t>
            </a:r>
            <a:r>
              <a:rPr lang="en-GB" sz="1100" b="0" i="1" u="none" strike="noStrike" cap="none" err="1">
                <a:solidFill>
                  <a:schemeClr val="dk1"/>
                </a:solidFill>
                <a:latin typeface="Arial"/>
                <a:ea typeface="Arial"/>
                <a:cs typeface="Arial"/>
                <a:sym typeface="Arial"/>
              </a:rPr>
              <a:t>sẻ</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thông</a:t>
            </a:r>
            <a:r>
              <a:rPr lang="en-GB" sz="1100" b="0" i="1" u="none" strike="noStrike" cap="none">
                <a:solidFill>
                  <a:schemeClr val="dk1"/>
                </a:solidFill>
                <a:latin typeface="Arial"/>
                <a:ea typeface="Arial"/>
                <a:cs typeface="Arial"/>
                <a:sym typeface="Arial"/>
              </a:rPr>
              <a:t> tin </a:t>
            </a:r>
            <a:r>
              <a:rPr lang="en-GB" sz="1100" b="0" i="1" u="none" strike="noStrike" cap="none" err="1">
                <a:solidFill>
                  <a:schemeClr val="dk1"/>
                </a:solidFill>
                <a:latin typeface="Arial"/>
                <a:ea typeface="Arial"/>
                <a:cs typeface="Arial"/>
                <a:sym typeface="Arial"/>
              </a:rPr>
              <a:t>về</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phòng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tránh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bệnh</a:t>
            </a:r>
            <a:r>
              <a:rPr lang="en-GB" sz="1100" b="0" i="1" u="none" strike="noStrike" cap="none">
                <a:solidFill>
                  <a:schemeClr val="dk1"/>
                </a:solidFill>
                <a:latin typeface="Arial"/>
                <a:ea typeface="Arial"/>
                <a:cs typeface="Arial"/>
                <a:sym typeface="Arial"/>
              </a:rPr>
              <a:t>;</a:t>
            </a:r>
            <a:endParaRPr sz="1100" b="0" i="1"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100"/>
              <a:buFont typeface="Arial"/>
              <a:buNone/>
            </a:pPr>
            <a:endParaRPr sz="1100" b="0" i="1" u="none" strike="noStrike" cap="none">
              <a:solidFill>
                <a:schemeClr val="dk1"/>
              </a:solidFill>
              <a:latin typeface="Arial"/>
              <a:ea typeface="Arial"/>
              <a:cs typeface="Arial"/>
              <a:sym typeface="Arial"/>
            </a:endParaRPr>
          </a:p>
          <a:p>
            <a:pPr marL="457200" marR="0" lvl="0" indent="-298450" algn="l" rtl="0">
              <a:lnSpc>
                <a:spcPct val="100000"/>
              </a:lnSpc>
              <a:spcBef>
                <a:spcPts val="0"/>
              </a:spcBef>
              <a:spcAft>
                <a:spcPts val="0"/>
              </a:spcAft>
              <a:buClr>
                <a:schemeClr val="dk1"/>
              </a:buClr>
              <a:buSzPts val="1100"/>
              <a:buFont typeface="Arial"/>
              <a:buChar char="❖"/>
            </a:pPr>
            <a:r>
              <a:rPr lang="en-GB" sz="1100" b="0" i="1" u="none" strike="noStrike" cap="none">
                <a:solidFill>
                  <a:schemeClr val="dk1"/>
                </a:solidFill>
                <a:latin typeface="Arial"/>
                <a:ea typeface="Arial"/>
                <a:cs typeface="Arial"/>
                <a:sym typeface="Arial"/>
              </a:rPr>
              <a:t>Chia </a:t>
            </a:r>
            <a:r>
              <a:rPr lang="en-GB" sz="1100" b="0" i="1" u="none" strike="noStrike" cap="none" err="1">
                <a:solidFill>
                  <a:schemeClr val="dk1"/>
                </a:solidFill>
                <a:latin typeface="Arial"/>
                <a:ea typeface="Arial"/>
                <a:cs typeface="Arial"/>
                <a:sym typeface="Arial"/>
              </a:rPr>
              <a:t>sẻ</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thông</a:t>
            </a:r>
            <a:r>
              <a:rPr lang="en-GB" sz="1100" b="0" i="1" u="none" strike="noStrike" cap="none">
                <a:solidFill>
                  <a:schemeClr val="dk1"/>
                </a:solidFill>
                <a:latin typeface="Arial"/>
                <a:ea typeface="Arial"/>
                <a:cs typeface="Arial"/>
                <a:sym typeface="Arial"/>
              </a:rPr>
              <a:t> tin </a:t>
            </a:r>
            <a:r>
              <a:rPr lang="en-GB" sz="1100" b="0" i="1" u="none" strike="noStrike" cap="none" err="1">
                <a:solidFill>
                  <a:schemeClr val="dk1"/>
                </a:solidFill>
                <a:latin typeface="Arial"/>
                <a:ea typeface="Arial"/>
                <a:cs typeface="Arial"/>
                <a:sym typeface="Arial"/>
              </a:rPr>
              <a:t>về</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chương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trình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tiêm</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chủng</a:t>
            </a:r>
            <a:r>
              <a:rPr lang="en-GB" sz="1100" b="0" i="1" u="none" strike="noStrike" cap="none">
                <a:solidFill>
                  <a:schemeClr val="dk1"/>
                </a:solidFill>
                <a:latin typeface="Arial"/>
                <a:ea typeface="Arial"/>
                <a:cs typeface="Arial"/>
                <a:sym typeface="Arial"/>
              </a:rPr>
              <a:t>;</a:t>
            </a:r>
            <a:endParaRPr sz="1100" b="0" i="1"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100"/>
              <a:buFont typeface="Arial"/>
              <a:buNone/>
            </a:pPr>
            <a:endParaRPr sz="1100" b="0" i="1" u="none" strike="noStrike" cap="none">
              <a:solidFill>
                <a:schemeClr val="dk1"/>
              </a:solidFill>
              <a:latin typeface="Arial"/>
              <a:ea typeface="Arial"/>
              <a:cs typeface="Arial"/>
              <a:sym typeface="Arial"/>
            </a:endParaRPr>
          </a:p>
          <a:p>
            <a:pPr marL="457200" marR="0" lvl="0" indent="-298450" algn="l" rtl="0">
              <a:lnSpc>
                <a:spcPct val="100000"/>
              </a:lnSpc>
              <a:spcBef>
                <a:spcPts val="0"/>
              </a:spcBef>
              <a:spcAft>
                <a:spcPts val="0"/>
              </a:spcAft>
              <a:buClr>
                <a:schemeClr val="dk1"/>
              </a:buClr>
              <a:buSzPts val="1100"/>
              <a:buFont typeface="Arial"/>
              <a:buChar char="❖"/>
            </a:pPr>
            <a:r>
              <a:rPr lang="en-GB" sz="1100" b="0" i="1" u="none" strike="noStrike" cap="none" err="1">
                <a:solidFill>
                  <a:schemeClr val="dk1"/>
                </a:solidFill>
                <a:latin typeface="Arial"/>
                <a:ea typeface="Arial"/>
                <a:cs typeface="Arial"/>
                <a:sym typeface="Arial"/>
              </a:rPr>
              <a:t>Thuyết</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phục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người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dân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tham</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gia</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tiêm</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chủng</a:t>
            </a:r>
            <a:r>
              <a:rPr lang="en-GB" sz="1100" b="0" i="1" u="none" strike="noStrike" cap="none">
                <a:solidFill>
                  <a:schemeClr val="dk1"/>
                </a:solidFill>
                <a:latin typeface="Arial"/>
                <a:ea typeface="Arial"/>
                <a:cs typeface="Arial"/>
                <a:sym typeface="Arial"/>
              </a:rPr>
              <a:t>;</a:t>
            </a:r>
            <a:endParaRPr sz="11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1" u="none" strike="noStrike" cap="none">
              <a:solidFill>
                <a:schemeClr val="dk1"/>
              </a:solidFill>
              <a:latin typeface="Arial"/>
              <a:ea typeface="Arial"/>
              <a:cs typeface="Arial"/>
              <a:sym typeface="Arial"/>
            </a:endParaRPr>
          </a:p>
          <a:p>
            <a:pPr marL="457200" marR="0" lvl="0" indent="-298450" algn="l" rtl="0">
              <a:lnSpc>
                <a:spcPct val="100000"/>
              </a:lnSpc>
              <a:spcBef>
                <a:spcPts val="0"/>
              </a:spcBef>
              <a:spcAft>
                <a:spcPts val="0"/>
              </a:spcAft>
              <a:buClr>
                <a:schemeClr val="dk1"/>
              </a:buClr>
              <a:buSzPts val="1100"/>
              <a:buFont typeface="Arial"/>
              <a:buChar char="❖"/>
            </a:pPr>
            <a:r>
              <a:rPr lang="en-GB" sz="1100" b="0" i="1" u="none" strike="noStrike" cap="none" err="1">
                <a:solidFill>
                  <a:schemeClr val="dk1"/>
                </a:solidFill>
                <a:latin typeface="Arial"/>
                <a:ea typeface="Arial"/>
                <a:cs typeface="Arial"/>
                <a:sym typeface="Arial"/>
              </a:rPr>
              <a:t>Thuyết</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phục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người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dân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thực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hiện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các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biện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pháp</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phòng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tránh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bệnh</a:t>
            </a:r>
            <a:r>
              <a:rPr lang="en-GB" sz="1100" b="0" i="1" u="none" strike="noStrike" cap="none">
                <a:solidFill>
                  <a:schemeClr val="dk1"/>
                </a:solidFill>
                <a:latin typeface="Arial"/>
                <a:ea typeface="Arial"/>
                <a:cs typeface="Arial"/>
                <a:sym typeface="Arial"/>
              </a:rPr>
              <a:t>; </a:t>
            </a:r>
            <a:endParaRPr sz="11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1" u="none" strike="noStrike" cap="none">
              <a:solidFill>
                <a:schemeClr val="dk1"/>
              </a:solidFill>
              <a:latin typeface="Arial"/>
              <a:ea typeface="Arial"/>
              <a:cs typeface="Arial"/>
              <a:sym typeface="Arial"/>
            </a:endParaRPr>
          </a:p>
          <a:p>
            <a:pPr marL="457200" marR="0" lvl="0" indent="-298450" algn="l" rtl="0">
              <a:lnSpc>
                <a:spcPct val="100000"/>
              </a:lnSpc>
              <a:spcBef>
                <a:spcPts val="0"/>
              </a:spcBef>
              <a:spcAft>
                <a:spcPts val="0"/>
              </a:spcAft>
              <a:buClr>
                <a:schemeClr val="dk1"/>
              </a:buClr>
              <a:buSzPts val="1100"/>
              <a:buFont typeface="Arial"/>
              <a:buChar char="❖"/>
            </a:pPr>
            <a:r>
              <a:rPr lang="en-GB" sz="1100" b="0" i="1" u="none" strike="noStrike" cap="none" err="1">
                <a:solidFill>
                  <a:schemeClr val="dk1"/>
                </a:solidFill>
                <a:latin typeface="Arial"/>
                <a:ea typeface="Arial"/>
                <a:cs typeface="Arial"/>
                <a:sym typeface="Arial"/>
              </a:rPr>
              <a:t>Khác</a:t>
            </a:r>
            <a:r>
              <a:rPr lang="en-GB" sz="1100" b="0" i="1" u="none" strike="noStrike" cap="none">
                <a:solidFill>
                  <a:schemeClr val="dk1"/>
                </a:solidFill>
                <a:latin typeface="Arial"/>
                <a:ea typeface="Arial"/>
                <a:cs typeface="Arial"/>
                <a:sym typeface="Arial"/>
              </a:rPr>
              <a:t>?</a:t>
            </a:r>
            <a:endParaRPr sz="11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86" name="Google Shape;186;p7"/>
          <p:cNvSpPr txBox="1"/>
          <p:nvPr/>
        </p:nvSpPr>
        <p:spPr>
          <a:xfrm>
            <a:off x="599538" y="643026"/>
            <a:ext cx="5762626" cy="261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Mô-đun 1: Xây dựng lòng tin</a:t>
            </a:r>
            <a:endParaRPr sz="1100" b="0" i="1" u="none" strike="noStrike" cap="none">
              <a:solidFill>
                <a:schemeClr val="dk1"/>
              </a:solidFill>
              <a:latin typeface="Arial"/>
              <a:ea typeface="Arial"/>
              <a:cs typeface="Arial"/>
              <a:sym typeface="Arial"/>
            </a:endParaRPr>
          </a:p>
        </p:txBody>
      </p:sp>
      <p:cxnSp>
        <p:nvCxnSpPr>
          <p:cNvPr id="187" name="Google Shape;187;p7"/>
          <p:cNvCxnSpPr>
            <a:cxnSpLocks/>
          </p:cNvCxnSpPr>
          <p:nvPr/>
        </p:nvCxnSpPr>
        <p:spPr>
          <a:xfrm>
            <a:off x="823792" y="8486614"/>
            <a:ext cx="5297548" cy="0"/>
          </a:xfrm>
          <a:prstGeom prst="straightConnector1">
            <a:avLst/>
          </a:prstGeom>
          <a:noFill/>
          <a:ln w="9525" cap="flat" cmpd="sng">
            <a:solidFill>
              <a:schemeClr val="dk1"/>
            </a:solidFill>
            <a:prstDash val="dashDot"/>
            <a:round/>
            <a:headEnd type="none" w="sm" len="sm"/>
            <a:tailEnd type="none" w="sm" len="sm"/>
          </a:ln>
        </p:spPr>
      </p:cxnSp>
      <p:pic>
        <p:nvPicPr>
          <p:cNvPr id="188" name="Google Shape;188;p7" descr="Magnifying glass with solid fill"/>
          <p:cNvPicPr preferRelativeResize="0"/>
          <p:nvPr/>
        </p:nvPicPr>
        <p:blipFill rotWithShape="1">
          <a:blip r:embed="rId3">
            <a:alphaModFix/>
          </a:blip>
          <a:srcRect/>
          <a:stretch/>
        </p:blipFill>
        <p:spPr>
          <a:xfrm>
            <a:off x="5815124" y="8474064"/>
            <a:ext cx="496284" cy="524866"/>
          </a:xfrm>
          <a:prstGeom prst="rect">
            <a:avLst/>
          </a:prstGeom>
          <a:noFill/>
          <a:ln>
            <a:noFill/>
          </a:ln>
        </p:spPr>
      </p:pic>
      <p:sp>
        <p:nvSpPr>
          <p:cNvPr id="2" name="Slide Number Placeholder 1">
            <a:extLst>
              <a:ext uri="{FF2B5EF4-FFF2-40B4-BE49-F238E27FC236}">
                <a16:creationId xmlns:a16="http://schemas.microsoft.com/office/drawing/2014/main" id="{53CFF8BE-204C-2D5E-0FF3-F6DC0002FE10}"/>
              </a:ext>
            </a:extLst>
          </p:cNvPr>
          <p:cNvSpPr>
            <a:spLocks noGrp="1"/>
          </p:cNvSpPr>
          <p:nvPr>
            <p:ph type="sldNum" idx="12"/>
          </p:nvPr>
        </p:nvSpPr>
        <p:spPr/>
        <p:txBody>
          <a:bodyPr/>
          <a:lstStyle/>
          <a:p>
            <a:fld id="{00000000-1234-1234-1234-123412341234}" type="slidenum">
              <a:rPr lang="en-GB"/>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8"/>
          <p:cNvSpPr/>
          <p:nvPr/>
        </p:nvSpPr>
        <p:spPr>
          <a:xfrm>
            <a:off x="526250" y="4476307"/>
            <a:ext cx="5975100" cy="323384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 name="Google Shape;194;p8"/>
          <p:cNvSpPr txBox="1"/>
          <p:nvPr/>
        </p:nvSpPr>
        <p:spPr>
          <a:xfrm>
            <a:off x="7212787" y="2732258"/>
            <a:ext cx="2302271"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195" name="Google Shape;195;p8"/>
          <p:cNvSpPr txBox="1"/>
          <p:nvPr/>
        </p:nvSpPr>
        <p:spPr>
          <a:xfrm>
            <a:off x="518202" y="1907581"/>
            <a:ext cx="5975100" cy="2339061"/>
          </a:xfrm>
          <a:prstGeom prst="rect">
            <a:avLst/>
          </a:prstGeom>
          <a:solidFill>
            <a:srgbClr val="E6E6E6"/>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3: Chia sẻ câu chuyện  “Những khoảnh khắc Vui - Buồn”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1" u="none" strike="noStrike" cap="none">
                <a:solidFill>
                  <a:schemeClr val="dk1"/>
                </a:solidFill>
                <a:latin typeface="Arial"/>
                <a:ea typeface="Arial"/>
                <a:cs typeface="Arial"/>
                <a:sym typeface="Arial"/>
              </a:rPr>
              <a:t>Thời gian: 15 phút</a:t>
            </a:r>
            <a:endParaRPr sz="1400" b="0" i="1"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Tập huấn viên yêu cầu người tham gia dành một khoảng thời gian ngắn để hồi tưởng về quá trình thực hiện truyền thông về chương trình tiêm chủng bạch hầu gần đây, và viết lên từng thẻ giấy về:</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rgbClr val="000000"/>
              </a:buClr>
              <a:buSzPts val="1200"/>
              <a:buFont typeface="Arial"/>
              <a:buChar char="•"/>
            </a:pPr>
            <a:r>
              <a:rPr lang="en-GB" sz="1200" b="1" i="0" u="none" strike="noStrike" cap="none">
                <a:solidFill>
                  <a:srgbClr val="067973"/>
                </a:solidFill>
                <a:latin typeface="Arial"/>
                <a:ea typeface="Arial"/>
                <a:cs typeface="Arial"/>
                <a:sym typeface="Arial"/>
              </a:rPr>
              <a:t>Kỷ niệm vui/ hạnh phúc/ thành công nhất; và </a:t>
            </a:r>
            <a:endParaRPr sz="12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rgbClr val="000000"/>
              </a:buClr>
              <a:buSzPts val="1200"/>
              <a:buFont typeface="Arial"/>
              <a:buChar char="•"/>
            </a:pPr>
            <a:r>
              <a:rPr lang="en-GB" sz="1200" b="1" i="0" u="none" strike="noStrike" cap="none">
                <a:solidFill>
                  <a:srgbClr val="067973"/>
                </a:solidFill>
                <a:latin typeface="Arial"/>
                <a:ea typeface="Arial"/>
                <a:cs typeface="Arial"/>
                <a:sym typeface="Arial"/>
              </a:rPr>
              <a:t>Kỷ niệm buồn/ tức giận/ khó chịu/ thất bại. </a:t>
            </a:r>
            <a:endParaRPr sz="12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Sau khi người tham gia có thời gian hồi tưởng và viết, tập huấn viên mời người tham gia ngồi thành vòng tròn và mời từng người kể lại nhanh về các trải nghiệm này.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Sau khi hoàn thành hoạt động này, chúng ta sẽ có một bảng các kỷ niệm. Ví dụ như sau:</a:t>
            </a:r>
            <a:endParaRPr sz="1400" b="0" i="0" u="none" strike="noStrike" cap="none">
              <a:solidFill>
                <a:srgbClr val="000000"/>
              </a:solidFill>
              <a:latin typeface="Arial"/>
              <a:ea typeface="Arial"/>
              <a:cs typeface="Arial"/>
              <a:sym typeface="Arial"/>
            </a:endParaRPr>
          </a:p>
        </p:txBody>
      </p:sp>
      <p:sp>
        <p:nvSpPr>
          <p:cNvPr id="196" name="Google Shape;196;p8"/>
          <p:cNvSpPr txBox="1"/>
          <p:nvPr/>
        </p:nvSpPr>
        <p:spPr>
          <a:xfrm>
            <a:off x="564348" y="5604816"/>
            <a:ext cx="2815800" cy="1591694"/>
          </a:xfrm>
          <a:prstGeom prst="rect">
            <a:avLst/>
          </a:prstGeom>
          <a:noFill/>
          <a:ln>
            <a:noFill/>
          </a:ln>
        </p:spPr>
        <p:txBody>
          <a:bodyPr spcFirstLastPara="1" wrap="square" lIns="91425" tIns="45700" rIns="91425" bIns="45700" anchor="b" anchorCtr="0">
            <a:noAutofit/>
          </a:bodyPr>
          <a:lstStyle/>
          <a:p>
            <a:pPr marL="171450" marR="0" lvl="0" indent="-95250" algn="l" rtl="0">
              <a:lnSpc>
                <a:spcPct val="100000"/>
              </a:lnSpc>
              <a:spcBef>
                <a:spcPts val="0"/>
              </a:spcBef>
              <a:spcAft>
                <a:spcPts val="0"/>
              </a:spcAft>
              <a:buClr>
                <a:srgbClr val="3A3838"/>
              </a:buClr>
              <a:buSzPts val="1200"/>
              <a:buFont typeface="Arial"/>
              <a:buNone/>
            </a:pPr>
            <a:endParaRPr sz="1200" b="0" i="0" u="none" strike="noStrike" cap="none">
              <a:solidFill>
                <a:srgbClr val="3A3838"/>
              </a:solidFill>
              <a:latin typeface="Arial"/>
              <a:ea typeface="Arial"/>
              <a:cs typeface="Arial"/>
              <a:sym typeface="Arial"/>
            </a:endParaRPr>
          </a:p>
          <a:p>
            <a:pPr marL="171450" marR="0" lvl="0" indent="-171450" algn="l" rtl="0">
              <a:lnSpc>
                <a:spcPct val="100000"/>
              </a:lnSpc>
              <a:spcBef>
                <a:spcPts val="0"/>
              </a:spcBef>
              <a:spcAft>
                <a:spcPts val="0"/>
              </a:spcAft>
              <a:buClr>
                <a:srgbClr val="3A3838"/>
              </a:buClr>
              <a:buSzPts val="1200"/>
              <a:buFont typeface="Arial"/>
              <a:buChar char="•"/>
            </a:pPr>
            <a:r>
              <a:rPr lang="en-GB" sz="1200" b="0" i="0" u="none" strike="noStrike" cap="none">
                <a:solidFill>
                  <a:srgbClr val="3A3838"/>
                </a:solidFill>
                <a:latin typeface="Arial"/>
                <a:ea typeface="Arial"/>
                <a:cs typeface="Arial"/>
                <a:sym typeface="Arial"/>
              </a:rPr>
              <a:t>Thuyết phục được một đối tượng tiêm vắc-xin;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3A3838"/>
              </a:buClr>
              <a:buSzPts val="1200"/>
              <a:buFont typeface="Arial"/>
              <a:buChar char="•"/>
            </a:pPr>
            <a:r>
              <a:rPr lang="en-GB" sz="1200" b="0" i="0" u="none" strike="noStrike" cap="none">
                <a:solidFill>
                  <a:srgbClr val="3A3838"/>
                </a:solidFill>
                <a:latin typeface="Arial"/>
                <a:ea typeface="Arial"/>
                <a:cs typeface="Arial"/>
                <a:sym typeface="Arial"/>
              </a:rPr>
              <a:t>Mời được nhiều người tới buổi tiêm chủng;</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3A3838"/>
              </a:buClr>
              <a:buSzPts val="1200"/>
              <a:buFont typeface="Arial"/>
              <a:buChar char="•"/>
            </a:pPr>
            <a:r>
              <a:rPr lang="en-GB" sz="1200" b="0" i="0" u="none" strike="noStrike" cap="none">
                <a:solidFill>
                  <a:srgbClr val="3A3838"/>
                </a:solidFill>
                <a:latin typeface="Arial"/>
                <a:ea typeface="Arial"/>
                <a:cs typeface="Arial"/>
                <a:sym typeface="Arial"/>
              </a:rPr>
              <a:t>Được người dân tại cộng đồng khen ngợi là hiểu biết rõ về vắc-xin và các bệnh truyền nhiễm; </a:t>
            </a:r>
            <a:endParaRPr sz="1400" b="0" i="0" u="none" strike="noStrike" cap="none">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rgbClr val="3A3838"/>
              </a:buClr>
              <a:buSzPts val="1200"/>
              <a:buFont typeface="Arial"/>
              <a:buNone/>
            </a:pPr>
            <a:endParaRPr sz="1200" b="0" i="0" u="none" strike="noStrike" cap="none">
              <a:solidFill>
                <a:srgbClr val="3A3838"/>
              </a:solidFill>
              <a:latin typeface="Arial"/>
              <a:ea typeface="Arial"/>
              <a:cs typeface="Arial"/>
              <a:sym typeface="Arial"/>
            </a:endParaRPr>
          </a:p>
        </p:txBody>
      </p:sp>
      <p:sp>
        <p:nvSpPr>
          <p:cNvPr id="197" name="Google Shape;197;p8"/>
          <p:cNvSpPr/>
          <p:nvPr/>
        </p:nvSpPr>
        <p:spPr>
          <a:xfrm>
            <a:off x="3477854" y="5400897"/>
            <a:ext cx="2664197" cy="2058046"/>
          </a:xfrm>
          <a:custGeom>
            <a:avLst/>
            <a:gdLst/>
            <a:ahLst/>
            <a:cxnLst/>
            <a:rect l="l" t="t" r="r" b="b"/>
            <a:pathLst>
              <a:path w="2664197" h="2058046" extrusionOk="0">
                <a:moveTo>
                  <a:pt x="0" y="0"/>
                </a:moveTo>
                <a:cubicBezTo>
                  <a:pt x="274260" y="-82608"/>
                  <a:pt x="1552052" y="107230"/>
                  <a:pt x="2664197" y="0"/>
                </a:cubicBezTo>
                <a:cubicBezTo>
                  <a:pt x="2503234" y="606386"/>
                  <a:pt x="2709933" y="1727590"/>
                  <a:pt x="2664197" y="2058046"/>
                </a:cubicBezTo>
                <a:cubicBezTo>
                  <a:pt x="1975759" y="2183019"/>
                  <a:pt x="301089" y="1947671"/>
                  <a:pt x="0" y="2058046"/>
                </a:cubicBezTo>
                <a:cubicBezTo>
                  <a:pt x="-129137" y="1223024"/>
                  <a:pt x="-24594" y="266529"/>
                  <a:pt x="0" y="0"/>
                </a:cubicBezTo>
                <a:close/>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GB" sz="1200" b="0" i="0" u="none" strike="noStrike" cap="none">
                <a:solidFill>
                  <a:schemeClr val="dk1"/>
                </a:solidFill>
                <a:latin typeface="Arial"/>
                <a:ea typeface="Arial"/>
                <a:cs typeface="Arial"/>
                <a:sym typeface="Arial"/>
              </a:rPr>
              <a:t>Đã thuyết phục được một gia đình đưa trẻ đi tiêm chủng nhưng tới ngày tiêm chủng thì em bé bị ốm;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GB" sz="1200" b="0" i="0" u="none" strike="noStrike" cap="none">
                <a:solidFill>
                  <a:schemeClr val="dk1"/>
                </a:solidFill>
                <a:latin typeface="Arial"/>
                <a:ea typeface="Arial"/>
                <a:cs typeface="Arial"/>
                <a:sym typeface="Arial"/>
              </a:rPr>
              <a:t>Có người dân tại cộng đồng nói rằng họ không tin tưởng mình, vì mình là cộng tác viên y tế thôn buôn mới; </a:t>
            </a:r>
            <a:endParaRPr sz="12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GB" sz="1200" b="0" i="0" u="none" strike="noStrike" cap="none">
                <a:solidFill>
                  <a:schemeClr val="dk1"/>
                </a:solidFill>
                <a:latin typeface="Arial"/>
                <a:ea typeface="Arial"/>
                <a:cs typeface="Arial"/>
                <a:sym typeface="Arial"/>
              </a:rPr>
              <a:t>Người dân từ chối đi tiêm chủng;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98" name="Google Shape;198;p8" descr="Smiling with hearts face outline with solid fill"/>
          <p:cNvPicPr preferRelativeResize="0"/>
          <p:nvPr/>
        </p:nvPicPr>
        <p:blipFill rotWithShape="1">
          <a:blip r:embed="rId3">
            <a:alphaModFix/>
          </a:blip>
          <a:srcRect/>
          <a:stretch/>
        </p:blipFill>
        <p:spPr>
          <a:xfrm>
            <a:off x="2766441" y="4940495"/>
            <a:ext cx="576311" cy="576311"/>
          </a:xfrm>
          <a:prstGeom prst="rect">
            <a:avLst/>
          </a:prstGeom>
          <a:noFill/>
          <a:ln>
            <a:noFill/>
          </a:ln>
        </p:spPr>
      </p:pic>
      <p:pic>
        <p:nvPicPr>
          <p:cNvPr id="199" name="Google Shape;199;p8" descr="Crying face outline with solid fill"/>
          <p:cNvPicPr preferRelativeResize="0"/>
          <p:nvPr/>
        </p:nvPicPr>
        <p:blipFill rotWithShape="1">
          <a:blip r:embed="rId4">
            <a:alphaModFix/>
          </a:blip>
          <a:srcRect/>
          <a:stretch/>
        </p:blipFill>
        <p:spPr>
          <a:xfrm>
            <a:off x="5886783" y="4982346"/>
            <a:ext cx="576311" cy="576311"/>
          </a:xfrm>
          <a:prstGeom prst="rect">
            <a:avLst/>
          </a:prstGeom>
          <a:noFill/>
          <a:ln>
            <a:noFill/>
          </a:ln>
        </p:spPr>
      </p:pic>
      <p:sp>
        <p:nvSpPr>
          <p:cNvPr id="200" name="Google Shape;200;p8"/>
          <p:cNvSpPr txBox="1"/>
          <p:nvPr/>
        </p:nvSpPr>
        <p:spPr>
          <a:xfrm>
            <a:off x="3541387" y="4892167"/>
            <a:ext cx="2447700" cy="5693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554"/>
              </a:spcBef>
              <a:spcAft>
                <a:spcPts val="0"/>
              </a:spcAft>
              <a:buClr>
                <a:srgbClr val="000000"/>
              </a:buClr>
              <a:buSzPts val="1300"/>
              <a:buFont typeface="Arial"/>
              <a:buNone/>
            </a:pPr>
            <a:r>
              <a:rPr lang="en-GB" sz="1300" b="1" i="0" u="none" strike="noStrike" cap="none">
                <a:solidFill>
                  <a:srgbClr val="8C2137"/>
                </a:solidFill>
                <a:latin typeface="Arial"/>
                <a:ea typeface="Arial"/>
                <a:cs typeface="Arial"/>
                <a:sym typeface="Arial"/>
              </a:rPr>
              <a:t>Kỷ niệm buồn/ tức giận/ khó chịu/ thất bại. </a:t>
            </a:r>
            <a:endParaRPr sz="1200" b="1" i="0" u="none" strike="noStrike" cap="none">
              <a:solidFill>
                <a:srgbClr val="8C2137"/>
              </a:solidFill>
              <a:latin typeface="Arial"/>
              <a:ea typeface="Arial"/>
              <a:cs typeface="Arial"/>
              <a:sym typeface="Arial"/>
            </a:endParaRPr>
          </a:p>
        </p:txBody>
      </p:sp>
      <p:sp>
        <p:nvSpPr>
          <p:cNvPr id="201" name="Google Shape;201;p8"/>
          <p:cNvSpPr txBox="1"/>
          <p:nvPr/>
        </p:nvSpPr>
        <p:spPr>
          <a:xfrm>
            <a:off x="616526" y="4892175"/>
            <a:ext cx="2112600" cy="5693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554"/>
              </a:spcBef>
              <a:spcAft>
                <a:spcPts val="0"/>
              </a:spcAft>
              <a:buClr>
                <a:schemeClr val="dk1"/>
              </a:buClr>
              <a:buSzPts val="1300"/>
              <a:buFont typeface="Arial"/>
              <a:buNone/>
            </a:pPr>
            <a:r>
              <a:rPr lang="en-GB" sz="1300" b="1" i="0" u="none" strike="noStrike" cap="none">
                <a:solidFill>
                  <a:srgbClr val="8C2137"/>
                </a:solidFill>
                <a:latin typeface="Arial"/>
                <a:ea typeface="Arial"/>
                <a:cs typeface="Arial"/>
                <a:sym typeface="Arial"/>
              </a:rPr>
              <a:t>Kỷ niệm vui/ hạnh phúc/ thành công nhất</a:t>
            </a:r>
            <a:endParaRPr sz="1400" b="0" i="0" u="none" strike="noStrike" cap="none">
              <a:solidFill>
                <a:srgbClr val="8C2137"/>
              </a:solidFill>
              <a:latin typeface="Arial"/>
              <a:ea typeface="Arial"/>
              <a:cs typeface="Arial"/>
              <a:sym typeface="Arial"/>
            </a:endParaRPr>
          </a:p>
        </p:txBody>
      </p:sp>
      <p:cxnSp>
        <p:nvCxnSpPr>
          <p:cNvPr id="202" name="Google Shape;202;p8"/>
          <p:cNvCxnSpPr/>
          <p:nvPr/>
        </p:nvCxnSpPr>
        <p:spPr>
          <a:xfrm>
            <a:off x="3380075" y="5093332"/>
            <a:ext cx="0" cy="2269994"/>
          </a:xfrm>
          <a:prstGeom prst="straightConnector1">
            <a:avLst/>
          </a:prstGeom>
          <a:noFill/>
          <a:ln w="19050" cap="flat" cmpd="sng">
            <a:solidFill>
              <a:schemeClr val="dk1"/>
            </a:solidFill>
            <a:prstDash val="solid"/>
            <a:miter lim="800000"/>
            <a:headEnd type="none" w="sm" len="sm"/>
            <a:tailEnd type="none" w="sm" len="sm"/>
          </a:ln>
        </p:spPr>
      </p:cxnSp>
      <p:sp>
        <p:nvSpPr>
          <p:cNvPr id="203" name="Google Shape;203;p8"/>
          <p:cNvSpPr txBox="1"/>
          <p:nvPr/>
        </p:nvSpPr>
        <p:spPr>
          <a:xfrm>
            <a:off x="495793" y="719226"/>
            <a:ext cx="6094500" cy="261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Mô-đun 1: Xây dựng lòng tin</a:t>
            </a:r>
            <a:endParaRPr sz="1100" b="0" i="1" u="none" strike="noStrike" cap="none">
              <a:solidFill>
                <a:schemeClr val="dk1"/>
              </a:solidFill>
              <a:latin typeface="Arial"/>
              <a:ea typeface="Arial"/>
              <a:cs typeface="Arial"/>
              <a:sym typeface="Arial"/>
            </a:endParaRPr>
          </a:p>
        </p:txBody>
      </p:sp>
      <p:sp>
        <p:nvSpPr>
          <p:cNvPr id="204" name="Google Shape;204;p8"/>
          <p:cNvSpPr txBox="1"/>
          <p:nvPr/>
        </p:nvSpPr>
        <p:spPr>
          <a:xfrm>
            <a:off x="466562" y="1179918"/>
            <a:ext cx="6153000" cy="5693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2: Xác định các khó khăn trong truyền thông </a:t>
            </a:r>
            <a:r>
              <a:rPr lang="en-GB" sz="1200" b="1" i="0" u="none" strike="noStrike" cap="none">
                <a:solidFill>
                  <a:srgbClr val="3E7190"/>
                </a:solidFill>
                <a:latin typeface="Arial"/>
                <a:ea typeface="Arial"/>
                <a:cs typeface="Arial"/>
                <a:sym typeface="Arial"/>
              </a:rPr>
              <a:t>(tiếp)</a:t>
            </a:r>
            <a:endParaRPr sz="1200" b="0" i="1" u="none" strike="noStrike" cap="none">
              <a:solidFill>
                <a:srgbClr val="3E719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Bước này gồm 03 hoạt động – Tổng thời gian: 50 phút</a:t>
            </a:r>
            <a:endParaRPr sz="1400" b="0" i="0" u="none" strike="noStrike" cap="none">
              <a:solidFill>
                <a:srgbClr val="000000"/>
              </a:solidFill>
              <a:latin typeface="Arial"/>
              <a:ea typeface="Arial"/>
              <a:cs typeface="Arial"/>
              <a:sym typeface="Arial"/>
            </a:endParaRPr>
          </a:p>
        </p:txBody>
      </p:sp>
      <p:sp>
        <p:nvSpPr>
          <p:cNvPr id="205" name="Google Shape;205;p8"/>
          <p:cNvSpPr/>
          <p:nvPr/>
        </p:nvSpPr>
        <p:spPr>
          <a:xfrm>
            <a:off x="526250" y="7967673"/>
            <a:ext cx="5975100" cy="1317300"/>
          </a:xfrm>
          <a:prstGeom prst="rect">
            <a:avLst/>
          </a:prstGeom>
          <a:solidFill>
            <a:schemeClr val="lt1"/>
          </a:solidFill>
          <a:ln w="12700" cap="flat" cmpd="sng">
            <a:solidFill>
              <a:srgbClr val="BA9E5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100" b="1" i="1" u="none" strike="noStrike" cap="none">
                <a:solidFill>
                  <a:srgbClr val="8C2137"/>
                </a:solidFill>
                <a:latin typeface="Arial"/>
                <a:ea typeface="Arial"/>
                <a:cs typeface="Arial"/>
                <a:sym typeface="Arial"/>
              </a:rPr>
              <a:t>Tập huấn viên sẽ cần chuẩn bị những văn phòng phẩm gì cho hoạt động này?</a:t>
            </a:r>
            <a:endParaRPr sz="1100" b="1" i="1"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1" i="1" u="none" strike="noStrike" cap="none">
              <a:solidFill>
                <a:srgbClr val="8C213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1" i="1" u="none" strike="noStrike" cap="none">
              <a:solidFill>
                <a:schemeClr val="dk1"/>
              </a:solidFill>
              <a:latin typeface="Arial"/>
              <a:ea typeface="Arial"/>
              <a:cs typeface="Arial"/>
              <a:sym typeface="Arial"/>
            </a:endParaRPr>
          </a:p>
        </p:txBody>
      </p:sp>
      <p:pic>
        <p:nvPicPr>
          <p:cNvPr id="206" name="Google Shape;206;p8" descr="Magnifying glass with solid fill"/>
          <p:cNvPicPr preferRelativeResize="0"/>
          <p:nvPr/>
        </p:nvPicPr>
        <p:blipFill rotWithShape="1">
          <a:blip r:embed="rId5">
            <a:alphaModFix/>
          </a:blip>
          <a:srcRect/>
          <a:stretch/>
        </p:blipFill>
        <p:spPr>
          <a:xfrm>
            <a:off x="5968436" y="7185284"/>
            <a:ext cx="524866" cy="524866"/>
          </a:xfrm>
          <a:prstGeom prst="rect">
            <a:avLst/>
          </a:prstGeom>
          <a:noFill/>
          <a:ln>
            <a:noFill/>
          </a:ln>
        </p:spPr>
      </p:pic>
      <p:sp>
        <p:nvSpPr>
          <p:cNvPr id="207" name="Google Shape;207;p8"/>
          <p:cNvSpPr txBox="1"/>
          <p:nvPr/>
        </p:nvSpPr>
        <p:spPr>
          <a:xfrm>
            <a:off x="526250" y="4540453"/>
            <a:ext cx="5967049" cy="3539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554"/>
              </a:spcBef>
              <a:spcAft>
                <a:spcPts val="0"/>
              </a:spcAft>
              <a:buClr>
                <a:srgbClr val="000000"/>
              </a:buClr>
              <a:buSzPts val="1200"/>
              <a:buFont typeface="Arial"/>
              <a:buNone/>
            </a:pPr>
            <a:r>
              <a:rPr lang="en-GB" sz="1200" b="0" i="0" u="none" strike="noStrike" cap="none">
                <a:solidFill>
                  <a:srgbClr val="8C2137"/>
                </a:solidFill>
                <a:latin typeface="Arial"/>
                <a:ea typeface="Arial"/>
                <a:cs typeface="Arial"/>
                <a:sym typeface="Arial"/>
              </a:rPr>
              <a:t>Bảng 2:</a:t>
            </a:r>
            <a:r>
              <a:rPr lang="en-GB" sz="1200" b="1" i="0" u="none" strike="noStrike" cap="none">
                <a:solidFill>
                  <a:srgbClr val="8C2137"/>
                </a:solidFill>
                <a:latin typeface="Arial"/>
                <a:ea typeface="Arial"/>
                <a:cs typeface="Arial"/>
                <a:sym typeface="Arial"/>
              </a:rPr>
              <a:t> Những khoảnh khắc Vui – Buồn</a:t>
            </a:r>
            <a:endParaRPr sz="1200" b="1" i="0" u="none" strike="noStrike" cap="none">
              <a:solidFill>
                <a:srgbClr val="8C2137"/>
              </a:solidFill>
              <a:latin typeface="Arial"/>
              <a:ea typeface="Arial"/>
              <a:cs typeface="Arial"/>
              <a:sym typeface="Arial"/>
            </a:endParaRPr>
          </a:p>
        </p:txBody>
      </p:sp>
      <p:pic>
        <p:nvPicPr>
          <p:cNvPr id="208" name="Google Shape;208;p8" descr="Help with solid fill"/>
          <p:cNvPicPr preferRelativeResize="0"/>
          <p:nvPr/>
        </p:nvPicPr>
        <p:blipFill rotWithShape="1">
          <a:blip r:embed="rId6">
            <a:alphaModFix/>
          </a:blip>
          <a:srcRect/>
          <a:stretch/>
        </p:blipFill>
        <p:spPr>
          <a:xfrm>
            <a:off x="5996379" y="8760107"/>
            <a:ext cx="524866" cy="524866"/>
          </a:xfrm>
          <a:prstGeom prst="rect">
            <a:avLst/>
          </a:prstGeom>
          <a:noFill/>
          <a:ln>
            <a:noFill/>
          </a:ln>
        </p:spPr>
      </p:pic>
      <p:sp>
        <p:nvSpPr>
          <p:cNvPr id="2" name="Slide Number Placeholder 1">
            <a:extLst>
              <a:ext uri="{FF2B5EF4-FFF2-40B4-BE49-F238E27FC236}">
                <a16:creationId xmlns:a16="http://schemas.microsoft.com/office/drawing/2014/main" id="{B050EF5B-459F-3D14-2769-96AFABB4B2B2}"/>
              </a:ext>
            </a:extLst>
          </p:cNvPr>
          <p:cNvSpPr>
            <a:spLocks noGrp="1"/>
          </p:cNvSpPr>
          <p:nvPr>
            <p:ph type="sldNum" idx="12"/>
          </p:nvPr>
        </p:nvSpPr>
        <p:spPr/>
        <p:txBody>
          <a:bodyPr/>
          <a:lstStyle/>
          <a:p>
            <a:fld id="{00000000-1234-1234-1234-123412341234}" type="slidenum">
              <a:rPr lang="en-GB"/>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9"/>
          <p:cNvSpPr txBox="1"/>
          <p:nvPr/>
        </p:nvSpPr>
        <p:spPr>
          <a:xfrm>
            <a:off x="7212787" y="2732258"/>
            <a:ext cx="2302271"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Times New Roman"/>
              <a:ea typeface="Times New Roman"/>
              <a:cs typeface="Times New Roman"/>
              <a:sym typeface="Times New Roman"/>
            </a:endParaRPr>
          </a:p>
        </p:txBody>
      </p:sp>
      <p:sp>
        <p:nvSpPr>
          <p:cNvPr id="214" name="Google Shape;214;p9"/>
          <p:cNvSpPr txBox="1"/>
          <p:nvPr/>
        </p:nvSpPr>
        <p:spPr>
          <a:xfrm>
            <a:off x="533400" y="1862631"/>
            <a:ext cx="5838825" cy="2939226"/>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4: Phân tích nguyên nhân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1" u="none" strike="noStrike" cap="none">
                <a:solidFill>
                  <a:schemeClr val="dk1"/>
                </a:solidFill>
                <a:latin typeface="Arial"/>
                <a:ea typeface="Arial"/>
                <a:cs typeface="Arial"/>
                <a:sym typeface="Arial"/>
              </a:rPr>
              <a:t>Thời gian: 25 phút</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Tập huấn viên sẽ cùng người tham gia phân tích các nguyên nhân tạo nên các trải nghiệm mà họ vừa chia sẻ. </a:t>
            </a:r>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Người tham gia sẽ được chia làm 2 nhóm, và có 10 phút để thực hiện bài tập sau: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Nhóm 1 tìm các </a:t>
            </a:r>
            <a:r>
              <a:rPr lang="en-GB" sz="1100" b="1" i="0" u="none" strike="noStrike" cap="none">
                <a:solidFill>
                  <a:srgbClr val="067973"/>
                </a:solidFill>
                <a:latin typeface="Arial"/>
                <a:ea typeface="Arial"/>
                <a:cs typeface="Arial"/>
                <a:sym typeface="Arial"/>
              </a:rPr>
              <a:t>Nguyên nhân tạo nên các trải nghiệm vui;</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Nhóm 2 tìm các  </a:t>
            </a:r>
            <a:r>
              <a:rPr lang="en-GB" sz="1100" b="1" i="0" u="none" strike="noStrike" cap="none">
                <a:solidFill>
                  <a:srgbClr val="067973"/>
                </a:solidFill>
                <a:latin typeface="Arial"/>
                <a:ea typeface="Arial"/>
                <a:cs typeface="Arial"/>
                <a:sym typeface="Arial"/>
              </a:rPr>
              <a:t>Nguyên nhân tạo nên các trải nghiệm không vui</a:t>
            </a:r>
            <a:r>
              <a:rPr lang="en-GB" sz="1200" b="1" i="0" u="none" strike="noStrike" cap="none">
                <a:solidFill>
                  <a:srgbClr val="067973"/>
                </a:solidFill>
                <a:latin typeface="Arial"/>
                <a:ea typeface="Arial"/>
                <a:cs typeface="Arial"/>
                <a:sym typeface="Arial"/>
              </a:rPr>
              <a:t>;</a:t>
            </a:r>
            <a:endParaRPr/>
          </a:p>
          <a:p>
            <a:pPr marL="0" marR="0" lvl="0" indent="0" algn="l" rtl="0">
              <a:lnSpc>
                <a:spcPct val="100000"/>
              </a:lnSpc>
              <a:spcBef>
                <a:spcPts val="554"/>
              </a:spcBef>
              <a:spcAft>
                <a:spcPts val="0"/>
              </a:spcAft>
              <a:buNone/>
            </a:pPr>
            <a:r>
              <a:rPr lang="en-GB" sz="1100" b="0" i="0" u="none" strike="noStrike" cap="none">
                <a:solidFill>
                  <a:schemeClr val="dk1"/>
                </a:solidFill>
                <a:latin typeface="Arial"/>
                <a:ea typeface="Arial"/>
                <a:cs typeface="Arial"/>
                <a:sym typeface="Arial"/>
              </a:rPr>
              <a:t>Các nhóm sẽ viết từng nguyên nhân lên từng thẻ giấy A5.</a:t>
            </a:r>
            <a:endParaRPr/>
          </a:p>
          <a:p>
            <a:pPr marL="0" marR="0" lvl="0" indent="0" algn="l" rtl="0">
              <a:lnSpc>
                <a:spcPct val="100000"/>
              </a:lnSpc>
              <a:spcBef>
                <a:spcPts val="554"/>
              </a:spcBef>
              <a:spcAft>
                <a:spcPts val="0"/>
              </a:spcAft>
              <a:buNone/>
            </a:pPr>
            <a:r>
              <a:rPr lang="en-GB" sz="1100" b="0" i="0" u="none" strike="noStrike" cap="none">
                <a:solidFill>
                  <a:schemeClr val="dk1"/>
                </a:solidFill>
                <a:latin typeface="Arial"/>
                <a:ea typeface="Arial"/>
                <a:cs typeface="Arial"/>
                <a:sym typeface="Arial"/>
              </a:rPr>
              <a:t>Sau 10 phút, tập huấn viên yêu cầu người tham gia phân loại chúng vào hai nhóm: </a:t>
            </a:r>
            <a:endParaRPr/>
          </a:p>
          <a:p>
            <a:pPr marL="171450" marR="0" lvl="0" indent="-171450" algn="l" rtl="0">
              <a:lnSpc>
                <a:spcPct val="100000"/>
              </a:lnSpc>
              <a:spcBef>
                <a:spcPts val="554"/>
              </a:spcBef>
              <a:spcAft>
                <a:spcPts val="0"/>
              </a:spcAft>
              <a:buClr>
                <a:srgbClr val="000000"/>
              </a:buClr>
              <a:buSzPts val="1300"/>
              <a:buFont typeface="Arial"/>
              <a:buChar char="•"/>
            </a:pPr>
            <a:r>
              <a:rPr lang="en-GB" sz="1100" b="1" i="0" u="none" strike="noStrike" cap="none">
                <a:solidFill>
                  <a:srgbClr val="067973"/>
                </a:solidFill>
                <a:latin typeface="Arial"/>
                <a:ea typeface="Arial"/>
                <a:cs typeface="Arial"/>
                <a:sym typeface="Arial"/>
              </a:rPr>
              <a:t>Nguyên nhân bên trong;</a:t>
            </a:r>
            <a:endParaRPr/>
          </a:p>
          <a:p>
            <a:pPr marL="171450" marR="0" lvl="0" indent="-171450" algn="l" rtl="0">
              <a:lnSpc>
                <a:spcPct val="100000"/>
              </a:lnSpc>
              <a:spcBef>
                <a:spcPts val="554"/>
              </a:spcBef>
              <a:spcAft>
                <a:spcPts val="0"/>
              </a:spcAft>
              <a:buClr>
                <a:srgbClr val="000000"/>
              </a:buClr>
              <a:buSzPts val="1300"/>
              <a:buFont typeface="Arial"/>
              <a:buChar char="•"/>
            </a:pPr>
            <a:r>
              <a:rPr lang="en-GB" sz="1100" b="1" i="0" u="none" strike="noStrike" cap="none">
                <a:solidFill>
                  <a:srgbClr val="067973"/>
                </a:solidFill>
                <a:latin typeface="Arial"/>
                <a:ea typeface="Arial"/>
                <a:cs typeface="Arial"/>
                <a:sym typeface="Arial"/>
              </a:rPr>
              <a:t>Nguyên nhân bên ngoài;</a:t>
            </a:r>
            <a:endParaRPr/>
          </a:p>
          <a:p>
            <a:pPr marL="0" marR="0" lvl="0" indent="0" algn="l" rtl="0">
              <a:lnSpc>
                <a:spcPct val="100000"/>
              </a:lnSpc>
              <a:spcBef>
                <a:spcPts val="554"/>
              </a:spcBef>
              <a:spcAft>
                <a:spcPts val="0"/>
              </a:spcAft>
              <a:buNone/>
            </a:pPr>
            <a:r>
              <a:rPr lang="en-GB" sz="1100" b="0" i="0" u="none" strike="noStrike" cap="none">
                <a:solidFill>
                  <a:schemeClr val="dk1"/>
                </a:solidFill>
                <a:latin typeface="Arial"/>
                <a:ea typeface="Arial"/>
                <a:cs typeface="Arial"/>
                <a:sym typeface="Arial"/>
              </a:rPr>
              <a:t>Và có thể xếp thành bảng, ví dụ như sau: </a:t>
            </a:r>
            <a:endParaRPr/>
          </a:p>
        </p:txBody>
      </p:sp>
      <p:graphicFrame>
        <p:nvGraphicFramePr>
          <p:cNvPr id="215" name="Google Shape;215;p9"/>
          <p:cNvGraphicFramePr/>
          <p:nvPr>
            <p:extLst>
              <p:ext uri="{D42A27DB-BD31-4B8C-83A1-F6EECF244321}">
                <p14:modId xmlns:p14="http://schemas.microsoft.com/office/powerpoint/2010/main" val="528097002"/>
              </p:ext>
            </p:extLst>
          </p:nvPr>
        </p:nvGraphicFramePr>
        <p:xfrm>
          <a:off x="542826" y="5172345"/>
          <a:ext cx="5820358" cy="3814430"/>
        </p:xfrm>
        <a:graphic>
          <a:graphicData uri="http://schemas.openxmlformats.org/drawingml/2006/table">
            <a:tbl>
              <a:tblPr firstRow="1" bandRow="1">
                <a:noFill/>
                <a:tableStyleId>{13CA79E7-79CE-420D-BEB2-B26DAB61E72D}</a:tableStyleId>
              </a:tblPr>
              <a:tblGrid>
                <a:gridCol w="2910179">
                  <a:extLst>
                    <a:ext uri="{9D8B030D-6E8A-4147-A177-3AD203B41FA5}">
                      <a16:colId xmlns:a16="http://schemas.microsoft.com/office/drawing/2014/main" val="20000"/>
                    </a:ext>
                  </a:extLst>
                </a:gridCol>
                <a:gridCol w="2910179">
                  <a:extLst>
                    <a:ext uri="{9D8B030D-6E8A-4147-A177-3AD203B41FA5}">
                      <a16:colId xmlns:a16="http://schemas.microsoft.com/office/drawing/2014/main" val="20001"/>
                    </a:ext>
                  </a:extLst>
                </a:gridCol>
              </a:tblGrid>
              <a:tr h="314400">
                <a:tc gridSpan="2">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8C2137"/>
                          </a:solidFill>
                          <a:latin typeface="Arial"/>
                          <a:ea typeface="Arial"/>
                          <a:cs typeface="Arial"/>
                          <a:sym typeface="Arial"/>
                        </a:rPr>
                        <a:t>Bảng</a:t>
                      </a:r>
                      <a:r>
                        <a:rPr lang="en-GB" sz="1200" b="0" u="none" strike="noStrike" cap="none">
                          <a:solidFill>
                            <a:srgbClr val="8C2137"/>
                          </a:solidFill>
                          <a:latin typeface="Arial"/>
                          <a:ea typeface="Arial"/>
                          <a:cs typeface="Arial"/>
                          <a:sym typeface="Arial"/>
                        </a:rPr>
                        <a:t> 3: </a:t>
                      </a:r>
                      <a:r>
                        <a:rPr lang="en-GB" sz="1200" b="1" u="none" strike="noStrike" cap="none">
                          <a:solidFill>
                            <a:srgbClr val="8C2137"/>
                          </a:solidFill>
                          <a:latin typeface="Arial"/>
                          <a:ea typeface="Arial"/>
                          <a:cs typeface="Arial"/>
                          <a:sym typeface="Arial"/>
                        </a:rPr>
                        <a:t>Phân tích nguyên nhân của các trải nghiệm</a:t>
                      </a:r>
                      <a:endParaRPr sz="1200" b="1" u="none" strike="noStrike" cap="none">
                        <a:solidFill>
                          <a:srgbClr val="8C213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u="none" strike="noStrike" cap="none">
                        <a:solidFill>
                          <a:srgbClr val="8C2137"/>
                        </a:solidFill>
                        <a:latin typeface="Arial"/>
                        <a:ea typeface="Arial"/>
                        <a:cs typeface="Arial"/>
                        <a:sym typeface="Arial"/>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314400">
                <a:tc>
                  <a:txBody>
                    <a:bodyPr/>
                    <a:lstStyle/>
                    <a:p>
                      <a:pPr marL="0" marR="0" lvl="0" indent="0" algn="ctr" rtl="0">
                        <a:lnSpc>
                          <a:spcPct val="100000"/>
                        </a:lnSpc>
                        <a:spcBef>
                          <a:spcPts val="0"/>
                        </a:spcBef>
                        <a:spcAft>
                          <a:spcPts val="0"/>
                        </a:spcAft>
                        <a:buClr>
                          <a:srgbClr val="000000"/>
                        </a:buClr>
                        <a:buSzPts val="1100"/>
                        <a:buFont typeface="Arial"/>
                        <a:buNone/>
                      </a:pPr>
                      <a:r>
                        <a:rPr lang="en-GB" sz="1100" u="none" strike="noStrike" cap="none">
                          <a:solidFill>
                            <a:srgbClr val="8C2137"/>
                          </a:solidFill>
                          <a:latin typeface="Arial"/>
                          <a:ea typeface="Arial"/>
                          <a:cs typeface="Arial"/>
                          <a:sym typeface="Arial"/>
                        </a:rPr>
                        <a:t>NGUYÊN NHÂN BÊN TRONG</a:t>
                      </a:r>
                      <a:endParaRPr sz="1100" u="none" strike="noStrike" cap="none"/>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8C2137"/>
                          </a:solidFill>
                          <a:latin typeface="Arial"/>
                          <a:ea typeface="Arial"/>
                          <a:cs typeface="Arial"/>
                          <a:sym typeface="Arial"/>
                        </a:rPr>
                        <a:t>(</a:t>
                      </a:r>
                      <a:r>
                        <a:rPr lang="en-GB" sz="1100" b="0" u="none" strike="noStrike" cap="none">
                          <a:solidFill>
                            <a:srgbClr val="8C2137"/>
                          </a:solidFill>
                          <a:latin typeface="Arial"/>
                          <a:ea typeface="Arial"/>
                          <a:cs typeface="Arial"/>
                          <a:sym typeface="Arial"/>
                        </a:rPr>
                        <a:t>Bao gồm những yếu tố nội tại, như là điểm mạnh, yếu của cá nhân. Các yếu tố này có thể cải thiện, thay đổi thông qua học hỏi, luyện tập và hỗ trợ khác</a:t>
                      </a:r>
                      <a:r>
                        <a:rPr lang="en-GB" sz="1100" b="0" i="0" u="none" strike="noStrike" cap="none">
                          <a:solidFill>
                            <a:srgbClr val="8C2137"/>
                          </a:solidFill>
                          <a:latin typeface="Arial"/>
                          <a:ea typeface="Arial"/>
                          <a:cs typeface="Arial"/>
                          <a:sym typeface="Arial"/>
                        </a:rPr>
                        <a:t>)</a:t>
                      </a:r>
                      <a:endParaRPr sz="1100" u="none" strike="noStrike" cap="none"/>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1100" u="none" strike="noStrike" cap="none">
                          <a:solidFill>
                            <a:srgbClr val="8C2137"/>
                          </a:solidFill>
                          <a:latin typeface="Arial"/>
                          <a:ea typeface="Arial"/>
                          <a:cs typeface="Arial"/>
                          <a:sym typeface="Arial"/>
                        </a:rPr>
                        <a:t>NGUYÊN NHÂN BÊN NGOÀI</a:t>
                      </a:r>
                      <a:endParaRPr sz="1100" b="1" i="0" u="none" strike="noStrike" cap="none">
                        <a:solidFill>
                          <a:srgbClr val="8C213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8C2137"/>
                          </a:solidFill>
                          <a:latin typeface="Arial"/>
                          <a:ea typeface="Arial"/>
                          <a:cs typeface="Arial"/>
                          <a:sym typeface="Arial"/>
                        </a:rPr>
                        <a:t>(</a:t>
                      </a:r>
                      <a:r>
                        <a:rPr lang="en-GB" sz="1100" b="0" u="none" strike="noStrike" cap="none">
                          <a:solidFill>
                            <a:srgbClr val="8C2137"/>
                          </a:solidFill>
                          <a:latin typeface="Arial"/>
                          <a:ea typeface="Arial"/>
                          <a:cs typeface="Arial"/>
                          <a:sym typeface="Arial"/>
                        </a:rPr>
                        <a:t>Là những yếu tố tới từ môi trường bên ngoài, mà ta không thể điều chỉnh hay thay đổi được nh</a:t>
                      </a:r>
                      <a:r>
                        <a:rPr lang="en-GB" sz="1100">
                          <a:solidFill>
                            <a:srgbClr val="8C2137"/>
                          </a:solidFill>
                          <a:latin typeface="Arial"/>
                          <a:ea typeface="Arial"/>
                          <a:cs typeface="Arial"/>
                          <a:sym typeface="Arial"/>
                        </a:rPr>
                        <a:t>ư áp lực thời gian, đặc điểm vị trí địa lí, di chuyển,...</a:t>
                      </a:r>
                      <a:r>
                        <a:rPr lang="en-GB" sz="1100" b="0" u="none" strike="noStrike" cap="none">
                          <a:solidFill>
                            <a:srgbClr val="8C2137"/>
                          </a:solidFill>
                          <a:latin typeface="Arial"/>
                          <a:ea typeface="Arial"/>
                          <a:cs typeface="Arial"/>
                          <a:sym typeface="Arial"/>
                        </a:rPr>
                        <a:t>)</a:t>
                      </a:r>
                      <a:endParaRPr sz="1100" u="none" strike="noStrike" cap="none"/>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14400">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latin typeface="Arial"/>
                          <a:ea typeface="Arial"/>
                          <a:cs typeface="Arial"/>
                          <a:sym typeface="Arial"/>
                        </a:rPr>
                        <a:t>Cộng tác viên y tế thôn buôn không đủ thông tin để trả lời…</a:t>
                      </a: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latin typeface="Arial"/>
                          <a:ea typeface="Arial"/>
                          <a:cs typeface="Arial"/>
                          <a:sym typeface="Arial"/>
                        </a:rPr>
                        <a:t>Người dân cộng đồng quá bận vụ mùa…</a:t>
                      </a: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14400">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latin typeface="Arial"/>
                          <a:ea typeface="Arial"/>
                          <a:cs typeface="Arial"/>
                          <a:sym typeface="Arial"/>
                        </a:rPr>
                        <a:t>Cộng tác viên y tế thôn buôn chưa được tập huấn…</a:t>
                      </a: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latin typeface="Arial"/>
                          <a:ea typeface="Arial"/>
                          <a:cs typeface="Arial"/>
                          <a:sym typeface="Arial"/>
                        </a:rPr>
                        <a:t>Thôn buôn quá xa, đường đi khó khăn…</a:t>
                      </a: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14400">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latin typeface="Arial"/>
                          <a:ea typeface="Arial"/>
                          <a:cs typeface="Arial"/>
                          <a:sym typeface="Arial"/>
                        </a:rPr>
                        <a:t>Cảm thấy tự ti, ngại ngần…</a:t>
                      </a: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latin typeface="Arial"/>
                          <a:ea typeface="Arial"/>
                          <a:cs typeface="Arial"/>
                          <a:sym typeface="Arial"/>
                        </a:rPr>
                        <a:t>Thời tiết xấu khiến trẻ ốm, sốt trước ngày tiêm chủng….</a:t>
                      </a: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14400">
                <a:tc>
                  <a:txBody>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a:t>
                      </a: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GB" sz="1100" b="0" i="0" u="none" strike="noStrike" cap="none">
                          <a:solidFill>
                            <a:schemeClr val="dk1"/>
                          </a:solidFill>
                          <a:latin typeface="Arial"/>
                          <a:ea typeface="Arial"/>
                          <a:cs typeface="Arial"/>
                          <a:sym typeface="Arial"/>
                        </a:rPr>
                        <a:t>……………………………………………..</a:t>
                      </a: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35700">
                <a:tc>
                  <a:txBody>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a:t>
                      </a: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GB" sz="1100" b="0" i="0" u="none" strike="noStrike" cap="none">
                          <a:solidFill>
                            <a:schemeClr val="dk1"/>
                          </a:solidFill>
                          <a:latin typeface="Arial"/>
                          <a:ea typeface="Arial"/>
                          <a:cs typeface="Arial"/>
                          <a:sym typeface="Arial"/>
                        </a:rPr>
                        <a:t>……………………………………………..</a:t>
                      </a: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14400">
                <a:tc>
                  <a:txBody>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a:t>
                      </a: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GB" sz="1100" b="0" i="0" u="none" strike="noStrike" cap="none">
                          <a:solidFill>
                            <a:schemeClr val="dk1"/>
                          </a:solidFill>
                          <a:latin typeface="Arial"/>
                          <a:ea typeface="Arial"/>
                          <a:cs typeface="Arial"/>
                          <a:sym typeface="Arial"/>
                        </a:rPr>
                        <a:t>……………………………………………..</a:t>
                      </a: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bl>
          </a:graphicData>
        </a:graphic>
      </p:graphicFrame>
      <p:sp>
        <p:nvSpPr>
          <p:cNvPr id="216" name="Google Shape;216;p9"/>
          <p:cNvSpPr txBox="1"/>
          <p:nvPr/>
        </p:nvSpPr>
        <p:spPr>
          <a:xfrm>
            <a:off x="503086" y="633501"/>
            <a:ext cx="5955502" cy="261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Mô-đun 1: Xây dựng lòng tin</a:t>
            </a:r>
            <a:endParaRPr sz="1100" b="0" i="1" u="none" strike="noStrike" cap="none">
              <a:solidFill>
                <a:schemeClr val="dk1"/>
              </a:solidFill>
              <a:latin typeface="Arial"/>
              <a:ea typeface="Arial"/>
              <a:cs typeface="Arial"/>
              <a:sym typeface="Arial"/>
            </a:endParaRPr>
          </a:p>
        </p:txBody>
      </p:sp>
      <p:sp>
        <p:nvSpPr>
          <p:cNvPr id="217" name="Google Shape;217;p9"/>
          <p:cNvSpPr txBox="1"/>
          <p:nvPr/>
        </p:nvSpPr>
        <p:spPr>
          <a:xfrm>
            <a:off x="502980" y="1077605"/>
            <a:ext cx="5868588" cy="5693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2: Xác định các khó khăn trong truyền thông </a:t>
            </a:r>
            <a:r>
              <a:rPr lang="en-GB" sz="1200" b="1" i="0" u="none" strike="noStrike" cap="none">
                <a:solidFill>
                  <a:srgbClr val="3E7190"/>
                </a:solidFill>
                <a:latin typeface="Arial"/>
                <a:ea typeface="Arial"/>
                <a:cs typeface="Arial"/>
                <a:sym typeface="Arial"/>
              </a:rPr>
              <a:t>(tiếp)</a:t>
            </a:r>
            <a:endParaRPr sz="1200" b="0" i="1" u="none" strike="noStrike" cap="none">
              <a:solidFill>
                <a:srgbClr val="3E719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Bước này gồm 03 hoạt động – Tổng thời gian: 50 phút</a:t>
            </a:r>
            <a:endParaRPr sz="1400" b="0" i="0" u="none" strike="noStrike" cap="none">
              <a:solidFill>
                <a:srgbClr val="000000"/>
              </a:solidFill>
              <a:latin typeface="Arial"/>
              <a:ea typeface="Arial"/>
              <a:cs typeface="Arial"/>
              <a:sym typeface="Arial"/>
            </a:endParaRPr>
          </a:p>
        </p:txBody>
      </p:sp>
      <p:pic>
        <p:nvPicPr>
          <p:cNvPr id="218" name="Google Shape;218;p9" descr="Magnifying glass with solid fill"/>
          <p:cNvPicPr preferRelativeResize="0"/>
          <p:nvPr/>
        </p:nvPicPr>
        <p:blipFill rotWithShape="1">
          <a:blip r:embed="rId3">
            <a:alphaModFix/>
          </a:blip>
          <a:srcRect/>
          <a:stretch/>
        </p:blipFill>
        <p:spPr>
          <a:xfrm>
            <a:off x="571413" y="5172345"/>
            <a:ext cx="512895" cy="524866"/>
          </a:xfrm>
          <a:prstGeom prst="rect">
            <a:avLst/>
          </a:prstGeom>
          <a:noFill/>
          <a:ln>
            <a:noFill/>
          </a:ln>
        </p:spPr>
      </p:pic>
      <p:sp>
        <p:nvSpPr>
          <p:cNvPr id="2" name="Slide Number Placeholder 1">
            <a:extLst>
              <a:ext uri="{FF2B5EF4-FFF2-40B4-BE49-F238E27FC236}">
                <a16:creationId xmlns:a16="http://schemas.microsoft.com/office/drawing/2014/main" id="{2C6C997E-72F9-10D5-0E09-EA6879A5061F}"/>
              </a:ext>
            </a:extLst>
          </p:cNvPr>
          <p:cNvSpPr>
            <a:spLocks noGrp="1"/>
          </p:cNvSpPr>
          <p:nvPr>
            <p:ph type="sldNum" idx="12"/>
          </p:nvPr>
        </p:nvSpPr>
        <p:spPr/>
        <p:txBody>
          <a:bodyPr/>
          <a:lstStyle/>
          <a:p>
            <a:fld id="{00000000-1234-1234-1234-123412341234}" type="slidenum">
              <a:rPr lang="en-GB"/>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115b7ada234_0_15"/>
          <p:cNvSpPr txBox="1"/>
          <p:nvPr/>
        </p:nvSpPr>
        <p:spPr>
          <a:xfrm>
            <a:off x="7212787" y="2732258"/>
            <a:ext cx="23022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Times New Roman"/>
              <a:ea typeface="Times New Roman"/>
              <a:cs typeface="Times New Roman"/>
              <a:sym typeface="Times New Roman"/>
            </a:endParaRPr>
          </a:p>
        </p:txBody>
      </p:sp>
      <p:sp>
        <p:nvSpPr>
          <p:cNvPr id="225" name="Google Shape;225;g115b7ada234_0_15"/>
          <p:cNvSpPr txBox="1"/>
          <p:nvPr/>
        </p:nvSpPr>
        <p:spPr>
          <a:xfrm>
            <a:off x="495793" y="633501"/>
            <a:ext cx="6094500" cy="261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Mô-đun 1: Xây dựng lòng tin</a:t>
            </a:r>
            <a:endParaRPr sz="1100" b="0" i="1" u="none" strike="noStrike" cap="none">
              <a:solidFill>
                <a:schemeClr val="dk1"/>
              </a:solidFill>
              <a:latin typeface="Arial"/>
              <a:ea typeface="Arial"/>
              <a:cs typeface="Arial"/>
              <a:sym typeface="Arial"/>
            </a:endParaRPr>
          </a:p>
        </p:txBody>
      </p:sp>
      <p:sp>
        <p:nvSpPr>
          <p:cNvPr id="226" name="Google Shape;226;g115b7ada234_0_15"/>
          <p:cNvSpPr/>
          <p:nvPr/>
        </p:nvSpPr>
        <p:spPr>
          <a:xfrm>
            <a:off x="526248" y="7429500"/>
            <a:ext cx="5975099" cy="1671549"/>
          </a:xfrm>
          <a:prstGeom prst="rect">
            <a:avLst/>
          </a:prstGeom>
          <a:solidFill>
            <a:schemeClr val="lt1"/>
          </a:solidFill>
          <a:ln w="12700" cap="flat" cmpd="sng">
            <a:solidFill>
              <a:srgbClr val="BA9E5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1" i="1" u="none" strike="noStrike" cap="none">
                <a:solidFill>
                  <a:srgbClr val="8C2137"/>
                </a:solidFill>
                <a:latin typeface="Arial"/>
                <a:ea typeface="Arial"/>
                <a:cs typeface="Arial"/>
                <a:sym typeface="Arial"/>
              </a:rPr>
              <a:t>Tập huấn viên sẽ cần chuẩn bị những văn phòng phẩm gì cho hoạt động này?</a:t>
            </a:r>
            <a:endParaRPr sz="1100" b="1" i="1" u="none" strike="noStrike" cap="none">
              <a:solidFill>
                <a:schemeClr val="dk1"/>
              </a:solidFill>
              <a:latin typeface="Arial"/>
              <a:ea typeface="Arial"/>
              <a:cs typeface="Arial"/>
              <a:sym typeface="Arial"/>
            </a:endParaRPr>
          </a:p>
        </p:txBody>
      </p:sp>
      <p:pic>
        <p:nvPicPr>
          <p:cNvPr id="227" name="Google Shape;227;g115b7ada234_0_15" descr="Help with solid fill"/>
          <p:cNvPicPr preferRelativeResize="0"/>
          <p:nvPr/>
        </p:nvPicPr>
        <p:blipFill rotWithShape="1">
          <a:blip r:embed="rId3">
            <a:alphaModFix/>
          </a:blip>
          <a:srcRect/>
          <a:stretch/>
        </p:blipFill>
        <p:spPr>
          <a:xfrm>
            <a:off x="5946027" y="8576183"/>
            <a:ext cx="524866" cy="524866"/>
          </a:xfrm>
          <a:prstGeom prst="rect">
            <a:avLst/>
          </a:prstGeom>
          <a:noFill/>
          <a:ln>
            <a:noFill/>
          </a:ln>
        </p:spPr>
      </p:pic>
      <p:sp>
        <p:nvSpPr>
          <p:cNvPr id="229" name="Google Shape;229;g115b7ada234_0_15"/>
          <p:cNvSpPr txBox="1"/>
          <p:nvPr/>
        </p:nvSpPr>
        <p:spPr>
          <a:xfrm>
            <a:off x="702926" y="6788044"/>
            <a:ext cx="5680232" cy="430887"/>
          </a:xfrm>
          <a:prstGeom prst="rect">
            <a:avLst/>
          </a:prstGeom>
          <a:solidFill>
            <a:srgbClr val="456980"/>
          </a:solidFill>
          <a:ln>
            <a:noFill/>
          </a:ln>
        </p:spPr>
        <p:txBody>
          <a:bodyPr spcFirstLastPara="1" wrap="square" lIns="91425" tIns="45700" rIns="91425" bIns="45700" anchor="t" anchorCtr="0">
            <a:spAutoFit/>
          </a:bodyPr>
          <a:lstStyle/>
          <a:p>
            <a:pPr algn="ctr"/>
            <a:r>
              <a:rPr lang="en-GB" sz="1100" b="0" i="1" u="none" strike="noStrike" cap="none" dirty="0">
                <a:solidFill>
                  <a:schemeClr val="lt1"/>
                </a:solidFill>
                <a:latin typeface="Calibri"/>
                <a:ea typeface="Arial"/>
                <a:cs typeface="Arial"/>
                <a:sym typeface="Arial"/>
              </a:rPr>
              <a:t>Thảo luận nhóm và ghi chép lên thẻ giấy màu khi phân tích vấn đề</a:t>
            </a:r>
            <a:r>
              <a:rPr lang="en-GB" sz="1100" i="1" dirty="0">
                <a:solidFill>
                  <a:schemeClr val="lt1"/>
                </a:solidFill>
                <a:latin typeface="Calibri"/>
              </a:rPr>
              <a:t>. Tập</a:t>
            </a:r>
            <a:r>
              <a:rPr lang="en-GB" sz="1100" b="0" i="1" u="none" strike="noStrike" cap="none" dirty="0">
                <a:solidFill>
                  <a:schemeClr val="lt1"/>
                </a:solidFill>
                <a:latin typeface="Calibri"/>
                <a:ea typeface="Arial"/>
                <a:cs typeface="Arial"/>
                <a:sym typeface="Arial"/>
              </a:rPr>
              <a:t> huấn </a:t>
            </a:r>
            <a:r>
              <a:rPr lang="en-GB" sz="1100" b="0" i="1" u="none" strike="noStrike" cap="none" err="1">
                <a:solidFill>
                  <a:schemeClr val="lt1"/>
                </a:solidFill>
                <a:latin typeface="Calibri"/>
                <a:ea typeface="Arial"/>
                <a:cs typeface="Arial"/>
                <a:sym typeface="Arial"/>
              </a:rPr>
              <a:t>cho</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Tập</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huấn</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viên</a:t>
            </a:r>
            <a:r>
              <a:rPr lang="en-GB" sz="1100" i="1" dirty="0">
                <a:solidFill>
                  <a:schemeClr val="lt1"/>
                </a:solidFill>
                <a:latin typeface="Calibri"/>
              </a:rPr>
              <a:t> </a:t>
            </a:r>
            <a:r>
              <a:rPr lang="en-GB" sz="1100" i="1" err="1">
                <a:solidFill>
                  <a:schemeClr val="lt1"/>
                </a:solidFill>
                <a:latin typeface="Calibri"/>
              </a:rPr>
              <a:t>tại</a:t>
            </a:r>
            <a:r>
              <a:rPr lang="en-GB" sz="1100" i="1" dirty="0">
                <a:solidFill>
                  <a:schemeClr val="lt1"/>
                </a:solidFill>
                <a:latin typeface="Calibri"/>
              </a:rPr>
              <a:t> </a:t>
            </a:r>
            <a:r>
              <a:rPr lang="en-GB" sz="1100" i="1" err="1">
                <a:solidFill>
                  <a:schemeClr val="lt1"/>
                </a:solidFill>
                <a:latin typeface="Calibri"/>
              </a:rPr>
              <a:t>Đắk</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Lắk</a:t>
            </a:r>
            <a:r>
              <a:rPr lang="en-GB" sz="1100" i="1" dirty="0">
                <a:solidFill>
                  <a:schemeClr val="lt1"/>
                </a:solidFill>
                <a:latin typeface="Calibri"/>
              </a:rPr>
              <a:t>. </a:t>
            </a:r>
            <a:r>
              <a:rPr lang="en-GB" sz="1100" i="1" err="1">
                <a:solidFill>
                  <a:schemeClr val="lt1"/>
                </a:solidFill>
                <a:latin typeface="Calibri"/>
              </a:rPr>
              <a:t>Nguồn</a:t>
            </a:r>
            <a:r>
              <a:rPr lang="en-GB" sz="1100" i="1" dirty="0">
                <a:solidFill>
                  <a:schemeClr val="lt1"/>
                </a:solidFill>
                <a:latin typeface="Calibri"/>
              </a:rPr>
              <a:t>: OUCRU, </a:t>
            </a:r>
            <a:r>
              <a:rPr lang="en-GB" sz="1100" b="0" i="1" u="none" strike="noStrike" cap="none" dirty="0">
                <a:solidFill>
                  <a:schemeClr val="lt1"/>
                </a:solidFill>
                <a:latin typeface="Calibri"/>
                <a:ea typeface="Arial"/>
                <a:cs typeface="Arial"/>
                <a:sym typeface="Arial"/>
              </a:rPr>
              <a:t>2022</a:t>
            </a:r>
            <a:r>
              <a:rPr lang="en-GB" sz="1100" i="1" dirty="0">
                <a:solidFill>
                  <a:schemeClr val="lt1"/>
                </a:solidFill>
                <a:latin typeface="Calibri"/>
              </a:rPr>
              <a:t>.</a:t>
            </a:r>
            <a:endParaRPr lang="en-US" dirty="0">
              <a:solidFill>
                <a:schemeClr val="lt1"/>
              </a:solidFill>
              <a:latin typeface="Calibri"/>
            </a:endParaRPr>
          </a:p>
        </p:txBody>
      </p:sp>
      <p:sp>
        <p:nvSpPr>
          <p:cNvPr id="230" name="Google Shape;230;g115b7ada234_0_15"/>
          <p:cNvSpPr txBox="1"/>
          <p:nvPr/>
        </p:nvSpPr>
        <p:spPr>
          <a:xfrm>
            <a:off x="495793" y="1077605"/>
            <a:ext cx="6005557" cy="5693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2: Xác định các khó khăn trong truyền thông </a:t>
            </a:r>
            <a:r>
              <a:rPr lang="en-GB" sz="1200" b="1" i="0" u="none" strike="noStrike" cap="none">
                <a:solidFill>
                  <a:srgbClr val="3E7190"/>
                </a:solidFill>
                <a:latin typeface="Arial"/>
                <a:ea typeface="Arial"/>
                <a:cs typeface="Arial"/>
                <a:sym typeface="Arial"/>
              </a:rPr>
              <a:t>(tiếp)</a:t>
            </a:r>
            <a:endParaRPr sz="1200" b="0" i="1" u="none" strike="noStrike" cap="none">
              <a:solidFill>
                <a:srgbClr val="3E719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Bước này gồm 03 hoạt động – Tổng thời gian: 50 phút</a:t>
            </a:r>
            <a:endParaRPr sz="1400" b="0" i="0" u="none" strike="noStrike" cap="none">
              <a:solidFill>
                <a:srgbClr val="000000"/>
              </a:solidFill>
              <a:latin typeface="Arial"/>
              <a:ea typeface="Arial"/>
              <a:cs typeface="Arial"/>
              <a:sym typeface="Arial"/>
            </a:endParaRPr>
          </a:p>
        </p:txBody>
      </p:sp>
      <p:sp>
        <p:nvSpPr>
          <p:cNvPr id="231" name="Google Shape;231;g115b7ada234_0_15"/>
          <p:cNvSpPr txBox="1"/>
          <p:nvPr/>
        </p:nvSpPr>
        <p:spPr>
          <a:xfrm>
            <a:off x="526250" y="1862631"/>
            <a:ext cx="5975100" cy="538569"/>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4: Phân tích nguyên nhân </a:t>
            </a:r>
            <a:r>
              <a:rPr lang="en-GB" sz="1300" b="0" i="0" u="none" strike="noStrike" cap="none">
                <a:solidFill>
                  <a:srgbClr val="067973"/>
                </a:solidFill>
                <a:latin typeface="Arial"/>
                <a:ea typeface="Arial"/>
                <a:cs typeface="Arial"/>
                <a:sym typeface="Arial"/>
              </a:rPr>
              <a:t>(tiếp)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1" u="none" strike="noStrike" cap="none">
                <a:solidFill>
                  <a:schemeClr val="dk1"/>
                </a:solidFill>
                <a:latin typeface="Arial"/>
                <a:ea typeface="Arial"/>
                <a:cs typeface="Arial"/>
                <a:sym typeface="Arial"/>
              </a:rPr>
              <a:t>Thời gian: 25 phút</a:t>
            </a:r>
            <a:endParaRPr sz="1400" b="0" i="1" u="none" strike="noStrike" cap="none">
              <a:solidFill>
                <a:srgbClr val="000000"/>
              </a:solidFill>
              <a:latin typeface="Arial"/>
              <a:ea typeface="Arial"/>
              <a:cs typeface="Arial"/>
              <a:sym typeface="Arial"/>
            </a:endParaRPr>
          </a:p>
        </p:txBody>
      </p:sp>
      <p:sp>
        <p:nvSpPr>
          <p:cNvPr id="232" name="Google Shape;232;g115b7ada234_0_15"/>
          <p:cNvSpPr txBox="1"/>
          <p:nvPr/>
        </p:nvSpPr>
        <p:spPr>
          <a:xfrm>
            <a:off x="702926" y="2596577"/>
            <a:ext cx="5680233" cy="255528"/>
          </a:xfrm>
          <a:prstGeom prst="rect">
            <a:avLst/>
          </a:prstGeom>
          <a:solidFill>
            <a:srgbClr val="45698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1100" b="0" i="1" u="none" strike="noStrike" cap="none">
              <a:solidFill>
                <a:schemeClr val="lt1"/>
              </a:solidFill>
              <a:latin typeface="Arial"/>
              <a:ea typeface="Arial"/>
              <a:cs typeface="Arial"/>
              <a:sym typeface="Arial"/>
            </a:endParaRPr>
          </a:p>
        </p:txBody>
      </p:sp>
      <p:pic>
        <p:nvPicPr>
          <p:cNvPr id="3" name="Picture 2">
            <a:extLst>
              <a:ext uri="{FF2B5EF4-FFF2-40B4-BE49-F238E27FC236}">
                <a16:creationId xmlns:a16="http://schemas.microsoft.com/office/drawing/2014/main" id="{F3308119-8349-35AF-0EEE-B988900519E3}"/>
              </a:ext>
            </a:extLst>
          </p:cNvPr>
          <p:cNvPicPr>
            <a:picLocks noChangeAspect="1"/>
          </p:cNvPicPr>
          <p:nvPr/>
        </p:nvPicPr>
        <p:blipFill rotWithShape="1">
          <a:blip r:embed="rId4"/>
          <a:srcRect l="12430" b="19095"/>
          <a:stretch/>
        </p:blipFill>
        <p:spPr>
          <a:xfrm>
            <a:off x="702927" y="2852105"/>
            <a:ext cx="5680232" cy="3935939"/>
          </a:xfrm>
          <a:prstGeom prst="rect">
            <a:avLst/>
          </a:prstGeom>
        </p:spPr>
      </p:pic>
      <p:sp>
        <p:nvSpPr>
          <p:cNvPr id="2" name="Slide Number Placeholder 1">
            <a:extLst>
              <a:ext uri="{FF2B5EF4-FFF2-40B4-BE49-F238E27FC236}">
                <a16:creationId xmlns:a16="http://schemas.microsoft.com/office/drawing/2014/main" id="{1D457E22-5A60-CC04-60A5-09CC46E74510}"/>
              </a:ext>
            </a:extLst>
          </p:cNvPr>
          <p:cNvSpPr>
            <a:spLocks noGrp="1"/>
          </p:cNvSpPr>
          <p:nvPr>
            <p:ph type="sldNum" idx="12"/>
          </p:nvPr>
        </p:nvSpPr>
        <p:spPr/>
        <p:txBody>
          <a:bodyPr/>
          <a:lstStyle/>
          <a:p>
            <a:fld id="{00000000-1234-1234-1234-123412341234}" type="slidenum">
              <a:rPr lang="en-GB"/>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0"/>
          <p:cNvSpPr txBox="1"/>
          <p:nvPr/>
        </p:nvSpPr>
        <p:spPr>
          <a:xfrm>
            <a:off x="495793" y="8618911"/>
            <a:ext cx="2933207" cy="31585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100"/>
              <a:buFont typeface="Arial"/>
              <a:buNone/>
            </a:pPr>
            <a:r>
              <a:rPr lang="en-GB" sz="1100" b="0" i="0" u="none" strike="noStrike" cap="none">
                <a:solidFill>
                  <a:srgbClr val="000000"/>
                </a:solidFill>
                <a:latin typeface="Times New Roman"/>
                <a:ea typeface="Times New Roman"/>
                <a:cs typeface="Times New Roman"/>
                <a:sym typeface="Times New Roman"/>
              </a:rPr>
              <a:t>;</a:t>
            </a:r>
            <a:endParaRPr sz="1400" b="0" i="0" u="none" strike="noStrike" cap="none">
              <a:solidFill>
                <a:srgbClr val="000000"/>
              </a:solidFill>
              <a:latin typeface="Arial"/>
              <a:ea typeface="Arial"/>
              <a:cs typeface="Arial"/>
              <a:sym typeface="Arial"/>
            </a:endParaRPr>
          </a:p>
        </p:txBody>
      </p:sp>
      <p:sp>
        <p:nvSpPr>
          <p:cNvPr id="238" name="Google Shape;238;p10"/>
          <p:cNvSpPr txBox="1"/>
          <p:nvPr/>
        </p:nvSpPr>
        <p:spPr>
          <a:xfrm>
            <a:off x="498070" y="789481"/>
            <a:ext cx="5958300" cy="563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3:  Tìm kiếm giải pháp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1" u="none" strike="noStrike" cap="none">
                <a:solidFill>
                  <a:schemeClr val="dk1"/>
                </a:solidFill>
                <a:latin typeface="Arial"/>
                <a:ea typeface="Arial"/>
                <a:cs typeface="Arial"/>
                <a:sym typeface="Arial"/>
              </a:rPr>
              <a:t>Bước này gồm 02 hoạt động - Tổng thời gian: 50 phút</a:t>
            </a:r>
            <a:endParaRPr sz="1400" b="0" i="0" u="none" strike="noStrike" cap="none">
              <a:solidFill>
                <a:srgbClr val="000000"/>
              </a:solidFill>
              <a:latin typeface="Arial"/>
              <a:ea typeface="Arial"/>
              <a:cs typeface="Arial"/>
              <a:sym typeface="Arial"/>
            </a:endParaRPr>
          </a:p>
        </p:txBody>
      </p:sp>
      <p:sp>
        <p:nvSpPr>
          <p:cNvPr id="239" name="Google Shape;239;p10"/>
          <p:cNvSpPr txBox="1"/>
          <p:nvPr/>
        </p:nvSpPr>
        <p:spPr>
          <a:xfrm>
            <a:off x="495793" y="1392396"/>
            <a:ext cx="5899500" cy="91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Sau bước này, người tham gia có thể:</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1" u="none" strike="noStrike" cap="none">
                <a:solidFill>
                  <a:schemeClr val="dk1"/>
                </a:solidFill>
                <a:latin typeface="Arial"/>
                <a:ea typeface="Arial"/>
                <a:cs typeface="Arial"/>
                <a:sym typeface="Arial"/>
              </a:rPr>
              <a:t>Trình bày tự tin v</a:t>
            </a:r>
            <a:r>
              <a:rPr lang="en-GB" sz="1100" i="1">
                <a:solidFill>
                  <a:schemeClr val="dk1"/>
                </a:solidFill>
              </a:rPr>
              <a:t>à trôi chảy </a:t>
            </a:r>
            <a:r>
              <a:rPr lang="en-GB" sz="1100" b="0" i="1" u="none" strike="noStrike" cap="none">
                <a:solidFill>
                  <a:schemeClr val="dk1"/>
                </a:solidFill>
                <a:latin typeface="Arial"/>
                <a:ea typeface="Arial"/>
                <a:cs typeface="Arial"/>
                <a:sym typeface="Arial"/>
              </a:rPr>
              <a:t> về vắc-xin phòng chống bệnh truyền nhiễm ra sao.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1" u="none" strike="noStrike" cap="none">
                <a:solidFill>
                  <a:schemeClr val="dk1"/>
                </a:solidFill>
                <a:latin typeface="Arial"/>
                <a:ea typeface="Arial"/>
                <a:cs typeface="Arial"/>
                <a:sym typeface="Arial"/>
              </a:rPr>
              <a:t>Cùng xây dựng danh s</a:t>
            </a:r>
            <a:r>
              <a:rPr lang="en-GB" sz="1100" i="1">
                <a:solidFill>
                  <a:schemeClr val="dk1"/>
                </a:solidFill>
              </a:rPr>
              <a:t>ách </a:t>
            </a:r>
            <a:r>
              <a:rPr lang="en-GB" sz="1100" b="0" i="1" u="none" strike="noStrike" cap="none">
                <a:solidFill>
                  <a:schemeClr val="dk1"/>
                </a:solidFill>
                <a:latin typeface="Arial"/>
                <a:ea typeface="Arial"/>
                <a:cs typeface="Arial"/>
                <a:sym typeface="Arial"/>
              </a:rPr>
              <a:t>: Những lưu ý về truyền thông cho cộng đồng về một số loại vắc-xin. </a:t>
            </a:r>
            <a:endParaRPr sz="1400" b="0" i="0" u="none" strike="noStrike" cap="none">
              <a:solidFill>
                <a:srgbClr val="000000"/>
              </a:solidFill>
              <a:latin typeface="Arial"/>
              <a:ea typeface="Arial"/>
              <a:cs typeface="Arial"/>
              <a:sym typeface="Arial"/>
            </a:endParaRPr>
          </a:p>
        </p:txBody>
      </p:sp>
      <p:sp>
        <p:nvSpPr>
          <p:cNvPr id="240" name="Google Shape;240;p10"/>
          <p:cNvSpPr txBox="1"/>
          <p:nvPr/>
        </p:nvSpPr>
        <p:spPr>
          <a:xfrm>
            <a:off x="559626" y="3098582"/>
            <a:ext cx="3290100" cy="6188100"/>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5: Nhập vai tình huống </a:t>
            </a:r>
            <a:r>
              <a:rPr lang="en-GB" sz="1100" b="0" i="1" u="none" strike="noStrike" cap="none">
                <a:solidFill>
                  <a:schemeClr val="dk1"/>
                </a:solidFill>
                <a:latin typeface="Arial"/>
                <a:ea typeface="Arial"/>
                <a:cs typeface="Arial"/>
                <a:sym typeface="Arial"/>
              </a:rPr>
              <a:t>Thời gian: 30 phút</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Tình huống nhập vai</a:t>
            </a:r>
            <a:r>
              <a:rPr lang="en-GB" sz="1300" b="1" i="0" u="none" strike="noStrike" cap="none">
                <a:solidFill>
                  <a:srgbClr val="067973"/>
                </a:solidFill>
                <a:latin typeface="Arial"/>
                <a:ea typeface="Arial"/>
                <a:cs typeface="Arial"/>
                <a:sym typeface="Arial"/>
              </a:rPr>
              <a:t> </a:t>
            </a:r>
            <a:r>
              <a:rPr lang="en-GB" sz="1200" b="1" i="1" u="none" strike="noStrike" cap="none">
                <a:solidFill>
                  <a:srgbClr val="067973"/>
                </a:solidFill>
                <a:latin typeface="Arial"/>
                <a:ea typeface="Arial"/>
                <a:cs typeface="Arial"/>
                <a:sym typeface="Arial"/>
              </a:rPr>
              <a:t>“Thuyết phục người dân đưa trẻ đến buổi tiêm chủng và cho con tiêm vắc-xin”</a:t>
            </a:r>
            <a:endParaRPr sz="1300" b="0" i="0" u="none" strike="noStrike" cap="none">
              <a:solidFill>
                <a:srgbClr val="000000"/>
              </a:solidFill>
              <a:latin typeface="Arial"/>
              <a:ea typeface="Arial"/>
              <a:cs typeface="Arial"/>
              <a:sym typeface="Arial"/>
            </a:endParaRPr>
          </a:p>
          <a:p>
            <a:pPr marL="0" marR="0" lvl="0" indent="0" algn="ctr" rtl="0">
              <a:lnSpc>
                <a:spcPct val="100000"/>
              </a:lnSpc>
              <a:spcBef>
                <a:spcPts val="554"/>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Cách thực hiện:  </a:t>
            </a:r>
            <a:endParaRPr sz="1400" b="1" i="0" u="none" strike="noStrike" cap="none">
              <a:solidFill>
                <a:srgbClr val="000000"/>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Tập huấn viên chuẩn bị và giới thiệu</a:t>
            </a:r>
            <a:r>
              <a:rPr lang="en-GB" sz="1100" b="1" i="0" u="none" strike="noStrike" cap="none">
                <a:solidFill>
                  <a:srgbClr val="067973"/>
                </a:solidFill>
                <a:latin typeface="Arial"/>
                <a:ea typeface="Arial"/>
                <a:cs typeface="Arial"/>
                <a:sym typeface="Arial"/>
              </a:rPr>
              <a:t> Tài liệu truyền thông</a:t>
            </a:r>
            <a:r>
              <a:rPr lang="en-GB" sz="1100" b="0" i="0" u="none" strike="noStrike" cap="none">
                <a:solidFill>
                  <a:schemeClr val="dk1"/>
                </a:solidFill>
                <a:latin typeface="Arial"/>
                <a:ea typeface="Arial"/>
                <a:cs typeface="Arial"/>
                <a:sym typeface="Arial"/>
              </a:rPr>
              <a:t> cho người tham gia.</a:t>
            </a:r>
            <a:endParaRPr sz="1100" b="1" i="0" u="none" strike="noStrike" cap="none">
              <a:solidFill>
                <a:srgbClr val="067973"/>
              </a:solidFill>
              <a:latin typeface="Arial"/>
              <a:ea typeface="Arial"/>
              <a:cs typeface="Arial"/>
              <a:sym typeface="Arial"/>
            </a:endParaRPr>
          </a:p>
          <a:p>
            <a:pPr marL="457200" marR="0" lvl="0" indent="0" algn="l" rtl="0">
              <a:lnSpc>
                <a:spcPct val="100000"/>
              </a:lnSpc>
              <a:spcBef>
                <a:spcPts val="554"/>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Tập huấn viên chia người tham gia thành các nhóm, </a:t>
            </a:r>
            <a:r>
              <a:rPr lang="en-GB" sz="1100" b="1" i="0" u="none" strike="noStrike" cap="none">
                <a:solidFill>
                  <a:srgbClr val="067973"/>
                </a:solidFill>
                <a:latin typeface="Arial"/>
                <a:ea typeface="Arial"/>
                <a:cs typeface="Arial"/>
                <a:sym typeface="Arial"/>
              </a:rPr>
              <a:t>mỗi nhóm 3 người</a:t>
            </a:r>
            <a:r>
              <a:rPr lang="en-GB" sz="1100" b="0" i="0" u="none" strike="noStrike" cap="none">
                <a:solidFill>
                  <a:schemeClr val="dk1"/>
                </a:solidFill>
                <a:latin typeface="Arial"/>
                <a:ea typeface="Arial"/>
                <a:cs typeface="Arial"/>
                <a:sym typeface="Arial"/>
              </a:rPr>
              <a:t>, và đưa ra gợi ý về kế hoạch truyền thông. Sau đó các nhóm sẽ có khoảng</a:t>
            </a:r>
            <a:r>
              <a:rPr lang="en-GB" sz="1100" b="1" i="0" u="none" strike="noStrike" cap="none">
                <a:solidFill>
                  <a:srgbClr val="067973"/>
                </a:solidFill>
                <a:latin typeface="Arial"/>
                <a:ea typeface="Arial"/>
                <a:cs typeface="Arial"/>
                <a:sym typeface="Arial"/>
              </a:rPr>
              <a:t> 5 phút </a:t>
            </a:r>
            <a:r>
              <a:rPr lang="en-GB" sz="1100" b="0" i="0" u="none" strike="noStrike" cap="none">
                <a:solidFill>
                  <a:schemeClr val="dk1"/>
                </a:solidFill>
                <a:latin typeface="Arial"/>
                <a:ea typeface="Arial"/>
                <a:cs typeface="Arial"/>
                <a:sym typeface="Arial"/>
              </a:rPr>
              <a:t>để thảo luận xây dựng </a:t>
            </a:r>
            <a:r>
              <a:rPr lang="en-GB" sz="1100" b="1" i="0" u="none" strike="noStrike" cap="none">
                <a:solidFill>
                  <a:srgbClr val="067973"/>
                </a:solidFill>
                <a:latin typeface="Arial"/>
                <a:ea typeface="Arial"/>
                <a:cs typeface="Arial"/>
                <a:sym typeface="Arial"/>
              </a:rPr>
              <a:t>kế hoạch truyền thông </a:t>
            </a:r>
            <a:r>
              <a:rPr lang="en-GB" sz="1100" b="0" i="0" u="none" strike="noStrike" cap="none">
                <a:solidFill>
                  <a:schemeClr val="dk1"/>
                </a:solidFill>
                <a:latin typeface="Arial"/>
                <a:ea typeface="Arial"/>
                <a:cs typeface="Arial"/>
                <a:sym typeface="Arial"/>
              </a:rPr>
              <a:t>của nhóm mình.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endParaRPr sz="1100" b="1" i="0" u="none" strike="noStrike" cap="none">
              <a:solidFill>
                <a:srgbClr val="067973"/>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Sau khi chuẩn bị xong, tập huấn viên lựa chọn 3-4 người tham gia để </a:t>
            </a:r>
            <a:r>
              <a:rPr lang="en-GB" sz="1100" b="1" i="0" u="none" strike="noStrike" cap="none">
                <a:solidFill>
                  <a:srgbClr val="067973"/>
                </a:solidFill>
                <a:latin typeface="Arial"/>
                <a:ea typeface="Arial"/>
                <a:cs typeface="Arial"/>
                <a:sym typeface="Arial"/>
              </a:rPr>
              <a:t>đóng vai “Người dân tại cộng đồng”</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554"/>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Các nhóm sẽ</a:t>
            </a:r>
            <a:r>
              <a:rPr lang="en-GB" sz="1100" b="1">
                <a:solidFill>
                  <a:srgbClr val="067973"/>
                </a:solidFill>
              </a:rPr>
              <a:t> s</a:t>
            </a:r>
            <a:r>
              <a:rPr lang="en-GB" sz="1100" b="1" i="0" u="none" strike="noStrike" cap="none">
                <a:solidFill>
                  <a:srgbClr val="067973"/>
                </a:solidFill>
                <a:latin typeface="Arial"/>
                <a:ea typeface="Arial"/>
                <a:cs typeface="Arial"/>
                <a:sym typeface="Arial"/>
              </a:rPr>
              <a:t>ử dụng kế hoạch truyền thông mà nhóm tự chuẩn bị</a:t>
            </a:r>
            <a:r>
              <a:rPr lang="en-GB" sz="1100" b="1" i="0" u="none" strike="noStrike" cap="none">
                <a:solidFill>
                  <a:schemeClr val="dk1"/>
                </a:solidFill>
                <a:latin typeface="Arial"/>
                <a:ea typeface="Arial"/>
                <a:cs typeface="Arial"/>
                <a:sym typeface="Arial"/>
              </a:rPr>
              <a:t> </a:t>
            </a:r>
            <a:r>
              <a:rPr lang="en-GB" sz="1100" b="0" i="0" u="none" strike="noStrike" cap="none">
                <a:solidFill>
                  <a:schemeClr val="dk1"/>
                </a:solidFill>
                <a:latin typeface="Arial"/>
                <a:ea typeface="Arial"/>
                <a:cs typeface="Arial"/>
                <a:sym typeface="Arial"/>
              </a:rPr>
              <a:t>và lên đóng vai để thuyết phục người dân.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Mỗi màn nhập vai sẽ có thời gian khoảng 3 phút, </a:t>
            </a:r>
            <a:r>
              <a:rPr lang="en-GB" sz="1100" b="1" i="0" u="none" strike="noStrike" cap="none">
                <a:solidFill>
                  <a:srgbClr val="067973"/>
                </a:solidFill>
                <a:latin typeface="Arial"/>
                <a:ea typeface="Arial"/>
                <a:cs typeface="Arial"/>
                <a:sym typeface="Arial"/>
              </a:rPr>
              <a:t>hoặc cho tới khi nào ‘người dân tại cộng đồng’ đồng ý đưa con đi tiêm chủng. </a:t>
            </a:r>
            <a:endParaRPr sz="1100" b="1" i="0" u="none" strike="noStrike" cap="none">
              <a:solidFill>
                <a:srgbClr val="067973"/>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Các thành viên của nhóm có thể </a:t>
            </a:r>
            <a:r>
              <a:rPr lang="en-GB" sz="1100" b="1" i="0" u="none" strike="noStrike" cap="none">
                <a:solidFill>
                  <a:srgbClr val="067973"/>
                </a:solidFill>
                <a:latin typeface="Arial"/>
                <a:ea typeface="Arial"/>
                <a:cs typeface="Arial"/>
                <a:sym typeface="Arial"/>
              </a:rPr>
              <a:t>thay phiên hỗ trợ nhau</a:t>
            </a:r>
            <a:r>
              <a:rPr lang="en-GB" sz="1100" b="0" i="0" u="none" strike="noStrike" cap="none">
                <a:solidFill>
                  <a:schemeClr val="dk1"/>
                </a:solidFill>
                <a:latin typeface="Arial"/>
                <a:ea typeface="Arial"/>
                <a:cs typeface="Arial"/>
                <a:sym typeface="Arial"/>
              </a:rPr>
              <a:t> trong quá trình nhập vai tình huống. </a:t>
            </a:r>
            <a:endParaRPr sz="1400" b="0" i="0" u="none" strike="noStrike" cap="none">
              <a:solidFill>
                <a:srgbClr val="000000"/>
              </a:solidFill>
              <a:latin typeface="Arial"/>
              <a:ea typeface="Arial"/>
              <a:cs typeface="Arial"/>
              <a:sym typeface="Arial"/>
            </a:endParaRPr>
          </a:p>
        </p:txBody>
      </p:sp>
      <p:sp>
        <p:nvSpPr>
          <p:cNvPr id="241" name="Google Shape;241;p10"/>
          <p:cNvSpPr/>
          <p:nvPr/>
        </p:nvSpPr>
        <p:spPr>
          <a:xfrm>
            <a:off x="4092285" y="4944675"/>
            <a:ext cx="2358488" cy="1905674"/>
          </a:xfrm>
          <a:custGeom>
            <a:avLst/>
            <a:gdLst/>
            <a:ahLst/>
            <a:cxnLst/>
            <a:rect l="l" t="t" r="r" b="b"/>
            <a:pathLst>
              <a:path w="2358488" h="1221586" extrusionOk="0">
                <a:moveTo>
                  <a:pt x="0" y="0"/>
                </a:moveTo>
                <a:cubicBezTo>
                  <a:pt x="139345" y="-25080"/>
                  <a:pt x="375259" y="3136"/>
                  <a:pt x="518867" y="0"/>
                </a:cubicBezTo>
                <a:cubicBezTo>
                  <a:pt x="662475" y="-3136"/>
                  <a:pt x="909813" y="-19344"/>
                  <a:pt x="1132074" y="0"/>
                </a:cubicBezTo>
                <a:cubicBezTo>
                  <a:pt x="1354335" y="19344"/>
                  <a:pt x="1551579" y="25949"/>
                  <a:pt x="1674526" y="0"/>
                </a:cubicBezTo>
                <a:cubicBezTo>
                  <a:pt x="1797473" y="-25949"/>
                  <a:pt x="2161565" y="16249"/>
                  <a:pt x="2358488" y="0"/>
                </a:cubicBezTo>
                <a:cubicBezTo>
                  <a:pt x="2360854" y="222144"/>
                  <a:pt x="2375547" y="313839"/>
                  <a:pt x="2358488" y="574145"/>
                </a:cubicBezTo>
                <a:cubicBezTo>
                  <a:pt x="2341429" y="834451"/>
                  <a:pt x="2384077" y="920306"/>
                  <a:pt x="2358488" y="1221586"/>
                </a:cubicBezTo>
                <a:cubicBezTo>
                  <a:pt x="2150714" y="1200263"/>
                  <a:pt x="2071505" y="1222237"/>
                  <a:pt x="1816036" y="1221586"/>
                </a:cubicBezTo>
                <a:cubicBezTo>
                  <a:pt x="1560567" y="1220935"/>
                  <a:pt x="1434360" y="1198265"/>
                  <a:pt x="1249999" y="1221586"/>
                </a:cubicBezTo>
                <a:cubicBezTo>
                  <a:pt x="1065638" y="1244907"/>
                  <a:pt x="896264" y="1244054"/>
                  <a:pt x="660377" y="1221586"/>
                </a:cubicBezTo>
                <a:cubicBezTo>
                  <a:pt x="424490" y="1199118"/>
                  <a:pt x="199335" y="1254588"/>
                  <a:pt x="0" y="1221586"/>
                </a:cubicBezTo>
                <a:cubicBezTo>
                  <a:pt x="26976" y="947922"/>
                  <a:pt x="4562" y="733274"/>
                  <a:pt x="0" y="586361"/>
                </a:cubicBezTo>
                <a:cubicBezTo>
                  <a:pt x="-4562" y="439449"/>
                  <a:pt x="7812" y="142282"/>
                  <a:pt x="0" y="0"/>
                </a:cubicBezTo>
                <a:close/>
              </a:path>
              <a:path w="2358488" h="1221586" fill="none" extrusionOk="0">
                <a:moveTo>
                  <a:pt x="-10047" y="744031"/>
                </a:moveTo>
                <a:cubicBezTo>
                  <a:pt x="-85041" y="733335"/>
                  <a:pt x="-130783" y="744019"/>
                  <a:pt x="-210990" y="741442"/>
                </a:cubicBezTo>
                <a:cubicBezTo>
                  <a:pt x="-210047" y="805863"/>
                  <a:pt x="-211110" y="818117"/>
                  <a:pt x="-211816" y="893969"/>
                </a:cubicBezTo>
                <a:cubicBezTo>
                  <a:pt x="-464041" y="856828"/>
                  <a:pt x="-739330" y="908274"/>
                  <a:pt x="-888595" y="880263"/>
                </a:cubicBezTo>
                <a:cubicBezTo>
                  <a:pt x="-1037860" y="852252"/>
                  <a:pt x="-1234299" y="844761"/>
                  <a:pt x="-1565375" y="866557"/>
                </a:cubicBezTo>
                <a:cubicBezTo>
                  <a:pt x="-1896451" y="888352"/>
                  <a:pt x="-1889314" y="859250"/>
                  <a:pt x="-2088341" y="855965"/>
                </a:cubicBezTo>
                <a:cubicBezTo>
                  <a:pt x="-2287369" y="852681"/>
                  <a:pt x="-2577626" y="825733"/>
                  <a:pt x="-2734357" y="842882"/>
                </a:cubicBezTo>
                <a:cubicBezTo>
                  <a:pt x="-2891088" y="860031"/>
                  <a:pt x="-3118941" y="816617"/>
                  <a:pt x="-3288086" y="831668"/>
                </a:cubicBez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8C2137"/>
                </a:solidFill>
                <a:latin typeface="Arial"/>
                <a:ea typeface="Arial"/>
                <a:cs typeface="Arial"/>
                <a:sym typeface="Arial"/>
              </a:rPr>
              <a:t>Gợi ý để chuẩn bị kế hoạch truyền thông: </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Chọn đem theo/ sử dụng tài liệu nào?</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Cần sắp xếp thông tin ra sao? </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Những thông tin </a:t>
            </a:r>
            <a:r>
              <a:rPr lang="en-GB" sz="1100">
                <a:solidFill>
                  <a:schemeClr val="dk1"/>
                </a:solidFill>
              </a:rPr>
              <a:t>quan trọng nào</a:t>
            </a:r>
            <a:r>
              <a:rPr lang="en-GB" sz="1100" b="0" i="0" u="none" strike="noStrike" cap="none">
                <a:solidFill>
                  <a:schemeClr val="dk1"/>
                </a:solidFill>
                <a:latin typeface="Arial"/>
                <a:ea typeface="Arial"/>
                <a:cs typeface="Arial"/>
                <a:sym typeface="Arial"/>
              </a:rPr>
              <a:t> cần truyền đạt?</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Mỗi nhóm người dân ở những cộng đồng khác nhau có những đặc điểm gì cần được lưu ý?</a:t>
            </a:r>
            <a:endParaRPr sz="1100" b="0" i="0" u="none" strike="noStrike" cap="none">
              <a:solidFill>
                <a:srgbClr val="000000"/>
              </a:solidFill>
              <a:latin typeface="Arial"/>
              <a:ea typeface="Arial"/>
              <a:cs typeface="Arial"/>
              <a:sym typeface="Arial"/>
            </a:endParaRPr>
          </a:p>
        </p:txBody>
      </p:sp>
      <p:sp>
        <p:nvSpPr>
          <p:cNvPr id="242" name="Google Shape;242;p10"/>
          <p:cNvSpPr/>
          <p:nvPr/>
        </p:nvSpPr>
        <p:spPr>
          <a:xfrm>
            <a:off x="4092285" y="3281984"/>
            <a:ext cx="2358488" cy="1450371"/>
          </a:xfrm>
          <a:custGeom>
            <a:avLst/>
            <a:gdLst/>
            <a:ahLst/>
            <a:cxnLst/>
            <a:rect l="l" t="t" r="r" b="b"/>
            <a:pathLst>
              <a:path w="2358488" h="1450371" extrusionOk="0">
                <a:moveTo>
                  <a:pt x="0" y="0"/>
                </a:moveTo>
                <a:cubicBezTo>
                  <a:pt x="313540" y="24406"/>
                  <a:pt x="335819" y="11167"/>
                  <a:pt x="636792" y="0"/>
                </a:cubicBezTo>
                <a:cubicBezTo>
                  <a:pt x="937765" y="-11167"/>
                  <a:pt x="966477" y="-15673"/>
                  <a:pt x="1179244" y="0"/>
                </a:cubicBezTo>
                <a:cubicBezTo>
                  <a:pt x="1392011" y="15673"/>
                  <a:pt x="1675658" y="23167"/>
                  <a:pt x="1816036" y="0"/>
                </a:cubicBezTo>
                <a:cubicBezTo>
                  <a:pt x="1956414" y="-23167"/>
                  <a:pt x="2104259" y="-9076"/>
                  <a:pt x="2358488" y="0"/>
                </a:cubicBezTo>
                <a:cubicBezTo>
                  <a:pt x="2354433" y="107177"/>
                  <a:pt x="2369053" y="317352"/>
                  <a:pt x="2358488" y="497961"/>
                </a:cubicBezTo>
                <a:cubicBezTo>
                  <a:pt x="2347923" y="678570"/>
                  <a:pt x="2359909" y="864029"/>
                  <a:pt x="2358488" y="966914"/>
                </a:cubicBezTo>
                <a:cubicBezTo>
                  <a:pt x="2357067" y="1069799"/>
                  <a:pt x="2363863" y="1305762"/>
                  <a:pt x="2358488" y="1450371"/>
                </a:cubicBezTo>
                <a:cubicBezTo>
                  <a:pt x="2168379" y="1457534"/>
                  <a:pt x="2013739" y="1450188"/>
                  <a:pt x="1792451" y="1450371"/>
                </a:cubicBezTo>
                <a:cubicBezTo>
                  <a:pt x="1571163" y="1450554"/>
                  <a:pt x="1359094" y="1473229"/>
                  <a:pt x="1179244" y="1450371"/>
                </a:cubicBezTo>
                <a:cubicBezTo>
                  <a:pt x="999394" y="1427513"/>
                  <a:pt x="782841" y="1430485"/>
                  <a:pt x="589622" y="1450371"/>
                </a:cubicBezTo>
                <a:cubicBezTo>
                  <a:pt x="396403" y="1470257"/>
                  <a:pt x="181543" y="1453586"/>
                  <a:pt x="0" y="1450371"/>
                </a:cubicBezTo>
                <a:cubicBezTo>
                  <a:pt x="16249" y="1264256"/>
                  <a:pt x="-14827" y="1178084"/>
                  <a:pt x="0" y="966914"/>
                </a:cubicBezTo>
                <a:cubicBezTo>
                  <a:pt x="14827" y="755744"/>
                  <a:pt x="4743" y="686896"/>
                  <a:pt x="0" y="454450"/>
                </a:cubicBezTo>
                <a:cubicBezTo>
                  <a:pt x="-4743" y="222004"/>
                  <a:pt x="-11146" y="134792"/>
                  <a:pt x="0" y="0"/>
                </a:cubicBezTo>
                <a:close/>
              </a:path>
              <a:path w="2358488" h="1450371" fill="none" extrusionOk="0">
                <a:moveTo>
                  <a:pt x="-21627" y="719979"/>
                </a:moveTo>
                <a:cubicBezTo>
                  <a:pt x="-60100" y="716969"/>
                  <a:pt x="-144181" y="720536"/>
                  <a:pt x="-187830" y="721560"/>
                </a:cubicBezTo>
                <a:cubicBezTo>
                  <a:pt x="-180693" y="932608"/>
                  <a:pt x="-190072" y="1158921"/>
                  <a:pt x="-189621" y="1295585"/>
                </a:cubicBezTo>
                <a:cubicBezTo>
                  <a:pt x="-189170" y="1432249"/>
                  <a:pt x="-219590" y="1763717"/>
                  <a:pt x="-191486" y="1893039"/>
                </a:cubicBezTo>
                <a:cubicBezTo>
                  <a:pt x="-462372" y="1871413"/>
                  <a:pt x="-516277" y="1900222"/>
                  <a:pt x="-766195" y="1890258"/>
                </a:cubicBezTo>
                <a:cubicBezTo>
                  <a:pt x="-1016114" y="1880295"/>
                  <a:pt x="-1204198" y="1864760"/>
                  <a:pt x="-1340904" y="1887478"/>
                </a:cubicBezTo>
                <a:cubicBezTo>
                  <a:pt x="-1477610" y="1910196"/>
                  <a:pt x="-1645846" y="1900200"/>
                  <a:pt x="-1945861" y="1884551"/>
                </a:cubicBezTo>
                <a:cubicBezTo>
                  <a:pt x="-2245876" y="1868902"/>
                  <a:pt x="-2316908" y="1871673"/>
                  <a:pt x="-2460074" y="1882063"/>
                </a:cubicBezTo>
                <a:cubicBezTo>
                  <a:pt x="-2603240" y="1892453"/>
                  <a:pt x="-2972476" y="1875272"/>
                  <a:pt x="-3216270" y="1878404"/>
                </a:cubicBez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8C2137"/>
                </a:solidFill>
                <a:latin typeface="Arial"/>
                <a:ea typeface="Arial"/>
                <a:cs typeface="Arial"/>
                <a:sym typeface="Arial"/>
              </a:rPr>
              <a:t>Gợi ý tài liệu truyền thông</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Thông tin cơ bản về bệnh Bạch hầu và vắc-xin phòng bệnh;</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Các biểu đồ, hình ảnh liên quan;</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Các tạp chí và hình ảnh từ tạp chí liên quan;</a:t>
            </a:r>
            <a:endParaRPr sz="1100" b="0" i="0" u="none" strike="noStrike" cap="none">
              <a:solidFill>
                <a:srgbClr val="000000"/>
              </a:solidFill>
              <a:latin typeface="Arial"/>
              <a:ea typeface="Arial"/>
              <a:cs typeface="Arial"/>
              <a:sym typeface="Arial"/>
            </a:endParaRPr>
          </a:p>
        </p:txBody>
      </p:sp>
      <p:sp>
        <p:nvSpPr>
          <p:cNvPr id="243" name="Google Shape;243;p10"/>
          <p:cNvSpPr/>
          <p:nvPr/>
        </p:nvSpPr>
        <p:spPr>
          <a:xfrm>
            <a:off x="4092285" y="6939990"/>
            <a:ext cx="2358488" cy="2369101"/>
          </a:xfrm>
          <a:custGeom>
            <a:avLst/>
            <a:gdLst/>
            <a:ahLst/>
            <a:cxnLst/>
            <a:rect l="l" t="t" r="r" b="b"/>
            <a:pathLst>
              <a:path w="2358488" h="3056905" extrusionOk="0">
                <a:moveTo>
                  <a:pt x="0" y="0"/>
                </a:moveTo>
                <a:cubicBezTo>
                  <a:pt x="240592" y="25527"/>
                  <a:pt x="402646" y="11146"/>
                  <a:pt x="518867" y="0"/>
                </a:cubicBezTo>
                <a:cubicBezTo>
                  <a:pt x="635088" y="-11146"/>
                  <a:pt x="836891" y="-2169"/>
                  <a:pt x="1084904" y="0"/>
                </a:cubicBezTo>
                <a:cubicBezTo>
                  <a:pt x="1332917" y="2169"/>
                  <a:pt x="1471590" y="13421"/>
                  <a:pt x="1698111" y="0"/>
                </a:cubicBezTo>
                <a:cubicBezTo>
                  <a:pt x="1924632" y="-13421"/>
                  <a:pt x="2031066" y="5286"/>
                  <a:pt x="2358488" y="0"/>
                </a:cubicBezTo>
                <a:cubicBezTo>
                  <a:pt x="2360749" y="201408"/>
                  <a:pt x="2349805" y="440438"/>
                  <a:pt x="2358488" y="641950"/>
                </a:cubicBezTo>
                <a:cubicBezTo>
                  <a:pt x="2367172" y="843462"/>
                  <a:pt x="2332181" y="1155366"/>
                  <a:pt x="2358488" y="1314469"/>
                </a:cubicBezTo>
                <a:cubicBezTo>
                  <a:pt x="2384795" y="1473572"/>
                  <a:pt x="2339379" y="1703146"/>
                  <a:pt x="2358488" y="1956419"/>
                </a:cubicBezTo>
                <a:cubicBezTo>
                  <a:pt x="2377598" y="2209692"/>
                  <a:pt x="2362669" y="2720334"/>
                  <a:pt x="2358488" y="3056905"/>
                </a:cubicBezTo>
                <a:cubicBezTo>
                  <a:pt x="2138749" y="3038849"/>
                  <a:pt x="1950363" y="3038370"/>
                  <a:pt x="1721696" y="3056905"/>
                </a:cubicBezTo>
                <a:cubicBezTo>
                  <a:pt x="1493029" y="3075440"/>
                  <a:pt x="1300829" y="3067835"/>
                  <a:pt x="1155659" y="3056905"/>
                </a:cubicBezTo>
                <a:cubicBezTo>
                  <a:pt x="1010489" y="3045975"/>
                  <a:pt x="761327" y="3031371"/>
                  <a:pt x="566037" y="3056905"/>
                </a:cubicBezTo>
                <a:cubicBezTo>
                  <a:pt x="370747" y="3082439"/>
                  <a:pt x="185185" y="3081841"/>
                  <a:pt x="0" y="3056905"/>
                </a:cubicBezTo>
                <a:cubicBezTo>
                  <a:pt x="13595" y="2877258"/>
                  <a:pt x="17746" y="2558598"/>
                  <a:pt x="0" y="2384386"/>
                </a:cubicBezTo>
                <a:cubicBezTo>
                  <a:pt x="-17746" y="2210174"/>
                  <a:pt x="-6546" y="1905416"/>
                  <a:pt x="0" y="1711867"/>
                </a:cubicBezTo>
                <a:cubicBezTo>
                  <a:pt x="6546" y="1518318"/>
                  <a:pt x="-13493" y="1355233"/>
                  <a:pt x="0" y="1100486"/>
                </a:cubicBezTo>
                <a:cubicBezTo>
                  <a:pt x="13493" y="845739"/>
                  <a:pt x="-8907" y="773114"/>
                  <a:pt x="0" y="550243"/>
                </a:cubicBezTo>
                <a:cubicBezTo>
                  <a:pt x="8907" y="327372"/>
                  <a:pt x="-16336" y="155439"/>
                  <a:pt x="0" y="0"/>
                </a:cubicBezTo>
                <a:close/>
              </a:path>
              <a:path w="2358488" h="3056905" fill="none" extrusionOk="0">
                <a:moveTo>
                  <a:pt x="-54009" y="1539488"/>
                </a:moveTo>
                <a:cubicBezTo>
                  <a:pt x="-105583" y="1544914"/>
                  <a:pt x="-141938" y="1542180"/>
                  <a:pt x="-201556" y="1534566"/>
                </a:cubicBezTo>
                <a:cubicBezTo>
                  <a:pt x="-229314" y="1396130"/>
                  <a:pt x="-183255" y="1127539"/>
                  <a:pt x="-196139" y="948965"/>
                </a:cubicBezTo>
                <a:cubicBezTo>
                  <a:pt x="-209023" y="770391"/>
                  <a:pt x="-190255" y="452514"/>
                  <a:pt x="-190398" y="328228"/>
                </a:cubicBezTo>
                <a:cubicBezTo>
                  <a:pt x="-190540" y="203942"/>
                  <a:pt x="-176216" y="11540"/>
                  <a:pt x="-185306" y="-222237"/>
                </a:cubicBezTo>
                <a:cubicBezTo>
                  <a:pt x="-406054" y="-216319"/>
                  <a:pt x="-429600" y="-232737"/>
                  <a:pt x="-668474" y="-210446"/>
                </a:cubicBezTo>
                <a:cubicBezTo>
                  <a:pt x="-907348" y="-188155"/>
                  <a:pt x="-937133" y="-206370"/>
                  <a:pt x="-1130634" y="-199168"/>
                </a:cubicBezTo>
                <a:cubicBezTo>
                  <a:pt x="-1324135" y="-191966"/>
                  <a:pt x="-1437557" y="-179481"/>
                  <a:pt x="-1634809" y="-186865"/>
                </a:cubicBezTo>
                <a:cubicBezTo>
                  <a:pt x="-1832061" y="-194249"/>
                  <a:pt x="-2114701" y="-145163"/>
                  <a:pt x="-2286035" y="-170973"/>
                </a:cubicBez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8C2137"/>
                </a:solidFill>
                <a:latin typeface="Arial"/>
                <a:ea typeface="Arial"/>
                <a:cs typeface="Arial"/>
                <a:sym typeface="Arial"/>
              </a:rPr>
              <a:t>Gợi ý nhập vai ‘Người dân tại cộng đồng’  </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GB" sz="1100" b="0" i="0" u="none" strike="noStrike" cap="none">
                <a:solidFill>
                  <a:schemeClr val="dk1"/>
                </a:solidFill>
                <a:latin typeface="Arial"/>
                <a:ea typeface="Arial"/>
                <a:cs typeface="Arial"/>
                <a:sym typeface="Arial"/>
              </a:rPr>
              <a:t>Người mẹ làm nội trợ, có 2 con nhỏ (</a:t>
            </a:r>
            <a:r>
              <a:rPr lang="en-GB" sz="1100">
                <a:solidFill>
                  <a:schemeClr val="dk1"/>
                </a:solidFill>
              </a:rPr>
              <a:t>1 </a:t>
            </a:r>
            <a:r>
              <a:rPr lang="en-GB" sz="1100" b="0" i="0" u="none" strike="noStrike" cap="none">
                <a:solidFill>
                  <a:schemeClr val="dk1"/>
                </a:solidFill>
                <a:latin typeface="Arial"/>
                <a:ea typeface="Arial"/>
                <a:cs typeface="Arial"/>
                <a:sym typeface="Arial"/>
              </a:rPr>
              <a:t>bé 1 tuổi, 1 bé 4 tuổi), đều chưa tiêm chủng;</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GB" sz="1100" b="0" i="0" u="none" strike="noStrike" cap="none">
                <a:solidFill>
                  <a:schemeClr val="dk1"/>
                </a:solidFill>
                <a:latin typeface="Arial"/>
                <a:ea typeface="Arial"/>
                <a:cs typeface="Arial"/>
                <a:sym typeface="Arial"/>
              </a:rPr>
              <a:t>Người mẹ làm nội trợ, không biết tiếng Kinh, có một bé trai 1 tuổi chưa tiêm chủng. </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GB" sz="1100" b="0" i="0" u="none" strike="noStrike" cap="none">
                <a:solidFill>
                  <a:schemeClr val="dk1"/>
                </a:solidFill>
                <a:latin typeface="Arial"/>
                <a:ea typeface="Arial"/>
                <a:cs typeface="Arial"/>
                <a:sym typeface="Arial"/>
              </a:rPr>
              <a:t>Người cha có một con nhỏ 10 tháng tuổi, đã tiêm 1 mũi kết hợp, và cháu khóc nhiều do sốt và sưng tay sau khi tiêm. </a:t>
            </a:r>
            <a:endParaRPr sz="1100" b="0" i="0" u="none" strike="noStrike" cap="none">
              <a:solidFill>
                <a:srgbClr val="000000"/>
              </a:solidFill>
              <a:latin typeface="Arial"/>
              <a:ea typeface="Arial"/>
              <a:cs typeface="Arial"/>
              <a:sym typeface="Arial"/>
            </a:endParaRPr>
          </a:p>
        </p:txBody>
      </p:sp>
      <p:sp>
        <p:nvSpPr>
          <p:cNvPr id="244" name="Google Shape;244;p10"/>
          <p:cNvSpPr txBox="1"/>
          <p:nvPr/>
        </p:nvSpPr>
        <p:spPr>
          <a:xfrm>
            <a:off x="495793" y="643026"/>
            <a:ext cx="6094500" cy="261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Mô-đun 1: Xây dựng lòng tin</a:t>
            </a:r>
            <a:endParaRPr sz="1100" b="0" i="1" u="none" strike="noStrike" cap="none">
              <a:solidFill>
                <a:schemeClr val="dk1"/>
              </a:solidFill>
              <a:latin typeface="Arial"/>
              <a:ea typeface="Arial"/>
              <a:cs typeface="Arial"/>
              <a:sym typeface="Arial"/>
            </a:endParaRPr>
          </a:p>
        </p:txBody>
      </p:sp>
      <p:sp>
        <p:nvSpPr>
          <p:cNvPr id="245" name="Google Shape;245;p10"/>
          <p:cNvSpPr txBox="1"/>
          <p:nvPr/>
        </p:nvSpPr>
        <p:spPr>
          <a:xfrm>
            <a:off x="548263" y="2311375"/>
            <a:ext cx="5857800" cy="938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GB" sz="1100" b="1"/>
              <a:t>Chuẩn bị:</a:t>
            </a:r>
            <a:endParaRPr sz="1100" b="1" i="0" u="none" strike="noStrike" cap="none">
              <a:solidFill>
                <a:srgbClr val="000000"/>
              </a:solidFill>
              <a:latin typeface="Arial"/>
              <a:ea typeface="Arial"/>
              <a:cs typeface="Arial"/>
              <a:sym typeface="Arial"/>
            </a:endParaRPr>
          </a:p>
          <a:p>
            <a:pPr marL="457200" marR="0" lvl="0" indent="-298450" algn="l" rtl="0">
              <a:lnSpc>
                <a:spcPct val="115000"/>
              </a:lnSpc>
              <a:spcBef>
                <a:spcPts val="0"/>
              </a:spcBef>
              <a:spcAft>
                <a:spcPts val="0"/>
              </a:spcAft>
              <a:buSzPts val="1100"/>
              <a:buChar char="●"/>
            </a:pPr>
            <a:r>
              <a:rPr lang="en-GB" sz="1100"/>
              <a:t>Dụng cụ để nhập vai</a:t>
            </a:r>
            <a:r>
              <a:rPr lang="en-GB" sz="11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marR="0" lvl="0" indent="-298450" algn="l" rtl="0">
              <a:lnSpc>
                <a:spcPct val="115000"/>
              </a:lnSpc>
              <a:spcBef>
                <a:spcPts val="0"/>
              </a:spcBef>
              <a:spcAft>
                <a:spcPts val="0"/>
              </a:spcAft>
              <a:buSzPts val="1100"/>
              <a:buChar char="●"/>
            </a:pPr>
            <a:r>
              <a:rPr lang="en-GB" sz="1100"/>
              <a:t>Tài liệu phát cho người tham gia </a:t>
            </a:r>
            <a:r>
              <a:rPr lang="en-GB" sz="1100" b="0" i="0" u="none" strike="noStrike" cap="none">
                <a:solidFill>
                  <a:srgbClr val="000000"/>
                </a:solidFill>
                <a:latin typeface="Arial"/>
                <a:ea typeface="Arial"/>
                <a:cs typeface="Arial"/>
                <a:sym typeface="Arial"/>
              </a:rPr>
              <a:t> - B</a:t>
            </a:r>
            <a:r>
              <a:rPr lang="en-GB" sz="1100"/>
              <a:t>ảng 4: “Tôi không giao tiếp hiệu quả vì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94215D71-FD25-45FD-CBA0-E3D3FFDEE266}"/>
              </a:ext>
            </a:extLst>
          </p:cNvPr>
          <p:cNvSpPr>
            <a:spLocks noGrp="1"/>
          </p:cNvSpPr>
          <p:nvPr>
            <p:ph type="sldNum" idx="12"/>
          </p:nvPr>
        </p:nvSpPr>
        <p:spPr/>
        <p:txBody>
          <a:bodyPr/>
          <a:lstStyle/>
          <a:p>
            <a:fld id="{00000000-1234-1234-1234-123412341234}" type="slidenum">
              <a:rPr lang="en-GB"/>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1" name="Google Shape;251;g115b7ada234_0_30"/>
          <p:cNvSpPr txBox="1"/>
          <p:nvPr/>
        </p:nvSpPr>
        <p:spPr>
          <a:xfrm>
            <a:off x="495793" y="643026"/>
            <a:ext cx="6094500" cy="261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Mô-đun 1: Xây dựng lòng tin</a:t>
            </a:r>
            <a:endParaRPr sz="1100" b="0" i="1" u="none" strike="noStrike" cap="none">
              <a:solidFill>
                <a:schemeClr val="dk1"/>
              </a:solidFill>
              <a:latin typeface="Arial"/>
              <a:ea typeface="Arial"/>
              <a:cs typeface="Arial"/>
              <a:sym typeface="Arial"/>
            </a:endParaRPr>
          </a:p>
        </p:txBody>
      </p:sp>
      <p:sp>
        <p:nvSpPr>
          <p:cNvPr id="252" name="Google Shape;252;g115b7ada234_0_30"/>
          <p:cNvSpPr txBox="1"/>
          <p:nvPr/>
        </p:nvSpPr>
        <p:spPr>
          <a:xfrm>
            <a:off x="568650" y="7064118"/>
            <a:ext cx="6021643" cy="1423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a:solidFill>
                  <a:srgbClr val="8C2137"/>
                </a:solidFill>
                <a:latin typeface="Arial"/>
                <a:ea typeface="Arial"/>
                <a:cs typeface="Arial"/>
                <a:sym typeface="Arial"/>
              </a:rPr>
              <a:t>Lưu ý cho tập huấn viên</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1" i="1" u="none" strike="noStrike" cap="none">
              <a:solidFill>
                <a:srgbClr val="8C2137"/>
              </a:solidFill>
              <a:latin typeface="Arial"/>
              <a:ea typeface="Arial"/>
              <a:cs typeface="Arial"/>
              <a:sym typeface="Arial"/>
            </a:endParaRPr>
          </a:p>
          <a:p>
            <a:pPr marL="171450" marR="0" lvl="0" indent="-171450" algn="just" rtl="0">
              <a:lnSpc>
                <a:spcPct val="100000"/>
              </a:lnSpc>
              <a:spcBef>
                <a:spcPts val="0"/>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Mô-đun này sử dụng các tình huống trong tiêm chủng bệnh bạch hầu để khám phá các thách thức và giải pháp cho các thách thức này trong truyền thông về tiêm chủng. </a:t>
            </a:r>
            <a:endParaRPr sz="1100" b="0" i="0" u="none" strike="noStrike" cap="none">
              <a:solidFill>
                <a:srgbClr val="000000"/>
              </a:solidFill>
              <a:latin typeface="Arial"/>
              <a:ea typeface="Arial"/>
              <a:cs typeface="Arial"/>
              <a:sym typeface="Arial"/>
            </a:endParaRPr>
          </a:p>
          <a:p>
            <a:pPr marL="171450" marR="0" lvl="0" indent="-171450" algn="just" rtl="0">
              <a:lnSpc>
                <a:spcPct val="100000"/>
              </a:lnSpc>
              <a:spcBef>
                <a:spcPts val="0"/>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Tập huấn viên có thể để cho người tham gia đề xuất các vai, các tình huống khác gần gũi với công việc của mình cho hoạt động Nhập vai.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3" name="Google Shape;253;g115b7ada234_0_30" descr="Clipboard with solid fill"/>
          <p:cNvPicPr preferRelativeResize="0"/>
          <p:nvPr/>
        </p:nvPicPr>
        <p:blipFill rotWithShape="1">
          <a:blip r:embed="rId3">
            <a:alphaModFix/>
          </a:blip>
          <a:srcRect/>
          <a:stretch/>
        </p:blipFill>
        <p:spPr>
          <a:xfrm>
            <a:off x="2344217" y="7033464"/>
            <a:ext cx="379001" cy="379001"/>
          </a:xfrm>
          <a:prstGeom prst="rect">
            <a:avLst/>
          </a:prstGeom>
          <a:noFill/>
          <a:ln>
            <a:noFill/>
          </a:ln>
        </p:spPr>
      </p:pic>
      <p:sp>
        <p:nvSpPr>
          <p:cNvPr id="254" name="Google Shape;254;g115b7ada234_0_30"/>
          <p:cNvSpPr txBox="1"/>
          <p:nvPr/>
        </p:nvSpPr>
        <p:spPr>
          <a:xfrm>
            <a:off x="530550" y="1094281"/>
            <a:ext cx="5925710" cy="5693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3:  Tìm kiếm giải pháp </a:t>
            </a:r>
            <a:r>
              <a:rPr lang="en-GB" sz="1500" b="0" i="0" u="none" strike="noStrike" cap="none">
                <a:solidFill>
                  <a:srgbClr val="3E7190"/>
                </a:solidFill>
                <a:latin typeface="Arial"/>
                <a:ea typeface="Arial"/>
                <a:cs typeface="Arial"/>
                <a:sym typeface="Arial"/>
              </a:rPr>
              <a:t>(tiếp)</a:t>
            </a:r>
            <a:r>
              <a:rPr lang="en-GB" sz="1500" b="1" i="0" u="none" strike="noStrike" cap="none">
                <a:solidFill>
                  <a:srgbClr val="3E719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1" u="none" strike="noStrike" cap="none">
                <a:solidFill>
                  <a:schemeClr val="dk1"/>
                </a:solidFill>
                <a:latin typeface="Arial"/>
                <a:ea typeface="Arial"/>
                <a:cs typeface="Arial"/>
                <a:sym typeface="Arial"/>
              </a:rPr>
              <a:t>Bước này gồm 02 hoạt động - Tổng thời gian: 50 phút</a:t>
            </a:r>
            <a:endParaRPr sz="1400" b="0" i="0" u="none" strike="noStrike" cap="none">
              <a:solidFill>
                <a:srgbClr val="000000"/>
              </a:solidFill>
              <a:latin typeface="Arial"/>
              <a:ea typeface="Arial"/>
              <a:cs typeface="Arial"/>
              <a:sym typeface="Arial"/>
            </a:endParaRPr>
          </a:p>
        </p:txBody>
      </p:sp>
      <p:sp>
        <p:nvSpPr>
          <p:cNvPr id="255" name="Google Shape;255;g115b7ada234_0_30"/>
          <p:cNvSpPr txBox="1"/>
          <p:nvPr/>
        </p:nvSpPr>
        <p:spPr>
          <a:xfrm>
            <a:off x="564868" y="1830193"/>
            <a:ext cx="5925711" cy="461624"/>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5: Nhập vai tình huống </a:t>
            </a:r>
            <a:r>
              <a:rPr lang="en-GB" sz="1300" b="0" i="0" u="none" strike="noStrike" cap="none">
                <a:solidFill>
                  <a:srgbClr val="067973"/>
                </a:solidFill>
                <a:latin typeface="Arial"/>
                <a:ea typeface="Arial"/>
                <a:cs typeface="Arial"/>
                <a:sym typeface="Arial"/>
              </a:rPr>
              <a:t>(tiếp)</a:t>
            </a:r>
            <a:r>
              <a:rPr lang="en-GB" sz="1300" b="1" i="0" u="none" strike="noStrike" cap="none">
                <a:solidFill>
                  <a:srgbClr val="067973"/>
                </a:solidFill>
                <a:latin typeface="Arial"/>
                <a:ea typeface="Arial"/>
                <a:cs typeface="Arial"/>
                <a:sym typeface="Arial"/>
              </a:rPr>
              <a:t> </a:t>
            </a:r>
            <a:endParaRPr/>
          </a:p>
          <a:p>
            <a:pPr marL="0" marR="0" lvl="0" indent="0" algn="l" rtl="0">
              <a:lnSpc>
                <a:spcPct val="100000"/>
              </a:lnSpc>
              <a:spcBef>
                <a:spcPts val="0"/>
              </a:spcBef>
              <a:spcAft>
                <a:spcPts val="0"/>
              </a:spcAft>
              <a:buClr>
                <a:srgbClr val="000000"/>
              </a:buClr>
              <a:buSzPts val="1100"/>
              <a:buFont typeface="Arial"/>
              <a:buNone/>
            </a:pPr>
            <a:r>
              <a:rPr lang="en-GB" sz="1100" b="0" i="1" u="none" strike="noStrike" cap="none">
                <a:solidFill>
                  <a:schemeClr val="dk1"/>
                </a:solidFill>
                <a:latin typeface="Arial"/>
                <a:ea typeface="Arial"/>
                <a:cs typeface="Arial"/>
                <a:sym typeface="Arial"/>
              </a:rPr>
              <a:t>Thời gian: 30 phút</a:t>
            </a:r>
            <a:endParaRPr sz="1400" b="0" i="1" u="none" strike="noStrike" cap="none">
              <a:solidFill>
                <a:srgbClr val="000000"/>
              </a:solidFill>
              <a:latin typeface="Arial"/>
              <a:ea typeface="Arial"/>
              <a:cs typeface="Arial"/>
              <a:sym typeface="Arial"/>
            </a:endParaRPr>
          </a:p>
        </p:txBody>
      </p:sp>
      <p:sp>
        <p:nvSpPr>
          <p:cNvPr id="257" name="Google Shape;257;g115b7ada234_0_30"/>
          <p:cNvSpPr txBox="1"/>
          <p:nvPr/>
        </p:nvSpPr>
        <p:spPr>
          <a:xfrm>
            <a:off x="568650" y="6381749"/>
            <a:ext cx="5945485" cy="430847"/>
          </a:xfrm>
          <a:prstGeom prst="rect">
            <a:avLst/>
          </a:prstGeom>
          <a:solidFill>
            <a:srgbClr val="456980"/>
          </a:solidFill>
          <a:ln>
            <a:noFill/>
          </a:ln>
        </p:spPr>
        <p:txBody>
          <a:bodyPr spcFirstLastPara="1" wrap="square" lIns="91425" tIns="45700" rIns="91425" bIns="45700" anchor="t" anchorCtr="0">
            <a:spAutoFit/>
          </a:bodyPr>
          <a:lstStyle/>
          <a:p>
            <a:pPr algn="ctr"/>
            <a:r>
              <a:rPr lang="en-GB" sz="1100" b="0" i="1" u="none" strike="noStrike" cap="none" err="1">
                <a:solidFill>
                  <a:schemeClr val="lt1"/>
                </a:solidFill>
                <a:latin typeface="Calibri"/>
                <a:ea typeface="Arial"/>
                <a:cs typeface="Arial"/>
                <a:sym typeface="Arial"/>
              </a:rPr>
              <a:t>Thực</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hành</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trình</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bày</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thông</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điệp</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trước</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tập</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thể</a:t>
            </a:r>
            <a:r>
              <a:rPr lang="en-GB" sz="1100" i="1" dirty="0">
                <a:solidFill>
                  <a:schemeClr val="lt1"/>
                </a:solidFill>
                <a:latin typeface="Calibri"/>
              </a:rPr>
              <a:t>. </a:t>
            </a:r>
            <a:r>
              <a:rPr lang="en-GB" sz="1100" i="1" err="1">
                <a:solidFill>
                  <a:schemeClr val="lt1"/>
                </a:solidFill>
                <a:latin typeface="Calibri"/>
              </a:rPr>
              <a:t>Tập</a:t>
            </a:r>
            <a:r>
              <a:rPr lang="en-GB" sz="1100" i="1" dirty="0">
                <a:solidFill>
                  <a:schemeClr val="lt1"/>
                </a:solidFill>
                <a:latin typeface="Calibri"/>
              </a:rPr>
              <a:t> </a:t>
            </a:r>
            <a:r>
              <a:rPr lang="en-GB" sz="1100" i="1" err="1">
                <a:solidFill>
                  <a:schemeClr val="lt1"/>
                </a:solidFill>
                <a:latin typeface="Calibri"/>
              </a:rPr>
              <a:t>huấn</a:t>
            </a:r>
            <a:r>
              <a:rPr lang="en-GB" sz="1100" i="1" dirty="0">
                <a:solidFill>
                  <a:schemeClr val="lt1"/>
                </a:solidFill>
                <a:latin typeface="Calibri"/>
              </a:rPr>
              <a:t> </a:t>
            </a:r>
            <a:r>
              <a:rPr lang="en-GB" sz="1100" i="1" err="1">
                <a:solidFill>
                  <a:schemeClr val="lt1"/>
                </a:solidFill>
                <a:latin typeface="Calibri"/>
              </a:rPr>
              <a:t>cho</a:t>
            </a:r>
            <a:r>
              <a:rPr lang="en-GB" sz="1100" i="1" dirty="0">
                <a:solidFill>
                  <a:schemeClr val="lt1"/>
                </a:solidFill>
                <a:latin typeface="Calibri"/>
              </a:rPr>
              <a:t> </a:t>
            </a:r>
            <a:r>
              <a:rPr lang="en-GB" sz="1100" i="1" err="1">
                <a:solidFill>
                  <a:schemeClr val="lt1"/>
                </a:solidFill>
                <a:latin typeface="Calibri"/>
              </a:rPr>
              <a:t>Cộng</a:t>
            </a:r>
            <a:r>
              <a:rPr lang="en-GB" sz="1100" i="1" dirty="0">
                <a:solidFill>
                  <a:schemeClr val="lt1"/>
                </a:solidFill>
                <a:latin typeface="Calibri"/>
              </a:rPr>
              <a:t> </a:t>
            </a:r>
            <a:r>
              <a:rPr lang="en-GB" sz="1100" i="1" err="1">
                <a:solidFill>
                  <a:schemeClr val="lt1"/>
                </a:solidFill>
                <a:latin typeface="Calibri"/>
              </a:rPr>
              <a:t>tác</a:t>
            </a:r>
            <a:r>
              <a:rPr lang="en-GB" sz="1100" i="1" dirty="0">
                <a:solidFill>
                  <a:schemeClr val="lt1"/>
                </a:solidFill>
                <a:latin typeface="Calibri"/>
              </a:rPr>
              <a:t> </a:t>
            </a:r>
            <a:r>
              <a:rPr lang="en-GB" sz="1100" i="1" err="1">
                <a:solidFill>
                  <a:schemeClr val="lt1"/>
                </a:solidFill>
                <a:latin typeface="Calibri"/>
              </a:rPr>
              <a:t>viên</a:t>
            </a:r>
            <a:r>
              <a:rPr lang="en-GB" sz="1100" i="1" dirty="0">
                <a:solidFill>
                  <a:schemeClr val="lt1"/>
                </a:solidFill>
                <a:latin typeface="Calibri"/>
              </a:rPr>
              <a:t> y </a:t>
            </a:r>
            <a:r>
              <a:rPr lang="en-GB" sz="1100" i="1" err="1">
                <a:solidFill>
                  <a:schemeClr val="lt1"/>
                </a:solidFill>
                <a:latin typeface="Calibri"/>
              </a:rPr>
              <a:t>tế</a:t>
            </a:r>
            <a:r>
              <a:rPr lang="en-GB" sz="1100" i="1" dirty="0">
                <a:solidFill>
                  <a:schemeClr val="lt1"/>
                </a:solidFill>
                <a:latin typeface="Calibri"/>
              </a:rPr>
              <a:t> </a:t>
            </a:r>
            <a:r>
              <a:rPr lang="en-GB" sz="1100" i="1" err="1">
                <a:solidFill>
                  <a:schemeClr val="lt1"/>
                </a:solidFill>
                <a:latin typeface="Calibri"/>
              </a:rPr>
              <a:t>thôn</a:t>
            </a:r>
            <a:r>
              <a:rPr lang="en-GB" sz="1100" i="1" dirty="0">
                <a:solidFill>
                  <a:schemeClr val="lt1"/>
                </a:solidFill>
                <a:latin typeface="Calibri"/>
              </a:rPr>
              <a:t> </a:t>
            </a:r>
            <a:r>
              <a:rPr lang="en-GB" sz="1100" i="1" err="1">
                <a:solidFill>
                  <a:schemeClr val="lt1"/>
                </a:solidFill>
                <a:latin typeface="Calibri"/>
              </a:rPr>
              <a:t>buôn</a:t>
            </a:r>
            <a:r>
              <a:rPr lang="en-GB" sz="1100" i="1" dirty="0">
                <a:solidFill>
                  <a:schemeClr val="lt1"/>
                </a:solidFill>
                <a:latin typeface="Calibri"/>
              </a:rPr>
              <a:t> </a:t>
            </a:r>
            <a:r>
              <a:rPr lang="en-GB" sz="1100" i="1" err="1">
                <a:solidFill>
                  <a:schemeClr val="lt1"/>
                </a:solidFill>
                <a:latin typeface="Calibri"/>
              </a:rPr>
              <a:t>tại</a:t>
            </a:r>
            <a:r>
              <a:rPr lang="en-GB" sz="1100" i="1" dirty="0">
                <a:solidFill>
                  <a:schemeClr val="lt1"/>
                </a:solidFill>
                <a:latin typeface="Calibri"/>
              </a:rPr>
              <a:t>  </a:t>
            </a:r>
            <a:r>
              <a:rPr lang="en-GB" sz="1100" i="1" err="1">
                <a:solidFill>
                  <a:schemeClr val="lt1"/>
                </a:solidFill>
                <a:latin typeface="Calibri"/>
              </a:rPr>
              <a:t>Đắk</a:t>
            </a:r>
            <a:r>
              <a:rPr lang="en-GB" sz="1100" i="1" dirty="0">
                <a:solidFill>
                  <a:schemeClr val="lt1"/>
                </a:solidFill>
                <a:latin typeface="Calibri"/>
              </a:rPr>
              <a:t> </a:t>
            </a:r>
            <a:r>
              <a:rPr lang="en-GB" sz="1100" i="1" err="1">
                <a:solidFill>
                  <a:schemeClr val="lt1"/>
                </a:solidFill>
                <a:latin typeface="Calibri"/>
              </a:rPr>
              <a:t>Lắk</a:t>
            </a:r>
            <a:r>
              <a:rPr lang="en-GB" sz="1100" i="1" dirty="0">
                <a:solidFill>
                  <a:schemeClr val="lt1"/>
                </a:solidFill>
                <a:latin typeface="Calibri"/>
              </a:rPr>
              <a:t>. </a:t>
            </a:r>
            <a:r>
              <a:rPr lang="en-GB" sz="1100" i="1" err="1">
                <a:solidFill>
                  <a:schemeClr val="lt1"/>
                </a:solidFill>
                <a:latin typeface="Calibri"/>
              </a:rPr>
              <a:t>Nguồn</a:t>
            </a:r>
            <a:r>
              <a:rPr lang="en-GB" sz="1100" i="1" dirty="0">
                <a:solidFill>
                  <a:schemeClr val="lt1"/>
                </a:solidFill>
                <a:latin typeface="Calibri"/>
              </a:rPr>
              <a:t>: OUCRU, 2023</a:t>
            </a:r>
            <a:endParaRPr lang="en-US" dirty="0">
              <a:solidFill>
                <a:schemeClr val="lt1"/>
              </a:solidFill>
              <a:latin typeface="Calibri"/>
            </a:endParaRPr>
          </a:p>
        </p:txBody>
      </p:sp>
      <p:sp>
        <p:nvSpPr>
          <p:cNvPr id="258" name="Google Shape;258;g115b7ada234_0_30"/>
          <p:cNvSpPr txBox="1"/>
          <p:nvPr/>
        </p:nvSpPr>
        <p:spPr>
          <a:xfrm>
            <a:off x="568650" y="2562349"/>
            <a:ext cx="5942184" cy="261610"/>
          </a:xfrm>
          <a:prstGeom prst="rect">
            <a:avLst/>
          </a:prstGeom>
          <a:solidFill>
            <a:srgbClr val="45698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1100" b="0" i="1" u="none" strike="noStrike" cap="none">
              <a:solidFill>
                <a:schemeClr val="lt1"/>
              </a:solidFill>
              <a:latin typeface="Arial"/>
              <a:ea typeface="Arial"/>
              <a:cs typeface="Arial"/>
              <a:sym typeface="Arial"/>
            </a:endParaRPr>
          </a:p>
        </p:txBody>
      </p:sp>
      <p:pic>
        <p:nvPicPr>
          <p:cNvPr id="4" name="Picture 3" descr="Text&#10;&#10;Description automatically generated">
            <a:extLst>
              <a:ext uri="{FF2B5EF4-FFF2-40B4-BE49-F238E27FC236}">
                <a16:creationId xmlns:a16="http://schemas.microsoft.com/office/drawing/2014/main" id="{EDB544A7-7AEB-F74F-A147-F3E1E6C3111E}"/>
              </a:ext>
            </a:extLst>
          </p:cNvPr>
          <p:cNvPicPr>
            <a:picLocks noChangeAspect="1"/>
          </p:cNvPicPr>
          <p:nvPr/>
        </p:nvPicPr>
        <p:blipFill rotWithShape="1">
          <a:blip r:embed="rId4"/>
          <a:srcRect l="13354" t="16459" r="1528" b="6458"/>
          <a:stretch/>
        </p:blipFill>
        <p:spPr>
          <a:xfrm>
            <a:off x="568650" y="2823959"/>
            <a:ext cx="5942184" cy="3587506"/>
          </a:xfrm>
          <a:prstGeom prst="rect">
            <a:avLst/>
          </a:prstGeom>
        </p:spPr>
      </p:pic>
      <p:sp>
        <p:nvSpPr>
          <p:cNvPr id="2" name="Slide Number Placeholder 1">
            <a:extLst>
              <a:ext uri="{FF2B5EF4-FFF2-40B4-BE49-F238E27FC236}">
                <a16:creationId xmlns:a16="http://schemas.microsoft.com/office/drawing/2014/main" id="{C86AEA9A-17A8-744C-64DD-AD33672C06A1}"/>
              </a:ext>
            </a:extLst>
          </p:cNvPr>
          <p:cNvSpPr>
            <a:spLocks noGrp="1"/>
          </p:cNvSpPr>
          <p:nvPr>
            <p:ph type="sldNum" idx="12"/>
          </p:nvPr>
        </p:nvSpPr>
        <p:spPr/>
        <p:txBody>
          <a:bodyPr/>
          <a:lstStyle/>
          <a:p>
            <a:fld id="{00000000-1234-1234-1234-123412341234}" type="slidenum">
              <a:rPr lang="en-GB"/>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1"/>
          <p:cNvSpPr txBox="1"/>
          <p:nvPr/>
        </p:nvSpPr>
        <p:spPr>
          <a:xfrm>
            <a:off x="618682" y="1729275"/>
            <a:ext cx="5858174" cy="3370113"/>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6: Thảo luận giải pháp và rút ra bài học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1" u="none" strike="noStrike" cap="none">
                <a:solidFill>
                  <a:schemeClr val="dk1"/>
                </a:solidFill>
                <a:latin typeface="Arial"/>
                <a:ea typeface="Arial"/>
                <a:cs typeface="Arial"/>
                <a:sym typeface="Arial"/>
              </a:rPr>
              <a:t>Thời gian: 20 phút</a:t>
            </a:r>
            <a:endParaRPr sz="1400" b="0" i="1"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Dù người tham gia có thuyết phục thành công người dân cộng đồng trong tình huống nhập vai hay không, thì việc thảo luận và rút ra bài học là quan trọng hơn cả. Tập huấn viên có thể dùng các câu hỏi gợi ý sau đây để cùng người tham gia tìm ra các bài học cho mình: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1" i="1" u="none" strike="noStrike" cap="none">
                <a:solidFill>
                  <a:srgbClr val="067973"/>
                </a:solidFill>
                <a:latin typeface="Arial"/>
                <a:ea typeface="Arial"/>
                <a:cs typeface="Arial"/>
                <a:sym typeface="Arial"/>
              </a:rPr>
              <a:t>a.  Anh/ chị đã gặp tình huống tương tự chưa? - Nếu có, lúc ấy cảm thấy thế nào? - Nếu có, anh/chị hãy chia sẻ cách mình giải quyết khó khăn đó!</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1" i="1" u="none" strike="noStrike" cap="none">
                <a:solidFill>
                  <a:srgbClr val="067973"/>
                </a:solidFill>
                <a:latin typeface="Arial"/>
                <a:ea typeface="Arial"/>
                <a:cs typeface="Arial"/>
                <a:sym typeface="Arial"/>
              </a:rPr>
              <a:t>b. Hồi tưởng lại tình huống nhập vai vừa rồi và hãy chỉ ra những điểm đã được nhóm làm rất tốt? Giải thích rõ tốt như thế nào? Vì sao?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1" i="1" u="none" strike="noStrike" cap="none">
                <a:solidFill>
                  <a:srgbClr val="067973"/>
                </a:solidFill>
                <a:latin typeface="Arial"/>
                <a:ea typeface="Arial"/>
                <a:cs typeface="Arial"/>
                <a:sym typeface="Arial"/>
              </a:rPr>
              <a:t>c. Từ những điểm tốt này, chúng ta có bài học gì cho mình? (Gợi ý: Cách diễn đạt, phong thái, hay nguồn tài liệu nào được dùng chính xác…)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1" i="1" u="none" strike="noStrike" cap="none">
                <a:solidFill>
                  <a:srgbClr val="067973"/>
                </a:solidFill>
                <a:latin typeface="Arial"/>
                <a:ea typeface="Arial"/>
                <a:cs typeface="Arial"/>
                <a:sym typeface="Arial"/>
              </a:rPr>
              <a:t>d. Điều gì trong tình huống còn chưa được giải quyết? Nếu được nhập vai lại, anh/ chị sẽ làm gì khác? (Có thể để người tham gia nói hoặc diễn lại cách giải quyết tình huống mới)</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1" i="1" u="none" strike="noStrike" cap="none">
                <a:solidFill>
                  <a:srgbClr val="067973"/>
                </a:solidFill>
                <a:latin typeface="Arial"/>
                <a:ea typeface="Arial"/>
                <a:cs typeface="Arial"/>
                <a:sym typeface="Arial"/>
              </a:rPr>
              <a:t>e. Từ những thảo luận trên, hãy rút ra những bài học để việc truyền thông về tiêm chủng được hiệu quả hơn. </a:t>
            </a:r>
            <a:r>
              <a:rPr lang="en-GB" sz="1100" b="0" i="0" u="none" strike="noStrike" cap="none">
                <a:solidFill>
                  <a:schemeClr val="dk1"/>
                </a:solidFill>
                <a:latin typeface="Arial"/>
                <a:ea typeface="Arial"/>
                <a:cs typeface="Arial"/>
                <a:sym typeface="Arial"/>
              </a:rPr>
              <a:t>Hãy viết các bài học này vào bảng dưới đây:</a:t>
            </a:r>
            <a:endParaRPr sz="1100" b="0" i="0" u="none" strike="noStrike" cap="none">
              <a:solidFill>
                <a:schemeClr val="dk1"/>
              </a:solidFill>
              <a:latin typeface="Arial"/>
              <a:ea typeface="Arial"/>
              <a:cs typeface="Arial"/>
              <a:sym typeface="Arial"/>
            </a:endParaRPr>
          </a:p>
        </p:txBody>
      </p:sp>
      <p:pic>
        <p:nvPicPr>
          <p:cNvPr id="264" name="Google Shape;264;p11" descr="Spokeswoman Stock Illustrations – 54 Spokeswoman Stock Illustrations,  Vectors &amp;amp; Clipart - Dreamstime"/>
          <p:cNvPicPr preferRelativeResize="0"/>
          <p:nvPr/>
        </p:nvPicPr>
        <p:blipFill rotWithShape="1">
          <a:blip r:embed="rId3">
            <a:alphaModFix/>
          </a:blip>
          <a:srcRect/>
          <a:stretch/>
        </p:blipFill>
        <p:spPr>
          <a:xfrm flipH="1">
            <a:off x="2456940" y="6247686"/>
            <a:ext cx="2336195" cy="2297548"/>
          </a:xfrm>
          <a:prstGeom prst="rect">
            <a:avLst/>
          </a:prstGeom>
          <a:noFill/>
          <a:ln>
            <a:noFill/>
          </a:ln>
        </p:spPr>
      </p:pic>
      <p:sp>
        <p:nvSpPr>
          <p:cNvPr id="265" name="Google Shape;265;p11"/>
          <p:cNvSpPr txBox="1"/>
          <p:nvPr/>
        </p:nvSpPr>
        <p:spPr>
          <a:xfrm>
            <a:off x="571745" y="5554416"/>
            <a:ext cx="5884626"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8C2137"/>
                </a:solidFill>
                <a:latin typeface="Arial"/>
                <a:ea typeface="Arial"/>
                <a:cs typeface="Arial"/>
                <a:sym typeface="Arial"/>
              </a:rPr>
              <a:t>Bảng 4:</a:t>
            </a:r>
            <a:r>
              <a:rPr lang="en-GB" sz="1200" b="1" i="0" u="none" strike="noStrike" cap="none">
                <a:solidFill>
                  <a:srgbClr val="000000"/>
                </a:solidFill>
                <a:latin typeface="Arial"/>
                <a:ea typeface="Arial"/>
                <a:cs typeface="Arial"/>
                <a:sym typeface="Arial"/>
              </a:rPr>
              <a:t> </a:t>
            </a:r>
            <a:r>
              <a:rPr lang="en-GB" sz="1200" b="1" i="1" u="none" strike="noStrike" cap="none">
                <a:solidFill>
                  <a:srgbClr val="8C2137"/>
                </a:solidFill>
                <a:latin typeface="Arial"/>
                <a:ea typeface="Arial"/>
                <a:cs typeface="Arial"/>
                <a:sym typeface="Arial"/>
              </a:rPr>
              <a:t>“Tôi có thể truyền thông về tiêm chủng hiệu quả hơn bằng cách…” </a:t>
            </a:r>
            <a:endParaRPr sz="1200" b="1" i="0" u="none" strike="noStrike" cap="none">
              <a:solidFill>
                <a:srgbClr val="000000"/>
              </a:solidFill>
              <a:latin typeface="Arial"/>
              <a:ea typeface="Arial"/>
              <a:cs typeface="Arial"/>
              <a:sym typeface="Arial"/>
            </a:endParaRPr>
          </a:p>
        </p:txBody>
      </p:sp>
      <p:sp>
        <p:nvSpPr>
          <p:cNvPr id="266" name="Google Shape;266;p11"/>
          <p:cNvSpPr/>
          <p:nvPr/>
        </p:nvSpPr>
        <p:spPr>
          <a:xfrm>
            <a:off x="4323970" y="7224548"/>
            <a:ext cx="2028207" cy="766644"/>
          </a:xfrm>
          <a:custGeom>
            <a:avLst/>
            <a:gdLst/>
            <a:ahLst/>
            <a:cxnLst/>
            <a:rect l="l" t="t" r="r" b="b"/>
            <a:pathLst>
              <a:path w="2050928" h="766644" extrusionOk="0">
                <a:moveTo>
                  <a:pt x="0" y="383322"/>
                </a:moveTo>
                <a:cubicBezTo>
                  <a:pt x="10814" y="210441"/>
                  <a:pt x="455304" y="-74061"/>
                  <a:pt x="1025464" y="0"/>
                </a:cubicBezTo>
                <a:cubicBezTo>
                  <a:pt x="1589973" y="16037"/>
                  <a:pt x="2038368" y="184323"/>
                  <a:pt x="2050928" y="383322"/>
                </a:cubicBezTo>
                <a:cubicBezTo>
                  <a:pt x="2096595" y="652469"/>
                  <a:pt x="1595665" y="761121"/>
                  <a:pt x="1025464" y="766644"/>
                </a:cubicBezTo>
                <a:cubicBezTo>
                  <a:pt x="491214" y="765060"/>
                  <a:pt x="-1264" y="585001"/>
                  <a:pt x="0" y="383322"/>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292E42"/>
                </a:solidFill>
                <a:latin typeface="Arial"/>
                <a:ea typeface="Arial"/>
                <a:cs typeface="Arial"/>
                <a:sym typeface="Arial"/>
              </a:rPr>
              <a:t>Giải thích về sự quan trọng của việc tiêm chủng với cả góc nhìn cá nhân</a:t>
            </a:r>
            <a:endParaRPr sz="1400" b="0" i="0" u="none" strike="noStrike" cap="none">
              <a:solidFill>
                <a:srgbClr val="000000"/>
              </a:solidFill>
              <a:latin typeface="Arial"/>
              <a:ea typeface="Arial"/>
              <a:cs typeface="Arial"/>
              <a:sym typeface="Arial"/>
            </a:endParaRPr>
          </a:p>
        </p:txBody>
      </p:sp>
      <p:sp>
        <p:nvSpPr>
          <p:cNvPr id="267" name="Google Shape;267;p11"/>
          <p:cNvSpPr/>
          <p:nvPr/>
        </p:nvSpPr>
        <p:spPr>
          <a:xfrm>
            <a:off x="676819" y="7149435"/>
            <a:ext cx="2028207" cy="766644"/>
          </a:xfrm>
          <a:custGeom>
            <a:avLst/>
            <a:gdLst/>
            <a:ahLst/>
            <a:cxnLst/>
            <a:rect l="l" t="t" r="r" b="b"/>
            <a:pathLst>
              <a:path w="2050928" h="766644" extrusionOk="0">
                <a:moveTo>
                  <a:pt x="0" y="383322"/>
                </a:moveTo>
                <a:cubicBezTo>
                  <a:pt x="-35075" y="116710"/>
                  <a:pt x="458912" y="-52666"/>
                  <a:pt x="1025464" y="0"/>
                </a:cubicBezTo>
                <a:cubicBezTo>
                  <a:pt x="1615949" y="24033"/>
                  <a:pt x="2021273" y="200024"/>
                  <a:pt x="2050928" y="383322"/>
                </a:cubicBezTo>
                <a:cubicBezTo>
                  <a:pt x="1973499" y="572226"/>
                  <a:pt x="1600696" y="750098"/>
                  <a:pt x="1025464" y="766644"/>
                </a:cubicBezTo>
                <a:cubicBezTo>
                  <a:pt x="464342" y="766168"/>
                  <a:pt x="-22861" y="607530"/>
                  <a:pt x="0" y="383322"/>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292E42"/>
                </a:solidFill>
                <a:latin typeface="Arial"/>
                <a:ea typeface="Arial"/>
                <a:cs typeface="Arial"/>
                <a:sym typeface="Arial"/>
              </a:rPr>
              <a:t>Sẵn sàng giải đáp câu hỏi và thắc mắc của người dân</a:t>
            </a:r>
            <a:endParaRPr sz="1400" b="0" i="0" u="none" strike="noStrike" cap="none">
              <a:solidFill>
                <a:srgbClr val="000000"/>
              </a:solidFill>
              <a:latin typeface="Arial"/>
              <a:ea typeface="Arial"/>
              <a:cs typeface="Arial"/>
              <a:sym typeface="Arial"/>
            </a:endParaRPr>
          </a:p>
        </p:txBody>
      </p:sp>
      <p:sp>
        <p:nvSpPr>
          <p:cNvPr id="268" name="Google Shape;268;p11"/>
          <p:cNvSpPr/>
          <p:nvPr/>
        </p:nvSpPr>
        <p:spPr>
          <a:xfrm>
            <a:off x="650082" y="8181637"/>
            <a:ext cx="1511045" cy="667855"/>
          </a:xfrm>
          <a:custGeom>
            <a:avLst/>
            <a:gdLst/>
            <a:ahLst/>
            <a:cxnLst/>
            <a:rect l="l" t="t" r="r" b="b"/>
            <a:pathLst>
              <a:path w="1527972" h="667855" extrusionOk="0">
                <a:moveTo>
                  <a:pt x="0" y="333928"/>
                </a:moveTo>
                <a:cubicBezTo>
                  <a:pt x="-16690" y="157499"/>
                  <a:pt x="389390" y="-38175"/>
                  <a:pt x="763986" y="0"/>
                </a:cubicBezTo>
                <a:cubicBezTo>
                  <a:pt x="1192435" y="-22552"/>
                  <a:pt x="1528892" y="151920"/>
                  <a:pt x="1527972" y="333928"/>
                </a:cubicBezTo>
                <a:cubicBezTo>
                  <a:pt x="1537134" y="509994"/>
                  <a:pt x="1189110" y="640761"/>
                  <a:pt x="763986" y="667856"/>
                </a:cubicBezTo>
                <a:cubicBezTo>
                  <a:pt x="352581" y="660759"/>
                  <a:pt x="-1746" y="520709"/>
                  <a:pt x="0" y="333928"/>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292E42"/>
                </a:solidFill>
                <a:latin typeface="Arial"/>
                <a:ea typeface="Arial"/>
                <a:cs typeface="Arial"/>
                <a:sym typeface="Arial"/>
              </a:rPr>
              <a:t>Nếu người dân từ chối tiêm chủng, tôi…</a:t>
            </a:r>
            <a:endParaRPr sz="1400" b="0" i="0" u="none" strike="noStrike" cap="none">
              <a:solidFill>
                <a:srgbClr val="000000"/>
              </a:solidFill>
              <a:latin typeface="Arial"/>
              <a:ea typeface="Arial"/>
              <a:cs typeface="Arial"/>
              <a:sym typeface="Arial"/>
            </a:endParaRPr>
          </a:p>
        </p:txBody>
      </p:sp>
      <p:sp>
        <p:nvSpPr>
          <p:cNvPr id="269" name="Google Shape;269;p11"/>
          <p:cNvSpPr/>
          <p:nvPr/>
        </p:nvSpPr>
        <p:spPr>
          <a:xfrm>
            <a:off x="5078220" y="8239233"/>
            <a:ext cx="1205051" cy="461665"/>
          </a:xfrm>
          <a:custGeom>
            <a:avLst/>
            <a:gdLst/>
            <a:ahLst/>
            <a:cxnLst/>
            <a:rect l="l" t="t" r="r" b="b"/>
            <a:pathLst>
              <a:path w="1218550" h="461665" extrusionOk="0">
                <a:moveTo>
                  <a:pt x="0" y="230833"/>
                </a:moveTo>
                <a:cubicBezTo>
                  <a:pt x="41117" y="107734"/>
                  <a:pt x="297861" y="-3529"/>
                  <a:pt x="609275" y="0"/>
                </a:cubicBezTo>
                <a:cubicBezTo>
                  <a:pt x="938981" y="5385"/>
                  <a:pt x="1222044" y="125633"/>
                  <a:pt x="1218550" y="230833"/>
                </a:cubicBezTo>
                <a:cubicBezTo>
                  <a:pt x="1241461" y="345260"/>
                  <a:pt x="948191" y="456784"/>
                  <a:pt x="609275" y="461666"/>
                </a:cubicBezTo>
                <a:cubicBezTo>
                  <a:pt x="294825" y="471935"/>
                  <a:pt x="2355" y="358642"/>
                  <a:pt x="0" y="230833"/>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292E42"/>
                </a:solidFill>
                <a:latin typeface="Arial"/>
                <a:ea typeface="Arial"/>
                <a:cs typeface="Arial"/>
                <a:sym typeface="Arial"/>
              </a:rPr>
              <a:t>Ngôn ngữ mà tôi sử dụng là…</a:t>
            </a:r>
            <a:endParaRPr sz="1400" b="0" i="0" u="none" strike="noStrike" cap="none">
              <a:solidFill>
                <a:srgbClr val="000000"/>
              </a:solidFill>
              <a:latin typeface="Arial"/>
              <a:ea typeface="Arial"/>
              <a:cs typeface="Arial"/>
              <a:sym typeface="Arial"/>
            </a:endParaRPr>
          </a:p>
        </p:txBody>
      </p:sp>
      <p:sp>
        <p:nvSpPr>
          <p:cNvPr id="270" name="Google Shape;270;p11"/>
          <p:cNvSpPr/>
          <p:nvPr/>
        </p:nvSpPr>
        <p:spPr>
          <a:xfrm>
            <a:off x="3874553" y="8652388"/>
            <a:ext cx="1240683" cy="461665"/>
          </a:xfrm>
          <a:custGeom>
            <a:avLst/>
            <a:gdLst/>
            <a:ahLst/>
            <a:cxnLst/>
            <a:rect l="l" t="t" r="r" b="b"/>
            <a:pathLst>
              <a:path w="1254582" h="461665" extrusionOk="0">
                <a:moveTo>
                  <a:pt x="0" y="230833"/>
                </a:moveTo>
                <a:cubicBezTo>
                  <a:pt x="-30999" y="105364"/>
                  <a:pt x="271007" y="3003"/>
                  <a:pt x="627291" y="0"/>
                </a:cubicBezTo>
                <a:cubicBezTo>
                  <a:pt x="982088" y="-1367"/>
                  <a:pt x="1256260" y="97541"/>
                  <a:pt x="1254582" y="230833"/>
                </a:cubicBezTo>
                <a:cubicBezTo>
                  <a:pt x="1217477" y="371915"/>
                  <a:pt x="927959" y="457826"/>
                  <a:pt x="627291" y="461666"/>
                </a:cubicBezTo>
                <a:cubicBezTo>
                  <a:pt x="274778" y="469765"/>
                  <a:pt x="-18753" y="369467"/>
                  <a:pt x="0" y="230833"/>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292E42"/>
                </a:solidFill>
                <a:latin typeface="Arial"/>
                <a:ea typeface="Arial"/>
                <a:cs typeface="Arial"/>
                <a:sym typeface="Arial"/>
              </a:rPr>
              <a:t>Thái độ làm việc phù hợp là…</a:t>
            </a:r>
            <a:endParaRPr sz="1400" b="0" i="0" u="none" strike="noStrike" cap="none">
              <a:solidFill>
                <a:srgbClr val="000000"/>
              </a:solidFill>
              <a:latin typeface="Arial"/>
              <a:ea typeface="Arial"/>
              <a:cs typeface="Arial"/>
              <a:sym typeface="Arial"/>
            </a:endParaRPr>
          </a:p>
        </p:txBody>
      </p:sp>
      <p:sp>
        <p:nvSpPr>
          <p:cNvPr id="271" name="Google Shape;271;p11"/>
          <p:cNvSpPr/>
          <p:nvPr/>
        </p:nvSpPr>
        <p:spPr>
          <a:xfrm>
            <a:off x="2302359" y="8652388"/>
            <a:ext cx="1240683" cy="461665"/>
          </a:xfrm>
          <a:custGeom>
            <a:avLst/>
            <a:gdLst/>
            <a:ahLst/>
            <a:cxnLst/>
            <a:rect l="l" t="t" r="r" b="b"/>
            <a:pathLst>
              <a:path w="1254582" h="461665" extrusionOk="0">
                <a:moveTo>
                  <a:pt x="0" y="230833"/>
                </a:moveTo>
                <a:cubicBezTo>
                  <a:pt x="51082" y="75807"/>
                  <a:pt x="284502" y="-4711"/>
                  <a:pt x="627291" y="0"/>
                </a:cubicBezTo>
                <a:cubicBezTo>
                  <a:pt x="975351" y="8313"/>
                  <a:pt x="1271725" y="85598"/>
                  <a:pt x="1254582" y="230833"/>
                </a:cubicBezTo>
                <a:cubicBezTo>
                  <a:pt x="1264530" y="354120"/>
                  <a:pt x="926263" y="475049"/>
                  <a:pt x="627291" y="461666"/>
                </a:cubicBezTo>
                <a:cubicBezTo>
                  <a:pt x="285617" y="460454"/>
                  <a:pt x="-7514" y="377369"/>
                  <a:pt x="0" y="230833"/>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292E42"/>
                </a:solidFill>
                <a:latin typeface="Arial"/>
                <a:ea typeface="Arial"/>
                <a:cs typeface="Arial"/>
                <a:sym typeface="Arial"/>
              </a:rPr>
              <a:t>Tôi sẽ chuẩn bị thêm…</a:t>
            </a:r>
            <a:endParaRPr sz="1400" b="0" i="0" u="none" strike="noStrike" cap="none">
              <a:solidFill>
                <a:srgbClr val="000000"/>
              </a:solidFill>
              <a:latin typeface="Arial"/>
              <a:ea typeface="Arial"/>
              <a:cs typeface="Arial"/>
              <a:sym typeface="Arial"/>
            </a:endParaRPr>
          </a:p>
        </p:txBody>
      </p:sp>
      <p:sp>
        <p:nvSpPr>
          <p:cNvPr id="272" name="Google Shape;272;p11"/>
          <p:cNvSpPr/>
          <p:nvPr/>
        </p:nvSpPr>
        <p:spPr>
          <a:xfrm>
            <a:off x="4323970" y="5979030"/>
            <a:ext cx="2028207" cy="766644"/>
          </a:xfrm>
          <a:custGeom>
            <a:avLst/>
            <a:gdLst/>
            <a:ahLst/>
            <a:cxnLst/>
            <a:rect l="l" t="t" r="r" b="b"/>
            <a:pathLst>
              <a:path w="2050928" h="766644" extrusionOk="0">
                <a:moveTo>
                  <a:pt x="0" y="383322"/>
                </a:moveTo>
                <a:cubicBezTo>
                  <a:pt x="11570" y="82482"/>
                  <a:pt x="513882" y="36840"/>
                  <a:pt x="1025464" y="0"/>
                </a:cubicBezTo>
                <a:cubicBezTo>
                  <a:pt x="1595707" y="-6763"/>
                  <a:pt x="2055221" y="176487"/>
                  <a:pt x="2050928" y="383322"/>
                </a:cubicBezTo>
                <a:cubicBezTo>
                  <a:pt x="2084164" y="606786"/>
                  <a:pt x="1651887" y="725108"/>
                  <a:pt x="1025464" y="766644"/>
                </a:cubicBezTo>
                <a:cubicBezTo>
                  <a:pt x="458272" y="760898"/>
                  <a:pt x="-12508" y="612233"/>
                  <a:pt x="0" y="383322"/>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292E42"/>
                </a:solidFill>
                <a:latin typeface="Arial"/>
                <a:ea typeface="Arial"/>
                <a:cs typeface="Arial"/>
                <a:sym typeface="Arial"/>
              </a:rPr>
              <a:t>Lựa chọn thông tin cơ bản để truyền thông</a:t>
            </a:r>
            <a:endParaRPr sz="1400" b="0" i="0" u="none" strike="noStrike" cap="none">
              <a:solidFill>
                <a:srgbClr val="000000"/>
              </a:solidFill>
              <a:latin typeface="Arial"/>
              <a:ea typeface="Arial"/>
              <a:cs typeface="Arial"/>
              <a:sym typeface="Arial"/>
            </a:endParaRPr>
          </a:p>
        </p:txBody>
      </p:sp>
      <p:sp>
        <p:nvSpPr>
          <p:cNvPr id="273" name="Google Shape;273;p11"/>
          <p:cNvSpPr/>
          <p:nvPr/>
        </p:nvSpPr>
        <p:spPr>
          <a:xfrm>
            <a:off x="605948" y="5406800"/>
            <a:ext cx="5858174" cy="3863105"/>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4" name="Google Shape;274;p11"/>
          <p:cNvSpPr/>
          <p:nvPr/>
        </p:nvSpPr>
        <p:spPr>
          <a:xfrm>
            <a:off x="655876" y="6128594"/>
            <a:ext cx="2028207" cy="606887"/>
          </a:xfrm>
          <a:custGeom>
            <a:avLst/>
            <a:gdLst/>
            <a:ahLst/>
            <a:cxnLst/>
            <a:rect l="l" t="t" r="r" b="b"/>
            <a:pathLst>
              <a:path w="2050928" h="606887" extrusionOk="0">
                <a:moveTo>
                  <a:pt x="0" y="303444"/>
                </a:moveTo>
                <a:cubicBezTo>
                  <a:pt x="9570" y="148586"/>
                  <a:pt x="458756" y="-7478"/>
                  <a:pt x="1025464" y="0"/>
                </a:cubicBezTo>
                <a:cubicBezTo>
                  <a:pt x="1600301" y="-17995"/>
                  <a:pt x="2049877" y="127743"/>
                  <a:pt x="2050928" y="303444"/>
                </a:cubicBezTo>
                <a:cubicBezTo>
                  <a:pt x="2097733" y="403122"/>
                  <a:pt x="1588407" y="597343"/>
                  <a:pt x="1025464" y="606888"/>
                </a:cubicBezTo>
                <a:cubicBezTo>
                  <a:pt x="480520" y="627436"/>
                  <a:pt x="1400" y="483805"/>
                  <a:pt x="0" y="303444"/>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292E42"/>
                </a:solidFill>
                <a:latin typeface="Arial"/>
                <a:ea typeface="Arial"/>
                <a:cs typeface="Arial"/>
                <a:sym typeface="Arial"/>
              </a:rPr>
              <a:t>Đưa thông tin đơn giản và rõ ràng</a:t>
            </a:r>
            <a:endParaRPr sz="1400" b="0" i="0" u="none" strike="noStrike" cap="none">
              <a:solidFill>
                <a:srgbClr val="000000"/>
              </a:solidFill>
              <a:latin typeface="Arial"/>
              <a:ea typeface="Arial"/>
              <a:cs typeface="Arial"/>
              <a:sym typeface="Arial"/>
            </a:endParaRPr>
          </a:p>
        </p:txBody>
      </p:sp>
      <p:sp>
        <p:nvSpPr>
          <p:cNvPr id="275" name="Google Shape;275;p11"/>
          <p:cNvSpPr txBox="1"/>
          <p:nvPr/>
        </p:nvSpPr>
        <p:spPr>
          <a:xfrm>
            <a:off x="563309" y="636095"/>
            <a:ext cx="6026983" cy="261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Mô-đun 1: Xây dựng lòng tin</a:t>
            </a:r>
            <a:endParaRPr sz="1100" b="0" i="1" u="none" strike="noStrike" cap="none">
              <a:solidFill>
                <a:schemeClr val="dk1"/>
              </a:solidFill>
              <a:latin typeface="Arial"/>
              <a:ea typeface="Arial"/>
              <a:cs typeface="Arial"/>
              <a:sym typeface="Arial"/>
            </a:endParaRPr>
          </a:p>
        </p:txBody>
      </p:sp>
      <p:sp>
        <p:nvSpPr>
          <p:cNvPr id="276" name="Google Shape;276;p11"/>
          <p:cNvSpPr txBox="1"/>
          <p:nvPr/>
        </p:nvSpPr>
        <p:spPr>
          <a:xfrm>
            <a:off x="564078" y="1087350"/>
            <a:ext cx="5892292" cy="5693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500" b="1" i="0" u="none" strike="noStrike" cap="none">
                <a:solidFill>
                  <a:srgbClr val="3E7190"/>
                </a:solidFill>
                <a:latin typeface="Arial"/>
                <a:ea typeface="Arial"/>
                <a:cs typeface="Arial"/>
                <a:sym typeface="Arial"/>
              </a:rPr>
              <a:t>BƯỚC 3:  Tìm kiếm giải pháp </a:t>
            </a:r>
            <a:r>
              <a:rPr lang="en-GB" sz="1200" b="1" i="0" u="none" strike="noStrike" cap="none">
                <a:solidFill>
                  <a:srgbClr val="3E7190"/>
                </a:solidFill>
                <a:latin typeface="Arial"/>
                <a:ea typeface="Arial"/>
                <a:cs typeface="Arial"/>
                <a:sym typeface="Arial"/>
              </a:rPr>
              <a:t>(tiếp)</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1" u="none" strike="noStrike" cap="none">
                <a:solidFill>
                  <a:schemeClr val="dk1"/>
                </a:solidFill>
                <a:latin typeface="Arial"/>
                <a:ea typeface="Arial"/>
                <a:cs typeface="Arial"/>
                <a:sym typeface="Arial"/>
              </a:rPr>
              <a:t>Bước này gồm 02 hoạt động - Tổng thời gian: 50 phút</a:t>
            </a:r>
            <a:endParaRPr sz="1400" b="0" i="0" u="none" strike="noStrike" cap="none">
              <a:solidFill>
                <a:srgbClr val="000000"/>
              </a:solidFill>
              <a:latin typeface="Arial"/>
              <a:ea typeface="Arial"/>
              <a:cs typeface="Arial"/>
              <a:sym typeface="Arial"/>
            </a:endParaRPr>
          </a:p>
        </p:txBody>
      </p:sp>
      <p:pic>
        <p:nvPicPr>
          <p:cNvPr id="277" name="Google Shape;277;p11" descr="Magnifying glass with solid fill"/>
          <p:cNvPicPr preferRelativeResize="0"/>
          <p:nvPr/>
        </p:nvPicPr>
        <p:blipFill rotWithShape="1">
          <a:blip r:embed="rId4">
            <a:alphaModFix/>
          </a:blip>
          <a:srcRect/>
          <a:stretch/>
        </p:blipFill>
        <p:spPr>
          <a:xfrm>
            <a:off x="476009" y="5338170"/>
            <a:ext cx="519051" cy="524866"/>
          </a:xfrm>
          <a:prstGeom prst="rect">
            <a:avLst/>
          </a:prstGeom>
          <a:noFill/>
          <a:ln>
            <a:noFill/>
          </a:ln>
        </p:spPr>
      </p:pic>
      <p:sp>
        <p:nvSpPr>
          <p:cNvPr id="2" name="Slide Number Placeholder 1">
            <a:extLst>
              <a:ext uri="{FF2B5EF4-FFF2-40B4-BE49-F238E27FC236}">
                <a16:creationId xmlns:a16="http://schemas.microsoft.com/office/drawing/2014/main" id="{4C64AF4B-1FAA-92FA-C165-6C9BD98D95B0}"/>
              </a:ext>
            </a:extLst>
          </p:cNvPr>
          <p:cNvSpPr>
            <a:spLocks noGrp="1"/>
          </p:cNvSpPr>
          <p:nvPr>
            <p:ph type="sldNum" idx="12"/>
          </p:nvPr>
        </p:nvSpPr>
        <p:spPr/>
        <p:txBody>
          <a:bodyPr/>
          <a:lstStyle/>
          <a:p>
            <a:fld id="{00000000-1234-1234-1234-123412341234}" type="slidenum">
              <a:rPr lang="en-GB"/>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3" name="Picture 2" descr="A group of people looking at a paper&#10;&#10;Description automatically generated with medium confidence">
            <a:extLst>
              <a:ext uri="{FF2B5EF4-FFF2-40B4-BE49-F238E27FC236}">
                <a16:creationId xmlns:a16="http://schemas.microsoft.com/office/drawing/2014/main" id="{4BFDF0BC-2852-0B2B-19B6-CF919C4FCE7C}"/>
              </a:ext>
            </a:extLst>
          </p:cNvPr>
          <p:cNvPicPr>
            <a:picLocks noChangeAspect="1"/>
          </p:cNvPicPr>
          <p:nvPr/>
        </p:nvPicPr>
        <p:blipFill rotWithShape="1">
          <a:blip r:embed="rId3"/>
          <a:srcRect l="6522" t="5903" r="7543" b="8862"/>
          <a:stretch/>
        </p:blipFill>
        <p:spPr>
          <a:xfrm>
            <a:off x="572878" y="3089785"/>
            <a:ext cx="5931489" cy="3922145"/>
          </a:xfrm>
          <a:prstGeom prst="rect">
            <a:avLst/>
          </a:prstGeom>
        </p:spPr>
      </p:pic>
      <p:sp>
        <p:nvSpPr>
          <p:cNvPr id="282" name="Google Shape;282;p51"/>
          <p:cNvSpPr txBox="1"/>
          <p:nvPr/>
        </p:nvSpPr>
        <p:spPr>
          <a:xfrm>
            <a:off x="553056" y="1812406"/>
            <a:ext cx="5923800" cy="538569"/>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6: Thảo </a:t>
            </a:r>
            <a:r>
              <a:rPr lang="en-GB" sz="1300" b="1" i="0" u="none" strike="noStrike" cap="none" err="1">
                <a:solidFill>
                  <a:srgbClr val="067973"/>
                </a:solidFill>
                <a:latin typeface="Arial"/>
                <a:ea typeface="Arial"/>
                <a:cs typeface="Arial"/>
                <a:sym typeface="Arial"/>
              </a:rPr>
              <a:t>luận</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giải</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pháp</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và</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rút</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ra</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bài</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học</a:t>
            </a:r>
            <a:r>
              <a:rPr lang="en-GB" sz="1300" b="1" i="0" u="none" strike="noStrike" cap="none">
                <a:solidFill>
                  <a:srgbClr val="067973"/>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1" u="none" strike="noStrike" cap="none" err="1">
                <a:solidFill>
                  <a:schemeClr val="dk1"/>
                </a:solidFill>
                <a:latin typeface="Arial"/>
                <a:ea typeface="Arial"/>
                <a:cs typeface="Arial"/>
                <a:sym typeface="Arial"/>
              </a:rPr>
              <a:t>Thời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gian</a:t>
            </a:r>
            <a:r>
              <a:rPr lang="en-GB" sz="1100" b="0" i="1" u="none" strike="noStrike" cap="none">
                <a:solidFill>
                  <a:schemeClr val="dk1"/>
                </a:solidFill>
                <a:latin typeface="Arial"/>
                <a:ea typeface="Arial"/>
                <a:cs typeface="Arial"/>
                <a:sym typeface="Arial"/>
              </a:rPr>
              <a:t>: 20 </a:t>
            </a:r>
            <a:r>
              <a:rPr lang="en-GB" sz="1100" b="0" i="1" u="none" strike="noStrike" cap="none" err="1">
                <a:solidFill>
                  <a:schemeClr val="dk1"/>
                </a:solidFill>
                <a:latin typeface="Arial"/>
                <a:ea typeface="Arial"/>
                <a:cs typeface="Arial"/>
                <a:sym typeface="Arial"/>
              </a:rPr>
              <a:t>phút</a:t>
            </a:r>
            <a:endParaRPr sz="1400" b="0" i="1" u="none" strike="noStrike" cap="none" err="1">
              <a:solidFill>
                <a:srgbClr val="000000"/>
              </a:solidFill>
              <a:latin typeface="Arial"/>
              <a:ea typeface="Arial"/>
              <a:cs typeface="Arial"/>
              <a:sym typeface="Arial"/>
            </a:endParaRPr>
          </a:p>
        </p:txBody>
      </p:sp>
      <p:sp>
        <p:nvSpPr>
          <p:cNvPr id="283" name="Google Shape;283;p51"/>
          <p:cNvSpPr txBox="1"/>
          <p:nvPr/>
        </p:nvSpPr>
        <p:spPr>
          <a:xfrm>
            <a:off x="532570" y="7586827"/>
            <a:ext cx="5923800" cy="100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a:solidFill>
                  <a:srgbClr val="8C2137"/>
                </a:solidFill>
                <a:latin typeface="Arial"/>
                <a:ea typeface="Arial"/>
                <a:cs typeface="Arial"/>
                <a:sym typeface="Arial"/>
              </a:rPr>
              <a:t>Lưu ý </a:t>
            </a:r>
            <a:r>
              <a:rPr lang="en-GB" sz="1100" b="1" i="0" u="none" strike="noStrike" cap="none" err="1">
                <a:solidFill>
                  <a:srgbClr val="8C2137"/>
                </a:solidFill>
                <a:latin typeface="Arial"/>
                <a:ea typeface="Arial"/>
                <a:cs typeface="Arial"/>
                <a:sym typeface="Arial"/>
              </a:rPr>
              <a:t>cho</a:t>
            </a:r>
            <a:r>
              <a:rPr lang="en-GB" sz="1100" b="1" i="0" u="none" strike="noStrike" cap="none">
                <a:solidFill>
                  <a:srgbClr val="8C2137"/>
                </a:solidFill>
                <a:latin typeface="Arial"/>
                <a:ea typeface="Arial"/>
                <a:cs typeface="Arial"/>
                <a:sym typeface="Arial"/>
              </a:rPr>
              <a:t> </a:t>
            </a:r>
            <a:r>
              <a:rPr lang="en-GB" sz="1100" b="1" i="0" u="none" strike="noStrike" cap="none" err="1">
                <a:solidFill>
                  <a:srgbClr val="8C2137"/>
                </a:solidFill>
                <a:latin typeface="Arial"/>
                <a:ea typeface="Arial"/>
                <a:cs typeface="Arial"/>
                <a:sym typeface="Arial"/>
              </a:rPr>
              <a:t>tập</a:t>
            </a:r>
            <a:r>
              <a:rPr lang="en-GB" sz="1100" b="1" i="0" u="none" strike="noStrike" cap="none">
                <a:solidFill>
                  <a:srgbClr val="8C2137"/>
                </a:solidFill>
                <a:latin typeface="Arial"/>
                <a:ea typeface="Arial"/>
                <a:cs typeface="Arial"/>
                <a:sym typeface="Arial"/>
              </a:rPr>
              <a:t> </a:t>
            </a:r>
            <a:r>
              <a:rPr lang="en-GB" sz="1100" b="1" i="0" u="none" strike="noStrike" cap="none" err="1">
                <a:solidFill>
                  <a:srgbClr val="8C2137"/>
                </a:solidFill>
                <a:latin typeface="Arial"/>
                <a:ea typeface="Arial"/>
                <a:cs typeface="Arial"/>
                <a:sym typeface="Arial"/>
              </a:rPr>
              <a:t>huấn</a:t>
            </a:r>
            <a:r>
              <a:rPr lang="en-GB" sz="1100" b="1" i="0" u="none" strike="noStrike" cap="none">
                <a:solidFill>
                  <a:srgbClr val="8C2137"/>
                </a:solidFill>
                <a:latin typeface="Arial"/>
                <a:ea typeface="Arial"/>
                <a:cs typeface="Arial"/>
                <a:sym typeface="Arial"/>
              </a:rPr>
              <a:t> </a:t>
            </a:r>
            <a:r>
              <a:rPr lang="en-GB" sz="1100" b="1" i="0" u="none" strike="noStrike" cap="none" err="1">
                <a:solidFill>
                  <a:srgbClr val="8C2137"/>
                </a:solidFill>
                <a:latin typeface="Arial"/>
                <a:ea typeface="Arial"/>
                <a:cs typeface="Arial"/>
                <a:sym typeface="Arial"/>
              </a:rPr>
              <a:t>viên</a:t>
            </a:r>
            <a:r>
              <a:rPr lang="en-GB" sz="1100" b="1" i="0" u="none" strike="noStrike" cap="none">
                <a:solidFill>
                  <a:srgbClr val="8C2137"/>
                </a:solidFill>
                <a:latin typeface="Arial"/>
                <a:ea typeface="Arial"/>
                <a:cs typeface="Arial"/>
                <a:sym typeface="Arial"/>
              </a:rPr>
              <a:t>:</a:t>
            </a:r>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0"/>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Trong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vai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thảo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luận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học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hãy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cao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chúng</a:t>
            </a:r>
            <a:r>
              <a:rPr lang="en-GB" sz="1100" b="0" i="0" u="none" strike="noStrike" cap="none">
                <a:solidFill>
                  <a:schemeClr val="dk1"/>
                </a:solidFill>
                <a:latin typeface="Arial"/>
                <a:ea typeface="Arial"/>
                <a:cs typeface="Arial"/>
                <a:sym typeface="Arial"/>
              </a:rPr>
              <a:t> ta </a:t>
            </a:r>
            <a:r>
              <a:rPr lang="en-GB" sz="1100" b="0" i="0" u="none" strike="noStrike" cap="none" err="1">
                <a:solidFill>
                  <a:schemeClr val="dk1"/>
                </a:solidFill>
                <a:latin typeface="Arial"/>
                <a:ea typeface="Arial"/>
                <a:cs typeface="Arial"/>
                <a:sym typeface="Arial"/>
              </a:rPr>
              <a:t>học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được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điều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gì</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đây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tốt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vì</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chỉ</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đúng</a:t>
            </a:r>
            <a:r>
              <a:rPr lang="en-GB" sz="1100" b="0" i="0" u="none" strike="noStrike" cap="none">
                <a:solidFill>
                  <a:schemeClr val="dk1"/>
                </a:solidFill>
                <a:latin typeface="Arial"/>
                <a:ea typeface="Arial"/>
                <a:cs typeface="Arial"/>
                <a:sym typeface="Arial"/>
              </a:rPr>
              <a:t>/</a:t>
            </a:r>
            <a:r>
              <a:rPr lang="en-GB" sz="1100" b="0" i="0" u="none" strike="noStrike" cap="none" err="1">
                <a:solidFill>
                  <a:schemeClr val="dk1"/>
                </a:solidFill>
                <a:latin typeface="Arial"/>
                <a:ea typeface="Arial"/>
                <a:cs typeface="Arial"/>
                <a:sym typeface="Arial"/>
              </a:rPr>
              <a:t>sai</a:t>
            </a:r>
            <a:r>
              <a:rPr lang="en-GB" sz="1100" b="0" i="0" u="none" strike="noStrike" cap="none">
                <a:solidFill>
                  <a:schemeClr val="dk1"/>
                </a:solidFill>
                <a:latin typeface="Arial"/>
                <a:ea typeface="Arial"/>
                <a:cs typeface="Arial"/>
                <a:sym typeface="Arial"/>
              </a:rPr>
              <a:t> hay </a:t>
            </a:r>
            <a:r>
              <a:rPr lang="en-GB" sz="1100" b="0" i="0" u="none" strike="noStrike" cap="none" err="1">
                <a:solidFill>
                  <a:schemeClr val="dk1"/>
                </a:solidFill>
                <a:latin typeface="Arial"/>
                <a:ea typeface="Arial"/>
                <a:cs typeface="Arial"/>
                <a:sym typeface="Arial"/>
              </a:rPr>
              <a:t>thành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thất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bại</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0"/>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Khi </a:t>
            </a:r>
            <a:r>
              <a:rPr lang="en-GB" sz="1100" b="0" i="0" u="none" strike="noStrike" cap="none" err="1">
                <a:solidFill>
                  <a:schemeClr val="dk1"/>
                </a:solidFill>
                <a:latin typeface="Arial"/>
                <a:ea typeface="Arial"/>
                <a:cs typeface="Arial"/>
                <a:sym typeface="Arial"/>
              </a:rPr>
              <a:t>đang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thảo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luận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học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hãy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từng</a:t>
            </a:r>
            <a:r>
              <a:rPr lang="en-GB" sz="1100" b="0" i="0" u="none" strike="noStrike" cap="none">
                <a:solidFill>
                  <a:schemeClr val="dk1"/>
                </a:solidFill>
                <a:latin typeface="Arial"/>
                <a:ea typeface="Arial"/>
                <a:cs typeface="Arial"/>
                <a:sym typeface="Arial"/>
              </a:rPr>
              <a:t> ý </a:t>
            </a:r>
            <a:r>
              <a:rPr lang="en-GB" sz="1100" b="0" i="0" u="none" strike="noStrike" cap="none" err="1">
                <a:solidFill>
                  <a:schemeClr val="dk1"/>
                </a:solidFill>
                <a:latin typeface="Arial"/>
                <a:ea typeface="Arial"/>
                <a:cs typeface="Arial"/>
                <a:sym typeface="Arial"/>
              </a:rPr>
              <a:t>lên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thẻ</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giấy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màu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bảng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giúp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dễ</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theo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dõi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nhớ</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hơn</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84" name="Google Shape;284;p51"/>
          <p:cNvSpPr txBox="1"/>
          <p:nvPr/>
        </p:nvSpPr>
        <p:spPr>
          <a:xfrm>
            <a:off x="495793" y="719226"/>
            <a:ext cx="6094500" cy="261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a:t>
            </a:r>
            <a:r>
              <a:rPr lang="en-GB" sz="1100" b="0" i="1" u="none" strike="noStrike" cap="none" err="1">
                <a:solidFill>
                  <a:srgbClr val="000000"/>
                </a:solidFill>
                <a:latin typeface="Arial"/>
                <a:ea typeface="Arial"/>
                <a:cs typeface="Arial"/>
                <a:sym typeface="Arial"/>
              </a:rPr>
              <a:t>đun</a:t>
            </a:r>
            <a:r>
              <a:rPr lang="en-GB" sz="1100" b="0" i="1" u="none" strike="noStrike" cap="none">
                <a:solidFill>
                  <a:srgbClr val="000000"/>
                </a:solidFill>
                <a:latin typeface="Arial"/>
                <a:ea typeface="Arial"/>
                <a:cs typeface="Arial"/>
                <a:sym typeface="Arial"/>
              </a:rPr>
              <a:t> 1: </a:t>
            </a:r>
            <a:r>
              <a:rPr lang="en-GB" sz="1100" b="0" i="1" u="none" strike="noStrike" cap="none" err="1">
                <a:solidFill>
                  <a:srgbClr val="000000"/>
                </a:solidFill>
                <a:latin typeface="Arial"/>
                <a:ea typeface="Arial"/>
                <a:cs typeface="Arial"/>
                <a:sym typeface="Arial"/>
              </a:rPr>
              <a:t>Xây</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dựng</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lòng</a:t>
            </a:r>
            <a:r>
              <a:rPr lang="en-GB" sz="1100" b="0" i="1" u="none" strike="noStrike" cap="none">
                <a:solidFill>
                  <a:srgbClr val="000000"/>
                </a:solidFill>
                <a:latin typeface="Arial"/>
                <a:ea typeface="Arial"/>
                <a:cs typeface="Arial"/>
                <a:sym typeface="Arial"/>
              </a:rPr>
              <a:t> tin</a:t>
            </a:r>
            <a:endParaRPr sz="1100" b="0" i="1" u="none" strike="noStrike" cap="none">
              <a:solidFill>
                <a:schemeClr val="dk1"/>
              </a:solidFill>
              <a:latin typeface="Arial"/>
              <a:ea typeface="Arial"/>
              <a:cs typeface="Arial"/>
              <a:sym typeface="Arial"/>
            </a:endParaRPr>
          </a:p>
        </p:txBody>
      </p:sp>
      <p:sp>
        <p:nvSpPr>
          <p:cNvPr id="285" name="Google Shape;285;p51"/>
          <p:cNvSpPr txBox="1"/>
          <p:nvPr/>
        </p:nvSpPr>
        <p:spPr>
          <a:xfrm>
            <a:off x="498070" y="1170481"/>
            <a:ext cx="5958300" cy="5693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3:  </a:t>
            </a:r>
            <a:r>
              <a:rPr lang="en-GB" sz="1500" b="1" i="0" u="none" strike="noStrike" cap="none" err="1">
                <a:solidFill>
                  <a:srgbClr val="3E7190"/>
                </a:solidFill>
                <a:latin typeface="Arial"/>
                <a:ea typeface="Arial"/>
                <a:cs typeface="Arial"/>
                <a:sym typeface="Arial"/>
              </a:rPr>
              <a:t>Tìm</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kiếm</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giải</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pháp</a:t>
            </a:r>
            <a:r>
              <a:rPr lang="en-GB" sz="1500" b="1" i="0" u="none" strike="noStrike" cap="none">
                <a:solidFill>
                  <a:srgbClr val="3E7190"/>
                </a:solidFill>
                <a:latin typeface="Arial"/>
                <a:ea typeface="Arial"/>
                <a:cs typeface="Arial"/>
                <a:sym typeface="Arial"/>
              </a:rPr>
              <a:t> </a:t>
            </a:r>
            <a:r>
              <a:rPr lang="en-GB" sz="1200" b="1" i="0" u="none" strike="noStrike" cap="none">
                <a:solidFill>
                  <a:srgbClr val="3E7190"/>
                </a:solidFill>
                <a:latin typeface="Arial"/>
                <a:ea typeface="Arial"/>
                <a:cs typeface="Arial"/>
                <a:sym typeface="Arial"/>
              </a:rPr>
              <a:t>(</a:t>
            </a:r>
            <a:r>
              <a:rPr lang="en-GB" sz="1200" b="1" i="0" u="none" strike="noStrike" cap="none" err="1">
                <a:solidFill>
                  <a:srgbClr val="3E7190"/>
                </a:solidFill>
                <a:latin typeface="Arial"/>
                <a:ea typeface="Arial"/>
                <a:cs typeface="Arial"/>
                <a:sym typeface="Arial"/>
              </a:rPr>
              <a:t>tiếp</a:t>
            </a:r>
            <a:r>
              <a:rPr lang="en-GB" sz="1200" b="1" i="0" u="none" strike="noStrike" cap="none">
                <a:solidFill>
                  <a:srgbClr val="3E719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1" u="none" strike="noStrike" cap="none" err="1">
                <a:solidFill>
                  <a:schemeClr val="dk1"/>
                </a:solidFill>
                <a:latin typeface="Arial"/>
                <a:ea typeface="Arial"/>
                <a:cs typeface="Arial"/>
                <a:sym typeface="Arial"/>
              </a:rPr>
              <a:t>Bước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này</a:t>
            </a:r>
            <a:r>
              <a:rPr lang="en-GB" sz="1100" b="0" i="1" u="none" strike="noStrike" cap="none">
                <a:solidFill>
                  <a:schemeClr val="dk1"/>
                </a:solidFill>
                <a:latin typeface="Arial"/>
                <a:ea typeface="Arial"/>
                <a:cs typeface="Arial"/>
                <a:sym typeface="Arial"/>
              </a:rPr>
              <a:t> bao </a:t>
            </a:r>
            <a:r>
              <a:rPr lang="en-GB" sz="1100" b="0" i="1" u="none" strike="noStrike" cap="none" err="1">
                <a:solidFill>
                  <a:schemeClr val="dk1"/>
                </a:solidFill>
                <a:latin typeface="Arial"/>
                <a:ea typeface="Arial"/>
                <a:cs typeface="Arial"/>
                <a:sym typeface="Arial"/>
              </a:rPr>
              <a:t>gồm</a:t>
            </a:r>
            <a:r>
              <a:rPr lang="en-GB" sz="1100" b="0" i="1" u="none" strike="noStrike" cap="none">
                <a:solidFill>
                  <a:schemeClr val="dk1"/>
                </a:solidFill>
                <a:latin typeface="Arial"/>
                <a:ea typeface="Arial"/>
                <a:cs typeface="Arial"/>
                <a:sym typeface="Arial"/>
              </a:rPr>
              <a:t> 02 </a:t>
            </a:r>
            <a:r>
              <a:rPr lang="en-GB" sz="1100" b="0" i="1" u="none" strike="noStrike" cap="none" err="1">
                <a:solidFill>
                  <a:schemeClr val="dk1"/>
                </a:solidFill>
                <a:latin typeface="Arial"/>
                <a:ea typeface="Arial"/>
                <a:cs typeface="Arial"/>
                <a:sym typeface="Arial"/>
              </a:rPr>
              <a:t>hoạt</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động</a:t>
            </a:r>
            <a:r>
              <a:rPr lang="en-GB" sz="1100" b="0" i="1" u="none" strike="noStrike" cap="none">
                <a:solidFill>
                  <a:schemeClr val="dk1"/>
                </a:solidFill>
                <a:latin typeface="Arial"/>
                <a:ea typeface="Arial"/>
                <a:cs typeface="Arial"/>
                <a:sym typeface="Arial"/>
              </a:rPr>
              <a:t> - </a:t>
            </a:r>
            <a:r>
              <a:rPr lang="en-GB" sz="1100" b="0" i="1" u="none" strike="noStrike" cap="none" err="1">
                <a:solidFill>
                  <a:schemeClr val="dk1"/>
                </a:solidFill>
                <a:latin typeface="Arial"/>
                <a:ea typeface="Arial"/>
                <a:cs typeface="Arial"/>
                <a:sym typeface="Arial"/>
              </a:rPr>
              <a:t>Tổng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gian</a:t>
            </a:r>
            <a:r>
              <a:rPr lang="en-GB" sz="1100" b="0" i="1" u="none" strike="noStrike" cap="none">
                <a:solidFill>
                  <a:schemeClr val="dk1"/>
                </a:solidFill>
                <a:latin typeface="Arial"/>
                <a:ea typeface="Arial"/>
                <a:cs typeface="Arial"/>
                <a:sym typeface="Arial"/>
              </a:rPr>
              <a:t>: 50 </a:t>
            </a:r>
            <a:r>
              <a:rPr lang="en-GB" sz="1100" b="0" i="1" u="none" strike="noStrike" cap="none" err="1">
                <a:solidFill>
                  <a:schemeClr val="dk1"/>
                </a:solidFill>
                <a:latin typeface="Arial"/>
                <a:ea typeface="Arial"/>
                <a:cs typeface="Arial"/>
                <a:sym typeface="Arial"/>
              </a:rPr>
              <a:t>phút</a:t>
            </a:r>
            <a:endParaRPr sz="1400" b="0" i="0" u="none" strike="noStrike" cap="none" err="1">
              <a:solidFill>
                <a:srgbClr val="000000"/>
              </a:solidFill>
              <a:latin typeface="Arial"/>
              <a:ea typeface="Arial"/>
              <a:cs typeface="Arial"/>
              <a:sym typeface="Arial"/>
            </a:endParaRPr>
          </a:p>
        </p:txBody>
      </p:sp>
      <p:pic>
        <p:nvPicPr>
          <p:cNvPr id="286" name="Google Shape;286;p51" descr="Clipboard with solid fill"/>
          <p:cNvPicPr preferRelativeResize="0"/>
          <p:nvPr/>
        </p:nvPicPr>
        <p:blipFill rotWithShape="1">
          <a:blip r:embed="rId4">
            <a:alphaModFix/>
          </a:blip>
          <a:srcRect/>
          <a:stretch/>
        </p:blipFill>
        <p:spPr>
          <a:xfrm>
            <a:off x="2230623" y="7476361"/>
            <a:ext cx="379001" cy="379001"/>
          </a:xfrm>
          <a:prstGeom prst="rect">
            <a:avLst/>
          </a:prstGeom>
          <a:noFill/>
          <a:ln>
            <a:noFill/>
          </a:ln>
        </p:spPr>
      </p:pic>
      <p:sp>
        <p:nvSpPr>
          <p:cNvPr id="289" name="Google Shape;289;p51"/>
          <p:cNvSpPr txBox="1"/>
          <p:nvPr/>
        </p:nvSpPr>
        <p:spPr>
          <a:xfrm>
            <a:off x="568692" y="6948975"/>
            <a:ext cx="5927111" cy="430887"/>
          </a:xfrm>
          <a:prstGeom prst="rect">
            <a:avLst/>
          </a:prstGeom>
          <a:solidFill>
            <a:srgbClr val="456980"/>
          </a:solidFill>
          <a:ln>
            <a:noFill/>
          </a:ln>
        </p:spPr>
        <p:txBody>
          <a:bodyPr spcFirstLastPara="1" wrap="square" lIns="91425" tIns="45700" rIns="91425" bIns="45700" anchor="t" anchorCtr="0">
            <a:spAutoFit/>
          </a:bodyPr>
          <a:lstStyle/>
          <a:p>
            <a:pPr algn="ctr"/>
            <a:r>
              <a:rPr lang="en-GB" sz="1100" b="0" i="1" u="none" strike="noStrike" cap="none" err="1">
                <a:solidFill>
                  <a:schemeClr val="lt1"/>
                </a:solidFill>
                <a:latin typeface="Calibri"/>
                <a:ea typeface="Arial"/>
                <a:cs typeface="Arial"/>
                <a:sym typeface="Arial"/>
              </a:rPr>
              <a:t>Nhóm</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cùng</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thảo</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luận</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giải</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pháp</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và</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trình</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bày</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kết</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quả</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thảo</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luận</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lên</a:t>
            </a:r>
            <a:r>
              <a:rPr lang="en-GB" sz="1100" b="0" i="1" u="none" strike="noStrike" cap="none" dirty="0">
                <a:solidFill>
                  <a:schemeClr val="lt1"/>
                </a:solidFill>
                <a:latin typeface="Calibri"/>
                <a:ea typeface="Arial"/>
                <a:cs typeface="Arial"/>
                <a:sym typeface="Arial"/>
              </a:rPr>
              <a:t> </a:t>
            </a:r>
            <a:r>
              <a:rPr lang="en-GB" sz="1100" i="1" err="1">
                <a:solidFill>
                  <a:schemeClr val="lt1"/>
                </a:solidFill>
                <a:latin typeface="Calibri"/>
              </a:rPr>
              <a:t>giấy</a:t>
            </a:r>
            <a:r>
              <a:rPr lang="en-GB" sz="1100" i="1" dirty="0">
                <a:solidFill>
                  <a:schemeClr val="lt1"/>
                </a:solidFill>
                <a:latin typeface="Calibri"/>
              </a:rPr>
              <a:t>. </a:t>
            </a:r>
            <a:r>
              <a:rPr lang="en-GB" sz="1100" i="1" err="1">
                <a:solidFill>
                  <a:schemeClr val="lt1"/>
                </a:solidFill>
                <a:latin typeface="Calibri"/>
              </a:rPr>
              <a:t>Tập</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huấn</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cho</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Cộng</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tác</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viên</a:t>
            </a:r>
            <a:r>
              <a:rPr lang="en-GB" sz="1100" b="0" i="1" u="none" strike="noStrike" cap="none" dirty="0">
                <a:solidFill>
                  <a:schemeClr val="lt1"/>
                </a:solidFill>
                <a:latin typeface="Calibri"/>
                <a:ea typeface="Arial"/>
                <a:cs typeface="Arial"/>
                <a:sym typeface="Arial"/>
              </a:rPr>
              <a:t> y </a:t>
            </a:r>
            <a:r>
              <a:rPr lang="en-GB" sz="1100" b="0" i="1" u="none" strike="noStrike" cap="none" err="1">
                <a:solidFill>
                  <a:schemeClr val="lt1"/>
                </a:solidFill>
                <a:latin typeface="Calibri"/>
                <a:ea typeface="Arial"/>
                <a:cs typeface="Arial"/>
                <a:sym typeface="Arial"/>
              </a:rPr>
              <a:t>tế</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thôn</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buôn</a:t>
            </a:r>
            <a:r>
              <a:rPr lang="en-GB" sz="1100" i="1" dirty="0">
                <a:solidFill>
                  <a:schemeClr val="lt1"/>
                </a:solidFill>
                <a:latin typeface="Calibri"/>
              </a:rPr>
              <a:t> </a:t>
            </a:r>
            <a:r>
              <a:rPr lang="en-GB" sz="1100" i="1" err="1">
                <a:solidFill>
                  <a:schemeClr val="lt1"/>
                </a:solidFill>
                <a:latin typeface="Calibri"/>
              </a:rPr>
              <a:t>tại</a:t>
            </a:r>
            <a:r>
              <a:rPr lang="en-GB" sz="1100" i="1" dirty="0">
                <a:solidFill>
                  <a:schemeClr val="lt1"/>
                </a:solidFill>
                <a:latin typeface="Calibri"/>
              </a:rPr>
              <a:t> </a:t>
            </a:r>
            <a:r>
              <a:rPr lang="en-GB" sz="1100" i="1" err="1">
                <a:solidFill>
                  <a:schemeClr val="lt1"/>
                </a:solidFill>
                <a:latin typeface="Calibri"/>
              </a:rPr>
              <a:t>Đắk</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Lắk</a:t>
            </a:r>
            <a:r>
              <a:rPr lang="en-GB" sz="1100" i="1" dirty="0">
                <a:solidFill>
                  <a:schemeClr val="lt1"/>
                </a:solidFill>
                <a:latin typeface="Calibri"/>
              </a:rPr>
              <a:t>. </a:t>
            </a:r>
            <a:r>
              <a:rPr lang="en-GB" sz="1100" i="1" err="1">
                <a:solidFill>
                  <a:schemeClr val="lt1"/>
                </a:solidFill>
                <a:latin typeface="Calibri"/>
              </a:rPr>
              <a:t>Nguồn</a:t>
            </a:r>
            <a:r>
              <a:rPr lang="en-GB" sz="1100" i="1" dirty="0">
                <a:solidFill>
                  <a:schemeClr val="lt1"/>
                </a:solidFill>
                <a:latin typeface="Calibri"/>
              </a:rPr>
              <a:t>: OUCRU, </a:t>
            </a:r>
            <a:r>
              <a:rPr lang="en-GB" sz="1100" b="0" i="1" u="none" strike="noStrike" cap="none" dirty="0">
                <a:solidFill>
                  <a:schemeClr val="lt1"/>
                </a:solidFill>
                <a:latin typeface="Calibri"/>
                <a:ea typeface="Arial"/>
                <a:cs typeface="Arial"/>
                <a:sym typeface="Arial"/>
              </a:rPr>
              <a:t>2023</a:t>
            </a:r>
            <a:r>
              <a:rPr lang="en-GB" sz="1100" i="1" dirty="0">
                <a:solidFill>
                  <a:schemeClr val="lt1"/>
                </a:solidFill>
                <a:latin typeface="Calibri"/>
              </a:rPr>
              <a:t>.</a:t>
            </a:r>
            <a:endParaRPr lang="en-US" dirty="0">
              <a:solidFill>
                <a:schemeClr val="lt1"/>
              </a:solidFill>
              <a:latin typeface="Calibri"/>
            </a:endParaRPr>
          </a:p>
        </p:txBody>
      </p:sp>
      <p:sp>
        <p:nvSpPr>
          <p:cNvPr id="290" name="Google Shape;290;p51"/>
          <p:cNvSpPr txBox="1"/>
          <p:nvPr/>
        </p:nvSpPr>
        <p:spPr>
          <a:xfrm>
            <a:off x="572879" y="2843646"/>
            <a:ext cx="5923799" cy="246139"/>
          </a:xfrm>
          <a:prstGeom prst="rect">
            <a:avLst/>
          </a:prstGeom>
          <a:solidFill>
            <a:srgbClr val="45698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1100" b="0" i="1" u="none" strike="noStrike" cap="none">
              <a:solidFill>
                <a:schemeClr val="lt1"/>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6E4737B8-653C-8C71-686C-C79D81397716}"/>
              </a:ext>
            </a:extLst>
          </p:cNvPr>
          <p:cNvSpPr>
            <a:spLocks noGrp="1"/>
          </p:cNvSpPr>
          <p:nvPr>
            <p:ph type="sldNum" idx="12"/>
          </p:nvPr>
        </p:nvSpPr>
        <p:spPr/>
        <p:txBody>
          <a:bodyPr/>
          <a:lstStyle/>
          <a:p>
            <a:fld id="{00000000-1234-1234-1234-123412341234}" type="slidenum">
              <a:rPr lang="en-GB"/>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2"/>
          <p:cNvSpPr txBox="1"/>
          <p:nvPr/>
        </p:nvSpPr>
        <p:spPr>
          <a:xfrm>
            <a:off x="617516" y="1110091"/>
            <a:ext cx="5691983" cy="5693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4: </a:t>
            </a:r>
            <a:r>
              <a:rPr lang="en-GB" sz="1500" b="1" i="0" u="none" strike="noStrike" cap="none" err="1">
                <a:solidFill>
                  <a:srgbClr val="3E7190"/>
                </a:solidFill>
                <a:latin typeface="Arial"/>
                <a:ea typeface="Arial"/>
                <a:cs typeface="Arial"/>
                <a:sym typeface="Arial"/>
              </a:rPr>
              <a:t>Tổng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hợp</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nội</a:t>
            </a:r>
            <a:r>
              <a:rPr lang="en-GB" sz="1500" b="1" i="0" u="none" strike="noStrike" cap="none">
                <a:solidFill>
                  <a:srgbClr val="3E7190"/>
                </a:solidFill>
                <a:latin typeface="Arial"/>
                <a:ea typeface="Arial"/>
                <a:cs typeface="Arial"/>
                <a:sym typeface="Arial"/>
              </a:rPr>
              <a:t> dung </a:t>
            </a:r>
            <a:r>
              <a:rPr lang="en-GB" sz="1500" b="1" i="0" u="none" strike="noStrike" cap="none" err="1">
                <a:solidFill>
                  <a:srgbClr val="3E7190"/>
                </a:solidFill>
                <a:latin typeface="Arial"/>
                <a:ea typeface="Arial"/>
                <a:cs typeface="Arial"/>
                <a:sym typeface="Arial"/>
              </a:rPr>
              <a:t>và</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hoạt</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động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cuối</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buổi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1" u="none" strike="noStrike" cap="none" err="1">
                <a:solidFill>
                  <a:schemeClr val="dk1"/>
                </a:solidFill>
                <a:latin typeface="Arial"/>
                <a:ea typeface="Arial"/>
                <a:cs typeface="Arial"/>
                <a:sym typeface="Arial"/>
              </a:rPr>
              <a:t>Thời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gian</a:t>
            </a:r>
            <a:r>
              <a:rPr lang="en-GB" sz="1100" b="0" i="1" u="none" strike="noStrike" cap="none">
                <a:solidFill>
                  <a:schemeClr val="dk1"/>
                </a:solidFill>
                <a:latin typeface="Arial"/>
                <a:ea typeface="Arial"/>
                <a:cs typeface="Arial"/>
                <a:sym typeface="Arial"/>
              </a:rPr>
              <a:t>: 10 </a:t>
            </a:r>
            <a:r>
              <a:rPr lang="en-GB" sz="1100" b="0" i="1" u="none" strike="noStrike" cap="none" err="1">
                <a:solidFill>
                  <a:schemeClr val="dk1"/>
                </a:solidFill>
                <a:latin typeface="Arial"/>
                <a:ea typeface="Arial"/>
                <a:cs typeface="Arial"/>
                <a:sym typeface="Arial"/>
              </a:rPr>
              <a:t>phút</a:t>
            </a:r>
            <a:r>
              <a:rPr lang="en-GB" sz="1100" b="0" i="1" u="none" strike="noStrike" cap="none">
                <a:solidFill>
                  <a:schemeClr val="dk1"/>
                </a:solidFill>
                <a:latin typeface="Arial"/>
                <a:ea typeface="Arial"/>
                <a:cs typeface="Arial"/>
                <a:sym typeface="Arial"/>
              </a:rPr>
              <a:t> </a:t>
            </a:r>
            <a:endParaRPr sz="1400" b="0" i="1" u="none" strike="noStrike" cap="none">
              <a:solidFill>
                <a:srgbClr val="000000"/>
              </a:solidFill>
              <a:latin typeface="Arial"/>
              <a:ea typeface="Arial"/>
              <a:cs typeface="Arial"/>
              <a:sym typeface="Arial"/>
            </a:endParaRPr>
          </a:p>
        </p:txBody>
      </p:sp>
      <p:sp>
        <p:nvSpPr>
          <p:cNvPr id="296" name="Google Shape;296;p12"/>
          <p:cNvSpPr txBox="1"/>
          <p:nvPr/>
        </p:nvSpPr>
        <p:spPr>
          <a:xfrm>
            <a:off x="632835" y="6113864"/>
            <a:ext cx="5722428" cy="18620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err="1">
                <a:solidFill>
                  <a:srgbClr val="8C2137"/>
                </a:solidFill>
                <a:latin typeface="Arial"/>
                <a:ea typeface="Arial"/>
                <a:cs typeface="Arial"/>
                <a:sym typeface="Arial"/>
              </a:rPr>
              <a:t>Những</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kết</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quả</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đầu</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ra</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cần</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có</a:t>
            </a:r>
            <a:r>
              <a:rPr lang="en-GB" sz="1200" b="1" i="0" u="none" strike="noStrike" cap="none">
                <a:solidFill>
                  <a:srgbClr val="8C2137"/>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200"/>
              <a:buFont typeface="Arial"/>
              <a:buNone/>
            </a:pPr>
            <a:endParaRPr sz="1200" b="1" i="0" u="none" strike="noStrike" cap="none">
              <a:solidFill>
                <a:srgbClr val="8C2137"/>
              </a:solidFill>
              <a:latin typeface="Arial"/>
              <a:ea typeface="Arial"/>
              <a:cs typeface="Arial"/>
              <a:sym typeface="Arial"/>
            </a:endParaRPr>
          </a:p>
          <a:p>
            <a:pPr marL="285750" marR="0" lvl="0" indent="-285750" algn="just" rtl="0">
              <a:lnSpc>
                <a:spcPct val="100000"/>
              </a:lnSpc>
              <a:spcBef>
                <a:spcPts val="554"/>
              </a:spcBef>
              <a:spcAft>
                <a:spcPts val="0"/>
              </a:spcAft>
              <a:buClr>
                <a:schemeClr val="dk1"/>
              </a:buClr>
              <a:buSzPts val="1300"/>
              <a:buFont typeface="Noto Sans Symbols"/>
              <a:buChar char="❑"/>
            </a:pPr>
            <a:r>
              <a:rPr lang="en-GB" sz="1100" b="0" i="0" u="none" strike="noStrike" cap="none" err="1">
                <a:solidFill>
                  <a:schemeClr val="dk1"/>
                </a:solidFill>
                <a:latin typeface="Arial"/>
                <a:ea typeface="Arial"/>
                <a:cs typeface="Arial"/>
                <a:sym typeface="Arial"/>
              </a:rPr>
              <a:t>Cách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hiểu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chung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tiêm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chủng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y </a:t>
            </a:r>
            <a:r>
              <a:rPr lang="en-GB" sz="1100" b="0" i="0" u="none" strike="noStrike" cap="none" err="1">
                <a:solidFill>
                  <a:schemeClr val="dk1"/>
                </a:solidFill>
                <a:latin typeface="Arial"/>
                <a:ea typeface="Arial"/>
                <a:cs typeface="Arial"/>
                <a:sym typeface="Arial"/>
              </a:rPr>
              <a:t>tế</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buôn</a:t>
            </a:r>
            <a:r>
              <a:rPr lang="en-GB" sz="1100" b="0" i="0"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285750" marR="0" lvl="0" indent="-285750" algn="just" rtl="0">
              <a:lnSpc>
                <a:spcPct val="100000"/>
              </a:lnSpc>
              <a:spcBef>
                <a:spcPts val="554"/>
              </a:spcBef>
              <a:spcAft>
                <a:spcPts val="0"/>
              </a:spcAft>
              <a:buClr>
                <a:schemeClr val="dk1"/>
              </a:buClr>
              <a:buSzPts val="1300"/>
              <a:buFont typeface="Noto Sans Symbols"/>
              <a:buChar char="❑"/>
            </a:pPr>
            <a:r>
              <a:rPr lang="en-GB" sz="1100" b="0" i="0" u="none" strike="noStrike" cap="none" err="1">
                <a:solidFill>
                  <a:schemeClr val="dk1"/>
                </a:solidFill>
                <a:latin typeface="Arial"/>
                <a:ea typeface="Arial"/>
                <a:cs typeface="Arial"/>
                <a:sym typeface="Arial"/>
              </a:rPr>
              <a:t>Sử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nguồn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tài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liệu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giải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thích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phòng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bệnh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vắc-xin</a:t>
            </a:r>
            <a:r>
              <a:rPr lang="en-GB" sz="1100" b="0" i="0"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285750" marR="0" lvl="0" indent="-285750" algn="just" rtl="0">
              <a:lnSpc>
                <a:spcPct val="100000"/>
              </a:lnSpc>
              <a:spcBef>
                <a:spcPts val="554"/>
              </a:spcBef>
              <a:spcAft>
                <a:spcPts val="0"/>
              </a:spcAft>
              <a:buClr>
                <a:schemeClr val="dk1"/>
              </a:buClr>
              <a:buSzPts val="1300"/>
              <a:buFont typeface="Noto Sans Symbols"/>
              <a:buChar char="❑"/>
            </a:pPr>
            <a:r>
              <a:rPr lang="en-GB" sz="1100" b="0" i="0" u="none" strike="noStrike" cap="none" err="1">
                <a:solidFill>
                  <a:schemeClr val="dk1"/>
                </a:solidFill>
                <a:latin typeface="Arial"/>
                <a:ea typeface="Arial"/>
                <a:cs typeface="Arial"/>
                <a:sym typeface="Arial"/>
              </a:rPr>
              <a:t>Nắm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được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thức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y </a:t>
            </a:r>
            <a:r>
              <a:rPr lang="en-GB" sz="1100" b="0" i="0" u="none" strike="noStrike" cap="none" err="1">
                <a:solidFill>
                  <a:schemeClr val="dk1"/>
                </a:solidFill>
                <a:latin typeface="Arial"/>
                <a:ea typeface="Arial"/>
                <a:cs typeface="Arial"/>
                <a:sym typeface="Arial"/>
              </a:rPr>
              <a:t>tế</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buôn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gặp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phải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thực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hiện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tiêm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chủng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bệnh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nhiễm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đồng</a:t>
            </a:r>
            <a:r>
              <a:rPr lang="en-GB" sz="1100" b="0" i="0"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285750" marR="0" lvl="0" indent="-285750" algn="just" rtl="0">
              <a:lnSpc>
                <a:spcPct val="100000"/>
              </a:lnSpc>
              <a:spcBef>
                <a:spcPts val="554"/>
              </a:spcBef>
              <a:spcAft>
                <a:spcPts val="0"/>
              </a:spcAft>
              <a:buClr>
                <a:schemeClr val="dk1"/>
              </a:buClr>
              <a:buSzPts val="1300"/>
              <a:buFont typeface="Noto Sans Symbols"/>
              <a:buChar char="❑"/>
            </a:pPr>
            <a:r>
              <a:rPr lang="en-GB" sz="1100" b="0" i="0" u="none" strike="noStrike" cap="none" err="1">
                <a:solidFill>
                  <a:schemeClr val="dk1"/>
                </a:solidFill>
                <a:latin typeface="Arial"/>
                <a:ea typeface="Arial"/>
                <a:cs typeface="Arial"/>
                <a:sym typeface="Arial"/>
              </a:rPr>
              <a:t>Bảng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gợi</a:t>
            </a:r>
            <a:r>
              <a:rPr lang="en-GB" sz="1100" b="0" i="0" u="none" strike="noStrike" cap="none">
                <a:solidFill>
                  <a:schemeClr val="dk1"/>
                </a:solidFill>
                <a:latin typeface="Arial"/>
                <a:ea typeface="Arial"/>
                <a:cs typeface="Arial"/>
                <a:sym typeface="Arial"/>
              </a:rPr>
              <a:t> ý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tiêm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chủng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hiệu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quả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hơn</a:t>
            </a:r>
            <a:r>
              <a:rPr lang="en-GB" sz="1100" b="0" i="0" u="none" strike="noStrike" cap="none">
                <a:solidFill>
                  <a:schemeClr val="dk1"/>
                </a:solidFill>
                <a:latin typeface="Arial"/>
                <a:ea typeface="Arial"/>
                <a:cs typeface="Arial"/>
                <a:sym typeface="Arial"/>
              </a:rPr>
              <a:t>’.</a:t>
            </a:r>
            <a:endParaRPr sz="1100" b="1" i="1" u="none" strike="noStrike" cap="none">
              <a:solidFill>
                <a:srgbClr val="8C2137"/>
              </a:solidFill>
              <a:latin typeface="Arial"/>
              <a:ea typeface="Arial"/>
              <a:cs typeface="Arial"/>
              <a:sym typeface="Arial"/>
            </a:endParaRPr>
          </a:p>
        </p:txBody>
      </p:sp>
      <p:sp>
        <p:nvSpPr>
          <p:cNvPr id="297" name="Google Shape;297;p12"/>
          <p:cNvSpPr txBox="1"/>
          <p:nvPr/>
        </p:nvSpPr>
        <p:spPr>
          <a:xfrm>
            <a:off x="632835" y="3137439"/>
            <a:ext cx="5722428" cy="2793300"/>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err="1">
                <a:solidFill>
                  <a:srgbClr val="067973"/>
                </a:solidFill>
                <a:latin typeface="Arial"/>
                <a:ea typeface="Arial"/>
                <a:cs typeface="Arial"/>
                <a:sym typeface="Arial"/>
              </a:rPr>
              <a:t>Hoạt</a:t>
            </a:r>
            <a:r>
              <a:rPr lang="en-GB" sz="1200" b="1" i="0" u="none" strike="noStrike" cap="none">
                <a:solidFill>
                  <a:srgbClr val="067973"/>
                </a:solidFill>
                <a:latin typeface="Arial"/>
                <a:ea typeface="Arial"/>
                <a:cs typeface="Arial"/>
                <a:sym typeface="Arial"/>
              </a:rPr>
              <a:t> </a:t>
            </a:r>
            <a:r>
              <a:rPr lang="en-GB" sz="1200" b="1" i="0" u="none" strike="noStrike" cap="none" err="1">
                <a:solidFill>
                  <a:srgbClr val="067973"/>
                </a:solidFill>
                <a:latin typeface="Arial"/>
                <a:ea typeface="Arial"/>
                <a:cs typeface="Arial"/>
                <a:sym typeface="Arial"/>
              </a:rPr>
              <a:t>động</a:t>
            </a:r>
            <a:r>
              <a:rPr lang="en-GB" sz="1200" b="1" i="0" u="none" strike="noStrike" cap="none">
                <a:solidFill>
                  <a:srgbClr val="067973"/>
                </a:solidFill>
                <a:latin typeface="Arial"/>
                <a:ea typeface="Arial"/>
                <a:cs typeface="Arial"/>
                <a:sym typeface="Arial"/>
              </a:rPr>
              <a:t> </a:t>
            </a:r>
            <a:r>
              <a:rPr lang="en-GB" sz="1200" b="1" i="0" u="none" strike="noStrike" cap="none" err="1">
                <a:solidFill>
                  <a:srgbClr val="067973"/>
                </a:solidFill>
                <a:latin typeface="Arial"/>
                <a:ea typeface="Arial"/>
                <a:cs typeface="Arial"/>
                <a:sym typeface="Arial"/>
              </a:rPr>
              <a:t>cuối</a:t>
            </a:r>
            <a:r>
              <a:rPr lang="en-GB" sz="1200" b="1" i="0" u="none" strike="noStrike" cap="none">
                <a:solidFill>
                  <a:srgbClr val="067973"/>
                </a:solidFill>
                <a:latin typeface="Arial"/>
                <a:ea typeface="Arial"/>
                <a:cs typeface="Arial"/>
                <a:sym typeface="Arial"/>
              </a:rPr>
              <a:t> </a:t>
            </a:r>
            <a:r>
              <a:rPr lang="en-GB" sz="1200" b="1" i="0" u="none" strike="noStrike" cap="none" err="1">
                <a:solidFill>
                  <a:srgbClr val="067973"/>
                </a:solidFill>
                <a:latin typeface="Arial"/>
                <a:ea typeface="Arial"/>
                <a:cs typeface="Arial"/>
                <a:sym typeface="Arial"/>
              </a:rPr>
              <a:t>buổi</a:t>
            </a:r>
            <a:r>
              <a:rPr lang="en-GB" sz="1200" b="1" i="1" u="none" strike="noStrike" cap="none">
                <a:solidFill>
                  <a:srgbClr val="067973"/>
                </a:solidFill>
                <a:latin typeface="Arial"/>
                <a:ea typeface="Arial"/>
                <a:cs typeface="Arial"/>
                <a:sym typeface="Arial"/>
              </a:rPr>
              <a:t>: </a:t>
            </a:r>
            <a:r>
              <a:rPr lang="en-GB" sz="1200" b="1" i="1" u="none" strike="noStrike" cap="none" err="1">
                <a:solidFill>
                  <a:srgbClr val="067973"/>
                </a:solidFill>
                <a:latin typeface="Arial"/>
                <a:ea typeface="Arial"/>
                <a:cs typeface="Arial"/>
                <a:sym typeface="Arial"/>
              </a:rPr>
              <a:t>Vòng</a:t>
            </a:r>
            <a:r>
              <a:rPr lang="en-GB" sz="1200" b="1" i="1" u="none" strike="noStrike" cap="none">
                <a:solidFill>
                  <a:srgbClr val="067973"/>
                </a:solidFill>
                <a:latin typeface="Arial"/>
                <a:ea typeface="Arial"/>
                <a:cs typeface="Arial"/>
                <a:sym typeface="Arial"/>
              </a:rPr>
              <a:t> </a:t>
            </a:r>
            <a:r>
              <a:rPr lang="en-GB" sz="1200" b="1" i="1" u="none" strike="noStrike" cap="none" err="1">
                <a:solidFill>
                  <a:srgbClr val="067973"/>
                </a:solidFill>
                <a:latin typeface="Arial"/>
                <a:ea typeface="Arial"/>
                <a:cs typeface="Arial"/>
                <a:sym typeface="Arial"/>
              </a:rPr>
              <a:t>tròn</a:t>
            </a:r>
            <a:r>
              <a:rPr lang="en-GB" sz="1200" b="1" i="1" u="none" strike="noStrike" cap="none">
                <a:solidFill>
                  <a:srgbClr val="067973"/>
                </a:solidFill>
                <a:latin typeface="Arial"/>
                <a:ea typeface="Arial"/>
                <a:cs typeface="Arial"/>
                <a:sym typeface="Arial"/>
              </a:rPr>
              <a:t> </a:t>
            </a:r>
            <a:r>
              <a:rPr lang="en-GB" sz="1200" b="1" i="1" u="none" strike="noStrike" cap="none" err="1">
                <a:solidFill>
                  <a:srgbClr val="067973"/>
                </a:solidFill>
                <a:latin typeface="Arial"/>
                <a:ea typeface="Arial"/>
                <a:cs typeface="Arial"/>
                <a:sym typeface="Arial"/>
              </a:rPr>
              <a:t>học</a:t>
            </a:r>
            <a:r>
              <a:rPr lang="en-GB" sz="1200" b="1" i="1" u="none" strike="noStrike" cap="none">
                <a:solidFill>
                  <a:srgbClr val="067973"/>
                </a:solidFill>
                <a:latin typeface="Arial"/>
                <a:ea typeface="Arial"/>
                <a:cs typeface="Arial"/>
                <a:sym typeface="Arial"/>
              </a:rPr>
              <a:t> </a:t>
            </a:r>
            <a:r>
              <a:rPr lang="en-GB" sz="1200" b="1" i="1" u="none" strike="noStrike" cap="none" err="1">
                <a:solidFill>
                  <a:srgbClr val="067973"/>
                </a:solidFill>
                <a:latin typeface="Arial"/>
                <a:ea typeface="Arial"/>
                <a:cs typeface="Arial"/>
                <a:sym typeface="Arial"/>
              </a:rPr>
              <a:t>tập</a:t>
            </a:r>
            <a:r>
              <a:rPr lang="en-GB" sz="1200" b="1" i="1" u="none" strike="noStrike" cap="none">
                <a:solidFill>
                  <a:srgbClr val="067973"/>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Trong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mọi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đứng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thành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vòng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tròn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khép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kín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dùng</a:t>
            </a:r>
            <a:r>
              <a:rPr lang="en-GB" sz="1100" b="0" i="0" u="none" strike="noStrike" cap="none">
                <a:solidFill>
                  <a:schemeClr val="dk1"/>
                </a:solidFill>
                <a:latin typeface="Arial"/>
                <a:ea typeface="Arial"/>
                <a:cs typeface="Arial"/>
                <a:sym typeface="Arial"/>
              </a:rPr>
              <a:t> 1 </a:t>
            </a:r>
            <a:r>
              <a:rPr lang="en-GB" sz="1100" b="0" i="0" u="none" strike="noStrike" cap="none" err="1">
                <a:solidFill>
                  <a:schemeClr val="dk1"/>
                </a:solidFill>
                <a:latin typeface="Arial"/>
                <a:ea typeface="Arial"/>
                <a:cs typeface="Arial"/>
                <a:sym typeface="Arial"/>
              </a:rPr>
              <a:t>vật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nhỏ</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như</a:t>
            </a:r>
            <a:r>
              <a:rPr lang="en-GB" sz="1100" b="0" i="0" u="none" strike="noStrike" cap="none">
                <a:solidFill>
                  <a:schemeClr val="dk1"/>
                </a:solidFill>
                <a:latin typeface="Arial"/>
                <a:ea typeface="Arial"/>
                <a:cs typeface="Arial"/>
                <a:sym typeface="Arial"/>
              </a:rPr>
              <a:t> 1 </a:t>
            </a:r>
            <a:r>
              <a:rPr lang="en-GB" sz="1100" b="0" i="0" u="none" strike="noStrike" cap="none" err="1">
                <a:solidFill>
                  <a:schemeClr val="dk1"/>
                </a:solidFill>
                <a:latin typeface="Arial"/>
                <a:ea typeface="Arial"/>
                <a:cs typeface="Arial"/>
                <a:sym typeface="Arial"/>
              </a:rPr>
              <a:t>trái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bóng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tay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quanh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vòng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tròn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Vật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được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tay</a:t>
            </a:r>
            <a:r>
              <a:rPr lang="en-GB" sz="1100" b="0" i="0" u="none" strike="noStrike" cap="none">
                <a:solidFill>
                  <a:schemeClr val="dk1"/>
                </a:solidFill>
                <a:latin typeface="Arial"/>
                <a:ea typeface="Arial"/>
                <a:cs typeface="Arial"/>
                <a:sym typeface="Arial"/>
              </a:rPr>
              <a:t> ai </a:t>
            </a:r>
            <a:r>
              <a:rPr lang="en-GB" sz="1100" b="0" i="0" u="none" strike="noStrike" cap="none" err="1">
                <a:solidFill>
                  <a:schemeClr val="dk1"/>
                </a:solidFill>
                <a:latin typeface="Arial"/>
                <a:ea typeface="Arial"/>
                <a:cs typeface="Arial"/>
                <a:sym typeface="Arial"/>
              </a:rPr>
              <a:t>thì</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lượt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biểu</a:t>
            </a:r>
            <a:r>
              <a:rPr lang="en-GB" sz="1100" b="0" i="0" u="none" strike="noStrike" cap="none">
                <a:solidFill>
                  <a:schemeClr val="dk1"/>
                </a:solidFill>
                <a:latin typeface="Arial"/>
                <a:ea typeface="Arial"/>
                <a:cs typeface="Arial"/>
                <a:sym typeface="Arial"/>
              </a:rPr>
              <a:t> của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đó</a:t>
            </a:r>
            <a:r>
              <a:rPr lang="en-GB" sz="1100" b="0" i="0" u="none" strike="noStrike" cap="none">
                <a:solidFill>
                  <a:schemeClr val="dk1"/>
                </a:solidFill>
                <a:latin typeface="Arial"/>
                <a:ea typeface="Arial"/>
                <a:cs typeface="Arial"/>
                <a:sym typeface="Arial"/>
              </a:rPr>
              <a:t>. Ở </a:t>
            </a:r>
            <a:r>
              <a:rPr lang="en-GB" sz="1100" b="0" i="0" u="none" strike="noStrike" cap="none" err="1">
                <a:solidFill>
                  <a:schemeClr val="dk1"/>
                </a:solidFill>
                <a:latin typeface="Arial"/>
                <a:ea typeface="Arial"/>
                <a:cs typeface="Arial"/>
                <a:sym typeface="Arial"/>
              </a:rPr>
              <a:t>lượt</a:t>
            </a:r>
            <a:r>
              <a:rPr lang="en-GB" sz="1100" b="0" i="0" u="none" strike="noStrike" cap="none">
                <a:solidFill>
                  <a:schemeClr val="dk1"/>
                </a:solidFill>
                <a:latin typeface="Arial"/>
                <a:ea typeface="Arial"/>
                <a:cs typeface="Arial"/>
                <a:sym typeface="Arial"/>
              </a:rPr>
              <a:t> của </a:t>
            </a:r>
            <a:r>
              <a:rPr lang="en-GB" sz="1100" b="0" i="0" u="none" strike="noStrike" cap="none" err="1">
                <a:solidFill>
                  <a:schemeClr val="dk1"/>
                </a:solidFill>
                <a:latin typeface="Arial"/>
                <a:ea typeface="Arial"/>
                <a:cs typeface="Arial"/>
                <a:sym typeface="Arial"/>
              </a:rPr>
              <a:t>mình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mỗi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02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sau</a:t>
            </a:r>
            <a:r>
              <a:rPr lang="en-GB" sz="1100" b="0" i="0" u="none" strike="noStrike" cap="none">
                <a:solidFill>
                  <a:schemeClr val="dk1"/>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rgbClr val="35908B"/>
              </a:buClr>
              <a:buSzPts val="1200"/>
              <a:buFont typeface="Arial"/>
              <a:buChar char="•"/>
            </a:pPr>
            <a:r>
              <a:rPr lang="en-GB" sz="1200" b="1" i="1" u="none" strike="noStrike" cap="none">
                <a:solidFill>
                  <a:srgbClr val="35908B"/>
                </a:solidFill>
                <a:latin typeface="Arial"/>
                <a:ea typeface="Arial"/>
                <a:cs typeface="Arial"/>
                <a:sym typeface="Arial"/>
              </a:rPr>
              <a:t>Anh/</a:t>
            </a:r>
            <a:r>
              <a:rPr lang="en-GB" sz="1200" b="1" i="1" u="none" strike="noStrike" cap="none" err="1">
                <a:solidFill>
                  <a:srgbClr val="35908B"/>
                </a:solidFill>
                <a:latin typeface="Arial"/>
                <a:ea typeface="Arial"/>
                <a:cs typeface="Arial"/>
                <a:sym typeface="Arial"/>
              </a:rPr>
              <a:t>chị</a:t>
            </a:r>
            <a:r>
              <a:rPr lang="en-GB" sz="1200" b="1" i="1" u="none" strike="noStrike" cap="none">
                <a:solidFill>
                  <a:srgbClr val="35908B"/>
                </a:solidFill>
                <a:latin typeface="Arial"/>
                <a:ea typeface="Arial"/>
                <a:cs typeface="Arial"/>
                <a:sym typeface="Arial"/>
              </a:rPr>
              <a:t> </a:t>
            </a:r>
            <a:r>
              <a:rPr lang="en-GB" sz="1200" b="1" i="1" u="none" strike="noStrike" cap="none" err="1">
                <a:solidFill>
                  <a:srgbClr val="35908B"/>
                </a:solidFill>
                <a:latin typeface="Arial"/>
                <a:ea typeface="Arial"/>
                <a:cs typeface="Arial"/>
                <a:sym typeface="Arial"/>
              </a:rPr>
              <a:t>đang</a:t>
            </a:r>
            <a:r>
              <a:rPr lang="en-GB" sz="1200" b="1" i="1" u="none" strike="noStrike" cap="none">
                <a:solidFill>
                  <a:srgbClr val="35908B"/>
                </a:solidFill>
                <a:latin typeface="Arial"/>
                <a:ea typeface="Arial"/>
                <a:cs typeface="Arial"/>
                <a:sym typeface="Arial"/>
              </a:rPr>
              <a:t> </a:t>
            </a:r>
            <a:r>
              <a:rPr lang="en-GB" sz="1200" b="1" i="1" u="none" strike="noStrike" cap="none" err="1">
                <a:solidFill>
                  <a:srgbClr val="35908B"/>
                </a:solidFill>
                <a:latin typeface="Arial"/>
                <a:ea typeface="Arial"/>
                <a:cs typeface="Arial"/>
                <a:sym typeface="Arial"/>
              </a:rPr>
              <a:t>cảm</a:t>
            </a:r>
            <a:r>
              <a:rPr lang="en-GB" sz="1200" b="1" i="1" u="none" strike="noStrike" cap="none">
                <a:solidFill>
                  <a:srgbClr val="35908B"/>
                </a:solidFill>
                <a:latin typeface="Arial"/>
                <a:ea typeface="Arial"/>
                <a:cs typeface="Arial"/>
                <a:sym typeface="Arial"/>
              </a:rPr>
              <a:t> </a:t>
            </a:r>
            <a:r>
              <a:rPr lang="en-GB" sz="1200" b="1" i="1" u="none" strike="noStrike" cap="none" err="1">
                <a:solidFill>
                  <a:srgbClr val="35908B"/>
                </a:solidFill>
                <a:latin typeface="Arial"/>
                <a:ea typeface="Arial"/>
                <a:cs typeface="Arial"/>
                <a:sym typeface="Arial"/>
              </a:rPr>
              <a:t>thấy</a:t>
            </a:r>
            <a:r>
              <a:rPr lang="en-GB" sz="1200" b="1" i="1" u="none" strike="noStrike" cap="none">
                <a:solidFill>
                  <a:srgbClr val="35908B"/>
                </a:solidFill>
                <a:latin typeface="Arial"/>
                <a:ea typeface="Arial"/>
                <a:cs typeface="Arial"/>
                <a:sym typeface="Arial"/>
              </a:rPr>
              <a:t> </a:t>
            </a:r>
            <a:r>
              <a:rPr lang="en-GB" sz="1200" b="1" i="1" u="none" strike="noStrike" cap="none" err="1">
                <a:solidFill>
                  <a:srgbClr val="35908B"/>
                </a:solidFill>
                <a:latin typeface="Arial"/>
                <a:ea typeface="Arial"/>
                <a:cs typeface="Arial"/>
                <a:sym typeface="Arial"/>
              </a:rPr>
              <a:t>như</a:t>
            </a:r>
            <a:r>
              <a:rPr lang="en-GB" sz="1200" b="1" i="1" u="none" strike="noStrike" cap="none">
                <a:solidFill>
                  <a:srgbClr val="35908B"/>
                </a:solidFill>
                <a:latin typeface="Arial"/>
                <a:ea typeface="Arial"/>
                <a:cs typeface="Arial"/>
                <a:sym typeface="Arial"/>
              </a:rPr>
              <a:t> </a:t>
            </a:r>
            <a:r>
              <a:rPr lang="en-GB" sz="1200" b="1" i="1" u="none" strike="noStrike" cap="none" err="1">
                <a:solidFill>
                  <a:srgbClr val="35908B"/>
                </a:solidFill>
                <a:latin typeface="Arial"/>
                <a:ea typeface="Arial"/>
                <a:cs typeface="Arial"/>
                <a:sym typeface="Arial"/>
              </a:rPr>
              <a:t>thế</a:t>
            </a:r>
            <a:r>
              <a:rPr lang="en-GB" sz="1200" b="1" i="1" u="none" strike="noStrike" cap="none">
                <a:solidFill>
                  <a:srgbClr val="35908B"/>
                </a:solidFill>
                <a:latin typeface="Arial"/>
                <a:ea typeface="Arial"/>
                <a:cs typeface="Arial"/>
                <a:sym typeface="Arial"/>
              </a:rPr>
              <a:t> </a:t>
            </a:r>
            <a:r>
              <a:rPr lang="en-GB" sz="1200" b="1" i="1" u="none" strike="noStrike" cap="none" err="1">
                <a:solidFill>
                  <a:srgbClr val="35908B"/>
                </a:solidFill>
                <a:latin typeface="Arial"/>
                <a:ea typeface="Arial"/>
                <a:cs typeface="Arial"/>
                <a:sym typeface="Arial"/>
              </a:rPr>
              <a:t>nào</a:t>
            </a:r>
            <a:r>
              <a:rPr lang="en-GB" sz="1200" b="1" i="1" u="none" strike="noStrike" cap="none">
                <a:solidFill>
                  <a:srgbClr val="35908B"/>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rgbClr val="35908B"/>
              </a:buClr>
              <a:buSzPts val="1200"/>
              <a:buFont typeface="Arial"/>
              <a:buChar char="•"/>
            </a:pPr>
            <a:r>
              <a:rPr lang="en-GB" sz="1200" b="1" i="1" u="none" strike="noStrike" cap="none">
                <a:solidFill>
                  <a:srgbClr val="35908B"/>
                </a:solidFill>
                <a:latin typeface="Arial"/>
                <a:ea typeface="Arial"/>
                <a:cs typeface="Arial"/>
                <a:sym typeface="Arial"/>
              </a:rPr>
              <a:t>Anh/ </a:t>
            </a:r>
            <a:r>
              <a:rPr lang="en-GB" sz="1200" b="1" i="1" u="none" strike="noStrike" cap="none" err="1">
                <a:solidFill>
                  <a:srgbClr val="35908B"/>
                </a:solidFill>
                <a:latin typeface="Arial"/>
                <a:ea typeface="Arial"/>
                <a:cs typeface="Arial"/>
                <a:sym typeface="Arial"/>
              </a:rPr>
              <a:t>chị</a:t>
            </a:r>
            <a:r>
              <a:rPr lang="en-GB" sz="1200" b="1" i="1" u="none" strike="noStrike" cap="none">
                <a:solidFill>
                  <a:srgbClr val="35908B"/>
                </a:solidFill>
                <a:latin typeface="Arial"/>
                <a:ea typeface="Arial"/>
                <a:cs typeface="Arial"/>
                <a:sym typeface="Arial"/>
              </a:rPr>
              <a:t> </a:t>
            </a:r>
            <a:r>
              <a:rPr lang="en-GB" sz="1200" b="1" i="1" u="none" strike="noStrike" cap="none" err="1">
                <a:solidFill>
                  <a:srgbClr val="35908B"/>
                </a:solidFill>
                <a:latin typeface="Arial"/>
                <a:ea typeface="Arial"/>
                <a:cs typeface="Arial"/>
                <a:sym typeface="Arial"/>
              </a:rPr>
              <a:t>thấy</a:t>
            </a:r>
            <a:r>
              <a:rPr lang="en-GB" sz="1200" b="1" i="1" u="none" strike="noStrike" cap="none">
                <a:solidFill>
                  <a:srgbClr val="35908B"/>
                </a:solidFill>
                <a:latin typeface="Arial"/>
                <a:ea typeface="Arial"/>
                <a:cs typeface="Arial"/>
                <a:sym typeface="Arial"/>
              </a:rPr>
              <a:t> </a:t>
            </a:r>
            <a:r>
              <a:rPr lang="en-GB" sz="1200" b="1" i="1" u="none" strike="noStrike" cap="none" err="1">
                <a:solidFill>
                  <a:srgbClr val="35908B"/>
                </a:solidFill>
                <a:latin typeface="Arial"/>
                <a:ea typeface="Arial"/>
                <a:cs typeface="Arial"/>
                <a:sym typeface="Arial"/>
              </a:rPr>
              <a:t>buổi</a:t>
            </a:r>
            <a:r>
              <a:rPr lang="en-GB" sz="1200" b="1" i="1" u="none" strike="noStrike" cap="none">
                <a:solidFill>
                  <a:srgbClr val="35908B"/>
                </a:solidFill>
                <a:latin typeface="Arial"/>
                <a:ea typeface="Arial"/>
                <a:cs typeface="Arial"/>
                <a:sym typeface="Arial"/>
              </a:rPr>
              <a:t> </a:t>
            </a:r>
            <a:r>
              <a:rPr lang="en-GB" sz="1200" b="1" i="1" u="none" strike="noStrike" cap="none" err="1">
                <a:solidFill>
                  <a:srgbClr val="35908B"/>
                </a:solidFill>
                <a:latin typeface="Arial"/>
                <a:ea typeface="Arial"/>
                <a:cs typeface="Arial"/>
                <a:sym typeface="Arial"/>
              </a:rPr>
              <a:t>hôm</a:t>
            </a:r>
            <a:r>
              <a:rPr lang="en-GB" sz="1200" b="1" i="1" u="none" strike="noStrike" cap="none">
                <a:solidFill>
                  <a:srgbClr val="35908B"/>
                </a:solidFill>
                <a:latin typeface="Arial"/>
                <a:ea typeface="Arial"/>
                <a:cs typeface="Arial"/>
                <a:sym typeface="Arial"/>
              </a:rPr>
              <a:t> nay </a:t>
            </a:r>
            <a:r>
              <a:rPr lang="en-GB" sz="1200" b="1" i="1" u="none" strike="noStrike" cap="none" err="1">
                <a:solidFill>
                  <a:srgbClr val="35908B"/>
                </a:solidFill>
                <a:latin typeface="Arial"/>
                <a:ea typeface="Arial"/>
                <a:cs typeface="Arial"/>
                <a:sym typeface="Arial"/>
              </a:rPr>
              <a:t>học</a:t>
            </a:r>
            <a:r>
              <a:rPr lang="en-GB" sz="1200" b="1" i="1" u="none" strike="noStrike" cap="none">
                <a:solidFill>
                  <a:srgbClr val="35908B"/>
                </a:solidFill>
                <a:latin typeface="Arial"/>
                <a:ea typeface="Arial"/>
                <a:cs typeface="Arial"/>
                <a:sym typeface="Arial"/>
              </a:rPr>
              <a:t> </a:t>
            </a:r>
            <a:r>
              <a:rPr lang="en-GB" sz="1200" b="1" i="1" u="none" strike="noStrike" cap="none" err="1">
                <a:solidFill>
                  <a:srgbClr val="35908B"/>
                </a:solidFill>
                <a:latin typeface="Arial"/>
                <a:ea typeface="Arial"/>
                <a:cs typeface="Arial"/>
                <a:sym typeface="Arial"/>
              </a:rPr>
              <a:t>được</a:t>
            </a:r>
            <a:r>
              <a:rPr lang="en-GB" sz="1200" b="1" i="1" u="none" strike="noStrike" cap="none">
                <a:solidFill>
                  <a:srgbClr val="35908B"/>
                </a:solidFill>
                <a:latin typeface="Arial"/>
                <a:ea typeface="Arial"/>
                <a:cs typeface="Arial"/>
                <a:sym typeface="Arial"/>
              </a:rPr>
              <a:t> </a:t>
            </a:r>
            <a:r>
              <a:rPr lang="en-GB" sz="1200" b="1" i="1" u="none" strike="noStrike" cap="none" err="1">
                <a:solidFill>
                  <a:srgbClr val="35908B"/>
                </a:solidFill>
                <a:latin typeface="Arial"/>
                <a:ea typeface="Arial"/>
                <a:cs typeface="Arial"/>
                <a:sym typeface="Arial"/>
              </a:rPr>
              <a:t>điều</a:t>
            </a:r>
            <a:r>
              <a:rPr lang="en-GB" sz="1200" b="1" i="1" u="none" strike="noStrike" cap="none">
                <a:solidFill>
                  <a:srgbClr val="35908B"/>
                </a:solidFill>
                <a:latin typeface="Arial"/>
                <a:ea typeface="Arial"/>
                <a:cs typeface="Arial"/>
                <a:sym typeface="Arial"/>
              </a:rPr>
              <a:t> </a:t>
            </a:r>
            <a:r>
              <a:rPr lang="en-GB" sz="1200" b="1" i="1" u="none" strike="noStrike" cap="none" err="1">
                <a:solidFill>
                  <a:srgbClr val="35908B"/>
                </a:solidFill>
                <a:latin typeface="Arial"/>
                <a:ea typeface="Arial"/>
                <a:cs typeface="Arial"/>
                <a:sym typeface="Arial"/>
              </a:rPr>
              <a:t>gì</a:t>
            </a:r>
            <a:r>
              <a:rPr lang="en-GB" sz="1200" b="1" i="1" u="none" strike="noStrike" cap="none">
                <a:solidFill>
                  <a:srgbClr val="35908B"/>
                </a:solidFill>
                <a:latin typeface="Arial"/>
                <a:ea typeface="Arial"/>
                <a:cs typeface="Arial"/>
                <a:sym typeface="Arial"/>
              </a:rPr>
              <a:t> </a:t>
            </a:r>
            <a:r>
              <a:rPr lang="en-GB" sz="1200" b="1" i="1" u="none" strike="noStrike" cap="none" err="1">
                <a:solidFill>
                  <a:srgbClr val="35908B"/>
                </a:solidFill>
                <a:latin typeface="Arial"/>
                <a:ea typeface="Arial"/>
                <a:cs typeface="Arial"/>
                <a:sym typeface="Arial"/>
              </a:rPr>
              <a:t>hữu</a:t>
            </a:r>
            <a:r>
              <a:rPr lang="en-GB" sz="1200" b="1" i="1" u="none" strike="noStrike" cap="none">
                <a:solidFill>
                  <a:srgbClr val="35908B"/>
                </a:solidFill>
                <a:latin typeface="Arial"/>
                <a:ea typeface="Arial"/>
                <a:cs typeface="Arial"/>
                <a:sym typeface="Arial"/>
              </a:rPr>
              <a:t> </a:t>
            </a:r>
            <a:r>
              <a:rPr lang="en-GB" sz="1200" b="1" i="1" u="none" strike="noStrike" cap="none" err="1">
                <a:solidFill>
                  <a:srgbClr val="35908B"/>
                </a:solidFill>
                <a:latin typeface="Arial"/>
                <a:ea typeface="Arial"/>
                <a:cs typeface="Arial"/>
                <a:sym typeface="Arial"/>
              </a:rPr>
              <a:t>ích</a:t>
            </a:r>
            <a:r>
              <a:rPr lang="en-GB" sz="1200" b="1" i="1" u="none" strike="noStrike" cap="none">
                <a:solidFill>
                  <a:srgbClr val="35908B"/>
                </a:solidFill>
                <a:latin typeface="Arial"/>
                <a:ea typeface="Arial"/>
                <a:cs typeface="Arial"/>
                <a:sym typeface="Arial"/>
              </a:rPr>
              <a:t> </a:t>
            </a:r>
            <a:r>
              <a:rPr lang="en-GB" sz="1200" b="1" i="1" u="none" strike="noStrike" cap="none" err="1">
                <a:solidFill>
                  <a:srgbClr val="35908B"/>
                </a:solidFill>
                <a:latin typeface="Arial"/>
                <a:ea typeface="Arial"/>
                <a:cs typeface="Arial"/>
                <a:sym typeface="Arial"/>
              </a:rPr>
              <a:t>cho</a:t>
            </a:r>
            <a:r>
              <a:rPr lang="en-GB" sz="1200" b="1" i="1" u="none" strike="noStrike" cap="none">
                <a:solidFill>
                  <a:srgbClr val="35908B"/>
                </a:solidFill>
                <a:latin typeface="Arial"/>
                <a:ea typeface="Arial"/>
                <a:cs typeface="Arial"/>
                <a:sym typeface="Arial"/>
              </a:rPr>
              <a:t> </a:t>
            </a:r>
            <a:r>
              <a:rPr lang="en-GB" sz="1200" b="1" i="1" u="none" strike="noStrike" cap="none" err="1">
                <a:solidFill>
                  <a:srgbClr val="35908B"/>
                </a:solidFill>
                <a:latin typeface="Arial"/>
                <a:ea typeface="Arial"/>
                <a:cs typeface="Arial"/>
                <a:sym typeface="Arial"/>
              </a:rPr>
              <a:t>mình</a:t>
            </a:r>
            <a:r>
              <a:rPr lang="en-GB" sz="1200" b="1" i="1" u="none" strike="noStrike" cap="none">
                <a:solidFill>
                  <a:srgbClr val="35908B"/>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chia </a:t>
            </a:r>
            <a:r>
              <a:rPr lang="en-GB" sz="1100" b="0" i="0" u="none" strike="noStrike" cap="none" err="1">
                <a:solidFill>
                  <a:schemeClr val="dk1"/>
                </a:solidFill>
                <a:latin typeface="Arial"/>
                <a:ea typeface="Arial"/>
                <a:cs typeface="Arial"/>
                <a:sym typeface="Arial"/>
              </a:rPr>
              <a:t>sẻ</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a:t>
            </a:r>
            <a:r>
              <a:rPr lang="en-GB" sz="1100" b="0" i="0" u="none" strike="noStrike" cap="none">
                <a:solidFill>
                  <a:schemeClr val="dk1"/>
                </a:solidFill>
                <a:latin typeface="Arial"/>
                <a:ea typeface="Arial"/>
                <a:cs typeface="Arial"/>
                <a:sym typeface="Arial"/>
              </a:rPr>
              <a:t> 02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giúp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hiểu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thêm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nghiệm</a:t>
            </a:r>
            <a:r>
              <a:rPr lang="en-GB" sz="1100" b="0" i="0" u="none" strike="noStrike" cap="none">
                <a:solidFill>
                  <a:schemeClr val="dk1"/>
                </a:solidFill>
                <a:latin typeface="Arial"/>
                <a:ea typeface="Arial"/>
                <a:cs typeface="Arial"/>
                <a:sym typeface="Arial"/>
              </a:rPr>
              <a:t> của </a:t>
            </a:r>
            <a:r>
              <a:rPr lang="en-GB" sz="1100" b="0" i="0" u="none" strike="noStrike" cap="none" err="1">
                <a:solidFill>
                  <a:schemeClr val="dk1"/>
                </a:solidFill>
                <a:latin typeface="Arial"/>
                <a:ea typeface="Arial"/>
                <a:cs typeface="Arial"/>
                <a:sym typeface="Arial"/>
              </a:rPr>
              <a:t>họ</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Đồng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sau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buổi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nhiều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tin, </a:t>
            </a:r>
            <a:r>
              <a:rPr lang="en-GB" sz="1100" b="0" i="0" u="none" strike="noStrike" cap="none" err="1">
                <a:solidFill>
                  <a:schemeClr val="dk1"/>
                </a:solidFill>
                <a:latin typeface="Arial"/>
                <a:ea typeface="Arial"/>
                <a:cs typeface="Arial"/>
                <a:sym typeface="Arial"/>
              </a:rPr>
              <a:t>kiến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thức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kỹ</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thuật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giúp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thư</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giãn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nhau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Đặc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biệt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phù</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hợp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chưa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nhiều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nữa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chia </a:t>
            </a:r>
            <a:r>
              <a:rPr lang="en-GB" sz="1100" b="0" i="0" u="none" strike="noStrike" cap="none" err="1">
                <a:solidFill>
                  <a:schemeClr val="dk1"/>
                </a:solidFill>
                <a:latin typeface="Arial"/>
                <a:ea typeface="Arial"/>
                <a:cs typeface="Arial"/>
                <a:sym typeface="Arial"/>
              </a:rPr>
              <a:t>sẻ</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theo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vòng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tròn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giúp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tất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mọi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hội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nói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lên</a:t>
            </a:r>
            <a:r>
              <a:rPr lang="en-GB" sz="1100" b="0" i="0" u="none" strike="noStrike" cap="none">
                <a:solidFill>
                  <a:schemeClr val="dk1"/>
                </a:solidFill>
                <a:latin typeface="Arial"/>
                <a:ea typeface="Arial"/>
                <a:cs typeface="Arial"/>
                <a:sym typeface="Arial"/>
              </a:rPr>
              <a:t> ý </a:t>
            </a:r>
            <a:r>
              <a:rPr lang="en-GB" sz="1100" b="0" i="0" u="none" strike="noStrike" cap="none" err="1">
                <a:solidFill>
                  <a:schemeClr val="dk1"/>
                </a:solidFill>
                <a:latin typeface="Arial"/>
                <a:ea typeface="Arial"/>
                <a:cs typeface="Arial"/>
                <a:sym typeface="Arial"/>
              </a:rPr>
              <a:t>kiến</a:t>
            </a:r>
            <a:r>
              <a:rPr lang="en-GB" sz="1100" b="0" i="0" u="none" strike="noStrike" cap="none">
                <a:solidFill>
                  <a:schemeClr val="dk1"/>
                </a:solidFill>
                <a:latin typeface="Arial"/>
                <a:ea typeface="Arial"/>
                <a:cs typeface="Arial"/>
                <a:sym typeface="Arial"/>
              </a:rPr>
              <a:t> của </a:t>
            </a:r>
            <a:r>
              <a:rPr lang="en-GB" sz="1100" b="0" i="0" u="none" strike="noStrike" cap="none" err="1">
                <a:solidFill>
                  <a:schemeClr val="dk1"/>
                </a:solidFill>
                <a:latin typeface="Arial"/>
                <a:ea typeface="Arial"/>
                <a:cs typeface="Arial"/>
                <a:sym typeface="Arial"/>
              </a:rPr>
              <a:t>mình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dễ</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dàng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còn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ngần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chưa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tự</a:t>
            </a:r>
            <a:r>
              <a:rPr lang="en-GB" sz="1100" b="0" i="0" u="none" strike="noStrike" cap="none">
                <a:solidFill>
                  <a:schemeClr val="dk1"/>
                </a:solidFill>
                <a:latin typeface="Arial"/>
                <a:ea typeface="Arial"/>
                <a:cs typeface="Arial"/>
                <a:sym typeface="Arial"/>
              </a:rPr>
              <a:t> tin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nói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trước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đám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đông</a:t>
            </a:r>
            <a:r>
              <a:rPr lang="en-GB" sz="1100" b="0" i="0"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sp>
        <p:nvSpPr>
          <p:cNvPr id="298" name="Google Shape;298;p12"/>
          <p:cNvSpPr txBox="1"/>
          <p:nvPr/>
        </p:nvSpPr>
        <p:spPr>
          <a:xfrm>
            <a:off x="632835" y="1927688"/>
            <a:ext cx="5722428" cy="1107955"/>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err="1">
                <a:solidFill>
                  <a:srgbClr val="067973"/>
                </a:solidFill>
                <a:latin typeface="Arial"/>
                <a:ea typeface="Arial"/>
                <a:cs typeface="Arial"/>
                <a:sym typeface="Arial"/>
              </a:rPr>
              <a:t>Tổng</a:t>
            </a:r>
            <a:r>
              <a:rPr lang="en-GB" sz="1200" b="1" i="0" u="none" strike="noStrike" cap="none">
                <a:solidFill>
                  <a:srgbClr val="067973"/>
                </a:solidFill>
                <a:latin typeface="Arial"/>
                <a:ea typeface="Arial"/>
                <a:cs typeface="Arial"/>
                <a:sym typeface="Arial"/>
              </a:rPr>
              <a:t> </a:t>
            </a:r>
            <a:r>
              <a:rPr lang="en-GB" sz="1200" b="1" i="0" u="none" strike="noStrike" cap="none" err="1">
                <a:solidFill>
                  <a:srgbClr val="067973"/>
                </a:solidFill>
                <a:latin typeface="Arial"/>
                <a:ea typeface="Arial"/>
                <a:cs typeface="Arial"/>
                <a:sym typeface="Arial"/>
              </a:rPr>
              <a:t>hợp</a:t>
            </a:r>
            <a:r>
              <a:rPr lang="en-GB" sz="1200" b="1" i="0" u="none" strike="noStrike" cap="none">
                <a:solidFill>
                  <a:srgbClr val="067973"/>
                </a:solidFill>
                <a:latin typeface="Arial"/>
                <a:ea typeface="Arial"/>
                <a:cs typeface="Arial"/>
                <a:sym typeface="Arial"/>
              </a:rPr>
              <a:t> </a:t>
            </a:r>
            <a:r>
              <a:rPr lang="en-GB" sz="1200" b="1" i="0" u="none" strike="noStrike" cap="none" err="1">
                <a:solidFill>
                  <a:srgbClr val="067973"/>
                </a:solidFill>
                <a:latin typeface="Arial"/>
                <a:ea typeface="Arial"/>
                <a:cs typeface="Arial"/>
                <a:sym typeface="Arial"/>
              </a:rPr>
              <a:t>nội</a:t>
            </a:r>
            <a:r>
              <a:rPr lang="en-GB" sz="1200" b="1" i="0" u="none" strike="noStrike" cap="none">
                <a:solidFill>
                  <a:srgbClr val="067973"/>
                </a:solidFill>
                <a:latin typeface="Arial"/>
                <a:ea typeface="Arial"/>
                <a:cs typeface="Arial"/>
                <a:sym typeface="Arial"/>
              </a:rPr>
              <a:t> dung</a:t>
            </a:r>
            <a:r>
              <a:rPr lang="en-GB" sz="1200" b="1" i="1" u="none" strike="noStrike" cap="none">
                <a:solidFill>
                  <a:srgbClr val="067973"/>
                </a:solidFill>
                <a:latin typeface="Arial"/>
                <a:ea typeface="Arial"/>
                <a:cs typeface="Arial"/>
                <a:sym typeface="Arial"/>
              </a:rPr>
              <a:t>: Nhật </a:t>
            </a:r>
            <a:r>
              <a:rPr lang="en-GB" sz="1200" b="1" i="1" u="none" strike="noStrike" cap="none" err="1">
                <a:solidFill>
                  <a:srgbClr val="067973"/>
                </a:solidFill>
                <a:latin typeface="Arial"/>
                <a:ea typeface="Arial"/>
                <a:cs typeface="Arial"/>
                <a:sym typeface="Arial"/>
              </a:rPr>
              <a:t>ký</a:t>
            </a:r>
            <a:r>
              <a:rPr lang="en-GB" sz="1200" b="1" i="1" u="none" strike="noStrike" cap="none">
                <a:solidFill>
                  <a:srgbClr val="067973"/>
                </a:solidFill>
                <a:latin typeface="Arial"/>
                <a:ea typeface="Arial"/>
                <a:cs typeface="Arial"/>
                <a:sym typeface="Arial"/>
              </a:rPr>
              <a:t> </a:t>
            </a:r>
            <a:r>
              <a:rPr lang="en-GB" sz="1200" b="1" i="1" u="none" strike="noStrike" cap="none" err="1">
                <a:solidFill>
                  <a:srgbClr val="067973"/>
                </a:solidFill>
                <a:latin typeface="Arial"/>
                <a:ea typeface="Arial"/>
                <a:cs typeface="Arial"/>
                <a:sym typeface="Arial"/>
              </a:rPr>
              <a:t>Cộng</a:t>
            </a:r>
            <a:r>
              <a:rPr lang="en-GB" sz="1200" b="1" i="1" u="none" strike="noStrike" cap="none">
                <a:solidFill>
                  <a:srgbClr val="067973"/>
                </a:solidFill>
                <a:latin typeface="Arial"/>
                <a:ea typeface="Arial"/>
                <a:cs typeface="Arial"/>
                <a:sym typeface="Arial"/>
              </a:rPr>
              <a:t> </a:t>
            </a:r>
            <a:r>
              <a:rPr lang="en-GB" sz="1200" b="1" i="1" u="none" strike="noStrike" cap="none" err="1">
                <a:solidFill>
                  <a:srgbClr val="067973"/>
                </a:solidFill>
                <a:latin typeface="Arial"/>
                <a:ea typeface="Arial"/>
                <a:cs typeface="Arial"/>
                <a:sym typeface="Arial"/>
              </a:rPr>
              <a:t>tác</a:t>
            </a:r>
            <a:r>
              <a:rPr lang="en-GB" sz="1200" b="1" i="1" u="none" strike="noStrike" cap="none">
                <a:solidFill>
                  <a:srgbClr val="067973"/>
                </a:solidFill>
                <a:latin typeface="Arial"/>
                <a:ea typeface="Arial"/>
                <a:cs typeface="Arial"/>
                <a:sym typeface="Arial"/>
              </a:rPr>
              <a:t> </a:t>
            </a:r>
            <a:r>
              <a:rPr lang="en-GB" sz="1200" b="1" i="1" u="none" strike="noStrike" cap="none" err="1">
                <a:solidFill>
                  <a:srgbClr val="067973"/>
                </a:solidFill>
                <a:latin typeface="Arial"/>
                <a:ea typeface="Arial"/>
                <a:cs typeface="Arial"/>
                <a:sym typeface="Arial"/>
              </a:rPr>
              <a:t>viên</a:t>
            </a:r>
            <a:r>
              <a:rPr lang="en-GB" sz="1200" b="1" i="1" u="none" strike="noStrike" cap="none">
                <a:solidFill>
                  <a:srgbClr val="067973"/>
                </a:solidFill>
                <a:latin typeface="Arial"/>
                <a:ea typeface="Arial"/>
                <a:cs typeface="Arial"/>
                <a:sym typeface="Arial"/>
              </a:rPr>
              <a:t> y </a:t>
            </a:r>
            <a:r>
              <a:rPr lang="en-GB" sz="1200" b="1" i="1" u="none" strike="noStrike" cap="none" err="1">
                <a:solidFill>
                  <a:srgbClr val="067973"/>
                </a:solidFill>
                <a:latin typeface="Arial"/>
                <a:ea typeface="Arial"/>
                <a:cs typeface="Arial"/>
                <a:sym typeface="Arial"/>
              </a:rPr>
              <a:t>tế</a:t>
            </a:r>
            <a:r>
              <a:rPr lang="en-GB" sz="1200" b="1" i="1" u="none" strike="noStrike" cap="none">
                <a:solidFill>
                  <a:srgbClr val="067973"/>
                </a:solidFill>
                <a:latin typeface="Arial"/>
                <a:ea typeface="Arial"/>
                <a:cs typeface="Arial"/>
                <a:sym typeface="Arial"/>
              </a:rPr>
              <a:t> </a:t>
            </a:r>
            <a:r>
              <a:rPr lang="en-GB" sz="1200" b="1" i="1" u="none" strike="noStrike" cap="none" err="1">
                <a:solidFill>
                  <a:srgbClr val="067973"/>
                </a:solidFill>
                <a:latin typeface="Arial"/>
                <a:ea typeface="Arial"/>
                <a:cs typeface="Arial"/>
                <a:sym typeface="Arial"/>
              </a:rPr>
              <a:t>thôn</a:t>
            </a:r>
            <a:r>
              <a:rPr lang="en-GB" sz="1200" b="1" i="1" u="none" strike="noStrike" cap="none">
                <a:solidFill>
                  <a:srgbClr val="067973"/>
                </a:solidFill>
                <a:latin typeface="Arial"/>
                <a:ea typeface="Arial"/>
                <a:cs typeface="Arial"/>
                <a:sym typeface="Arial"/>
              </a:rPr>
              <a:t> </a:t>
            </a:r>
            <a:r>
              <a:rPr lang="en-GB" sz="1200" b="1" i="1" u="none" strike="noStrike" cap="none" err="1">
                <a:solidFill>
                  <a:srgbClr val="067973"/>
                </a:solidFill>
                <a:latin typeface="Arial"/>
                <a:ea typeface="Arial"/>
                <a:cs typeface="Arial"/>
                <a:sym typeface="Arial"/>
              </a:rPr>
              <a:t>buôn</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err="1">
                <a:solidFill>
                  <a:schemeClr val="dk1"/>
                </a:solidFill>
              </a:rPr>
              <a:t>Tập</a:t>
            </a:r>
            <a:r>
              <a:rPr lang="en-GB" sz="1100">
                <a:solidFill>
                  <a:schemeClr val="dk1"/>
                </a:solidFill>
              </a:rPr>
              <a:t> </a:t>
            </a:r>
            <a:r>
              <a:rPr lang="en-GB" sz="1100" err="1">
                <a:solidFill>
                  <a:schemeClr val="dk1"/>
                </a:solidFill>
              </a:rPr>
              <a:t>huấn</a:t>
            </a:r>
            <a:r>
              <a:rPr lang="en-GB" sz="1100">
                <a:solidFill>
                  <a:schemeClr val="dk1"/>
                </a:solidFill>
              </a:rPr>
              <a:t> </a:t>
            </a:r>
            <a:r>
              <a:rPr lang="en-GB" sz="1100" err="1">
                <a:solidFill>
                  <a:schemeClr val="dk1"/>
                </a:solidFill>
              </a:rPr>
              <a:t>viên</a:t>
            </a:r>
            <a:r>
              <a:rPr lang="en-GB" sz="1100">
                <a:solidFill>
                  <a:schemeClr val="dk1"/>
                </a:solidFill>
              </a:rPr>
              <a:t> </a:t>
            </a:r>
            <a:r>
              <a:rPr lang="en-GB" sz="1100" err="1">
                <a:solidFill>
                  <a:schemeClr val="dk1"/>
                </a:solidFill>
              </a:rPr>
              <a:t>phát</a:t>
            </a:r>
            <a:r>
              <a:rPr lang="en-GB" sz="1100">
                <a:solidFill>
                  <a:schemeClr val="dk1"/>
                </a:solidFill>
              </a:rPr>
              <a:t> </a:t>
            </a:r>
            <a:r>
              <a:rPr lang="en-GB" sz="1100" err="1">
                <a:solidFill>
                  <a:schemeClr val="dk1"/>
                </a:solidFill>
              </a:rPr>
              <a:t>và</a:t>
            </a:r>
            <a:r>
              <a:rPr lang="en-GB" sz="1100">
                <a:solidFill>
                  <a:schemeClr val="dk1"/>
                </a:solidFill>
              </a:rPr>
              <a:t> </a:t>
            </a:r>
            <a:r>
              <a:rPr lang="en-GB" sz="1100" err="1">
                <a:solidFill>
                  <a:schemeClr val="dk1"/>
                </a:solidFill>
              </a:rPr>
              <a:t>giới</a:t>
            </a:r>
            <a:r>
              <a:rPr lang="en-GB" sz="1100">
                <a:solidFill>
                  <a:schemeClr val="dk1"/>
                </a:solidFill>
              </a:rPr>
              <a:t> </a:t>
            </a:r>
            <a:r>
              <a:rPr lang="en-GB" sz="1100" err="1">
                <a:solidFill>
                  <a:schemeClr val="dk1"/>
                </a:solidFill>
              </a:rPr>
              <a:t>thiệu</a:t>
            </a:r>
            <a:r>
              <a:rPr lang="en-GB" sz="1100">
                <a:solidFill>
                  <a:schemeClr val="dk1"/>
                </a:solidFill>
              </a:rPr>
              <a:t> Nhật </a:t>
            </a:r>
            <a:r>
              <a:rPr lang="en-GB" sz="1100" err="1">
                <a:solidFill>
                  <a:schemeClr val="dk1"/>
                </a:solidFill>
              </a:rPr>
              <a:t>ký</a:t>
            </a:r>
            <a:r>
              <a:rPr lang="en-GB" sz="1100">
                <a:solidFill>
                  <a:schemeClr val="dk1"/>
                </a:solidFill>
              </a:rPr>
              <a:t> </a:t>
            </a:r>
            <a:r>
              <a:rPr lang="en-GB" sz="1100" err="1">
                <a:solidFill>
                  <a:schemeClr val="dk1"/>
                </a:solidFill>
              </a:rPr>
              <a:t>Cộng</a:t>
            </a:r>
            <a:r>
              <a:rPr lang="en-GB" sz="1100">
                <a:solidFill>
                  <a:schemeClr val="dk1"/>
                </a:solidFill>
              </a:rPr>
              <a:t> </a:t>
            </a:r>
            <a:r>
              <a:rPr lang="en-GB" sz="1100" err="1">
                <a:solidFill>
                  <a:schemeClr val="dk1"/>
                </a:solidFill>
              </a:rPr>
              <a:t>tác</a:t>
            </a:r>
            <a:r>
              <a:rPr lang="en-GB" sz="1100">
                <a:solidFill>
                  <a:schemeClr val="dk1"/>
                </a:solidFill>
              </a:rPr>
              <a:t> </a:t>
            </a:r>
            <a:r>
              <a:rPr lang="en-GB" sz="1100" err="1">
                <a:solidFill>
                  <a:schemeClr val="dk1"/>
                </a:solidFill>
              </a:rPr>
              <a:t>viên</a:t>
            </a:r>
            <a:r>
              <a:rPr lang="en-GB" sz="1100">
                <a:solidFill>
                  <a:schemeClr val="dk1"/>
                </a:solidFill>
              </a:rPr>
              <a:t> y </a:t>
            </a:r>
            <a:r>
              <a:rPr lang="en-GB" sz="1100" err="1">
                <a:solidFill>
                  <a:schemeClr val="dk1"/>
                </a:solidFill>
              </a:rPr>
              <a:t>tế</a:t>
            </a:r>
            <a:r>
              <a:rPr lang="en-GB" sz="1100">
                <a:solidFill>
                  <a:schemeClr val="dk1"/>
                </a:solidFill>
              </a:rPr>
              <a:t> </a:t>
            </a:r>
            <a:r>
              <a:rPr lang="en-GB" sz="1100" err="1">
                <a:solidFill>
                  <a:schemeClr val="dk1"/>
                </a:solidFill>
              </a:rPr>
              <a:t>thôn</a:t>
            </a:r>
            <a:r>
              <a:rPr lang="en-GB" sz="1100">
                <a:solidFill>
                  <a:schemeClr val="dk1"/>
                </a:solidFill>
              </a:rPr>
              <a:t> </a:t>
            </a:r>
            <a:r>
              <a:rPr lang="en-GB" sz="1100" err="1">
                <a:solidFill>
                  <a:schemeClr val="dk1"/>
                </a:solidFill>
              </a:rPr>
              <a:t>buôn</a:t>
            </a:r>
            <a:r>
              <a:rPr lang="en-GB" sz="1100">
                <a:solidFill>
                  <a:schemeClr val="dk1"/>
                </a:solidFill>
              </a:rPr>
              <a:t>, </a:t>
            </a:r>
            <a:r>
              <a:rPr lang="en-GB" sz="1100" err="1">
                <a:solidFill>
                  <a:schemeClr val="dk1"/>
                </a:solidFill>
              </a:rPr>
              <a:t>hướng</a:t>
            </a:r>
            <a:r>
              <a:rPr lang="en-GB" sz="1100">
                <a:solidFill>
                  <a:schemeClr val="dk1"/>
                </a:solidFill>
              </a:rPr>
              <a:t> </a:t>
            </a:r>
            <a:r>
              <a:rPr lang="en-GB" sz="1100" err="1">
                <a:solidFill>
                  <a:schemeClr val="dk1"/>
                </a:solidFill>
              </a:rPr>
              <a:t>dẫn</a:t>
            </a:r>
            <a:r>
              <a:rPr lang="en-GB" sz="1100">
                <a:solidFill>
                  <a:schemeClr val="dk1"/>
                </a:solidFill>
              </a:rPr>
              <a:t> </a:t>
            </a:r>
            <a:r>
              <a:rPr lang="en-GB" sz="1100" err="1">
                <a:solidFill>
                  <a:schemeClr val="dk1"/>
                </a:solidFill>
              </a:rPr>
              <a:t>người</a:t>
            </a:r>
            <a:r>
              <a:rPr lang="en-GB" sz="1100">
                <a:solidFill>
                  <a:schemeClr val="dk1"/>
                </a:solidFill>
              </a:rPr>
              <a:t> </a:t>
            </a:r>
            <a:r>
              <a:rPr lang="en-GB" sz="1100" err="1">
                <a:solidFill>
                  <a:schemeClr val="dk1"/>
                </a:solidFill>
              </a:rPr>
              <a:t>tham</a:t>
            </a:r>
            <a:r>
              <a:rPr lang="en-GB" sz="1100">
                <a:solidFill>
                  <a:schemeClr val="dk1"/>
                </a:solidFill>
              </a:rPr>
              <a:t> </a:t>
            </a:r>
            <a:r>
              <a:rPr lang="en-GB" sz="1100" err="1">
                <a:solidFill>
                  <a:schemeClr val="dk1"/>
                </a:solidFill>
              </a:rPr>
              <a:t>gia</a:t>
            </a:r>
            <a:r>
              <a:rPr lang="en-GB" sz="1100">
                <a:solidFill>
                  <a:schemeClr val="dk1"/>
                </a:solidFill>
              </a:rPr>
              <a:t> </a:t>
            </a:r>
            <a:r>
              <a:rPr lang="en-GB" sz="1100" err="1">
                <a:solidFill>
                  <a:schemeClr val="dk1"/>
                </a:solidFill>
              </a:rPr>
              <a:t>sử</a:t>
            </a:r>
            <a:r>
              <a:rPr lang="en-GB" sz="1100">
                <a:solidFill>
                  <a:schemeClr val="dk1"/>
                </a:solidFill>
              </a:rPr>
              <a:t> </a:t>
            </a:r>
            <a:r>
              <a:rPr lang="en-GB" sz="1100" err="1">
                <a:solidFill>
                  <a:schemeClr val="dk1"/>
                </a:solidFill>
              </a:rPr>
              <a:t>dụng</a:t>
            </a:r>
            <a:r>
              <a:rPr lang="en-GB" sz="1100">
                <a:solidFill>
                  <a:schemeClr val="dk1"/>
                </a:solidFill>
              </a:rPr>
              <a:t> Nhật </a:t>
            </a:r>
            <a:r>
              <a:rPr lang="en-GB" sz="1100" err="1">
                <a:solidFill>
                  <a:schemeClr val="dk1"/>
                </a:solidFill>
              </a:rPr>
              <a:t>ký</a:t>
            </a:r>
            <a:r>
              <a:rPr lang="en-GB" sz="1100">
                <a:solidFill>
                  <a:schemeClr val="dk1"/>
                </a:solidFill>
              </a:rPr>
              <a:t> </a:t>
            </a:r>
            <a:r>
              <a:rPr lang="en-GB" sz="1100" err="1">
                <a:solidFill>
                  <a:schemeClr val="dk1"/>
                </a:solidFill>
              </a:rPr>
              <a:t>để</a:t>
            </a:r>
            <a:r>
              <a:rPr lang="en-GB" sz="1100">
                <a:solidFill>
                  <a:schemeClr val="dk1"/>
                </a:solidFill>
              </a:rPr>
              <a:t> </a:t>
            </a:r>
            <a:r>
              <a:rPr lang="en-GB" sz="1100" err="1">
                <a:solidFill>
                  <a:schemeClr val="dk1"/>
                </a:solidFill>
              </a:rPr>
              <a:t>hoàn</a:t>
            </a:r>
            <a:r>
              <a:rPr lang="en-GB" sz="1100">
                <a:solidFill>
                  <a:schemeClr val="dk1"/>
                </a:solidFill>
              </a:rPr>
              <a:t> </a:t>
            </a:r>
            <a:r>
              <a:rPr lang="en-GB" sz="1100" err="1">
                <a:solidFill>
                  <a:schemeClr val="dk1"/>
                </a:solidFill>
              </a:rPr>
              <a:t>thành</a:t>
            </a:r>
            <a:r>
              <a:rPr lang="en-GB" sz="1100">
                <a:solidFill>
                  <a:schemeClr val="dk1"/>
                </a:solidFill>
              </a:rPr>
              <a:t> </a:t>
            </a:r>
            <a:r>
              <a:rPr lang="en-GB" sz="1100" err="1">
                <a:solidFill>
                  <a:schemeClr val="dk1"/>
                </a:solidFill>
              </a:rPr>
              <a:t>buổi</a:t>
            </a:r>
            <a:r>
              <a:rPr lang="en-GB" sz="1100">
                <a:solidFill>
                  <a:schemeClr val="dk1"/>
                </a:solidFill>
              </a:rPr>
              <a:t> </a:t>
            </a:r>
            <a:r>
              <a:rPr lang="en-GB" sz="1100" err="1">
                <a:solidFill>
                  <a:schemeClr val="dk1"/>
                </a:solidFill>
              </a:rPr>
              <a:t>tập</a:t>
            </a:r>
            <a:r>
              <a:rPr lang="en-GB" sz="1100">
                <a:solidFill>
                  <a:schemeClr val="dk1"/>
                </a:solidFill>
              </a:rPr>
              <a:t> </a:t>
            </a:r>
            <a:r>
              <a:rPr lang="en-GB" sz="1100" err="1">
                <a:solidFill>
                  <a:schemeClr val="dk1"/>
                </a:solidFill>
              </a:rPr>
              <a:t>huấn</a:t>
            </a:r>
            <a:r>
              <a:rPr lang="en-GB" sz="1100">
                <a:solidFill>
                  <a:schemeClr val="dk1"/>
                </a:solidFill>
              </a:rPr>
              <a:t> </a:t>
            </a:r>
            <a:r>
              <a:rPr lang="en-GB" sz="1100" err="1">
                <a:solidFill>
                  <a:schemeClr val="dk1"/>
                </a:solidFill>
              </a:rPr>
              <a:t>hiệu</a:t>
            </a:r>
            <a:r>
              <a:rPr lang="en-GB" sz="1100">
                <a:solidFill>
                  <a:schemeClr val="dk1"/>
                </a:solidFill>
              </a:rPr>
              <a:t> </a:t>
            </a:r>
            <a:r>
              <a:rPr lang="en-GB" sz="1100" err="1">
                <a:solidFill>
                  <a:schemeClr val="dk1"/>
                </a:solidFill>
              </a:rPr>
              <a:t>quả</a:t>
            </a:r>
            <a:r>
              <a:rPr lang="en-GB" sz="1100">
                <a:solidFill>
                  <a:schemeClr val="dk1"/>
                </a:solidFill>
              </a:rPr>
              <a:t> </a:t>
            </a:r>
            <a:r>
              <a:rPr lang="en-GB" sz="1100" err="1">
                <a:solidFill>
                  <a:schemeClr val="dk1"/>
                </a:solidFill>
              </a:rPr>
              <a:t>hơn</a:t>
            </a:r>
            <a:r>
              <a:rPr lang="en-GB" sz="1100">
                <a:solidFill>
                  <a:schemeClr val="dk1"/>
                </a:solidFill>
              </a:rPr>
              <a:t>.</a:t>
            </a:r>
            <a:endParaRPr sz="1100">
              <a:solidFill>
                <a:schemeClr val="dk1"/>
              </a:solidFil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dành</a:t>
            </a:r>
            <a:r>
              <a:rPr lang="en-GB" sz="1100" b="0" i="0" u="none" strike="noStrike" cap="none">
                <a:solidFill>
                  <a:schemeClr val="dk1"/>
                </a:solidFill>
                <a:latin typeface="Arial"/>
                <a:ea typeface="Arial"/>
                <a:cs typeface="Arial"/>
                <a:sym typeface="Arial"/>
              </a:rPr>
              <a:t> 5 </a:t>
            </a:r>
            <a:r>
              <a:rPr lang="en-GB" sz="1100" b="0" i="0" u="none" strike="noStrike" cap="none" err="1">
                <a:solidFill>
                  <a:schemeClr val="dk1"/>
                </a:solidFill>
                <a:latin typeface="Arial"/>
                <a:ea typeface="Arial"/>
                <a:cs typeface="Arial"/>
                <a:sym typeface="Arial"/>
              </a:rPr>
              <a:t>phút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tự</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hồi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tưởng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hoàn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thành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tổng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hợp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nội</a:t>
            </a:r>
            <a:r>
              <a:rPr lang="en-GB" sz="1100" b="0" i="0" u="none" strike="noStrike" cap="none">
                <a:solidFill>
                  <a:schemeClr val="dk1"/>
                </a:solidFill>
                <a:latin typeface="Arial"/>
                <a:ea typeface="Arial"/>
                <a:cs typeface="Arial"/>
                <a:sym typeface="Arial"/>
              </a:rPr>
              <a:t> dung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cuốn</a:t>
            </a:r>
            <a:r>
              <a:rPr lang="en-GB" sz="1100" b="0" i="0" u="none" strike="noStrike" cap="none">
                <a:solidFill>
                  <a:schemeClr val="dk1"/>
                </a:solidFill>
                <a:latin typeface="Arial"/>
                <a:ea typeface="Arial"/>
                <a:cs typeface="Arial"/>
                <a:sym typeface="Arial"/>
              </a:rPr>
              <a:t> Nhật </a:t>
            </a:r>
            <a:r>
              <a:rPr lang="en-GB" sz="1100" b="0" i="0" u="none" strike="noStrike" cap="none" err="1">
                <a:solidFill>
                  <a:schemeClr val="dk1"/>
                </a:solidFill>
                <a:latin typeface="Arial"/>
                <a:ea typeface="Arial"/>
                <a:cs typeface="Arial"/>
                <a:sym typeface="Arial"/>
              </a:rPr>
              <a:t>ký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y </a:t>
            </a:r>
            <a:r>
              <a:rPr lang="en-GB" sz="1100" b="0" i="0" u="none" strike="noStrike" cap="none" err="1">
                <a:solidFill>
                  <a:schemeClr val="dk1"/>
                </a:solidFill>
                <a:latin typeface="Arial"/>
                <a:ea typeface="Arial"/>
                <a:cs typeface="Arial"/>
                <a:sym typeface="Arial"/>
              </a:rPr>
              <a:t>tế</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buôn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mình</a:t>
            </a:r>
            <a:r>
              <a:rPr lang="en-GB" sz="1100" b="0" i="0"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sp>
        <p:nvSpPr>
          <p:cNvPr id="299" name="Google Shape;299;p12"/>
          <p:cNvSpPr txBox="1"/>
          <p:nvPr/>
        </p:nvSpPr>
        <p:spPr>
          <a:xfrm>
            <a:off x="637398" y="642037"/>
            <a:ext cx="5946957" cy="261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a:t>
            </a:r>
            <a:r>
              <a:rPr lang="en-GB" sz="1100" b="0" i="1" u="none" strike="noStrike" cap="none" err="1">
                <a:solidFill>
                  <a:srgbClr val="000000"/>
                </a:solidFill>
                <a:latin typeface="Arial"/>
                <a:ea typeface="Arial"/>
                <a:cs typeface="Arial"/>
                <a:sym typeface="Arial"/>
              </a:rPr>
              <a:t>đun</a:t>
            </a:r>
            <a:r>
              <a:rPr lang="en-GB" sz="1100" b="0" i="1" u="none" strike="noStrike" cap="none">
                <a:solidFill>
                  <a:srgbClr val="000000"/>
                </a:solidFill>
                <a:latin typeface="Arial"/>
                <a:ea typeface="Arial"/>
                <a:cs typeface="Arial"/>
                <a:sym typeface="Arial"/>
              </a:rPr>
              <a:t> 1: </a:t>
            </a:r>
            <a:r>
              <a:rPr lang="en-GB" sz="1100" b="0" i="1" u="none" strike="noStrike" cap="none" err="1">
                <a:solidFill>
                  <a:srgbClr val="000000"/>
                </a:solidFill>
                <a:latin typeface="Arial"/>
                <a:ea typeface="Arial"/>
                <a:cs typeface="Arial"/>
                <a:sym typeface="Arial"/>
              </a:rPr>
              <a:t>Xây</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dựng</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lòng</a:t>
            </a:r>
            <a:r>
              <a:rPr lang="en-GB" sz="1100" b="0" i="1" u="none" strike="noStrike" cap="none">
                <a:solidFill>
                  <a:srgbClr val="000000"/>
                </a:solidFill>
                <a:latin typeface="Arial"/>
                <a:ea typeface="Arial"/>
                <a:cs typeface="Arial"/>
                <a:sym typeface="Arial"/>
              </a:rPr>
              <a:t> tin</a:t>
            </a:r>
            <a:endParaRPr sz="1100" b="0" i="1" u="none" strike="noStrike" cap="none">
              <a:solidFill>
                <a:schemeClr val="dk1"/>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1D326F8D-DA39-6051-C582-4B229E6C3710}"/>
              </a:ext>
            </a:extLst>
          </p:cNvPr>
          <p:cNvSpPr>
            <a:spLocks noGrp="1"/>
          </p:cNvSpPr>
          <p:nvPr>
            <p:ph type="sldNum" idx="12"/>
          </p:nvPr>
        </p:nvSpPr>
        <p:spPr/>
        <p:txBody>
          <a:bodyPr/>
          <a:lstStyle/>
          <a:p>
            <a:fld id="{00000000-1234-1234-1234-123412341234}" type="slidenum">
              <a:rPr lang="en-GB"/>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3"/>
          <p:cNvSpPr txBox="1">
            <a:spLocks noGrp="1"/>
          </p:cNvSpPr>
          <p:nvPr>
            <p:ph type="title"/>
          </p:nvPr>
        </p:nvSpPr>
        <p:spPr>
          <a:xfrm>
            <a:off x="471486" y="805077"/>
            <a:ext cx="6102443" cy="10236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C2137"/>
              </a:buClr>
              <a:buSzPts val="2400"/>
              <a:buFont typeface="Arial"/>
              <a:buNone/>
            </a:pPr>
            <a:r>
              <a:rPr lang="en-GB" sz="2400">
                <a:solidFill>
                  <a:srgbClr val="8C2137"/>
                </a:solidFill>
                <a:latin typeface="Arial"/>
                <a:ea typeface="Arial"/>
                <a:cs typeface="Arial"/>
                <a:sym typeface="Arial"/>
              </a:rPr>
              <a:t>MÔ-ĐUN 2</a:t>
            </a:r>
            <a:br>
              <a:rPr lang="en-GB" sz="3600">
                <a:solidFill>
                  <a:srgbClr val="8C2137"/>
                </a:solidFill>
                <a:latin typeface="Arial"/>
                <a:ea typeface="Arial"/>
                <a:cs typeface="Arial"/>
                <a:sym typeface="Arial"/>
              </a:rPr>
            </a:br>
            <a:r>
              <a:rPr lang="en-GB" sz="3600" b="1">
                <a:solidFill>
                  <a:srgbClr val="8C2137"/>
                </a:solidFill>
                <a:latin typeface="Arial"/>
                <a:ea typeface="Arial"/>
                <a:cs typeface="Arial"/>
                <a:sym typeface="Arial"/>
              </a:rPr>
              <a:t>KỸ NĂNG THUYẾT PHỤC</a:t>
            </a:r>
            <a:endParaRPr sz="3600">
              <a:solidFill>
                <a:srgbClr val="8C2137"/>
              </a:solidFill>
              <a:latin typeface="Arial"/>
              <a:ea typeface="Arial"/>
              <a:cs typeface="Arial"/>
              <a:sym typeface="Arial"/>
            </a:endParaRPr>
          </a:p>
        </p:txBody>
      </p:sp>
      <p:sp>
        <p:nvSpPr>
          <p:cNvPr id="305" name="Google Shape;305;p13"/>
          <p:cNvSpPr txBox="1">
            <a:spLocks noGrp="1"/>
          </p:cNvSpPr>
          <p:nvPr>
            <p:ph type="body" idx="1"/>
          </p:nvPr>
        </p:nvSpPr>
        <p:spPr>
          <a:xfrm>
            <a:off x="471486" y="1964111"/>
            <a:ext cx="6102443" cy="783229"/>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1100"/>
              <a:buNone/>
            </a:pPr>
            <a:r>
              <a:rPr lang="en-GB" sz="1100">
                <a:latin typeface="Arial"/>
                <a:ea typeface="Arial"/>
                <a:cs typeface="Arial"/>
                <a:sym typeface="Arial"/>
              </a:rPr>
              <a:t>Mô-</a:t>
            </a:r>
            <a:r>
              <a:rPr lang="en-GB" sz="1100" err="1">
                <a:latin typeface="Arial"/>
                <a:ea typeface="Arial"/>
                <a:cs typeface="Arial"/>
                <a:sym typeface="Arial"/>
              </a:rPr>
              <a:t>đun</a:t>
            </a:r>
            <a:r>
              <a:rPr lang="en-GB" sz="1100">
                <a:latin typeface="Arial"/>
                <a:ea typeface="Arial"/>
                <a:cs typeface="Arial"/>
                <a:sym typeface="Arial"/>
              </a:rPr>
              <a:t> </a:t>
            </a:r>
            <a:r>
              <a:rPr lang="en-GB" sz="1100" err="1">
                <a:latin typeface="Arial"/>
                <a:ea typeface="Arial"/>
                <a:cs typeface="Arial"/>
                <a:sym typeface="Arial"/>
              </a:rPr>
              <a:t>này</a:t>
            </a:r>
            <a:r>
              <a:rPr lang="en-GB" sz="1100">
                <a:latin typeface="Arial"/>
                <a:ea typeface="Arial"/>
                <a:cs typeface="Arial"/>
                <a:sym typeface="Arial"/>
              </a:rPr>
              <a:t> </a:t>
            </a:r>
            <a:r>
              <a:rPr lang="en-GB" sz="1100" err="1">
                <a:latin typeface="Arial"/>
                <a:ea typeface="Arial"/>
                <a:cs typeface="Arial"/>
                <a:sym typeface="Arial"/>
              </a:rPr>
              <a:t>hướng</a:t>
            </a:r>
            <a:r>
              <a:rPr lang="en-GB" sz="1100">
                <a:latin typeface="Arial"/>
                <a:ea typeface="Arial"/>
                <a:cs typeface="Arial"/>
                <a:sym typeface="Arial"/>
              </a:rPr>
              <a:t> </a:t>
            </a:r>
            <a:r>
              <a:rPr lang="en-GB" sz="1100" err="1">
                <a:latin typeface="Arial"/>
                <a:ea typeface="Arial"/>
                <a:cs typeface="Arial"/>
                <a:sym typeface="Arial"/>
              </a:rPr>
              <a:t>tới</a:t>
            </a:r>
            <a:r>
              <a:rPr lang="en-GB" sz="1100">
                <a:latin typeface="Arial"/>
                <a:ea typeface="Arial"/>
                <a:cs typeface="Arial"/>
                <a:sym typeface="Arial"/>
              </a:rPr>
              <a:t> </a:t>
            </a:r>
            <a:r>
              <a:rPr lang="en-GB" sz="1100" err="1">
                <a:latin typeface="Arial"/>
                <a:ea typeface="Arial"/>
                <a:cs typeface="Arial"/>
                <a:sym typeface="Arial"/>
              </a:rPr>
              <a:t>nâng</a:t>
            </a:r>
            <a:r>
              <a:rPr lang="en-GB" sz="1100">
                <a:latin typeface="Arial"/>
                <a:ea typeface="Arial"/>
                <a:cs typeface="Arial"/>
                <a:sym typeface="Arial"/>
              </a:rPr>
              <a:t> </a:t>
            </a:r>
            <a:r>
              <a:rPr lang="en-GB" sz="1100" err="1">
                <a:latin typeface="Arial"/>
                <a:ea typeface="Arial"/>
                <a:cs typeface="Arial"/>
                <a:sym typeface="Arial"/>
              </a:rPr>
              <a:t>cao</a:t>
            </a:r>
            <a:r>
              <a:rPr lang="en-GB" sz="1100">
                <a:latin typeface="Arial"/>
                <a:ea typeface="Arial"/>
                <a:cs typeface="Arial"/>
                <a:sym typeface="Arial"/>
              </a:rPr>
              <a:t> </a:t>
            </a:r>
            <a:r>
              <a:rPr lang="en-GB" sz="1100" err="1">
                <a:latin typeface="Arial"/>
                <a:ea typeface="Arial"/>
                <a:cs typeface="Arial"/>
                <a:sym typeface="Arial"/>
              </a:rPr>
              <a:t>kỹ</a:t>
            </a:r>
            <a:r>
              <a:rPr lang="en-GB" sz="1100">
                <a:latin typeface="Arial"/>
                <a:ea typeface="Arial"/>
                <a:cs typeface="Arial"/>
                <a:sym typeface="Arial"/>
              </a:rPr>
              <a:t> </a:t>
            </a:r>
            <a:r>
              <a:rPr lang="en-GB" sz="1100" err="1">
                <a:latin typeface="Arial"/>
                <a:ea typeface="Arial"/>
                <a:cs typeface="Arial"/>
                <a:sym typeface="Arial"/>
              </a:rPr>
              <a:t>năng</a:t>
            </a:r>
            <a:r>
              <a:rPr lang="en-GB" sz="1100">
                <a:latin typeface="Arial"/>
                <a:ea typeface="Arial"/>
                <a:cs typeface="Arial"/>
                <a:sym typeface="Arial"/>
              </a:rPr>
              <a:t> </a:t>
            </a:r>
            <a:r>
              <a:rPr lang="en-GB" sz="1100" err="1">
                <a:latin typeface="Arial"/>
                <a:ea typeface="Arial"/>
                <a:cs typeface="Arial"/>
                <a:sym typeface="Arial"/>
              </a:rPr>
              <a:t>thuyết</a:t>
            </a:r>
            <a:r>
              <a:rPr lang="en-GB" sz="1100">
                <a:latin typeface="Arial"/>
                <a:ea typeface="Arial"/>
                <a:cs typeface="Arial"/>
                <a:sym typeface="Arial"/>
              </a:rPr>
              <a:t> </a:t>
            </a:r>
            <a:r>
              <a:rPr lang="en-GB" sz="1100" err="1">
                <a:latin typeface="Arial"/>
                <a:ea typeface="Arial"/>
                <a:cs typeface="Arial"/>
                <a:sym typeface="Arial"/>
              </a:rPr>
              <a:t>phục</a:t>
            </a:r>
            <a:r>
              <a:rPr lang="en-GB" sz="1100">
                <a:latin typeface="Arial"/>
                <a:ea typeface="Arial"/>
                <a:cs typeface="Arial"/>
                <a:sym typeface="Arial"/>
              </a:rPr>
              <a:t> </a:t>
            </a:r>
            <a:r>
              <a:rPr lang="en-GB" sz="1100" err="1">
                <a:latin typeface="Arial"/>
                <a:ea typeface="Arial"/>
                <a:cs typeface="Arial"/>
                <a:sym typeface="Arial"/>
              </a:rPr>
              <a:t>cho</a:t>
            </a:r>
            <a:r>
              <a:rPr lang="en-GB" sz="1100">
                <a:latin typeface="Arial"/>
                <a:ea typeface="Arial"/>
                <a:cs typeface="Arial"/>
                <a:sym typeface="Arial"/>
              </a:rPr>
              <a:t> </a:t>
            </a:r>
            <a:r>
              <a:rPr lang="en-GB" sz="1100" err="1">
                <a:latin typeface="Arial"/>
                <a:ea typeface="Arial"/>
                <a:cs typeface="Arial"/>
                <a:sym typeface="Arial"/>
              </a:rPr>
              <a:t>người</a:t>
            </a:r>
            <a:r>
              <a:rPr lang="en-GB" sz="1100">
                <a:latin typeface="Arial"/>
                <a:ea typeface="Arial"/>
                <a:cs typeface="Arial"/>
                <a:sym typeface="Arial"/>
              </a:rPr>
              <a:t> </a:t>
            </a:r>
            <a:r>
              <a:rPr lang="en-GB" sz="1100" err="1">
                <a:latin typeface="Arial"/>
                <a:ea typeface="Arial"/>
                <a:cs typeface="Arial"/>
                <a:sym typeface="Arial"/>
              </a:rPr>
              <a:t>tham</a:t>
            </a:r>
            <a:r>
              <a:rPr lang="en-GB" sz="1100">
                <a:latin typeface="Arial"/>
                <a:ea typeface="Arial"/>
                <a:cs typeface="Arial"/>
                <a:sym typeface="Arial"/>
              </a:rPr>
              <a:t> </a:t>
            </a:r>
            <a:r>
              <a:rPr lang="en-GB" sz="1100" err="1">
                <a:latin typeface="Arial"/>
                <a:ea typeface="Arial"/>
                <a:cs typeface="Arial"/>
                <a:sym typeface="Arial"/>
              </a:rPr>
              <a:t>gia</a:t>
            </a:r>
            <a:r>
              <a:rPr lang="en-GB" sz="1100">
                <a:latin typeface="Arial"/>
                <a:ea typeface="Arial"/>
                <a:cs typeface="Arial"/>
                <a:sym typeface="Arial"/>
              </a:rPr>
              <a:t>, </a:t>
            </a:r>
            <a:r>
              <a:rPr lang="en-GB" sz="1100" err="1">
                <a:latin typeface="Arial"/>
                <a:ea typeface="Arial"/>
                <a:cs typeface="Arial"/>
                <a:sym typeface="Arial"/>
              </a:rPr>
              <a:t>đặc</a:t>
            </a:r>
            <a:r>
              <a:rPr lang="en-GB" sz="1100">
                <a:latin typeface="Arial"/>
                <a:ea typeface="Arial"/>
                <a:cs typeface="Arial"/>
                <a:sym typeface="Arial"/>
              </a:rPr>
              <a:t> </a:t>
            </a:r>
            <a:r>
              <a:rPr lang="en-GB" sz="1100" err="1">
                <a:latin typeface="Arial"/>
                <a:ea typeface="Arial"/>
                <a:cs typeface="Arial"/>
                <a:sym typeface="Arial"/>
              </a:rPr>
              <a:t>biệt</a:t>
            </a:r>
            <a:r>
              <a:rPr lang="en-GB" sz="1100">
                <a:latin typeface="Arial"/>
                <a:ea typeface="Arial"/>
                <a:cs typeface="Arial"/>
                <a:sym typeface="Arial"/>
              </a:rPr>
              <a:t> </a:t>
            </a:r>
            <a:r>
              <a:rPr lang="en-GB" sz="1100" err="1">
                <a:latin typeface="Arial"/>
                <a:ea typeface="Arial"/>
                <a:cs typeface="Arial"/>
                <a:sym typeface="Arial"/>
              </a:rPr>
              <a:t>là</a:t>
            </a:r>
            <a:r>
              <a:rPr lang="en-GB" sz="1100">
                <a:latin typeface="Arial"/>
                <a:ea typeface="Arial"/>
                <a:cs typeface="Arial"/>
                <a:sym typeface="Arial"/>
              </a:rPr>
              <a:t> </a:t>
            </a:r>
            <a:r>
              <a:rPr lang="en-GB" sz="1100" err="1">
                <a:latin typeface="Arial"/>
                <a:ea typeface="Arial"/>
                <a:cs typeface="Arial"/>
                <a:sym typeface="Arial"/>
              </a:rPr>
              <a:t>nhóm</a:t>
            </a:r>
            <a:r>
              <a:rPr lang="en-GB" sz="1100">
                <a:latin typeface="Arial"/>
                <a:ea typeface="Arial"/>
                <a:cs typeface="Arial"/>
                <a:sym typeface="Arial"/>
              </a:rPr>
              <a:t> </a:t>
            </a:r>
            <a:r>
              <a:rPr lang="en-GB" sz="1100" err="1">
                <a:latin typeface="Arial"/>
                <a:ea typeface="Arial"/>
                <a:cs typeface="Arial"/>
                <a:sym typeface="Arial"/>
              </a:rPr>
              <a:t>kỹ</a:t>
            </a:r>
            <a:r>
              <a:rPr lang="en-GB" sz="1100">
                <a:latin typeface="Arial"/>
                <a:ea typeface="Arial"/>
                <a:cs typeface="Arial"/>
                <a:sym typeface="Arial"/>
              </a:rPr>
              <a:t> </a:t>
            </a:r>
            <a:r>
              <a:rPr lang="en-GB" sz="1100" err="1">
                <a:latin typeface="Arial"/>
                <a:ea typeface="Arial"/>
                <a:cs typeface="Arial"/>
                <a:sym typeface="Arial"/>
              </a:rPr>
              <a:t>năng</a:t>
            </a:r>
            <a:r>
              <a:rPr lang="en-GB" sz="1100">
                <a:latin typeface="Arial"/>
                <a:ea typeface="Arial"/>
                <a:cs typeface="Arial"/>
                <a:sym typeface="Arial"/>
              </a:rPr>
              <a:t>: </a:t>
            </a:r>
            <a:r>
              <a:rPr lang="en-GB" sz="1100" err="1">
                <a:latin typeface="Arial"/>
                <a:ea typeface="Arial"/>
                <a:cs typeface="Arial"/>
                <a:sym typeface="Arial"/>
              </a:rPr>
              <a:t>Lắng</a:t>
            </a:r>
            <a:r>
              <a:rPr lang="en-GB" sz="1100">
                <a:latin typeface="Arial"/>
                <a:ea typeface="Arial"/>
                <a:cs typeface="Arial"/>
                <a:sym typeface="Arial"/>
              </a:rPr>
              <a:t> </a:t>
            </a:r>
            <a:r>
              <a:rPr lang="en-GB" sz="1100" err="1">
                <a:latin typeface="Arial"/>
                <a:ea typeface="Arial"/>
                <a:cs typeface="Arial"/>
                <a:sym typeface="Arial"/>
              </a:rPr>
              <a:t>nghe</a:t>
            </a:r>
            <a:r>
              <a:rPr lang="en-GB" sz="1100">
                <a:latin typeface="Arial"/>
                <a:ea typeface="Arial"/>
                <a:cs typeface="Arial"/>
                <a:sym typeface="Arial"/>
              </a:rPr>
              <a:t> - Quan </a:t>
            </a:r>
            <a:r>
              <a:rPr lang="en-GB" sz="1100" err="1">
                <a:latin typeface="Arial"/>
                <a:ea typeface="Arial"/>
                <a:cs typeface="Arial"/>
                <a:sym typeface="Arial"/>
              </a:rPr>
              <a:t>sát</a:t>
            </a:r>
            <a:r>
              <a:rPr lang="en-GB" sz="1100">
                <a:latin typeface="Arial"/>
                <a:ea typeface="Arial"/>
                <a:cs typeface="Arial"/>
                <a:sym typeface="Arial"/>
              </a:rPr>
              <a:t> - </a:t>
            </a:r>
            <a:r>
              <a:rPr lang="en-GB" sz="1100" err="1">
                <a:latin typeface="Arial"/>
                <a:ea typeface="Arial"/>
                <a:cs typeface="Arial"/>
                <a:sym typeface="Arial"/>
              </a:rPr>
              <a:t>Phản</a:t>
            </a:r>
            <a:r>
              <a:rPr lang="en-GB" sz="1100">
                <a:latin typeface="Arial"/>
                <a:ea typeface="Arial"/>
                <a:cs typeface="Arial"/>
                <a:sym typeface="Arial"/>
              </a:rPr>
              <a:t> </a:t>
            </a:r>
            <a:r>
              <a:rPr lang="en-GB" sz="1100" err="1">
                <a:latin typeface="Arial"/>
                <a:ea typeface="Arial"/>
                <a:cs typeface="Arial"/>
                <a:sym typeface="Arial"/>
              </a:rPr>
              <a:t>hồi</a:t>
            </a:r>
            <a:r>
              <a:rPr lang="en-GB" sz="1100">
                <a:latin typeface="Arial"/>
                <a:ea typeface="Arial"/>
                <a:cs typeface="Arial"/>
                <a:sym typeface="Arial"/>
              </a:rPr>
              <a:t>. </a:t>
            </a:r>
            <a:r>
              <a:rPr lang="en-GB" sz="1100" err="1">
                <a:latin typeface="Arial"/>
                <a:ea typeface="Arial"/>
                <a:cs typeface="Arial"/>
                <a:sym typeface="Arial"/>
              </a:rPr>
              <a:t>Nội</a:t>
            </a:r>
            <a:r>
              <a:rPr lang="en-GB" sz="1100">
                <a:latin typeface="Arial"/>
                <a:ea typeface="Arial"/>
                <a:cs typeface="Arial"/>
                <a:sym typeface="Arial"/>
              </a:rPr>
              <a:t> dung </a:t>
            </a:r>
            <a:r>
              <a:rPr lang="en-GB" sz="1100" err="1">
                <a:latin typeface="Arial"/>
                <a:ea typeface="Arial"/>
                <a:cs typeface="Arial"/>
                <a:sym typeface="Arial"/>
              </a:rPr>
              <a:t>của</a:t>
            </a:r>
            <a:r>
              <a:rPr lang="en-GB" sz="1100">
                <a:latin typeface="Arial"/>
                <a:ea typeface="Arial"/>
                <a:cs typeface="Arial"/>
                <a:sym typeface="Arial"/>
              </a:rPr>
              <a:t> </a:t>
            </a:r>
            <a:r>
              <a:rPr lang="en-GB" sz="1100" err="1">
                <a:latin typeface="Arial"/>
                <a:ea typeface="Arial"/>
                <a:cs typeface="Arial"/>
                <a:sym typeface="Arial"/>
              </a:rPr>
              <a:t>mô-đun</a:t>
            </a:r>
            <a:r>
              <a:rPr lang="en-GB" sz="1100">
                <a:latin typeface="Arial"/>
                <a:ea typeface="Arial"/>
                <a:cs typeface="Arial"/>
                <a:sym typeface="Arial"/>
              </a:rPr>
              <a:t> </a:t>
            </a:r>
            <a:r>
              <a:rPr lang="en-GB" sz="1100" err="1">
                <a:latin typeface="Arial"/>
                <a:ea typeface="Arial"/>
                <a:cs typeface="Arial"/>
                <a:sym typeface="Arial"/>
              </a:rPr>
              <a:t>này</a:t>
            </a:r>
            <a:r>
              <a:rPr lang="en-GB" sz="1100">
                <a:latin typeface="Arial"/>
                <a:ea typeface="Arial"/>
                <a:cs typeface="Arial"/>
                <a:sym typeface="Arial"/>
              </a:rPr>
              <a:t> </a:t>
            </a:r>
            <a:r>
              <a:rPr lang="en-GB" sz="1100" err="1">
                <a:latin typeface="Arial"/>
                <a:ea typeface="Arial"/>
                <a:cs typeface="Arial"/>
                <a:sym typeface="Arial"/>
              </a:rPr>
              <a:t>nhấn</a:t>
            </a:r>
            <a:r>
              <a:rPr lang="en-GB" sz="1100">
                <a:latin typeface="Arial"/>
                <a:ea typeface="Arial"/>
                <a:cs typeface="Arial"/>
                <a:sym typeface="Arial"/>
              </a:rPr>
              <a:t> </a:t>
            </a:r>
            <a:r>
              <a:rPr lang="en-GB" sz="1100" err="1">
                <a:latin typeface="Arial"/>
                <a:ea typeface="Arial"/>
                <a:cs typeface="Arial"/>
                <a:sym typeface="Arial"/>
              </a:rPr>
              <a:t>mạnh</a:t>
            </a:r>
            <a:r>
              <a:rPr lang="en-GB" sz="1100">
                <a:latin typeface="Arial"/>
                <a:ea typeface="Arial"/>
                <a:cs typeface="Arial"/>
                <a:sym typeface="Arial"/>
              </a:rPr>
              <a:t> </a:t>
            </a:r>
            <a:r>
              <a:rPr lang="en-GB" sz="1100" err="1">
                <a:latin typeface="Arial"/>
                <a:ea typeface="Arial"/>
                <a:cs typeface="Arial"/>
                <a:sym typeface="Arial"/>
              </a:rPr>
              <a:t>rằng</a:t>
            </a:r>
            <a:r>
              <a:rPr lang="en-GB" sz="1100">
                <a:latin typeface="Arial"/>
                <a:ea typeface="Arial"/>
                <a:cs typeface="Arial"/>
                <a:sym typeface="Arial"/>
              </a:rPr>
              <a:t> </a:t>
            </a:r>
            <a:r>
              <a:rPr lang="en-GB" sz="1100" err="1">
                <a:latin typeface="Arial"/>
                <a:ea typeface="Arial"/>
                <a:cs typeface="Arial"/>
                <a:sym typeface="Arial"/>
              </a:rPr>
              <a:t>truyền</a:t>
            </a:r>
            <a:r>
              <a:rPr lang="en-GB" sz="1100">
                <a:latin typeface="Arial"/>
                <a:ea typeface="Arial"/>
                <a:cs typeface="Arial"/>
                <a:sym typeface="Arial"/>
              </a:rPr>
              <a:t> </a:t>
            </a:r>
            <a:r>
              <a:rPr lang="en-GB" sz="1100" err="1">
                <a:latin typeface="Arial"/>
                <a:ea typeface="Arial"/>
                <a:cs typeface="Arial"/>
                <a:sym typeface="Arial"/>
              </a:rPr>
              <a:t>thông</a:t>
            </a:r>
            <a:r>
              <a:rPr lang="en-GB" sz="1100">
                <a:latin typeface="Arial"/>
                <a:ea typeface="Arial"/>
                <a:cs typeface="Arial"/>
                <a:sym typeface="Arial"/>
              </a:rPr>
              <a:t> </a:t>
            </a:r>
            <a:r>
              <a:rPr lang="en-GB" sz="1100" err="1">
                <a:latin typeface="Arial"/>
                <a:ea typeface="Arial"/>
                <a:cs typeface="Arial"/>
                <a:sym typeface="Arial"/>
              </a:rPr>
              <a:t>hiệu</a:t>
            </a:r>
            <a:r>
              <a:rPr lang="en-GB" sz="1100">
                <a:latin typeface="Arial"/>
                <a:ea typeface="Arial"/>
                <a:cs typeface="Arial"/>
                <a:sym typeface="Arial"/>
              </a:rPr>
              <a:t> </a:t>
            </a:r>
            <a:r>
              <a:rPr lang="en-GB" sz="1100" err="1">
                <a:latin typeface="Arial"/>
                <a:ea typeface="Arial"/>
                <a:cs typeface="Arial"/>
                <a:sym typeface="Arial"/>
              </a:rPr>
              <a:t>quả</a:t>
            </a:r>
            <a:r>
              <a:rPr lang="en-GB" sz="1100">
                <a:latin typeface="Arial"/>
                <a:ea typeface="Arial"/>
                <a:cs typeface="Arial"/>
                <a:sym typeface="Arial"/>
              </a:rPr>
              <a:t> </a:t>
            </a:r>
            <a:r>
              <a:rPr lang="en-GB" sz="1100" err="1">
                <a:latin typeface="Arial"/>
                <a:ea typeface="Arial"/>
                <a:cs typeface="Arial"/>
                <a:sym typeface="Arial"/>
              </a:rPr>
              <a:t>là</a:t>
            </a:r>
            <a:r>
              <a:rPr lang="en-GB" sz="1100">
                <a:latin typeface="Arial"/>
                <a:ea typeface="Arial"/>
                <a:cs typeface="Arial"/>
                <a:sym typeface="Arial"/>
              </a:rPr>
              <a:t> </a:t>
            </a:r>
            <a:r>
              <a:rPr lang="en-GB" sz="1100" err="1">
                <a:latin typeface="Arial"/>
                <a:ea typeface="Arial"/>
                <a:cs typeface="Arial"/>
                <a:sym typeface="Arial"/>
              </a:rPr>
              <a:t>quá</a:t>
            </a:r>
            <a:r>
              <a:rPr lang="en-GB" sz="1100">
                <a:latin typeface="Arial"/>
                <a:ea typeface="Arial"/>
                <a:cs typeface="Arial"/>
                <a:sym typeface="Arial"/>
              </a:rPr>
              <a:t> </a:t>
            </a:r>
            <a:r>
              <a:rPr lang="en-GB" sz="1100" err="1">
                <a:latin typeface="Arial"/>
                <a:ea typeface="Arial"/>
                <a:cs typeface="Arial"/>
                <a:sym typeface="Arial"/>
              </a:rPr>
              <a:t>trình</a:t>
            </a:r>
            <a:r>
              <a:rPr lang="en-GB" sz="1100">
                <a:latin typeface="Arial"/>
                <a:ea typeface="Arial"/>
                <a:cs typeface="Arial"/>
                <a:sym typeface="Arial"/>
              </a:rPr>
              <a:t> </a:t>
            </a:r>
            <a:r>
              <a:rPr lang="en-GB" sz="1100" err="1">
                <a:latin typeface="Arial"/>
                <a:ea typeface="Arial"/>
                <a:cs typeface="Arial"/>
                <a:sym typeface="Arial"/>
              </a:rPr>
              <a:t>giao</a:t>
            </a:r>
            <a:r>
              <a:rPr lang="en-GB" sz="1100">
                <a:latin typeface="Arial"/>
                <a:ea typeface="Arial"/>
                <a:cs typeface="Arial"/>
                <a:sym typeface="Arial"/>
              </a:rPr>
              <a:t> </a:t>
            </a:r>
            <a:r>
              <a:rPr lang="en-GB" sz="1100" err="1">
                <a:latin typeface="Arial"/>
                <a:ea typeface="Arial"/>
                <a:cs typeface="Arial"/>
                <a:sym typeface="Arial"/>
              </a:rPr>
              <a:t>tiếp</a:t>
            </a:r>
            <a:r>
              <a:rPr lang="en-GB" sz="1100">
                <a:latin typeface="Arial"/>
                <a:ea typeface="Arial"/>
                <a:cs typeface="Arial"/>
                <a:sym typeface="Arial"/>
              </a:rPr>
              <a:t> </a:t>
            </a:r>
            <a:r>
              <a:rPr lang="en-GB" sz="1100" err="1">
                <a:latin typeface="Arial"/>
                <a:ea typeface="Arial"/>
                <a:cs typeface="Arial"/>
                <a:sym typeface="Arial"/>
              </a:rPr>
              <a:t>đa</a:t>
            </a:r>
            <a:r>
              <a:rPr lang="en-GB" sz="1100">
                <a:latin typeface="Arial"/>
                <a:ea typeface="Arial"/>
                <a:cs typeface="Arial"/>
                <a:sym typeface="Arial"/>
              </a:rPr>
              <a:t> </a:t>
            </a:r>
            <a:r>
              <a:rPr lang="en-GB" sz="1100" err="1">
                <a:latin typeface="Arial"/>
                <a:ea typeface="Arial"/>
                <a:cs typeface="Arial"/>
                <a:sym typeface="Arial"/>
              </a:rPr>
              <a:t>chiều</a:t>
            </a:r>
            <a:r>
              <a:rPr lang="en-GB" sz="1100">
                <a:latin typeface="Arial"/>
                <a:ea typeface="Arial"/>
                <a:cs typeface="Arial"/>
                <a:sym typeface="Arial"/>
              </a:rPr>
              <a:t>, </a:t>
            </a:r>
            <a:r>
              <a:rPr lang="en-GB" sz="1100" err="1">
                <a:latin typeface="Arial"/>
                <a:ea typeface="Arial"/>
                <a:cs typeface="Arial"/>
                <a:sym typeface="Arial"/>
              </a:rPr>
              <a:t>có</a:t>
            </a:r>
            <a:r>
              <a:rPr lang="en-GB" sz="1100">
                <a:latin typeface="Arial"/>
                <a:ea typeface="Arial"/>
                <a:cs typeface="Arial"/>
                <a:sym typeface="Arial"/>
              </a:rPr>
              <a:t> qua </a:t>
            </a:r>
            <a:r>
              <a:rPr lang="en-GB" sz="1100" err="1">
                <a:latin typeface="Arial"/>
                <a:ea typeface="Arial"/>
                <a:cs typeface="Arial"/>
                <a:sym typeface="Arial"/>
              </a:rPr>
              <a:t>có</a:t>
            </a:r>
            <a:r>
              <a:rPr lang="en-GB" sz="1100">
                <a:latin typeface="Arial"/>
                <a:ea typeface="Arial"/>
                <a:cs typeface="Arial"/>
                <a:sym typeface="Arial"/>
              </a:rPr>
              <a:t> </a:t>
            </a:r>
            <a:r>
              <a:rPr lang="en-GB" sz="1100" err="1">
                <a:latin typeface="Arial"/>
                <a:ea typeface="Arial"/>
                <a:cs typeface="Arial"/>
                <a:sym typeface="Arial"/>
              </a:rPr>
              <a:t>lại</a:t>
            </a:r>
            <a:r>
              <a:rPr lang="en-GB" sz="1100">
                <a:latin typeface="Arial"/>
                <a:ea typeface="Arial"/>
                <a:cs typeface="Arial"/>
                <a:sym typeface="Arial"/>
              </a:rPr>
              <a:t>. </a:t>
            </a:r>
            <a:r>
              <a:rPr lang="en-GB" sz="1100" err="1">
                <a:latin typeface="Arial"/>
                <a:ea typeface="Arial"/>
                <a:cs typeface="Arial"/>
                <a:sym typeface="Arial"/>
              </a:rPr>
              <a:t>Việc</a:t>
            </a:r>
            <a:r>
              <a:rPr lang="en-GB" sz="1100">
                <a:latin typeface="Arial"/>
                <a:ea typeface="Arial"/>
                <a:cs typeface="Arial"/>
                <a:sym typeface="Arial"/>
              </a:rPr>
              <a:t> </a:t>
            </a:r>
            <a:r>
              <a:rPr lang="en-GB" sz="1100" err="1">
                <a:latin typeface="Arial"/>
                <a:ea typeface="Arial"/>
                <a:cs typeface="Arial"/>
                <a:sym typeface="Arial"/>
              </a:rPr>
              <a:t>thực</a:t>
            </a:r>
            <a:r>
              <a:rPr lang="en-GB" sz="1100">
                <a:latin typeface="Arial"/>
                <a:ea typeface="Arial"/>
                <a:cs typeface="Arial"/>
                <a:sym typeface="Arial"/>
              </a:rPr>
              <a:t> </a:t>
            </a:r>
            <a:r>
              <a:rPr lang="en-GB" sz="1100" err="1">
                <a:latin typeface="Arial"/>
                <a:ea typeface="Arial"/>
                <a:cs typeface="Arial"/>
                <a:sym typeface="Arial"/>
              </a:rPr>
              <a:t>hành</a:t>
            </a:r>
            <a:r>
              <a:rPr lang="en-GB" sz="1100">
                <a:latin typeface="Arial"/>
                <a:ea typeface="Arial"/>
                <a:cs typeface="Arial"/>
                <a:sym typeface="Arial"/>
              </a:rPr>
              <a:t> </a:t>
            </a:r>
            <a:r>
              <a:rPr lang="en-GB" sz="1100" err="1">
                <a:latin typeface="Arial"/>
                <a:ea typeface="Arial"/>
                <a:cs typeface="Arial"/>
                <a:sym typeface="Arial"/>
              </a:rPr>
              <a:t>thấu</a:t>
            </a:r>
            <a:r>
              <a:rPr lang="en-GB" sz="1100">
                <a:latin typeface="Arial"/>
                <a:ea typeface="Arial"/>
                <a:cs typeface="Arial"/>
                <a:sym typeface="Arial"/>
              </a:rPr>
              <a:t> </a:t>
            </a:r>
            <a:r>
              <a:rPr lang="en-GB" sz="1100" err="1">
                <a:latin typeface="Arial"/>
                <a:ea typeface="Arial"/>
                <a:cs typeface="Arial"/>
                <a:sym typeface="Arial"/>
              </a:rPr>
              <a:t>cảm</a:t>
            </a:r>
            <a:r>
              <a:rPr lang="en-GB" sz="1100">
                <a:latin typeface="Arial"/>
                <a:ea typeface="Arial"/>
                <a:cs typeface="Arial"/>
                <a:sym typeface="Arial"/>
              </a:rPr>
              <a:t> </a:t>
            </a:r>
            <a:r>
              <a:rPr lang="en-GB" sz="1100" err="1">
                <a:latin typeface="Arial"/>
                <a:ea typeface="Arial"/>
                <a:cs typeface="Arial"/>
                <a:sym typeface="Arial"/>
              </a:rPr>
              <a:t>trong</a:t>
            </a:r>
            <a:r>
              <a:rPr lang="en-GB" sz="1100">
                <a:latin typeface="Arial"/>
                <a:ea typeface="Arial"/>
                <a:cs typeface="Arial"/>
                <a:sym typeface="Arial"/>
              </a:rPr>
              <a:t> </a:t>
            </a:r>
            <a:r>
              <a:rPr lang="en-GB" sz="1100" err="1">
                <a:latin typeface="Arial"/>
                <a:ea typeface="Arial"/>
                <a:cs typeface="Arial"/>
                <a:sym typeface="Arial"/>
              </a:rPr>
              <a:t>giao</a:t>
            </a:r>
            <a:r>
              <a:rPr lang="en-GB" sz="1100">
                <a:latin typeface="Arial"/>
                <a:ea typeface="Arial"/>
                <a:cs typeface="Arial"/>
                <a:sym typeface="Arial"/>
              </a:rPr>
              <a:t> </a:t>
            </a:r>
            <a:r>
              <a:rPr lang="en-GB" sz="1100" err="1">
                <a:latin typeface="Arial"/>
                <a:ea typeface="Arial"/>
                <a:cs typeface="Arial"/>
                <a:sym typeface="Arial"/>
              </a:rPr>
              <a:t>tiếp</a:t>
            </a:r>
            <a:r>
              <a:rPr lang="en-GB" sz="1100">
                <a:latin typeface="Arial"/>
                <a:ea typeface="Arial"/>
                <a:cs typeface="Arial"/>
                <a:sym typeface="Arial"/>
              </a:rPr>
              <a:t> </a:t>
            </a:r>
            <a:r>
              <a:rPr lang="en-GB" sz="1100" err="1">
                <a:latin typeface="Arial"/>
                <a:ea typeface="Arial"/>
                <a:cs typeface="Arial"/>
                <a:sym typeface="Arial"/>
              </a:rPr>
              <a:t>là</a:t>
            </a:r>
            <a:r>
              <a:rPr lang="en-GB" sz="1100">
                <a:latin typeface="Arial"/>
                <a:ea typeface="Arial"/>
                <a:cs typeface="Arial"/>
                <a:sym typeface="Arial"/>
              </a:rPr>
              <a:t> </a:t>
            </a:r>
            <a:r>
              <a:rPr lang="en-GB" sz="1100" err="1">
                <a:latin typeface="Arial"/>
                <a:ea typeface="Arial"/>
                <a:cs typeface="Arial"/>
                <a:sym typeface="Arial"/>
              </a:rPr>
              <a:t>cách</a:t>
            </a:r>
            <a:r>
              <a:rPr lang="en-GB" sz="1100">
                <a:latin typeface="Arial"/>
                <a:ea typeface="Arial"/>
                <a:cs typeface="Arial"/>
                <a:sym typeface="Arial"/>
              </a:rPr>
              <a:t> </a:t>
            </a:r>
            <a:r>
              <a:rPr lang="en-GB" sz="1100" err="1">
                <a:latin typeface="Arial"/>
                <a:ea typeface="Arial"/>
                <a:cs typeface="Arial"/>
                <a:sym typeface="Arial"/>
              </a:rPr>
              <a:t>hữu</a:t>
            </a:r>
            <a:r>
              <a:rPr lang="en-GB" sz="1100">
                <a:latin typeface="Arial"/>
                <a:ea typeface="Arial"/>
                <a:cs typeface="Arial"/>
                <a:sym typeface="Arial"/>
              </a:rPr>
              <a:t> </a:t>
            </a:r>
            <a:r>
              <a:rPr lang="en-GB" sz="1100" err="1">
                <a:latin typeface="Arial"/>
                <a:ea typeface="Arial"/>
                <a:cs typeface="Arial"/>
                <a:sym typeface="Arial"/>
              </a:rPr>
              <a:t>hiệu</a:t>
            </a:r>
            <a:r>
              <a:rPr lang="en-GB" sz="1100">
                <a:latin typeface="Arial"/>
                <a:ea typeface="Arial"/>
                <a:cs typeface="Arial"/>
                <a:sym typeface="Arial"/>
              </a:rPr>
              <a:t> </a:t>
            </a:r>
            <a:r>
              <a:rPr lang="en-GB" sz="1100" err="1">
                <a:latin typeface="Arial"/>
                <a:ea typeface="Arial"/>
                <a:cs typeface="Arial"/>
                <a:sym typeface="Arial"/>
              </a:rPr>
              <a:t>để</a:t>
            </a:r>
            <a:r>
              <a:rPr lang="en-GB" sz="1100">
                <a:latin typeface="Arial"/>
                <a:ea typeface="Arial"/>
                <a:cs typeface="Arial"/>
                <a:sym typeface="Arial"/>
              </a:rPr>
              <a:t> </a:t>
            </a:r>
            <a:r>
              <a:rPr lang="en-GB" sz="1100" err="1">
                <a:latin typeface="Arial"/>
                <a:ea typeface="Arial"/>
                <a:cs typeface="Arial"/>
                <a:sym typeface="Arial"/>
              </a:rPr>
              <a:t>xây</a:t>
            </a:r>
            <a:r>
              <a:rPr lang="en-GB" sz="1100">
                <a:latin typeface="Arial"/>
                <a:ea typeface="Arial"/>
                <a:cs typeface="Arial"/>
                <a:sym typeface="Arial"/>
              </a:rPr>
              <a:t> </a:t>
            </a:r>
            <a:r>
              <a:rPr lang="en-GB" sz="1100" err="1">
                <a:latin typeface="Arial"/>
                <a:ea typeface="Arial"/>
                <a:cs typeface="Arial"/>
                <a:sym typeface="Arial"/>
              </a:rPr>
              <a:t>dựng</a:t>
            </a:r>
            <a:r>
              <a:rPr lang="en-GB" sz="1100">
                <a:latin typeface="Arial"/>
                <a:ea typeface="Arial"/>
                <a:cs typeface="Arial"/>
                <a:sym typeface="Arial"/>
              </a:rPr>
              <a:t> </a:t>
            </a:r>
            <a:r>
              <a:rPr lang="en-GB" sz="1100" err="1">
                <a:latin typeface="Arial"/>
                <a:ea typeface="Arial"/>
                <a:cs typeface="Arial"/>
                <a:sym typeface="Arial"/>
              </a:rPr>
              <a:t>niềm</a:t>
            </a:r>
            <a:r>
              <a:rPr lang="en-GB" sz="1100">
                <a:latin typeface="Arial"/>
                <a:ea typeface="Arial"/>
                <a:cs typeface="Arial"/>
                <a:sym typeface="Arial"/>
              </a:rPr>
              <a:t> tin </a:t>
            </a:r>
            <a:r>
              <a:rPr lang="en-GB" sz="1100" err="1">
                <a:latin typeface="Arial"/>
                <a:ea typeface="Arial"/>
                <a:cs typeface="Arial"/>
                <a:sym typeface="Arial"/>
              </a:rPr>
              <a:t>và</a:t>
            </a:r>
            <a:r>
              <a:rPr lang="en-GB" sz="1100">
                <a:latin typeface="Arial"/>
                <a:ea typeface="Arial"/>
                <a:cs typeface="Arial"/>
                <a:sym typeface="Arial"/>
              </a:rPr>
              <a:t> </a:t>
            </a:r>
            <a:r>
              <a:rPr lang="en-GB" sz="1100" err="1">
                <a:latin typeface="Arial"/>
                <a:ea typeface="Arial"/>
                <a:cs typeface="Arial"/>
                <a:sym typeface="Arial"/>
              </a:rPr>
              <a:t>thuyết</a:t>
            </a:r>
            <a:r>
              <a:rPr lang="en-GB" sz="1100">
                <a:latin typeface="Arial"/>
                <a:ea typeface="Arial"/>
                <a:cs typeface="Arial"/>
                <a:sym typeface="Arial"/>
              </a:rPr>
              <a:t> </a:t>
            </a:r>
            <a:r>
              <a:rPr lang="en-GB" sz="1100" err="1">
                <a:latin typeface="Arial"/>
                <a:ea typeface="Arial"/>
                <a:cs typeface="Arial"/>
                <a:sym typeface="Arial"/>
              </a:rPr>
              <a:t>phục</a:t>
            </a:r>
            <a:r>
              <a:rPr lang="en-GB" sz="1100">
                <a:latin typeface="Arial"/>
                <a:ea typeface="Arial"/>
                <a:cs typeface="Arial"/>
                <a:sym typeface="Arial"/>
              </a:rPr>
              <a:t> </a:t>
            </a:r>
            <a:r>
              <a:rPr lang="en-GB" sz="1100" err="1">
                <a:latin typeface="Arial"/>
                <a:ea typeface="Arial"/>
                <a:cs typeface="Arial"/>
                <a:sym typeface="Arial"/>
              </a:rPr>
              <a:t>người</a:t>
            </a:r>
            <a:r>
              <a:rPr lang="en-GB" sz="1100">
                <a:latin typeface="Arial"/>
                <a:ea typeface="Arial"/>
                <a:cs typeface="Arial"/>
                <a:sym typeface="Arial"/>
              </a:rPr>
              <a:t> </a:t>
            </a:r>
            <a:r>
              <a:rPr lang="en-GB" sz="1100" err="1">
                <a:latin typeface="Arial"/>
                <a:ea typeface="Arial"/>
                <a:cs typeface="Arial"/>
                <a:sym typeface="Arial"/>
              </a:rPr>
              <a:t>nghe</a:t>
            </a:r>
            <a:r>
              <a:rPr lang="en-GB" sz="1100">
                <a:latin typeface="Arial"/>
                <a:ea typeface="Arial"/>
                <a:cs typeface="Arial"/>
                <a:sym typeface="Arial"/>
              </a:rPr>
              <a:t>. </a:t>
            </a:r>
            <a:endParaRPr/>
          </a:p>
        </p:txBody>
      </p:sp>
      <p:sp>
        <p:nvSpPr>
          <p:cNvPr id="306" name="Google Shape;306;p13"/>
          <p:cNvSpPr txBox="1"/>
          <p:nvPr/>
        </p:nvSpPr>
        <p:spPr>
          <a:xfrm>
            <a:off x="3296018" y="2993830"/>
            <a:ext cx="3274800" cy="124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8C2137"/>
                </a:solidFill>
                <a:latin typeface="Arial"/>
                <a:ea typeface="Arial"/>
                <a:cs typeface="Arial"/>
                <a:sym typeface="Arial"/>
              </a:rPr>
              <a:t>TRỌNG TÂM KIẾN THỨC</a:t>
            </a:r>
            <a:endParaRPr sz="1100" b="0" i="0" u="none" strike="noStrike" cap="none">
              <a:solidFill>
                <a:srgbClr val="8C2137"/>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ts val="1000"/>
              <a:buFont typeface="Noto Sans Symbols"/>
              <a:buChar char="∙"/>
            </a:pPr>
            <a:r>
              <a:rPr lang="en-GB" sz="1100" b="0" i="0" u="none" strike="noStrike" cap="none" err="1">
                <a:solidFill>
                  <a:schemeClr val="dk1"/>
                </a:solidFill>
                <a:latin typeface="Arial"/>
                <a:ea typeface="Arial"/>
                <a:cs typeface="Arial"/>
                <a:sym typeface="Arial"/>
              </a:rPr>
              <a:t>Kiến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thức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bản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hệ</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miễn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dịch</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ts val="1000"/>
              <a:buFont typeface="Noto Sans Symbols"/>
              <a:buChar char="∙"/>
            </a:pPr>
            <a:r>
              <a:rPr lang="en-GB" sz="1100" b="0" i="0" u="none" strike="noStrike" cap="none" err="1">
                <a:solidFill>
                  <a:schemeClr val="dk1"/>
                </a:solidFill>
                <a:latin typeface="Arial"/>
                <a:ea typeface="Arial"/>
                <a:cs typeface="Arial"/>
                <a:sym typeface="Arial"/>
              </a:rPr>
              <a:t>Kiến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thức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bản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vắc-xin</a:t>
            </a:r>
            <a:endParaRPr sz="1400" b="0" i="0" u="none" strike="noStrike" cap="none" err="1">
              <a:solidFill>
                <a:srgbClr val="000000"/>
              </a:solidFill>
              <a:latin typeface="Arial"/>
              <a:ea typeface="Arial"/>
              <a:cs typeface="Arial"/>
              <a:sym typeface="Arial"/>
            </a:endParaRPr>
          </a:p>
          <a:p>
            <a:pPr marL="342900" marR="0" lvl="0" indent="-279400" algn="just" rtl="0">
              <a:lnSpc>
                <a:spcPct val="100000"/>
              </a:lnSpc>
              <a:spcBef>
                <a:spcPts val="800"/>
              </a:spcBef>
              <a:spcAft>
                <a:spcPts val="0"/>
              </a:spcAft>
              <a:buClr>
                <a:schemeClr val="dk1"/>
              </a:buClr>
              <a:buSzPts val="1000"/>
              <a:buFont typeface="Noto Sans Symbols"/>
              <a:buNone/>
            </a:pPr>
            <a:endParaRPr sz="1100" b="0" i="0" u="none" strike="noStrike" cap="none">
              <a:solidFill>
                <a:schemeClr val="dk1"/>
              </a:solidFill>
              <a:latin typeface="Arial"/>
              <a:ea typeface="Arial"/>
              <a:cs typeface="Arial"/>
              <a:sym typeface="Arial"/>
            </a:endParaRPr>
          </a:p>
        </p:txBody>
      </p:sp>
      <p:sp>
        <p:nvSpPr>
          <p:cNvPr id="307" name="Google Shape;307;p13"/>
          <p:cNvSpPr txBox="1"/>
          <p:nvPr/>
        </p:nvSpPr>
        <p:spPr>
          <a:xfrm>
            <a:off x="471486" y="4412723"/>
            <a:ext cx="6157200" cy="5454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chemeClr val="dk1"/>
              </a:buClr>
              <a:buSzPts val="1100"/>
              <a:buFont typeface="Arial"/>
              <a:buNone/>
            </a:pPr>
            <a:r>
              <a:rPr lang="en-GB" sz="1100" b="1" i="0" u="none" strike="noStrike" cap="none">
                <a:solidFill>
                  <a:srgbClr val="8C2137"/>
                </a:solidFill>
                <a:latin typeface="Arial"/>
                <a:ea typeface="Arial"/>
                <a:cs typeface="Arial"/>
                <a:sym typeface="Arial"/>
              </a:rPr>
              <a:t>CẤU TRÚC CỦA MÔ-ĐUN</a:t>
            </a:r>
            <a:endParaRPr sz="1100" b="0" i="0" u="none" strike="noStrike" cap="none">
              <a:solidFill>
                <a:srgbClr val="8C2137"/>
              </a:solidFill>
              <a:latin typeface="Arial"/>
              <a:ea typeface="Arial"/>
              <a:cs typeface="Arial"/>
              <a:sym typeface="Arial"/>
            </a:endParaRPr>
          </a:p>
          <a:p>
            <a:pPr marL="0" marR="0" lvl="0" indent="0" algn="just" rtl="0">
              <a:lnSpc>
                <a:spcPct val="107000"/>
              </a:lnSpc>
              <a:spcBef>
                <a:spcPts val="80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Mô-</a:t>
            </a:r>
            <a:r>
              <a:rPr lang="en-GB" sz="1100" b="0" i="0" u="none" strike="noStrike" cap="none" err="1">
                <a:solidFill>
                  <a:schemeClr val="dk1"/>
                </a:solidFill>
                <a:latin typeface="Arial"/>
                <a:ea typeface="Arial"/>
                <a:cs typeface="Arial"/>
                <a:sym typeface="Arial"/>
              </a:rPr>
              <a:t>đun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tổng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a:t>
            </a:r>
            <a:r>
              <a:rPr lang="en-GB" sz="1100" b="0" i="0" u="none" strike="noStrike" cap="none">
                <a:solidFill>
                  <a:schemeClr val="dk1"/>
                </a:solidFill>
                <a:latin typeface="Arial"/>
                <a:ea typeface="Arial"/>
                <a:cs typeface="Arial"/>
                <a:sym typeface="Arial"/>
              </a:rPr>
              <a:t> 120 </a:t>
            </a:r>
            <a:r>
              <a:rPr lang="en-GB" sz="1100" b="0" i="0" u="none" strike="noStrike" cap="none" err="1">
                <a:solidFill>
                  <a:schemeClr val="dk1"/>
                </a:solidFill>
                <a:latin typeface="Arial"/>
                <a:ea typeface="Arial"/>
                <a:cs typeface="Arial"/>
                <a:sym typeface="Arial"/>
              </a:rPr>
              <a:t>phút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cấu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trúc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như</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sau</a:t>
            </a:r>
            <a:r>
              <a:rPr lang="en-GB"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p:txBody>
      </p:sp>
      <p:sp>
        <p:nvSpPr>
          <p:cNvPr id="308" name="Google Shape;308;p13"/>
          <p:cNvSpPr txBox="1"/>
          <p:nvPr/>
        </p:nvSpPr>
        <p:spPr>
          <a:xfrm>
            <a:off x="601477" y="2985363"/>
            <a:ext cx="2827500" cy="10773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n-GB" sz="1100" b="1" i="0" u="none" strike="noStrike" cap="none">
                <a:solidFill>
                  <a:srgbClr val="8C2137"/>
                </a:solidFill>
                <a:latin typeface="Arial"/>
                <a:ea typeface="Arial"/>
                <a:cs typeface="Arial"/>
                <a:sym typeface="Arial"/>
              </a:rPr>
              <a:t>TRỌNG TÂM KỸ NĂNG  </a:t>
            </a:r>
            <a:endParaRPr sz="1100" b="1" i="0" u="none" strike="noStrike" cap="none">
              <a:solidFill>
                <a:srgbClr val="8C2137"/>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ts val="1000"/>
              <a:buFont typeface="Noto Sans Symbols"/>
              <a:buChar char="∙"/>
            </a:pPr>
            <a:r>
              <a:rPr lang="en-GB" sz="1100" b="0" i="0" u="none" strike="noStrike" cap="none">
                <a:solidFill>
                  <a:schemeClr val="dk1"/>
                </a:solidFill>
                <a:latin typeface="Arial"/>
                <a:ea typeface="Arial"/>
                <a:cs typeface="Arial"/>
                <a:sym typeface="Arial"/>
              </a:rPr>
              <a:t>Trình </a:t>
            </a:r>
            <a:r>
              <a:rPr lang="en-GB" sz="1100" b="0" i="0" u="none" strike="noStrike" cap="none" err="1">
                <a:solidFill>
                  <a:schemeClr val="dk1"/>
                </a:solidFill>
                <a:latin typeface="Arial"/>
                <a:ea typeface="Arial"/>
                <a:cs typeface="Arial"/>
                <a:sym typeface="Arial"/>
              </a:rPr>
              <a:t>bày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thuyết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phục</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ts val="1000"/>
              <a:buFont typeface="Noto Sans Symbols"/>
              <a:buChar char="∙"/>
            </a:pPr>
            <a:r>
              <a:rPr lang="en-GB" sz="1100" b="0" i="0" u="none" strike="noStrike" cap="none" err="1">
                <a:solidFill>
                  <a:schemeClr val="dk1"/>
                </a:solidFill>
                <a:latin typeface="Arial"/>
                <a:ea typeface="Arial"/>
                <a:cs typeface="Arial"/>
                <a:sym typeface="Arial"/>
              </a:rPr>
              <a:t>Lắng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nghe</a:t>
            </a:r>
            <a:r>
              <a:rPr lang="en-GB" sz="1100" b="0" i="0" u="none" strike="noStrike" cap="none">
                <a:solidFill>
                  <a:schemeClr val="dk1"/>
                </a:solidFill>
                <a:latin typeface="Arial"/>
                <a:ea typeface="Arial"/>
                <a:cs typeface="Arial"/>
                <a:sym typeface="Arial"/>
              </a:rPr>
              <a:t> - Quan </a:t>
            </a:r>
            <a:r>
              <a:rPr lang="en-GB" sz="1100" b="0" i="0" u="none" strike="noStrike" cap="none" err="1">
                <a:solidFill>
                  <a:schemeClr val="dk1"/>
                </a:solidFill>
                <a:latin typeface="Arial"/>
                <a:ea typeface="Arial"/>
                <a:cs typeface="Arial"/>
                <a:sym typeface="Arial"/>
              </a:rPr>
              <a:t>sát</a:t>
            </a:r>
            <a:r>
              <a:rPr lang="en-GB" sz="1100" b="0" i="0" u="none" strike="noStrike" cap="none">
                <a:solidFill>
                  <a:schemeClr val="dk1"/>
                </a:solidFill>
                <a:latin typeface="Arial"/>
                <a:ea typeface="Arial"/>
                <a:cs typeface="Arial"/>
                <a:sym typeface="Arial"/>
              </a:rPr>
              <a:t> - </a:t>
            </a:r>
            <a:r>
              <a:rPr lang="en-GB" sz="1100" b="0" i="0" u="none" strike="noStrike" cap="none" err="1">
                <a:solidFill>
                  <a:schemeClr val="dk1"/>
                </a:solidFill>
                <a:latin typeface="Arial"/>
                <a:ea typeface="Arial"/>
                <a:cs typeface="Arial"/>
                <a:sym typeface="Arial"/>
              </a:rPr>
              <a:t>Phản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hồi</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ts val="1000"/>
              <a:buFont typeface="Noto Sans Symbols"/>
              <a:buChar char="∙"/>
            </a:pPr>
            <a:r>
              <a:rPr lang="en-GB" sz="1100" b="0" i="0" u="none" strike="noStrike" cap="none" err="1">
                <a:solidFill>
                  <a:schemeClr val="dk1"/>
                </a:solidFill>
                <a:latin typeface="Arial"/>
                <a:ea typeface="Arial"/>
                <a:cs typeface="Arial"/>
                <a:sym typeface="Arial"/>
              </a:rPr>
              <a:t>Xây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dựng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điệp</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cxnSp>
        <p:nvCxnSpPr>
          <p:cNvPr id="309" name="Google Shape;309;p13"/>
          <p:cNvCxnSpPr/>
          <p:nvPr/>
        </p:nvCxnSpPr>
        <p:spPr>
          <a:xfrm>
            <a:off x="3296018" y="3067972"/>
            <a:ext cx="0" cy="1172353"/>
          </a:xfrm>
          <a:prstGeom prst="straightConnector1">
            <a:avLst/>
          </a:prstGeom>
          <a:noFill/>
          <a:ln w="19050" cap="flat" cmpd="sng">
            <a:solidFill>
              <a:srgbClr val="8C2137"/>
            </a:solidFill>
            <a:prstDash val="solid"/>
            <a:miter lim="800000"/>
            <a:headEnd type="none" w="sm" len="sm"/>
            <a:tailEnd type="none" w="sm" len="sm"/>
          </a:ln>
        </p:spPr>
      </p:cxnSp>
      <p:cxnSp>
        <p:nvCxnSpPr>
          <p:cNvPr id="310" name="Google Shape;310;p13"/>
          <p:cNvCxnSpPr/>
          <p:nvPr/>
        </p:nvCxnSpPr>
        <p:spPr>
          <a:xfrm>
            <a:off x="601477" y="3049157"/>
            <a:ext cx="0" cy="1113862"/>
          </a:xfrm>
          <a:prstGeom prst="straightConnector1">
            <a:avLst/>
          </a:prstGeom>
          <a:noFill/>
          <a:ln w="19050" cap="flat" cmpd="sng">
            <a:solidFill>
              <a:srgbClr val="8C2137"/>
            </a:solidFill>
            <a:prstDash val="solid"/>
            <a:miter lim="800000"/>
            <a:headEnd type="none" w="sm" len="sm"/>
            <a:tailEnd type="none" w="sm" len="sm"/>
          </a:ln>
        </p:spPr>
      </p:cxnSp>
      <p:sp>
        <p:nvSpPr>
          <p:cNvPr id="311" name="Google Shape;311;p13"/>
          <p:cNvSpPr txBox="1"/>
          <p:nvPr/>
        </p:nvSpPr>
        <p:spPr>
          <a:xfrm>
            <a:off x="472911" y="8012136"/>
            <a:ext cx="60996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a:solidFill>
                  <a:srgbClr val="8C2137"/>
                </a:solidFill>
                <a:latin typeface="Arial"/>
                <a:ea typeface="Arial"/>
                <a:cs typeface="Arial"/>
                <a:sym typeface="Arial"/>
              </a:rPr>
              <a:t>Lưu ý </a:t>
            </a:r>
            <a:r>
              <a:rPr lang="en-GB" sz="1200" b="1" i="0" u="none" strike="noStrike" cap="none" err="1">
                <a:solidFill>
                  <a:srgbClr val="8C2137"/>
                </a:solidFill>
                <a:latin typeface="Arial"/>
                <a:ea typeface="Arial"/>
                <a:cs typeface="Arial"/>
                <a:sym typeface="Arial"/>
              </a:rPr>
              <a:t>cho</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tập</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huấn</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viên</a:t>
            </a:r>
            <a:r>
              <a:rPr lang="en-GB" sz="1200" b="1" i="0" u="none" strike="noStrike" cap="none">
                <a:solidFill>
                  <a:srgbClr val="8C2137"/>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Mô-</a:t>
            </a:r>
            <a:r>
              <a:rPr lang="en-GB" sz="1100" b="0" i="0" u="none" strike="noStrike" cap="none" err="1">
                <a:solidFill>
                  <a:schemeClr val="dk1"/>
                </a:solidFill>
                <a:latin typeface="Arial"/>
                <a:ea typeface="Arial"/>
                <a:cs typeface="Arial"/>
                <a:sym typeface="Arial"/>
              </a:rPr>
              <a:t>đun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hai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cụ</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chính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vai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Chia </a:t>
            </a:r>
            <a:r>
              <a:rPr lang="en-GB" sz="1100" b="0" i="0" u="none" strike="noStrike" cap="none" err="1">
                <a:solidFill>
                  <a:schemeClr val="dk1"/>
                </a:solidFill>
                <a:latin typeface="Arial"/>
                <a:ea typeface="Arial"/>
                <a:cs typeface="Arial"/>
                <a:sym typeface="Arial"/>
              </a:rPr>
              <a:t>sẻ</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chuyện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Bằng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hai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cụ</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phân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tích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nghiệm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chính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đồng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nghiệp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rồi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cùng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học</a:t>
            </a:r>
            <a:r>
              <a:rPr lang="en-GB" sz="1100" b="0" i="0" u="none" strike="noStrike" cap="none">
                <a:solidFill>
                  <a:schemeClr val="dk1"/>
                </a:solidFill>
                <a:latin typeface="Arial"/>
                <a:ea typeface="Arial"/>
                <a:cs typeface="Arial"/>
                <a:sym typeface="Arial"/>
              </a:rPr>
              <a:t> . </a:t>
            </a:r>
            <a:r>
              <a:rPr lang="en-GB" sz="1100" b="0" i="0" u="none" strike="noStrike" cap="none" err="1">
                <a:solidFill>
                  <a:schemeClr val="dk1"/>
                </a:solidFill>
                <a:latin typeface="Arial"/>
                <a:ea typeface="Arial"/>
                <a:cs typeface="Arial"/>
                <a:sym typeface="Arial"/>
              </a:rPr>
              <a:t>Từ</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cùng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nhau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xây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dựng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quy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phù</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hợp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y </a:t>
            </a:r>
            <a:r>
              <a:rPr lang="en-GB" sz="1100" b="0" i="0" u="none" strike="noStrike" cap="none" err="1">
                <a:solidFill>
                  <a:schemeClr val="dk1"/>
                </a:solidFill>
                <a:latin typeface="Arial"/>
                <a:ea typeface="Arial"/>
                <a:cs typeface="Arial"/>
                <a:sym typeface="Arial"/>
              </a:rPr>
              <a:t>tế</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buôn</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aphicFrame>
        <p:nvGraphicFramePr>
          <p:cNvPr id="312" name="Google Shape;312;p13"/>
          <p:cNvGraphicFramePr/>
          <p:nvPr>
            <p:extLst>
              <p:ext uri="{D42A27DB-BD31-4B8C-83A1-F6EECF244321}">
                <p14:modId xmlns:p14="http://schemas.microsoft.com/office/powerpoint/2010/main" val="3874565075"/>
              </p:ext>
            </p:extLst>
          </p:nvPr>
        </p:nvGraphicFramePr>
        <p:xfrm>
          <a:off x="471486" y="5137648"/>
          <a:ext cx="5847797" cy="2654065"/>
        </p:xfrm>
        <a:graphic>
          <a:graphicData uri="http://schemas.openxmlformats.org/drawingml/2006/table">
            <a:tbl>
              <a:tblPr firstRow="1" bandRow="1">
                <a:noFill/>
                <a:tableStyleId>{13CA79E7-79CE-420D-BEB2-B26DAB61E72D}</a:tableStyleId>
              </a:tblPr>
              <a:tblGrid>
                <a:gridCol w="1049074">
                  <a:extLst>
                    <a:ext uri="{9D8B030D-6E8A-4147-A177-3AD203B41FA5}">
                      <a16:colId xmlns:a16="http://schemas.microsoft.com/office/drawing/2014/main" val="20000"/>
                    </a:ext>
                  </a:extLst>
                </a:gridCol>
                <a:gridCol w="2849449">
                  <a:extLst>
                    <a:ext uri="{9D8B030D-6E8A-4147-A177-3AD203B41FA5}">
                      <a16:colId xmlns:a16="http://schemas.microsoft.com/office/drawing/2014/main" val="20001"/>
                    </a:ext>
                  </a:extLst>
                </a:gridCol>
                <a:gridCol w="1949274">
                  <a:extLst>
                    <a:ext uri="{9D8B030D-6E8A-4147-A177-3AD203B41FA5}">
                      <a16:colId xmlns:a16="http://schemas.microsoft.com/office/drawing/2014/main" val="20002"/>
                    </a:ext>
                  </a:extLst>
                </a:gridCol>
              </a:tblGrid>
              <a:tr h="352775">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err="1">
                          <a:solidFill>
                            <a:schemeClr val="dk1"/>
                          </a:solidFill>
                          <a:latin typeface="Arial"/>
                          <a:ea typeface="Arial"/>
                          <a:cs typeface="Arial"/>
                          <a:sym typeface="Arial"/>
                        </a:rPr>
                        <a:t>Bước</a:t>
                      </a:r>
                      <a:r>
                        <a:rPr lang="en-GB" sz="1100" b="1" u="none" strike="noStrike" cap="none">
                          <a:solidFill>
                            <a:schemeClr val="dk1"/>
                          </a:solidFill>
                          <a:latin typeface="Arial"/>
                          <a:ea typeface="Arial"/>
                          <a:cs typeface="Arial"/>
                          <a:sym typeface="Arial"/>
                        </a:rPr>
                        <a:t> 1</a:t>
                      </a:r>
                      <a:r>
                        <a:rPr lang="en-GB" sz="1100" b="1" u="none" strike="noStrike" cap="none">
                          <a:solidFill>
                            <a:schemeClr val="dk1"/>
                          </a:solidFill>
                          <a:latin typeface="Arial"/>
                          <a:ea typeface="Arial"/>
                          <a:cs typeface="Arial"/>
                        </a:rPr>
                        <a:t> </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HOẠT ĐỘNG 1: </a:t>
                      </a:r>
                      <a:r>
                        <a:rPr lang="en-GB" sz="1100" b="0" i="1" u="none" strike="noStrike" cap="none" err="1">
                          <a:solidFill>
                            <a:schemeClr val="dk1"/>
                          </a:solidFill>
                          <a:latin typeface="Arial"/>
                          <a:ea typeface="Arial"/>
                          <a:cs typeface="Arial"/>
                          <a:sym typeface="Arial"/>
                        </a:rPr>
                        <a:t>Khởi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động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và</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học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về</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hệ</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miễn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dịch</a:t>
                      </a:r>
                      <a:r>
                        <a:rPr lang="en-GB" sz="1100" b="0" i="1" u="none" strike="noStrike" cap="none">
                          <a:solidFill>
                            <a:schemeClr val="dk1"/>
                          </a:solidFill>
                          <a:latin typeface="Arial"/>
                          <a:ea typeface="Arial"/>
                          <a:cs typeface="Arial"/>
                        </a:rPr>
                        <a:t> </a:t>
                      </a:r>
                      <a:endParaRPr sz="1100" b="0" i="1"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20 </a:t>
                      </a:r>
                      <a:r>
                        <a:rPr lang="en-GB" sz="1100" b="0" u="none" strike="noStrike" cap="none" err="1">
                          <a:solidFill>
                            <a:schemeClr val="dk1"/>
                          </a:solidFill>
                          <a:latin typeface="Arial"/>
                          <a:ea typeface="Arial"/>
                          <a:cs typeface="Arial"/>
                          <a:sym typeface="Arial"/>
                        </a:rPr>
                        <a:t>phút</a:t>
                      </a:r>
                      <a:endParaRPr sz="1400" u="none" strike="noStrike" cap="none" err="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0"/>
                  </a:ext>
                </a:extLst>
              </a:tr>
              <a:tr h="352775">
                <a:tc>
                  <a:txBody>
                    <a:bodyPr/>
                    <a:lstStyle/>
                    <a:p>
                      <a:pPr marL="0" marR="0" lvl="0" indent="0" algn="l" rtl="0">
                        <a:lnSpc>
                          <a:spcPct val="100000"/>
                        </a:lnSpc>
                        <a:spcBef>
                          <a:spcPts val="0"/>
                        </a:spcBef>
                        <a:spcAft>
                          <a:spcPts val="0"/>
                        </a:spcAft>
                        <a:buClr>
                          <a:srgbClr val="000000"/>
                        </a:buClr>
                        <a:buSzPts val="1100"/>
                        <a:buFont typeface="Arial"/>
                        <a:buNone/>
                      </a:pPr>
                      <a:r>
                        <a:rPr lang="en-GB" sz="1100" b="1" u="none" strike="noStrike" cap="none" err="1">
                          <a:latin typeface="Arial"/>
                          <a:ea typeface="Arial"/>
                          <a:cs typeface="Arial"/>
                          <a:sym typeface="Arial"/>
                        </a:rPr>
                        <a:t>Bước</a:t>
                      </a:r>
                      <a:r>
                        <a:rPr lang="en-GB" sz="1100" b="1" u="none" strike="noStrike" cap="none">
                          <a:solidFill>
                            <a:schemeClr val="dk1"/>
                          </a:solidFill>
                          <a:latin typeface="Arial"/>
                          <a:ea typeface="Arial"/>
                          <a:cs typeface="Arial"/>
                          <a:sym typeface="Arial"/>
                        </a:rPr>
                        <a:t> 2</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latin typeface="Arial"/>
                          <a:ea typeface="Arial"/>
                          <a:cs typeface="Arial"/>
                          <a:sym typeface="Arial"/>
                        </a:rPr>
                        <a:t>HOẠT ĐỘNG</a:t>
                      </a:r>
                      <a:r>
                        <a:rPr lang="en-GB" sz="1100" b="0" u="none" strike="noStrike" cap="none">
                          <a:solidFill>
                            <a:schemeClr val="dk1"/>
                          </a:solidFill>
                          <a:latin typeface="Arial"/>
                          <a:ea typeface="Arial"/>
                          <a:cs typeface="Arial"/>
                          <a:sym typeface="Arial"/>
                        </a:rPr>
                        <a:t> 2: </a:t>
                      </a:r>
                      <a:r>
                        <a:rPr lang="en-GB" sz="1100" i="1" u="none" strike="noStrike" cap="none" err="1">
                          <a:latin typeface="Arial"/>
                          <a:ea typeface="Arial"/>
                          <a:cs typeface="Arial"/>
                          <a:sym typeface="Arial"/>
                        </a:rPr>
                        <a:t>Xây</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dựng</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thông</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điệp</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truyền</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thông</a:t>
                      </a:r>
                      <a:endParaRPr sz="1400" u="none" strike="noStrike" cap="none" err="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30 </a:t>
                      </a:r>
                      <a:r>
                        <a:rPr lang="en-GB" sz="1100" u="none" strike="noStrike" cap="none" err="1">
                          <a:latin typeface="Arial"/>
                          <a:ea typeface="Arial"/>
                          <a:cs typeface="Arial"/>
                          <a:sym typeface="Arial"/>
                        </a:rPr>
                        <a:t>phút</a:t>
                      </a:r>
                      <a:endParaRPr sz="1400" u="none" strike="noStrike" cap="none" err="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1"/>
                  </a:ext>
                </a:extLst>
              </a:tr>
              <a:tr h="352775">
                <a:tc>
                  <a:txBody>
                    <a:bodyPr/>
                    <a:lstStyle/>
                    <a:p>
                      <a:pPr marL="0" marR="0" lvl="0" indent="0" algn="l" rtl="0">
                        <a:lnSpc>
                          <a:spcPct val="100000"/>
                        </a:lnSpc>
                        <a:spcBef>
                          <a:spcPts val="0"/>
                        </a:spcBef>
                        <a:spcAft>
                          <a:spcPts val="0"/>
                        </a:spcAft>
                        <a:buClr>
                          <a:srgbClr val="000000"/>
                        </a:buClr>
                        <a:buSzPts val="1100"/>
                        <a:buFont typeface="Arial"/>
                        <a:buNone/>
                      </a:pPr>
                      <a:endParaRPr sz="1100" b="1"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100" i="1" u="none" strike="noStrike" cap="none">
                          <a:solidFill>
                            <a:schemeClr val="dk1"/>
                          </a:solidFill>
                          <a:latin typeface="Arial"/>
                          <a:ea typeface="Arial"/>
                          <a:cs typeface="Arial"/>
                          <a:sym typeface="Arial"/>
                        </a:rPr>
                        <a:t>- </a:t>
                      </a:r>
                      <a:r>
                        <a:rPr lang="en-GB" sz="1100" i="1" u="none" strike="noStrike" cap="none" err="1">
                          <a:latin typeface="Arial"/>
                          <a:ea typeface="Arial"/>
                          <a:cs typeface="Arial"/>
                          <a:sym typeface="Arial"/>
                        </a:rPr>
                        <a:t>Giải</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lao</a:t>
                      </a:r>
                      <a:r>
                        <a:rPr lang="en-GB" sz="1100" i="1" u="none" strike="noStrike" cap="none">
                          <a:solidFill>
                            <a:schemeClr val="dk1"/>
                          </a:solidFill>
                          <a:latin typeface="Arial"/>
                          <a:ea typeface="Arial"/>
                          <a:cs typeface="Arial"/>
                          <a:sym typeface="Arial"/>
                        </a:rPr>
                        <a:t> -</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2"/>
                  </a:ext>
                </a:extLst>
              </a:tr>
              <a:tr h="352775">
                <a:tc>
                  <a:txBody>
                    <a:bodyPr/>
                    <a:lstStyle/>
                    <a:p>
                      <a:pPr marL="0" marR="0" lvl="0" indent="0" algn="l" rtl="0">
                        <a:lnSpc>
                          <a:spcPct val="100000"/>
                        </a:lnSpc>
                        <a:spcBef>
                          <a:spcPts val="0"/>
                        </a:spcBef>
                        <a:spcAft>
                          <a:spcPts val="0"/>
                        </a:spcAft>
                        <a:buClr>
                          <a:schemeClr val="dk1"/>
                        </a:buClr>
                        <a:buSzPts val="1100"/>
                        <a:buFont typeface="Arial"/>
                        <a:buNone/>
                      </a:pPr>
                      <a:r>
                        <a:rPr lang="en-GB" sz="1100" b="1" u="none" strike="noStrike" cap="none" err="1">
                          <a:latin typeface="Arial"/>
                          <a:ea typeface="Arial"/>
                          <a:cs typeface="Arial"/>
                          <a:sym typeface="Arial"/>
                        </a:rPr>
                        <a:t>Bước</a:t>
                      </a:r>
                      <a:r>
                        <a:rPr lang="en-GB" sz="1100" b="1" u="none" strike="noStrike" cap="none">
                          <a:solidFill>
                            <a:schemeClr val="dk1"/>
                          </a:solidFill>
                          <a:latin typeface="Arial"/>
                          <a:ea typeface="Arial"/>
                          <a:cs typeface="Arial"/>
                          <a:sym typeface="Arial"/>
                        </a:rPr>
                        <a:t> 3</a:t>
                      </a:r>
                      <a:endParaRPr sz="1400" u="none" strike="noStrike" cap="none"/>
                    </a:p>
                    <a:p>
                      <a:pPr marL="0" marR="0" lvl="0" indent="0" algn="l" rtl="0">
                        <a:lnSpc>
                          <a:spcPct val="100000"/>
                        </a:lnSpc>
                        <a:spcBef>
                          <a:spcPts val="0"/>
                        </a:spcBef>
                        <a:spcAft>
                          <a:spcPts val="0"/>
                        </a:spcAft>
                        <a:buClr>
                          <a:srgbClr val="000000"/>
                        </a:buClr>
                        <a:buSzPts val="1100"/>
                        <a:buFont typeface="Arial"/>
                        <a:buNone/>
                      </a:pPr>
                      <a:endParaRPr sz="1100" b="1"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latin typeface="Arial"/>
                          <a:ea typeface="Arial"/>
                          <a:cs typeface="Arial"/>
                          <a:sym typeface="Arial"/>
                        </a:rPr>
                        <a:t>HOẠT ĐỘNG</a:t>
                      </a:r>
                      <a:r>
                        <a:rPr lang="en-GB" sz="1100" u="none" strike="noStrike" cap="none">
                          <a:latin typeface="Arial"/>
                          <a:ea typeface="Arial"/>
                          <a:cs typeface="Arial"/>
                        </a:rPr>
                        <a:t> </a:t>
                      </a:r>
                      <a:r>
                        <a:rPr lang="en-GB" sz="1100" b="0" u="none" strike="noStrike" cap="none">
                          <a:solidFill>
                            <a:schemeClr val="dk1"/>
                          </a:solidFill>
                          <a:latin typeface="Arial"/>
                          <a:ea typeface="Arial"/>
                          <a:cs typeface="Arial"/>
                          <a:sym typeface="Arial"/>
                        </a:rPr>
                        <a:t> 3: </a:t>
                      </a:r>
                      <a:r>
                        <a:rPr lang="en-GB" sz="1100" i="1" u="none" strike="noStrike" cap="none" err="1">
                          <a:latin typeface="Arial"/>
                          <a:ea typeface="Arial"/>
                          <a:cs typeface="Arial"/>
                          <a:sym typeface="Arial"/>
                        </a:rPr>
                        <a:t>Nhập</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vai</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tình</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huống</a:t>
                      </a:r>
                      <a:r>
                        <a:rPr lang="en-GB" sz="1100" i="1" u="none" strike="noStrike" cap="none">
                          <a:latin typeface="Arial"/>
                          <a:ea typeface="Arial"/>
                          <a:cs typeface="Arial"/>
                        </a:rPr>
                        <a:t> </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40 </a:t>
                      </a:r>
                      <a:r>
                        <a:rPr lang="en-GB" sz="1100" u="none" strike="noStrike" cap="none" err="1">
                          <a:latin typeface="Arial"/>
                          <a:ea typeface="Arial"/>
                          <a:cs typeface="Arial"/>
                          <a:sym typeface="Arial"/>
                        </a:rPr>
                        <a:t>phút</a:t>
                      </a:r>
                      <a:endParaRPr sz="1400" u="none" strike="noStrike" cap="none" err="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3"/>
                  </a:ext>
                </a:extLst>
              </a:tr>
              <a:tr h="586153">
                <a:tc>
                  <a:txBody>
                    <a:bodyPr/>
                    <a:lstStyle/>
                    <a:p>
                      <a:pPr marL="0" marR="0" lvl="0" indent="0" algn="l" rtl="0">
                        <a:lnSpc>
                          <a:spcPct val="100000"/>
                        </a:lnSpc>
                        <a:spcBef>
                          <a:spcPts val="0"/>
                        </a:spcBef>
                        <a:spcAft>
                          <a:spcPts val="0"/>
                        </a:spcAft>
                        <a:buClr>
                          <a:srgbClr val="000000"/>
                        </a:buClr>
                        <a:buSzPts val="1100"/>
                        <a:buFont typeface="Arial"/>
                        <a:buNone/>
                      </a:pPr>
                      <a:endParaRPr sz="1100" b="1"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latin typeface="Arial"/>
                          <a:ea typeface="Arial"/>
                          <a:cs typeface="Arial"/>
                          <a:sym typeface="Arial"/>
                        </a:rPr>
                        <a:t>HOẠT ĐỘNG</a:t>
                      </a:r>
                      <a:r>
                        <a:rPr lang="en-GB" sz="1100" b="0" u="none" strike="noStrike" cap="none">
                          <a:solidFill>
                            <a:schemeClr val="dk1"/>
                          </a:solidFill>
                          <a:latin typeface="Arial"/>
                          <a:ea typeface="Arial"/>
                          <a:cs typeface="Arial"/>
                          <a:sym typeface="Arial"/>
                        </a:rPr>
                        <a:t> 4: </a:t>
                      </a:r>
                      <a:r>
                        <a:rPr lang="en-GB" sz="1100" i="1" u="none" strike="noStrike" cap="none">
                          <a:latin typeface="Arial"/>
                          <a:ea typeface="Arial"/>
                          <a:cs typeface="Arial"/>
                          <a:sym typeface="Arial"/>
                        </a:rPr>
                        <a:t>Thảo </a:t>
                      </a:r>
                      <a:r>
                        <a:rPr lang="en-GB" sz="1100" i="1" u="none" strike="noStrike" cap="none" err="1">
                          <a:latin typeface="Arial"/>
                          <a:ea typeface="Arial"/>
                          <a:cs typeface="Arial"/>
                          <a:sym typeface="Arial"/>
                        </a:rPr>
                        <a:t>luận</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và</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rút</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ra</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bài</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học</a:t>
                      </a:r>
                      <a:endParaRPr sz="1400" u="none" strike="noStrike" cap="none" err="1"/>
                    </a:p>
                    <a:p>
                      <a:pPr marL="0" marR="0" lvl="0" indent="0" algn="l" rtl="0">
                        <a:lnSpc>
                          <a:spcPct val="100000"/>
                        </a:lnSpc>
                        <a:spcBef>
                          <a:spcPts val="0"/>
                        </a:spcBef>
                        <a:spcAft>
                          <a:spcPts val="0"/>
                        </a:spcAft>
                        <a:buClr>
                          <a:srgbClr val="000000"/>
                        </a:buClr>
                        <a:buSzPts val="1100"/>
                        <a:buFont typeface="Arial"/>
                        <a:buNone/>
                      </a:pPr>
                      <a:endParaRPr sz="1100" b="0" i="1"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20 </a:t>
                      </a:r>
                      <a:r>
                        <a:rPr lang="en-GB" sz="1100" u="none" strike="noStrike" cap="none" err="1">
                          <a:latin typeface="Arial"/>
                          <a:ea typeface="Arial"/>
                          <a:cs typeface="Arial"/>
                          <a:sym typeface="Arial"/>
                        </a:rPr>
                        <a:t>phút</a:t>
                      </a:r>
                      <a:endParaRPr sz="1400" u="none" strike="noStrike" cap="none" err="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4"/>
                  </a:ext>
                </a:extLst>
              </a:tr>
              <a:tr h="352775">
                <a:tc>
                  <a:txBody>
                    <a:bodyPr/>
                    <a:lstStyle/>
                    <a:p>
                      <a:pPr marL="0" marR="0" lvl="0" indent="0" algn="l" rtl="0">
                        <a:lnSpc>
                          <a:spcPct val="100000"/>
                        </a:lnSpc>
                        <a:spcBef>
                          <a:spcPts val="0"/>
                        </a:spcBef>
                        <a:spcAft>
                          <a:spcPts val="0"/>
                        </a:spcAft>
                        <a:buClr>
                          <a:srgbClr val="000000"/>
                        </a:buClr>
                        <a:buSzPts val="1100"/>
                        <a:buFont typeface="Arial"/>
                        <a:buNone/>
                      </a:pPr>
                      <a:r>
                        <a:rPr lang="en-GB" sz="1100" b="1" u="none" strike="noStrike" cap="none" err="1">
                          <a:latin typeface="Arial"/>
                          <a:ea typeface="Arial"/>
                          <a:cs typeface="Arial"/>
                          <a:sym typeface="Arial"/>
                        </a:rPr>
                        <a:t>Bước</a:t>
                      </a:r>
                      <a:r>
                        <a:rPr lang="en-GB" sz="1100" b="1" u="none" strike="noStrike" cap="none">
                          <a:solidFill>
                            <a:schemeClr val="dk1"/>
                          </a:solidFill>
                          <a:latin typeface="Arial"/>
                          <a:ea typeface="Arial"/>
                          <a:cs typeface="Arial"/>
                          <a:sym typeface="Arial"/>
                        </a:rPr>
                        <a:t> 4</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GB" sz="1100" b="0" i="1" u="none" strike="noStrike" cap="none" err="1">
                          <a:solidFill>
                            <a:schemeClr val="dk1"/>
                          </a:solidFill>
                          <a:latin typeface="Arial"/>
                          <a:ea typeface="Arial"/>
                          <a:cs typeface="Arial"/>
                          <a:sym typeface="Arial"/>
                        </a:rPr>
                        <a:t>Tổng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hợp</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nội</a:t>
                      </a:r>
                      <a:r>
                        <a:rPr lang="en-GB" sz="1100" b="0" i="1" u="none" strike="noStrike" cap="none">
                          <a:solidFill>
                            <a:schemeClr val="dk1"/>
                          </a:solidFill>
                          <a:latin typeface="Arial"/>
                          <a:ea typeface="Arial"/>
                          <a:cs typeface="Arial"/>
                          <a:sym typeface="Arial"/>
                        </a:rPr>
                        <a:t> dung </a:t>
                      </a:r>
                      <a:r>
                        <a:rPr lang="en-GB" sz="1100" b="0" i="1" u="none" strike="noStrike" cap="none" err="1">
                          <a:solidFill>
                            <a:schemeClr val="dk1"/>
                          </a:solidFill>
                          <a:latin typeface="Arial"/>
                          <a:ea typeface="Arial"/>
                          <a:cs typeface="Arial"/>
                          <a:sym typeface="Arial"/>
                        </a:rPr>
                        <a:t>và</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hoạt</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động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cuối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buổi</a:t>
                      </a:r>
                      <a:endParaRPr sz="1100" b="0" i="1" u="none" strike="noStrike" cap="none" err="1">
                        <a:solidFill>
                          <a:schemeClr val="dk1"/>
                        </a:solidFill>
                        <a:latin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GB" sz="1100" b="0" u="none" strike="noStrike" cap="none">
                          <a:solidFill>
                            <a:schemeClr val="dk1"/>
                          </a:solidFill>
                          <a:latin typeface="Arial"/>
                          <a:ea typeface="Arial"/>
                          <a:cs typeface="Arial"/>
                          <a:sym typeface="Arial"/>
                        </a:rPr>
                        <a:t>10 </a:t>
                      </a:r>
                      <a:r>
                        <a:rPr lang="en-GB" sz="1100" u="none" strike="noStrike" cap="none" err="1">
                          <a:latin typeface="Arial"/>
                          <a:ea typeface="Arial"/>
                          <a:cs typeface="Arial"/>
                          <a:sym typeface="Arial"/>
                        </a:rPr>
                        <a:t>phút</a:t>
                      </a:r>
                      <a:endParaRPr sz="1400" u="none" strike="noStrike" cap="none" err="1"/>
                    </a:p>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extLst>
                  <a:ext uri="{0D108BD9-81ED-4DB2-BD59-A6C34878D82A}">
                    <a16:rowId xmlns:a16="http://schemas.microsoft.com/office/drawing/2014/main" val="10005"/>
                  </a:ext>
                </a:extLst>
              </a:tr>
            </a:tbl>
          </a:graphicData>
        </a:graphic>
      </p:graphicFrame>
      <p:sp>
        <p:nvSpPr>
          <p:cNvPr id="2" name="Slide Number Placeholder 1">
            <a:extLst>
              <a:ext uri="{FF2B5EF4-FFF2-40B4-BE49-F238E27FC236}">
                <a16:creationId xmlns:a16="http://schemas.microsoft.com/office/drawing/2014/main" id="{FF784BB2-A72B-EC33-862F-B6C1BCC9E9D9}"/>
              </a:ext>
            </a:extLst>
          </p:cNvPr>
          <p:cNvSpPr>
            <a:spLocks noGrp="1"/>
          </p:cNvSpPr>
          <p:nvPr>
            <p:ph type="sldNum" idx="12"/>
          </p:nvPr>
        </p:nvSpPr>
        <p:spPr/>
        <p:txBody>
          <a:bodyPr/>
          <a:lstStyle/>
          <a:p>
            <a:fld id="{00000000-1234-1234-1234-123412341234}" type="slidenum">
              <a:rPr lang="en-GB"/>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9"/>
          <p:cNvSpPr txBox="1"/>
          <p:nvPr/>
        </p:nvSpPr>
        <p:spPr>
          <a:xfrm>
            <a:off x="442570" y="938083"/>
            <a:ext cx="610453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456980"/>
                </a:solidFill>
                <a:latin typeface="Arial"/>
                <a:ea typeface="Arial"/>
                <a:cs typeface="Arial"/>
                <a:sym typeface="Arial"/>
              </a:rPr>
              <a:t>MỤC LỤC </a:t>
            </a:r>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456980"/>
              </a:solidFill>
              <a:latin typeface="Arial"/>
              <a:ea typeface="Arial"/>
              <a:cs typeface="Arial"/>
              <a:sym typeface="Arial"/>
            </a:endParaRPr>
          </a:p>
        </p:txBody>
      </p:sp>
      <p:graphicFrame>
        <p:nvGraphicFramePr>
          <p:cNvPr id="108" name="Google Shape;108;p49"/>
          <p:cNvGraphicFramePr/>
          <p:nvPr>
            <p:extLst>
              <p:ext uri="{D42A27DB-BD31-4B8C-83A1-F6EECF244321}">
                <p14:modId xmlns:p14="http://schemas.microsoft.com/office/powerpoint/2010/main" val="2422603888"/>
              </p:ext>
            </p:extLst>
          </p:nvPr>
        </p:nvGraphicFramePr>
        <p:xfrm>
          <a:off x="552297" y="1477670"/>
          <a:ext cx="5482748" cy="4338239"/>
        </p:xfrm>
        <a:graphic>
          <a:graphicData uri="http://schemas.openxmlformats.org/drawingml/2006/table">
            <a:tbl>
              <a:tblPr firstRow="1" bandRow="1">
                <a:noFill/>
                <a:tableStyleId>{13CA79E7-79CE-420D-BEB2-B26DAB61E72D}</a:tableStyleId>
              </a:tblPr>
              <a:tblGrid>
                <a:gridCol w="4392774">
                  <a:extLst>
                    <a:ext uri="{9D8B030D-6E8A-4147-A177-3AD203B41FA5}">
                      <a16:colId xmlns:a16="http://schemas.microsoft.com/office/drawing/2014/main" val="20000"/>
                    </a:ext>
                  </a:extLst>
                </a:gridCol>
                <a:gridCol w="1089974">
                  <a:extLst>
                    <a:ext uri="{9D8B030D-6E8A-4147-A177-3AD203B41FA5}">
                      <a16:colId xmlns:a16="http://schemas.microsoft.com/office/drawing/2014/main" val="20001"/>
                    </a:ext>
                  </a:extLst>
                </a:gridCol>
              </a:tblGrid>
              <a:tr h="354475">
                <a:tc>
                  <a:txBody>
                    <a:bodyPr/>
                    <a:lstStyle/>
                    <a:p>
                      <a:pPr marL="0" marR="0" lvl="0" indent="0" algn="l" rtl="0">
                        <a:lnSpc>
                          <a:spcPct val="100000"/>
                        </a:lnSpc>
                        <a:spcBef>
                          <a:spcPts val="0"/>
                        </a:spcBef>
                        <a:spcAft>
                          <a:spcPts val="0"/>
                        </a:spcAft>
                        <a:buNone/>
                      </a:pPr>
                      <a:r>
                        <a:rPr lang="en-GB" sz="1100" b="1" i="0" u="none" strike="noStrike" cap="none" dirty="0" err="1">
                          <a:solidFill>
                            <a:srgbClr val="456980"/>
                          </a:solidFill>
                          <a:latin typeface="Arial"/>
                          <a:ea typeface="Arial"/>
                          <a:cs typeface="Arial"/>
                          <a:sym typeface="Arial"/>
                        </a:rPr>
                        <a:t>Nội</a:t>
                      </a:r>
                      <a:r>
                        <a:rPr lang="en-GB" sz="1100" b="1" i="0" u="none" strike="noStrike" cap="none" dirty="0">
                          <a:solidFill>
                            <a:srgbClr val="456980"/>
                          </a:solidFill>
                          <a:latin typeface="Arial"/>
                          <a:ea typeface="Arial"/>
                          <a:cs typeface="Arial"/>
                          <a:sym typeface="Arial"/>
                        </a:rPr>
                        <a:t> dung</a:t>
                      </a:r>
                      <a:r>
                        <a:rPr lang="en-GB" sz="1100" b="1" i="0" u="none" strike="noStrike" cap="none" dirty="0">
                          <a:solidFill>
                            <a:srgbClr val="456980"/>
                          </a:solidFill>
                          <a:latin typeface="Arial"/>
                          <a:ea typeface="Arial"/>
                          <a:cs typeface="Arial"/>
                        </a:rPr>
                        <a:t> </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GB" sz="1100" b="1" i="0" u="none" strike="noStrike" cap="none" dirty="0">
                          <a:solidFill>
                            <a:srgbClr val="456980"/>
                          </a:solidFill>
                          <a:latin typeface="Arial"/>
                          <a:ea typeface="Arial"/>
                          <a:cs typeface="Arial"/>
                          <a:sym typeface="Arial"/>
                        </a:rPr>
                        <a:t>Trang</a:t>
                      </a:r>
                      <a:r>
                        <a:rPr lang="en-GB" sz="1100" b="1" i="0" u="none" strike="noStrike" cap="none" dirty="0">
                          <a:solidFill>
                            <a:srgbClr val="456980"/>
                          </a:solidFill>
                          <a:latin typeface="Arial"/>
                          <a:ea typeface="Arial"/>
                          <a:cs typeface="Arial"/>
                        </a:rPr>
                        <a:t> </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GB" sz="1100" u="none" strike="noStrike" cap="none" dirty="0">
                          <a:latin typeface="Arial"/>
                          <a:ea typeface="Arial"/>
                          <a:cs typeface="Arial"/>
                          <a:sym typeface="Arial"/>
                        </a:rPr>
                        <a:t>GIỚI THIỆU</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1100" u="none" strike="noStrike" cap="none" dirty="0">
                          <a:solidFill>
                            <a:schemeClr val="dk1"/>
                          </a:solidFill>
                          <a:latin typeface="Arial"/>
                          <a:ea typeface="Arial"/>
                          <a:cs typeface="Arial"/>
                          <a:sym typeface="Arial"/>
                        </a:rPr>
                        <a:t>3</a:t>
                      </a:r>
                      <a:endParaRPr sz="1100" u="none" strike="noStrike" cap="none" dirty="0">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None/>
                      </a:pPr>
                      <a:r>
                        <a:rPr lang="en-GB" sz="1100" u="none" strike="noStrike" cap="none" dirty="0">
                          <a:latin typeface="Arial"/>
                          <a:ea typeface="Arial"/>
                          <a:cs typeface="Arial"/>
                          <a:sym typeface="Arial"/>
                        </a:rPr>
                        <a:t>CÁC KẾT QUẢ CỦA CHƯƠNG TRÌNH TẬP HUẤN</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1100" u="none" strike="noStrike" cap="none" dirty="0">
                          <a:solidFill>
                            <a:schemeClr val="dk1"/>
                          </a:solidFill>
                          <a:latin typeface="Arial"/>
                          <a:ea typeface="Arial"/>
                          <a:cs typeface="Arial"/>
                        </a:rPr>
                        <a:t>4</a:t>
                      </a:r>
                      <a:endParaRPr sz="1100" u="none" strike="noStrike" cap="none" dirty="0">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None/>
                      </a:pPr>
                      <a:r>
                        <a:rPr lang="en-GB" sz="1100" u="none" strike="noStrike" cap="none" dirty="0">
                          <a:latin typeface="Arial"/>
                          <a:ea typeface="Arial"/>
                          <a:cs typeface="Arial"/>
                          <a:sym typeface="Arial"/>
                        </a:rPr>
                        <a:t>CẤU TRÚC CHƯƠNG TRÌNH TẬP HUẤN</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endParaRPr sz="1100" u="none" strike="noStrike" cap="none" dirty="0">
                        <a:solidFill>
                          <a:schemeClr val="dk1"/>
                        </a:solidFill>
                        <a:latin typeface="Arial"/>
                        <a:ea typeface="Arial"/>
                        <a:cs typeface="Arial"/>
                        <a:sym typeface="Arial"/>
                      </a:endParaRPr>
                    </a:p>
                  </a:txBody>
                  <a:tcPr marL="91450" marR="91450" marT="45725" marB="4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None/>
                      </a:pPr>
                      <a:r>
                        <a:rPr lang="en-GB" sz="1100" u="none" strike="noStrike" cap="none" dirty="0">
                          <a:latin typeface="Arial"/>
                          <a:ea typeface="Arial"/>
                          <a:cs typeface="Arial"/>
                          <a:sym typeface="Arial"/>
                        </a:rPr>
                        <a:t>CÁC CÔNG CỤ TẬP HUẤN CHÍNH</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1100" u="none" strike="noStrike" cap="none" dirty="0">
                          <a:solidFill>
                            <a:schemeClr val="dk1"/>
                          </a:solidFill>
                          <a:latin typeface="Arial"/>
                          <a:ea typeface="Arial"/>
                          <a:cs typeface="Arial"/>
                        </a:rPr>
                        <a:t>5</a:t>
                      </a:r>
                      <a:endParaRPr sz="1100" u="none" strike="noStrike" cap="none" dirty="0">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70850">
                <a:tc>
                  <a:txBody>
                    <a:bodyPr/>
                    <a:lstStyle/>
                    <a:p>
                      <a:pPr marL="0" marR="0" lvl="0" indent="0" algn="just" rtl="0">
                        <a:lnSpc>
                          <a:spcPct val="107000"/>
                        </a:lnSpc>
                        <a:spcBef>
                          <a:spcPts val="0"/>
                        </a:spcBef>
                        <a:spcAft>
                          <a:spcPts val="0"/>
                        </a:spcAft>
                        <a:buClr>
                          <a:schemeClr val="dk1"/>
                        </a:buClr>
                        <a:buSzPts val="1100"/>
                        <a:buFont typeface="Noto Sans Symbols"/>
                        <a:buNone/>
                      </a:pPr>
                      <a:r>
                        <a:rPr lang="en-GB" sz="1100" u="none" strike="noStrike" cap="none" dirty="0">
                          <a:latin typeface="Arial"/>
                          <a:ea typeface="Arial"/>
                          <a:cs typeface="Arial"/>
                          <a:sym typeface="Arial"/>
                        </a:rPr>
                        <a:t>Mô-</a:t>
                      </a:r>
                      <a:r>
                        <a:rPr lang="en-GB" sz="1100" u="none" strike="noStrike" cap="none" dirty="0" err="1">
                          <a:latin typeface="Arial"/>
                          <a:ea typeface="Arial"/>
                          <a:cs typeface="Arial"/>
                          <a:sym typeface="Arial"/>
                        </a:rPr>
                        <a:t>đun</a:t>
                      </a:r>
                      <a:r>
                        <a:rPr lang="en-GB" sz="1100" u="none" strike="noStrike" cap="none" dirty="0">
                          <a:latin typeface="Arial"/>
                          <a:ea typeface="Arial"/>
                          <a:cs typeface="Arial"/>
                          <a:sym typeface="Arial"/>
                        </a:rPr>
                        <a:t> 1: XÂY DỰNG LÒNG TIN</a:t>
                      </a:r>
                      <a:r>
                        <a:rPr lang="en-GB" sz="1100" u="none" strike="noStrike" cap="none" dirty="0">
                          <a:latin typeface="Arial"/>
                          <a:ea typeface="Arial"/>
                          <a:cs typeface="Arial"/>
                        </a:rPr>
                        <a:t> </a:t>
                      </a:r>
                      <a:endParaRPr dirty="0"/>
                    </a:p>
                    <a:p>
                      <a:pPr marL="0" marR="0" lvl="0" indent="0" algn="l" rtl="0">
                        <a:lnSpc>
                          <a:spcPct val="100000"/>
                        </a:lnSpc>
                        <a:spcBef>
                          <a:spcPts val="0"/>
                        </a:spcBef>
                        <a:spcAft>
                          <a:spcPts val="0"/>
                        </a:spcAft>
                        <a:buNone/>
                      </a:pPr>
                      <a:endParaRPr sz="11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1100" u="none" strike="noStrike" cap="none" dirty="0">
                          <a:solidFill>
                            <a:schemeClr val="dk1"/>
                          </a:solidFill>
                          <a:latin typeface="Arial"/>
                          <a:ea typeface="Arial"/>
                          <a:cs typeface="Arial"/>
                        </a:rPr>
                        <a:t>7</a:t>
                      </a:r>
                      <a:endParaRPr sz="1100" u="none" strike="noStrike" cap="none" dirty="0">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70850">
                <a:tc>
                  <a:txBody>
                    <a:bodyPr/>
                    <a:lstStyle/>
                    <a:p>
                      <a:pPr marL="0" marR="0" lvl="0" indent="0" algn="just" rtl="0">
                        <a:lnSpc>
                          <a:spcPct val="107000"/>
                        </a:lnSpc>
                        <a:spcBef>
                          <a:spcPts val="0"/>
                        </a:spcBef>
                        <a:spcAft>
                          <a:spcPts val="0"/>
                        </a:spcAft>
                        <a:buClr>
                          <a:schemeClr val="dk1"/>
                        </a:buClr>
                        <a:buSzPts val="1100"/>
                        <a:buFont typeface="Noto Sans Symbols"/>
                        <a:buNone/>
                      </a:pPr>
                      <a:r>
                        <a:rPr lang="en-GB" sz="1100" u="none" strike="noStrike" cap="none" dirty="0">
                          <a:latin typeface="Arial"/>
                          <a:ea typeface="Arial"/>
                          <a:cs typeface="Arial"/>
                          <a:sym typeface="Arial"/>
                        </a:rPr>
                        <a:t>Mô-</a:t>
                      </a:r>
                      <a:r>
                        <a:rPr lang="en-GB" sz="1100" u="none" strike="noStrike" cap="none" dirty="0" err="1">
                          <a:latin typeface="Arial"/>
                          <a:ea typeface="Arial"/>
                          <a:cs typeface="Arial"/>
                          <a:sym typeface="Arial"/>
                        </a:rPr>
                        <a:t>đun</a:t>
                      </a:r>
                      <a:r>
                        <a:rPr lang="en-GB" sz="1100" u="none" strike="noStrike" cap="none" dirty="0">
                          <a:latin typeface="Arial"/>
                          <a:ea typeface="Arial"/>
                          <a:cs typeface="Arial"/>
                          <a:sym typeface="Arial"/>
                        </a:rPr>
                        <a:t> 2: KỸ NĂNG THUYẾT PHỤC</a:t>
                      </a:r>
                      <a:r>
                        <a:rPr lang="en-GB" sz="1100" u="none" strike="noStrike" cap="none" dirty="0">
                          <a:latin typeface="Arial"/>
                          <a:ea typeface="Arial"/>
                          <a:cs typeface="Arial"/>
                        </a:rPr>
                        <a:t> </a:t>
                      </a:r>
                      <a:endParaRPr dirty="0"/>
                    </a:p>
                    <a:p>
                      <a:pPr marL="0" marR="0" lvl="0" indent="0" algn="l" rtl="0">
                        <a:lnSpc>
                          <a:spcPct val="100000"/>
                        </a:lnSpc>
                        <a:spcBef>
                          <a:spcPts val="0"/>
                        </a:spcBef>
                        <a:spcAft>
                          <a:spcPts val="0"/>
                        </a:spcAft>
                        <a:buNone/>
                      </a:pPr>
                      <a:endParaRPr sz="11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1100" u="none" strike="noStrike" cap="none" dirty="0">
                          <a:solidFill>
                            <a:schemeClr val="dk1"/>
                          </a:solidFill>
                          <a:latin typeface="Arial"/>
                          <a:ea typeface="Arial"/>
                          <a:cs typeface="Arial"/>
                        </a:rPr>
                        <a:t>19</a:t>
                      </a:r>
                      <a:endParaRPr sz="1100" u="none" strike="noStrike" cap="none" dirty="0">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70850">
                <a:tc>
                  <a:txBody>
                    <a:bodyPr/>
                    <a:lstStyle/>
                    <a:p>
                      <a:pPr marL="0" marR="0" lvl="0" indent="0" algn="just" rtl="0">
                        <a:lnSpc>
                          <a:spcPct val="107000"/>
                        </a:lnSpc>
                        <a:spcBef>
                          <a:spcPts val="0"/>
                        </a:spcBef>
                        <a:spcAft>
                          <a:spcPts val="0"/>
                        </a:spcAft>
                        <a:buClr>
                          <a:schemeClr val="dk1"/>
                        </a:buClr>
                        <a:buSzPts val="1100"/>
                        <a:buFont typeface="Noto Sans Symbols"/>
                        <a:buNone/>
                      </a:pPr>
                      <a:r>
                        <a:rPr lang="en-GB" sz="1100" u="none" strike="noStrike" cap="none" dirty="0">
                          <a:latin typeface="Arial"/>
                          <a:ea typeface="Arial"/>
                          <a:cs typeface="Arial"/>
                          <a:sym typeface="Arial"/>
                        </a:rPr>
                        <a:t>Mô-</a:t>
                      </a:r>
                      <a:r>
                        <a:rPr lang="en-GB" sz="1100" u="none" strike="noStrike" cap="none" dirty="0" err="1">
                          <a:latin typeface="Arial"/>
                          <a:ea typeface="Arial"/>
                          <a:cs typeface="Arial"/>
                          <a:sym typeface="Arial"/>
                        </a:rPr>
                        <a:t>đun</a:t>
                      </a:r>
                      <a:r>
                        <a:rPr lang="en-GB" sz="1100" u="none" strike="noStrike" cap="none" dirty="0">
                          <a:latin typeface="Arial"/>
                          <a:ea typeface="Arial"/>
                          <a:cs typeface="Arial"/>
                          <a:sym typeface="Arial"/>
                        </a:rPr>
                        <a:t> 3: KỸ NĂNG NGÔN NGỮ</a:t>
                      </a:r>
                      <a:r>
                        <a:rPr lang="en-GB" sz="1100" u="none" strike="noStrike" cap="none" dirty="0">
                          <a:latin typeface="Arial"/>
                          <a:ea typeface="Arial"/>
                          <a:cs typeface="Arial"/>
                        </a:rPr>
                        <a:t> </a:t>
                      </a:r>
                      <a:endParaRPr dirty="0"/>
                    </a:p>
                    <a:p>
                      <a:pPr marL="0" marR="0" lvl="0" indent="0" algn="l" rtl="0">
                        <a:lnSpc>
                          <a:spcPct val="100000"/>
                        </a:lnSpc>
                        <a:spcBef>
                          <a:spcPts val="0"/>
                        </a:spcBef>
                        <a:spcAft>
                          <a:spcPts val="0"/>
                        </a:spcAft>
                        <a:buNone/>
                      </a:pPr>
                      <a:endParaRPr sz="11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1100" u="none" strike="noStrike" cap="none" dirty="0">
                          <a:solidFill>
                            <a:schemeClr val="dk1"/>
                          </a:solidFill>
                          <a:latin typeface="Arial"/>
                          <a:ea typeface="Arial"/>
                          <a:cs typeface="Arial"/>
                        </a:rPr>
                        <a:t>26</a:t>
                      </a:r>
                      <a:endParaRPr sz="1100" u="none" strike="noStrike" cap="none" dirty="0">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70850">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dirty="0">
                          <a:latin typeface="Arial"/>
                          <a:ea typeface="Arial"/>
                          <a:cs typeface="Arial"/>
                          <a:sym typeface="Arial"/>
                        </a:rPr>
                        <a:t>Mô-</a:t>
                      </a:r>
                      <a:r>
                        <a:rPr lang="en-GB" sz="1100" u="none" strike="noStrike" cap="none" dirty="0" err="1">
                          <a:latin typeface="Arial"/>
                          <a:ea typeface="Arial"/>
                          <a:cs typeface="Arial"/>
                          <a:sym typeface="Arial"/>
                        </a:rPr>
                        <a:t>đun</a:t>
                      </a:r>
                      <a:r>
                        <a:rPr lang="en-GB" sz="1100" u="none" strike="noStrike" cap="none" dirty="0">
                          <a:latin typeface="Arial"/>
                          <a:ea typeface="Arial"/>
                          <a:cs typeface="Arial"/>
                          <a:sym typeface="Arial"/>
                        </a:rPr>
                        <a:t> 4: MẠNG LƯỚI HỖ TRỢ TẠI ĐỊA PHƯƠNG</a:t>
                      </a:r>
                      <a:endParaRPr dirty="0"/>
                    </a:p>
                    <a:p>
                      <a:pPr marL="0" marR="0" lvl="0" indent="0" algn="l" rtl="0">
                        <a:lnSpc>
                          <a:spcPct val="100000"/>
                        </a:lnSpc>
                        <a:spcBef>
                          <a:spcPts val="0"/>
                        </a:spcBef>
                        <a:spcAft>
                          <a:spcPts val="0"/>
                        </a:spcAft>
                        <a:buNone/>
                      </a:pPr>
                      <a:endParaRPr sz="11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1100" u="none" strike="noStrike" cap="none" dirty="0">
                          <a:solidFill>
                            <a:schemeClr val="dk1"/>
                          </a:solidFill>
                          <a:latin typeface="Arial"/>
                          <a:ea typeface="Arial"/>
                          <a:cs typeface="Arial"/>
                        </a:rPr>
                        <a:t>35</a:t>
                      </a:r>
                      <a:endParaRPr sz="1100" u="none" strike="noStrike" cap="none" dirty="0">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70850">
                <a:tc>
                  <a:txBody>
                    <a:bodyPr/>
                    <a:lstStyle/>
                    <a:p>
                      <a:pPr marL="0" marR="0" lvl="0" indent="0" algn="l" rtl="0">
                        <a:lnSpc>
                          <a:spcPct val="100000"/>
                        </a:lnSpc>
                        <a:spcBef>
                          <a:spcPts val="0"/>
                        </a:spcBef>
                        <a:spcAft>
                          <a:spcPts val="0"/>
                        </a:spcAft>
                        <a:buNone/>
                      </a:pPr>
                      <a:r>
                        <a:rPr lang="en-GB" sz="1100" dirty="0">
                          <a:latin typeface="Arial"/>
                          <a:ea typeface="Arial"/>
                          <a:cs typeface="Arial"/>
                          <a:sym typeface="Arial"/>
                        </a:rPr>
                        <a:t>Mô-</a:t>
                      </a:r>
                      <a:r>
                        <a:rPr lang="en-GB" sz="1100" dirty="0" err="1">
                          <a:latin typeface="Arial"/>
                          <a:ea typeface="Arial"/>
                          <a:cs typeface="Arial"/>
                          <a:sym typeface="Arial"/>
                        </a:rPr>
                        <a:t>đun</a:t>
                      </a:r>
                      <a:r>
                        <a:rPr lang="en-GB" sz="1100" dirty="0">
                          <a:latin typeface="Arial"/>
                          <a:ea typeface="Arial"/>
                          <a:cs typeface="Arial"/>
                          <a:sym typeface="Arial"/>
                        </a:rPr>
                        <a:t> 5: VẮC-XIN VÀ LỢI ÍCH CỦA VẮC-XIN</a:t>
                      </a:r>
                      <a:endParaRPr sz="1100" u="none" strike="noStrike" cap="none" dirty="0">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1100" u="none" strike="noStrike" cap="none" dirty="0">
                          <a:solidFill>
                            <a:schemeClr val="dk1"/>
                          </a:solidFill>
                          <a:latin typeface="Arial"/>
                          <a:ea typeface="Arial"/>
                          <a:cs typeface="Arial"/>
                        </a:rPr>
                        <a:t>43</a:t>
                      </a:r>
                      <a:endParaRPr sz="1100" u="none" strike="noStrike" cap="none" dirty="0">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387350">
                <a:tc>
                  <a:txBody>
                    <a:bodyPr/>
                    <a:lstStyle/>
                    <a:p>
                      <a:pPr marL="0" marR="0" lvl="0" indent="0" algn="l" rtl="0">
                        <a:lnSpc>
                          <a:spcPct val="100000"/>
                        </a:lnSpc>
                        <a:spcBef>
                          <a:spcPts val="0"/>
                        </a:spcBef>
                        <a:spcAft>
                          <a:spcPts val="0"/>
                        </a:spcAft>
                        <a:buNone/>
                      </a:pPr>
                      <a:r>
                        <a:rPr lang="en-GB" sz="1100" u="none" strike="noStrike" cap="none" dirty="0">
                          <a:latin typeface="Arial"/>
                          <a:ea typeface="Arial"/>
                          <a:cs typeface="Arial"/>
                          <a:sym typeface="Arial"/>
                        </a:rPr>
                        <a:t>PHỤ LỤC: CÁC BẢNG BIỂU DÙNG TRONG TẬP HUẤN</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1100" u="none" strike="noStrike" cap="none" dirty="0">
                          <a:solidFill>
                            <a:schemeClr val="dk1"/>
                          </a:solidFill>
                          <a:latin typeface="Arial"/>
                          <a:ea typeface="Arial"/>
                          <a:cs typeface="Arial"/>
                        </a:rPr>
                        <a:t>51</a:t>
                      </a:r>
                      <a:endParaRPr sz="1100" u="none" strike="noStrike" cap="none" dirty="0">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bl>
          </a:graphicData>
        </a:graphic>
      </p:graphicFrame>
      <p:sp>
        <p:nvSpPr>
          <p:cNvPr id="4" name="Slide Number Placeholder 3">
            <a:extLst>
              <a:ext uri="{FF2B5EF4-FFF2-40B4-BE49-F238E27FC236}">
                <a16:creationId xmlns:a16="http://schemas.microsoft.com/office/drawing/2014/main" id="{F390AA4E-8F85-13C6-E538-14A491573948}"/>
              </a:ext>
            </a:extLst>
          </p:cNvPr>
          <p:cNvSpPr>
            <a:spLocks noGrp="1"/>
          </p:cNvSpPr>
          <p:nvPr>
            <p:ph type="sldNum" idx="12"/>
          </p:nvPr>
        </p:nvSpPr>
        <p:spPr/>
        <p:txBody>
          <a:bodyPr/>
          <a:lstStyle/>
          <a:p>
            <a:fld id="{00000000-1234-1234-1234-123412341234}" type="slidenum">
              <a:rPr lang="en-GB"/>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 name="Rectangle 2">
            <a:extLst>
              <a:ext uri="{FF2B5EF4-FFF2-40B4-BE49-F238E27FC236}">
                <a16:creationId xmlns:a16="http://schemas.microsoft.com/office/drawing/2014/main" id="{7832C634-FE61-448A-B459-39930EA721A9}"/>
              </a:ext>
            </a:extLst>
          </p:cNvPr>
          <p:cNvSpPr/>
          <p:nvPr/>
        </p:nvSpPr>
        <p:spPr>
          <a:xfrm>
            <a:off x="625642" y="944872"/>
            <a:ext cx="5858850" cy="7888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7" name="Google Shape;317;p14"/>
          <p:cNvSpPr txBox="1"/>
          <p:nvPr/>
        </p:nvSpPr>
        <p:spPr>
          <a:xfrm>
            <a:off x="731139" y="646805"/>
            <a:ext cx="5799173"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a:t>
            </a:r>
            <a:r>
              <a:rPr lang="en-GB" sz="1100" b="0" i="1" u="none" strike="noStrike" cap="none" err="1">
                <a:solidFill>
                  <a:srgbClr val="000000"/>
                </a:solidFill>
                <a:latin typeface="Arial"/>
                <a:ea typeface="Arial"/>
                <a:cs typeface="Arial"/>
                <a:sym typeface="Arial"/>
              </a:rPr>
              <a:t>đun</a:t>
            </a:r>
            <a:r>
              <a:rPr lang="en-GB" sz="1100" b="0" i="1" u="none" strike="noStrike" cap="none">
                <a:solidFill>
                  <a:srgbClr val="000000"/>
                </a:solidFill>
                <a:latin typeface="Arial"/>
                <a:ea typeface="Arial"/>
                <a:cs typeface="Arial"/>
                <a:sym typeface="Arial"/>
              </a:rPr>
              <a:t> 2: </a:t>
            </a:r>
            <a:r>
              <a:rPr lang="en-GB" sz="1100" b="0" i="1" u="none" strike="noStrike" cap="none" err="1">
                <a:solidFill>
                  <a:srgbClr val="000000"/>
                </a:solidFill>
                <a:latin typeface="Arial"/>
                <a:ea typeface="Arial"/>
                <a:cs typeface="Arial"/>
                <a:sym typeface="Arial"/>
              </a:rPr>
              <a:t>Kỹ</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năng</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thuyết</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phục</a:t>
            </a:r>
            <a:endParaRPr sz="1400" b="0" i="0" u="none" strike="noStrike" cap="none" err="1">
              <a:solidFill>
                <a:srgbClr val="000000"/>
              </a:solidFill>
              <a:latin typeface="Arial"/>
              <a:ea typeface="Arial"/>
              <a:cs typeface="Arial"/>
              <a:sym typeface="Arial"/>
            </a:endParaRPr>
          </a:p>
        </p:txBody>
      </p:sp>
      <p:sp>
        <p:nvSpPr>
          <p:cNvPr id="318" name="Google Shape;318;p14"/>
          <p:cNvSpPr txBox="1"/>
          <p:nvPr/>
        </p:nvSpPr>
        <p:spPr>
          <a:xfrm>
            <a:off x="619494" y="3152230"/>
            <a:ext cx="5864998" cy="600300"/>
          </a:xfrm>
          <a:prstGeom prst="rect">
            <a:avLst/>
          </a:prstGeom>
          <a:noFill/>
          <a:ln w="9525" cap="flat" cmpd="sng">
            <a:solidFill>
              <a:srgbClr val="AFB635"/>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dùng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hoặc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thảo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luận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học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thảo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luận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hệ</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miễn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dịch</a:t>
            </a:r>
            <a:r>
              <a:rPr lang="en-GB" sz="1100" b="0" i="0" u="none" strike="noStrike" cap="none">
                <a:solidFill>
                  <a:schemeClr val="dk1"/>
                </a:solidFill>
                <a:latin typeface="Arial"/>
                <a:ea typeface="Arial"/>
                <a:cs typeface="Arial"/>
                <a:sym typeface="Arial"/>
              </a:rPr>
              <a:t> ở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Bước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khởi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giúp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tăng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năng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lượng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tích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cực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học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tạo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lực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học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tiếp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sau</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19" name="Google Shape;319;p14"/>
          <p:cNvSpPr txBox="1"/>
          <p:nvPr/>
        </p:nvSpPr>
        <p:spPr>
          <a:xfrm>
            <a:off x="619494" y="3899866"/>
            <a:ext cx="5864998" cy="2462172"/>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1: Tam </a:t>
            </a:r>
            <a:r>
              <a:rPr lang="en-GB" sz="1300" b="1" i="0" u="none" strike="noStrike" cap="none" err="1">
                <a:solidFill>
                  <a:srgbClr val="067973"/>
                </a:solidFill>
                <a:latin typeface="Arial"/>
                <a:ea typeface="Arial"/>
                <a:cs typeface="Arial"/>
                <a:sym typeface="Arial"/>
              </a:rPr>
              <a:t>sao</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thất</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bản</a:t>
            </a:r>
            <a:endParaRPr sz="1300" b="1" i="0" u="none" strike="noStrike" cap="none">
              <a:solidFill>
                <a:srgbClr val="06797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1" u="none" strike="noStrike" cap="none" err="1">
                <a:solidFill>
                  <a:schemeClr val="dk1"/>
                </a:solidFill>
                <a:latin typeface="Arial"/>
                <a:ea typeface="Arial"/>
                <a:cs typeface="Arial"/>
                <a:sym typeface="Arial"/>
              </a:rPr>
              <a:t>Thời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gian</a:t>
            </a:r>
            <a:r>
              <a:rPr lang="en-GB" sz="1100" b="0" i="1" u="none" strike="noStrike" cap="none">
                <a:solidFill>
                  <a:schemeClr val="dk1"/>
                </a:solidFill>
                <a:latin typeface="Arial"/>
                <a:ea typeface="Arial"/>
                <a:cs typeface="Arial"/>
                <a:sym typeface="Arial"/>
              </a:rPr>
              <a:t>: 20 </a:t>
            </a:r>
            <a:r>
              <a:rPr lang="en-GB" sz="1100" b="0" i="1" u="none" strike="noStrike" cap="none" err="1">
                <a:solidFill>
                  <a:schemeClr val="dk1"/>
                </a:solidFill>
                <a:latin typeface="Arial"/>
                <a:ea typeface="Arial"/>
                <a:cs typeface="Arial"/>
                <a:sym typeface="Arial"/>
              </a:rPr>
              <a:t>phút</a:t>
            </a:r>
            <a:endParaRPr sz="1100" b="0" i="1" u="none" strike="noStrike" cap="none">
              <a:solidFill>
                <a:schemeClr val="dk1"/>
              </a:solidFill>
              <a:latin typeface="Arial"/>
              <a:ea typeface="Arial"/>
              <a:cs typeface="Arial"/>
              <a:sym typeface="Arial"/>
            </a:endParaRPr>
          </a:p>
          <a:p>
            <a:pPr marL="0" marR="0" lvl="0" indent="0" algn="ctr" rtl="0">
              <a:lnSpc>
                <a:spcPct val="100000"/>
              </a:lnSpc>
              <a:spcBef>
                <a:spcPts val="554"/>
              </a:spcBef>
              <a:spcAft>
                <a:spcPts val="0"/>
              </a:spcAft>
              <a:buClr>
                <a:srgbClr val="000000"/>
              </a:buClr>
              <a:buSzPts val="1200"/>
              <a:buFont typeface="Arial"/>
              <a:buNone/>
            </a:pPr>
            <a:r>
              <a:rPr lang="en-GB" sz="1200" b="1" i="0" u="none" strike="noStrike" cap="none" err="1">
                <a:solidFill>
                  <a:schemeClr val="dk1"/>
                </a:solidFill>
                <a:latin typeface="Arial"/>
                <a:ea typeface="Arial"/>
                <a:cs typeface="Arial"/>
                <a:sym typeface="Arial"/>
              </a:rPr>
              <a:t>Cách</a:t>
            </a:r>
            <a:r>
              <a:rPr lang="en-GB" sz="1200" b="1" i="0" u="none" strike="noStrike" cap="none">
                <a:solidFill>
                  <a:schemeClr val="dk1"/>
                </a:solidFill>
                <a:latin typeface="Arial"/>
                <a:ea typeface="Arial"/>
                <a:cs typeface="Arial"/>
                <a:sym typeface="Arial"/>
              </a:rPr>
              <a:t> </a:t>
            </a:r>
            <a:r>
              <a:rPr lang="en-GB" sz="1200" b="1" i="0" u="none" strike="noStrike" cap="none" err="1">
                <a:solidFill>
                  <a:schemeClr val="dk1"/>
                </a:solidFill>
                <a:latin typeface="Arial"/>
                <a:ea typeface="Arial"/>
                <a:cs typeface="Arial"/>
                <a:sym typeface="Arial"/>
              </a:rPr>
              <a:t>thực</a:t>
            </a:r>
            <a:r>
              <a:rPr lang="en-GB" sz="1200" b="1" i="0" u="none" strike="noStrike" cap="none">
                <a:solidFill>
                  <a:schemeClr val="dk1"/>
                </a:solidFill>
                <a:latin typeface="Arial"/>
                <a:ea typeface="Arial"/>
                <a:cs typeface="Arial"/>
                <a:sym typeface="Arial"/>
              </a:rPr>
              <a:t> </a:t>
            </a:r>
            <a:r>
              <a:rPr lang="en-GB" sz="1200" b="1" i="0" u="none" strike="noStrike" cap="none" err="1">
                <a:solidFill>
                  <a:schemeClr val="dk1"/>
                </a:solidFill>
                <a:latin typeface="Arial"/>
                <a:ea typeface="Arial"/>
                <a:cs typeface="Arial"/>
                <a:sym typeface="Arial"/>
              </a:rPr>
              <a:t>hiện</a:t>
            </a:r>
            <a:endParaRPr sz="1200" b="0" i="0" u="none" strike="noStrike" cap="none">
              <a:solidFill>
                <a:srgbClr val="000000"/>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xếp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thành</a:t>
            </a:r>
            <a:r>
              <a:rPr lang="en-GB" sz="1100" b="0" i="0" u="none" strike="noStrike" cap="none">
                <a:solidFill>
                  <a:schemeClr val="dk1"/>
                </a:solidFill>
                <a:latin typeface="Arial"/>
                <a:ea typeface="Arial"/>
                <a:cs typeface="Arial"/>
                <a:sym typeface="Arial"/>
              </a:rPr>
              <a:t> 1 </a:t>
            </a:r>
            <a:r>
              <a:rPr lang="en-GB" sz="1100" b="0" i="0" u="none" strike="noStrike" cap="none" err="1">
                <a:solidFill>
                  <a:schemeClr val="dk1"/>
                </a:solidFill>
                <a:latin typeface="Arial"/>
                <a:ea typeface="Arial"/>
                <a:cs typeface="Arial"/>
                <a:sym typeface="Arial"/>
              </a:rPr>
              <a:t>hàng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dọc</a:t>
            </a:r>
            <a:r>
              <a:rPr lang="en-GB" sz="11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Chỉ</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đầu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hàng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được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nghe</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đọc</a:t>
            </a:r>
            <a:r>
              <a:rPr lang="en-GB" sz="1100" b="0" i="0" u="none" strike="noStrike" cap="none">
                <a:solidFill>
                  <a:schemeClr val="dk1"/>
                </a:solidFill>
                <a:latin typeface="Arial"/>
                <a:ea typeface="Arial"/>
                <a:cs typeface="Arial"/>
                <a:sym typeface="Arial"/>
              </a:rPr>
              <a:t> 1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điệp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Thông </a:t>
            </a:r>
            <a:r>
              <a:rPr lang="en-GB" sz="1100" b="0" i="0" u="none" strike="noStrike" cap="none" err="1">
                <a:solidFill>
                  <a:schemeClr val="dk1"/>
                </a:solidFill>
                <a:latin typeface="Arial"/>
                <a:ea typeface="Arial"/>
                <a:cs typeface="Arial"/>
                <a:sym typeface="Arial"/>
              </a:rPr>
              <a:t>điệp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được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bằng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nói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thầm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đứng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sau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lần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lượt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cuối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hàng</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cuối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hàng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sau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được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nghe</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đồng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điệp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bảng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hoặc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nói</a:t>
            </a:r>
            <a:r>
              <a:rPr lang="en-GB" sz="1100" b="0" i="0" u="none" strike="noStrike" cap="none">
                <a:solidFill>
                  <a:schemeClr val="dk1"/>
                </a:solidFill>
                <a:latin typeface="Arial"/>
                <a:ea typeface="Arial"/>
                <a:cs typeface="Arial"/>
                <a:sym typeface="Arial"/>
              </a:rPr>
              <a:t> to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điệp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lớp</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theo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đội</a:t>
            </a:r>
            <a:r>
              <a:rPr lang="en-GB" sz="1100" b="0" i="0" u="none" strike="noStrike" cap="none">
                <a:solidFill>
                  <a:schemeClr val="dk1"/>
                </a:solidFill>
                <a:latin typeface="Arial"/>
                <a:ea typeface="Arial"/>
                <a:cs typeface="Arial"/>
                <a:sym typeface="Arial"/>
              </a:rPr>
              <a:t>, 2-3 </a:t>
            </a:r>
            <a:r>
              <a:rPr lang="en-GB" sz="1100" b="0" i="0" u="none" strike="noStrike" cap="none" err="1">
                <a:solidFill>
                  <a:schemeClr val="dk1"/>
                </a:solidFill>
                <a:latin typeface="Arial"/>
                <a:ea typeface="Arial"/>
                <a:cs typeface="Arial"/>
                <a:sym typeface="Arial"/>
              </a:rPr>
              <a:t>đội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cùng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tin </a:t>
            </a:r>
            <a:r>
              <a:rPr lang="en-GB" sz="1100" b="0" i="0" u="none" strike="noStrike" cap="none" err="1">
                <a:solidFill>
                  <a:schemeClr val="dk1"/>
                </a:solidFill>
                <a:latin typeface="Arial"/>
                <a:ea typeface="Arial"/>
                <a:cs typeface="Arial"/>
                <a:sym typeface="Arial"/>
              </a:rPr>
              <a:t>nhanh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chính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nhất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cuộc</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20" name="Google Shape;320;p14"/>
          <p:cNvSpPr/>
          <p:nvPr/>
        </p:nvSpPr>
        <p:spPr>
          <a:xfrm>
            <a:off x="3616052" y="8015673"/>
            <a:ext cx="2939942" cy="687533"/>
          </a:xfrm>
          <a:custGeom>
            <a:avLst/>
            <a:gdLst/>
            <a:ahLst/>
            <a:cxnLst/>
            <a:rect l="l" t="t" r="r" b="b"/>
            <a:pathLst>
              <a:path w="2957237" h="687533" extrusionOk="0">
                <a:moveTo>
                  <a:pt x="0" y="0"/>
                </a:moveTo>
                <a:cubicBezTo>
                  <a:pt x="161638" y="-25448"/>
                  <a:pt x="451537" y="2223"/>
                  <a:pt x="591447" y="0"/>
                </a:cubicBezTo>
                <a:cubicBezTo>
                  <a:pt x="731357" y="-2223"/>
                  <a:pt x="945307" y="-4096"/>
                  <a:pt x="1212467" y="0"/>
                </a:cubicBezTo>
                <a:cubicBezTo>
                  <a:pt x="1479627" y="4096"/>
                  <a:pt x="1641562" y="-30137"/>
                  <a:pt x="1833487" y="0"/>
                </a:cubicBezTo>
                <a:cubicBezTo>
                  <a:pt x="2025412" y="30137"/>
                  <a:pt x="2166551" y="6820"/>
                  <a:pt x="2424934" y="0"/>
                </a:cubicBezTo>
                <a:cubicBezTo>
                  <a:pt x="2683317" y="-6820"/>
                  <a:pt x="2828394" y="-24052"/>
                  <a:pt x="2957237" y="0"/>
                </a:cubicBezTo>
                <a:cubicBezTo>
                  <a:pt x="2943797" y="295608"/>
                  <a:pt x="2926892" y="453508"/>
                  <a:pt x="2957237" y="687533"/>
                </a:cubicBezTo>
                <a:cubicBezTo>
                  <a:pt x="2722286" y="675296"/>
                  <a:pt x="2620689" y="673680"/>
                  <a:pt x="2365790" y="687533"/>
                </a:cubicBezTo>
                <a:cubicBezTo>
                  <a:pt x="2110891" y="701386"/>
                  <a:pt x="2006367" y="684713"/>
                  <a:pt x="1803915" y="687533"/>
                </a:cubicBezTo>
                <a:cubicBezTo>
                  <a:pt x="1601463" y="690353"/>
                  <a:pt x="1455264" y="674135"/>
                  <a:pt x="1271612" y="687533"/>
                </a:cubicBezTo>
                <a:cubicBezTo>
                  <a:pt x="1087960" y="700931"/>
                  <a:pt x="866485" y="709807"/>
                  <a:pt x="739309" y="687533"/>
                </a:cubicBezTo>
                <a:cubicBezTo>
                  <a:pt x="612133" y="665259"/>
                  <a:pt x="366199" y="676266"/>
                  <a:pt x="0" y="687533"/>
                </a:cubicBezTo>
                <a:cubicBezTo>
                  <a:pt x="-6294" y="412424"/>
                  <a:pt x="-19049" y="295811"/>
                  <a:pt x="0" y="0"/>
                </a:cubicBezTo>
                <a:close/>
              </a:path>
            </a:pathLst>
          </a:custGeom>
          <a:noFill/>
          <a:ln>
            <a:noFill/>
          </a:ln>
        </p:spPr>
        <p:txBody>
          <a:bodyPr spcFirstLastPara="1" wrap="square" lIns="91425" tIns="45700" rIns="91425" bIns="45700" anchor="ctr" anchorCtr="0">
            <a:noAutofit/>
          </a:bodyPr>
          <a:lstStyle/>
          <a:p>
            <a:pPr marL="171450" marR="0" lvl="0" indent="-10160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321" name="Google Shape;321;p14"/>
          <p:cNvSpPr/>
          <p:nvPr/>
        </p:nvSpPr>
        <p:spPr>
          <a:xfrm>
            <a:off x="619495" y="6378222"/>
            <a:ext cx="5864998" cy="248277"/>
          </a:xfrm>
          <a:custGeom>
            <a:avLst/>
            <a:gdLst/>
            <a:ahLst/>
            <a:cxnLst/>
            <a:rect l="l" t="t" r="r" b="b"/>
            <a:pathLst>
              <a:path w="2933207" h="292901" extrusionOk="0">
                <a:moveTo>
                  <a:pt x="0" y="0"/>
                </a:moveTo>
                <a:cubicBezTo>
                  <a:pt x="164718" y="-10240"/>
                  <a:pt x="349449" y="-15092"/>
                  <a:pt x="557309" y="0"/>
                </a:cubicBezTo>
                <a:cubicBezTo>
                  <a:pt x="765169" y="15092"/>
                  <a:pt x="970550" y="6612"/>
                  <a:pt x="1202615" y="0"/>
                </a:cubicBezTo>
                <a:cubicBezTo>
                  <a:pt x="1434680" y="-6612"/>
                  <a:pt x="1576138" y="22214"/>
                  <a:pt x="1759924" y="0"/>
                </a:cubicBezTo>
                <a:cubicBezTo>
                  <a:pt x="1943710" y="-22214"/>
                  <a:pt x="2142223" y="-18204"/>
                  <a:pt x="2287901" y="0"/>
                </a:cubicBezTo>
                <a:cubicBezTo>
                  <a:pt x="2433579" y="18204"/>
                  <a:pt x="2764281" y="-30091"/>
                  <a:pt x="2933207" y="0"/>
                </a:cubicBezTo>
                <a:cubicBezTo>
                  <a:pt x="2947682" y="67847"/>
                  <a:pt x="2944251" y="211082"/>
                  <a:pt x="2933207" y="292901"/>
                </a:cubicBezTo>
                <a:cubicBezTo>
                  <a:pt x="2758826" y="281608"/>
                  <a:pt x="2624852" y="296973"/>
                  <a:pt x="2405230" y="292901"/>
                </a:cubicBezTo>
                <a:cubicBezTo>
                  <a:pt x="2185608" y="288829"/>
                  <a:pt x="2059571" y="322611"/>
                  <a:pt x="1759924" y="292901"/>
                </a:cubicBezTo>
                <a:cubicBezTo>
                  <a:pt x="1460277" y="263191"/>
                  <a:pt x="1308831" y="309471"/>
                  <a:pt x="1143951" y="292901"/>
                </a:cubicBezTo>
                <a:cubicBezTo>
                  <a:pt x="979071" y="276331"/>
                  <a:pt x="868282" y="311647"/>
                  <a:pt x="615973" y="292901"/>
                </a:cubicBezTo>
                <a:cubicBezTo>
                  <a:pt x="363664" y="274155"/>
                  <a:pt x="215517" y="295354"/>
                  <a:pt x="0" y="292901"/>
                </a:cubicBezTo>
                <a:cubicBezTo>
                  <a:pt x="621" y="201424"/>
                  <a:pt x="11673" y="65886"/>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err="1">
                <a:solidFill>
                  <a:srgbClr val="8C2137"/>
                </a:solidFill>
                <a:latin typeface="Arial"/>
                <a:ea typeface="Arial"/>
                <a:cs typeface="Arial"/>
                <a:sym typeface="Arial"/>
              </a:rPr>
              <a:t>Gợi</a:t>
            </a:r>
            <a:r>
              <a:rPr lang="en-GB" sz="1200" b="1" i="0" u="none" strike="noStrike" cap="none">
                <a:solidFill>
                  <a:srgbClr val="8C2137"/>
                </a:solidFill>
                <a:latin typeface="Arial"/>
                <a:ea typeface="Arial"/>
                <a:cs typeface="Arial"/>
                <a:sym typeface="Arial"/>
              </a:rPr>
              <a:t> ý </a:t>
            </a:r>
            <a:r>
              <a:rPr lang="en-GB" sz="1200" b="1" i="0" u="none" strike="noStrike" cap="none" err="1">
                <a:solidFill>
                  <a:srgbClr val="8C2137"/>
                </a:solidFill>
                <a:latin typeface="Arial"/>
                <a:ea typeface="Arial"/>
                <a:cs typeface="Arial"/>
                <a:sym typeface="Arial"/>
              </a:rPr>
              <a:t>một</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số</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thông</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điệp</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cho</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trò</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chơi</a:t>
            </a:r>
            <a:r>
              <a:rPr lang="en-GB" sz="1200" b="1" i="0" u="none" strike="noStrike" cap="none">
                <a:solidFill>
                  <a:srgbClr val="8C2137"/>
                </a:solidFill>
                <a:latin typeface="Arial"/>
                <a:ea typeface="Arial"/>
                <a:cs typeface="Arial"/>
                <a:sym typeface="Arial"/>
              </a:rPr>
              <a:t>:</a:t>
            </a:r>
            <a:r>
              <a:rPr lang="en-GB" sz="1200" b="1"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22" name="Google Shape;322;p14"/>
          <p:cNvSpPr/>
          <p:nvPr/>
        </p:nvSpPr>
        <p:spPr>
          <a:xfrm>
            <a:off x="-170166" y="7801408"/>
            <a:ext cx="2916052" cy="2881010"/>
          </a:xfrm>
          <a:custGeom>
            <a:avLst/>
            <a:gdLst/>
            <a:ahLst/>
            <a:cxnLst/>
            <a:rect l="l" t="t" r="r" b="b"/>
            <a:pathLst>
              <a:path w="2933206" h="409128" extrusionOk="0">
                <a:moveTo>
                  <a:pt x="0" y="0"/>
                </a:moveTo>
                <a:cubicBezTo>
                  <a:pt x="132192" y="-17519"/>
                  <a:pt x="310038" y="-18749"/>
                  <a:pt x="527977" y="0"/>
                </a:cubicBezTo>
                <a:cubicBezTo>
                  <a:pt x="745916" y="18749"/>
                  <a:pt x="856743" y="-14059"/>
                  <a:pt x="1143950" y="0"/>
                </a:cubicBezTo>
                <a:cubicBezTo>
                  <a:pt x="1431157" y="14059"/>
                  <a:pt x="1526142" y="13144"/>
                  <a:pt x="1759924" y="0"/>
                </a:cubicBezTo>
                <a:cubicBezTo>
                  <a:pt x="1993706" y="-13144"/>
                  <a:pt x="2110413" y="16666"/>
                  <a:pt x="2258569" y="0"/>
                </a:cubicBezTo>
                <a:cubicBezTo>
                  <a:pt x="2406725" y="-16666"/>
                  <a:pt x="2769089" y="18056"/>
                  <a:pt x="2933206" y="0"/>
                </a:cubicBezTo>
                <a:cubicBezTo>
                  <a:pt x="2927204" y="158554"/>
                  <a:pt x="2953562" y="251774"/>
                  <a:pt x="2933206" y="409128"/>
                </a:cubicBezTo>
                <a:cubicBezTo>
                  <a:pt x="2684116" y="420603"/>
                  <a:pt x="2579117" y="402657"/>
                  <a:pt x="2346565" y="409128"/>
                </a:cubicBezTo>
                <a:cubicBezTo>
                  <a:pt x="2114013" y="415599"/>
                  <a:pt x="2076619" y="388424"/>
                  <a:pt x="1818588" y="409128"/>
                </a:cubicBezTo>
                <a:cubicBezTo>
                  <a:pt x="1560557" y="429832"/>
                  <a:pt x="1384387" y="419079"/>
                  <a:pt x="1202614" y="409128"/>
                </a:cubicBezTo>
                <a:cubicBezTo>
                  <a:pt x="1020841" y="399177"/>
                  <a:pt x="899260" y="406062"/>
                  <a:pt x="615973" y="409128"/>
                </a:cubicBezTo>
                <a:cubicBezTo>
                  <a:pt x="332686" y="412194"/>
                  <a:pt x="223763" y="411461"/>
                  <a:pt x="0" y="409128"/>
                </a:cubicBezTo>
                <a:cubicBezTo>
                  <a:pt x="-782" y="230618"/>
                  <a:pt x="16099" y="161058"/>
                  <a:pt x="0" y="0"/>
                </a:cubicBezTo>
                <a:close/>
              </a:path>
            </a:pathLst>
          </a:custGeom>
          <a:noFill/>
          <a:ln>
            <a:noFill/>
          </a:ln>
        </p:spPr>
        <p:txBody>
          <a:bodyPr spcFirstLastPara="1" wrap="square" lIns="91425" tIns="45700" rIns="91425" bIns="45700" anchor="ctr" anchorCtr="0">
            <a:noAutofit/>
          </a:bodyPr>
          <a:lstStyle/>
          <a:p>
            <a:pPr marL="171450" marR="0" lvl="0" indent="-171450" algn="l" rtl="0">
              <a:lnSpc>
                <a:spcPct val="100000"/>
              </a:lnSpc>
              <a:spcBef>
                <a:spcPts val="0"/>
              </a:spcBef>
              <a:spcAft>
                <a:spcPts val="0"/>
              </a:spcAft>
              <a:buClr>
                <a:schemeClr val="dk1"/>
              </a:buClr>
              <a:buSzPts val="1100"/>
              <a:buFont typeface="Arial"/>
              <a:buChar char="•"/>
            </a:pPr>
            <a:r>
              <a:rPr lang="en-GB" sz="18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0160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14"/>
          <p:cNvSpPr/>
          <p:nvPr/>
        </p:nvSpPr>
        <p:spPr>
          <a:xfrm>
            <a:off x="542357" y="6913278"/>
            <a:ext cx="2939942" cy="696721"/>
          </a:xfrm>
          <a:custGeom>
            <a:avLst/>
            <a:gdLst/>
            <a:ahLst/>
            <a:cxnLst/>
            <a:rect l="l" t="t" r="r" b="b"/>
            <a:pathLst>
              <a:path w="2957237" h="696721" extrusionOk="0">
                <a:moveTo>
                  <a:pt x="0" y="0"/>
                </a:moveTo>
                <a:cubicBezTo>
                  <a:pt x="197572" y="2505"/>
                  <a:pt x="486692" y="-2590"/>
                  <a:pt x="621020" y="0"/>
                </a:cubicBezTo>
                <a:cubicBezTo>
                  <a:pt x="755348" y="2590"/>
                  <a:pt x="1101928" y="-1755"/>
                  <a:pt x="1242040" y="0"/>
                </a:cubicBezTo>
                <a:cubicBezTo>
                  <a:pt x="1382152" y="1755"/>
                  <a:pt x="1683338" y="-8701"/>
                  <a:pt x="1803915" y="0"/>
                </a:cubicBezTo>
                <a:cubicBezTo>
                  <a:pt x="1924493" y="8701"/>
                  <a:pt x="2561200" y="12178"/>
                  <a:pt x="2957237" y="0"/>
                </a:cubicBezTo>
                <a:cubicBezTo>
                  <a:pt x="2961425" y="219341"/>
                  <a:pt x="2980129" y="390041"/>
                  <a:pt x="2957237" y="696721"/>
                </a:cubicBezTo>
                <a:cubicBezTo>
                  <a:pt x="2651777" y="667789"/>
                  <a:pt x="2549222" y="683672"/>
                  <a:pt x="2306645" y="696721"/>
                </a:cubicBezTo>
                <a:cubicBezTo>
                  <a:pt x="2064068" y="709770"/>
                  <a:pt x="1954082" y="685466"/>
                  <a:pt x="1774342" y="696721"/>
                </a:cubicBezTo>
                <a:cubicBezTo>
                  <a:pt x="1594602" y="707976"/>
                  <a:pt x="1472766" y="720086"/>
                  <a:pt x="1182895" y="696721"/>
                </a:cubicBezTo>
                <a:cubicBezTo>
                  <a:pt x="893024" y="673356"/>
                  <a:pt x="784576" y="674283"/>
                  <a:pt x="591447" y="696721"/>
                </a:cubicBezTo>
                <a:cubicBezTo>
                  <a:pt x="398318" y="719159"/>
                  <a:pt x="278078" y="719401"/>
                  <a:pt x="0" y="696721"/>
                </a:cubicBezTo>
                <a:cubicBezTo>
                  <a:pt x="19526" y="392123"/>
                  <a:pt x="20312" y="140018"/>
                  <a:pt x="0" y="0"/>
                </a:cubicBezTo>
                <a:close/>
              </a:path>
            </a:pathLst>
          </a:custGeom>
          <a:noFill/>
          <a:ln>
            <a:noFill/>
          </a:ln>
        </p:spPr>
        <p:txBody>
          <a:bodyPr spcFirstLastPara="1" wrap="square" lIns="91425" tIns="45700" rIns="91425" bIns="45700" anchor="ctr" anchorCtr="0">
            <a:noAutofit/>
          </a:bodyPr>
          <a:lstStyle/>
          <a:p>
            <a:pPr marL="171450" marR="0" lvl="0" indent="-10160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14"/>
          <p:cNvSpPr txBox="1"/>
          <p:nvPr/>
        </p:nvSpPr>
        <p:spPr>
          <a:xfrm>
            <a:off x="553552" y="1794010"/>
            <a:ext cx="6117015" cy="5693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1: </a:t>
            </a:r>
            <a:r>
              <a:rPr lang="en-GB" sz="1500" b="1" i="0" u="none" strike="noStrike" cap="none" err="1">
                <a:solidFill>
                  <a:srgbClr val="3E7190"/>
                </a:solidFill>
                <a:latin typeface="Arial"/>
                <a:ea typeface="Arial"/>
                <a:cs typeface="Arial"/>
                <a:sym typeface="Arial"/>
              </a:rPr>
              <a:t>Khởi</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động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và</a:t>
            </a:r>
            <a:r>
              <a:rPr lang="en-GB" sz="1500" b="1" i="0" u="none" strike="noStrike" cap="none">
                <a:solidFill>
                  <a:srgbClr val="3E7190"/>
                </a:solidFill>
                <a:latin typeface="Arial"/>
                <a:ea typeface="Arial"/>
                <a:cs typeface="Arial"/>
                <a:sym typeface="Arial"/>
              </a:rPr>
              <a:t> Học </a:t>
            </a:r>
            <a:r>
              <a:rPr lang="en-GB" sz="1500" b="1" i="0" u="none" strike="noStrike" cap="none" err="1">
                <a:solidFill>
                  <a:srgbClr val="3E7190"/>
                </a:solidFill>
                <a:latin typeface="Arial"/>
                <a:ea typeface="Arial"/>
                <a:cs typeface="Arial"/>
                <a:sym typeface="Arial"/>
              </a:rPr>
              <a:t>về</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hệ</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miễn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dịch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1" u="none" strike="noStrike" cap="none" err="1">
                <a:solidFill>
                  <a:srgbClr val="000000"/>
                </a:solidFill>
                <a:latin typeface="Arial"/>
                <a:ea typeface="Arial"/>
                <a:cs typeface="Arial"/>
                <a:sym typeface="Arial"/>
              </a:rPr>
              <a:t>Bước</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này</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gồm</a:t>
            </a:r>
            <a:r>
              <a:rPr lang="en-GB" sz="1100" b="0" i="1" u="none" strike="noStrike" cap="none">
                <a:solidFill>
                  <a:srgbClr val="000000"/>
                </a:solidFill>
                <a:latin typeface="Arial"/>
                <a:ea typeface="Arial"/>
                <a:cs typeface="Arial"/>
                <a:sym typeface="Arial"/>
              </a:rPr>
              <a:t> 01 </a:t>
            </a:r>
            <a:r>
              <a:rPr lang="en-GB" sz="1100" b="0" i="1" u="none" strike="noStrike" cap="none" err="1">
                <a:solidFill>
                  <a:srgbClr val="000000"/>
                </a:solidFill>
                <a:latin typeface="Arial"/>
                <a:ea typeface="Arial"/>
                <a:cs typeface="Arial"/>
                <a:sym typeface="Arial"/>
              </a:rPr>
              <a:t>hoạt</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động</a:t>
            </a:r>
            <a:r>
              <a:rPr lang="en-GB" sz="1100" b="0" i="1" u="none" strike="noStrike" cap="none">
                <a:solidFill>
                  <a:srgbClr val="000000"/>
                </a:solidFill>
                <a:latin typeface="Arial"/>
                <a:ea typeface="Arial"/>
                <a:cs typeface="Arial"/>
                <a:sym typeface="Arial"/>
              </a:rPr>
              <a:t> – </a:t>
            </a:r>
            <a:r>
              <a:rPr lang="en-GB" sz="1100" b="0" i="1" u="none" strike="noStrike" cap="none" err="1">
                <a:solidFill>
                  <a:srgbClr val="000000"/>
                </a:solidFill>
                <a:latin typeface="Arial"/>
                <a:ea typeface="Arial"/>
                <a:cs typeface="Arial"/>
                <a:sym typeface="Arial"/>
              </a:rPr>
              <a:t>Tổng</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thời</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gian</a:t>
            </a:r>
            <a:r>
              <a:rPr lang="en-GB" sz="1100" b="0" i="1" u="none" strike="noStrike" cap="none">
                <a:solidFill>
                  <a:srgbClr val="000000"/>
                </a:solidFill>
                <a:latin typeface="Arial"/>
                <a:ea typeface="Arial"/>
                <a:cs typeface="Arial"/>
                <a:sym typeface="Arial"/>
              </a:rPr>
              <a:t>: 20 </a:t>
            </a:r>
            <a:r>
              <a:rPr lang="en-GB" sz="1100" b="0" i="1" u="none" strike="noStrike" cap="none" err="1">
                <a:solidFill>
                  <a:srgbClr val="000000"/>
                </a:solidFill>
                <a:latin typeface="Arial"/>
                <a:ea typeface="Arial"/>
                <a:cs typeface="Arial"/>
                <a:sym typeface="Arial"/>
              </a:rPr>
              <a:t>phút</a:t>
            </a:r>
            <a:endParaRPr sz="1400" b="0" i="0" u="none" strike="noStrike" cap="none" err="1">
              <a:solidFill>
                <a:srgbClr val="000000"/>
              </a:solidFill>
              <a:latin typeface="Arial"/>
              <a:ea typeface="Arial"/>
              <a:cs typeface="Arial"/>
              <a:sym typeface="Arial"/>
            </a:endParaRPr>
          </a:p>
        </p:txBody>
      </p:sp>
      <p:sp>
        <p:nvSpPr>
          <p:cNvPr id="325" name="Google Shape;325;p14"/>
          <p:cNvSpPr txBox="1"/>
          <p:nvPr/>
        </p:nvSpPr>
        <p:spPr>
          <a:xfrm>
            <a:off x="567410" y="2356980"/>
            <a:ext cx="5864998" cy="754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Ở </a:t>
            </a:r>
            <a:r>
              <a:rPr lang="en-GB" sz="1100" b="1" i="0" u="none" strike="noStrike" cap="none" err="1">
                <a:solidFill>
                  <a:schemeClr val="dk1"/>
                </a:solidFill>
                <a:latin typeface="Arial"/>
                <a:ea typeface="Arial"/>
                <a:cs typeface="Arial"/>
                <a:sym typeface="Arial"/>
              </a:rPr>
              <a:t>bước</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này</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người</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tham</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gia</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sẽ</a:t>
            </a:r>
            <a:r>
              <a:rPr lang="en-GB" sz="1100" b="1" i="0" u="none" strike="noStrike" cap="none">
                <a:solidFill>
                  <a:schemeClr val="dk1"/>
                </a:solidFill>
                <a:latin typeface="Arial"/>
                <a:ea typeface="Arial"/>
                <a:cs typeface="Arial"/>
                <a:sym typeface="Arial"/>
              </a:rPr>
              <a:t>: </a:t>
            </a:r>
            <a:endParaRPr sz="1100" b="0" i="1" u="none" strike="noStrike" cap="none">
              <a:solidFill>
                <a:schemeClr val="dk1"/>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1" u="none" strike="noStrike" cap="none" err="1">
                <a:solidFill>
                  <a:schemeClr val="dk1"/>
                </a:solidFill>
                <a:latin typeface="Arial"/>
                <a:ea typeface="Arial"/>
                <a:cs typeface="Arial"/>
                <a:sym typeface="Arial"/>
              </a:rPr>
              <a:t>Bắt</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đầu</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buổi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tập</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huấn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với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không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khí</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cởi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mở</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và</a:t>
            </a:r>
            <a:r>
              <a:rPr lang="en-GB" sz="1100" b="0" i="1" u="none" strike="noStrike" cap="none">
                <a:solidFill>
                  <a:schemeClr val="dk1"/>
                </a:solidFill>
                <a:latin typeface="Arial"/>
                <a:ea typeface="Arial"/>
                <a:cs typeface="Arial"/>
                <a:sym typeface="Arial"/>
              </a:rPr>
              <a:t> </a:t>
            </a:r>
            <a:r>
              <a:rPr lang="en-GB" sz="1100" i="1" err="1">
                <a:solidFill>
                  <a:schemeClr val="dk1"/>
                </a:solidFill>
              </a:rPr>
              <a:t>thoải</a:t>
            </a:r>
            <a:r>
              <a:rPr lang="en-GB" sz="1100" i="1">
                <a:solidFill>
                  <a:schemeClr val="dk1"/>
                </a:solidFill>
              </a:rPr>
              <a:t> </a:t>
            </a:r>
            <a:r>
              <a:rPr lang="en-GB" sz="1100" i="1" err="1">
                <a:solidFill>
                  <a:schemeClr val="dk1"/>
                </a:solidFill>
              </a:rPr>
              <a:t>mái</a:t>
            </a:r>
            <a:r>
              <a:rPr lang="en-GB" sz="1100" b="0" i="1" u="none" strike="noStrike" cap="none">
                <a:solidFill>
                  <a:schemeClr val="dk1"/>
                </a:solidFill>
                <a:latin typeface="Arial"/>
                <a:ea typeface="Arial"/>
                <a:cs typeface="Arial"/>
                <a:sym typeface="Arial"/>
              </a:rPr>
              <a:t>.</a:t>
            </a:r>
            <a:endParaRPr sz="1100" b="0" i="1" u="none" strike="noStrike" cap="none">
              <a:solidFill>
                <a:schemeClr val="dk1"/>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1" u="none" strike="noStrike" cap="none" err="1">
                <a:solidFill>
                  <a:schemeClr val="dk1"/>
                </a:solidFill>
                <a:latin typeface="Arial"/>
                <a:ea typeface="Arial"/>
                <a:cs typeface="Arial"/>
                <a:sym typeface="Arial"/>
              </a:rPr>
              <a:t>Cùng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nhau</a:t>
            </a:r>
            <a:r>
              <a:rPr lang="en-GB" sz="1100" b="0" i="1" u="none" strike="noStrike" cap="none">
                <a:solidFill>
                  <a:schemeClr val="dk1"/>
                </a:solidFill>
                <a:latin typeface="Arial"/>
                <a:ea typeface="Arial"/>
                <a:cs typeface="Arial"/>
                <a:sym typeface="Arial"/>
              </a:rPr>
              <a:t> chia </a:t>
            </a:r>
            <a:r>
              <a:rPr lang="en-GB" sz="1100" b="0" i="1" u="none" strike="noStrike" cap="none" err="1">
                <a:solidFill>
                  <a:schemeClr val="dk1"/>
                </a:solidFill>
                <a:latin typeface="Arial"/>
                <a:ea typeface="Arial"/>
                <a:cs typeface="Arial"/>
                <a:sym typeface="Arial"/>
              </a:rPr>
              <a:t>sẻ</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kiến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thức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cơ</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bản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về</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hệ</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miễn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dịch</a:t>
            </a:r>
            <a:r>
              <a:rPr lang="en-GB" sz="1100" b="0" i="1" u="none" strike="noStrike" cap="none">
                <a:solidFill>
                  <a:schemeClr val="dk1"/>
                </a:solidFill>
                <a:latin typeface="Arial"/>
                <a:ea typeface="Arial"/>
                <a:cs typeface="Arial"/>
                <a:sym typeface="Arial"/>
              </a:rPr>
              <a:t>. </a:t>
            </a:r>
            <a:endParaRPr sz="1100" b="0" i="1" u="none" strike="noStrike" cap="none">
              <a:solidFill>
                <a:schemeClr val="dk1"/>
              </a:solidFill>
              <a:latin typeface="Arial"/>
              <a:ea typeface="Arial"/>
              <a:cs typeface="Arial"/>
              <a:sym typeface="Arial"/>
            </a:endParaRPr>
          </a:p>
        </p:txBody>
      </p:sp>
      <p:graphicFrame>
        <p:nvGraphicFramePr>
          <p:cNvPr id="326" name="Google Shape;326;p14"/>
          <p:cNvGraphicFramePr/>
          <p:nvPr>
            <p:extLst>
              <p:ext uri="{D42A27DB-BD31-4B8C-83A1-F6EECF244321}">
                <p14:modId xmlns:p14="http://schemas.microsoft.com/office/powerpoint/2010/main" val="1904326635"/>
              </p:ext>
            </p:extLst>
          </p:nvPr>
        </p:nvGraphicFramePr>
        <p:xfrm>
          <a:off x="619494" y="6754668"/>
          <a:ext cx="5864998" cy="2714644"/>
        </p:xfrm>
        <a:graphic>
          <a:graphicData uri="http://schemas.openxmlformats.org/drawingml/2006/table">
            <a:tbl>
              <a:tblPr firstRow="1" bandRow="1">
                <a:noFill/>
                <a:tableStyleId>{13CA79E7-79CE-420D-BEB2-B26DAB61E72D}</a:tableStyleId>
              </a:tblPr>
              <a:tblGrid>
                <a:gridCol w="2932499">
                  <a:extLst>
                    <a:ext uri="{9D8B030D-6E8A-4147-A177-3AD203B41FA5}">
                      <a16:colId xmlns:a16="http://schemas.microsoft.com/office/drawing/2014/main" val="20000"/>
                    </a:ext>
                  </a:extLst>
                </a:gridCol>
                <a:gridCol w="2932499">
                  <a:extLst>
                    <a:ext uri="{9D8B030D-6E8A-4147-A177-3AD203B41FA5}">
                      <a16:colId xmlns:a16="http://schemas.microsoft.com/office/drawing/2014/main" val="20001"/>
                    </a:ext>
                  </a:extLst>
                </a:gridCol>
              </a:tblGrid>
              <a:tr h="595312">
                <a:tc>
                  <a:txBody>
                    <a:bodyPr/>
                    <a:lstStyle/>
                    <a:p>
                      <a:pPr marL="0" marR="0" lvl="0" indent="0" algn="l"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1. </a:t>
                      </a:r>
                      <a:r>
                        <a:rPr lang="en-GB" sz="1100" b="0" u="none" strike="noStrike" cap="none" err="1">
                          <a:solidFill>
                            <a:schemeClr val="dk1"/>
                          </a:solidFill>
                          <a:latin typeface="Arial"/>
                          <a:ea typeface="Arial"/>
                          <a:cs typeface="Arial"/>
                          <a:sym typeface="Arial"/>
                        </a:rPr>
                        <a:t>Hệ</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miễn</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dịch</a:t>
                      </a:r>
                      <a:r>
                        <a:rPr lang="en-GB" sz="1100" b="0" u="none" strike="noStrike" cap="none">
                          <a:solidFill>
                            <a:schemeClr val="dk1"/>
                          </a:solidFill>
                          <a:latin typeface="Arial"/>
                          <a:ea typeface="Arial"/>
                          <a:cs typeface="Arial"/>
                          <a:sym typeface="Arial"/>
                        </a:rPr>
                        <a:t> ở </a:t>
                      </a:r>
                      <a:r>
                        <a:rPr lang="en-GB" sz="1100" b="0" u="none" strike="noStrike" cap="none" err="1">
                          <a:solidFill>
                            <a:schemeClr val="dk1"/>
                          </a:solidFill>
                          <a:latin typeface="Arial"/>
                          <a:ea typeface="Arial"/>
                          <a:cs typeface="Arial"/>
                          <a:sym typeface="Arial"/>
                        </a:rPr>
                        <a:t>mỗi</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người</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là</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hoàn</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toàn</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khác</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nhau</a:t>
                      </a:r>
                      <a:r>
                        <a:rPr lang="en-GB" sz="1100" b="0" u="none" strike="noStrike" cap="none">
                          <a:solidFill>
                            <a:schemeClr val="dk1"/>
                          </a:solidFill>
                          <a:latin typeface="Arial"/>
                          <a:ea typeface="Arial"/>
                          <a:cs typeface="Arial"/>
                          <a:sym typeface="Arial"/>
                        </a:rPr>
                        <a:t>.</a:t>
                      </a:r>
                      <a:r>
                        <a:rPr lang="en-GB" sz="1100" b="0" u="none" strike="noStrike" cap="none">
                          <a:solidFill>
                            <a:schemeClr val="dk1"/>
                          </a:solidFill>
                          <a:latin typeface="Arial"/>
                          <a:ea typeface="Arial"/>
                          <a:cs typeface="Arial"/>
                        </a:rPr>
                        <a:t> </a:t>
                      </a:r>
                      <a:endParaRPr/>
                    </a:p>
                    <a:p>
                      <a:pPr marL="0" marR="0" lvl="0" indent="0" algn="l" rtl="0">
                        <a:lnSpc>
                          <a:spcPct val="100000"/>
                        </a:lnSpc>
                        <a:spcBef>
                          <a:spcPts val="0"/>
                        </a:spcBef>
                        <a:spcAft>
                          <a:spcPts val="0"/>
                        </a:spcAft>
                        <a:buNone/>
                      </a:pPr>
                      <a:endParaRPr sz="1100" b="0" u="none" strike="noStrike" cap="none">
                        <a:latin typeface="Arial"/>
                        <a:ea typeface="Arial"/>
                        <a:cs typeface="Arial"/>
                        <a:sym typeface="Arial"/>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GB" sz="1100" b="0" u="none" strike="noStrike" cap="none">
                          <a:solidFill>
                            <a:schemeClr val="dk1"/>
                          </a:solidFill>
                          <a:latin typeface="Arial"/>
                          <a:ea typeface="Arial"/>
                          <a:cs typeface="Arial"/>
                          <a:sym typeface="Arial"/>
                        </a:rPr>
                        <a:t>5. </a:t>
                      </a:r>
                      <a:r>
                        <a:rPr lang="en-GB" sz="1100" b="0" u="none" strike="noStrike" cap="none" err="1">
                          <a:solidFill>
                            <a:schemeClr val="dk1"/>
                          </a:solidFill>
                          <a:latin typeface="Arial"/>
                          <a:ea typeface="Arial"/>
                          <a:cs typeface="Arial"/>
                          <a:sym typeface="Arial"/>
                        </a:rPr>
                        <a:t>Cơ</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thể</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tự</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hình</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thành</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miễn</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dịch</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khi</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bị</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nhiễm</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trùng</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tấn</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công</a:t>
                      </a:r>
                      <a:r>
                        <a:rPr lang="en-GB" sz="1100" b="0" u="none" strike="noStrike" cap="none">
                          <a:solidFill>
                            <a:schemeClr val="dk1"/>
                          </a:solidFill>
                          <a:latin typeface="Arial"/>
                          <a:ea typeface="Arial"/>
                          <a:cs typeface="Arial"/>
                          <a:sym typeface="Arial"/>
                        </a:rPr>
                        <a:t>.</a:t>
                      </a:r>
                      <a:endParaRPr sz="1100" b="0" u="none" strike="noStrike" cap="none">
                        <a:latin typeface="Arial"/>
                        <a:ea typeface="Arial"/>
                        <a:cs typeface="Arial"/>
                        <a:sym typeface="Arial"/>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95312">
                <a:tc>
                  <a:txBody>
                    <a:bodyPr/>
                    <a:lstStyle/>
                    <a:p>
                      <a:pPr marL="0" marR="0" lvl="0" indent="0" algn="l"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2. </a:t>
                      </a:r>
                      <a:r>
                        <a:rPr lang="en-GB" sz="1100" b="0" u="none" strike="noStrike" cap="none" err="1">
                          <a:solidFill>
                            <a:schemeClr val="dk1"/>
                          </a:solidFill>
                          <a:latin typeface="Arial"/>
                          <a:ea typeface="Arial"/>
                          <a:cs typeface="Arial"/>
                          <a:sym typeface="Arial"/>
                        </a:rPr>
                        <a:t>Trẻ</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em</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sinh</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ra</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đã</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có</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hệ</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miễn</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dịch</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để</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chống</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lại</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một</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số</a:t>
                      </a:r>
                      <a:r>
                        <a:rPr lang="en-GB" sz="1100" b="0" u="none" strike="noStrike" cap="none">
                          <a:solidFill>
                            <a:schemeClr val="dk1"/>
                          </a:solidFill>
                          <a:latin typeface="Arial"/>
                          <a:ea typeface="Arial"/>
                          <a:cs typeface="Arial"/>
                          <a:sym typeface="Arial"/>
                        </a:rPr>
                        <a:t> vi </a:t>
                      </a:r>
                      <a:r>
                        <a:rPr lang="en-GB" sz="1100" b="0" u="none" strike="noStrike" cap="none" err="1">
                          <a:solidFill>
                            <a:schemeClr val="dk1"/>
                          </a:solidFill>
                          <a:latin typeface="Arial"/>
                          <a:ea typeface="Arial"/>
                          <a:cs typeface="Arial"/>
                          <a:sym typeface="Arial"/>
                        </a:rPr>
                        <a:t>trùng</a:t>
                      </a:r>
                      <a:r>
                        <a:rPr lang="en-GB" sz="1100" b="0" u="none" strike="noStrike" cap="none">
                          <a:solidFill>
                            <a:schemeClr val="dk1"/>
                          </a:solidFill>
                          <a:latin typeface="Arial"/>
                          <a:ea typeface="Arial"/>
                          <a:cs typeface="Arial"/>
                          <a:sym typeface="Arial"/>
                        </a:rPr>
                        <a:t>.</a:t>
                      </a:r>
                      <a:endParaRPr sz="1100" b="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100" b="0" u="none" strike="noStrike" cap="none">
                        <a:latin typeface="Arial"/>
                        <a:ea typeface="Arial"/>
                        <a:cs typeface="Arial"/>
                        <a:sym typeface="Arial"/>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GB" sz="1100" b="0" u="none" strike="noStrike" cap="none">
                          <a:solidFill>
                            <a:schemeClr val="dk1"/>
                          </a:solidFill>
                          <a:latin typeface="Arial"/>
                          <a:ea typeface="Arial"/>
                          <a:cs typeface="Arial"/>
                          <a:sym typeface="Arial"/>
                        </a:rPr>
                        <a:t>6. Khi </a:t>
                      </a:r>
                      <a:r>
                        <a:rPr lang="en-GB" sz="1100" b="0" u="none" strike="noStrike" cap="none" err="1">
                          <a:solidFill>
                            <a:schemeClr val="dk1"/>
                          </a:solidFill>
                          <a:latin typeface="Arial"/>
                          <a:ea typeface="Arial"/>
                          <a:cs typeface="Arial"/>
                          <a:sym typeface="Arial"/>
                        </a:rPr>
                        <a:t>chích</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vắc-xin</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hệ</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thống</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miễn</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dịch</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sẽ</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nhận</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biết</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và</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học</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cách</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chống</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lại</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bệnh</a:t>
                      </a:r>
                      <a:r>
                        <a:rPr lang="en-GB" sz="1100" b="0" u="none" strike="noStrike" cap="none">
                          <a:solidFill>
                            <a:schemeClr val="dk1"/>
                          </a:solidFill>
                          <a:latin typeface="Arial"/>
                          <a:ea typeface="Arial"/>
                          <a:cs typeface="Arial"/>
                          <a:sym typeface="Arial"/>
                        </a:rPr>
                        <a:t>.</a:t>
                      </a:r>
                      <a:endParaRPr sz="1100" b="0" u="none" strike="noStrike" cap="none">
                        <a:latin typeface="Arial"/>
                        <a:ea typeface="Arial"/>
                        <a:cs typeface="Arial"/>
                        <a:sym typeface="Arial"/>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None/>
                      </a:pPr>
                      <a:r>
                        <a:rPr lang="en-GB" sz="1100" b="0" u="none" strike="noStrike" cap="none">
                          <a:latin typeface="Arial"/>
                          <a:ea typeface="Arial"/>
                          <a:cs typeface="Arial"/>
                          <a:sym typeface="Arial"/>
                        </a:rPr>
                        <a:t>3. </a:t>
                      </a:r>
                      <a:r>
                        <a:rPr lang="en-GB" sz="1100" b="0" u="none" strike="noStrike" cap="none" err="1">
                          <a:latin typeface="Arial"/>
                          <a:ea typeface="Arial"/>
                          <a:cs typeface="Arial"/>
                          <a:sym typeface="Arial"/>
                        </a:rPr>
                        <a:t>Miễn</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dịch</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bẩm</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sinh</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không</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đủ</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để</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chống</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lại</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các</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bệnh</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truyền</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nhiễm</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nguy</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hiểm</a:t>
                      </a:r>
                      <a:r>
                        <a:rPr lang="en-GB" sz="1100" b="0" u="none" strike="noStrike" cap="none">
                          <a:latin typeface="Arial"/>
                          <a:ea typeface="Arial"/>
                          <a:cs typeface="Arial"/>
                          <a:sym typeface="Arial"/>
                        </a:rPr>
                        <a:t>.</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7. </a:t>
                      </a:r>
                      <a:r>
                        <a:rPr lang="en-GB" sz="1100" b="0" u="none" strike="noStrike" cap="none" err="1">
                          <a:solidFill>
                            <a:schemeClr val="dk1"/>
                          </a:solidFill>
                          <a:latin typeface="Arial"/>
                          <a:ea typeface="Arial"/>
                          <a:cs typeface="Arial"/>
                          <a:sym typeface="Arial"/>
                        </a:rPr>
                        <a:t>Nếu</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từng</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nhiễm</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trùng</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hệ</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miễn</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dịch</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sẽ</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ghi</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nhớ</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cách</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chống</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lại</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bệnh</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gọi</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là</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các</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ký</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ứng</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miễn</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dịch</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học</a:t>
                      </a:r>
                      <a:r>
                        <a:rPr lang="en-GB" sz="1100" b="0" u="none" strike="noStrike" cap="none">
                          <a:solidFill>
                            <a:schemeClr val="dk1"/>
                          </a:solidFill>
                          <a:latin typeface="Arial"/>
                          <a:ea typeface="Arial"/>
                          <a:cs typeface="Arial"/>
                          <a:sym typeface="Arial"/>
                        </a:rPr>
                        <a:t>.</a:t>
                      </a:r>
                      <a:r>
                        <a:rPr lang="en-GB" sz="1100" b="0" u="none" strike="noStrike" cap="none">
                          <a:solidFill>
                            <a:schemeClr val="dk1"/>
                          </a:solidFill>
                          <a:latin typeface="Arial"/>
                          <a:ea typeface="Arial"/>
                          <a:cs typeface="Arial"/>
                        </a:rPr>
                        <a:t> </a:t>
                      </a:r>
                      <a:endParaRPr/>
                    </a:p>
                    <a:p>
                      <a:pPr marL="0" marR="0" lvl="0" indent="0" algn="l" rtl="0">
                        <a:lnSpc>
                          <a:spcPct val="100000"/>
                        </a:lnSpc>
                        <a:spcBef>
                          <a:spcPts val="0"/>
                        </a:spcBef>
                        <a:spcAft>
                          <a:spcPts val="0"/>
                        </a:spcAft>
                        <a:buClr>
                          <a:srgbClr val="000000"/>
                        </a:buClr>
                        <a:buSzPts val="1100"/>
                        <a:buFont typeface="Arial"/>
                        <a:buNone/>
                      </a:pPr>
                      <a:endParaRPr sz="1100" b="0" u="none" strike="noStrike" cap="none">
                        <a:latin typeface="Arial"/>
                        <a:ea typeface="Arial"/>
                        <a:cs typeface="Arial"/>
                        <a:sym typeface="Arial"/>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4. </a:t>
                      </a:r>
                      <a:r>
                        <a:rPr lang="en-GB" sz="1100" b="0" u="none" strike="noStrike" cap="none" err="1">
                          <a:solidFill>
                            <a:schemeClr val="dk1"/>
                          </a:solidFill>
                          <a:latin typeface="Arial"/>
                          <a:ea typeface="Arial"/>
                          <a:cs typeface="Arial"/>
                          <a:sym typeface="Arial"/>
                        </a:rPr>
                        <a:t>Tác</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nhân</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truyền</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nhiễm</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có</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thể</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biến</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đổi</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thành</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chủng</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mới</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mạnh</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hơn</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chủng</a:t>
                      </a:r>
                      <a:r>
                        <a:rPr lang="en-GB" sz="1100" b="0" u="none" strike="noStrike" cap="none">
                          <a:solidFill>
                            <a:schemeClr val="dk1"/>
                          </a:solidFill>
                          <a:latin typeface="Arial"/>
                          <a:ea typeface="Arial"/>
                          <a:cs typeface="Arial"/>
                          <a:sym typeface="Arial"/>
                        </a:rPr>
                        <a:t> ban </a:t>
                      </a:r>
                      <a:r>
                        <a:rPr lang="en-GB" sz="1100" b="0" u="none" strike="noStrike" cap="none" err="1">
                          <a:solidFill>
                            <a:schemeClr val="dk1"/>
                          </a:solidFill>
                          <a:latin typeface="Arial"/>
                          <a:ea typeface="Arial"/>
                          <a:cs typeface="Arial"/>
                          <a:sym typeface="Arial"/>
                        </a:rPr>
                        <a:t>đầu</a:t>
                      </a:r>
                      <a:r>
                        <a:rPr lang="en-GB" sz="1100" b="0" u="none" strike="noStrike" cap="none">
                          <a:solidFill>
                            <a:schemeClr val="dk1"/>
                          </a:solidFill>
                          <a:latin typeface="Arial"/>
                          <a:ea typeface="Arial"/>
                          <a:cs typeface="Arial"/>
                          <a:sym typeface="Arial"/>
                        </a:rPr>
                        <a:t>.</a:t>
                      </a:r>
                      <a:r>
                        <a:rPr lang="en-GB" sz="1100" b="0" u="none" strike="noStrike" cap="none">
                          <a:solidFill>
                            <a:schemeClr val="dk1"/>
                          </a:solidFill>
                          <a:latin typeface="Arial"/>
                          <a:ea typeface="Arial"/>
                          <a:cs typeface="Arial"/>
                        </a:rPr>
                        <a:t> </a:t>
                      </a:r>
                      <a:endParaRPr sz="1100" b="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100" b="0" u="none" strike="noStrike" cap="none">
                        <a:latin typeface="Arial"/>
                        <a:ea typeface="Arial"/>
                        <a:cs typeface="Arial"/>
                        <a:sym typeface="Arial"/>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GB" sz="1100" b="0" u="none" strike="noStrike" cap="none">
                          <a:latin typeface="Arial"/>
                          <a:ea typeface="Arial"/>
                          <a:cs typeface="Arial"/>
                          <a:sym typeface="Arial"/>
                        </a:rPr>
                        <a:t>8. </a:t>
                      </a:r>
                      <a:r>
                        <a:rPr lang="en-GB" sz="1100" b="0" u="none" strike="noStrike" cap="none" err="1">
                          <a:latin typeface="Arial"/>
                          <a:ea typeface="Arial"/>
                          <a:cs typeface="Arial"/>
                          <a:sym typeface="Arial"/>
                        </a:rPr>
                        <a:t>Nếu</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các</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bệnh</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nhiễm</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trùng</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tái</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phát</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các</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ký</a:t>
                      </a:r>
                      <a:r>
                        <a:rPr lang="en-GB" sz="1100" b="0" u="none" strike="noStrike" cap="none">
                          <a:latin typeface="Arial"/>
                          <a:ea typeface="Arial"/>
                          <a:cs typeface="Arial"/>
                          <a:sym typeface="Arial"/>
                        </a:rPr>
                        <a:t> </a:t>
                      </a:r>
                      <a:r>
                        <a:rPr lang="en-GB" sz="1100" b="0" u="none" strike="noStrike" cap="none" err="1">
                          <a:latin typeface="Arial"/>
                          <a:ea typeface="Arial"/>
                          <a:cs typeface="Arial"/>
                        </a:rPr>
                        <a:t>ức</a:t>
                      </a:r>
                      <a:r>
                        <a:rPr lang="en-GB" sz="1100" b="0" u="none" strike="noStrike" cap="none">
                          <a:latin typeface="Arial"/>
                          <a:ea typeface="Arial"/>
                          <a:cs typeface="Arial"/>
                        </a:rPr>
                        <a:t> </a:t>
                      </a:r>
                      <a:r>
                        <a:rPr lang="en-GB" sz="1100" b="0" u="none" strike="noStrike" cap="none" err="1">
                          <a:latin typeface="Arial"/>
                          <a:ea typeface="Arial"/>
                          <a:cs typeface="Arial"/>
                        </a:rPr>
                        <a:t>miễn</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dịch</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học</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giúp</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cơ</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thể</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có</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cách</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chống</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lại</a:t>
                      </a:r>
                      <a:r>
                        <a:rPr lang="en-GB" sz="1100" b="0" u="none" strike="noStrike" cap="none">
                          <a:latin typeface="Arial"/>
                          <a:ea typeface="Arial"/>
                          <a:cs typeface="Arial"/>
                          <a:sym typeface="Arial"/>
                        </a:rPr>
                        <a:t> </a:t>
                      </a:r>
                      <a:r>
                        <a:rPr lang="en-GB" sz="1100" b="0" u="none" strike="noStrike" cap="none" err="1">
                          <a:latin typeface="Arial"/>
                          <a:ea typeface="Arial"/>
                          <a:cs typeface="Arial"/>
                          <a:sym typeface="Arial"/>
                        </a:rPr>
                        <a:t>chúng</a:t>
                      </a:r>
                      <a:r>
                        <a:rPr lang="en-GB" sz="1100" b="0" u="none" strike="noStrike" cap="none">
                          <a:latin typeface="Arial"/>
                          <a:ea typeface="Arial"/>
                          <a:cs typeface="Arial"/>
                          <a:sym typeface="Arial"/>
                        </a:rPr>
                        <a:t>.</a:t>
                      </a:r>
                      <a:r>
                        <a:rPr lang="en-GB" sz="1100" b="0" u="none" strike="noStrike" cap="none">
                          <a:latin typeface="Arial"/>
                          <a:ea typeface="Arial"/>
                          <a:cs typeface="Arial"/>
                        </a:rPr>
                        <a:t> </a:t>
                      </a:r>
                      <a:endParaRPr/>
                    </a:p>
                    <a:p>
                      <a:pPr marL="0" marR="0" lvl="0" indent="0" algn="l" rtl="0">
                        <a:lnSpc>
                          <a:spcPct val="100000"/>
                        </a:lnSpc>
                        <a:spcBef>
                          <a:spcPts val="0"/>
                        </a:spcBef>
                        <a:spcAft>
                          <a:spcPts val="0"/>
                        </a:spcAft>
                        <a:buNone/>
                      </a:pPr>
                      <a:endParaRPr sz="1100" b="0" u="none" strike="noStrike" cap="none">
                        <a:latin typeface="Arial"/>
                        <a:ea typeface="Arial"/>
                        <a:cs typeface="Arial"/>
                        <a:sym typeface="Arial"/>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graphicFrame>
        <p:nvGraphicFramePr>
          <p:cNvPr id="327" name="Google Shape;327;p14"/>
          <p:cNvGraphicFramePr/>
          <p:nvPr>
            <p:extLst>
              <p:ext uri="{D42A27DB-BD31-4B8C-83A1-F6EECF244321}">
                <p14:modId xmlns:p14="http://schemas.microsoft.com/office/powerpoint/2010/main" val="3425037643"/>
              </p:ext>
            </p:extLst>
          </p:nvPr>
        </p:nvGraphicFramePr>
        <p:xfrm>
          <a:off x="1634404" y="962100"/>
          <a:ext cx="4597954" cy="762010"/>
        </p:xfrm>
        <a:graphic>
          <a:graphicData uri="http://schemas.openxmlformats.org/drawingml/2006/table">
            <a:tbl>
              <a:tblPr firstRow="1" bandRow="1">
                <a:noFill/>
                <a:tableStyleId>{6A197176-FE07-4446-A634-2CB2BC9E9628}</a:tableStyleId>
              </a:tblPr>
              <a:tblGrid>
                <a:gridCol w="1492384">
                  <a:extLst>
                    <a:ext uri="{9D8B030D-6E8A-4147-A177-3AD203B41FA5}">
                      <a16:colId xmlns:a16="http://schemas.microsoft.com/office/drawing/2014/main" val="20000"/>
                    </a:ext>
                  </a:extLst>
                </a:gridCol>
                <a:gridCol w="1552785">
                  <a:extLst>
                    <a:ext uri="{9D8B030D-6E8A-4147-A177-3AD203B41FA5}">
                      <a16:colId xmlns:a16="http://schemas.microsoft.com/office/drawing/2014/main" val="20001"/>
                    </a:ext>
                  </a:extLst>
                </a:gridCol>
                <a:gridCol w="1552785">
                  <a:extLst>
                    <a:ext uri="{9D8B030D-6E8A-4147-A177-3AD203B41FA5}">
                      <a16:colId xmlns:a16="http://schemas.microsoft.com/office/drawing/2014/main" val="20002"/>
                    </a:ext>
                  </a:extLst>
                </a:gridCol>
              </a:tblGrid>
              <a:tr h="737150">
                <a:tc>
                  <a:txBody>
                    <a:bodyPr/>
                    <a:lstStyle/>
                    <a:p>
                      <a:pPr marL="171450" marR="0" lvl="0" indent="-171450" algn="l" rtl="0">
                        <a:lnSpc>
                          <a:spcPct val="100000"/>
                        </a:lnSpc>
                        <a:spcBef>
                          <a:spcPts val="0"/>
                        </a:spcBef>
                        <a:spcAft>
                          <a:spcPts val="0"/>
                        </a:spcAft>
                        <a:buClr>
                          <a:srgbClr val="000000"/>
                        </a:buClr>
                        <a:buSzPts val="1100"/>
                        <a:buFont typeface="Arial"/>
                        <a:buChar char="•"/>
                      </a:pPr>
                      <a:r>
                        <a:rPr lang="en-GB" sz="1100" i="1" err="1"/>
                        <a:t>Tờ</a:t>
                      </a:r>
                      <a:r>
                        <a:rPr lang="en-GB" sz="1100" i="1"/>
                        <a:t> </a:t>
                      </a:r>
                      <a:r>
                        <a:rPr lang="en-GB" sz="1100" i="1" err="1"/>
                        <a:t>rơi</a:t>
                      </a:r>
                      <a:r>
                        <a:rPr lang="en-GB" sz="1100" i="1"/>
                        <a:t>/</a:t>
                      </a:r>
                      <a:r>
                        <a:rPr lang="en-GB" sz="1100" i="1" u="none" strike="noStrike" cap="none"/>
                        <a:t>poster  </a:t>
                      </a:r>
                      <a:r>
                        <a:rPr lang="en-GB" sz="1100" i="1" u="none" strike="noStrike" cap="none" err="1"/>
                        <a:t>v</a:t>
                      </a:r>
                      <a:r>
                        <a:rPr lang="en-GB" sz="1100" i="1" err="1"/>
                        <a:t>ề</a:t>
                      </a:r>
                      <a:r>
                        <a:rPr lang="en-GB" sz="1100" i="1"/>
                        <a:t> </a:t>
                      </a:r>
                      <a:r>
                        <a:rPr lang="en-GB" sz="1100" i="1" err="1"/>
                        <a:t>hệ</a:t>
                      </a:r>
                      <a:r>
                        <a:rPr lang="en-GB" sz="1100" i="1"/>
                        <a:t> </a:t>
                      </a:r>
                      <a:r>
                        <a:rPr lang="en-GB" sz="1100" i="1" err="1"/>
                        <a:t>miễn</a:t>
                      </a:r>
                      <a:r>
                        <a:rPr lang="en-GB" sz="1100" i="1"/>
                        <a:t> </a:t>
                      </a:r>
                      <a:r>
                        <a:rPr lang="en-GB" sz="1100" i="1" err="1"/>
                        <a:t>dịch</a:t>
                      </a:r>
                      <a:endParaRPr err="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en-GB" sz="1100" i="1" err="1"/>
                        <a:t>Bút</a:t>
                      </a:r>
                      <a:r>
                        <a:rPr lang="en-GB" sz="1100" i="1"/>
                        <a:t> </a:t>
                      </a:r>
                      <a:r>
                        <a:rPr lang="en-GB" sz="1100" i="1" err="1"/>
                        <a:t>dạ</a:t>
                      </a:r>
                      <a:r>
                        <a:rPr lang="en-GB" sz="1100" i="1"/>
                        <a:t>/</a:t>
                      </a:r>
                      <a:r>
                        <a:rPr lang="en-GB" sz="1100" i="1" err="1"/>
                        <a:t>Bút</a:t>
                      </a:r>
                      <a:r>
                        <a:rPr lang="en-GB" sz="1100" i="1"/>
                        <a:t> bi</a:t>
                      </a:r>
                      <a:endParaRPr/>
                    </a:p>
                    <a:p>
                      <a:pPr marL="171450" marR="0" lvl="0" indent="-171450" algn="l" rtl="0">
                        <a:lnSpc>
                          <a:spcPct val="100000"/>
                        </a:lnSpc>
                        <a:spcBef>
                          <a:spcPts val="0"/>
                        </a:spcBef>
                        <a:spcAft>
                          <a:spcPts val="0"/>
                        </a:spcAft>
                        <a:buClr>
                          <a:srgbClr val="000000"/>
                        </a:buClr>
                        <a:buSzPts val="1100"/>
                        <a:buFont typeface="Arial"/>
                        <a:buChar char="•"/>
                      </a:pPr>
                      <a:r>
                        <a:rPr lang="en-GB" sz="1100" i="1" err="1"/>
                        <a:t>Giấy</a:t>
                      </a:r>
                      <a:r>
                        <a:rPr lang="en-GB" sz="1100" i="1"/>
                        <a:t> </a:t>
                      </a:r>
                      <a:r>
                        <a:rPr lang="en-GB" sz="1100" i="1" u="none" strike="noStrike" cap="none"/>
                        <a:t>A0</a:t>
                      </a:r>
                      <a:endParaRPr/>
                    </a:p>
                    <a:p>
                      <a:pPr marL="171450" marR="0" lvl="0" indent="-171450" algn="l" rtl="0">
                        <a:lnSpc>
                          <a:spcPct val="100000"/>
                        </a:lnSpc>
                        <a:spcBef>
                          <a:spcPts val="0"/>
                        </a:spcBef>
                        <a:spcAft>
                          <a:spcPts val="0"/>
                        </a:spcAft>
                        <a:buClr>
                          <a:srgbClr val="000000"/>
                        </a:buClr>
                        <a:buSzPts val="1100"/>
                        <a:buFont typeface="Arial"/>
                        <a:buChar char="•"/>
                      </a:pPr>
                      <a:r>
                        <a:rPr lang="en-GB" sz="1100" i="1" err="1"/>
                        <a:t>Giấy</a:t>
                      </a:r>
                      <a:r>
                        <a:rPr lang="en-GB" sz="1100" i="1"/>
                        <a:t> </a:t>
                      </a:r>
                      <a:r>
                        <a:rPr lang="en-GB" sz="1100" i="1" u="none" strike="noStrike" cap="none"/>
                        <a:t>A5</a:t>
                      </a:r>
                      <a:endParaRPr/>
                    </a:p>
                    <a:p>
                      <a:pPr marL="171450" marR="0" lvl="0" indent="-171450" algn="l" rtl="0">
                        <a:lnSpc>
                          <a:spcPct val="100000"/>
                        </a:lnSpc>
                        <a:spcBef>
                          <a:spcPts val="0"/>
                        </a:spcBef>
                        <a:spcAft>
                          <a:spcPts val="0"/>
                        </a:spcAft>
                        <a:buClr>
                          <a:srgbClr val="000000"/>
                        </a:buClr>
                        <a:buSzPts val="1100"/>
                        <a:buFont typeface="Arial"/>
                        <a:buChar char="•"/>
                      </a:pPr>
                      <a:r>
                        <a:rPr lang="en-GB" sz="1100" i="1" err="1"/>
                        <a:t>Băng</a:t>
                      </a:r>
                      <a:r>
                        <a:rPr lang="en-GB" sz="1100" i="1"/>
                        <a:t> </a:t>
                      </a:r>
                      <a:r>
                        <a:rPr lang="en-GB" sz="1100" i="1" err="1"/>
                        <a:t>dính</a:t>
                      </a:r>
                      <a:endParaRPr err="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en-GB" sz="1100" i="1" err="1"/>
                        <a:t>Mẫu</a:t>
                      </a:r>
                      <a:r>
                        <a:rPr lang="en-GB" sz="1100" i="1"/>
                        <a:t> </a:t>
                      </a:r>
                      <a:r>
                        <a:rPr lang="en-GB" sz="1100" i="1" err="1"/>
                        <a:t>bảng</a:t>
                      </a:r>
                      <a:r>
                        <a:rPr lang="en-GB" sz="1100" i="1"/>
                        <a:t> </a:t>
                      </a:r>
                      <a:r>
                        <a:rPr lang="en-GB" sz="1100" i="1" u="none" strike="noStrike" cap="none"/>
                        <a:t>5.1 </a:t>
                      </a:r>
                      <a:endParaRPr/>
                    </a:p>
                    <a:p>
                      <a:pPr marL="171450" marR="0" lvl="0" indent="-171450" algn="l" rtl="0">
                        <a:lnSpc>
                          <a:spcPct val="100000"/>
                        </a:lnSpc>
                        <a:spcBef>
                          <a:spcPts val="0"/>
                        </a:spcBef>
                        <a:spcAft>
                          <a:spcPts val="0"/>
                        </a:spcAft>
                        <a:buClr>
                          <a:srgbClr val="000000"/>
                        </a:buClr>
                        <a:buSzPts val="1100"/>
                        <a:buFont typeface="Arial"/>
                        <a:buChar char="•"/>
                      </a:pPr>
                      <a:r>
                        <a:rPr lang="en-GB" sz="1100" i="1" err="1">
                          <a:solidFill>
                            <a:schemeClr val="dk1"/>
                          </a:solidFill>
                        </a:rPr>
                        <a:t>Mẫu</a:t>
                      </a:r>
                      <a:r>
                        <a:rPr lang="en-GB" sz="1100" i="1">
                          <a:solidFill>
                            <a:schemeClr val="dk1"/>
                          </a:solidFill>
                        </a:rPr>
                        <a:t> </a:t>
                      </a:r>
                      <a:r>
                        <a:rPr lang="en-GB" sz="1100" i="1" err="1">
                          <a:solidFill>
                            <a:schemeClr val="dk1"/>
                          </a:solidFill>
                        </a:rPr>
                        <a:t>bảng</a:t>
                      </a:r>
                      <a:r>
                        <a:rPr lang="en-GB" sz="1100" i="1" u="none" strike="noStrike" cap="none"/>
                        <a:t> 5.2 </a:t>
                      </a:r>
                      <a:endParaRPr/>
                    </a:p>
                    <a:p>
                      <a:pPr marL="171450" marR="0" lvl="0" indent="-171450" algn="l" rtl="0">
                        <a:lnSpc>
                          <a:spcPct val="100000"/>
                        </a:lnSpc>
                        <a:spcBef>
                          <a:spcPts val="0"/>
                        </a:spcBef>
                        <a:spcAft>
                          <a:spcPts val="0"/>
                        </a:spcAft>
                        <a:buClr>
                          <a:srgbClr val="000000"/>
                        </a:buClr>
                        <a:buSzPts val="1100"/>
                        <a:buFont typeface="Arial"/>
                        <a:buChar char="•"/>
                      </a:pPr>
                      <a:r>
                        <a:rPr lang="en-GB" sz="1100" i="1" err="1">
                          <a:solidFill>
                            <a:schemeClr val="dk1"/>
                          </a:solidFill>
                        </a:rPr>
                        <a:t>Mẫu</a:t>
                      </a:r>
                      <a:r>
                        <a:rPr lang="en-GB" sz="1100" i="1">
                          <a:solidFill>
                            <a:schemeClr val="dk1"/>
                          </a:solidFill>
                        </a:rPr>
                        <a:t> </a:t>
                      </a:r>
                      <a:r>
                        <a:rPr lang="en-GB" sz="1100" i="1" err="1">
                          <a:solidFill>
                            <a:schemeClr val="dk1"/>
                          </a:solidFill>
                        </a:rPr>
                        <a:t>bảng</a:t>
                      </a:r>
                      <a:r>
                        <a:rPr lang="en-GB" sz="1100" i="1" u="none" strike="noStrike" cap="none"/>
                        <a:t> 6 </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328" name="Google Shape;328;p14"/>
          <p:cNvSpPr txBox="1"/>
          <p:nvPr/>
        </p:nvSpPr>
        <p:spPr>
          <a:xfrm>
            <a:off x="620457" y="993451"/>
            <a:ext cx="997333"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b="1" err="1">
                <a:solidFill>
                  <a:srgbClr val="456980"/>
                </a:solidFill>
              </a:rPr>
              <a:t>Chuẩn</a:t>
            </a:r>
            <a:r>
              <a:rPr lang="en-GB" b="1">
                <a:solidFill>
                  <a:srgbClr val="456980"/>
                </a:solidFill>
              </a:rPr>
              <a:t> </a:t>
            </a:r>
            <a:r>
              <a:rPr lang="en-GB" b="1" err="1">
                <a:solidFill>
                  <a:srgbClr val="456980"/>
                </a:solidFill>
              </a:rPr>
              <a:t>bị</a:t>
            </a:r>
            <a:endParaRPr sz="1400" b="0" i="0" u="none" strike="noStrike" cap="none" err="1">
              <a:solidFill>
                <a:srgbClr val="000000"/>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FFDCC736-BB05-B858-FE46-7AB9C6DEF510}"/>
              </a:ext>
            </a:extLst>
          </p:cNvPr>
          <p:cNvSpPr>
            <a:spLocks noGrp="1"/>
          </p:cNvSpPr>
          <p:nvPr>
            <p:ph type="sldNum" idx="12"/>
          </p:nvPr>
        </p:nvSpPr>
        <p:spPr/>
        <p:txBody>
          <a:bodyPr/>
          <a:lstStyle/>
          <a:p>
            <a:fld id="{00000000-1234-1234-1234-123412341234}" type="slidenum">
              <a:rPr lang="en-GB"/>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116e083f769_0_2"/>
          <p:cNvSpPr txBox="1"/>
          <p:nvPr/>
        </p:nvSpPr>
        <p:spPr>
          <a:xfrm>
            <a:off x="573769" y="2900358"/>
            <a:ext cx="2935713" cy="307800"/>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554"/>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g116e083f769_0_2"/>
          <p:cNvSpPr txBox="1"/>
          <p:nvPr/>
        </p:nvSpPr>
        <p:spPr>
          <a:xfrm>
            <a:off x="494131" y="1077002"/>
            <a:ext cx="6094279" cy="5693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1: </a:t>
            </a:r>
            <a:r>
              <a:rPr lang="en-GB" sz="1500" b="1" i="0" u="none" strike="noStrike" cap="none" err="1">
                <a:solidFill>
                  <a:srgbClr val="3E7190"/>
                </a:solidFill>
                <a:latin typeface="Arial"/>
                <a:ea typeface="Arial"/>
                <a:cs typeface="Arial"/>
                <a:sym typeface="Arial"/>
              </a:rPr>
              <a:t>Khởi</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động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và</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học</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về</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hệ</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miễn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dịch</a:t>
            </a:r>
            <a:r>
              <a:rPr lang="en-GB" sz="1500" b="1" i="0" u="none" strike="noStrike" cap="none">
                <a:solidFill>
                  <a:srgbClr val="3E7190"/>
                </a:solidFill>
                <a:latin typeface="Arial"/>
                <a:ea typeface="Arial"/>
                <a:cs typeface="Arial"/>
                <a:sym typeface="Arial"/>
              </a:rPr>
              <a:t> </a:t>
            </a:r>
            <a:r>
              <a:rPr lang="en-GB" sz="1200" b="1" i="0" u="none" strike="noStrike" cap="none">
                <a:solidFill>
                  <a:srgbClr val="3E7190"/>
                </a:solidFill>
                <a:latin typeface="Arial"/>
                <a:ea typeface="Arial"/>
                <a:cs typeface="Arial"/>
                <a:sym typeface="Arial"/>
              </a:rPr>
              <a:t>(</a:t>
            </a:r>
            <a:r>
              <a:rPr lang="en-GB" sz="1200" b="1" i="0" u="none" strike="noStrike" cap="none" err="1">
                <a:solidFill>
                  <a:srgbClr val="3E7190"/>
                </a:solidFill>
                <a:latin typeface="Arial"/>
                <a:ea typeface="Arial"/>
                <a:cs typeface="Arial"/>
                <a:sym typeface="Arial"/>
              </a:rPr>
              <a:t>tiếp</a:t>
            </a:r>
            <a:r>
              <a:rPr lang="en-GB" sz="1200" b="1" i="0" u="none" strike="noStrike" cap="none">
                <a:solidFill>
                  <a:srgbClr val="3E719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1" u="none" strike="noStrike" cap="none" err="1">
                <a:solidFill>
                  <a:srgbClr val="000000"/>
                </a:solidFill>
                <a:latin typeface="Arial"/>
                <a:ea typeface="Arial"/>
                <a:cs typeface="Arial"/>
                <a:sym typeface="Arial"/>
              </a:rPr>
              <a:t>Bước</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này</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gồm</a:t>
            </a:r>
            <a:r>
              <a:rPr lang="en-GB" sz="1100" b="0" i="1" u="none" strike="noStrike" cap="none">
                <a:solidFill>
                  <a:srgbClr val="000000"/>
                </a:solidFill>
                <a:latin typeface="Arial"/>
                <a:ea typeface="Arial"/>
                <a:cs typeface="Arial"/>
                <a:sym typeface="Arial"/>
              </a:rPr>
              <a:t> 01 </a:t>
            </a:r>
            <a:r>
              <a:rPr lang="en-GB" sz="1100" b="0" i="1" u="none" strike="noStrike" cap="none" err="1">
                <a:solidFill>
                  <a:srgbClr val="000000"/>
                </a:solidFill>
                <a:latin typeface="Arial"/>
                <a:ea typeface="Arial"/>
                <a:cs typeface="Arial"/>
                <a:sym typeface="Arial"/>
              </a:rPr>
              <a:t>hoạt</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động</a:t>
            </a:r>
            <a:r>
              <a:rPr lang="en-GB" sz="1100" b="0" i="1" u="none" strike="noStrike" cap="none">
                <a:solidFill>
                  <a:srgbClr val="000000"/>
                </a:solidFill>
                <a:latin typeface="Arial"/>
                <a:ea typeface="Arial"/>
                <a:cs typeface="Arial"/>
                <a:sym typeface="Arial"/>
              </a:rPr>
              <a:t> – </a:t>
            </a:r>
            <a:r>
              <a:rPr lang="en-GB" sz="1100" b="0" i="1" u="none" strike="noStrike" cap="none" err="1">
                <a:solidFill>
                  <a:srgbClr val="000000"/>
                </a:solidFill>
                <a:latin typeface="Arial"/>
                <a:ea typeface="Arial"/>
                <a:cs typeface="Arial"/>
                <a:sym typeface="Arial"/>
              </a:rPr>
              <a:t>Tổng</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thời</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gian</a:t>
            </a:r>
            <a:r>
              <a:rPr lang="en-GB" sz="1100" b="0" i="1" u="none" strike="noStrike" cap="none">
                <a:solidFill>
                  <a:srgbClr val="000000"/>
                </a:solidFill>
                <a:latin typeface="Arial"/>
                <a:ea typeface="Arial"/>
                <a:cs typeface="Arial"/>
                <a:sym typeface="Arial"/>
              </a:rPr>
              <a:t>: 20 </a:t>
            </a:r>
            <a:r>
              <a:rPr lang="en-GB" sz="1100" b="0" i="1" u="none" strike="noStrike" cap="none" err="1">
                <a:solidFill>
                  <a:srgbClr val="000000"/>
                </a:solidFill>
                <a:latin typeface="Arial"/>
                <a:ea typeface="Arial"/>
                <a:cs typeface="Arial"/>
                <a:sym typeface="Arial"/>
              </a:rPr>
              <a:t>phút</a:t>
            </a:r>
            <a:endParaRPr sz="1400" b="0" i="0" u="none" strike="noStrike" cap="none" err="1">
              <a:solidFill>
                <a:srgbClr val="000000"/>
              </a:solidFill>
              <a:latin typeface="Arial"/>
              <a:ea typeface="Arial"/>
              <a:cs typeface="Arial"/>
              <a:sym typeface="Arial"/>
            </a:endParaRPr>
          </a:p>
        </p:txBody>
      </p:sp>
      <p:sp>
        <p:nvSpPr>
          <p:cNvPr id="335" name="Google Shape;335;g116e083f769_0_2"/>
          <p:cNvSpPr txBox="1"/>
          <p:nvPr/>
        </p:nvSpPr>
        <p:spPr>
          <a:xfrm>
            <a:off x="733119" y="622741"/>
            <a:ext cx="5777530" cy="261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a:t>
            </a:r>
            <a:r>
              <a:rPr lang="en-GB" sz="1100" b="0" i="1" u="none" strike="noStrike" cap="none" err="1">
                <a:solidFill>
                  <a:srgbClr val="000000"/>
                </a:solidFill>
                <a:latin typeface="Arial"/>
                <a:ea typeface="Arial"/>
                <a:cs typeface="Arial"/>
                <a:sym typeface="Arial"/>
              </a:rPr>
              <a:t>đun</a:t>
            </a:r>
            <a:r>
              <a:rPr lang="en-GB" sz="1100" b="0" i="1" u="none" strike="noStrike" cap="none">
                <a:solidFill>
                  <a:srgbClr val="000000"/>
                </a:solidFill>
                <a:latin typeface="Arial"/>
                <a:ea typeface="Arial"/>
                <a:cs typeface="Arial"/>
                <a:sym typeface="Arial"/>
              </a:rPr>
              <a:t> 2: </a:t>
            </a:r>
            <a:r>
              <a:rPr lang="en-GB" sz="1100" b="0" i="1" u="none" strike="noStrike" cap="none" err="1">
                <a:solidFill>
                  <a:srgbClr val="000000"/>
                </a:solidFill>
                <a:latin typeface="Arial"/>
                <a:ea typeface="Arial"/>
                <a:cs typeface="Arial"/>
                <a:sym typeface="Arial"/>
              </a:rPr>
              <a:t>Kỹ</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năng</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thuyết</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phục</a:t>
            </a:r>
            <a:endParaRPr sz="1400" b="0" i="0" u="none" strike="noStrike" cap="none" err="1">
              <a:solidFill>
                <a:srgbClr val="000000"/>
              </a:solidFill>
              <a:latin typeface="Arial"/>
              <a:ea typeface="Arial"/>
              <a:cs typeface="Arial"/>
              <a:sym typeface="Arial"/>
            </a:endParaRPr>
          </a:p>
        </p:txBody>
      </p:sp>
      <p:sp>
        <p:nvSpPr>
          <p:cNvPr id="336" name="Google Shape;336;g116e083f769_0_2"/>
          <p:cNvSpPr txBox="1"/>
          <p:nvPr/>
        </p:nvSpPr>
        <p:spPr>
          <a:xfrm>
            <a:off x="573774" y="1833347"/>
            <a:ext cx="5935310" cy="4208804"/>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300"/>
              <a:buFont typeface="Arial"/>
              <a:buNone/>
            </a:pPr>
            <a:r>
              <a:rPr lang="en-GB" sz="1300" b="1" i="0" u="none" strike="noStrike" cap="none" dirty="0">
                <a:solidFill>
                  <a:srgbClr val="067973"/>
                </a:solidFill>
                <a:latin typeface="Arial"/>
                <a:ea typeface="Arial"/>
                <a:cs typeface="Arial"/>
                <a:sym typeface="Arial"/>
              </a:rPr>
              <a:t>HOẠT ĐỘNG 1: Tam </a:t>
            </a:r>
            <a:r>
              <a:rPr lang="en-GB" sz="1300" b="1" i="0" u="none" strike="noStrike" cap="none" dirty="0" err="1">
                <a:solidFill>
                  <a:srgbClr val="067973"/>
                </a:solidFill>
                <a:latin typeface="Arial"/>
                <a:ea typeface="Arial"/>
                <a:cs typeface="Arial"/>
                <a:sym typeface="Arial"/>
              </a:rPr>
              <a:t>sao</a:t>
            </a:r>
            <a:r>
              <a:rPr lang="en-GB" sz="1300" b="1" i="0" u="none" strike="noStrike" cap="none" dirty="0">
                <a:solidFill>
                  <a:srgbClr val="067973"/>
                </a:solidFill>
                <a:latin typeface="Arial"/>
                <a:ea typeface="Arial"/>
                <a:cs typeface="Arial"/>
                <a:sym typeface="Arial"/>
              </a:rPr>
              <a:t> </a:t>
            </a:r>
            <a:r>
              <a:rPr lang="en-GB" sz="1300" b="1" i="0" u="none" strike="noStrike" cap="none" dirty="0" err="1">
                <a:solidFill>
                  <a:srgbClr val="067973"/>
                </a:solidFill>
                <a:latin typeface="Arial"/>
                <a:ea typeface="Arial"/>
                <a:cs typeface="Arial"/>
                <a:sym typeface="Arial"/>
              </a:rPr>
              <a:t>thất</a:t>
            </a:r>
            <a:r>
              <a:rPr lang="en-GB" sz="1300" b="1" i="0" u="none" strike="noStrike" cap="none" dirty="0">
                <a:solidFill>
                  <a:srgbClr val="067973"/>
                </a:solidFill>
                <a:latin typeface="Arial"/>
                <a:ea typeface="Arial"/>
                <a:cs typeface="Arial"/>
                <a:sym typeface="Arial"/>
              </a:rPr>
              <a:t> </a:t>
            </a:r>
            <a:r>
              <a:rPr lang="en-GB" sz="1300" b="1" i="0" u="none" strike="noStrike" cap="none" dirty="0" err="1">
                <a:solidFill>
                  <a:srgbClr val="067973"/>
                </a:solidFill>
                <a:latin typeface="Arial"/>
                <a:ea typeface="Arial"/>
                <a:cs typeface="Arial"/>
                <a:sym typeface="Arial"/>
              </a:rPr>
              <a:t>bản</a:t>
            </a:r>
            <a:r>
              <a:rPr lang="en-GB" sz="1300" b="1" i="0" u="none" strike="noStrike" cap="none" dirty="0">
                <a:solidFill>
                  <a:srgbClr val="067973"/>
                </a:solidFill>
                <a:latin typeface="Arial"/>
                <a:ea typeface="Arial"/>
                <a:cs typeface="Arial"/>
                <a:sym typeface="Arial"/>
              </a:rPr>
              <a:t> </a:t>
            </a:r>
            <a:r>
              <a:rPr lang="en-GB" sz="1300" b="0" i="0" u="none" strike="noStrike" cap="none" dirty="0">
                <a:solidFill>
                  <a:srgbClr val="067973"/>
                </a:solidFill>
                <a:latin typeface="Arial"/>
                <a:ea typeface="Arial"/>
                <a:cs typeface="Arial"/>
                <a:sym typeface="Arial"/>
              </a:rPr>
              <a:t>(</a:t>
            </a:r>
            <a:r>
              <a:rPr lang="en-GB" sz="1300" b="0" i="0" u="none" strike="noStrike" cap="none" dirty="0" err="1">
                <a:solidFill>
                  <a:srgbClr val="067973"/>
                </a:solidFill>
                <a:latin typeface="Arial"/>
                <a:ea typeface="Arial"/>
                <a:cs typeface="Arial"/>
                <a:sym typeface="Arial"/>
              </a:rPr>
              <a:t>tiếp</a:t>
            </a:r>
            <a:r>
              <a:rPr lang="en-GB" sz="1300" b="0" i="0" u="none" strike="noStrike" cap="none" dirty="0">
                <a:solidFill>
                  <a:srgbClr val="067973"/>
                </a:solidFill>
                <a:latin typeface="Arial"/>
                <a:ea typeface="Arial"/>
                <a:cs typeface="Arial"/>
                <a:sym typeface="Arial"/>
              </a:rPr>
              <a:t>)</a:t>
            </a:r>
            <a:endParaRPr dirty="0"/>
          </a:p>
          <a:p>
            <a:pPr marL="0" marR="0" lvl="0" indent="0" algn="l" rtl="0">
              <a:lnSpc>
                <a:spcPct val="150000"/>
              </a:lnSpc>
              <a:spcBef>
                <a:spcPts val="0"/>
              </a:spcBef>
              <a:spcAft>
                <a:spcPts val="0"/>
              </a:spcAft>
              <a:buNone/>
            </a:pPr>
            <a:r>
              <a:rPr lang="en-GB" sz="1100" b="0" i="1" u="none" strike="noStrike" cap="none" dirty="0" err="1">
                <a:solidFill>
                  <a:schemeClr val="dk1"/>
                </a:solidFill>
                <a:latin typeface="Arial"/>
                <a:ea typeface="Arial"/>
                <a:cs typeface="Arial"/>
                <a:sym typeface="Arial"/>
              </a:rPr>
              <a:t>Thời</a:t>
            </a:r>
            <a:r>
              <a:rPr lang="en-GB" sz="1100" b="0" i="1" u="none" strike="noStrike" cap="none" dirty="0">
                <a:solidFill>
                  <a:schemeClr val="dk1"/>
                </a:solidFill>
                <a:latin typeface="Arial"/>
                <a:ea typeface="Arial"/>
                <a:cs typeface="Arial"/>
                <a:sym typeface="Arial"/>
              </a:rPr>
              <a:t> </a:t>
            </a:r>
            <a:r>
              <a:rPr lang="en-GB" sz="1100" b="0" i="1" u="none" strike="noStrike" cap="none" dirty="0" err="1">
                <a:solidFill>
                  <a:schemeClr val="dk1"/>
                </a:solidFill>
                <a:latin typeface="Arial"/>
                <a:ea typeface="Arial"/>
                <a:cs typeface="Arial"/>
                <a:sym typeface="Arial"/>
              </a:rPr>
              <a:t>gian</a:t>
            </a:r>
            <a:r>
              <a:rPr lang="en-GB" sz="1100" b="0" i="1" u="none" strike="noStrike" cap="none" dirty="0">
                <a:solidFill>
                  <a:schemeClr val="dk1"/>
                </a:solidFill>
                <a:latin typeface="Arial"/>
                <a:ea typeface="Arial"/>
                <a:cs typeface="Arial"/>
                <a:sym typeface="Arial"/>
              </a:rPr>
              <a:t>: 20 </a:t>
            </a:r>
            <a:r>
              <a:rPr lang="en-GB" sz="1100" b="0" i="1" u="none" strike="noStrike" cap="none" dirty="0" err="1">
                <a:solidFill>
                  <a:schemeClr val="dk1"/>
                </a:solidFill>
                <a:latin typeface="Arial"/>
                <a:ea typeface="Arial"/>
                <a:cs typeface="Arial"/>
                <a:sym typeface="Arial"/>
              </a:rPr>
              <a:t>phút</a:t>
            </a:r>
            <a:endParaRPr sz="1100" b="0" i="1" u="none" strike="noStrike" cap="none" dirty="0" err="1">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endParaRPr sz="1300" b="1" i="0" u="none" strike="noStrike" cap="none">
              <a:solidFill>
                <a:srgbClr val="067973"/>
              </a:solidFill>
              <a:latin typeface="Arial"/>
              <a:ea typeface="Arial"/>
              <a:cs typeface="Arial"/>
              <a:sym typeface="Arial"/>
            </a:endParaRPr>
          </a:p>
          <a:p>
            <a:pPr>
              <a:buClr>
                <a:schemeClr val="dk1"/>
              </a:buClr>
              <a:buSzPts val="1100"/>
            </a:pPr>
            <a:r>
              <a:rPr lang="en-GB" sz="1100" b="0" i="0" u="none" strike="noStrike" cap="none" dirty="0">
                <a:solidFill>
                  <a:schemeClr val="dk1"/>
                </a:solidFill>
                <a:latin typeface="Arial"/>
                <a:ea typeface="Arial"/>
                <a:cs typeface="Arial"/>
                <a:sym typeface="Arial"/>
              </a:rPr>
              <a:t>Sau </a:t>
            </a:r>
            <a:r>
              <a:rPr lang="en-GB" sz="1100" b="0" i="0" u="none" strike="noStrike" cap="none" dirty="0" err="1">
                <a:solidFill>
                  <a:schemeClr val="dk1"/>
                </a:solidFill>
                <a:latin typeface="Arial"/>
                <a:ea typeface="Arial"/>
                <a:cs typeface="Arial"/>
                <a:sym typeface="Arial"/>
              </a:rPr>
              <a:t>trò</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chơi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tập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huấn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viên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đặt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câu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hỏi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thảo</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luận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tổng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kết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lại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một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số</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kiến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thức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cơ</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bản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về</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hệ</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miễn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dịch</a:t>
            </a:r>
            <a:r>
              <a:rPr lang="en-GB" sz="1100" b="0" i="0" u="none" strike="noStrike" cap="none" dirty="0">
                <a:solidFill>
                  <a:schemeClr val="dk1"/>
                </a:solidFill>
                <a:latin typeface="Arial"/>
                <a:ea typeface="Arial"/>
                <a:cs typeface="Arial"/>
                <a:sym typeface="Arial"/>
              </a:rPr>
              <a:t> ở </a:t>
            </a:r>
            <a:r>
              <a:rPr lang="en-GB" sz="1100" b="0" i="0" u="none" strike="noStrike" cap="none" dirty="0" err="1">
                <a:solidFill>
                  <a:schemeClr val="dk1"/>
                </a:solidFill>
                <a:latin typeface="Arial"/>
                <a:ea typeface="Arial"/>
                <a:cs typeface="Arial"/>
                <a:sym typeface="Arial"/>
              </a:rPr>
              <a:t>người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cho</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học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viên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Đồng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thời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tập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huấn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viên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cũng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có</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thể</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cung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cấp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thêm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nguồn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thông</a:t>
            </a:r>
            <a:r>
              <a:rPr lang="en-GB" sz="1100" b="0" i="0" u="none" strike="noStrike" cap="none" dirty="0">
                <a:solidFill>
                  <a:schemeClr val="dk1"/>
                </a:solidFill>
                <a:latin typeface="Arial"/>
                <a:ea typeface="Arial"/>
                <a:cs typeface="Arial"/>
                <a:sym typeface="Arial"/>
              </a:rPr>
              <a:t> tin </a:t>
            </a:r>
            <a:r>
              <a:rPr lang="en-GB" sz="1100" b="0" i="0" u="none" strike="noStrike" cap="none" dirty="0" err="1">
                <a:solidFill>
                  <a:schemeClr val="dk1"/>
                </a:solidFill>
                <a:latin typeface="Arial"/>
                <a:ea typeface="Arial"/>
                <a:cs typeface="Arial"/>
                <a:sym typeface="Arial"/>
              </a:rPr>
              <a:t>để</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người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học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có</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thể</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chủ</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động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tìm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hiểu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thêm</a:t>
            </a:r>
            <a:r>
              <a:rPr lang="en-GB" sz="1100" b="0" i="0" u="none" strike="noStrike" cap="none" dirty="0">
                <a:solidFill>
                  <a:schemeClr val="dk1"/>
                </a:solidFill>
                <a:latin typeface="Arial"/>
                <a:ea typeface="Arial"/>
                <a:cs typeface="Arial"/>
                <a:sym typeface="Arial"/>
              </a:rPr>
              <a:t>.</a:t>
            </a:r>
            <a:r>
              <a:rPr lang="en-GB" sz="1100" dirty="0">
                <a:solidFill>
                  <a:schemeClr val="dk1"/>
                </a:solidFill>
              </a:rPr>
              <a:t> </a:t>
            </a:r>
            <a:endParaRPr lang="en-GB"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GB" sz="1100" b="0" i="0" u="none" strike="noStrike" cap="none" dirty="0" err="1">
                <a:solidFill>
                  <a:schemeClr val="dk1"/>
                </a:solidFill>
                <a:latin typeface="Arial"/>
                <a:ea typeface="Arial"/>
                <a:cs typeface="Arial"/>
                <a:sym typeface="Arial"/>
              </a:rPr>
              <a:t>Một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vài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câu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hỏi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gợi</a:t>
            </a:r>
            <a:r>
              <a:rPr lang="en-GB" sz="1100" b="0" i="0" u="none" strike="noStrike" cap="none" dirty="0">
                <a:solidFill>
                  <a:schemeClr val="dk1"/>
                </a:solidFill>
                <a:latin typeface="Arial"/>
                <a:ea typeface="Arial"/>
                <a:cs typeface="Arial"/>
                <a:sym typeface="Arial"/>
              </a:rPr>
              <a:t> ý </a:t>
            </a:r>
            <a:r>
              <a:rPr lang="en-GB" sz="1100" b="0" i="0" u="none" strike="noStrike" cap="none" dirty="0" err="1">
                <a:solidFill>
                  <a:schemeClr val="dk1"/>
                </a:solidFill>
                <a:latin typeface="Arial"/>
                <a:ea typeface="Arial"/>
                <a:cs typeface="Arial"/>
                <a:sym typeface="Arial"/>
              </a:rPr>
              <a:t>để</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thảo</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luận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như</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sau</a:t>
            </a:r>
            <a:r>
              <a:rPr lang="en-GB" sz="1100" b="0" i="0" u="none" strike="noStrike" cap="none" dirty="0">
                <a:solidFill>
                  <a:schemeClr val="dk1"/>
                </a:solidFill>
                <a:latin typeface="Arial"/>
                <a:ea typeface="Arial"/>
                <a:cs typeface="Arial"/>
                <a:sym typeface="Arial"/>
              </a:rPr>
              <a:t>:</a:t>
            </a:r>
            <a:r>
              <a:rPr lang="en-GB" sz="1100" dirty="0">
                <a:solidFill>
                  <a:schemeClr val="dk1"/>
                </a:solidFill>
              </a:rPr>
              <a:t> </a:t>
            </a:r>
            <a:endParaRPr sz="1400" b="0" i="0" u="none" strike="noStrike" cap="none" dirty="0">
              <a:solidFill>
                <a:schemeClr val="dk1"/>
              </a:solidFill>
              <a:latin typeface="Arial"/>
              <a:ea typeface="Arial"/>
              <a:cs typeface="Arial"/>
              <a:sym typeface="Arial"/>
            </a:endParaRPr>
          </a:p>
          <a:p>
            <a:pPr marL="171450" indent="-171450">
              <a:spcBef>
                <a:spcPts val="554"/>
              </a:spcBef>
              <a:buClr>
                <a:srgbClr val="067973"/>
              </a:buClr>
              <a:buSzPts val="1100"/>
              <a:buFont typeface="Arial"/>
              <a:buChar char="•"/>
            </a:pPr>
            <a:r>
              <a:rPr lang="en-GB" sz="1100" b="1" i="1" u="none" strike="noStrike" cap="none" dirty="0">
                <a:solidFill>
                  <a:srgbClr val="067973"/>
                </a:solidFill>
                <a:latin typeface="Arial"/>
                <a:ea typeface="Arial"/>
                <a:cs typeface="Arial"/>
                <a:sym typeface="Arial"/>
              </a:rPr>
              <a:t>Thông tin </a:t>
            </a:r>
            <a:r>
              <a:rPr lang="en-GB" sz="1100" b="1" i="1" u="none" strike="noStrike" cap="none" dirty="0" err="1">
                <a:solidFill>
                  <a:srgbClr val="067973"/>
                </a:solidFill>
                <a:latin typeface="Arial"/>
                <a:ea typeface="Arial"/>
                <a:cs typeface="Arial"/>
                <a:sym typeface="Arial"/>
              </a:rPr>
              <a:t>nào</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anh</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chị</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đã</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biết</a:t>
            </a:r>
            <a:r>
              <a:rPr lang="en-GB" sz="1100" b="1" i="1" u="none" strike="noStrike" cap="none" dirty="0">
                <a:solidFill>
                  <a:srgbClr val="067973"/>
                </a:solidFill>
                <a:latin typeface="Arial"/>
                <a:ea typeface="Arial"/>
                <a:cs typeface="Arial"/>
                <a:sym typeface="Arial"/>
              </a:rPr>
              <a:t>?</a:t>
            </a:r>
            <a:r>
              <a:rPr lang="en-GB" sz="1100" b="1" i="1" dirty="0">
                <a:solidFill>
                  <a:srgbClr val="067973"/>
                </a:solidFill>
              </a:rPr>
              <a:t> </a:t>
            </a:r>
            <a:endParaRPr sz="1400" b="0" i="0" u="none" strike="noStrike" cap="none" dirty="0">
              <a:solidFill>
                <a:schemeClr val="dk1"/>
              </a:solidFill>
              <a:latin typeface="Arial"/>
              <a:ea typeface="Arial"/>
              <a:cs typeface="Arial"/>
              <a:sym typeface="Arial"/>
            </a:endParaRPr>
          </a:p>
          <a:p>
            <a:pPr marL="171450" indent="-171450">
              <a:spcBef>
                <a:spcPts val="554"/>
              </a:spcBef>
              <a:buClr>
                <a:srgbClr val="067973"/>
              </a:buClr>
              <a:buSzPts val="1100"/>
              <a:buFont typeface="Arial"/>
              <a:buChar char="•"/>
            </a:pPr>
            <a:r>
              <a:rPr lang="en-GB" sz="1100" b="1" i="1" u="none" strike="noStrike" cap="none" dirty="0">
                <a:solidFill>
                  <a:srgbClr val="067973"/>
                </a:solidFill>
                <a:latin typeface="Arial"/>
                <a:ea typeface="Arial"/>
                <a:cs typeface="Arial"/>
                <a:sym typeface="Arial"/>
              </a:rPr>
              <a:t>Thông tin </a:t>
            </a:r>
            <a:r>
              <a:rPr lang="en-GB" sz="1100" b="1" i="1" u="none" strike="noStrike" cap="none" dirty="0" err="1">
                <a:solidFill>
                  <a:srgbClr val="067973"/>
                </a:solidFill>
                <a:latin typeface="Arial"/>
                <a:ea typeface="Arial"/>
                <a:cs typeface="Arial"/>
                <a:sym typeface="Arial"/>
              </a:rPr>
              <a:t>nào</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là</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mới</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với</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anh</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chị</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Hoặc</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thông</a:t>
            </a:r>
            <a:r>
              <a:rPr lang="en-GB" sz="1100" b="1" i="1" u="none" strike="noStrike" cap="none" dirty="0">
                <a:solidFill>
                  <a:srgbClr val="067973"/>
                </a:solidFill>
                <a:latin typeface="Arial"/>
                <a:ea typeface="Arial"/>
                <a:cs typeface="Arial"/>
                <a:sym typeface="Arial"/>
              </a:rPr>
              <a:t> tin </a:t>
            </a:r>
            <a:r>
              <a:rPr lang="en-GB" sz="1100" b="1" i="1" u="none" strike="noStrike" cap="none" dirty="0" err="1">
                <a:solidFill>
                  <a:srgbClr val="067973"/>
                </a:solidFill>
                <a:latin typeface="Arial"/>
                <a:ea typeface="Arial"/>
                <a:cs typeface="Arial"/>
                <a:sym typeface="Arial"/>
              </a:rPr>
              <a:t>nào</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anh</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chị</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muốn</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biết</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thêm</a:t>
            </a:r>
            <a:r>
              <a:rPr lang="en-GB" sz="1100" b="1" i="1" u="none" strike="noStrike" cap="none" dirty="0">
                <a:solidFill>
                  <a:srgbClr val="067973"/>
                </a:solidFill>
                <a:latin typeface="Arial"/>
                <a:ea typeface="Arial"/>
                <a:cs typeface="Arial"/>
                <a:sym typeface="Arial"/>
              </a:rPr>
              <a:t>?</a:t>
            </a:r>
            <a:r>
              <a:rPr lang="en-GB" sz="1100" b="1" i="1" dirty="0">
                <a:solidFill>
                  <a:srgbClr val="067973"/>
                </a:solidFill>
              </a:rPr>
              <a:t> </a:t>
            </a:r>
            <a:endParaRPr sz="1400" b="0" i="0" u="none" strike="noStrike" cap="none" dirty="0">
              <a:solidFill>
                <a:schemeClr val="dk1"/>
              </a:solidFill>
              <a:latin typeface="Arial"/>
              <a:ea typeface="Arial"/>
              <a:cs typeface="Arial"/>
              <a:sym typeface="Arial"/>
            </a:endParaRPr>
          </a:p>
          <a:p>
            <a:pPr marL="171450" marR="0" lvl="0" indent="-171450" algn="l" rtl="0">
              <a:lnSpc>
                <a:spcPct val="100000"/>
              </a:lnSpc>
              <a:spcBef>
                <a:spcPts val="554"/>
              </a:spcBef>
              <a:spcAft>
                <a:spcPts val="0"/>
              </a:spcAft>
              <a:buClr>
                <a:srgbClr val="067973"/>
              </a:buClr>
              <a:buSzPts val="1100"/>
              <a:buFont typeface="Arial"/>
              <a:buChar char="•"/>
            </a:pPr>
            <a:r>
              <a:rPr lang="en-GB" sz="1100" b="1" i="1" u="none" strike="noStrike" cap="none" dirty="0">
                <a:solidFill>
                  <a:srgbClr val="067973"/>
                </a:solidFill>
                <a:latin typeface="Arial"/>
                <a:ea typeface="Arial"/>
                <a:cs typeface="Arial"/>
                <a:sym typeface="Arial"/>
              </a:rPr>
              <a:t>Anh/ </a:t>
            </a:r>
            <a:r>
              <a:rPr lang="en-GB" sz="1100" b="1" i="1" u="none" strike="noStrike" cap="none" dirty="0" err="1">
                <a:solidFill>
                  <a:srgbClr val="067973"/>
                </a:solidFill>
                <a:latin typeface="Arial"/>
                <a:ea typeface="Arial"/>
                <a:cs typeface="Arial"/>
                <a:sym typeface="Arial"/>
              </a:rPr>
              <a:t>chị</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đã</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biết</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hoặc</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đã</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tìm</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kiếm</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những</a:t>
            </a:r>
            <a:r>
              <a:rPr lang="en-GB" sz="1100" b="1" i="1" u="none" strike="noStrike" cap="none" dirty="0">
                <a:solidFill>
                  <a:srgbClr val="067973"/>
                </a:solidFill>
                <a:latin typeface="Arial"/>
                <a:ea typeface="Arial"/>
                <a:cs typeface="Arial"/>
                <a:sym typeface="Arial"/>
              </a:rPr>
              <a:t> </a:t>
            </a:r>
            <a:r>
              <a:rPr lang="en-GB" sz="1100" b="1" i="1" u="none" strike="noStrike" cap="none" dirty="0" err="1">
                <a:solidFill>
                  <a:srgbClr val="067973"/>
                </a:solidFill>
                <a:latin typeface="Arial"/>
                <a:ea typeface="Arial"/>
                <a:cs typeface="Arial"/>
                <a:sym typeface="Arial"/>
              </a:rPr>
              <a:t>thông</a:t>
            </a:r>
            <a:r>
              <a:rPr lang="en-GB" sz="1100" b="1" i="1" u="none" strike="noStrike" cap="none" dirty="0">
                <a:solidFill>
                  <a:srgbClr val="067973"/>
                </a:solidFill>
                <a:latin typeface="Arial"/>
                <a:ea typeface="Arial"/>
                <a:cs typeface="Arial"/>
                <a:sym typeface="Arial"/>
              </a:rPr>
              <a:t> tin </a:t>
            </a:r>
            <a:r>
              <a:rPr lang="en-GB" sz="1100" b="1" i="1" u="none" strike="noStrike" cap="none" dirty="0" err="1">
                <a:solidFill>
                  <a:srgbClr val="067973"/>
                </a:solidFill>
                <a:latin typeface="Arial"/>
                <a:ea typeface="Arial"/>
                <a:cs typeface="Arial"/>
                <a:sym typeface="Arial"/>
              </a:rPr>
              <a:t>này</a:t>
            </a:r>
            <a:r>
              <a:rPr lang="en-GB" sz="1100" b="1" i="1" u="none" strike="noStrike" cap="none" dirty="0">
                <a:solidFill>
                  <a:srgbClr val="067973"/>
                </a:solidFill>
                <a:latin typeface="Arial"/>
                <a:ea typeface="Arial"/>
                <a:cs typeface="Arial"/>
                <a:sym typeface="Arial"/>
              </a:rPr>
              <a:t> qua </a:t>
            </a:r>
            <a:r>
              <a:rPr lang="en-GB" sz="1100" b="1" i="1" u="none" strike="noStrike" cap="none" dirty="0" err="1">
                <a:solidFill>
                  <a:srgbClr val="067973"/>
                </a:solidFill>
                <a:latin typeface="Arial"/>
                <a:ea typeface="Arial"/>
                <a:cs typeface="Arial"/>
                <a:sym typeface="Arial"/>
              </a:rPr>
              <a:t>đâu</a:t>
            </a:r>
            <a:r>
              <a:rPr lang="en-GB" sz="1100" b="1" i="1" u="none" strike="noStrike" cap="none" dirty="0">
                <a:solidFill>
                  <a:srgbClr val="067973"/>
                </a:solidFill>
                <a:latin typeface="Arial"/>
                <a:ea typeface="Arial"/>
                <a:cs typeface="Arial"/>
                <a:sym typeface="Arial"/>
              </a:rPr>
              <a:t>?</a:t>
            </a:r>
            <a:endParaRPr sz="1400" b="0" i="0" u="none" strike="noStrike" cap="none" dirty="0">
              <a:solidFill>
                <a:schemeClr val="dk1"/>
              </a:solidFill>
              <a:latin typeface="Arial"/>
              <a:ea typeface="Arial"/>
              <a:cs typeface="Arial"/>
              <a:sym typeface="Arial"/>
            </a:endParaRPr>
          </a:p>
          <a:p>
            <a:pPr>
              <a:spcBef>
                <a:spcPts val="554"/>
              </a:spcBef>
              <a:buSzPts val="1100"/>
            </a:pPr>
            <a:r>
              <a:rPr lang="en-GB" sz="1100" b="0" i="0" u="none" strike="noStrike" cap="none" dirty="0" err="1">
                <a:solidFill>
                  <a:schemeClr val="dk1"/>
                </a:solidFill>
                <a:latin typeface="Arial"/>
                <a:ea typeface="Arial"/>
                <a:cs typeface="Arial"/>
                <a:sym typeface="Arial"/>
              </a:rPr>
              <a:t>Gợi</a:t>
            </a:r>
            <a:r>
              <a:rPr lang="en-GB" sz="1100" b="0" i="0" u="none" strike="noStrike" cap="none" dirty="0">
                <a:solidFill>
                  <a:schemeClr val="dk1"/>
                </a:solidFill>
                <a:latin typeface="Arial"/>
                <a:ea typeface="Arial"/>
                <a:cs typeface="Arial"/>
                <a:sym typeface="Arial"/>
              </a:rPr>
              <a:t> ý </a:t>
            </a:r>
            <a:r>
              <a:rPr lang="en-GB" sz="1100" b="0" i="0" u="none" strike="noStrike" cap="none" dirty="0" err="1">
                <a:solidFill>
                  <a:schemeClr val="dk1"/>
                </a:solidFill>
                <a:latin typeface="Arial"/>
                <a:ea typeface="Arial"/>
                <a:cs typeface="Arial"/>
                <a:sym typeface="Arial"/>
              </a:rPr>
              <a:t>một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số</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nguồn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thông</a:t>
            </a:r>
            <a:r>
              <a:rPr lang="en-GB" sz="1100" b="0" i="0" u="none" strike="noStrike" cap="none" dirty="0">
                <a:solidFill>
                  <a:schemeClr val="dk1"/>
                </a:solidFill>
                <a:latin typeface="Arial"/>
                <a:ea typeface="Arial"/>
                <a:cs typeface="Arial"/>
                <a:sym typeface="Arial"/>
              </a:rPr>
              <a:t> tin </a:t>
            </a:r>
            <a:r>
              <a:rPr lang="en-GB" sz="1100" b="0" i="0" u="none" strike="noStrike" cap="none" dirty="0" err="1">
                <a:solidFill>
                  <a:schemeClr val="dk1"/>
                </a:solidFill>
                <a:latin typeface="Arial"/>
                <a:ea typeface="Arial"/>
                <a:cs typeface="Arial"/>
                <a:sym typeface="Arial"/>
              </a:rPr>
              <a:t>chính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thống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uy</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tín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để</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người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học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có</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thể</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tự</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tìm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hiểu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thêm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như</a:t>
            </a:r>
            <a:r>
              <a:rPr lang="en-GB" sz="1100" b="0" i="0" u="none" strike="noStrike" cap="none" dirty="0">
                <a:solidFill>
                  <a:schemeClr val="dk1"/>
                </a:solidFill>
                <a:latin typeface="Arial"/>
                <a:ea typeface="Arial"/>
                <a:cs typeface="Arial"/>
                <a:sym typeface="Arial"/>
              </a:rPr>
              <a:t>:</a:t>
            </a:r>
            <a:r>
              <a:rPr lang="en-GB" sz="1100" dirty="0">
                <a:solidFill>
                  <a:schemeClr val="dk1"/>
                </a:solidFill>
              </a:rPr>
              <a:t> </a:t>
            </a:r>
            <a:endParaRPr sz="1100" b="0" i="0" u="none" strike="noStrike" cap="none">
              <a:solidFill>
                <a:schemeClr val="dk1"/>
              </a:solidFill>
              <a:latin typeface="Arial"/>
              <a:ea typeface="Arial"/>
              <a:cs typeface="Arial"/>
              <a:sym typeface="Arial"/>
            </a:endParaRPr>
          </a:p>
          <a:p>
            <a:pPr marL="457200" indent="-298450">
              <a:lnSpc>
                <a:spcPct val="150000"/>
              </a:lnSpc>
              <a:spcBef>
                <a:spcPts val="554"/>
              </a:spcBef>
              <a:buClr>
                <a:schemeClr val="dk1"/>
              </a:buClr>
              <a:buSzPts val="1100"/>
              <a:buFont typeface="Arial"/>
              <a:buChar char="●"/>
            </a:pPr>
            <a:r>
              <a:rPr lang="en-GB" sz="1100" b="0" i="0" u="none" strike="noStrike" cap="none" dirty="0">
                <a:solidFill>
                  <a:schemeClr val="dk1"/>
                </a:solidFill>
                <a:latin typeface="Arial"/>
                <a:ea typeface="Arial"/>
                <a:cs typeface="Arial"/>
                <a:sym typeface="Arial"/>
              </a:rPr>
              <a:t>Tài </a:t>
            </a:r>
            <a:r>
              <a:rPr lang="en-GB" sz="1100" b="0" i="0" u="none" strike="noStrike" cap="none" dirty="0" err="1">
                <a:solidFill>
                  <a:schemeClr val="dk1"/>
                </a:solidFill>
                <a:latin typeface="Arial"/>
                <a:ea typeface="Arial"/>
                <a:cs typeface="Arial"/>
                <a:sym typeface="Arial"/>
              </a:rPr>
              <a:t>liệu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về</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Bệnh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truyền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nhiễm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Vắc-xin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phòng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chống</a:t>
            </a:r>
            <a:r>
              <a:rPr lang="en-GB" sz="1100" dirty="0">
                <a:solidFill>
                  <a:schemeClr val="dk1"/>
                </a:solidFill>
              </a:rPr>
              <a:t> </a:t>
            </a:r>
            <a:r>
              <a:rPr lang="en-GB" sz="1100" dirty="0" err="1">
                <a:solidFill>
                  <a:schemeClr val="dk1"/>
                </a:solidFill>
              </a:rPr>
              <a:t>bệnh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cho</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Cộng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viên</a:t>
            </a:r>
            <a:r>
              <a:rPr lang="en-GB" sz="1100" b="0" i="0" u="none" strike="noStrike" cap="none" dirty="0">
                <a:solidFill>
                  <a:schemeClr val="dk1"/>
                </a:solidFill>
                <a:latin typeface="Arial"/>
                <a:ea typeface="Arial"/>
                <a:cs typeface="Arial"/>
                <a:sym typeface="Arial"/>
              </a:rPr>
              <a:t> y </a:t>
            </a:r>
            <a:r>
              <a:rPr lang="en-GB" sz="1100" b="0" i="0" u="none" strike="noStrike" cap="none" dirty="0" err="1">
                <a:solidFill>
                  <a:schemeClr val="dk1"/>
                </a:solidFill>
                <a:latin typeface="Arial"/>
                <a:ea typeface="Arial"/>
                <a:cs typeface="Arial"/>
                <a:sym typeface="Arial"/>
              </a:rPr>
              <a:t>tế</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thôn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buôn</a:t>
            </a:r>
            <a:r>
              <a:rPr lang="en-GB" sz="1100" b="0" i="0" u="none" strike="noStrike" cap="none" dirty="0">
                <a:solidFill>
                  <a:schemeClr val="dk1"/>
                </a:solidFill>
                <a:latin typeface="Arial"/>
                <a:ea typeface="Arial"/>
                <a:cs typeface="Arial"/>
                <a:sym typeface="Arial"/>
              </a:rPr>
              <a:t>;</a:t>
            </a:r>
            <a:r>
              <a:rPr lang="en-GB" sz="1100" dirty="0">
                <a:solidFill>
                  <a:schemeClr val="dk1"/>
                </a:solidFill>
              </a:rPr>
              <a:t> </a:t>
            </a:r>
            <a:endParaRPr sz="1100" b="0" i="0" u="none" strike="noStrike" cap="none" dirty="0">
              <a:solidFill>
                <a:schemeClr val="dk1"/>
              </a:solidFill>
              <a:latin typeface="Arial"/>
              <a:ea typeface="Arial"/>
              <a:cs typeface="Arial"/>
              <a:sym typeface="Arial"/>
            </a:endParaRPr>
          </a:p>
          <a:p>
            <a:pPr marL="457200" indent="-298450">
              <a:lnSpc>
                <a:spcPct val="150000"/>
              </a:lnSpc>
              <a:buClr>
                <a:schemeClr val="dk1"/>
              </a:buClr>
              <a:buSzPts val="1100"/>
              <a:buFont typeface="Arial"/>
              <a:buChar char="●"/>
            </a:pPr>
            <a:r>
              <a:rPr lang="en-GB" sz="1100" b="0" i="0" u="none" strike="noStrike" cap="none" dirty="0">
                <a:solidFill>
                  <a:schemeClr val="dk1"/>
                </a:solidFill>
                <a:latin typeface="Arial"/>
                <a:ea typeface="Arial"/>
                <a:cs typeface="Arial"/>
                <a:sym typeface="Arial"/>
              </a:rPr>
              <a:t>Trang tin </a:t>
            </a:r>
            <a:r>
              <a:rPr lang="en-GB" sz="1100" b="0" i="0" u="none" strike="noStrike" cap="none" dirty="0" err="1">
                <a:solidFill>
                  <a:schemeClr val="dk1"/>
                </a:solidFill>
                <a:latin typeface="Arial"/>
                <a:ea typeface="Arial"/>
                <a:cs typeface="Arial"/>
                <a:sym typeface="Arial"/>
              </a:rPr>
              <a:t>của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Bộ</a:t>
            </a:r>
            <a:r>
              <a:rPr lang="en-GB" sz="1100" b="0" i="0" u="none" strike="noStrike" cap="none" dirty="0">
                <a:solidFill>
                  <a:schemeClr val="dk1"/>
                </a:solidFill>
                <a:latin typeface="Arial"/>
                <a:ea typeface="Arial"/>
                <a:cs typeface="Arial"/>
                <a:sym typeface="Arial"/>
              </a:rPr>
              <a:t> Y </a:t>
            </a:r>
            <a:r>
              <a:rPr lang="en-GB" sz="1100" dirty="0" err="1">
                <a:solidFill>
                  <a:schemeClr val="dk1"/>
                </a:solidFill>
              </a:rPr>
              <a:t>tế</a:t>
            </a:r>
            <a:r>
              <a:rPr lang="en-GB" sz="1100" b="0" i="0" u="none" strike="noStrike" cap="none" dirty="0">
                <a:solidFill>
                  <a:schemeClr val="dk1"/>
                </a:solidFill>
                <a:latin typeface="Arial"/>
                <a:ea typeface="Arial"/>
                <a:cs typeface="Arial"/>
                <a:sym typeface="Arial"/>
              </a:rPr>
              <a:t>;</a:t>
            </a:r>
            <a:r>
              <a:rPr lang="en-GB" sz="1100" dirty="0">
                <a:solidFill>
                  <a:schemeClr val="dk1"/>
                </a:solidFill>
              </a:rPr>
              <a:t> </a:t>
            </a:r>
            <a:endParaRPr sz="1100" b="0" i="0" u="none" strike="noStrike" cap="none">
              <a:solidFill>
                <a:schemeClr val="dk1"/>
              </a:solidFill>
              <a:latin typeface="Arial"/>
              <a:ea typeface="Arial"/>
              <a:cs typeface="Arial"/>
              <a:sym typeface="Arial"/>
            </a:endParaRPr>
          </a:p>
          <a:p>
            <a:pPr marL="457200" indent="-298450">
              <a:lnSpc>
                <a:spcPct val="150000"/>
              </a:lnSpc>
              <a:buClr>
                <a:schemeClr val="dk1"/>
              </a:buClr>
              <a:buSzPts val="1100"/>
              <a:buFont typeface="Arial"/>
              <a:buChar char="●"/>
            </a:pPr>
            <a:r>
              <a:rPr lang="en-GB" sz="1100" b="0" i="0" u="none" strike="noStrike" cap="none" dirty="0">
                <a:solidFill>
                  <a:schemeClr val="dk1"/>
                </a:solidFill>
                <a:latin typeface="Arial"/>
                <a:ea typeface="Arial"/>
                <a:cs typeface="Arial"/>
                <a:sym typeface="Arial"/>
              </a:rPr>
              <a:t>Trang tin </a:t>
            </a:r>
            <a:r>
              <a:rPr lang="en-GB" sz="1100" b="0" i="0" u="none" strike="noStrike" cap="none" dirty="0" err="1">
                <a:solidFill>
                  <a:schemeClr val="dk1"/>
                </a:solidFill>
                <a:latin typeface="Arial"/>
                <a:ea typeface="Arial"/>
                <a:cs typeface="Arial"/>
                <a:sym typeface="Arial"/>
              </a:rPr>
              <a:t>của</a:t>
            </a:r>
            <a:r>
              <a:rPr lang="en-GB" sz="1100" b="0" i="0" u="none" strike="noStrike" cap="none" dirty="0">
                <a:solidFill>
                  <a:schemeClr val="dk1"/>
                </a:solidFill>
                <a:latin typeface="Arial"/>
                <a:ea typeface="Arial"/>
                <a:cs typeface="Arial"/>
                <a:sym typeface="Arial"/>
              </a:rPr>
              <a:t> Trung </a:t>
            </a:r>
            <a:r>
              <a:rPr lang="en-GB" sz="1100" b="0" i="0" u="none" strike="noStrike" cap="none" dirty="0" err="1">
                <a:solidFill>
                  <a:schemeClr val="dk1"/>
                </a:solidFill>
                <a:latin typeface="Arial"/>
                <a:ea typeface="Arial"/>
                <a:cs typeface="Arial"/>
                <a:sym typeface="Arial"/>
              </a:rPr>
              <a:t>tâm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Kiểm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soát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bệnh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tật</a:t>
            </a:r>
            <a:r>
              <a:rPr lang="en-GB" sz="1100" b="0" i="0" u="none" strike="noStrike" cap="none" dirty="0">
                <a:solidFill>
                  <a:schemeClr val="dk1"/>
                </a:solidFill>
                <a:latin typeface="Arial"/>
                <a:ea typeface="Arial"/>
                <a:cs typeface="Arial"/>
                <a:sym typeface="Arial"/>
              </a:rPr>
              <a:t>;</a:t>
            </a:r>
            <a:r>
              <a:rPr lang="en-GB" sz="1100" dirty="0">
                <a:solidFill>
                  <a:schemeClr val="dk1"/>
                </a:solidFill>
              </a:rPr>
              <a:t> </a:t>
            </a:r>
            <a:endParaRPr sz="1100" b="0" i="0" u="none" strike="noStrike" cap="none">
              <a:solidFill>
                <a:schemeClr val="dk1"/>
              </a:solidFill>
              <a:latin typeface="Arial"/>
              <a:ea typeface="Arial"/>
              <a:cs typeface="Arial"/>
              <a:sym typeface="Arial"/>
            </a:endParaRPr>
          </a:p>
          <a:p>
            <a:pPr marL="457200" marR="0" lvl="0" indent="-298450" algn="l" rtl="0">
              <a:lnSpc>
                <a:spcPct val="150000"/>
              </a:lnSpc>
              <a:spcBef>
                <a:spcPts val="0"/>
              </a:spcBef>
              <a:spcAft>
                <a:spcPts val="0"/>
              </a:spcAft>
              <a:buClr>
                <a:schemeClr val="dk1"/>
              </a:buClr>
              <a:buSzPts val="1100"/>
              <a:buFont typeface="Arial"/>
              <a:buChar char="●"/>
            </a:pPr>
            <a:r>
              <a:rPr lang="en-GB" sz="1100" b="0" i="0" u="none" strike="noStrike" cap="none" dirty="0">
                <a:solidFill>
                  <a:schemeClr val="dk1"/>
                </a:solidFill>
                <a:latin typeface="Arial"/>
                <a:ea typeface="Arial"/>
                <a:cs typeface="Arial"/>
                <a:sym typeface="Arial"/>
              </a:rPr>
              <a:t>Trang tin </a:t>
            </a:r>
            <a:r>
              <a:rPr lang="en-GB" sz="1100" b="0" i="0" u="none" strike="noStrike" cap="none" dirty="0" err="1">
                <a:solidFill>
                  <a:schemeClr val="dk1"/>
                </a:solidFill>
                <a:latin typeface="Arial"/>
                <a:ea typeface="Arial"/>
                <a:cs typeface="Arial"/>
                <a:sym typeface="Arial"/>
              </a:rPr>
              <a:t>của</a:t>
            </a:r>
            <a:r>
              <a:rPr lang="en-GB" sz="1100" b="0" i="0" u="none" strike="noStrike" cap="none" dirty="0">
                <a:solidFill>
                  <a:schemeClr val="dk1"/>
                </a:solidFill>
                <a:latin typeface="Arial"/>
                <a:ea typeface="Arial"/>
                <a:cs typeface="Arial"/>
                <a:sym typeface="Arial"/>
              </a:rPr>
              <a:t> Thông </a:t>
            </a:r>
            <a:r>
              <a:rPr lang="en-GB" sz="1100" b="0" i="0" u="none" strike="noStrike" cap="none" dirty="0" err="1">
                <a:solidFill>
                  <a:schemeClr val="dk1"/>
                </a:solidFill>
                <a:latin typeface="Arial"/>
                <a:ea typeface="Arial"/>
                <a:cs typeface="Arial"/>
                <a:sym typeface="Arial"/>
              </a:rPr>
              <a:t>tấn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xã</a:t>
            </a:r>
            <a:r>
              <a:rPr lang="en-GB" sz="1100" b="0" i="0" u="none" strike="noStrike" cap="none" dirty="0">
                <a:solidFill>
                  <a:schemeClr val="dk1"/>
                </a:solidFill>
                <a:latin typeface="Arial"/>
                <a:ea typeface="Arial"/>
                <a:cs typeface="Arial"/>
                <a:sym typeface="Arial"/>
              </a:rPr>
              <a:t> Việt Nam;</a:t>
            </a:r>
            <a:endParaRPr sz="1100" b="0" i="0" u="none" strike="noStrike" cap="none">
              <a:solidFill>
                <a:schemeClr val="dk1"/>
              </a:solidFill>
              <a:latin typeface="Arial"/>
              <a:ea typeface="Arial"/>
              <a:cs typeface="Arial"/>
              <a:sym typeface="Arial"/>
            </a:endParaRPr>
          </a:p>
          <a:p>
            <a:pPr marL="457200" indent="-298450">
              <a:lnSpc>
                <a:spcPct val="150000"/>
              </a:lnSpc>
              <a:buClr>
                <a:schemeClr val="dk1"/>
              </a:buClr>
              <a:buSzPts val="1100"/>
              <a:buFont typeface="Arial"/>
              <a:buChar char="●"/>
            </a:pPr>
            <a:r>
              <a:rPr lang="en-GB" sz="1100" b="0" i="0" u="none" strike="noStrike" cap="none" dirty="0">
                <a:solidFill>
                  <a:schemeClr val="dk1"/>
                </a:solidFill>
                <a:latin typeface="Arial"/>
                <a:ea typeface="Arial"/>
                <a:cs typeface="Arial"/>
                <a:sym typeface="Arial"/>
              </a:rPr>
              <a:t>Các </a:t>
            </a:r>
            <a:r>
              <a:rPr lang="en-GB" sz="1100" b="0" i="0" u="none" strike="noStrike" cap="none" dirty="0" err="1">
                <a:solidFill>
                  <a:schemeClr val="dk1"/>
                </a:solidFill>
                <a:latin typeface="Arial"/>
                <a:ea typeface="Arial"/>
                <a:cs typeface="Arial"/>
                <a:sym typeface="Arial"/>
              </a:rPr>
              <a:t>đầu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mối</a:t>
            </a:r>
            <a:r>
              <a:rPr lang="en-GB" sz="1100" b="0" i="0" u="none" strike="noStrike" cap="none" dirty="0">
                <a:solidFill>
                  <a:schemeClr val="dk1"/>
                </a:solidFill>
                <a:latin typeface="Arial"/>
                <a:ea typeface="Arial"/>
                <a:cs typeface="Arial"/>
                <a:sym typeface="Arial"/>
              </a:rPr>
              <a:t> chia </a:t>
            </a:r>
            <a:r>
              <a:rPr lang="en-GB" sz="1100" b="0" i="0" u="none" strike="noStrike" cap="none" dirty="0" err="1">
                <a:solidFill>
                  <a:schemeClr val="dk1"/>
                </a:solidFill>
                <a:latin typeface="Arial"/>
                <a:ea typeface="Arial"/>
                <a:cs typeface="Arial"/>
                <a:sym typeface="Arial"/>
              </a:rPr>
              <a:t>sẻ</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thông</a:t>
            </a:r>
            <a:r>
              <a:rPr lang="en-GB" sz="1100" b="0" i="0" u="none" strike="noStrike" cap="none" dirty="0">
                <a:solidFill>
                  <a:schemeClr val="dk1"/>
                </a:solidFill>
                <a:latin typeface="Arial"/>
                <a:ea typeface="Arial"/>
                <a:cs typeface="Arial"/>
                <a:sym typeface="Arial"/>
              </a:rPr>
              <a:t> tin </a:t>
            </a:r>
            <a:r>
              <a:rPr lang="en-GB" sz="1100" b="0" i="0" u="none" strike="noStrike" cap="none" dirty="0" err="1">
                <a:solidFill>
                  <a:schemeClr val="dk1"/>
                </a:solidFill>
                <a:latin typeface="Arial"/>
                <a:ea typeface="Arial"/>
                <a:cs typeface="Arial"/>
                <a:sym typeface="Arial"/>
              </a:rPr>
              <a:t>tại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địa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phương</a:t>
            </a:r>
            <a:r>
              <a:rPr lang="en-GB" sz="1100" b="0" i="0" u="none" strike="noStrike" cap="none" dirty="0">
                <a:solidFill>
                  <a:schemeClr val="dk1"/>
                </a:solidFill>
                <a:latin typeface="Arial"/>
                <a:ea typeface="Arial"/>
                <a:cs typeface="Arial"/>
                <a:sym typeface="Arial"/>
              </a:rPr>
              <a:t>;</a:t>
            </a:r>
            <a:r>
              <a:rPr lang="en-GB" sz="1100" dirty="0">
                <a:solidFill>
                  <a:schemeClr val="dk1"/>
                </a:solidFill>
              </a:rPr>
              <a:t> </a:t>
            </a:r>
            <a:endParaRPr sz="1100" b="0" i="0" u="none" strike="noStrike" cap="none" dirty="0">
              <a:solidFill>
                <a:schemeClr val="dk1"/>
              </a:solidFill>
              <a:latin typeface="Arial"/>
              <a:ea typeface="Arial"/>
              <a:cs typeface="Arial"/>
              <a:sym typeface="Arial"/>
            </a:endParaRPr>
          </a:p>
        </p:txBody>
      </p:sp>
      <p:sp>
        <p:nvSpPr>
          <p:cNvPr id="337" name="Google Shape;337;g116e083f769_0_2"/>
          <p:cNvSpPr/>
          <p:nvPr/>
        </p:nvSpPr>
        <p:spPr>
          <a:xfrm>
            <a:off x="599726" y="6183865"/>
            <a:ext cx="5918076" cy="3124868"/>
          </a:xfrm>
          <a:prstGeom prst="rect">
            <a:avLst/>
          </a:prstGeom>
          <a:solidFill>
            <a:schemeClr val="lt1"/>
          </a:solidFill>
          <a:ln w="12700" cap="flat" cmpd="sng">
            <a:solidFill>
              <a:srgbClr val="BA9E5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1" i="1" u="none" strike="noStrike" cap="none" err="1">
                <a:solidFill>
                  <a:srgbClr val="8C2137"/>
                </a:solidFill>
                <a:latin typeface="Arial"/>
                <a:ea typeface="Arial"/>
                <a:cs typeface="Arial"/>
                <a:sym typeface="Arial"/>
              </a:rPr>
              <a:t>Tập</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huấn</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viên</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có</a:t>
            </a:r>
            <a:r>
              <a:rPr lang="en-GB" sz="1100" b="1" i="1" u="none" strike="noStrike" cap="none">
                <a:solidFill>
                  <a:srgbClr val="8C2137"/>
                </a:solidFill>
                <a:latin typeface="Arial"/>
                <a:ea typeface="Arial"/>
                <a:cs typeface="Arial"/>
                <a:sym typeface="Arial"/>
              </a:rPr>
              <a:t> ý </a:t>
            </a:r>
            <a:r>
              <a:rPr lang="en-GB" sz="1100" b="1" i="1" u="none" strike="noStrike" cap="none" err="1">
                <a:solidFill>
                  <a:srgbClr val="8C2137"/>
                </a:solidFill>
                <a:latin typeface="Arial"/>
                <a:ea typeface="Arial"/>
                <a:cs typeface="Arial"/>
                <a:sym typeface="Arial"/>
              </a:rPr>
              <a:t>tưởng</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nào</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khác</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giúp</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người</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tham</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gia</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học</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về</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hệ</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miễn</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dịch</a:t>
            </a:r>
            <a:r>
              <a:rPr lang="en-GB" sz="1100" b="1" i="1" u="none" strike="noStrike" cap="none">
                <a:solidFill>
                  <a:srgbClr val="8C2137"/>
                </a:solidFill>
                <a:latin typeface="Arial"/>
                <a:ea typeface="Arial"/>
                <a:cs typeface="Arial"/>
                <a:sym typeface="Arial"/>
              </a:rPr>
              <a:t>?</a:t>
            </a:r>
            <a:endParaRPr sz="1100" b="1" i="1" u="none" strike="noStrike" cap="none">
              <a:solidFill>
                <a:schemeClr val="dk1"/>
              </a:solidFill>
              <a:latin typeface="Arial"/>
              <a:ea typeface="Arial"/>
              <a:cs typeface="Arial"/>
              <a:sym typeface="Arial"/>
            </a:endParaRPr>
          </a:p>
        </p:txBody>
      </p:sp>
      <p:pic>
        <p:nvPicPr>
          <p:cNvPr id="338" name="Google Shape;338;g116e083f769_0_2" descr="Help with solid fill"/>
          <p:cNvPicPr preferRelativeResize="0"/>
          <p:nvPr/>
        </p:nvPicPr>
        <p:blipFill rotWithShape="1">
          <a:blip r:embed="rId3">
            <a:alphaModFix/>
          </a:blip>
          <a:srcRect/>
          <a:stretch/>
        </p:blipFill>
        <p:spPr>
          <a:xfrm>
            <a:off x="5966547" y="8778508"/>
            <a:ext cx="519856" cy="524866"/>
          </a:xfrm>
          <a:prstGeom prst="rect">
            <a:avLst/>
          </a:prstGeom>
          <a:noFill/>
          <a:ln>
            <a:noFill/>
          </a:ln>
        </p:spPr>
      </p:pic>
      <p:sp>
        <p:nvSpPr>
          <p:cNvPr id="2" name="Slide Number Placeholder 1">
            <a:extLst>
              <a:ext uri="{FF2B5EF4-FFF2-40B4-BE49-F238E27FC236}">
                <a16:creationId xmlns:a16="http://schemas.microsoft.com/office/drawing/2014/main" id="{EE9D8E84-2EF6-8962-8CFC-C89877CDA4C7}"/>
              </a:ext>
            </a:extLst>
          </p:cNvPr>
          <p:cNvSpPr>
            <a:spLocks noGrp="1"/>
          </p:cNvSpPr>
          <p:nvPr>
            <p:ph type="sldNum" idx="12"/>
          </p:nvPr>
        </p:nvSpPr>
        <p:spPr/>
        <p:txBody>
          <a:bodyPr/>
          <a:lstStyle/>
          <a:p>
            <a:fld id="{00000000-1234-1234-1234-123412341234}" type="slidenum">
              <a:rPr lang="en-GB"/>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5"/>
          <p:cNvSpPr/>
          <p:nvPr/>
        </p:nvSpPr>
        <p:spPr>
          <a:xfrm>
            <a:off x="547744" y="4638037"/>
            <a:ext cx="5955000" cy="4665300"/>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44" name="Google Shape;344;p15"/>
          <p:cNvSpPr txBox="1"/>
          <p:nvPr/>
        </p:nvSpPr>
        <p:spPr>
          <a:xfrm>
            <a:off x="519641" y="1136398"/>
            <a:ext cx="5833200" cy="5693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2: </a:t>
            </a:r>
            <a:r>
              <a:rPr lang="en-GB" sz="1500" b="1" i="0" u="none" strike="noStrike" cap="none" err="1">
                <a:solidFill>
                  <a:srgbClr val="3E7190"/>
                </a:solidFill>
                <a:latin typeface="Arial"/>
                <a:ea typeface="Arial"/>
                <a:cs typeface="Arial"/>
                <a:sym typeface="Arial"/>
              </a:rPr>
              <a:t>Xây</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dựng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thông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điệp</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truyền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thông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về</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tiêm</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chủng</a:t>
            </a:r>
            <a:r>
              <a:rPr lang="en-GB" sz="1500" b="1" i="0" u="none" strike="noStrike" cap="none">
                <a:solidFill>
                  <a:srgbClr val="3E719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1" u="none" strike="noStrike" cap="none" err="1">
                <a:solidFill>
                  <a:schemeClr val="dk1"/>
                </a:solidFill>
                <a:latin typeface="Arial"/>
                <a:ea typeface="Arial"/>
                <a:cs typeface="Arial"/>
                <a:sym typeface="Arial"/>
              </a:rPr>
              <a:t>Bước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này</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gồm</a:t>
            </a:r>
            <a:r>
              <a:rPr lang="en-GB" sz="1100" b="0" i="1" u="none" strike="noStrike" cap="none">
                <a:solidFill>
                  <a:schemeClr val="dk1"/>
                </a:solidFill>
                <a:latin typeface="Arial"/>
                <a:ea typeface="Arial"/>
                <a:cs typeface="Arial"/>
                <a:sym typeface="Arial"/>
              </a:rPr>
              <a:t> 01 </a:t>
            </a:r>
            <a:r>
              <a:rPr lang="en-GB" sz="1100" b="0" i="1" u="none" strike="noStrike" cap="none" err="1">
                <a:solidFill>
                  <a:schemeClr val="dk1"/>
                </a:solidFill>
                <a:latin typeface="Arial"/>
                <a:ea typeface="Arial"/>
                <a:cs typeface="Arial"/>
                <a:sym typeface="Arial"/>
              </a:rPr>
              <a:t>hoạt</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động</a:t>
            </a:r>
            <a:r>
              <a:rPr lang="en-GB" sz="1100" b="0" i="1" u="none" strike="noStrike" cap="none">
                <a:solidFill>
                  <a:schemeClr val="dk1"/>
                </a:solidFill>
                <a:latin typeface="Arial"/>
                <a:ea typeface="Arial"/>
                <a:cs typeface="Arial"/>
                <a:sym typeface="Arial"/>
              </a:rPr>
              <a:t> – </a:t>
            </a:r>
            <a:r>
              <a:rPr lang="en-GB" sz="1100" b="0" i="1" u="none" strike="noStrike" cap="none" err="1">
                <a:solidFill>
                  <a:schemeClr val="dk1"/>
                </a:solidFill>
                <a:latin typeface="Arial"/>
                <a:ea typeface="Arial"/>
                <a:cs typeface="Arial"/>
                <a:sym typeface="Arial"/>
              </a:rPr>
              <a:t>Tổng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gian</a:t>
            </a:r>
            <a:r>
              <a:rPr lang="en-GB" sz="1100" b="0" i="1" u="none" strike="noStrike" cap="none">
                <a:solidFill>
                  <a:schemeClr val="dk1"/>
                </a:solidFill>
                <a:latin typeface="Arial"/>
                <a:ea typeface="Arial"/>
                <a:cs typeface="Arial"/>
                <a:sym typeface="Arial"/>
              </a:rPr>
              <a:t>: 30 </a:t>
            </a:r>
            <a:r>
              <a:rPr lang="en-GB" sz="1100" b="0" i="1" u="none" strike="noStrike" cap="none" err="1">
                <a:solidFill>
                  <a:schemeClr val="dk1"/>
                </a:solidFill>
                <a:latin typeface="Arial"/>
                <a:ea typeface="Arial"/>
                <a:cs typeface="Arial"/>
                <a:sym typeface="Arial"/>
              </a:rPr>
              <a:t>phút</a:t>
            </a:r>
            <a:endParaRPr sz="1400" b="0" i="0" u="none" strike="noStrike" cap="none" err="1">
              <a:solidFill>
                <a:srgbClr val="000000"/>
              </a:solidFill>
              <a:latin typeface="Arial"/>
              <a:ea typeface="Arial"/>
              <a:cs typeface="Arial"/>
              <a:sym typeface="Arial"/>
            </a:endParaRPr>
          </a:p>
        </p:txBody>
      </p:sp>
      <p:sp>
        <p:nvSpPr>
          <p:cNvPr id="345" name="Google Shape;345;p15"/>
          <p:cNvSpPr txBox="1"/>
          <p:nvPr/>
        </p:nvSpPr>
        <p:spPr>
          <a:xfrm>
            <a:off x="519640" y="1786018"/>
            <a:ext cx="5883000" cy="754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Sau </a:t>
            </a:r>
            <a:r>
              <a:rPr lang="en-GB" sz="1100" b="1" i="0" u="none" strike="noStrike" cap="none" err="1">
                <a:solidFill>
                  <a:schemeClr val="dk1"/>
                </a:solidFill>
                <a:latin typeface="Arial"/>
                <a:ea typeface="Arial"/>
                <a:cs typeface="Arial"/>
                <a:sym typeface="Arial"/>
              </a:rPr>
              <a:t>bước</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này</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người</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tham</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gia</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sẽ</a:t>
            </a:r>
            <a:r>
              <a:rPr lang="en-GB" sz="1100" b="1"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1" i="0"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Thực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hành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xây</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dựng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thông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điệp</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truyền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thông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có</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sức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thuyết</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phục</a:t>
            </a:r>
            <a:r>
              <a:rPr lang="en-GB" sz="1100" b="0" i="1"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Làm</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quen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với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kỹ</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thuật</a:t>
            </a:r>
            <a:r>
              <a:rPr lang="en-GB" sz="1100" b="0" i="1" u="none" strike="noStrike" cap="none">
                <a:solidFill>
                  <a:schemeClr val="dk1"/>
                </a:solidFill>
                <a:latin typeface="Arial"/>
                <a:ea typeface="Arial"/>
                <a:cs typeface="Arial"/>
                <a:sym typeface="Arial"/>
              </a:rPr>
              <a:t> 5W </a:t>
            </a:r>
            <a:r>
              <a:rPr lang="en-GB" sz="1100" b="0" i="1" u="none" strike="noStrike" cap="none" err="1">
                <a:solidFill>
                  <a:schemeClr val="dk1"/>
                </a:solidFill>
                <a:latin typeface="Arial"/>
                <a:ea typeface="Arial"/>
                <a:cs typeface="Arial"/>
                <a:sym typeface="Arial"/>
              </a:rPr>
              <a:t>trong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việc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xây</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dựng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thông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điệp</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truyền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thông</a:t>
            </a:r>
            <a:endParaRPr sz="1400" b="0" i="0" u="none" strike="noStrike" cap="none" err="1">
              <a:solidFill>
                <a:srgbClr val="000000"/>
              </a:solidFill>
              <a:latin typeface="Arial"/>
              <a:ea typeface="Arial"/>
              <a:cs typeface="Arial"/>
              <a:sym typeface="Arial"/>
            </a:endParaRPr>
          </a:p>
        </p:txBody>
      </p:sp>
      <p:sp>
        <p:nvSpPr>
          <p:cNvPr id="346" name="Google Shape;346;p15"/>
          <p:cNvSpPr txBox="1"/>
          <p:nvPr/>
        </p:nvSpPr>
        <p:spPr>
          <a:xfrm>
            <a:off x="519640" y="2704196"/>
            <a:ext cx="5983200" cy="1875600"/>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2: </a:t>
            </a:r>
            <a:r>
              <a:rPr lang="en-GB" sz="1300" b="1" i="0" u="none" strike="noStrike" cap="none" err="1">
                <a:solidFill>
                  <a:srgbClr val="067973"/>
                </a:solidFill>
                <a:latin typeface="Arial"/>
                <a:ea typeface="Arial"/>
                <a:cs typeface="Arial"/>
                <a:sym typeface="Arial"/>
              </a:rPr>
              <a:t>Xây</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dựng</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thông</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điệp</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truyền</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thông</a:t>
            </a:r>
            <a:endParaRPr sz="1300" b="1" i="0" u="none" strike="noStrike" cap="none" err="1">
              <a:solidFill>
                <a:srgbClr val="067973"/>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100"/>
              <a:buFont typeface="Arial"/>
              <a:buNone/>
            </a:pPr>
            <a:r>
              <a:rPr lang="en-GB" sz="1100" b="0" i="1" u="none" strike="noStrike" cap="none" err="1">
                <a:solidFill>
                  <a:schemeClr val="dk1"/>
                </a:solidFill>
                <a:latin typeface="Arial"/>
                <a:ea typeface="Arial"/>
                <a:cs typeface="Arial"/>
                <a:sym typeface="Arial"/>
              </a:rPr>
              <a:t>Thời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gian</a:t>
            </a:r>
            <a:r>
              <a:rPr lang="en-GB" sz="1100" b="0" i="1" u="none" strike="noStrike" cap="none">
                <a:solidFill>
                  <a:schemeClr val="dk1"/>
                </a:solidFill>
                <a:latin typeface="Arial"/>
                <a:ea typeface="Arial"/>
                <a:cs typeface="Arial"/>
                <a:sym typeface="Arial"/>
              </a:rPr>
              <a:t>: 30 </a:t>
            </a:r>
            <a:r>
              <a:rPr lang="en-GB" sz="1100" b="0" i="1" u="none" strike="noStrike" cap="none" err="1">
                <a:solidFill>
                  <a:schemeClr val="dk1"/>
                </a:solidFill>
                <a:latin typeface="Arial"/>
                <a:ea typeface="Arial"/>
                <a:cs typeface="Arial"/>
                <a:sym typeface="Arial"/>
              </a:rPr>
              <a:t>phút</a:t>
            </a:r>
            <a:endParaRPr sz="1100" b="0" i="1" u="none" strike="noStrike" cap="none" err="1">
              <a:solidFill>
                <a:schemeClr val="dk1"/>
              </a:solidFill>
              <a:latin typeface="Arial"/>
              <a:ea typeface="Arial"/>
              <a:cs typeface="Arial"/>
              <a:sym typeface="Arial"/>
            </a:endParaRPr>
          </a:p>
          <a:p>
            <a:pPr>
              <a:spcBef>
                <a:spcPts val="554"/>
              </a:spcBef>
              <a:buSzPts val="1100"/>
            </a:pP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thiệu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kỹ</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thuật</a:t>
            </a:r>
            <a:r>
              <a:rPr lang="en-GB" sz="1100" b="0" i="0" u="none" strike="noStrike" cap="none">
                <a:solidFill>
                  <a:schemeClr val="dk1"/>
                </a:solidFill>
                <a:latin typeface="Arial"/>
                <a:ea typeface="Arial"/>
                <a:cs typeface="Arial"/>
                <a:sym typeface="Arial"/>
              </a:rPr>
              <a:t> 5W</a:t>
            </a:r>
            <a:r>
              <a:rPr lang="en-GB" sz="1100">
                <a:solidFill>
                  <a:schemeClr val="dk1"/>
                </a:solidFill>
              </a:rPr>
              <a:t>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xây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dựng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điệp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a:t>
            </a:r>
            <a:r>
              <a:rPr lang="en-GB" sz="1100" err="1">
                <a:solidFill>
                  <a:schemeClr val="dk1"/>
                </a:solidFill>
              </a:rPr>
              <a:t>ốt</a:t>
            </a:r>
            <a:r>
              <a:rPr lang="en-GB" sz="1100">
                <a:solidFill>
                  <a:schemeClr val="dk1"/>
                </a:solidFill>
              </a:rPr>
              <a:t> </a:t>
            </a:r>
            <a:r>
              <a:rPr lang="en-GB" sz="1100" err="1">
                <a:solidFill>
                  <a:schemeClr val="dk1"/>
                </a:solidFill>
              </a:rPr>
              <a:t>lõi</a:t>
            </a:r>
            <a:r>
              <a:rPr lang="en-GB" sz="1100">
                <a:solidFill>
                  <a:schemeClr val="dk1"/>
                </a:solidFill>
              </a:rPr>
              <a:t> </a:t>
            </a:r>
            <a:r>
              <a:rPr lang="en-GB" sz="1100" err="1">
                <a:solidFill>
                  <a:schemeClr val="dk1"/>
                </a:solidFill>
              </a:rPr>
              <a:t>cho</a:t>
            </a:r>
            <a:r>
              <a:rPr lang="en-GB" sz="1100">
                <a:solidFill>
                  <a:schemeClr val="dk1"/>
                </a:solidFill>
              </a:rPr>
              <a:t> </a:t>
            </a:r>
            <a:r>
              <a:rPr lang="en-GB" sz="1100" err="1">
                <a:solidFill>
                  <a:schemeClr val="dk1"/>
                </a:solidFill>
              </a:rPr>
              <a:t>kế</a:t>
            </a:r>
            <a:r>
              <a:rPr lang="en-GB" sz="1100">
                <a:solidFill>
                  <a:schemeClr val="dk1"/>
                </a:solidFill>
              </a:rPr>
              <a:t> </a:t>
            </a:r>
            <a:r>
              <a:rPr lang="en-GB" sz="1100" err="1">
                <a:solidFill>
                  <a:schemeClr val="dk1"/>
                </a:solidFill>
              </a:rPr>
              <a:t>hoạch</a:t>
            </a:r>
            <a:r>
              <a:rPr lang="en-GB" sz="1100">
                <a:solidFill>
                  <a:schemeClr val="dk1"/>
                </a:solidFil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a:t>
            </a:r>
            <a:r>
              <a:rPr lang="en-GB" sz="1100">
                <a:solidFill>
                  <a:schemeClr val="dk1"/>
                </a:solidFill>
              </a:rPr>
              <a:t> </a:t>
            </a:r>
            <a:endParaRPr sz="1400" b="0" i="0" u="none" strike="noStrike" cap="none">
              <a:solidFill>
                <a:schemeClr val="dk1"/>
              </a:solidFill>
              <a:latin typeface="Arial"/>
              <a:ea typeface="Arial"/>
              <a:cs typeface="Arial"/>
              <a:sym typeface="Arial"/>
            </a:endParaRPr>
          </a:p>
          <a:p>
            <a:pPr>
              <a:spcBef>
                <a:spcPts val="554"/>
              </a:spcBef>
              <a:buSzPts val="1100"/>
            </a:pPr>
            <a:r>
              <a:rPr lang="en-GB" sz="1100" b="0" i="0" u="none" strike="noStrike" cap="none">
                <a:solidFill>
                  <a:schemeClr val="dk1"/>
                </a:solidFill>
                <a:latin typeface="Arial"/>
                <a:ea typeface="Arial"/>
                <a:cs typeface="Arial"/>
                <a:sym typeface="Arial"/>
              </a:rPr>
              <a:t>Sau </a:t>
            </a:r>
            <a:r>
              <a:rPr lang="en-GB" sz="1100" b="0" i="0" u="none" strike="noStrike" cap="none" err="1">
                <a:solidFill>
                  <a:schemeClr val="dk1"/>
                </a:solidFill>
                <a:latin typeface="Arial"/>
                <a:ea typeface="Arial"/>
                <a:cs typeface="Arial"/>
                <a:sym typeface="Arial"/>
              </a:rPr>
              <a:t>đó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được</a:t>
            </a:r>
            <a:r>
              <a:rPr lang="en-GB" sz="1100" b="0" i="0" u="none" strike="noStrike" cap="none">
                <a:solidFill>
                  <a:schemeClr val="dk1"/>
                </a:solidFill>
                <a:latin typeface="Arial"/>
                <a:ea typeface="Arial"/>
                <a:cs typeface="Arial"/>
                <a:sym typeface="Arial"/>
              </a:rPr>
              <a:t> chia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thực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hành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kỹ</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thuật</a:t>
            </a:r>
            <a:r>
              <a:rPr lang="en-GB" sz="1100" b="0" i="0" u="none" strike="noStrike" cap="none">
                <a:solidFill>
                  <a:schemeClr val="dk1"/>
                </a:solidFill>
                <a:latin typeface="Arial"/>
                <a:ea typeface="Arial"/>
                <a:cs typeface="Arial"/>
                <a:sym typeface="Arial"/>
              </a:rPr>
              <a:t> 5W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xây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dựng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điệp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nhằm</a:t>
            </a:r>
            <a:r>
              <a:rPr lang="en-GB" sz="1100" b="0" i="0" u="none" strike="noStrike" cap="none">
                <a:solidFill>
                  <a:schemeClr val="dk1"/>
                </a:solidFill>
                <a:latin typeface="Arial"/>
                <a:ea typeface="Arial"/>
                <a:cs typeface="Arial"/>
                <a:sym typeface="Arial"/>
              </a:rPr>
              <a:t> “</a:t>
            </a:r>
            <a:r>
              <a:rPr lang="en-GB" sz="1100" b="1" i="1" u="none" strike="noStrike" cap="none" err="1">
                <a:solidFill>
                  <a:srgbClr val="456980"/>
                </a:solidFill>
                <a:latin typeface="Arial"/>
                <a:ea typeface="Arial"/>
                <a:cs typeface="Arial"/>
                <a:sym typeface="Arial"/>
              </a:rPr>
              <a:t>Khuyến</a:t>
            </a:r>
            <a:r>
              <a:rPr lang="en-GB" sz="1100" b="1" i="1" u="none" strike="noStrike" cap="none">
                <a:solidFill>
                  <a:srgbClr val="456980"/>
                </a:solidFill>
                <a:latin typeface="Arial"/>
                <a:ea typeface="Arial"/>
                <a:cs typeface="Arial"/>
                <a:sym typeface="Arial"/>
              </a:rPr>
              <a:t> </a:t>
            </a:r>
            <a:r>
              <a:rPr lang="en-GB" sz="1100" b="1" i="1" u="none" strike="noStrike" cap="none" err="1">
                <a:solidFill>
                  <a:srgbClr val="456980"/>
                </a:solidFill>
                <a:latin typeface="Arial"/>
                <a:ea typeface="Arial"/>
                <a:cs typeface="Arial"/>
                <a:sym typeface="Arial"/>
              </a:rPr>
              <a:t>khích</a:t>
            </a:r>
            <a:r>
              <a:rPr lang="en-GB" sz="1100" b="1" i="1" u="none" strike="noStrike" cap="none">
                <a:solidFill>
                  <a:srgbClr val="456980"/>
                </a:solidFill>
                <a:latin typeface="Arial"/>
                <a:ea typeface="Arial"/>
                <a:cs typeface="Arial"/>
                <a:sym typeface="Arial"/>
              </a:rPr>
              <a:t> </a:t>
            </a:r>
            <a:r>
              <a:rPr lang="en-GB" sz="1100" b="1" i="1" u="none" strike="noStrike" cap="none" err="1">
                <a:solidFill>
                  <a:srgbClr val="456980"/>
                </a:solidFill>
                <a:latin typeface="Arial"/>
                <a:ea typeface="Arial"/>
                <a:cs typeface="Arial"/>
                <a:sym typeface="Arial"/>
              </a:rPr>
              <a:t>người</a:t>
            </a:r>
            <a:r>
              <a:rPr lang="en-GB" sz="1100" b="1" i="1" u="none" strike="noStrike" cap="none">
                <a:solidFill>
                  <a:srgbClr val="456980"/>
                </a:solidFill>
                <a:latin typeface="Arial"/>
                <a:ea typeface="Arial"/>
                <a:cs typeface="Arial"/>
                <a:sym typeface="Arial"/>
              </a:rPr>
              <a:t> </a:t>
            </a:r>
            <a:r>
              <a:rPr lang="en-GB" sz="1100" b="1" i="1" u="none" strike="noStrike" cap="none" err="1">
                <a:solidFill>
                  <a:srgbClr val="456980"/>
                </a:solidFill>
                <a:latin typeface="Arial"/>
                <a:ea typeface="Arial"/>
                <a:cs typeface="Arial"/>
                <a:sym typeface="Arial"/>
              </a:rPr>
              <a:t>dân</a:t>
            </a:r>
            <a:r>
              <a:rPr lang="en-GB" sz="1100" b="1" i="1" u="none" strike="noStrike" cap="none">
                <a:solidFill>
                  <a:srgbClr val="456980"/>
                </a:solidFill>
                <a:latin typeface="Arial"/>
                <a:ea typeface="Arial"/>
                <a:cs typeface="Arial"/>
                <a:sym typeface="Arial"/>
              </a:rPr>
              <a:t> </a:t>
            </a:r>
            <a:r>
              <a:rPr lang="en-GB" sz="1100" b="1" i="1" u="none" strike="noStrike" cap="none" err="1">
                <a:solidFill>
                  <a:srgbClr val="456980"/>
                </a:solidFill>
                <a:latin typeface="Arial"/>
                <a:ea typeface="Arial"/>
                <a:cs typeface="Arial"/>
                <a:sym typeface="Arial"/>
              </a:rPr>
              <a:t>tham</a:t>
            </a:r>
            <a:r>
              <a:rPr lang="en-GB" sz="1100" b="1" i="1" u="none" strike="noStrike" cap="none">
                <a:solidFill>
                  <a:srgbClr val="456980"/>
                </a:solidFill>
                <a:latin typeface="Arial"/>
                <a:ea typeface="Arial"/>
                <a:cs typeface="Arial"/>
                <a:sym typeface="Arial"/>
              </a:rPr>
              <a:t> </a:t>
            </a:r>
            <a:r>
              <a:rPr lang="en-GB" sz="1100" b="1" i="1" u="none" strike="noStrike" cap="none" err="1">
                <a:solidFill>
                  <a:srgbClr val="456980"/>
                </a:solidFill>
                <a:latin typeface="Arial"/>
                <a:ea typeface="Arial"/>
                <a:cs typeface="Arial"/>
                <a:sym typeface="Arial"/>
              </a:rPr>
              <a:t>gia</a:t>
            </a:r>
            <a:r>
              <a:rPr lang="en-GB" sz="1100" b="1" i="1" u="none" strike="noStrike" cap="none">
                <a:solidFill>
                  <a:srgbClr val="456980"/>
                </a:solidFill>
                <a:latin typeface="Arial"/>
                <a:ea typeface="Arial"/>
                <a:cs typeface="Arial"/>
                <a:sym typeface="Arial"/>
              </a:rPr>
              <a:t> </a:t>
            </a:r>
            <a:r>
              <a:rPr lang="en-GB" sz="1100" b="1" i="1" u="none" strike="noStrike" cap="none" err="1">
                <a:solidFill>
                  <a:srgbClr val="456980"/>
                </a:solidFill>
                <a:latin typeface="Arial"/>
                <a:ea typeface="Arial"/>
                <a:cs typeface="Arial"/>
                <a:sym typeface="Arial"/>
              </a:rPr>
              <a:t>tiêm</a:t>
            </a:r>
            <a:r>
              <a:rPr lang="en-GB" sz="1100" b="1" i="1" u="none" strike="noStrike" cap="none">
                <a:solidFill>
                  <a:srgbClr val="456980"/>
                </a:solidFill>
                <a:latin typeface="Arial"/>
                <a:ea typeface="Arial"/>
                <a:cs typeface="Arial"/>
                <a:sym typeface="Arial"/>
              </a:rPr>
              <a:t> </a:t>
            </a:r>
            <a:r>
              <a:rPr lang="en-GB" sz="1100" b="1" i="1" u="none" strike="noStrike" cap="none" err="1">
                <a:solidFill>
                  <a:srgbClr val="456980"/>
                </a:solidFill>
                <a:latin typeface="Arial"/>
                <a:ea typeface="Arial"/>
                <a:cs typeface="Arial"/>
                <a:sym typeface="Arial"/>
              </a:rPr>
              <a:t>chủng</a:t>
            </a:r>
            <a:r>
              <a:rPr lang="en-GB" sz="1100" b="1" i="1" u="none" strike="noStrike" cap="none">
                <a:solidFill>
                  <a:srgbClr val="456980"/>
                </a:solidFill>
                <a:latin typeface="Arial"/>
                <a:ea typeface="Arial"/>
                <a:cs typeface="Arial"/>
                <a:sym typeface="Arial"/>
              </a:rPr>
              <a:t>”.</a:t>
            </a:r>
            <a:r>
              <a:rPr lang="en-GB" sz="1100" b="1" i="1">
                <a:solidFill>
                  <a:srgbClr val="456980"/>
                </a:solidFill>
              </a:rPr>
              <a:t> </a:t>
            </a:r>
            <a:endParaRPr lang="en-GB"/>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Các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cần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hoàn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thành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xây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dựng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điệp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trước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chuyển</a:t>
            </a:r>
            <a:r>
              <a:rPr lang="en-GB" sz="1100" b="0" i="0" u="none" strike="noStrike" cap="none">
                <a:solidFill>
                  <a:schemeClr val="dk1"/>
                </a:solidFill>
                <a:latin typeface="Arial"/>
                <a:ea typeface="Arial"/>
                <a:cs typeface="Arial"/>
                <a:sym typeface="Arial"/>
              </a:rPr>
              <a:t> sang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tiếp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theo.</a:t>
            </a:r>
            <a:r>
              <a:rPr lang="en-GB" sz="1100">
                <a:solidFill>
                  <a:schemeClr val="dk1"/>
                </a:solidFill>
              </a:rPr>
              <a:t> </a:t>
            </a:r>
            <a:endParaRPr sz="1400" b="0" i="0" u="none" strike="noStrike" cap="none">
              <a:solidFill>
                <a:srgbClr val="000000"/>
              </a:solidFill>
              <a:latin typeface="Arial"/>
              <a:ea typeface="Arial"/>
              <a:cs typeface="Arial"/>
              <a:sym typeface="Arial"/>
            </a:endParaRPr>
          </a:p>
        </p:txBody>
      </p:sp>
      <p:sp>
        <p:nvSpPr>
          <p:cNvPr id="347" name="Google Shape;347;p15"/>
          <p:cNvSpPr/>
          <p:nvPr/>
        </p:nvSpPr>
        <p:spPr>
          <a:xfrm>
            <a:off x="2455340" y="5132988"/>
            <a:ext cx="3904295" cy="617578"/>
          </a:xfrm>
          <a:custGeom>
            <a:avLst/>
            <a:gdLst/>
            <a:ahLst/>
            <a:cxnLst/>
            <a:rect l="l" t="t" r="r" b="b"/>
            <a:pathLst>
              <a:path w="3904295" h="617578" extrusionOk="0">
                <a:moveTo>
                  <a:pt x="0" y="0"/>
                </a:moveTo>
                <a:cubicBezTo>
                  <a:pt x="241040" y="-2345"/>
                  <a:pt x="356103" y="46483"/>
                  <a:pt x="557756" y="0"/>
                </a:cubicBezTo>
                <a:cubicBezTo>
                  <a:pt x="759409" y="-46483"/>
                  <a:pt x="846494" y="10072"/>
                  <a:pt x="1076470" y="0"/>
                </a:cubicBezTo>
                <a:cubicBezTo>
                  <a:pt x="1306446" y="-10072"/>
                  <a:pt x="1322339" y="48118"/>
                  <a:pt x="1556140" y="0"/>
                </a:cubicBezTo>
                <a:cubicBezTo>
                  <a:pt x="1789941" y="-48118"/>
                  <a:pt x="1968812" y="68247"/>
                  <a:pt x="2152940" y="0"/>
                </a:cubicBezTo>
                <a:cubicBezTo>
                  <a:pt x="2337068" y="-68247"/>
                  <a:pt x="2524738" y="45212"/>
                  <a:pt x="2710696" y="0"/>
                </a:cubicBezTo>
                <a:cubicBezTo>
                  <a:pt x="2896654" y="-45212"/>
                  <a:pt x="3087756" y="1671"/>
                  <a:pt x="3229410" y="0"/>
                </a:cubicBezTo>
                <a:cubicBezTo>
                  <a:pt x="3371064" y="-1671"/>
                  <a:pt x="3733870" y="7233"/>
                  <a:pt x="3904295" y="0"/>
                </a:cubicBezTo>
                <a:cubicBezTo>
                  <a:pt x="3940467" y="99199"/>
                  <a:pt x="3875213" y="236444"/>
                  <a:pt x="3904295" y="302613"/>
                </a:cubicBezTo>
                <a:cubicBezTo>
                  <a:pt x="3933377" y="368782"/>
                  <a:pt x="3884904" y="514880"/>
                  <a:pt x="3904295" y="617578"/>
                </a:cubicBezTo>
                <a:cubicBezTo>
                  <a:pt x="3750809" y="669837"/>
                  <a:pt x="3595839" y="570691"/>
                  <a:pt x="3385582" y="617578"/>
                </a:cubicBezTo>
                <a:cubicBezTo>
                  <a:pt x="3175325" y="664465"/>
                  <a:pt x="3066144" y="543189"/>
                  <a:pt x="2749739" y="617578"/>
                </a:cubicBezTo>
                <a:cubicBezTo>
                  <a:pt x="2433334" y="691967"/>
                  <a:pt x="2482880" y="576655"/>
                  <a:pt x="2231026" y="617578"/>
                </a:cubicBezTo>
                <a:cubicBezTo>
                  <a:pt x="1979172" y="658501"/>
                  <a:pt x="1739244" y="607258"/>
                  <a:pt x="1595183" y="617578"/>
                </a:cubicBezTo>
                <a:cubicBezTo>
                  <a:pt x="1451122" y="627898"/>
                  <a:pt x="1274663" y="595818"/>
                  <a:pt x="959341" y="617578"/>
                </a:cubicBezTo>
                <a:cubicBezTo>
                  <a:pt x="644019" y="639338"/>
                  <a:pt x="244848" y="559260"/>
                  <a:pt x="0" y="617578"/>
                </a:cubicBezTo>
                <a:cubicBezTo>
                  <a:pt x="-10949" y="534818"/>
                  <a:pt x="4847" y="425821"/>
                  <a:pt x="0" y="327316"/>
                </a:cubicBezTo>
                <a:cubicBezTo>
                  <a:pt x="-4847" y="228811"/>
                  <a:pt x="26585" y="143277"/>
                  <a:pt x="0" y="0"/>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100" b="0" i="0" u="none" strike="noStrike" cap="none" err="1">
                <a:solidFill>
                  <a:schemeClr val="dk1"/>
                </a:solidFill>
                <a:latin typeface="Arial"/>
                <a:ea typeface="Arial"/>
                <a:cs typeface="Arial"/>
                <a:sym typeface="Arial"/>
              </a:rPr>
              <a:t>Mục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tiêu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điệp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gì</a:t>
            </a:r>
            <a:r>
              <a:rPr lang="en-GB"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GB" sz="1100" b="0" i="0" u="none" strike="noStrike" cap="none" err="1">
                <a:solidFill>
                  <a:schemeClr val="dk1"/>
                </a:solidFill>
                <a:latin typeface="Arial"/>
                <a:ea typeface="Arial"/>
                <a:cs typeface="Arial"/>
                <a:sym typeface="Arial"/>
              </a:rPr>
              <a:t>Muốn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nói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chủ</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chính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nào</a:t>
            </a:r>
            <a:r>
              <a:rPr lang="en-GB"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nội</a:t>
            </a:r>
            <a:r>
              <a:rPr lang="en-GB" sz="1100" b="0" i="0" u="none" strike="noStrike" cap="none">
                <a:solidFill>
                  <a:schemeClr val="dk1"/>
                </a:solidFill>
                <a:latin typeface="Arial"/>
                <a:ea typeface="Arial"/>
                <a:cs typeface="Arial"/>
                <a:sym typeface="Arial"/>
              </a:rPr>
              <a:t> dung </a:t>
            </a:r>
            <a:r>
              <a:rPr lang="en-GB" sz="1100" b="0" i="0" u="none" strike="noStrike" cap="none" err="1">
                <a:solidFill>
                  <a:schemeClr val="dk1"/>
                </a:solidFill>
                <a:latin typeface="Arial"/>
                <a:ea typeface="Arial"/>
                <a:cs typeface="Arial"/>
                <a:sym typeface="Arial"/>
              </a:rPr>
              <a:t>chính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cần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đạt</a:t>
            </a:r>
            <a:r>
              <a:rPr lang="en-GB" sz="1100" b="0" i="0" u="none" strike="noStrike" cap="none">
                <a:solidFill>
                  <a:schemeClr val="dk1"/>
                </a:solidFill>
                <a:latin typeface="Arial"/>
                <a:ea typeface="Arial"/>
                <a:cs typeface="Arial"/>
                <a:sym typeface="Arial"/>
              </a:rPr>
              <a:t>?</a:t>
            </a:r>
            <a:endParaRPr sz="1100" b="0" i="0" u="none" strike="noStrike" cap="none">
              <a:solidFill>
                <a:schemeClr val="dk1"/>
              </a:solidFill>
              <a:latin typeface="Arial"/>
              <a:ea typeface="Arial"/>
              <a:cs typeface="Arial"/>
              <a:sym typeface="Arial"/>
            </a:endParaRPr>
          </a:p>
        </p:txBody>
      </p:sp>
      <p:sp>
        <p:nvSpPr>
          <p:cNvPr id="348" name="Google Shape;348;p15"/>
          <p:cNvSpPr/>
          <p:nvPr/>
        </p:nvSpPr>
        <p:spPr>
          <a:xfrm>
            <a:off x="4531436" y="5966760"/>
            <a:ext cx="1806924" cy="673934"/>
          </a:xfrm>
          <a:custGeom>
            <a:avLst/>
            <a:gdLst/>
            <a:ahLst/>
            <a:cxnLst/>
            <a:rect l="l" t="t" r="r" b="b"/>
            <a:pathLst>
              <a:path w="1806924" h="673934" extrusionOk="0">
                <a:moveTo>
                  <a:pt x="0" y="0"/>
                </a:moveTo>
                <a:cubicBezTo>
                  <a:pt x="119759" y="-12285"/>
                  <a:pt x="297087" y="44145"/>
                  <a:pt x="397523" y="0"/>
                </a:cubicBezTo>
                <a:cubicBezTo>
                  <a:pt x="497959" y="-44145"/>
                  <a:pt x="772292" y="13797"/>
                  <a:pt x="867324" y="0"/>
                </a:cubicBezTo>
                <a:cubicBezTo>
                  <a:pt x="962356" y="-13797"/>
                  <a:pt x="1170888" y="28723"/>
                  <a:pt x="1337124" y="0"/>
                </a:cubicBezTo>
                <a:cubicBezTo>
                  <a:pt x="1503360" y="-28723"/>
                  <a:pt x="1593913" y="37311"/>
                  <a:pt x="1806924" y="0"/>
                </a:cubicBezTo>
                <a:cubicBezTo>
                  <a:pt x="1821469" y="99029"/>
                  <a:pt x="1785289" y="175833"/>
                  <a:pt x="1806924" y="330228"/>
                </a:cubicBezTo>
                <a:cubicBezTo>
                  <a:pt x="1828559" y="484623"/>
                  <a:pt x="1766817" y="578729"/>
                  <a:pt x="1806924" y="673934"/>
                </a:cubicBezTo>
                <a:cubicBezTo>
                  <a:pt x="1650140" y="693638"/>
                  <a:pt x="1526739" y="623834"/>
                  <a:pt x="1319055" y="673934"/>
                </a:cubicBezTo>
                <a:cubicBezTo>
                  <a:pt x="1111371" y="724034"/>
                  <a:pt x="1018101" y="659916"/>
                  <a:pt x="867324" y="673934"/>
                </a:cubicBezTo>
                <a:cubicBezTo>
                  <a:pt x="716547" y="687952"/>
                  <a:pt x="497024" y="669432"/>
                  <a:pt x="397523" y="673934"/>
                </a:cubicBezTo>
                <a:cubicBezTo>
                  <a:pt x="298022" y="678436"/>
                  <a:pt x="106875" y="664560"/>
                  <a:pt x="0" y="673934"/>
                </a:cubicBezTo>
                <a:cubicBezTo>
                  <a:pt x="-32180" y="605631"/>
                  <a:pt x="31243" y="461650"/>
                  <a:pt x="0" y="357185"/>
                </a:cubicBezTo>
                <a:cubicBezTo>
                  <a:pt x="-31243" y="252720"/>
                  <a:pt x="36806" y="92577"/>
                  <a:pt x="0" y="0"/>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100" b="0" i="0" u="none" strike="noStrike" cap="none" err="1">
                <a:solidFill>
                  <a:schemeClr val="dk1"/>
                </a:solidFill>
                <a:latin typeface="Arial"/>
                <a:ea typeface="Arial"/>
                <a:cs typeface="Arial"/>
                <a:sym typeface="Arial"/>
              </a:rPr>
              <a:t>Đối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tượng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a:t>
            </a:r>
            <a:r>
              <a:rPr lang="en-GB" sz="1100" b="0" i="0" u="none" strike="noStrike" cap="none">
                <a:solidFill>
                  <a:schemeClr val="dk1"/>
                </a:solidFill>
                <a:latin typeface="Arial"/>
                <a:ea typeface="Arial"/>
                <a:cs typeface="Arial"/>
                <a:sym typeface="Arial"/>
              </a:rPr>
              <a:t> ai?</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GB" sz="1100" b="0" i="0" u="none" strike="noStrike" cap="none">
                <a:solidFill>
                  <a:schemeClr val="dk1"/>
                </a:solidFill>
                <a:latin typeface="Arial"/>
                <a:ea typeface="Arial"/>
                <a:cs typeface="Arial"/>
                <a:sym typeface="Arial"/>
              </a:rPr>
              <a:t>Ai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hỗ</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trợ</a:t>
            </a:r>
            <a:r>
              <a:rPr lang="en-GB" sz="1100" b="0" i="0" u="none" strike="noStrike" cap="none">
                <a:solidFill>
                  <a:schemeClr val="dk1"/>
                </a:solidFill>
                <a:latin typeface="Arial"/>
                <a:ea typeface="Arial"/>
                <a:cs typeface="Arial"/>
                <a:sym typeface="Arial"/>
              </a:rPr>
              <a:t>?</a:t>
            </a:r>
            <a:endParaRPr sz="1100" b="0" i="0" u="none" strike="noStrike" cap="none">
              <a:solidFill>
                <a:schemeClr val="dk1"/>
              </a:solidFill>
              <a:latin typeface="Arial"/>
              <a:ea typeface="Arial"/>
              <a:cs typeface="Arial"/>
              <a:sym typeface="Arial"/>
            </a:endParaRPr>
          </a:p>
        </p:txBody>
      </p:sp>
      <p:sp>
        <p:nvSpPr>
          <p:cNvPr id="349" name="Google Shape;349;p15"/>
          <p:cNvSpPr/>
          <p:nvPr/>
        </p:nvSpPr>
        <p:spPr>
          <a:xfrm>
            <a:off x="3906752" y="6927899"/>
            <a:ext cx="2403504" cy="563176"/>
          </a:xfrm>
          <a:custGeom>
            <a:avLst/>
            <a:gdLst/>
            <a:ahLst/>
            <a:cxnLst/>
            <a:rect l="l" t="t" r="r" b="b"/>
            <a:pathLst>
              <a:path w="2403504" h="563176" extrusionOk="0">
                <a:moveTo>
                  <a:pt x="0" y="0"/>
                </a:moveTo>
                <a:cubicBezTo>
                  <a:pt x="207375" y="-33012"/>
                  <a:pt x="306597" y="60178"/>
                  <a:pt x="528771" y="0"/>
                </a:cubicBezTo>
                <a:cubicBezTo>
                  <a:pt x="750945" y="-60178"/>
                  <a:pt x="823126" y="15977"/>
                  <a:pt x="961402" y="0"/>
                </a:cubicBezTo>
                <a:cubicBezTo>
                  <a:pt x="1099678" y="-15977"/>
                  <a:pt x="1258883" y="51919"/>
                  <a:pt x="1466137" y="0"/>
                </a:cubicBezTo>
                <a:cubicBezTo>
                  <a:pt x="1673391" y="-51919"/>
                  <a:pt x="2048305" y="54016"/>
                  <a:pt x="2403504" y="0"/>
                </a:cubicBezTo>
                <a:cubicBezTo>
                  <a:pt x="2469292" y="118493"/>
                  <a:pt x="2353979" y="376136"/>
                  <a:pt x="2403504" y="563176"/>
                </a:cubicBezTo>
                <a:cubicBezTo>
                  <a:pt x="2257181" y="563319"/>
                  <a:pt x="2052396" y="553808"/>
                  <a:pt x="1946838" y="563176"/>
                </a:cubicBezTo>
                <a:cubicBezTo>
                  <a:pt x="1841280" y="572544"/>
                  <a:pt x="1670139" y="521724"/>
                  <a:pt x="1514208" y="563176"/>
                </a:cubicBezTo>
                <a:cubicBezTo>
                  <a:pt x="1358277" y="604628"/>
                  <a:pt x="1190538" y="529439"/>
                  <a:pt x="1105612" y="563176"/>
                </a:cubicBezTo>
                <a:cubicBezTo>
                  <a:pt x="1020686" y="596913"/>
                  <a:pt x="835611" y="551491"/>
                  <a:pt x="697016" y="563176"/>
                </a:cubicBezTo>
                <a:cubicBezTo>
                  <a:pt x="558421" y="574861"/>
                  <a:pt x="190978" y="532215"/>
                  <a:pt x="0" y="563176"/>
                </a:cubicBezTo>
                <a:cubicBezTo>
                  <a:pt x="-62542" y="416403"/>
                  <a:pt x="37062" y="124413"/>
                  <a:pt x="0" y="0"/>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100" b="0" i="0" u="none" strike="noStrike" cap="none" err="1">
                <a:solidFill>
                  <a:schemeClr val="dk1"/>
                </a:solidFill>
                <a:latin typeface="Arial"/>
                <a:ea typeface="Arial"/>
                <a:cs typeface="Arial"/>
                <a:sym typeface="Arial"/>
              </a:rPr>
              <a:t>Địa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điểm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nào</a:t>
            </a:r>
            <a:r>
              <a:rPr lang="en-GB" sz="1100" b="0" i="0" u="none" strike="noStrike" cap="none">
                <a:solidFill>
                  <a:schemeClr val="dk1"/>
                </a:solidFill>
                <a:latin typeface="Arial"/>
                <a:ea typeface="Arial"/>
                <a:cs typeface="Arial"/>
                <a:sym typeface="Arial"/>
              </a:rPr>
              <a:t>?</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GB" sz="1100" b="0" i="0" u="none" strike="noStrike" cap="none" err="1">
                <a:solidFill>
                  <a:schemeClr val="dk1"/>
                </a:solidFill>
                <a:latin typeface="Arial"/>
                <a:ea typeface="Arial"/>
                <a:cs typeface="Arial"/>
                <a:sym typeface="Arial"/>
              </a:rPr>
              <a:t>Tìm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nguồn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tin ở </a:t>
            </a:r>
            <a:r>
              <a:rPr lang="en-GB" sz="1100" b="0" i="0" u="none" strike="noStrike" cap="none" err="1">
                <a:solidFill>
                  <a:schemeClr val="dk1"/>
                </a:solidFill>
                <a:latin typeface="Arial"/>
                <a:ea typeface="Arial"/>
                <a:cs typeface="Arial"/>
                <a:sym typeface="Arial"/>
              </a:rPr>
              <a:t>đâu</a:t>
            </a:r>
            <a:r>
              <a:rPr lang="en-GB" sz="1100" b="0" i="0" u="none" strike="noStrike" cap="none">
                <a:solidFill>
                  <a:schemeClr val="dk1"/>
                </a:solidFill>
                <a:latin typeface="Arial"/>
                <a:ea typeface="Arial"/>
                <a:cs typeface="Arial"/>
                <a:sym typeface="Arial"/>
              </a:rPr>
              <a:t>?</a:t>
            </a:r>
            <a:endParaRPr sz="1100" b="0" i="0" u="none" strike="noStrike" cap="none">
              <a:solidFill>
                <a:schemeClr val="dk1"/>
              </a:solidFill>
              <a:latin typeface="Arial"/>
              <a:ea typeface="Arial"/>
              <a:cs typeface="Arial"/>
              <a:sym typeface="Arial"/>
            </a:endParaRPr>
          </a:p>
        </p:txBody>
      </p:sp>
      <p:sp>
        <p:nvSpPr>
          <p:cNvPr id="350" name="Google Shape;350;p15"/>
          <p:cNvSpPr/>
          <p:nvPr/>
        </p:nvSpPr>
        <p:spPr>
          <a:xfrm>
            <a:off x="4235065" y="7798925"/>
            <a:ext cx="2075191" cy="492042"/>
          </a:xfrm>
          <a:custGeom>
            <a:avLst/>
            <a:gdLst/>
            <a:ahLst/>
            <a:cxnLst/>
            <a:rect l="l" t="t" r="r" b="b"/>
            <a:pathLst>
              <a:path w="2075191" h="492042" extrusionOk="0">
                <a:moveTo>
                  <a:pt x="0" y="0"/>
                </a:moveTo>
                <a:cubicBezTo>
                  <a:pt x="258180" y="-13111"/>
                  <a:pt x="407755" y="23086"/>
                  <a:pt x="518798" y="0"/>
                </a:cubicBezTo>
                <a:cubicBezTo>
                  <a:pt x="629841" y="-23086"/>
                  <a:pt x="795812" y="46775"/>
                  <a:pt x="996092" y="0"/>
                </a:cubicBezTo>
                <a:cubicBezTo>
                  <a:pt x="1196372" y="-46775"/>
                  <a:pt x="1271899" y="32337"/>
                  <a:pt x="1535641" y="0"/>
                </a:cubicBezTo>
                <a:cubicBezTo>
                  <a:pt x="1799383" y="-32337"/>
                  <a:pt x="1815406" y="2169"/>
                  <a:pt x="2075191" y="0"/>
                </a:cubicBezTo>
                <a:cubicBezTo>
                  <a:pt x="2076411" y="191883"/>
                  <a:pt x="2022072" y="386596"/>
                  <a:pt x="2075191" y="492042"/>
                </a:cubicBezTo>
                <a:cubicBezTo>
                  <a:pt x="1942544" y="520340"/>
                  <a:pt x="1796747" y="452705"/>
                  <a:pt x="1556393" y="492042"/>
                </a:cubicBezTo>
                <a:cubicBezTo>
                  <a:pt x="1316039" y="531379"/>
                  <a:pt x="1252498" y="485773"/>
                  <a:pt x="1079099" y="492042"/>
                </a:cubicBezTo>
                <a:cubicBezTo>
                  <a:pt x="905700" y="498311"/>
                  <a:pt x="815919" y="488352"/>
                  <a:pt x="560302" y="492042"/>
                </a:cubicBezTo>
                <a:cubicBezTo>
                  <a:pt x="304685" y="495732"/>
                  <a:pt x="252976" y="452582"/>
                  <a:pt x="0" y="492042"/>
                </a:cubicBezTo>
                <a:cubicBezTo>
                  <a:pt x="-10489" y="246267"/>
                  <a:pt x="54360" y="222040"/>
                  <a:pt x="0" y="0"/>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100" b="0" i="0" u="none" strike="noStrike" cap="none" err="1">
                <a:solidFill>
                  <a:schemeClr val="dk1"/>
                </a:solidFill>
                <a:latin typeface="Arial"/>
                <a:ea typeface="Arial"/>
                <a:cs typeface="Arial"/>
                <a:sym typeface="Arial"/>
              </a:rPr>
              <a:t>Thời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điểm</a:t>
            </a:r>
            <a:r>
              <a:rPr lang="en-GB" sz="1100" b="0" i="0" u="none" strike="noStrike" cap="none">
                <a:solidFill>
                  <a:schemeClr val="dk1"/>
                </a:solidFill>
                <a:latin typeface="Arial"/>
                <a:ea typeface="Arial"/>
                <a:cs typeface="Arial"/>
                <a:sym typeface="Arial"/>
              </a:rPr>
              <a:t>?</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GB" sz="1100" b="0" i="0" u="none" strike="noStrike" cap="none" err="1">
                <a:solidFill>
                  <a:schemeClr val="dk1"/>
                </a:solidFill>
                <a:latin typeface="Arial"/>
                <a:ea typeface="Arial"/>
                <a:cs typeface="Arial"/>
                <a:sym typeface="Arial"/>
              </a:rPr>
              <a:t>Tổng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gian</a:t>
            </a:r>
            <a:r>
              <a:rPr lang="en-GB" sz="1100" b="0" i="0" u="none" strike="noStrike" cap="none">
                <a:solidFill>
                  <a:schemeClr val="dk1"/>
                </a:solidFill>
                <a:latin typeface="Arial"/>
                <a:ea typeface="Arial"/>
                <a:cs typeface="Arial"/>
                <a:sym typeface="Arial"/>
              </a:rPr>
              <a:t>?</a:t>
            </a:r>
            <a:endParaRPr sz="1100" b="0" i="0" u="none" strike="noStrike" cap="none">
              <a:solidFill>
                <a:schemeClr val="dk1"/>
              </a:solidFill>
              <a:latin typeface="Arial"/>
              <a:ea typeface="Arial"/>
              <a:cs typeface="Arial"/>
              <a:sym typeface="Arial"/>
            </a:endParaRPr>
          </a:p>
        </p:txBody>
      </p:sp>
      <p:sp>
        <p:nvSpPr>
          <p:cNvPr id="351" name="Google Shape;351;p15"/>
          <p:cNvSpPr/>
          <p:nvPr/>
        </p:nvSpPr>
        <p:spPr>
          <a:xfrm>
            <a:off x="4235065" y="8611105"/>
            <a:ext cx="2075191" cy="558723"/>
          </a:xfrm>
          <a:custGeom>
            <a:avLst/>
            <a:gdLst/>
            <a:ahLst/>
            <a:cxnLst/>
            <a:rect l="l" t="t" r="r" b="b"/>
            <a:pathLst>
              <a:path w="2075191" h="558723" extrusionOk="0">
                <a:moveTo>
                  <a:pt x="0" y="0"/>
                </a:moveTo>
                <a:cubicBezTo>
                  <a:pt x="258180" y="-13111"/>
                  <a:pt x="407755" y="23086"/>
                  <a:pt x="518798" y="0"/>
                </a:cubicBezTo>
                <a:cubicBezTo>
                  <a:pt x="629841" y="-23086"/>
                  <a:pt x="795812" y="46775"/>
                  <a:pt x="996092" y="0"/>
                </a:cubicBezTo>
                <a:cubicBezTo>
                  <a:pt x="1196372" y="-46775"/>
                  <a:pt x="1271899" y="32337"/>
                  <a:pt x="1535641" y="0"/>
                </a:cubicBezTo>
                <a:cubicBezTo>
                  <a:pt x="1799383" y="-32337"/>
                  <a:pt x="1815406" y="2169"/>
                  <a:pt x="2075191" y="0"/>
                </a:cubicBezTo>
                <a:cubicBezTo>
                  <a:pt x="2115193" y="266803"/>
                  <a:pt x="2013958" y="352780"/>
                  <a:pt x="2075191" y="558723"/>
                </a:cubicBezTo>
                <a:cubicBezTo>
                  <a:pt x="1942544" y="587021"/>
                  <a:pt x="1796747" y="519386"/>
                  <a:pt x="1556393" y="558723"/>
                </a:cubicBezTo>
                <a:cubicBezTo>
                  <a:pt x="1316039" y="598060"/>
                  <a:pt x="1252498" y="552454"/>
                  <a:pt x="1079099" y="558723"/>
                </a:cubicBezTo>
                <a:cubicBezTo>
                  <a:pt x="905700" y="564992"/>
                  <a:pt x="815919" y="555033"/>
                  <a:pt x="560302" y="558723"/>
                </a:cubicBezTo>
                <a:cubicBezTo>
                  <a:pt x="304685" y="562413"/>
                  <a:pt x="252976" y="519263"/>
                  <a:pt x="0" y="558723"/>
                </a:cubicBezTo>
                <a:cubicBezTo>
                  <a:pt x="-12887" y="397124"/>
                  <a:pt x="46460" y="217171"/>
                  <a:pt x="0" y="0"/>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100" b="0" i="0" u="none" strike="noStrike" cap="none" err="1">
                <a:solidFill>
                  <a:schemeClr val="dk1"/>
                </a:solidFill>
                <a:latin typeface="Arial"/>
                <a:ea typeface="Arial"/>
                <a:cs typeface="Arial"/>
                <a:sym typeface="Arial"/>
              </a:rPr>
              <a:t>Căn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cứ</a:t>
            </a:r>
            <a:r>
              <a:rPr lang="en-GB" sz="1100" b="0" i="0" u="none" strike="noStrike" cap="none">
                <a:solidFill>
                  <a:schemeClr val="dk1"/>
                </a:solidFill>
                <a:latin typeface="Arial"/>
                <a:ea typeface="Arial"/>
                <a:cs typeface="Arial"/>
                <a:sym typeface="Arial"/>
              </a:rPr>
              <a:t> khoa </a:t>
            </a:r>
            <a:r>
              <a:rPr lang="en-GB" sz="1100" b="0" i="0" u="none" strike="noStrike" cap="none" err="1">
                <a:solidFill>
                  <a:schemeClr val="dk1"/>
                </a:solidFill>
                <a:latin typeface="Arial"/>
                <a:ea typeface="Arial"/>
                <a:cs typeface="Arial"/>
                <a:sym typeface="Arial"/>
              </a:rPr>
              <a:t>học</a:t>
            </a:r>
            <a:r>
              <a:rPr lang="en-GB" sz="1100" b="0" i="0" u="none" strike="noStrike" cap="none">
                <a:solidFill>
                  <a:schemeClr val="dk1"/>
                </a:solidFill>
                <a:latin typeface="Arial"/>
                <a:ea typeface="Arial"/>
                <a:cs typeface="Arial"/>
                <a:sym typeface="Arial"/>
              </a:rPr>
              <a:t>?</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lực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nhân</a:t>
            </a:r>
            <a:r>
              <a:rPr lang="en-GB" sz="1100" b="0" i="0" u="none" strike="noStrike" cap="none">
                <a:solidFill>
                  <a:schemeClr val="dk1"/>
                </a:solidFill>
                <a:latin typeface="Arial"/>
                <a:ea typeface="Arial"/>
                <a:cs typeface="Arial"/>
                <a:sym typeface="Arial"/>
              </a:rPr>
              <a:t>?</a:t>
            </a:r>
            <a:endParaRPr sz="1100" b="0" i="0" u="none" strike="noStrike" cap="none">
              <a:solidFill>
                <a:schemeClr val="dk1"/>
              </a:solidFill>
              <a:latin typeface="Arial"/>
              <a:ea typeface="Arial"/>
              <a:cs typeface="Arial"/>
              <a:sym typeface="Arial"/>
            </a:endParaRPr>
          </a:p>
        </p:txBody>
      </p:sp>
      <p:sp>
        <p:nvSpPr>
          <p:cNvPr id="352" name="Google Shape;352;p15"/>
          <p:cNvSpPr/>
          <p:nvPr/>
        </p:nvSpPr>
        <p:spPr>
          <a:xfrm>
            <a:off x="644250" y="5111784"/>
            <a:ext cx="1546800" cy="669600"/>
          </a:xfrm>
          <a:prstGeom prst="rect">
            <a:avLst/>
          </a:pr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Hãy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giữ</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điệp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ngắn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gọn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trọng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tâm</a:t>
            </a:r>
            <a:endParaRPr sz="1400" b="0" i="0" u="none" strike="noStrike" cap="none" err="1">
              <a:solidFill>
                <a:srgbClr val="000000"/>
              </a:solidFill>
              <a:latin typeface="Arial"/>
              <a:ea typeface="Arial"/>
              <a:cs typeface="Arial"/>
              <a:sym typeface="Arial"/>
            </a:endParaRPr>
          </a:p>
        </p:txBody>
      </p:sp>
      <p:sp>
        <p:nvSpPr>
          <p:cNvPr id="353" name="Google Shape;353;p15"/>
          <p:cNvSpPr/>
          <p:nvPr/>
        </p:nvSpPr>
        <p:spPr>
          <a:xfrm>
            <a:off x="631392" y="8562622"/>
            <a:ext cx="3368547" cy="607206"/>
          </a:xfrm>
          <a:prstGeom prst="rect">
            <a:avLst/>
          </a:pr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100" b="0" i="0" u="none" strike="noStrike" cap="none" err="1">
                <a:solidFill>
                  <a:schemeClr val="dk1"/>
                </a:solidFill>
                <a:latin typeface="Arial"/>
                <a:ea typeface="Arial"/>
                <a:cs typeface="Arial"/>
                <a:sym typeface="Arial"/>
              </a:rPr>
              <a:t>Hãy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tạo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điệp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thuyết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phục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nghe</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bằng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giữa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tin khoa </a:t>
            </a:r>
            <a:r>
              <a:rPr lang="en-GB" sz="1100" b="0" i="0" u="none" strike="noStrike" cap="none" err="1">
                <a:solidFill>
                  <a:schemeClr val="dk1"/>
                </a:solidFill>
                <a:latin typeface="Arial"/>
                <a:ea typeface="Arial"/>
                <a:cs typeface="Arial"/>
                <a:sym typeface="Arial"/>
              </a:rPr>
              <a:t>học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lý</a:t>
            </a:r>
            <a:r>
              <a:rPr lang="en-GB" sz="1100" b="0" i="0" u="none" strike="noStrike" cap="none">
                <a:solidFill>
                  <a:schemeClr val="dk1"/>
                </a:solidFill>
                <a:latin typeface="Arial"/>
                <a:ea typeface="Arial"/>
                <a:cs typeface="Arial"/>
                <a:sym typeface="Arial"/>
              </a:rPr>
              <a:t> do </a:t>
            </a:r>
            <a:r>
              <a:rPr lang="en-GB" sz="1100" b="0" i="0" u="none" strike="noStrike" cap="none" err="1">
                <a:solidFill>
                  <a:schemeClr val="dk1"/>
                </a:solidFill>
                <a:latin typeface="Arial"/>
                <a:ea typeface="Arial"/>
                <a:cs typeface="Arial"/>
                <a:sym typeface="Arial"/>
              </a:rPr>
              <a:t>cá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nhân</a:t>
            </a:r>
            <a:r>
              <a:rPr lang="en-GB"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p:txBody>
      </p:sp>
      <p:sp>
        <p:nvSpPr>
          <p:cNvPr id="354" name="Google Shape;354;p15"/>
          <p:cNvSpPr/>
          <p:nvPr/>
        </p:nvSpPr>
        <p:spPr>
          <a:xfrm>
            <a:off x="631392" y="6894414"/>
            <a:ext cx="3026675" cy="607205"/>
          </a:xfrm>
          <a:prstGeom prst="rect">
            <a:avLst/>
          </a:pr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100" b="0" i="0" u="none" strike="noStrike" cap="none" err="1">
                <a:solidFill>
                  <a:schemeClr val="dk1"/>
                </a:solidFill>
                <a:latin typeface="Arial"/>
                <a:ea typeface="Arial"/>
                <a:cs typeface="Arial"/>
                <a:sym typeface="Arial"/>
              </a:rPr>
              <a:t>Hãy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linh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đổi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nội</a:t>
            </a:r>
            <a:r>
              <a:rPr lang="en-GB" sz="1100" b="0" i="0" u="none" strike="noStrike" cap="none">
                <a:solidFill>
                  <a:schemeClr val="dk1"/>
                </a:solidFill>
                <a:latin typeface="Arial"/>
                <a:ea typeface="Arial"/>
                <a:cs typeface="Arial"/>
                <a:sym typeface="Arial"/>
              </a:rPr>
              <a:t> dung, </a:t>
            </a:r>
            <a:r>
              <a:rPr lang="en-GB" sz="1100" b="0" i="0" u="none" strike="noStrike" cap="none" err="1">
                <a:solidFill>
                  <a:schemeClr val="dk1"/>
                </a:solidFill>
                <a:latin typeface="Arial"/>
                <a:ea typeface="Arial"/>
                <a:cs typeface="Arial"/>
                <a:sym typeface="Arial"/>
              </a:rPr>
              <a:t>cách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phù</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hợp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huống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địa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nhau</a:t>
            </a:r>
            <a:r>
              <a:rPr lang="en-GB"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p:txBody>
      </p:sp>
      <p:sp>
        <p:nvSpPr>
          <p:cNvPr id="355" name="Google Shape;355;p15"/>
          <p:cNvSpPr/>
          <p:nvPr/>
        </p:nvSpPr>
        <p:spPr>
          <a:xfrm>
            <a:off x="631392" y="7786819"/>
            <a:ext cx="3368547" cy="521533"/>
          </a:xfrm>
          <a:prstGeom prst="rect">
            <a:avLst/>
          </a:pr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100" b="0" i="0" u="none" strike="noStrike" cap="none" err="1">
                <a:solidFill>
                  <a:schemeClr val="dk1"/>
                </a:solidFill>
                <a:latin typeface="Arial"/>
                <a:ea typeface="Arial"/>
                <a:cs typeface="Arial"/>
                <a:sym typeface="Arial"/>
              </a:rPr>
              <a:t>Hãy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tâm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yếu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tố</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ngoại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xảy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ra.</a:t>
            </a:r>
            <a:r>
              <a:rPr lang="en-GB"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p:txBody>
      </p:sp>
      <p:sp>
        <p:nvSpPr>
          <p:cNvPr id="356" name="Google Shape;356;p15"/>
          <p:cNvSpPr/>
          <p:nvPr/>
        </p:nvSpPr>
        <p:spPr>
          <a:xfrm>
            <a:off x="622974" y="5960382"/>
            <a:ext cx="3580263" cy="659667"/>
          </a:xfrm>
          <a:prstGeom prst="rect">
            <a:avLst/>
          </a:pr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100" b="0" i="0" u="none" strike="noStrike" cap="none" err="1">
                <a:solidFill>
                  <a:schemeClr val="dk1"/>
                </a:solidFill>
                <a:latin typeface="Arial"/>
                <a:ea typeface="Arial"/>
                <a:cs typeface="Arial"/>
                <a:sym typeface="Arial"/>
              </a:rPr>
              <a:t>Cần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hiểu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rõ</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tượng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xây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dựng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nội</a:t>
            </a:r>
            <a:r>
              <a:rPr lang="en-GB" sz="1100" b="0" i="0" u="none" strike="noStrike" cap="none">
                <a:solidFill>
                  <a:schemeClr val="dk1"/>
                </a:solidFill>
                <a:latin typeface="Arial"/>
                <a:ea typeface="Arial"/>
                <a:cs typeface="Arial"/>
                <a:sym typeface="Arial"/>
              </a:rPr>
              <a:t> dung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phù</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hợp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nhất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họ</a:t>
            </a:r>
            <a:r>
              <a:rPr lang="en-GB"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p:txBody>
      </p:sp>
      <p:sp>
        <p:nvSpPr>
          <p:cNvPr id="357" name="Google Shape;357;p15"/>
          <p:cNvSpPr/>
          <p:nvPr/>
        </p:nvSpPr>
        <p:spPr>
          <a:xfrm>
            <a:off x="5515908" y="5002183"/>
            <a:ext cx="862337" cy="261610"/>
          </a:xfrm>
          <a:custGeom>
            <a:avLst/>
            <a:gdLst/>
            <a:ahLst/>
            <a:cxnLst/>
            <a:rect l="l" t="t" r="r" b="b"/>
            <a:pathLst>
              <a:path w="862337" h="261610" fill="none" extrusionOk="0">
                <a:moveTo>
                  <a:pt x="0" y="0"/>
                </a:moveTo>
                <a:cubicBezTo>
                  <a:pt x="158599" y="13356"/>
                  <a:pt x="704783" y="71081"/>
                  <a:pt x="862337" y="0"/>
                </a:cubicBezTo>
                <a:cubicBezTo>
                  <a:pt x="857677" y="89318"/>
                  <a:pt x="877906" y="155438"/>
                  <a:pt x="862337" y="261610"/>
                </a:cubicBezTo>
                <a:cubicBezTo>
                  <a:pt x="553761" y="216620"/>
                  <a:pt x="414550" y="299338"/>
                  <a:pt x="0" y="261610"/>
                </a:cubicBezTo>
                <a:cubicBezTo>
                  <a:pt x="10612" y="189254"/>
                  <a:pt x="-16855" y="66358"/>
                  <a:pt x="0" y="0"/>
                </a:cubicBezTo>
                <a:close/>
              </a:path>
              <a:path w="862337" h="261610" extrusionOk="0">
                <a:moveTo>
                  <a:pt x="0" y="0"/>
                </a:moveTo>
                <a:cubicBezTo>
                  <a:pt x="271398" y="-48088"/>
                  <a:pt x="774997" y="-40557"/>
                  <a:pt x="862337" y="0"/>
                </a:cubicBezTo>
                <a:cubicBezTo>
                  <a:pt x="867578" y="31890"/>
                  <a:pt x="844955" y="135787"/>
                  <a:pt x="862337" y="261610"/>
                </a:cubicBezTo>
                <a:cubicBezTo>
                  <a:pt x="710025" y="185398"/>
                  <a:pt x="424936" y="286338"/>
                  <a:pt x="0" y="261610"/>
                </a:cubicBezTo>
                <a:cubicBezTo>
                  <a:pt x="3804" y="199846"/>
                  <a:pt x="-22295" y="127842"/>
                  <a:pt x="0" y="0"/>
                </a:cubicBezTo>
                <a:close/>
              </a:path>
            </a:pathLst>
          </a:cu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8C2137"/>
                </a:solidFill>
                <a:latin typeface="Arial"/>
                <a:ea typeface="Arial"/>
                <a:cs typeface="Arial"/>
                <a:sym typeface="Arial"/>
              </a:rPr>
              <a:t>CÁI GÌ… </a:t>
            </a:r>
            <a:endParaRPr sz="1400" b="0" i="0" u="none" strike="noStrike" cap="none">
              <a:solidFill>
                <a:srgbClr val="000000"/>
              </a:solidFill>
              <a:latin typeface="Arial"/>
              <a:ea typeface="Arial"/>
              <a:cs typeface="Arial"/>
              <a:sym typeface="Arial"/>
            </a:endParaRPr>
          </a:p>
        </p:txBody>
      </p:sp>
      <p:sp>
        <p:nvSpPr>
          <p:cNvPr id="358" name="Google Shape;358;p15"/>
          <p:cNvSpPr/>
          <p:nvPr/>
        </p:nvSpPr>
        <p:spPr>
          <a:xfrm>
            <a:off x="5476023" y="5847439"/>
            <a:ext cx="862337" cy="261610"/>
          </a:xfrm>
          <a:custGeom>
            <a:avLst/>
            <a:gdLst/>
            <a:ahLst/>
            <a:cxnLst/>
            <a:rect l="l" t="t" r="r" b="b"/>
            <a:pathLst>
              <a:path w="862337" h="261610" fill="none" extrusionOk="0">
                <a:moveTo>
                  <a:pt x="0" y="0"/>
                </a:moveTo>
                <a:cubicBezTo>
                  <a:pt x="262917" y="-4041"/>
                  <a:pt x="617592" y="36090"/>
                  <a:pt x="862337" y="0"/>
                </a:cubicBezTo>
                <a:cubicBezTo>
                  <a:pt x="870482" y="36336"/>
                  <a:pt x="860240" y="166855"/>
                  <a:pt x="862337" y="261610"/>
                </a:cubicBezTo>
                <a:cubicBezTo>
                  <a:pt x="695260" y="229241"/>
                  <a:pt x="381679" y="272368"/>
                  <a:pt x="0" y="261610"/>
                </a:cubicBezTo>
                <a:cubicBezTo>
                  <a:pt x="13064" y="171859"/>
                  <a:pt x="-20035" y="104955"/>
                  <a:pt x="0" y="0"/>
                </a:cubicBezTo>
                <a:close/>
              </a:path>
              <a:path w="862337" h="261610" extrusionOk="0">
                <a:moveTo>
                  <a:pt x="0" y="0"/>
                </a:moveTo>
                <a:cubicBezTo>
                  <a:pt x="418434" y="-29462"/>
                  <a:pt x="432314" y="-38790"/>
                  <a:pt x="862337" y="0"/>
                </a:cubicBezTo>
                <a:cubicBezTo>
                  <a:pt x="866583" y="39669"/>
                  <a:pt x="865408" y="135685"/>
                  <a:pt x="862337" y="261610"/>
                </a:cubicBezTo>
                <a:cubicBezTo>
                  <a:pt x="522889" y="196146"/>
                  <a:pt x="125603" y="211158"/>
                  <a:pt x="0" y="261610"/>
                </a:cubicBezTo>
                <a:cubicBezTo>
                  <a:pt x="8704" y="187600"/>
                  <a:pt x="-10940" y="26856"/>
                  <a:pt x="0" y="0"/>
                </a:cubicBezTo>
                <a:close/>
              </a:path>
            </a:pathLst>
          </a:cu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8C2137"/>
                </a:solidFill>
                <a:latin typeface="Arial"/>
                <a:ea typeface="Arial"/>
                <a:cs typeface="Arial"/>
                <a:sym typeface="Arial"/>
              </a:rPr>
              <a:t>AI …</a:t>
            </a:r>
            <a:endParaRPr sz="1400" b="0" i="0" u="none" strike="noStrike" cap="none">
              <a:solidFill>
                <a:srgbClr val="000000"/>
              </a:solidFill>
              <a:latin typeface="Arial"/>
              <a:ea typeface="Arial"/>
              <a:cs typeface="Arial"/>
              <a:sym typeface="Arial"/>
            </a:endParaRPr>
          </a:p>
        </p:txBody>
      </p:sp>
      <p:sp>
        <p:nvSpPr>
          <p:cNvPr id="359" name="Google Shape;359;p15"/>
          <p:cNvSpPr/>
          <p:nvPr/>
        </p:nvSpPr>
        <p:spPr>
          <a:xfrm>
            <a:off x="5272660" y="6797094"/>
            <a:ext cx="1029492" cy="261610"/>
          </a:xfrm>
          <a:custGeom>
            <a:avLst/>
            <a:gdLst/>
            <a:ahLst/>
            <a:cxnLst/>
            <a:rect l="l" t="t" r="r" b="b"/>
            <a:pathLst>
              <a:path w="1029492" h="261610" fill="none" extrusionOk="0">
                <a:moveTo>
                  <a:pt x="0" y="0"/>
                </a:moveTo>
                <a:cubicBezTo>
                  <a:pt x="122735" y="65673"/>
                  <a:pt x="725565" y="42818"/>
                  <a:pt x="1029492" y="0"/>
                </a:cubicBezTo>
                <a:cubicBezTo>
                  <a:pt x="1037637" y="36336"/>
                  <a:pt x="1027395" y="166855"/>
                  <a:pt x="1029492" y="261610"/>
                </a:cubicBezTo>
                <a:cubicBezTo>
                  <a:pt x="676341" y="232090"/>
                  <a:pt x="395173" y="348981"/>
                  <a:pt x="0" y="261610"/>
                </a:cubicBezTo>
                <a:cubicBezTo>
                  <a:pt x="13064" y="171859"/>
                  <a:pt x="-20035" y="104955"/>
                  <a:pt x="0" y="0"/>
                </a:cubicBezTo>
                <a:close/>
              </a:path>
              <a:path w="1029492" h="261610" extrusionOk="0">
                <a:moveTo>
                  <a:pt x="0" y="0"/>
                </a:moveTo>
                <a:cubicBezTo>
                  <a:pt x="112073" y="35962"/>
                  <a:pt x="575500" y="59380"/>
                  <a:pt x="1029492" y="0"/>
                </a:cubicBezTo>
                <a:cubicBezTo>
                  <a:pt x="1033738" y="39669"/>
                  <a:pt x="1032563" y="135685"/>
                  <a:pt x="1029492" y="261610"/>
                </a:cubicBezTo>
                <a:cubicBezTo>
                  <a:pt x="846142" y="232810"/>
                  <a:pt x="335926" y="250535"/>
                  <a:pt x="0" y="261610"/>
                </a:cubicBezTo>
                <a:cubicBezTo>
                  <a:pt x="8704" y="187600"/>
                  <a:pt x="-10940" y="26856"/>
                  <a:pt x="0" y="0"/>
                </a:cubicBezTo>
                <a:close/>
              </a:path>
            </a:pathLst>
          </a:cu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8C2137"/>
                </a:solidFill>
                <a:latin typeface="Arial"/>
                <a:ea typeface="Arial"/>
                <a:cs typeface="Arial"/>
                <a:sym typeface="Arial"/>
              </a:rPr>
              <a:t>Ở ĐÂU… </a:t>
            </a:r>
            <a:endParaRPr sz="1400" b="0" i="0" u="none" strike="noStrike" cap="none">
              <a:solidFill>
                <a:srgbClr val="000000"/>
              </a:solidFill>
              <a:latin typeface="Arial"/>
              <a:ea typeface="Arial"/>
              <a:cs typeface="Arial"/>
              <a:sym typeface="Arial"/>
            </a:endParaRPr>
          </a:p>
        </p:txBody>
      </p:sp>
      <p:sp>
        <p:nvSpPr>
          <p:cNvPr id="360" name="Google Shape;360;p15"/>
          <p:cNvSpPr/>
          <p:nvPr/>
        </p:nvSpPr>
        <p:spPr>
          <a:xfrm>
            <a:off x="5533540" y="7653303"/>
            <a:ext cx="784522" cy="265191"/>
          </a:xfrm>
          <a:custGeom>
            <a:avLst/>
            <a:gdLst/>
            <a:ahLst/>
            <a:cxnLst/>
            <a:rect l="l" t="t" r="r" b="b"/>
            <a:pathLst>
              <a:path w="784522" h="265191" fill="none" extrusionOk="0">
                <a:moveTo>
                  <a:pt x="0" y="0"/>
                </a:moveTo>
                <a:cubicBezTo>
                  <a:pt x="83040" y="54971"/>
                  <a:pt x="573174" y="-57839"/>
                  <a:pt x="784522" y="0"/>
                </a:cubicBezTo>
                <a:cubicBezTo>
                  <a:pt x="766043" y="74535"/>
                  <a:pt x="793218" y="216075"/>
                  <a:pt x="784522" y="265191"/>
                </a:cubicBezTo>
                <a:cubicBezTo>
                  <a:pt x="591250" y="274866"/>
                  <a:pt x="79245" y="199802"/>
                  <a:pt x="0" y="265191"/>
                </a:cubicBezTo>
                <a:cubicBezTo>
                  <a:pt x="-9122" y="188552"/>
                  <a:pt x="13448" y="96770"/>
                  <a:pt x="0" y="0"/>
                </a:cubicBezTo>
                <a:close/>
              </a:path>
              <a:path w="784522" h="265191" extrusionOk="0">
                <a:moveTo>
                  <a:pt x="0" y="0"/>
                </a:moveTo>
                <a:cubicBezTo>
                  <a:pt x="284385" y="-33206"/>
                  <a:pt x="492462" y="5108"/>
                  <a:pt x="784522" y="0"/>
                </a:cubicBezTo>
                <a:cubicBezTo>
                  <a:pt x="766873" y="67287"/>
                  <a:pt x="789149" y="228220"/>
                  <a:pt x="784522" y="265191"/>
                </a:cubicBezTo>
                <a:cubicBezTo>
                  <a:pt x="605844" y="254914"/>
                  <a:pt x="193830" y="311634"/>
                  <a:pt x="0" y="265191"/>
                </a:cubicBezTo>
                <a:cubicBezTo>
                  <a:pt x="15167" y="145070"/>
                  <a:pt x="10280" y="69831"/>
                  <a:pt x="0" y="0"/>
                </a:cubicBezTo>
                <a:close/>
              </a:path>
            </a:pathLst>
          </a:custGeom>
          <a:solidFill>
            <a:srgbClr val="F2F2F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a:solidFill>
                  <a:srgbClr val="8C2137"/>
                </a:solidFill>
                <a:latin typeface="Arial"/>
                <a:ea typeface="Arial"/>
                <a:cs typeface="Arial"/>
                <a:sym typeface="Arial"/>
              </a:rPr>
              <a:t>KHI NÀO </a:t>
            </a:r>
            <a:endParaRPr sz="1400" b="0" i="0" u="none" strike="noStrike" cap="none">
              <a:solidFill>
                <a:srgbClr val="000000"/>
              </a:solidFill>
              <a:latin typeface="Arial"/>
              <a:ea typeface="Arial"/>
              <a:cs typeface="Arial"/>
              <a:sym typeface="Arial"/>
            </a:endParaRPr>
          </a:p>
        </p:txBody>
      </p:sp>
      <p:sp>
        <p:nvSpPr>
          <p:cNvPr id="361" name="Google Shape;361;p15"/>
          <p:cNvSpPr/>
          <p:nvPr/>
        </p:nvSpPr>
        <p:spPr>
          <a:xfrm>
            <a:off x="5525734" y="8432332"/>
            <a:ext cx="784522" cy="261610"/>
          </a:xfrm>
          <a:custGeom>
            <a:avLst/>
            <a:gdLst/>
            <a:ahLst/>
            <a:cxnLst/>
            <a:rect l="l" t="t" r="r" b="b"/>
            <a:pathLst>
              <a:path w="784522" h="261610" fill="none" extrusionOk="0">
                <a:moveTo>
                  <a:pt x="0" y="0"/>
                </a:moveTo>
                <a:cubicBezTo>
                  <a:pt x="269461" y="-35469"/>
                  <a:pt x="515388" y="14264"/>
                  <a:pt x="784522" y="0"/>
                </a:cubicBezTo>
                <a:cubicBezTo>
                  <a:pt x="775408" y="37883"/>
                  <a:pt x="805946" y="165476"/>
                  <a:pt x="784522" y="261610"/>
                </a:cubicBezTo>
                <a:cubicBezTo>
                  <a:pt x="542029" y="301382"/>
                  <a:pt x="153208" y="309058"/>
                  <a:pt x="0" y="261610"/>
                </a:cubicBezTo>
                <a:cubicBezTo>
                  <a:pt x="-21078" y="151719"/>
                  <a:pt x="3344" y="41837"/>
                  <a:pt x="0" y="0"/>
                </a:cubicBezTo>
                <a:close/>
              </a:path>
              <a:path w="784522" h="261610" extrusionOk="0">
                <a:moveTo>
                  <a:pt x="0" y="0"/>
                </a:moveTo>
                <a:cubicBezTo>
                  <a:pt x="180544" y="-44409"/>
                  <a:pt x="534835" y="20436"/>
                  <a:pt x="784522" y="0"/>
                </a:cubicBezTo>
                <a:cubicBezTo>
                  <a:pt x="793729" y="121640"/>
                  <a:pt x="789128" y="225950"/>
                  <a:pt x="784522" y="261610"/>
                </a:cubicBezTo>
                <a:cubicBezTo>
                  <a:pt x="693779" y="307486"/>
                  <a:pt x="92673" y="324671"/>
                  <a:pt x="0" y="261610"/>
                </a:cubicBezTo>
                <a:cubicBezTo>
                  <a:pt x="17477" y="146936"/>
                  <a:pt x="-1581" y="122904"/>
                  <a:pt x="0" y="0"/>
                </a:cubicBezTo>
                <a:close/>
              </a:path>
            </a:pathLst>
          </a:cu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8C2137"/>
                </a:solidFill>
                <a:latin typeface="Arial"/>
                <a:ea typeface="Arial"/>
                <a:cs typeface="Arial"/>
                <a:sym typeface="Arial"/>
              </a:rPr>
              <a:t>LÝ DO…</a:t>
            </a:r>
            <a:endParaRPr sz="1400" b="0" i="0" u="none" strike="noStrike" cap="none">
              <a:solidFill>
                <a:srgbClr val="000000"/>
              </a:solidFill>
              <a:latin typeface="Arial"/>
              <a:ea typeface="Arial"/>
              <a:cs typeface="Arial"/>
              <a:sym typeface="Arial"/>
            </a:endParaRPr>
          </a:p>
        </p:txBody>
      </p:sp>
      <p:sp>
        <p:nvSpPr>
          <p:cNvPr id="362" name="Google Shape;362;p15"/>
          <p:cNvSpPr txBox="1"/>
          <p:nvPr/>
        </p:nvSpPr>
        <p:spPr>
          <a:xfrm>
            <a:off x="631392" y="4659185"/>
            <a:ext cx="5871448" cy="2769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err="1">
                <a:solidFill>
                  <a:srgbClr val="8C2137"/>
                </a:solidFill>
                <a:latin typeface="Arial"/>
                <a:ea typeface="Arial"/>
                <a:cs typeface="Arial"/>
                <a:sym typeface="Arial"/>
              </a:rPr>
              <a:t>Bảng</a:t>
            </a:r>
            <a:r>
              <a:rPr lang="en-GB" sz="1200" b="0" i="0" u="none" strike="noStrike" cap="none">
                <a:solidFill>
                  <a:srgbClr val="8C2137"/>
                </a:solidFill>
                <a:latin typeface="Arial"/>
                <a:ea typeface="Arial"/>
                <a:cs typeface="Arial"/>
                <a:sym typeface="Arial"/>
              </a:rPr>
              <a:t> 5.1</a:t>
            </a:r>
            <a:r>
              <a:rPr lang="en-GB" sz="1200" b="1" i="0" u="none" strike="noStrike" cap="none">
                <a:solidFill>
                  <a:srgbClr val="8C2137"/>
                </a:solidFill>
                <a:latin typeface="Arial"/>
                <a:ea typeface="Arial"/>
                <a:cs typeface="Arial"/>
                <a:sym typeface="Arial"/>
              </a:rPr>
              <a:t>: KỸ THUẬT 5W</a:t>
            </a:r>
            <a:endParaRPr sz="1400" b="0" i="0" u="none" strike="noStrike" cap="none">
              <a:solidFill>
                <a:srgbClr val="000000"/>
              </a:solidFill>
              <a:latin typeface="Arial"/>
              <a:ea typeface="Arial"/>
              <a:cs typeface="Arial"/>
              <a:sym typeface="Arial"/>
            </a:endParaRPr>
          </a:p>
        </p:txBody>
      </p:sp>
      <p:sp>
        <p:nvSpPr>
          <p:cNvPr id="363" name="Google Shape;363;p15"/>
          <p:cNvSpPr txBox="1"/>
          <p:nvPr/>
        </p:nvSpPr>
        <p:spPr>
          <a:xfrm>
            <a:off x="697025" y="634772"/>
            <a:ext cx="5833200" cy="261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a:t>
            </a:r>
            <a:r>
              <a:rPr lang="en-GB" sz="1100" b="0" i="1" u="none" strike="noStrike" cap="none" err="1">
                <a:solidFill>
                  <a:srgbClr val="000000"/>
                </a:solidFill>
                <a:latin typeface="Arial"/>
                <a:ea typeface="Arial"/>
                <a:cs typeface="Arial"/>
                <a:sym typeface="Arial"/>
              </a:rPr>
              <a:t>đun</a:t>
            </a:r>
            <a:r>
              <a:rPr lang="en-GB" sz="1100" b="0" i="1" u="none" strike="noStrike" cap="none">
                <a:solidFill>
                  <a:srgbClr val="000000"/>
                </a:solidFill>
                <a:latin typeface="Arial"/>
                <a:ea typeface="Arial"/>
                <a:cs typeface="Arial"/>
                <a:sym typeface="Arial"/>
              </a:rPr>
              <a:t> 2: </a:t>
            </a:r>
            <a:r>
              <a:rPr lang="en-GB" sz="1100" b="0" i="1" u="none" strike="noStrike" cap="none" err="1">
                <a:solidFill>
                  <a:srgbClr val="000000"/>
                </a:solidFill>
                <a:latin typeface="Arial"/>
                <a:ea typeface="Arial"/>
                <a:cs typeface="Arial"/>
                <a:sym typeface="Arial"/>
              </a:rPr>
              <a:t>Kỹ</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năng</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thuyết</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phục</a:t>
            </a:r>
            <a:endParaRPr sz="1400" b="0" i="0" u="none" strike="noStrike" cap="none" err="1">
              <a:solidFill>
                <a:srgbClr val="000000"/>
              </a:solidFill>
              <a:latin typeface="Arial"/>
              <a:ea typeface="Arial"/>
              <a:cs typeface="Arial"/>
              <a:sym typeface="Arial"/>
            </a:endParaRPr>
          </a:p>
        </p:txBody>
      </p:sp>
      <p:pic>
        <p:nvPicPr>
          <p:cNvPr id="364" name="Google Shape;364;p15" descr="Magnifying glass with solid fill"/>
          <p:cNvPicPr preferRelativeResize="0"/>
          <p:nvPr/>
        </p:nvPicPr>
        <p:blipFill rotWithShape="1">
          <a:blip r:embed="rId3">
            <a:alphaModFix/>
          </a:blip>
          <a:srcRect/>
          <a:stretch/>
        </p:blipFill>
        <p:spPr>
          <a:xfrm>
            <a:off x="577225" y="4635803"/>
            <a:ext cx="492050" cy="492050"/>
          </a:xfrm>
          <a:prstGeom prst="rect">
            <a:avLst/>
          </a:prstGeom>
          <a:noFill/>
          <a:ln>
            <a:noFill/>
          </a:ln>
        </p:spPr>
      </p:pic>
      <p:sp>
        <p:nvSpPr>
          <p:cNvPr id="2" name="Slide Number Placeholder 1">
            <a:extLst>
              <a:ext uri="{FF2B5EF4-FFF2-40B4-BE49-F238E27FC236}">
                <a16:creationId xmlns:a16="http://schemas.microsoft.com/office/drawing/2014/main" id="{F1F9C947-49F1-AC53-C299-48FB99EA995D}"/>
              </a:ext>
            </a:extLst>
          </p:cNvPr>
          <p:cNvSpPr>
            <a:spLocks noGrp="1"/>
          </p:cNvSpPr>
          <p:nvPr>
            <p:ph type="sldNum" idx="12"/>
          </p:nvPr>
        </p:nvSpPr>
        <p:spPr/>
        <p:txBody>
          <a:bodyPr/>
          <a:lstStyle/>
          <a:p>
            <a:fld id="{00000000-1234-1234-1234-123412341234}" type="slidenum">
              <a:rPr lang="en-GB"/>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16"/>
          <p:cNvSpPr txBox="1"/>
          <p:nvPr/>
        </p:nvSpPr>
        <p:spPr>
          <a:xfrm>
            <a:off x="495793" y="1111318"/>
            <a:ext cx="6034500" cy="5693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3: </a:t>
            </a:r>
            <a:r>
              <a:rPr lang="en-GB" sz="1500" b="1" i="0" u="none" strike="noStrike" cap="none" err="1">
                <a:solidFill>
                  <a:srgbClr val="3E7190"/>
                </a:solidFill>
                <a:latin typeface="Arial"/>
                <a:ea typeface="Arial"/>
                <a:cs typeface="Arial"/>
                <a:sym typeface="Arial"/>
              </a:rPr>
              <a:t>Truyền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đạt</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thông</a:t>
            </a:r>
            <a:r>
              <a:rPr lang="en-GB" sz="1500" b="1" i="0" u="none" strike="noStrike" cap="none">
                <a:solidFill>
                  <a:srgbClr val="3E7190"/>
                </a:solidFill>
                <a:latin typeface="Arial"/>
                <a:ea typeface="Arial"/>
                <a:cs typeface="Arial"/>
                <a:sym typeface="Arial"/>
              </a:rPr>
              <a:t> tin </a:t>
            </a:r>
            <a:r>
              <a:rPr lang="en-GB" sz="1500" b="1" i="0" u="none" strike="noStrike" cap="none" err="1">
                <a:solidFill>
                  <a:srgbClr val="3E7190"/>
                </a:solidFill>
                <a:latin typeface="Arial"/>
                <a:ea typeface="Arial"/>
                <a:cs typeface="Arial"/>
                <a:sym typeface="Arial"/>
              </a:rPr>
              <a:t>về</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tiêm</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chủng</a:t>
            </a:r>
            <a:r>
              <a:rPr lang="en-GB" sz="1500" b="1" i="0" u="none" strike="noStrike" cap="none">
                <a:solidFill>
                  <a:srgbClr val="3E719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1" u="none" strike="noStrike" cap="none" err="1">
                <a:solidFill>
                  <a:schemeClr val="dk1"/>
                </a:solidFill>
                <a:latin typeface="Arial"/>
                <a:ea typeface="Arial"/>
                <a:cs typeface="Arial"/>
                <a:sym typeface="Arial"/>
              </a:rPr>
              <a:t>Bước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này</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gồm</a:t>
            </a:r>
            <a:r>
              <a:rPr lang="en-GB" sz="1100" b="0" i="1" u="none" strike="noStrike" cap="none">
                <a:solidFill>
                  <a:schemeClr val="dk1"/>
                </a:solidFill>
                <a:latin typeface="Arial"/>
                <a:ea typeface="Arial"/>
                <a:cs typeface="Arial"/>
                <a:sym typeface="Arial"/>
              </a:rPr>
              <a:t> 02 </a:t>
            </a:r>
            <a:r>
              <a:rPr lang="en-GB" sz="1100" b="0" i="1" u="none" strike="noStrike" cap="none" err="1">
                <a:solidFill>
                  <a:schemeClr val="dk1"/>
                </a:solidFill>
                <a:latin typeface="Arial"/>
                <a:ea typeface="Arial"/>
                <a:cs typeface="Arial"/>
                <a:sym typeface="Arial"/>
              </a:rPr>
              <a:t>hoạt</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động</a:t>
            </a:r>
            <a:r>
              <a:rPr lang="en-GB" sz="1100" b="0" i="1" u="none" strike="noStrike" cap="none">
                <a:solidFill>
                  <a:schemeClr val="dk1"/>
                </a:solidFill>
                <a:latin typeface="Arial"/>
                <a:ea typeface="Arial"/>
                <a:cs typeface="Arial"/>
                <a:sym typeface="Arial"/>
              </a:rPr>
              <a:t> – </a:t>
            </a:r>
            <a:r>
              <a:rPr lang="en-GB" sz="1100" b="0" i="1" u="none" strike="noStrike" cap="none" err="1">
                <a:solidFill>
                  <a:schemeClr val="dk1"/>
                </a:solidFill>
                <a:latin typeface="Arial"/>
                <a:ea typeface="Arial"/>
                <a:cs typeface="Arial"/>
                <a:sym typeface="Arial"/>
              </a:rPr>
              <a:t>Tổng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gian</a:t>
            </a:r>
            <a:r>
              <a:rPr lang="en-GB" sz="1100" b="0" i="1" u="none" strike="noStrike" cap="none">
                <a:solidFill>
                  <a:schemeClr val="dk1"/>
                </a:solidFill>
                <a:latin typeface="Arial"/>
                <a:ea typeface="Arial"/>
                <a:cs typeface="Arial"/>
                <a:sym typeface="Arial"/>
              </a:rPr>
              <a:t>: 60 </a:t>
            </a:r>
            <a:r>
              <a:rPr lang="en-GB" sz="1100" b="0" i="1" u="none" strike="noStrike" cap="none" err="1">
                <a:solidFill>
                  <a:schemeClr val="dk1"/>
                </a:solidFill>
                <a:latin typeface="Arial"/>
                <a:ea typeface="Arial"/>
                <a:cs typeface="Arial"/>
                <a:sym typeface="Arial"/>
              </a:rPr>
              <a:t>phút</a:t>
            </a:r>
            <a:endParaRPr sz="1400" b="0" i="0" u="none" strike="noStrike" cap="none" err="1">
              <a:solidFill>
                <a:srgbClr val="000000"/>
              </a:solidFill>
              <a:latin typeface="Arial"/>
              <a:ea typeface="Arial"/>
              <a:cs typeface="Arial"/>
              <a:sym typeface="Arial"/>
            </a:endParaRPr>
          </a:p>
        </p:txBody>
      </p:sp>
      <p:sp>
        <p:nvSpPr>
          <p:cNvPr id="370" name="Google Shape;370;p16"/>
          <p:cNvSpPr txBox="1"/>
          <p:nvPr/>
        </p:nvSpPr>
        <p:spPr>
          <a:xfrm>
            <a:off x="495793" y="1744706"/>
            <a:ext cx="60345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Sau </a:t>
            </a:r>
            <a:r>
              <a:rPr lang="en-GB" sz="1100" b="1" i="0" u="none" strike="noStrike" cap="none" err="1">
                <a:solidFill>
                  <a:schemeClr val="dk1"/>
                </a:solidFill>
                <a:latin typeface="Arial"/>
                <a:ea typeface="Arial"/>
                <a:cs typeface="Arial"/>
                <a:sym typeface="Arial"/>
              </a:rPr>
              <a:t>bước</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này</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người</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tham</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gia</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sẽ</a:t>
            </a:r>
            <a:r>
              <a:rPr lang="en-GB" sz="1100" b="1"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1" i="0"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Thực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hành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việc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truyền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đạt</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thông</a:t>
            </a:r>
            <a:r>
              <a:rPr lang="en-GB" sz="1100" b="0" i="1" u="none" strike="noStrike" cap="none">
                <a:solidFill>
                  <a:schemeClr val="dk1"/>
                </a:solidFill>
                <a:latin typeface="Arial"/>
                <a:ea typeface="Arial"/>
                <a:cs typeface="Arial"/>
                <a:sym typeface="Arial"/>
              </a:rPr>
              <a:t> tin </a:t>
            </a:r>
            <a:r>
              <a:rPr lang="en-GB" sz="1100" b="0" i="1" u="none" strike="noStrike" cap="none" err="1">
                <a:solidFill>
                  <a:schemeClr val="dk1"/>
                </a:solidFill>
                <a:latin typeface="Arial"/>
                <a:ea typeface="Arial"/>
                <a:cs typeface="Arial"/>
                <a:sym typeface="Arial"/>
              </a:rPr>
              <a:t>về</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tiêm</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chủng</a:t>
            </a:r>
            <a:r>
              <a:rPr lang="en-GB" sz="1100" b="0" i="1"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Có</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một</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danh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sách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gợi</a:t>
            </a:r>
            <a:r>
              <a:rPr lang="en-GB" sz="1100" b="0" i="1" u="none" strike="noStrike" cap="none">
                <a:solidFill>
                  <a:schemeClr val="dk1"/>
                </a:solidFill>
                <a:latin typeface="Arial"/>
                <a:ea typeface="Arial"/>
                <a:cs typeface="Arial"/>
                <a:sym typeface="Arial"/>
              </a:rPr>
              <a:t> ý NÊN-KHÔNG NÊN </a:t>
            </a:r>
            <a:r>
              <a:rPr lang="en-GB" sz="1100" b="0" i="1" u="none" strike="noStrike" cap="none" err="1">
                <a:solidFill>
                  <a:schemeClr val="dk1"/>
                </a:solidFill>
                <a:latin typeface="Arial"/>
                <a:ea typeface="Arial"/>
                <a:cs typeface="Arial"/>
                <a:sym typeface="Arial"/>
              </a:rPr>
              <a:t>khi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thực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hiện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truyền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thông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nhất</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là</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việc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lắng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nghe</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quan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sát</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và</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phản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hồi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như</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thế</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nào</a:t>
            </a:r>
            <a:r>
              <a:rPr lang="en-GB" sz="1100" b="0" i="1"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71" name="Google Shape;371;p16"/>
          <p:cNvSpPr txBox="1"/>
          <p:nvPr/>
        </p:nvSpPr>
        <p:spPr>
          <a:xfrm>
            <a:off x="559325" y="4442986"/>
            <a:ext cx="3054300" cy="4924500"/>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3: </a:t>
            </a:r>
            <a:r>
              <a:rPr lang="en-GB" sz="1300" b="1" i="0" u="none" strike="noStrike" cap="none" err="1">
                <a:solidFill>
                  <a:srgbClr val="067973"/>
                </a:solidFill>
                <a:latin typeface="Arial"/>
                <a:ea typeface="Arial"/>
                <a:cs typeface="Arial"/>
                <a:sym typeface="Arial"/>
              </a:rPr>
              <a:t>Nhập</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vai</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tình</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huống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1" u="none" strike="noStrike" cap="none" err="1">
                <a:solidFill>
                  <a:schemeClr val="dk1"/>
                </a:solidFill>
                <a:latin typeface="Arial"/>
                <a:ea typeface="Arial"/>
                <a:cs typeface="Arial"/>
                <a:sym typeface="Arial"/>
              </a:rPr>
              <a:t>Thời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gian</a:t>
            </a:r>
            <a:r>
              <a:rPr lang="en-GB" sz="1100" b="0" i="1" u="none" strike="noStrike" cap="none">
                <a:solidFill>
                  <a:schemeClr val="dk1"/>
                </a:solidFill>
                <a:latin typeface="Arial"/>
                <a:ea typeface="Arial"/>
                <a:cs typeface="Arial"/>
                <a:sym typeface="Arial"/>
              </a:rPr>
              <a:t>: 40 </a:t>
            </a:r>
            <a:r>
              <a:rPr lang="en-GB" sz="1100" b="0" i="1" u="none" strike="noStrike" cap="none" err="1">
                <a:solidFill>
                  <a:schemeClr val="dk1"/>
                </a:solidFill>
                <a:latin typeface="Arial"/>
                <a:ea typeface="Arial"/>
                <a:cs typeface="Arial"/>
                <a:sym typeface="Arial"/>
              </a:rPr>
              <a:t>phút</a:t>
            </a:r>
            <a:endParaRPr sz="1400" b="0" i="1"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Nhiệm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vụ</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0" i="0" u="none" strike="noStrike" cap="none">
                <a:solidFill>
                  <a:srgbClr val="067973"/>
                </a:solidFill>
                <a:latin typeface="Arial"/>
                <a:ea typeface="Arial"/>
                <a:cs typeface="Arial"/>
                <a:sym typeface="Arial"/>
              </a:rPr>
              <a:t>“</a:t>
            </a:r>
            <a:r>
              <a:rPr lang="en-GB" sz="1100" b="1" i="1" u="none" strike="noStrike" cap="none" err="1">
                <a:solidFill>
                  <a:srgbClr val="067973"/>
                </a:solidFill>
                <a:latin typeface="Arial"/>
                <a:ea typeface="Arial"/>
                <a:cs typeface="Arial"/>
                <a:sym typeface="Arial"/>
              </a:rPr>
              <a:t>Thuyết</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phục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người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dân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tham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gia</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đợt</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tiêm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chủng</a:t>
            </a:r>
            <a:r>
              <a:rPr lang="en-GB" sz="1100" b="1" i="1" u="none" strike="noStrike" cap="none">
                <a:solidFill>
                  <a:srgbClr val="06797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554"/>
              </a:spcBef>
              <a:spcAft>
                <a:spcPts val="0"/>
              </a:spcAft>
              <a:buClr>
                <a:srgbClr val="000000"/>
              </a:buClr>
              <a:buSzPts val="1100"/>
              <a:buFont typeface="Arial"/>
              <a:buNone/>
            </a:pPr>
            <a:r>
              <a:rPr lang="en-GB" sz="1100" b="1" i="0" u="none" strike="noStrike" cap="none" err="1">
                <a:solidFill>
                  <a:schemeClr val="dk1"/>
                </a:solidFill>
                <a:latin typeface="Arial"/>
                <a:ea typeface="Arial"/>
                <a:cs typeface="Arial"/>
                <a:sym typeface="Arial"/>
              </a:rPr>
              <a:t>Cách</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thực</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hiện</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hoạt</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động</a:t>
            </a:r>
            <a:r>
              <a:rPr lang="en-GB" sz="1100" b="1"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tìm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đóng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vai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dân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đồng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số</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lượng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tương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ứng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số</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họ</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chọn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hoặc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được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chỉ</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định</a:t>
            </a:r>
            <a:r>
              <a:rPr lang="en-GB" sz="1100" b="0" i="0" u="none" strike="noStrike" cap="none">
                <a:solidFill>
                  <a:schemeClr val="dk1"/>
                </a:solidFill>
                <a:latin typeface="Arial"/>
                <a:ea typeface="Arial"/>
                <a:cs typeface="Arial"/>
                <a:sym typeface="Arial"/>
              </a:rPr>
              <a:t> 1 </a:t>
            </a:r>
            <a:r>
              <a:rPr lang="en-GB" sz="1100" b="0" i="0" u="none" strike="noStrike" cap="none" err="1">
                <a:solidFill>
                  <a:schemeClr val="dk1"/>
                </a:solidFill>
                <a:latin typeface="Arial"/>
                <a:ea typeface="Arial"/>
                <a:cs typeface="Arial"/>
                <a:sym typeface="Arial"/>
              </a:rPr>
              <a:t>vai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bất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kì</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Mỗi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điệp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của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dân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đồng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3 </a:t>
            </a:r>
            <a:r>
              <a:rPr lang="en-GB" sz="1100" b="0" i="0" u="none" strike="noStrike" cap="none" err="1">
                <a:solidFill>
                  <a:schemeClr val="dk1"/>
                </a:solidFill>
                <a:latin typeface="Arial"/>
                <a:ea typeface="Arial"/>
                <a:cs typeface="Arial"/>
                <a:sym typeface="Arial"/>
              </a:rPr>
              <a:t>phút</a:t>
            </a:r>
            <a:r>
              <a:rPr lang="en-GB" sz="1100" b="0" i="0" u="none" strike="noStrike" cap="none">
                <a:solidFill>
                  <a:schemeClr val="dk1"/>
                </a:solidFill>
                <a:latin typeface="Arial"/>
                <a:ea typeface="Arial"/>
                <a:cs typeface="Arial"/>
                <a:sym typeface="Arial"/>
              </a:rPr>
              <a:t>. Sau </a:t>
            </a:r>
            <a:r>
              <a:rPr lang="en-GB" sz="1100" b="0" i="0" u="none" strike="noStrike" cap="none" err="1">
                <a:solidFill>
                  <a:schemeClr val="dk1"/>
                </a:solidFill>
                <a:latin typeface="Arial"/>
                <a:ea typeface="Arial"/>
                <a:cs typeface="Arial"/>
                <a:sym typeface="Arial"/>
              </a:rPr>
              <a:t>đó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5 </a:t>
            </a:r>
            <a:r>
              <a:rPr lang="en-GB" sz="1100" b="0" i="0" u="none" strike="noStrike" cap="none" err="1">
                <a:solidFill>
                  <a:schemeClr val="dk1"/>
                </a:solidFill>
                <a:latin typeface="Arial"/>
                <a:ea typeface="Arial"/>
                <a:cs typeface="Arial"/>
                <a:sym typeface="Arial"/>
              </a:rPr>
              <a:t>phút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đáp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thuyết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phục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thêm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dân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đồng</a:t>
            </a:r>
            <a:r>
              <a:rPr lang="en-GB" sz="1100" b="0" i="0" u="none" strike="noStrike" cap="none">
                <a:solidFill>
                  <a:schemeClr val="dk1"/>
                </a:solidFill>
                <a:latin typeface="Arial"/>
                <a:ea typeface="Arial"/>
                <a:cs typeface="Arial"/>
                <a:sym typeface="Arial"/>
              </a:rPr>
              <a:t> ý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đợt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tiêm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chủng</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Thành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vai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dân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được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tự</a:t>
            </a:r>
            <a:r>
              <a:rPr lang="en-GB" sz="1100" b="0" i="0" u="none" strike="noStrike" cap="none">
                <a:solidFill>
                  <a:schemeClr val="dk1"/>
                </a:solidFill>
                <a:latin typeface="Arial"/>
                <a:ea typeface="Arial"/>
                <a:cs typeface="Arial"/>
                <a:sym typeface="Arial"/>
              </a:rPr>
              <a:t> do </a:t>
            </a:r>
            <a:r>
              <a:rPr lang="en-GB" sz="1100" b="0" i="0" u="none" strike="noStrike" cap="none" err="1">
                <a:solidFill>
                  <a:schemeClr val="dk1"/>
                </a:solidFill>
                <a:latin typeface="Arial"/>
                <a:ea typeface="Arial"/>
                <a:cs typeface="Arial"/>
                <a:sym typeface="Arial"/>
              </a:rPr>
              <a:t>bày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tỏ</a:t>
            </a:r>
            <a:r>
              <a:rPr lang="en-GB" sz="1100" b="0" i="0" u="none" strike="noStrike" cap="none">
                <a:solidFill>
                  <a:schemeClr val="dk1"/>
                </a:solidFill>
                <a:latin typeface="Arial"/>
                <a:ea typeface="Arial"/>
                <a:cs typeface="Arial"/>
                <a:sym typeface="Arial"/>
              </a:rPr>
              <a:t> ý </a:t>
            </a:r>
            <a:r>
              <a:rPr lang="en-GB" sz="1100" b="0" i="0" u="none" strike="noStrike" cap="none" err="1">
                <a:solidFill>
                  <a:schemeClr val="dk1"/>
                </a:solidFill>
                <a:latin typeface="Arial"/>
                <a:ea typeface="Arial"/>
                <a:cs typeface="Arial"/>
                <a:sym typeface="Arial"/>
              </a:rPr>
              <a:t>kiến</a:t>
            </a:r>
            <a:r>
              <a:rPr lang="en-GB" sz="1100" b="0" i="0" u="none" strike="noStrike" cap="none">
                <a:solidFill>
                  <a:schemeClr val="dk1"/>
                </a:solidFill>
                <a:latin typeface="Arial"/>
                <a:ea typeface="Arial"/>
                <a:cs typeface="Arial"/>
                <a:sym typeface="Arial"/>
              </a:rPr>
              <a:t> của </a:t>
            </a:r>
            <a:r>
              <a:rPr lang="en-GB" sz="1100" b="0" i="0" u="none" strike="noStrike" cap="none" err="1">
                <a:solidFill>
                  <a:schemeClr val="dk1"/>
                </a:solidFill>
                <a:latin typeface="Arial"/>
                <a:ea typeface="Arial"/>
                <a:cs typeface="Arial"/>
                <a:sym typeface="Arial"/>
              </a:rPr>
              <a:t>mình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Đồng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tình</a:t>
            </a:r>
            <a:r>
              <a:rPr lang="en-GB" sz="1100" b="0" i="0" u="none" strike="noStrike" cap="none">
                <a:solidFill>
                  <a:schemeClr val="dk1"/>
                </a:solidFill>
                <a:latin typeface="Arial"/>
                <a:ea typeface="Arial"/>
                <a:cs typeface="Arial"/>
                <a:sym typeface="Arial"/>
              </a:rPr>
              <a:t> hay </a:t>
            </a: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đồng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tình</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Mỗi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lần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vai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dừng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hoặc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dân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thấy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thuyết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phục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đồng</a:t>
            </a:r>
            <a:r>
              <a:rPr lang="en-GB" sz="1100" b="0" i="0" u="none" strike="noStrike" cap="none">
                <a:solidFill>
                  <a:schemeClr val="dk1"/>
                </a:solidFill>
                <a:latin typeface="Arial"/>
                <a:ea typeface="Arial"/>
                <a:cs typeface="Arial"/>
                <a:sym typeface="Arial"/>
              </a:rPr>
              <a:t> ý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tiêm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chủng</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Nếu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thấy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cần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đưa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thêm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gợi</a:t>
            </a:r>
            <a:r>
              <a:rPr lang="en-GB" sz="1100" b="0" i="0" u="none" strike="noStrike" cap="none">
                <a:solidFill>
                  <a:schemeClr val="dk1"/>
                </a:solidFill>
                <a:latin typeface="Arial"/>
                <a:ea typeface="Arial"/>
                <a:cs typeface="Arial"/>
                <a:sym typeface="Arial"/>
              </a:rPr>
              <a:t> ý,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tạm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dừng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phần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vai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bất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lúc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Đồng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khuyến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khích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thành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mỗi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hỗ</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đồng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phần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72" name="Google Shape;372;p16"/>
          <p:cNvSpPr/>
          <p:nvPr/>
        </p:nvSpPr>
        <p:spPr>
          <a:xfrm>
            <a:off x="4202773" y="4328792"/>
            <a:ext cx="2237700" cy="13602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3" y="60079"/>
                </a:moveTo>
                <a:lnTo>
                  <a:pt x="-27007" y="60062"/>
                </a:lnTo>
                <a:lnTo>
                  <a:pt x="-27083" y="150533"/>
                </a:lnTo>
                <a:lnTo>
                  <a:pt x="-32330" y="149729"/>
                </a:lnTo>
              </a:path>
            </a:pathLst>
          </a:cu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err="1">
                <a:solidFill>
                  <a:srgbClr val="8C2137"/>
                </a:solidFill>
                <a:latin typeface="Arial"/>
                <a:ea typeface="Arial"/>
                <a:cs typeface="Arial"/>
                <a:sym typeface="Arial"/>
              </a:rPr>
              <a:t>Gợi</a:t>
            </a:r>
            <a:r>
              <a:rPr lang="en-GB" sz="1100" b="1" i="0" u="none" strike="noStrike" cap="none">
                <a:solidFill>
                  <a:srgbClr val="8C2137"/>
                </a:solidFill>
                <a:latin typeface="Arial"/>
                <a:ea typeface="Arial"/>
                <a:cs typeface="Arial"/>
                <a:sym typeface="Arial"/>
              </a:rPr>
              <a:t> ý </a:t>
            </a:r>
            <a:r>
              <a:rPr lang="en-GB" sz="1100" b="1" i="0" u="none" strike="noStrike" cap="none" err="1">
                <a:solidFill>
                  <a:srgbClr val="8C2137"/>
                </a:solidFill>
                <a:latin typeface="Arial"/>
                <a:ea typeface="Arial"/>
                <a:cs typeface="Arial"/>
                <a:sym typeface="Arial"/>
              </a:rPr>
              <a:t>các</a:t>
            </a:r>
            <a:r>
              <a:rPr lang="en-GB" sz="1100" b="1" i="0" u="none" strike="noStrike" cap="none">
                <a:solidFill>
                  <a:srgbClr val="8C2137"/>
                </a:solidFill>
                <a:latin typeface="Arial"/>
                <a:ea typeface="Arial"/>
                <a:cs typeface="Arial"/>
                <a:sym typeface="Arial"/>
              </a:rPr>
              <a:t> </a:t>
            </a:r>
            <a:r>
              <a:rPr lang="en-GB" sz="1100" b="1" i="0" u="none" strike="noStrike" cap="none" err="1">
                <a:solidFill>
                  <a:srgbClr val="8C2137"/>
                </a:solidFill>
                <a:latin typeface="Arial"/>
                <a:ea typeface="Arial"/>
                <a:cs typeface="Arial"/>
                <a:sym typeface="Arial"/>
              </a:rPr>
              <a:t>vai</a:t>
            </a:r>
            <a:r>
              <a:rPr lang="en-GB" sz="1100" b="1" i="0" u="none" strike="noStrike" cap="none">
                <a:solidFill>
                  <a:srgbClr val="8C2137"/>
                </a:solidFill>
                <a:latin typeface="Arial"/>
                <a:ea typeface="Arial"/>
                <a:cs typeface="Arial"/>
                <a:sym typeface="Arial"/>
              </a:rPr>
              <a:t> ‘</a:t>
            </a:r>
            <a:r>
              <a:rPr lang="en-GB" sz="1100" b="1" i="0" u="none" strike="noStrike" cap="none" err="1">
                <a:solidFill>
                  <a:srgbClr val="8C2137"/>
                </a:solidFill>
                <a:latin typeface="Arial"/>
                <a:ea typeface="Arial"/>
                <a:cs typeface="Arial"/>
                <a:sym typeface="Arial"/>
              </a:rPr>
              <a:t>người</a:t>
            </a:r>
            <a:r>
              <a:rPr lang="en-GB" sz="1100" b="1" i="0" u="none" strike="noStrike" cap="none">
                <a:solidFill>
                  <a:srgbClr val="8C2137"/>
                </a:solidFill>
                <a:latin typeface="Arial"/>
                <a:ea typeface="Arial"/>
                <a:cs typeface="Arial"/>
                <a:sym typeface="Arial"/>
              </a:rPr>
              <a:t> </a:t>
            </a:r>
            <a:r>
              <a:rPr lang="en-GB" sz="1100" b="1" i="0" u="none" strike="noStrike" cap="none" err="1">
                <a:solidFill>
                  <a:srgbClr val="8C2137"/>
                </a:solidFill>
                <a:latin typeface="Arial"/>
                <a:ea typeface="Arial"/>
                <a:cs typeface="Arial"/>
                <a:sym typeface="Arial"/>
              </a:rPr>
              <a:t>dân</a:t>
            </a:r>
            <a:r>
              <a:rPr lang="en-GB" sz="1100" b="1" i="0" u="none" strike="noStrike" cap="none">
                <a:solidFill>
                  <a:srgbClr val="8C2137"/>
                </a:solidFill>
                <a:latin typeface="Arial"/>
                <a:ea typeface="Arial"/>
                <a:cs typeface="Arial"/>
                <a:sym typeface="Arial"/>
              </a:rPr>
              <a:t> </a:t>
            </a:r>
            <a:r>
              <a:rPr lang="en-GB" sz="1100" b="1" i="0" u="none" strike="noStrike" cap="none" err="1">
                <a:solidFill>
                  <a:srgbClr val="8C2137"/>
                </a:solidFill>
                <a:latin typeface="Arial"/>
                <a:ea typeface="Arial"/>
                <a:cs typeface="Arial"/>
                <a:sym typeface="Arial"/>
              </a:rPr>
              <a:t>cộng</a:t>
            </a:r>
            <a:r>
              <a:rPr lang="en-GB" sz="1100" b="1" i="0" u="none" strike="noStrike" cap="none">
                <a:solidFill>
                  <a:srgbClr val="8C2137"/>
                </a:solidFill>
                <a:latin typeface="Arial"/>
                <a:ea typeface="Arial"/>
                <a:cs typeface="Arial"/>
                <a:sym typeface="Arial"/>
              </a:rPr>
              <a:t> </a:t>
            </a:r>
            <a:r>
              <a:rPr lang="en-GB" sz="1100" b="1" i="0" u="none" strike="noStrike" cap="none" err="1">
                <a:solidFill>
                  <a:srgbClr val="8C2137"/>
                </a:solidFill>
                <a:latin typeface="Arial"/>
                <a:ea typeface="Arial"/>
                <a:cs typeface="Arial"/>
                <a:sym typeface="Arial"/>
              </a:rPr>
              <a:t>đồng</a:t>
            </a:r>
            <a:r>
              <a:rPr lang="en-GB" sz="1100" b="1" i="0" u="none" strike="noStrike" cap="none">
                <a:solidFill>
                  <a:srgbClr val="8C2137"/>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dân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biết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chữ</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nội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xe</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máy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lại</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Nhân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vật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khác</a:t>
            </a:r>
            <a:r>
              <a:rPr lang="en-GB" sz="11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373" name="Google Shape;373;p16"/>
          <p:cNvSpPr/>
          <p:nvPr/>
        </p:nvSpPr>
        <p:spPr>
          <a:xfrm>
            <a:off x="4198253" y="6058766"/>
            <a:ext cx="2237700" cy="12921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68" y="62924"/>
                </a:moveTo>
                <a:lnTo>
                  <a:pt x="-24154" y="64397"/>
                </a:lnTo>
                <a:lnTo>
                  <a:pt x="-24664" y="108100"/>
                </a:lnTo>
                <a:lnTo>
                  <a:pt x="-29774" y="10685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err="1">
                <a:solidFill>
                  <a:srgbClr val="8C2137"/>
                </a:solidFill>
                <a:latin typeface="Arial"/>
                <a:ea typeface="Arial"/>
                <a:cs typeface="Arial"/>
                <a:sym typeface="Arial"/>
              </a:rPr>
              <a:t>Gợi</a:t>
            </a:r>
            <a:r>
              <a:rPr lang="en-GB" sz="1100" b="1" i="0" u="none" strike="noStrike" cap="none">
                <a:solidFill>
                  <a:srgbClr val="8C2137"/>
                </a:solidFill>
                <a:latin typeface="Arial"/>
                <a:ea typeface="Arial"/>
                <a:cs typeface="Arial"/>
                <a:sym typeface="Arial"/>
              </a:rPr>
              <a:t> ý </a:t>
            </a:r>
            <a:r>
              <a:rPr lang="en-GB" sz="1100" b="1" i="0" u="none" strike="noStrike" cap="none" err="1">
                <a:solidFill>
                  <a:srgbClr val="8C2137"/>
                </a:solidFill>
                <a:latin typeface="Arial"/>
                <a:ea typeface="Arial"/>
                <a:cs typeface="Arial"/>
                <a:sym typeface="Arial"/>
              </a:rPr>
              <a:t>cách</a:t>
            </a:r>
            <a:r>
              <a:rPr lang="en-GB" sz="1100" b="1" i="0" u="none" strike="noStrike" cap="none">
                <a:solidFill>
                  <a:srgbClr val="8C2137"/>
                </a:solidFill>
                <a:latin typeface="Arial"/>
                <a:ea typeface="Arial"/>
                <a:cs typeface="Arial"/>
                <a:sym typeface="Arial"/>
              </a:rPr>
              <a:t> </a:t>
            </a:r>
            <a:r>
              <a:rPr lang="en-GB" sz="1100" b="1" i="0" u="none" strike="noStrike" cap="none" err="1">
                <a:solidFill>
                  <a:srgbClr val="8C2137"/>
                </a:solidFill>
                <a:latin typeface="Arial"/>
                <a:ea typeface="Arial"/>
                <a:cs typeface="Arial"/>
                <a:sym typeface="Arial"/>
              </a:rPr>
              <a:t>trình</a:t>
            </a:r>
            <a:r>
              <a:rPr lang="en-GB" sz="1100" b="1" i="0" u="none" strike="noStrike" cap="none">
                <a:solidFill>
                  <a:srgbClr val="8C2137"/>
                </a:solidFill>
                <a:latin typeface="Arial"/>
                <a:ea typeface="Arial"/>
                <a:cs typeface="Arial"/>
                <a:sym typeface="Arial"/>
              </a:rPr>
              <a:t> </a:t>
            </a:r>
            <a:r>
              <a:rPr lang="en-GB" sz="1100" b="1" i="0" u="none" strike="noStrike" cap="none" err="1">
                <a:solidFill>
                  <a:srgbClr val="8C2137"/>
                </a:solidFill>
                <a:latin typeface="Arial"/>
                <a:ea typeface="Arial"/>
                <a:cs typeface="Arial"/>
                <a:sym typeface="Arial"/>
              </a:rPr>
              <a:t>bày</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Thuyết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nhân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hoặc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theo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Duy </a:t>
            </a:r>
            <a:r>
              <a:rPr lang="en-GB" sz="1100" b="0" i="0" u="none" strike="noStrike" cap="none" err="1">
                <a:solidFill>
                  <a:schemeClr val="dk1"/>
                </a:solidFill>
                <a:latin typeface="Arial"/>
                <a:ea typeface="Arial"/>
                <a:cs typeface="Arial"/>
                <a:sym typeface="Arial"/>
              </a:rPr>
              <a:t>trì</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tiếp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bằng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mắt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chỉ</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đọc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tài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liệu</a:t>
            </a:r>
            <a:r>
              <a:rPr lang="en-GB" sz="1100" b="0" i="0" u="none" strike="noStrike" cap="none">
                <a:solidFill>
                  <a:schemeClr val="dk1"/>
                </a:solidFill>
                <a:latin typeface="Arial"/>
                <a:ea typeface="Arial"/>
                <a:cs typeface="Arial"/>
                <a:sym typeface="Arial"/>
              </a:rPr>
              <a:t>. .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Sử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ảnh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hỗ</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trợ</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374" name="Google Shape;374;p16"/>
          <p:cNvSpPr/>
          <p:nvPr/>
        </p:nvSpPr>
        <p:spPr>
          <a:xfrm>
            <a:off x="4198253" y="7562554"/>
            <a:ext cx="2237700" cy="179235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104" y="59987"/>
                </a:moveTo>
                <a:lnTo>
                  <a:pt x="-25630" y="60228"/>
                </a:lnTo>
                <a:lnTo>
                  <a:pt x="-25582" y="113827"/>
                </a:lnTo>
                <a:lnTo>
                  <a:pt x="-27265" y="11534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err="1">
                <a:solidFill>
                  <a:srgbClr val="8C2137"/>
                </a:solidFill>
                <a:latin typeface="Arial"/>
                <a:ea typeface="Arial"/>
                <a:cs typeface="Arial"/>
                <a:sym typeface="Arial"/>
              </a:rPr>
              <a:t>Gợi</a:t>
            </a:r>
            <a:r>
              <a:rPr lang="en-GB" sz="1100" b="1" i="0" u="none" strike="noStrike" cap="none">
                <a:solidFill>
                  <a:srgbClr val="8C2137"/>
                </a:solidFill>
                <a:latin typeface="Arial"/>
                <a:ea typeface="Arial"/>
                <a:cs typeface="Arial"/>
                <a:sym typeface="Arial"/>
              </a:rPr>
              <a:t> ý </a:t>
            </a:r>
            <a:r>
              <a:rPr lang="en-GB" sz="1100" b="1" i="0" u="none" strike="noStrike" cap="none" err="1">
                <a:solidFill>
                  <a:srgbClr val="8C2137"/>
                </a:solidFill>
                <a:latin typeface="Arial"/>
                <a:ea typeface="Arial"/>
                <a:cs typeface="Arial"/>
                <a:sym typeface="Arial"/>
              </a:rPr>
              <a:t>giải</a:t>
            </a:r>
            <a:r>
              <a:rPr lang="en-GB" sz="1100" b="1" i="0" u="none" strike="noStrike" cap="none">
                <a:solidFill>
                  <a:srgbClr val="8C2137"/>
                </a:solidFill>
                <a:latin typeface="Arial"/>
                <a:ea typeface="Arial"/>
                <a:cs typeface="Arial"/>
                <a:sym typeface="Arial"/>
              </a:rPr>
              <a:t> </a:t>
            </a:r>
            <a:r>
              <a:rPr lang="en-GB" sz="1100" b="1" i="0" u="none" strike="noStrike" cap="none" err="1">
                <a:solidFill>
                  <a:srgbClr val="8C2137"/>
                </a:solidFill>
                <a:latin typeface="Arial"/>
                <a:ea typeface="Arial"/>
                <a:cs typeface="Arial"/>
                <a:sym typeface="Arial"/>
              </a:rPr>
              <a:t>quyết</a:t>
            </a:r>
            <a:r>
              <a:rPr lang="en-GB" sz="1100" b="1" i="0" u="none" strike="noStrike" cap="none">
                <a:solidFill>
                  <a:srgbClr val="8C2137"/>
                </a:solidFill>
                <a:latin typeface="Arial"/>
                <a:ea typeface="Arial"/>
                <a:cs typeface="Arial"/>
                <a:sym typeface="Arial"/>
              </a:rPr>
              <a:t> </a:t>
            </a:r>
            <a:r>
              <a:rPr lang="en-GB" sz="1100" b="1" i="0" u="none" strike="noStrike" cap="none" err="1">
                <a:solidFill>
                  <a:srgbClr val="8C2137"/>
                </a:solidFill>
                <a:latin typeface="Arial"/>
                <a:ea typeface="Arial"/>
                <a:cs typeface="Arial"/>
                <a:sym typeface="Arial"/>
              </a:rPr>
              <a:t>tình</a:t>
            </a:r>
            <a:r>
              <a:rPr lang="en-GB" sz="1100" b="1" i="0" u="none" strike="noStrike" cap="none">
                <a:solidFill>
                  <a:srgbClr val="8C2137"/>
                </a:solidFill>
                <a:latin typeface="Arial"/>
                <a:ea typeface="Arial"/>
                <a:cs typeface="Arial"/>
                <a:sym typeface="Arial"/>
              </a:rPr>
              <a:t> </a:t>
            </a:r>
            <a:r>
              <a:rPr lang="en-GB" sz="1100" b="1" i="0" u="none" strike="noStrike" cap="none" err="1">
                <a:solidFill>
                  <a:srgbClr val="8C2137"/>
                </a:solidFill>
                <a:latin typeface="Arial"/>
                <a:ea typeface="Arial"/>
                <a:cs typeface="Arial"/>
                <a:sym typeface="Arial"/>
              </a:rPr>
              <a:t>huống</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ai </a:t>
            </a:r>
            <a:r>
              <a:rPr lang="en-GB" sz="1100" b="0" i="0" u="none" strike="noStrike" cap="none" err="1">
                <a:solidFill>
                  <a:schemeClr val="dk1"/>
                </a:solidFill>
                <a:latin typeface="Arial"/>
                <a:ea typeface="Arial"/>
                <a:cs typeface="Arial"/>
                <a:sym typeface="Arial"/>
              </a:rPr>
              <a:t>đó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đồng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nghĩa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đang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sai</a:t>
            </a:r>
            <a:r>
              <a:rPr lang="en-GB" sz="1100" b="0" i="0" u="none" strike="noStrike" cap="none">
                <a:solidFill>
                  <a:schemeClr val="dk1"/>
                </a:solidFill>
                <a:latin typeface="Arial"/>
                <a:ea typeface="Arial"/>
                <a:cs typeface="Arial"/>
                <a:sym typeface="Arial"/>
              </a:rPr>
              <a:t> hay </a:t>
            </a:r>
            <a:r>
              <a:rPr lang="en-GB" sz="1100" b="0" i="0" u="none" strike="noStrike" cap="none" err="1">
                <a:solidFill>
                  <a:schemeClr val="dk1"/>
                </a:solidFill>
                <a:latin typeface="Arial"/>
                <a:ea typeface="Arial"/>
                <a:cs typeface="Arial"/>
                <a:sym typeface="Arial"/>
              </a:rPr>
              <a:t>thất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hãy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nhìn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nhận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hội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học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đổi</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Nghĩ</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khía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cạnh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văn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hóa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đặc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thù</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địa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phương</a:t>
            </a:r>
            <a:r>
              <a:rPr lang="en-GB" sz="1100" b="0" i="0" u="none" strike="noStrike" cap="none">
                <a:solidFill>
                  <a:schemeClr val="dk1"/>
                </a:solidFill>
                <a:latin typeface="Arial"/>
                <a:ea typeface="Arial"/>
                <a:cs typeface="Arial"/>
                <a:sym typeface="Arial"/>
              </a:rPr>
              <a:t>…</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tìm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thêm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thuyết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phục</a:t>
            </a:r>
            <a:r>
              <a:rPr lang="en-GB"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p:txBody>
      </p:sp>
      <p:sp>
        <p:nvSpPr>
          <p:cNvPr id="375" name="Google Shape;375;p16"/>
          <p:cNvSpPr txBox="1"/>
          <p:nvPr/>
        </p:nvSpPr>
        <p:spPr>
          <a:xfrm>
            <a:off x="537501" y="2789203"/>
            <a:ext cx="5951100" cy="1518000"/>
          </a:xfrm>
          <a:prstGeom prst="rect">
            <a:avLst/>
          </a:prstGeom>
          <a:noFill/>
          <a:ln w="9525" cap="flat" cmpd="sng">
            <a:solidFill>
              <a:srgbClr val="AFB635"/>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n-GB" sz="1100" err="1">
                <a:solidFill>
                  <a:schemeClr val="dk1"/>
                </a:solidFill>
              </a:rPr>
              <a:t>Hoạt</a:t>
            </a:r>
            <a:r>
              <a:rPr lang="en-GB" sz="1100">
                <a:solidFill>
                  <a:schemeClr val="dk1"/>
                </a:solidFill>
              </a:rPr>
              <a:t> </a:t>
            </a:r>
            <a:r>
              <a:rPr lang="en-GB" sz="1100" err="1">
                <a:solidFill>
                  <a:schemeClr val="dk1"/>
                </a:solidFill>
              </a:rPr>
              <a:t>động</a:t>
            </a:r>
            <a:r>
              <a:rPr lang="en-GB" sz="1100">
                <a:solidFill>
                  <a:schemeClr val="dk1"/>
                </a:solidFill>
              </a:rPr>
              <a:t> </a:t>
            </a:r>
            <a:r>
              <a:rPr lang="en-GB" sz="1100" err="1">
                <a:solidFill>
                  <a:schemeClr val="dk1"/>
                </a:solidFill>
              </a:rPr>
              <a:t>nhập</a:t>
            </a:r>
            <a:r>
              <a:rPr lang="en-GB" sz="1100">
                <a:solidFill>
                  <a:schemeClr val="dk1"/>
                </a:solidFill>
              </a:rPr>
              <a:t> </a:t>
            </a:r>
            <a:r>
              <a:rPr lang="en-GB" sz="1100" err="1">
                <a:solidFill>
                  <a:schemeClr val="dk1"/>
                </a:solidFill>
              </a:rPr>
              <a:t>vai</a:t>
            </a:r>
            <a:r>
              <a:rPr lang="en-GB" sz="1100">
                <a:solidFill>
                  <a:schemeClr val="dk1"/>
                </a:solidFill>
              </a:rPr>
              <a:t> </a:t>
            </a:r>
            <a:r>
              <a:rPr lang="en-GB" sz="1100" err="1">
                <a:solidFill>
                  <a:schemeClr val="dk1"/>
                </a:solidFill>
              </a:rPr>
              <a:t>tương</a:t>
            </a:r>
            <a:r>
              <a:rPr lang="en-GB" sz="1100">
                <a:solidFill>
                  <a:schemeClr val="dk1"/>
                </a:solidFill>
              </a:rPr>
              <a:t> </a:t>
            </a:r>
            <a:r>
              <a:rPr lang="en-GB" sz="1100" err="1">
                <a:solidFill>
                  <a:schemeClr val="dk1"/>
                </a:solidFill>
              </a:rPr>
              <a:t>đối</a:t>
            </a:r>
            <a:r>
              <a:rPr lang="en-GB" sz="1100">
                <a:solidFill>
                  <a:schemeClr val="dk1"/>
                </a:solidFill>
              </a:rPr>
              <a:t> </a:t>
            </a:r>
            <a:r>
              <a:rPr lang="en-GB" sz="1100" err="1">
                <a:solidFill>
                  <a:schemeClr val="dk1"/>
                </a:solidFill>
              </a:rPr>
              <a:t>hữu</a:t>
            </a:r>
            <a:r>
              <a:rPr lang="en-GB" sz="1100">
                <a:solidFill>
                  <a:schemeClr val="dk1"/>
                </a:solidFill>
              </a:rPr>
              <a:t> </a:t>
            </a:r>
            <a:r>
              <a:rPr lang="en-GB" sz="1100" err="1">
                <a:solidFill>
                  <a:schemeClr val="dk1"/>
                </a:solidFill>
              </a:rPr>
              <a:t>dụng</a:t>
            </a:r>
            <a:r>
              <a:rPr lang="en-GB" sz="1100">
                <a:solidFill>
                  <a:schemeClr val="dk1"/>
                </a:solidFill>
              </a:rPr>
              <a:t> </a:t>
            </a:r>
            <a:r>
              <a:rPr lang="en-GB" sz="1100" err="1">
                <a:solidFill>
                  <a:schemeClr val="dk1"/>
                </a:solidFill>
              </a:rPr>
              <a:t>trong</a:t>
            </a:r>
            <a:r>
              <a:rPr lang="en-GB" sz="1100">
                <a:solidFill>
                  <a:schemeClr val="dk1"/>
                </a:solidFill>
              </a:rPr>
              <a:t> </a:t>
            </a:r>
            <a:r>
              <a:rPr lang="en-GB" sz="1100" err="1">
                <a:solidFill>
                  <a:schemeClr val="dk1"/>
                </a:solidFill>
              </a:rPr>
              <a:t>việc</a:t>
            </a:r>
            <a:r>
              <a:rPr lang="en-GB" sz="1100">
                <a:solidFill>
                  <a:schemeClr val="dk1"/>
                </a:solidFill>
              </a:rPr>
              <a:t> </a:t>
            </a:r>
            <a:r>
              <a:rPr lang="en-GB" sz="1100" err="1">
                <a:solidFill>
                  <a:schemeClr val="dk1"/>
                </a:solidFill>
              </a:rPr>
              <a:t>tìm</a:t>
            </a:r>
            <a:r>
              <a:rPr lang="en-GB" sz="1100">
                <a:solidFill>
                  <a:schemeClr val="dk1"/>
                </a:solidFill>
              </a:rPr>
              <a:t> </a:t>
            </a:r>
            <a:r>
              <a:rPr lang="en-GB" sz="1100" err="1">
                <a:solidFill>
                  <a:schemeClr val="dk1"/>
                </a:solidFill>
              </a:rPr>
              <a:t>kiếm</a:t>
            </a:r>
            <a:r>
              <a:rPr lang="en-GB" sz="1100">
                <a:solidFill>
                  <a:schemeClr val="dk1"/>
                </a:solidFill>
              </a:rPr>
              <a:t> </a:t>
            </a:r>
            <a:r>
              <a:rPr lang="en-GB" sz="1100" err="1">
                <a:solidFill>
                  <a:schemeClr val="dk1"/>
                </a:solidFill>
              </a:rPr>
              <a:t>giải</a:t>
            </a:r>
            <a:r>
              <a:rPr lang="en-GB" sz="1100">
                <a:solidFill>
                  <a:schemeClr val="dk1"/>
                </a:solidFill>
              </a:rPr>
              <a:t> </a:t>
            </a:r>
            <a:r>
              <a:rPr lang="en-GB" sz="1100" err="1">
                <a:solidFill>
                  <a:schemeClr val="dk1"/>
                </a:solidFill>
              </a:rPr>
              <a:t>pháp</a:t>
            </a:r>
            <a:r>
              <a:rPr lang="en-GB" sz="1100">
                <a:solidFill>
                  <a:schemeClr val="dk1"/>
                </a:solidFill>
              </a:rPr>
              <a:t> </a:t>
            </a:r>
            <a:r>
              <a:rPr lang="en-GB" sz="1100" err="1">
                <a:solidFill>
                  <a:schemeClr val="dk1"/>
                </a:solidFill>
              </a:rPr>
              <a:t>cho</a:t>
            </a:r>
            <a:r>
              <a:rPr lang="en-GB" sz="1100">
                <a:solidFill>
                  <a:schemeClr val="dk1"/>
                </a:solidFill>
              </a:rPr>
              <a:t> </a:t>
            </a:r>
            <a:r>
              <a:rPr lang="en-GB" sz="1100" err="1">
                <a:solidFill>
                  <a:schemeClr val="dk1"/>
                </a:solidFill>
              </a:rPr>
              <a:t>một</a:t>
            </a:r>
            <a:r>
              <a:rPr lang="en-GB" sz="1100">
                <a:solidFill>
                  <a:schemeClr val="dk1"/>
                </a:solidFill>
              </a:rPr>
              <a:t> </a:t>
            </a:r>
            <a:r>
              <a:rPr lang="en-GB" sz="1100" err="1">
                <a:solidFill>
                  <a:schemeClr val="dk1"/>
                </a:solidFill>
              </a:rPr>
              <a:t>số</a:t>
            </a:r>
            <a:r>
              <a:rPr lang="en-GB" sz="1100">
                <a:solidFill>
                  <a:schemeClr val="dk1"/>
                </a:solidFill>
              </a:rPr>
              <a:t> </a:t>
            </a:r>
            <a:r>
              <a:rPr lang="en-GB" sz="1100" err="1">
                <a:solidFill>
                  <a:schemeClr val="dk1"/>
                </a:solidFill>
              </a:rPr>
              <a:t>trường</a:t>
            </a:r>
            <a:r>
              <a:rPr lang="en-GB" sz="1100">
                <a:solidFill>
                  <a:schemeClr val="dk1"/>
                </a:solidFill>
              </a:rPr>
              <a:t> </a:t>
            </a:r>
            <a:r>
              <a:rPr lang="en-GB" sz="1100" err="1">
                <a:solidFill>
                  <a:schemeClr val="dk1"/>
                </a:solidFill>
              </a:rPr>
              <a:t>hợp</a:t>
            </a:r>
            <a:r>
              <a:rPr lang="en-GB" sz="1100">
                <a:solidFill>
                  <a:schemeClr val="dk1"/>
                </a:solidFill>
              </a:rPr>
              <a:t> </a:t>
            </a:r>
            <a:r>
              <a:rPr lang="en-GB" sz="1100" err="1">
                <a:solidFill>
                  <a:schemeClr val="dk1"/>
                </a:solidFill>
              </a:rPr>
              <a:t>điển</a:t>
            </a:r>
            <a:r>
              <a:rPr lang="en-GB" sz="1100">
                <a:solidFill>
                  <a:schemeClr val="dk1"/>
                </a:solidFill>
              </a:rPr>
              <a:t> </a:t>
            </a:r>
            <a:r>
              <a:rPr lang="en-GB" sz="1100" err="1">
                <a:solidFill>
                  <a:schemeClr val="dk1"/>
                </a:solidFill>
              </a:rPr>
              <a:t>hình</a:t>
            </a:r>
            <a:r>
              <a:rPr lang="en-GB" sz="1100">
                <a:solidFill>
                  <a:schemeClr val="dk1"/>
                </a:solidFill>
              </a:rPr>
              <a:t>. </a:t>
            </a:r>
            <a:r>
              <a:rPr lang="en-GB" sz="1100" b="0" i="0" u="none" strike="noStrike" cap="none">
                <a:solidFill>
                  <a:schemeClr val="dk1"/>
                </a:solidFill>
                <a:latin typeface="Arial"/>
                <a:ea typeface="Arial"/>
                <a:cs typeface="Arial"/>
                <a:sym typeface="Arial"/>
              </a:rPr>
              <a:t>Ở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vai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err="1">
                <a:solidFill>
                  <a:schemeClr val="dk1"/>
                </a:solidFill>
              </a:rPr>
              <a:t>đánh</a:t>
            </a:r>
            <a:r>
              <a:rPr lang="en-GB" sz="1100">
                <a:solidFill>
                  <a:schemeClr val="dk1"/>
                </a:solidFill>
              </a:rPr>
              <a:t> </a:t>
            </a:r>
            <a:r>
              <a:rPr lang="en-GB" sz="1100" err="1">
                <a:solidFill>
                  <a:schemeClr val="dk1"/>
                </a:solidFill>
              </a:rPr>
              <a:t>giá</a:t>
            </a:r>
            <a:r>
              <a:rPr lang="en-GB" sz="1100">
                <a:solidFill>
                  <a:schemeClr val="dk1"/>
                </a:solidFill>
              </a:rPr>
              <a:t> </a:t>
            </a:r>
            <a:r>
              <a:rPr lang="en-GB" sz="1100" err="1">
                <a:solidFill>
                  <a:schemeClr val="dk1"/>
                </a:solidFill>
              </a:rPr>
              <a:t>từ</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nhiều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góc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nhìn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khác</a:t>
            </a:r>
            <a:r>
              <a:rPr lang="en-GB" sz="1100" b="0" i="0" u="none" strike="noStrike" cap="none">
                <a:solidFill>
                  <a:schemeClr val="dk1"/>
                </a:solidFill>
                <a:latin typeface="Arial"/>
                <a:ea typeface="Arial"/>
                <a:cs typeface="Arial"/>
                <a:sym typeface="Arial"/>
              </a:rPr>
              <a:t> của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nhìn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nhận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chiều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cùng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như</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tua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chi </a:t>
            </a:r>
            <a:r>
              <a:rPr lang="en-GB" sz="1100" b="0" i="0" u="none" strike="noStrike" cap="none" err="1">
                <a:solidFill>
                  <a:schemeClr val="dk1"/>
                </a:solidFill>
                <a:latin typeface="Arial"/>
                <a:ea typeface="Arial"/>
                <a:cs typeface="Arial"/>
                <a:sym typeface="Arial"/>
              </a:rPr>
              <a:t>tiết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xem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xét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thấu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đáo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phân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tích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tìm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giải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pháp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toàn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diện</a:t>
            </a:r>
            <a:r>
              <a:rPr lang="en-GB" sz="11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Ở </a:t>
            </a:r>
            <a:r>
              <a:rPr lang="en-GB" sz="1100" b="0" i="0" u="none" strike="noStrike" cap="none" err="1">
                <a:solidFill>
                  <a:schemeClr val="dk1"/>
                </a:solidFill>
                <a:latin typeface="Arial"/>
                <a:ea typeface="Arial"/>
                <a:cs typeface="Arial"/>
                <a:sym typeface="Arial"/>
              </a:rPr>
              <a:t>bước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học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tiếp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tục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vai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sau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cùng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thảo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luận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học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điệp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tiêm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chủng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đồng</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76" name="Google Shape;376;p16"/>
          <p:cNvSpPr txBox="1"/>
          <p:nvPr/>
        </p:nvSpPr>
        <p:spPr>
          <a:xfrm>
            <a:off x="697025" y="634770"/>
            <a:ext cx="5833200" cy="261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a:t>
            </a:r>
            <a:r>
              <a:rPr lang="en-GB" sz="1100" b="0" i="1" u="none" strike="noStrike" cap="none" err="1">
                <a:solidFill>
                  <a:srgbClr val="000000"/>
                </a:solidFill>
                <a:latin typeface="Arial"/>
                <a:ea typeface="Arial"/>
                <a:cs typeface="Arial"/>
                <a:sym typeface="Arial"/>
              </a:rPr>
              <a:t>đun</a:t>
            </a:r>
            <a:r>
              <a:rPr lang="en-GB" sz="1100" b="0" i="1" u="none" strike="noStrike" cap="none">
                <a:solidFill>
                  <a:srgbClr val="000000"/>
                </a:solidFill>
                <a:latin typeface="Arial"/>
                <a:ea typeface="Arial"/>
                <a:cs typeface="Arial"/>
                <a:sym typeface="Arial"/>
              </a:rPr>
              <a:t> 2: </a:t>
            </a:r>
            <a:r>
              <a:rPr lang="en-GB" sz="1100" b="0" i="1" u="none" strike="noStrike" cap="none" err="1">
                <a:solidFill>
                  <a:srgbClr val="000000"/>
                </a:solidFill>
                <a:latin typeface="Arial"/>
                <a:ea typeface="Arial"/>
                <a:cs typeface="Arial"/>
                <a:sym typeface="Arial"/>
              </a:rPr>
              <a:t>Kỹ</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năng</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thuyết</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phục</a:t>
            </a:r>
            <a:endParaRPr sz="1400" b="0" i="0" u="none" strike="noStrike" cap="none" err="1">
              <a:solidFill>
                <a:srgbClr val="000000"/>
              </a:solidFill>
              <a:latin typeface="Arial"/>
              <a:ea typeface="Arial"/>
              <a:cs typeface="Arial"/>
              <a:sym typeface="Arial"/>
            </a:endParaRPr>
          </a:p>
        </p:txBody>
      </p:sp>
      <p:sp>
        <p:nvSpPr>
          <p:cNvPr id="377" name="Google Shape;377;p16"/>
          <p:cNvSpPr/>
          <p:nvPr/>
        </p:nvSpPr>
        <p:spPr>
          <a:xfrm>
            <a:off x="4116820" y="4418857"/>
            <a:ext cx="2321153" cy="1490005"/>
          </a:xfrm>
          <a:prstGeom prst="rect">
            <a:avLst/>
          </a:prstGeom>
          <a:noFill/>
          <a:ln w="12700" cap="flat" cmpd="sng">
            <a:solidFill>
              <a:srgbClr val="35908B"/>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endParaRPr sz="1100" b="1" i="0" u="none" strike="noStrike" cap="none">
              <a:solidFill>
                <a:srgbClr val="8C2137"/>
              </a:solidFill>
              <a:latin typeface="Arial"/>
              <a:ea typeface="Arial"/>
              <a:cs typeface="Arial"/>
              <a:sym typeface="Arial"/>
            </a:endParaRPr>
          </a:p>
        </p:txBody>
      </p:sp>
      <p:sp>
        <p:nvSpPr>
          <p:cNvPr id="378" name="Google Shape;378;p16"/>
          <p:cNvSpPr/>
          <p:nvPr/>
        </p:nvSpPr>
        <p:spPr>
          <a:xfrm>
            <a:off x="4116820" y="5946745"/>
            <a:ext cx="2321153" cy="1346547"/>
          </a:xfrm>
          <a:prstGeom prst="rect">
            <a:avLst/>
          </a:prstGeom>
          <a:noFill/>
          <a:ln w="12700" cap="flat" cmpd="sng">
            <a:solidFill>
              <a:srgbClr val="35908B"/>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endParaRPr sz="1100" b="1" i="0" u="none" strike="noStrike" cap="none">
              <a:solidFill>
                <a:srgbClr val="8C2137"/>
              </a:solidFill>
              <a:latin typeface="Arial"/>
              <a:ea typeface="Arial"/>
              <a:cs typeface="Arial"/>
              <a:sym typeface="Arial"/>
            </a:endParaRPr>
          </a:p>
        </p:txBody>
      </p:sp>
      <p:sp>
        <p:nvSpPr>
          <p:cNvPr id="379" name="Google Shape;379;p16"/>
          <p:cNvSpPr/>
          <p:nvPr/>
        </p:nvSpPr>
        <p:spPr>
          <a:xfrm>
            <a:off x="4122225" y="7526488"/>
            <a:ext cx="2313728" cy="1874013"/>
          </a:xfrm>
          <a:prstGeom prst="rect">
            <a:avLst/>
          </a:prstGeom>
          <a:noFill/>
          <a:ln w="12700" cap="flat" cmpd="sng">
            <a:solidFill>
              <a:srgbClr val="35908B"/>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endParaRPr sz="1100" b="1" i="0" u="none" strike="noStrike" cap="none">
              <a:solidFill>
                <a:srgbClr val="8C2137"/>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FFB2C3F1-6F7C-00A7-FEAD-B9141898C482}"/>
              </a:ext>
            </a:extLst>
          </p:cNvPr>
          <p:cNvSpPr>
            <a:spLocks noGrp="1"/>
          </p:cNvSpPr>
          <p:nvPr>
            <p:ph type="sldNum" idx="12"/>
          </p:nvPr>
        </p:nvSpPr>
        <p:spPr/>
        <p:txBody>
          <a:bodyPr/>
          <a:lstStyle/>
          <a:p>
            <a:fld id="{00000000-1234-1234-1234-123412341234}" type="slidenum">
              <a:rPr lang="en-GB"/>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7"/>
          <p:cNvSpPr txBox="1"/>
          <p:nvPr/>
        </p:nvSpPr>
        <p:spPr>
          <a:xfrm>
            <a:off x="523650" y="1141957"/>
            <a:ext cx="5992500" cy="5693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3: </a:t>
            </a:r>
            <a:r>
              <a:rPr lang="en-GB" sz="1500" b="1" i="0" u="none" strike="noStrike" cap="none" err="1">
                <a:solidFill>
                  <a:srgbClr val="3E7190"/>
                </a:solidFill>
                <a:latin typeface="Arial"/>
                <a:ea typeface="Arial"/>
                <a:cs typeface="Arial"/>
                <a:sym typeface="Arial"/>
              </a:rPr>
              <a:t>Truyền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đạt</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thông</a:t>
            </a:r>
            <a:r>
              <a:rPr lang="en-GB" sz="1500" b="1" i="0" u="none" strike="noStrike" cap="none">
                <a:solidFill>
                  <a:srgbClr val="3E7190"/>
                </a:solidFill>
                <a:latin typeface="Arial"/>
                <a:ea typeface="Arial"/>
                <a:cs typeface="Arial"/>
                <a:sym typeface="Arial"/>
              </a:rPr>
              <a:t> tin </a:t>
            </a:r>
            <a:r>
              <a:rPr lang="en-GB" sz="1500" b="1" i="0" u="none" strike="noStrike" cap="none" err="1">
                <a:solidFill>
                  <a:srgbClr val="3E7190"/>
                </a:solidFill>
                <a:latin typeface="Arial"/>
                <a:ea typeface="Arial"/>
                <a:cs typeface="Arial"/>
                <a:sym typeface="Arial"/>
              </a:rPr>
              <a:t>về</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tiêm</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chủng</a:t>
            </a:r>
            <a:r>
              <a:rPr lang="en-GB" sz="1500" b="1" i="0" u="none" strike="noStrike" cap="none">
                <a:solidFill>
                  <a:srgbClr val="3E7190"/>
                </a:solidFill>
                <a:latin typeface="Arial"/>
                <a:ea typeface="Arial"/>
                <a:cs typeface="Arial"/>
                <a:sym typeface="Arial"/>
              </a:rPr>
              <a:t> </a:t>
            </a:r>
            <a:r>
              <a:rPr lang="en-GB" sz="1200" b="0" i="0" u="none" strike="noStrike" cap="none">
                <a:solidFill>
                  <a:srgbClr val="3E7190"/>
                </a:solidFill>
                <a:latin typeface="Arial"/>
                <a:ea typeface="Arial"/>
                <a:cs typeface="Arial"/>
                <a:sym typeface="Arial"/>
              </a:rPr>
              <a:t>(</a:t>
            </a:r>
            <a:r>
              <a:rPr lang="en-GB" sz="1200" b="0" i="0" u="none" strike="noStrike" cap="none" err="1">
                <a:solidFill>
                  <a:srgbClr val="3E7190"/>
                </a:solidFill>
                <a:latin typeface="Arial"/>
                <a:ea typeface="Arial"/>
                <a:cs typeface="Arial"/>
                <a:sym typeface="Arial"/>
              </a:rPr>
              <a:t>tiếp</a:t>
            </a:r>
            <a:r>
              <a:rPr lang="en-GB" sz="1200" b="0" i="0" u="none" strike="noStrike" cap="none">
                <a:solidFill>
                  <a:srgbClr val="3E719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1" u="none" strike="noStrike" cap="none" err="1">
                <a:solidFill>
                  <a:schemeClr val="dk1"/>
                </a:solidFill>
                <a:latin typeface="Arial"/>
                <a:ea typeface="Arial"/>
                <a:cs typeface="Arial"/>
                <a:sym typeface="Arial"/>
              </a:rPr>
              <a:t>Bước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này</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gồm</a:t>
            </a:r>
            <a:r>
              <a:rPr lang="en-GB" sz="1100" b="0" i="1" u="none" strike="noStrike" cap="none">
                <a:solidFill>
                  <a:schemeClr val="dk1"/>
                </a:solidFill>
                <a:latin typeface="Arial"/>
                <a:ea typeface="Arial"/>
                <a:cs typeface="Arial"/>
                <a:sym typeface="Arial"/>
              </a:rPr>
              <a:t> 02 </a:t>
            </a:r>
            <a:r>
              <a:rPr lang="en-GB" sz="1100" b="0" i="1" u="none" strike="noStrike" cap="none" err="1">
                <a:solidFill>
                  <a:schemeClr val="dk1"/>
                </a:solidFill>
                <a:latin typeface="Arial"/>
                <a:ea typeface="Arial"/>
                <a:cs typeface="Arial"/>
                <a:sym typeface="Arial"/>
              </a:rPr>
              <a:t>hoạt</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động</a:t>
            </a:r>
            <a:r>
              <a:rPr lang="en-GB" sz="1100" b="0" i="1" u="none" strike="noStrike" cap="none">
                <a:solidFill>
                  <a:schemeClr val="dk1"/>
                </a:solidFill>
                <a:latin typeface="Arial"/>
                <a:ea typeface="Arial"/>
                <a:cs typeface="Arial"/>
                <a:sym typeface="Arial"/>
              </a:rPr>
              <a:t> – </a:t>
            </a:r>
            <a:r>
              <a:rPr lang="en-GB" sz="1100" b="0" i="1" u="none" strike="noStrike" cap="none" err="1">
                <a:solidFill>
                  <a:schemeClr val="dk1"/>
                </a:solidFill>
                <a:latin typeface="Arial"/>
                <a:ea typeface="Arial"/>
                <a:cs typeface="Arial"/>
                <a:sym typeface="Arial"/>
              </a:rPr>
              <a:t>Tổng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gian</a:t>
            </a:r>
            <a:r>
              <a:rPr lang="en-GB" sz="1100" b="0" i="1" u="none" strike="noStrike" cap="none">
                <a:solidFill>
                  <a:schemeClr val="dk1"/>
                </a:solidFill>
                <a:latin typeface="Arial"/>
                <a:ea typeface="Arial"/>
                <a:cs typeface="Arial"/>
                <a:sym typeface="Arial"/>
              </a:rPr>
              <a:t>:  60 </a:t>
            </a:r>
            <a:r>
              <a:rPr lang="en-GB" sz="1100" b="0" i="1" u="none" strike="noStrike" cap="none" err="1">
                <a:solidFill>
                  <a:schemeClr val="dk1"/>
                </a:solidFill>
                <a:latin typeface="Arial"/>
                <a:ea typeface="Arial"/>
                <a:cs typeface="Arial"/>
                <a:sym typeface="Arial"/>
              </a:rPr>
              <a:t>phút</a:t>
            </a:r>
            <a:endParaRPr sz="1100" b="0" i="1" u="none" strike="noStrike" cap="none" err="1">
              <a:solidFill>
                <a:schemeClr val="dk1"/>
              </a:solidFill>
              <a:latin typeface="Arial"/>
              <a:ea typeface="Arial"/>
              <a:cs typeface="Arial"/>
              <a:sym typeface="Arial"/>
            </a:endParaRPr>
          </a:p>
        </p:txBody>
      </p:sp>
      <p:sp>
        <p:nvSpPr>
          <p:cNvPr id="385" name="Google Shape;385;p17"/>
          <p:cNvSpPr txBox="1"/>
          <p:nvPr/>
        </p:nvSpPr>
        <p:spPr>
          <a:xfrm>
            <a:off x="603222" y="1944855"/>
            <a:ext cx="5833200" cy="4149000"/>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4: </a:t>
            </a:r>
            <a:r>
              <a:rPr lang="en-GB" sz="1300" b="1" i="0" u="none" strike="noStrike" cap="none" err="1">
                <a:solidFill>
                  <a:srgbClr val="067973"/>
                </a:solidFill>
                <a:latin typeface="Arial"/>
                <a:ea typeface="Arial"/>
                <a:cs typeface="Arial"/>
                <a:sym typeface="Arial"/>
              </a:rPr>
              <a:t>Thảo</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luận</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và</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rút</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ra</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bài</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học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1" u="none" strike="noStrike" cap="none" err="1">
                <a:solidFill>
                  <a:schemeClr val="dk1"/>
                </a:solidFill>
                <a:latin typeface="Arial"/>
                <a:ea typeface="Arial"/>
                <a:cs typeface="Arial"/>
                <a:sym typeface="Arial"/>
              </a:rPr>
              <a:t>Thời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gian</a:t>
            </a:r>
            <a:r>
              <a:rPr lang="en-GB" sz="1100" b="0" i="1" u="none" strike="noStrike" cap="none">
                <a:solidFill>
                  <a:schemeClr val="dk1"/>
                </a:solidFill>
                <a:latin typeface="Arial"/>
                <a:ea typeface="Arial"/>
                <a:cs typeface="Arial"/>
                <a:sym typeface="Arial"/>
              </a:rPr>
              <a:t>: 20 </a:t>
            </a:r>
            <a:r>
              <a:rPr lang="en-GB" sz="1100" b="0" i="1" u="none" strike="noStrike" cap="none" err="1">
                <a:solidFill>
                  <a:schemeClr val="dk1"/>
                </a:solidFill>
                <a:latin typeface="Arial"/>
                <a:ea typeface="Arial"/>
                <a:cs typeface="Arial"/>
                <a:sym typeface="Arial"/>
              </a:rPr>
              <a:t>phút</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đặt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dẫn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dắt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thảo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luận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học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phần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vai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trở</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thuyết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phục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đạt</a:t>
            </a:r>
            <a:r>
              <a:rPr lang="en-GB" sz="1100" b="0" i="0" u="none" strike="noStrike" cap="none">
                <a:solidFill>
                  <a:schemeClr val="dk1"/>
                </a:solidFill>
                <a:latin typeface="Arial"/>
                <a:ea typeface="Arial"/>
                <a:cs typeface="Arial"/>
                <a:sym typeface="Arial"/>
              </a:rPr>
              <a:t>, bao </a:t>
            </a:r>
            <a:r>
              <a:rPr lang="en-GB" sz="1100" b="0" i="0" u="none" strike="noStrike" cap="none" err="1">
                <a:solidFill>
                  <a:schemeClr val="dk1"/>
                </a:solidFill>
                <a:latin typeface="Arial"/>
                <a:ea typeface="Arial"/>
                <a:cs typeface="Arial"/>
                <a:sym typeface="Arial"/>
              </a:rPr>
              <a:t>gồm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họ</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chưa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hoặc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họ</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được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cố</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thêm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qua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vừa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rồi</a:t>
            </a:r>
            <a:r>
              <a:rPr lang="en-GB" sz="11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1" i="0" u="none" strike="noStrike" cap="none" err="1">
                <a:solidFill>
                  <a:schemeClr val="dk1"/>
                </a:solidFill>
                <a:latin typeface="Arial"/>
                <a:ea typeface="Arial"/>
                <a:cs typeface="Arial"/>
                <a:sym typeface="Arial"/>
              </a:rPr>
              <a:t>Câu</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hỏi</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gợi</a:t>
            </a:r>
            <a:r>
              <a:rPr lang="en-GB" sz="1100" b="1" i="0" u="none" strike="noStrike" cap="none">
                <a:solidFill>
                  <a:schemeClr val="dk1"/>
                </a:solidFill>
                <a:latin typeface="Arial"/>
                <a:ea typeface="Arial"/>
                <a:cs typeface="Arial"/>
                <a:sym typeface="Arial"/>
              </a:rPr>
              <a:t> ý </a:t>
            </a:r>
            <a:r>
              <a:rPr lang="en-GB" sz="1100" b="1" i="0" u="none" strike="noStrike" cap="none" err="1">
                <a:solidFill>
                  <a:schemeClr val="dk1"/>
                </a:solidFill>
                <a:latin typeface="Arial"/>
                <a:ea typeface="Arial"/>
                <a:cs typeface="Arial"/>
                <a:sym typeface="Arial"/>
              </a:rPr>
              <a:t>để</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dẫn</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dắt</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thảo</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luận</a:t>
            </a:r>
            <a:r>
              <a:rPr lang="en-GB" sz="1100" b="1"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rgbClr val="067973"/>
              </a:buClr>
              <a:buSzPts val="1100"/>
              <a:buFont typeface="Arial"/>
              <a:buChar char="•"/>
            </a:pPr>
            <a:r>
              <a:rPr lang="en-GB" sz="1100" b="1" i="1" u="none" strike="noStrike" cap="none">
                <a:solidFill>
                  <a:srgbClr val="067973"/>
                </a:solidFill>
                <a:latin typeface="Arial"/>
                <a:ea typeface="Arial"/>
                <a:cs typeface="Arial"/>
                <a:sym typeface="Arial"/>
              </a:rPr>
              <a:t>Anh/</a:t>
            </a:r>
            <a:r>
              <a:rPr lang="en-GB" sz="1100" b="1" i="1" u="none" strike="noStrike" cap="none" err="1">
                <a:solidFill>
                  <a:srgbClr val="067973"/>
                </a:solidFill>
                <a:latin typeface="Arial"/>
                <a:ea typeface="Arial"/>
                <a:cs typeface="Arial"/>
                <a:sym typeface="Arial"/>
              </a:rPr>
              <a:t>chị</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cảm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thấy</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thế</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nào</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khi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mình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cố</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gắng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thuyết</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phục</a:t>
            </a:r>
            <a:r>
              <a:rPr lang="en-GB" sz="1100" b="1" i="1" u="none" strike="noStrike" cap="none">
                <a:solidFill>
                  <a:srgbClr val="067973"/>
                </a:solidFill>
                <a:latin typeface="Arial"/>
                <a:ea typeface="Arial"/>
                <a:cs typeface="Arial"/>
                <a:sym typeface="Arial"/>
              </a:rPr>
              <a:t> ai </a:t>
            </a:r>
            <a:r>
              <a:rPr lang="en-GB" sz="1100" b="1" i="1" u="none" strike="noStrike" cap="none" err="1">
                <a:solidFill>
                  <a:srgbClr val="067973"/>
                </a:solidFill>
                <a:latin typeface="Arial"/>
                <a:ea typeface="Arial"/>
                <a:cs typeface="Arial"/>
                <a:sym typeface="Arial"/>
              </a:rPr>
              <a:t>đó</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Làm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sao</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để</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mình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giữ</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thái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độ</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phù</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hợp</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trong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suốt</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quá</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trình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đó</a:t>
            </a:r>
            <a:r>
              <a:rPr lang="en-GB" sz="1100" b="1" i="1" u="none" strike="noStrike" cap="none">
                <a:solidFill>
                  <a:srgbClr val="067973"/>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rgbClr val="067973"/>
              </a:buClr>
              <a:buSzPts val="1100"/>
              <a:buFont typeface="Arial"/>
              <a:buChar char="•"/>
            </a:pPr>
            <a:r>
              <a:rPr lang="en-GB" sz="1100" b="1" i="1" u="none" strike="noStrike" cap="none" err="1">
                <a:solidFill>
                  <a:srgbClr val="067973"/>
                </a:solidFill>
                <a:latin typeface="Arial"/>
                <a:ea typeface="Arial"/>
                <a:cs typeface="Arial"/>
                <a:sym typeface="Arial"/>
              </a:rPr>
              <a:t>Hãy</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nghĩ</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về</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những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điểm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giống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và</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khác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khi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nhập</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vai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và</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khi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làm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thực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tế</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Điều</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gì</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anh</a:t>
            </a:r>
            <a:r>
              <a:rPr lang="en-GB" sz="1100" b="1" i="1" u="none" strike="noStrike" cap="none">
                <a:solidFill>
                  <a:srgbClr val="067973"/>
                </a:solidFill>
                <a:latin typeface="Arial"/>
                <a:ea typeface="Arial"/>
                <a:cs typeface="Arial"/>
                <a:sym typeface="Arial"/>
              </a:rPr>
              <a:t>/</a:t>
            </a:r>
            <a:r>
              <a:rPr lang="en-GB" sz="1100" b="1" i="1" u="none" strike="noStrike" cap="none" err="1">
                <a:solidFill>
                  <a:srgbClr val="067973"/>
                </a:solidFill>
                <a:latin typeface="Arial"/>
                <a:ea typeface="Arial"/>
                <a:cs typeface="Arial"/>
                <a:sym typeface="Arial"/>
              </a:rPr>
              <a:t>chị</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cảm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thấy</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mình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sẽ</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áp</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dụng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được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từ</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phần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nhập</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vai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vừa</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rồi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vào</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công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việc</a:t>
            </a:r>
            <a:r>
              <a:rPr lang="en-GB" sz="1100" b="1" i="1" u="none" strike="noStrike" cap="none">
                <a:solidFill>
                  <a:srgbClr val="06797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rgbClr val="067973"/>
              </a:buClr>
              <a:buSzPts val="1100"/>
              <a:buFont typeface="Arial"/>
              <a:buChar char="•"/>
            </a:pPr>
            <a:r>
              <a:rPr lang="en-GB" sz="1100" b="1" i="1" u="none" strike="noStrike" cap="none" err="1">
                <a:solidFill>
                  <a:srgbClr val="067973"/>
                </a:solidFill>
                <a:latin typeface="Arial"/>
                <a:ea typeface="Arial"/>
                <a:cs typeface="Arial"/>
                <a:sym typeface="Arial"/>
              </a:rPr>
              <a:t>Mỗi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khi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nhân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vật</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người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dân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nói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không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không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đồng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tình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họ</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có</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biểu</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hiện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cụ</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thể</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ra</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sao</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Hãy</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nhớ</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lại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các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biểu</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hiện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này</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và</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thử</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phân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tích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lý</a:t>
            </a:r>
            <a:r>
              <a:rPr lang="en-GB" sz="1100" b="1" i="1" u="none" strike="noStrike" cap="none">
                <a:solidFill>
                  <a:srgbClr val="067973"/>
                </a:solidFill>
                <a:latin typeface="Arial"/>
                <a:ea typeface="Arial"/>
                <a:cs typeface="Arial"/>
                <a:sym typeface="Arial"/>
              </a:rPr>
              <a:t> do </a:t>
            </a:r>
            <a:r>
              <a:rPr lang="en-GB" sz="1100" b="1" i="1" u="none" strike="noStrike" cap="none" err="1">
                <a:solidFill>
                  <a:srgbClr val="067973"/>
                </a:solidFill>
                <a:latin typeface="Arial"/>
                <a:ea typeface="Arial"/>
                <a:cs typeface="Arial"/>
                <a:sym typeface="Arial"/>
              </a:rPr>
              <a:t>khiến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họ</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không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đồng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tình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Chúng</a:t>
            </a:r>
            <a:r>
              <a:rPr lang="en-GB" sz="1100" b="1" i="1" u="none" strike="noStrike" cap="none">
                <a:solidFill>
                  <a:srgbClr val="067973"/>
                </a:solidFill>
                <a:latin typeface="Arial"/>
                <a:ea typeface="Arial"/>
                <a:cs typeface="Arial"/>
                <a:sym typeface="Arial"/>
              </a:rPr>
              <a:t> ta </a:t>
            </a:r>
            <a:r>
              <a:rPr lang="en-GB" sz="1100" b="1" i="1" u="none" strike="noStrike" cap="none" err="1">
                <a:solidFill>
                  <a:srgbClr val="067973"/>
                </a:solidFill>
                <a:latin typeface="Arial"/>
                <a:ea typeface="Arial"/>
                <a:cs typeface="Arial"/>
                <a:sym typeface="Arial"/>
              </a:rPr>
              <a:t>nên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phản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hồi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như</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thế</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nào</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với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sự</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bất</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đồng</a:t>
            </a:r>
            <a:r>
              <a:rPr lang="en-GB" sz="1100" b="1" i="1" u="none" strike="noStrike" cap="none">
                <a:solidFill>
                  <a:srgbClr val="06797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rgbClr val="067973"/>
              </a:buClr>
              <a:buSzPts val="1100"/>
              <a:buFont typeface="Arial"/>
              <a:buChar char="•"/>
            </a:pPr>
            <a:r>
              <a:rPr lang="en-GB" sz="1100" b="1" i="1" u="none" strike="noStrike" cap="none" err="1">
                <a:solidFill>
                  <a:srgbClr val="067973"/>
                </a:solidFill>
                <a:latin typeface="Arial"/>
                <a:ea typeface="Arial"/>
                <a:cs typeface="Arial"/>
                <a:sym typeface="Arial"/>
              </a:rPr>
              <a:t>Mỗi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khi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nhân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vật</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người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dân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nói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đồng</a:t>
            </a:r>
            <a:r>
              <a:rPr lang="en-GB" sz="1100" b="1" i="1" u="none" strike="noStrike" cap="none">
                <a:solidFill>
                  <a:srgbClr val="067973"/>
                </a:solidFill>
                <a:latin typeface="Arial"/>
                <a:ea typeface="Arial"/>
                <a:cs typeface="Arial"/>
                <a:sym typeface="Arial"/>
              </a:rPr>
              <a:t> ý/ </a:t>
            </a:r>
            <a:r>
              <a:rPr lang="en-GB" sz="1100" b="1" i="1" u="none" strike="noStrike" cap="none" err="1">
                <a:solidFill>
                  <a:srgbClr val="067973"/>
                </a:solidFill>
                <a:latin typeface="Arial"/>
                <a:ea typeface="Arial"/>
                <a:cs typeface="Arial"/>
                <a:sym typeface="Arial"/>
              </a:rPr>
              <a:t>đồng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tình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thì</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họ</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có</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biểu</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hiện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cụ</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thể</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ra</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sao</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Hãy</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nhớ</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lại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các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biểu</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hiện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này</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và</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thử</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phân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tích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lý</a:t>
            </a:r>
            <a:r>
              <a:rPr lang="en-GB" sz="1100" b="1" i="1" u="none" strike="noStrike" cap="none">
                <a:solidFill>
                  <a:srgbClr val="067973"/>
                </a:solidFill>
                <a:latin typeface="Arial"/>
                <a:ea typeface="Arial"/>
                <a:cs typeface="Arial"/>
                <a:sym typeface="Arial"/>
              </a:rPr>
              <a:t> do </a:t>
            </a:r>
            <a:r>
              <a:rPr lang="en-GB" sz="1100" b="1" i="1" u="none" strike="noStrike" cap="none" err="1">
                <a:solidFill>
                  <a:srgbClr val="067973"/>
                </a:solidFill>
                <a:latin typeface="Arial"/>
                <a:ea typeface="Arial"/>
                <a:cs typeface="Arial"/>
                <a:sym typeface="Arial"/>
              </a:rPr>
              <a:t>khiến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họ</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đồng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tình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Chúng</a:t>
            </a:r>
            <a:r>
              <a:rPr lang="en-GB" sz="1100" b="1" i="1" u="none" strike="noStrike" cap="none">
                <a:solidFill>
                  <a:srgbClr val="067973"/>
                </a:solidFill>
                <a:latin typeface="Arial"/>
                <a:ea typeface="Arial"/>
                <a:cs typeface="Arial"/>
                <a:sym typeface="Arial"/>
              </a:rPr>
              <a:t> ta </a:t>
            </a:r>
            <a:r>
              <a:rPr lang="en-GB" sz="1100" b="1" i="1" u="none" strike="noStrike" cap="none" err="1">
                <a:solidFill>
                  <a:srgbClr val="067973"/>
                </a:solidFill>
                <a:latin typeface="Arial"/>
                <a:ea typeface="Arial"/>
                <a:cs typeface="Arial"/>
                <a:sym typeface="Arial"/>
              </a:rPr>
              <a:t>nên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phản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hồi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như</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thế</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nào</a:t>
            </a:r>
            <a:r>
              <a:rPr lang="en-GB" sz="1100" b="1" i="1" u="none" strike="noStrike" cap="none">
                <a:solidFill>
                  <a:srgbClr val="067973"/>
                </a:solidFill>
                <a:latin typeface="Arial"/>
                <a:ea typeface="Arial"/>
                <a:cs typeface="Arial"/>
                <a:sym typeface="Arial"/>
              </a:rPr>
              <a:t> </a:t>
            </a:r>
            <a:r>
              <a:rPr lang="en-GB" sz="1100" b="1" i="1" err="1">
                <a:solidFill>
                  <a:srgbClr val="067973"/>
                </a:solidFill>
              </a:rPr>
              <a:t>v</a:t>
            </a:r>
            <a:r>
              <a:rPr lang="en-GB" sz="1100" b="1" i="1" u="none" strike="noStrike" cap="none" err="1">
                <a:solidFill>
                  <a:srgbClr val="067973"/>
                </a:solidFill>
                <a:latin typeface="Arial"/>
                <a:ea typeface="Arial"/>
                <a:cs typeface="Arial"/>
                <a:sym typeface="Arial"/>
              </a:rPr>
              <a:t>ới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sự</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đồng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tình</a:t>
            </a:r>
            <a:r>
              <a:rPr lang="en-GB" sz="1100" b="1" i="1" u="none" strike="noStrike" cap="none">
                <a:solidFill>
                  <a:srgbClr val="06797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rgbClr val="067973"/>
              </a:buClr>
              <a:buSzPts val="1100"/>
              <a:buFont typeface="Arial"/>
              <a:buChar char="•"/>
            </a:pPr>
            <a:r>
              <a:rPr lang="en-GB" sz="1100" b="1" i="1" u="none" strike="noStrike" cap="none">
                <a:solidFill>
                  <a:srgbClr val="067973"/>
                </a:solidFill>
                <a:latin typeface="Arial"/>
                <a:ea typeface="Arial"/>
                <a:cs typeface="Arial"/>
                <a:sym typeface="Arial"/>
              </a:rPr>
              <a:t>Anh/</a:t>
            </a:r>
            <a:r>
              <a:rPr lang="en-GB" sz="1100" b="1" i="1" u="none" strike="noStrike" cap="none" err="1">
                <a:solidFill>
                  <a:srgbClr val="067973"/>
                </a:solidFill>
                <a:latin typeface="Arial"/>
                <a:ea typeface="Arial"/>
                <a:cs typeface="Arial"/>
                <a:sym typeface="Arial"/>
              </a:rPr>
              <a:t>chị</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hãy</a:t>
            </a:r>
            <a:r>
              <a:rPr lang="en-GB" sz="1100" b="1" i="1" u="none" strike="noStrike" cap="none">
                <a:solidFill>
                  <a:srgbClr val="067973"/>
                </a:solidFill>
                <a:latin typeface="Arial"/>
                <a:ea typeface="Arial"/>
                <a:cs typeface="Arial"/>
                <a:sym typeface="Arial"/>
              </a:rPr>
              <a:t> chia </a:t>
            </a:r>
            <a:r>
              <a:rPr lang="en-GB" sz="1100" b="1" i="1" u="none" strike="noStrike" cap="none" err="1">
                <a:solidFill>
                  <a:srgbClr val="067973"/>
                </a:solidFill>
                <a:latin typeface="Arial"/>
                <a:ea typeface="Arial"/>
                <a:cs typeface="Arial"/>
                <a:sym typeface="Arial"/>
              </a:rPr>
              <a:t>sẻ</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thêm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bài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học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cụ</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thể</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từ</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việc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thực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hành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nhập</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vai</a:t>
            </a:r>
            <a:r>
              <a:rPr lang="en-GB" sz="1100" b="1" i="1" u="none" strike="noStrike" cap="none">
                <a:solidFill>
                  <a:srgbClr val="06797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None/>
            </a:pP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quả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thảo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luận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dưới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dạng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danh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NÊN - KHÔNG NÊN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đồng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như</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bảng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sau</a:t>
            </a:r>
            <a:r>
              <a:rPr lang="en-GB" sz="1100" b="0" i="0" u="none" strike="noStrike" cap="none">
                <a:solidFill>
                  <a:schemeClr val="dk1"/>
                </a:solidFill>
                <a:latin typeface="Arial"/>
                <a:ea typeface="Arial"/>
                <a:cs typeface="Arial"/>
                <a:sym typeface="Arial"/>
              </a:rPr>
              <a:t>:</a:t>
            </a:r>
            <a:endParaRPr/>
          </a:p>
        </p:txBody>
      </p:sp>
      <p:pic>
        <p:nvPicPr>
          <p:cNvPr id="386" name="Google Shape;386;p17" descr="Icon&#10;&#10;Description automatically generated"/>
          <p:cNvPicPr preferRelativeResize="0"/>
          <p:nvPr/>
        </p:nvPicPr>
        <p:blipFill rotWithShape="1">
          <a:blip r:embed="rId3">
            <a:alphaModFix/>
          </a:blip>
          <a:srcRect/>
          <a:stretch/>
        </p:blipFill>
        <p:spPr>
          <a:xfrm>
            <a:off x="3670654" y="6931648"/>
            <a:ext cx="554492" cy="554492"/>
          </a:xfrm>
          <a:prstGeom prst="rect">
            <a:avLst/>
          </a:prstGeom>
          <a:noFill/>
          <a:ln>
            <a:noFill/>
          </a:ln>
        </p:spPr>
      </p:pic>
      <p:pic>
        <p:nvPicPr>
          <p:cNvPr id="387" name="Google Shape;387;p17" descr="A picture containing text, sign&#10;&#10;Description automatically generated"/>
          <p:cNvPicPr preferRelativeResize="0"/>
          <p:nvPr/>
        </p:nvPicPr>
        <p:blipFill rotWithShape="1">
          <a:blip r:embed="rId4">
            <a:alphaModFix/>
          </a:blip>
          <a:srcRect/>
          <a:stretch/>
        </p:blipFill>
        <p:spPr>
          <a:xfrm>
            <a:off x="691630" y="6931648"/>
            <a:ext cx="554492" cy="554492"/>
          </a:xfrm>
          <a:prstGeom prst="rect">
            <a:avLst/>
          </a:prstGeom>
          <a:noFill/>
          <a:ln>
            <a:noFill/>
          </a:ln>
        </p:spPr>
      </p:pic>
      <p:sp>
        <p:nvSpPr>
          <p:cNvPr id="388" name="Google Shape;388;p17"/>
          <p:cNvSpPr txBox="1"/>
          <p:nvPr/>
        </p:nvSpPr>
        <p:spPr>
          <a:xfrm>
            <a:off x="603222" y="7529810"/>
            <a:ext cx="2614800" cy="1615787"/>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200"/>
              <a:buFont typeface="Arial"/>
              <a:buChar char="•"/>
            </a:pPr>
            <a:r>
              <a:rPr lang="en-GB" sz="1100" b="0" i="0" u="none" strike="noStrike" cap="none" err="1">
                <a:solidFill>
                  <a:schemeClr val="dk1"/>
                </a:solidFill>
                <a:latin typeface="Arial"/>
                <a:ea typeface="Arial"/>
                <a:cs typeface="Arial"/>
                <a:sym typeface="Arial"/>
              </a:rPr>
              <a:t>Tỏ</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xét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chịu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dân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đặt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GB" sz="1100" b="0" i="0" u="none" strike="noStrike" cap="none" err="1">
                <a:solidFill>
                  <a:schemeClr val="dk1"/>
                </a:solidFill>
                <a:latin typeface="Arial"/>
                <a:ea typeface="Arial"/>
                <a:cs typeface="Arial"/>
                <a:sym typeface="Arial"/>
              </a:rPr>
              <a:t>Chỉ</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đọc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tin </a:t>
            </a:r>
            <a:r>
              <a:rPr lang="en-GB" sz="1100" b="0" i="0" u="none" strike="noStrike" cap="none" err="1">
                <a:solidFill>
                  <a:schemeClr val="dk1"/>
                </a:solidFill>
                <a:latin typeface="Arial"/>
                <a:ea typeface="Arial"/>
                <a:cs typeface="Arial"/>
                <a:sym typeface="Arial"/>
              </a:rPr>
              <a:t>từ</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giấy</a:t>
            </a:r>
            <a:r>
              <a:rPr lang="en-GB" sz="1100" b="0" i="0" u="none" strike="noStrike" cap="none">
                <a:solidFill>
                  <a:schemeClr val="dk1"/>
                </a:solidFill>
                <a:latin typeface="Arial"/>
                <a:ea typeface="Arial"/>
                <a:cs typeface="Arial"/>
                <a:sym typeface="Arial"/>
              </a:rPr>
              <a:t> hay </a:t>
            </a:r>
            <a:r>
              <a:rPr lang="en-GB" sz="1100" b="0" i="0" u="none" strike="noStrike" cap="none" err="1">
                <a:solidFill>
                  <a:schemeClr val="dk1"/>
                </a:solidFill>
                <a:latin typeface="Arial"/>
                <a:ea typeface="Arial"/>
                <a:cs typeface="Arial"/>
                <a:sym typeface="Arial"/>
              </a:rPr>
              <a:t>tài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liệu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tiếp</a:t>
            </a:r>
            <a:r>
              <a:rPr lang="en-GB" sz="1100" b="0" i="0" u="none" strike="noStrike" cap="none">
                <a:solidFill>
                  <a:schemeClr val="dk1"/>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GB" sz="1100" b="0" i="0" u="none" strike="noStrike" cap="none" err="1">
                <a:solidFill>
                  <a:schemeClr val="dk1"/>
                </a:solidFill>
                <a:latin typeface="Arial"/>
                <a:ea typeface="Arial"/>
                <a:cs typeface="Arial"/>
                <a:sym typeface="Arial"/>
              </a:rPr>
              <a:t>Tự</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bịa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đặt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tin .</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GB" sz="1100" b="0" i="0" u="none" strike="noStrike" cap="none" err="1">
                <a:solidFill>
                  <a:schemeClr val="dk1"/>
                </a:solidFill>
                <a:latin typeface="Arial"/>
                <a:ea typeface="Arial"/>
                <a:cs typeface="Arial"/>
                <a:sym typeface="Arial"/>
              </a:rPr>
              <a:t>Thuyết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phục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bằng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dọa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dẫm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bằng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nỗi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sợ</a:t>
            </a:r>
            <a:r>
              <a:rPr lang="en-GB" sz="1100" b="0" i="0" u="none" strike="noStrike" cap="none">
                <a:solidFill>
                  <a:schemeClr val="dk1"/>
                </a:solidFill>
                <a:latin typeface="Arial"/>
                <a:ea typeface="Arial"/>
                <a:cs typeface="Arial"/>
                <a:sym typeface="Arial"/>
              </a:rPr>
              <a:t>.</a:t>
            </a:r>
            <a:endParaRPr/>
          </a:p>
          <a:p>
            <a:pPr marL="171450" marR="0" lvl="0" indent="-171450" algn="l" rtl="0">
              <a:lnSpc>
                <a:spcPct val="100000"/>
              </a:lnSpc>
              <a:spcBef>
                <a:spcPts val="0"/>
              </a:spcBef>
              <a:spcAft>
                <a:spcPts val="0"/>
              </a:spcAft>
              <a:buClr>
                <a:schemeClr val="dk1"/>
              </a:buClr>
              <a:buSzPts val="1200"/>
              <a:buFont typeface="Arial"/>
              <a:buChar char="•"/>
            </a:pPr>
            <a:r>
              <a:rPr lang="en-GB" sz="1100" b="0" i="0" u="none" strike="noStrike" cap="none" err="1">
                <a:solidFill>
                  <a:schemeClr val="dk1"/>
                </a:solidFill>
                <a:latin typeface="Arial"/>
                <a:ea typeface="Arial"/>
                <a:cs typeface="Arial"/>
                <a:sym typeface="Arial"/>
              </a:rPr>
              <a:t>Khác</a:t>
            </a:r>
            <a:r>
              <a:rPr lang="en-GB" sz="1100" b="0" i="0" u="none" strike="noStrike" cap="none">
                <a:solidFill>
                  <a:schemeClr val="dk1"/>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171450" marR="0" lvl="0" indent="-10160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389" name="Google Shape;389;p17"/>
          <p:cNvSpPr txBox="1"/>
          <p:nvPr/>
        </p:nvSpPr>
        <p:spPr>
          <a:xfrm>
            <a:off x="3602563" y="7519843"/>
            <a:ext cx="2833800" cy="1446509"/>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200"/>
              <a:buFont typeface="Arial"/>
              <a:buChar char="•"/>
            </a:pPr>
            <a:r>
              <a:rPr lang="en-GB" sz="1100" b="0" i="0" u="none" strike="noStrike" cap="none" err="1">
                <a:solidFill>
                  <a:schemeClr val="dk1"/>
                </a:solidFill>
                <a:latin typeface="Arial"/>
                <a:ea typeface="Arial"/>
                <a:cs typeface="Arial"/>
                <a:sym typeface="Arial"/>
              </a:rPr>
              <a:t>Cởi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mở</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GB" sz="1100" b="0" i="0" u="none" strike="noStrike" cap="none" err="1">
                <a:solidFill>
                  <a:schemeClr val="dk1"/>
                </a:solidFill>
                <a:latin typeface="Arial"/>
                <a:ea typeface="Arial"/>
                <a:cs typeface="Arial"/>
                <a:sym typeface="Arial"/>
              </a:rPr>
              <a:t>Chỉ</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dẫn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tìm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tin </a:t>
            </a:r>
            <a:r>
              <a:rPr lang="en-GB" sz="1100" b="0" i="0" u="none" strike="noStrike" cap="none" err="1">
                <a:solidFill>
                  <a:schemeClr val="dk1"/>
                </a:solidFill>
                <a:latin typeface="Arial"/>
                <a:ea typeface="Arial"/>
                <a:cs typeface="Arial"/>
                <a:sym typeface="Arial"/>
              </a:rPr>
              <a:t>uy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tín</a:t>
            </a:r>
            <a:r>
              <a:rPr lang="en-GB"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ý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biểu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hiện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tiếp</a:t>
            </a:r>
            <a:r>
              <a:rPr lang="en-GB" sz="1100" b="0" i="0" u="none" strike="noStrike" cap="none">
                <a:solidFill>
                  <a:schemeClr val="dk1"/>
                </a:solidFill>
                <a:latin typeface="Arial"/>
                <a:ea typeface="Arial"/>
                <a:cs typeface="Arial"/>
                <a:sym typeface="Arial"/>
              </a:rPr>
              <a:t>.</a:t>
            </a:r>
            <a:endParaRPr sz="11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GB" sz="1100" b="0" i="0" u="none" strike="noStrike" cap="none" err="1">
                <a:solidFill>
                  <a:schemeClr val="dk1"/>
                </a:solidFill>
                <a:latin typeface="Arial"/>
                <a:ea typeface="Arial"/>
                <a:cs typeface="Arial"/>
                <a:sym typeface="Arial"/>
              </a:rPr>
              <a:t>Niềm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nở</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trọng</a:t>
            </a:r>
            <a:endParaRPr sz="11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rõ</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ràng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thống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nhất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trọng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tâm</a:t>
            </a:r>
            <a:endParaRPr sz="11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GB" sz="1100" b="0" i="0" u="none" strike="noStrike" cap="none">
                <a:solidFill>
                  <a:schemeClr val="dk1"/>
                </a:solidFill>
                <a:latin typeface="Arial"/>
                <a:ea typeface="Arial"/>
                <a:cs typeface="Arial"/>
                <a:sym typeface="Arial"/>
              </a:rPr>
              <a:t>Thái </a:t>
            </a:r>
            <a:r>
              <a:rPr lang="en-GB" sz="1100" b="0" i="0" u="none" strike="noStrike" cap="none" err="1">
                <a:solidFill>
                  <a:schemeClr val="dk1"/>
                </a:solidFill>
                <a:latin typeface="Arial"/>
                <a:ea typeface="Arial"/>
                <a:cs typeface="Arial"/>
                <a:sym typeface="Arial"/>
              </a:rPr>
              <a:t>độ</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cảm</a:t>
            </a:r>
            <a:r>
              <a:rPr lang="en-GB" sz="1100" b="0" i="0" u="none" strike="noStrike" cap="none">
                <a:solidFill>
                  <a:schemeClr val="dk1"/>
                </a:solidFill>
                <a:latin typeface="Arial"/>
                <a:ea typeface="Arial"/>
                <a:cs typeface="Arial"/>
                <a:sym typeface="Arial"/>
              </a:rPr>
              <a:t>.</a:t>
            </a:r>
            <a:endParaRPr/>
          </a:p>
          <a:p>
            <a:pPr marL="171450" marR="0" lvl="0" indent="-171450" algn="l" rtl="0">
              <a:lnSpc>
                <a:spcPct val="100000"/>
              </a:lnSpc>
              <a:spcBef>
                <a:spcPts val="0"/>
              </a:spcBef>
              <a:spcAft>
                <a:spcPts val="0"/>
              </a:spcAft>
              <a:buClr>
                <a:schemeClr val="dk1"/>
              </a:buClr>
              <a:buSzPts val="1200"/>
              <a:buFont typeface="Arial"/>
              <a:buChar char="•"/>
            </a:pPr>
            <a:r>
              <a:rPr lang="en-GB" sz="1100" b="0" i="0" u="none" strike="noStrike" cap="none" err="1">
                <a:solidFill>
                  <a:schemeClr val="dk1"/>
                </a:solidFill>
                <a:latin typeface="Arial"/>
                <a:ea typeface="Arial"/>
                <a:cs typeface="Arial"/>
                <a:sym typeface="Arial"/>
              </a:rPr>
              <a:t>Khác</a:t>
            </a:r>
            <a:r>
              <a:rPr lang="en-GB"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p:txBody>
      </p:sp>
      <p:sp>
        <p:nvSpPr>
          <p:cNvPr id="390" name="Google Shape;390;p17"/>
          <p:cNvSpPr txBox="1"/>
          <p:nvPr/>
        </p:nvSpPr>
        <p:spPr>
          <a:xfrm>
            <a:off x="1370968" y="7027911"/>
            <a:ext cx="1847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8C2137"/>
                </a:solidFill>
                <a:latin typeface="Arial"/>
                <a:ea typeface="Arial"/>
                <a:cs typeface="Arial"/>
                <a:sym typeface="Arial"/>
              </a:rPr>
              <a:t>KHÔNG NÊN </a:t>
            </a:r>
            <a:endParaRPr sz="1400" b="0" i="0" u="none" strike="noStrike" cap="none">
              <a:solidFill>
                <a:srgbClr val="000000"/>
              </a:solidFill>
              <a:latin typeface="Arial"/>
              <a:ea typeface="Arial"/>
              <a:cs typeface="Arial"/>
              <a:sym typeface="Arial"/>
            </a:endParaRPr>
          </a:p>
        </p:txBody>
      </p:sp>
      <p:sp>
        <p:nvSpPr>
          <p:cNvPr id="391" name="Google Shape;391;p17"/>
          <p:cNvSpPr txBox="1"/>
          <p:nvPr/>
        </p:nvSpPr>
        <p:spPr>
          <a:xfrm>
            <a:off x="4669914" y="7022939"/>
            <a:ext cx="96818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8C2137"/>
                </a:solidFill>
                <a:latin typeface="Arial"/>
                <a:ea typeface="Arial"/>
                <a:cs typeface="Arial"/>
                <a:sym typeface="Arial"/>
              </a:rPr>
              <a:t>NÊN</a:t>
            </a:r>
            <a:endParaRPr sz="1400" b="0" i="0" u="none" strike="noStrike" cap="none">
              <a:solidFill>
                <a:srgbClr val="000000"/>
              </a:solidFill>
              <a:latin typeface="Arial"/>
              <a:ea typeface="Arial"/>
              <a:cs typeface="Arial"/>
              <a:sym typeface="Arial"/>
            </a:endParaRPr>
          </a:p>
        </p:txBody>
      </p:sp>
      <p:sp>
        <p:nvSpPr>
          <p:cNvPr id="392" name="Google Shape;392;p17"/>
          <p:cNvSpPr txBox="1"/>
          <p:nvPr/>
        </p:nvSpPr>
        <p:spPr>
          <a:xfrm>
            <a:off x="684993" y="646805"/>
            <a:ext cx="5833200" cy="261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a:t>
            </a:r>
            <a:r>
              <a:rPr lang="en-GB" sz="1100" b="0" i="1" u="none" strike="noStrike" cap="none" err="1">
                <a:solidFill>
                  <a:srgbClr val="000000"/>
                </a:solidFill>
                <a:latin typeface="Arial"/>
                <a:ea typeface="Arial"/>
                <a:cs typeface="Arial"/>
                <a:sym typeface="Arial"/>
              </a:rPr>
              <a:t>đun</a:t>
            </a:r>
            <a:r>
              <a:rPr lang="en-GB" sz="1100" b="0" i="1" u="none" strike="noStrike" cap="none">
                <a:solidFill>
                  <a:srgbClr val="000000"/>
                </a:solidFill>
                <a:latin typeface="Arial"/>
                <a:ea typeface="Arial"/>
                <a:cs typeface="Arial"/>
                <a:sym typeface="Arial"/>
              </a:rPr>
              <a:t> 2: </a:t>
            </a:r>
            <a:r>
              <a:rPr lang="en-GB" sz="1100" b="0" i="1" u="none" strike="noStrike" cap="none" err="1">
                <a:solidFill>
                  <a:srgbClr val="000000"/>
                </a:solidFill>
                <a:latin typeface="Arial"/>
                <a:ea typeface="Arial"/>
                <a:cs typeface="Arial"/>
                <a:sym typeface="Arial"/>
              </a:rPr>
              <a:t>Kỹ</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năng</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thuyết</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phục</a:t>
            </a:r>
            <a:endParaRPr sz="1400" b="0" i="0" u="none" strike="noStrike" cap="none" err="1">
              <a:solidFill>
                <a:srgbClr val="000000"/>
              </a:solidFill>
              <a:latin typeface="Arial"/>
              <a:ea typeface="Arial"/>
              <a:cs typeface="Arial"/>
              <a:sym typeface="Arial"/>
            </a:endParaRPr>
          </a:p>
        </p:txBody>
      </p:sp>
      <p:cxnSp>
        <p:nvCxnSpPr>
          <p:cNvPr id="393" name="Google Shape;393;p17"/>
          <p:cNvCxnSpPr/>
          <p:nvPr/>
        </p:nvCxnSpPr>
        <p:spPr>
          <a:xfrm flipH="1">
            <a:off x="3516762" y="6845186"/>
            <a:ext cx="600" cy="2227800"/>
          </a:xfrm>
          <a:prstGeom prst="straightConnector1">
            <a:avLst/>
          </a:prstGeom>
          <a:noFill/>
          <a:ln w="9525" cap="flat" cmpd="sng">
            <a:solidFill>
              <a:schemeClr val="dk2"/>
            </a:solidFill>
            <a:prstDash val="solid"/>
            <a:round/>
            <a:headEnd type="none" w="sm" len="sm"/>
            <a:tailEnd type="none" w="sm" len="sm"/>
          </a:ln>
        </p:spPr>
      </p:cxnSp>
      <p:sp>
        <p:nvSpPr>
          <p:cNvPr id="394" name="Google Shape;394;p17"/>
          <p:cNvSpPr txBox="1"/>
          <p:nvPr/>
        </p:nvSpPr>
        <p:spPr>
          <a:xfrm>
            <a:off x="601962" y="6408428"/>
            <a:ext cx="5833200"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err="1">
                <a:solidFill>
                  <a:srgbClr val="8C2137"/>
                </a:solidFill>
                <a:latin typeface="Arial"/>
                <a:ea typeface="Arial"/>
                <a:cs typeface="Arial"/>
                <a:sym typeface="Arial"/>
              </a:rPr>
              <a:t>Bảng</a:t>
            </a:r>
            <a:r>
              <a:rPr lang="en-GB" sz="1200" b="0" i="0" u="none" strike="noStrike" cap="none">
                <a:solidFill>
                  <a:srgbClr val="8C2137"/>
                </a:solidFill>
                <a:latin typeface="Arial"/>
                <a:ea typeface="Arial"/>
                <a:cs typeface="Arial"/>
                <a:sym typeface="Arial"/>
              </a:rPr>
              <a:t> 6: </a:t>
            </a:r>
            <a:r>
              <a:rPr lang="en-GB" sz="1200" b="1" i="0" u="none" strike="noStrike" cap="none">
                <a:solidFill>
                  <a:srgbClr val="8C2137"/>
                </a:solidFill>
                <a:latin typeface="Arial"/>
                <a:ea typeface="Arial"/>
                <a:cs typeface="Arial"/>
                <a:sym typeface="Arial"/>
              </a:rPr>
              <a:t>“NÊN &amp; KHÔNG NÊN” </a:t>
            </a:r>
            <a:r>
              <a:rPr lang="en-GB" sz="1200" b="1" i="0" u="none" strike="noStrike" cap="none" err="1">
                <a:solidFill>
                  <a:srgbClr val="8C2137"/>
                </a:solidFill>
                <a:latin typeface="Arial"/>
                <a:ea typeface="Arial"/>
                <a:cs typeface="Arial"/>
                <a:sym typeface="Arial"/>
              </a:rPr>
              <a:t>khi</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truyền</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thông</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với</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cộng</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đồng</a:t>
            </a:r>
            <a:endParaRPr sz="1200" b="1" i="0" u="none" strike="noStrike" cap="none" err="1">
              <a:solidFill>
                <a:srgbClr val="8C2137"/>
              </a:solidFill>
              <a:latin typeface="Arial"/>
              <a:ea typeface="Arial"/>
              <a:cs typeface="Arial"/>
              <a:sym typeface="Arial"/>
            </a:endParaRPr>
          </a:p>
        </p:txBody>
      </p:sp>
      <p:pic>
        <p:nvPicPr>
          <p:cNvPr id="395" name="Google Shape;395;p17" descr="Magnifying glass with solid fill"/>
          <p:cNvPicPr preferRelativeResize="0"/>
          <p:nvPr/>
        </p:nvPicPr>
        <p:blipFill rotWithShape="1">
          <a:blip r:embed="rId5">
            <a:alphaModFix/>
          </a:blip>
          <a:srcRect/>
          <a:stretch/>
        </p:blipFill>
        <p:spPr>
          <a:xfrm>
            <a:off x="721256" y="6320320"/>
            <a:ext cx="524866" cy="524866"/>
          </a:xfrm>
          <a:prstGeom prst="rect">
            <a:avLst/>
          </a:prstGeom>
          <a:noFill/>
          <a:ln>
            <a:noFill/>
          </a:ln>
        </p:spPr>
      </p:pic>
      <p:sp>
        <p:nvSpPr>
          <p:cNvPr id="396" name="Google Shape;396;p17"/>
          <p:cNvSpPr/>
          <p:nvPr/>
        </p:nvSpPr>
        <p:spPr>
          <a:xfrm>
            <a:off x="600762" y="6260878"/>
            <a:ext cx="5833200" cy="2884719"/>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62722999-0525-41A5-0FFE-0666F9FCAEC6}"/>
              </a:ext>
            </a:extLst>
          </p:cNvPr>
          <p:cNvSpPr>
            <a:spLocks noGrp="1"/>
          </p:cNvSpPr>
          <p:nvPr>
            <p:ph type="sldNum" idx="12"/>
          </p:nvPr>
        </p:nvSpPr>
        <p:spPr/>
        <p:txBody>
          <a:bodyPr/>
          <a:lstStyle/>
          <a:p>
            <a:fld id="{00000000-1234-1234-1234-123412341234}" type="slidenum">
              <a:rPr lang="en-GB"/>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18"/>
          <p:cNvSpPr txBox="1"/>
          <p:nvPr/>
        </p:nvSpPr>
        <p:spPr>
          <a:xfrm>
            <a:off x="512400" y="1066964"/>
            <a:ext cx="5833200" cy="5693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4: </a:t>
            </a:r>
            <a:r>
              <a:rPr lang="en-GB" sz="1500" b="1" i="0" u="none" strike="noStrike" cap="none" err="1">
                <a:solidFill>
                  <a:srgbClr val="3E7190"/>
                </a:solidFill>
                <a:latin typeface="Arial"/>
                <a:ea typeface="Arial"/>
                <a:cs typeface="Arial"/>
                <a:sym typeface="Arial"/>
              </a:rPr>
              <a:t>Tổng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hợp</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nội</a:t>
            </a:r>
            <a:r>
              <a:rPr lang="en-GB" sz="1500" b="1" i="0" u="none" strike="noStrike" cap="none">
                <a:solidFill>
                  <a:srgbClr val="3E7190"/>
                </a:solidFill>
                <a:latin typeface="Arial"/>
                <a:ea typeface="Arial"/>
                <a:cs typeface="Arial"/>
                <a:sym typeface="Arial"/>
              </a:rPr>
              <a:t> dung </a:t>
            </a:r>
            <a:r>
              <a:rPr lang="en-GB" sz="1500" b="1" i="0" u="none" strike="noStrike" cap="none" err="1">
                <a:solidFill>
                  <a:srgbClr val="3E7190"/>
                </a:solidFill>
                <a:latin typeface="Arial"/>
                <a:ea typeface="Arial"/>
                <a:cs typeface="Arial"/>
                <a:sym typeface="Arial"/>
              </a:rPr>
              <a:t>và</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hoạt</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động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cuối</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buổi</a:t>
            </a:r>
            <a:endParaRPr sz="1500" b="1" i="0" u="none" strike="noStrike" cap="none">
              <a:solidFill>
                <a:srgbClr val="3E719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1" u="none" strike="noStrike" cap="none" err="1">
                <a:solidFill>
                  <a:schemeClr val="dk1"/>
                </a:solidFill>
                <a:latin typeface="Arial"/>
                <a:ea typeface="Arial"/>
                <a:cs typeface="Arial"/>
                <a:sym typeface="Arial"/>
              </a:rPr>
              <a:t>Thời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gian</a:t>
            </a:r>
            <a:r>
              <a:rPr lang="en-GB" sz="1100" b="0" i="1" u="none" strike="noStrike" cap="none">
                <a:solidFill>
                  <a:schemeClr val="dk1"/>
                </a:solidFill>
                <a:latin typeface="Arial"/>
                <a:ea typeface="Arial"/>
                <a:cs typeface="Arial"/>
                <a:sym typeface="Arial"/>
              </a:rPr>
              <a:t>: 10 </a:t>
            </a:r>
            <a:r>
              <a:rPr lang="en-GB" sz="1100" b="0" i="1" u="none" strike="noStrike" cap="none" err="1">
                <a:solidFill>
                  <a:schemeClr val="dk1"/>
                </a:solidFill>
                <a:latin typeface="Arial"/>
                <a:ea typeface="Arial"/>
                <a:cs typeface="Arial"/>
                <a:sym typeface="Arial"/>
              </a:rPr>
              <a:t>phút</a:t>
            </a:r>
            <a:endParaRPr sz="1400" b="0" i="1" u="none" strike="noStrike" cap="none" err="1">
              <a:solidFill>
                <a:srgbClr val="000000"/>
              </a:solidFill>
              <a:latin typeface="Arial"/>
              <a:ea typeface="Arial"/>
              <a:cs typeface="Arial"/>
              <a:sym typeface="Arial"/>
            </a:endParaRPr>
          </a:p>
        </p:txBody>
      </p:sp>
      <p:sp>
        <p:nvSpPr>
          <p:cNvPr id="402" name="Google Shape;402;p18"/>
          <p:cNvSpPr txBox="1"/>
          <p:nvPr/>
        </p:nvSpPr>
        <p:spPr>
          <a:xfrm>
            <a:off x="526963" y="5598675"/>
            <a:ext cx="5864400" cy="1956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GB" sz="1300" b="1" i="0" u="none" strike="noStrike" cap="none" err="1">
                <a:solidFill>
                  <a:srgbClr val="8C2137"/>
                </a:solidFill>
                <a:latin typeface="Arial"/>
                <a:ea typeface="Arial"/>
                <a:cs typeface="Arial"/>
                <a:sym typeface="Arial"/>
              </a:rPr>
              <a:t>Những</a:t>
            </a:r>
            <a:r>
              <a:rPr lang="en-GB" sz="1300" b="1" i="0" u="none" strike="noStrike" cap="none">
                <a:solidFill>
                  <a:srgbClr val="8C2137"/>
                </a:solidFill>
                <a:latin typeface="Arial"/>
                <a:ea typeface="Arial"/>
                <a:cs typeface="Arial"/>
                <a:sym typeface="Arial"/>
              </a:rPr>
              <a:t> </a:t>
            </a:r>
            <a:r>
              <a:rPr lang="en-GB" sz="1300" b="1" i="0" u="none" strike="noStrike" cap="none" err="1">
                <a:solidFill>
                  <a:srgbClr val="8C2137"/>
                </a:solidFill>
                <a:latin typeface="Arial"/>
                <a:ea typeface="Arial"/>
                <a:cs typeface="Arial"/>
                <a:sym typeface="Arial"/>
              </a:rPr>
              <a:t>kết</a:t>
            </a:r>
            <a:r>
              <a:rPr lang="en-GB" sz="1300" b="1" i="0" u="none" strike="noStrike" cap="none">
                <a:solidFill>
                  <a:srgbClr val="8C2137"/>
                </a:solidFill>
                <a:latin typeface="Arial"/>
                <a:ea typeface="Arial"/>
                <a:cs typeface="Arial"/>
                <a:sym typeface="Arial"/>
              </a:rPr>
              <a:t> </a:t>
            </a:r>
            <a:r>
              <a:rPr lang="en-GB" sz="1300" b="1" i="0" u="none" strike="noStrike" cap="none" err="1">
                <a:solidFill>
                  <a:srgbClr val="8C2137"/>
                </a:solidFill>
                <a:latin typeface="Arial"/>
                <a:ea typeface="Arial"/>
                <a:cs typeface="Arial"/>
                <a:sym typeface="Arial"/>
              </a:rPr>
              <a:t>quả</a:t>
            </a:r>
            <a:r>
              <a:rPr lang="en-GB" sz="1300" b="1" i="0" u="none" strike="noStrike" cap="none">
                <a:solidFill>
                  <a:srgbClr val="8C2137"/>
                </a:solidFill>
                <a:latin typeface="Arial"/>
                <a:ea typeface="Arial"/>
                <a:cs typeface="Arial"/>
                <a:sym typeface="Arial"/>
              </a:rPr>
              <a:t> </a:t>
            </a:r>
            <a:r>
              <a:rPr lang="en-GB" sz="1300" b="1" i="0" u="none" strike="noStrike" cap="none" err="1">
                <a:solidFill>
                  <a:srgbClr val="8C2137"/>
                </a:solidFill>
                <a:latin typeface="Arial"/>
                <a:ea typeface="Arial"/>
                <a:cs typeface="Arial"/>
                <a:sym typeface="Arial"/>
              </a:rPr>
              <a:t>đầu</a:t>
            </a:r>
            <a:r>
              <a:rPr lang="en-GB" sz="1300" b="1" i="0" u="none" strike="noStrike" cap="none">
                <a:solidFill>
                  <a:srgbClr val="8C2137"/>
                </a:solidFill>
                <a:latin typeface="Arial"/>
                <a:ea typeface="Arial"/>
                <a:cs typeface="Arial"/>
                <a:sym typeface="Arial"/>
              </a:rPr>
              <a:t> </a:t>
            </a:r>
            <a:r>
              <a:rPr lang="en-GB" sz="1300" b="1" i="0" u="none" strike="noStrike" cap="none" err="1">
                <a:solidFill>
                  <a:srgbClr val="8C2137"/>
                </a:solidFill>
                <a:latin typeface="Arial"/>
                <a:ea typeface="Arial"/>
                <a:cs typeface="Arial"/>
                <a:sym typeface="Arial"/>
              </a:rPr>
              <a:t>ra</a:t>
            </a:r>
            <a:r>
              <a:rPr lang="en-GB" sz="1300" b="1" i="0" u="none" strike="noStrike" cap="none">
                <a:solidFill>
                  <a:srgbClr val="8C2137"/>
                </a:solidFill>
                <a:latin typeface="Arial"/>
                <a:ea typeface="Arial"/>
                <a:cs typeface="Arial"/>
                <a:sym typeface="Arial"/>
              </a:rPr>
              <a:t> </a:t>
            </a:r>
            <a:r>
              <a:rPr lang="en-GB" sz="1300" b="1" i="0" u="none" strike="noStrike" cap="none" err="1">
                <a:solidFill>
                  <a:srgbClr val="8C2137"/>
                </a:solidFill>
                <a:latin typeface="Arial"/>
                <a:ea typeface="Arial"/>
                <a:cs typeface="Arial"/>
                <a:sym typeface="Arial"/>
              </a:rPr>
              <a:t>cần</a:t>
            </a:r>
            <a:r>
              <a:rPr lang="en-GB" sz="1300" b="1" i="0" u="none" strike="noStrike" cap="none">
                <a:solidFill>
                  <a:srgbClr val="8C2137"/>
                </a:solidFill>
                <a:latin typeface="Arial"/>
                <a:ea typeface="Arial"/>
                <a:cs typeface="Arial"/>
                <a:sym typeface="Arial"/>
              </a:rPr>
              <a:t> </a:t>
            </a:r>
            <a:r>
              <a:rPr lang="en-GB" sz="1300" b="1" i="0" u="none" strike="noStrike" cap="none" err="1">
                <a:solidFill>
                  <a:srgbClr val="8C2137"/>
                </a:solidFill>
                <a:latin typeface="Arial"/>
                <a:ea typeface="Arial"/>
                <a:cs typeface="Arial"/>
                <a:sym typeface="Arial"/>
              </a:rPr>
              <a:t>có</a:t>
            </a:r>
            <a:r>
              <a:rPr lang="en-GB" sz="1300" b="1" i="0" u="none" strike="noStrike" cap="none">
                <a:solidFill>
                  <a:srgbClr val="8C2137"/>
                </a:solidFill>
                <a:latin typeface="Arial"/>
                <a:ea typeface="Arial"/>
                <a:cs typeface="Arial"/>
                <a:sym typeface="Arial"/>
              </a:rPr>
              <a:t>: </a:t>
            </a:r>
            <a:endParaRPr sz="1300" b="1" i="0" u="none" strike="noStrike" cap="none">
              <a:solidFill>
                <a:srgbClr val="8C2137"/>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300"/>
              <a:buFont typeface="Arial"/>
              <a:buNone/>
            </a:pPr>
            <a:endParaRPr sz="1300" b="1" i="0" u="none" strike="noStrike" cap="none">
              <a:solidFill>
                <a:srgbClr val="8C2137"/>
              </a:solidFill>
              <a:latin typeface="Arial"/>
              <a:ea typeface="Arial"/>
              <a:cs typeface="Arial"/>
              <a:sym typeface="Arial"/>
            </a:endParaRPr>
          </a:p>
          <a:p>
            <a:pPr marL="285750" marR="0" lvl="0" indent="-285750" algn="just" rtl="0">
              <a:lnSpc>
                <a:spcPct val="100000"/>
              </a:lnSpc>
              <a:spcBef>
                <a:spcPts val="554"/>
              </a:spcBef>
              <a:spcAft>
                <a:spcPts val="0"/>
              </a:spcAft>
              <a:buClr>
                <a:schemeClr val="dk1"/>
              </a:buClr>
              <a:buSzPts val="1200"/>
              <a:buFont typeface="Noto Sans Symbols"/>
              <a:buChar char="❑"/>
            </a:pPr>
            <a:r>
              <a:rPr lang="en-GB" sz="1100" b="0" i="0" u="none" strike="noStrike" cap="none" err="1">
                <a:solidFill>
                  <a:schemeClr val="dk1"/>
                </a:solidFill>
                <a:latin typeface="Arial"/>
                <a:ea typeface="Arial"/>
                <a:cs typeface="Arial"/>
                <a:sym typeface="Arial"/>
              </a:rPr>
              <a:t>Hiểu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biết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bản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hệ</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miễn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dịch</a:t>
            </a:r>
            <a:r>
              <a:rPr lang="en-GB" sz="1100" b="0" i="0" u="none" strike="noStrike" cap="none">
                <a:solidFill>
                  <a:schemeClr val="dk1"/>
                </a:solidFill>
                <a:latin typeface="Arial"/>
                <a:ea typeface="Arial"/>
                <a:cs typeface="Arial"/>
                <a:sym typeface="Arial"/>
              </a:rPr>
              <a:t> ở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285750" marR="0" lvl="0" indent="-285750" algn="just" rtl="0">
              <a:lnSpc>
                <a:spcPct val="100000"/>
              </a:lnSpc>
              <a:spcBef>
                <a:spcPts val="554"/>
              </a:spcBef>
              <a:spcAft>
                <a:spcPts val="0"/>
              </a:spcAft>
              <a:buClr>
                <a:schemeClr val="dk1"/>
              </a:buClr>
              <a:buSzPts val="1200"/>
              <a:buFont typeface="Noto Sans Symbols"/>
              <a:buChar char="❑"/>
            </a:pPr>
            <a:r>
              <a:rPr lang="en-GB" sz="1100" b="0" i="0" u="none" strike="noStrike" cap="none" err="1">
                <a:solidFill>
                  <a:schemeClr val="dk1"/>
                </a:solidFill>
                <a:latin typeface="Arial"/>
                <a:ea typeface="Arial"/>
                <a:cs typeface="Arial"/>
                <a:sym typeface="Arial"/>
              </a:rPr>
              <a:t>Kỹ</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thuật</a:t>
            </a:r>
            <a:r>
              <a:rPr lang="en-GB" sz="1100" b="0" i="0" u="none" strike="noStrike" cap="none">
                <a:solidFill>
                  <a:schemeClr val="dk1"/>
                </a:solidFill>
                <a:latin typeface="Arial"/>
                <a:ea typeface="Arial"/>
                <a:cs typeface="Arial"/>
                <a:sym typeface="Arial"/>
              </a:rPr>
              <a:t> 5W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xây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dựng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điệp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thuyết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phục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khuyến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khích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nghe</a:t>
            </a:r>
            <a:r>
              <a:rPr lang="en-GB" sz="1100" b="0" i="0"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285750" marR="0" lvl="0" indent="-285750" algn="just" rtl="0">
              <a:lnSpc>
                <a:spcPct val="100000"/>
              </a:lnSpc>
              <a:spcBef>
                <a:spcPts val="554"/>
              </a:spcBef>
              <a:spcAft>
                <a:spcPts val="0"/>
              </a:spcAft>
              <a:buClr>
                <a:schemeClr val="dk1"/>
              </a:buClr>
              <a:buSzPts val="1200"/>
              <a:buFont typeface="Noto Sans Symbols"/>
              <a:buChar char="❑"/>
            </a:pPr>
            <a:r>
              <a:rPr lang="en-GB" sz="1100" b="0" i="0" u="none" strike="noStrike" cap="none">
                <a:solidFill>
                  <a:schemeClr val="dk1"/>
                </a:solidFill>
                <a:latin typeface="Arial"/>
                <a:ea typeface="Arial"/>
                <a:cs typeface="Arial"/>
                <a:sym typeface="Arial"/>
              </a:rPr>
              <a:t>Danh </a:t>
            </a:r>
            <a:r>
              <a:rPr lang="en-GB" sz="1100" b="0" i="0" u="none" strike="noStrike" cap="none" err="1">
                <a:solidFill>
                  <a:schemeClr val="dk1"/>
                </a:solidFill>
                <a:latin typeface="Arial"/>
                <a:ea typeface="Arial"/>
                <a:cs typeface="Arial"/>
                <a:sym typeface="Arial"/>
              </a:rPr>
              <a:t>sách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điều</a:t>
            </a:r>
            <a:r>
              <a:rPr lang="en-GB" sz="1100" b="0" i="0" u="none" strike="noStrike" cap="none">
                <a:solidFill>
                  <a:schemeClr val="dk1"/>
                </a:solidFill>
                <a:latin typeface="Arial"/>
                <a:ea typeface="Arial"/>
                <a:cs typeface="Arial"/>
                <a:sym typeface="Arial"/>
              </a:rPr>
              <a:t> NÊN - KHÔNG NÊN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tải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điệp</a:t>
            </a:r>
            <a:r>
              <a:rPr lang="en-GB" sz="1100" b="0" i="0" u="none" strike="noStrike" cap="none">
                <a:solidFill>
                  <a:schemeClr val="dk1"/>
                </a:solidFill>
                <a:latin typeface="Arial"/>
                <a:ea typeface="Arial"/>
                <a:cs typeface="Arial"/>
                <a:sym typeface="Arial"/>
              </a:rPr>
              <a:t>, bao </a:t>
            </a:r>
            <a:r>
              <a:rPr lang="en-GB" sz="1100" b="0" i="0" u="none" strike="noStrike" cap="none" err="1">
                <a:solidFill>
                  <a:schemeClr val="dk1"/>
                </a:solidFill>
                <a:latin typeface="Arial"/>
                <a:ea typeface="Arial"/>
                <a:cs typeface="Arial"/>
                <a:sym typeface="Arial"/>
              </a:rPr>
              <a:t>gồm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kỹ</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năng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quan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như</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nghe</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quan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phản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hồi</a:t>
            </a:r>
            <a:r>
              <a:rPr lang="en-GB" sz="1100" b="0" i="0"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285750" marR="0" lvl="0" indent="-209550" algn="just" rtl="0">
              <a:lnSpc>
                <a:spcPct val="100000"/>
              </a:lnSpc>
              <a:spcBef>
                <a:spcPts val="554"/>
              </a:spcBef>
              <a:spcAft>
                <a:spcPts val="0"/>
              </a:spcAft>
              <a:buClr>
                <a:srgbClr val="067973"/>
              </a:buClr>
              <a:buSzPts val="1200"/>
              <a:buFont typeface="Noto Sans Symbols"/>
              <a:buNone/>
            </a:pPr>
            <a:endParaRPr sz="1200" b="0" i="0" u="none" strike="noStrike" cap="none">
              <a:solidFill>
                <a:schemeClr val="dk1"/>
              </a:solidFill>
              <a:latin typeface="Arial"/>
              <a:ea typeface="Arial"/>
              <a:cs typeface="Arial"/>
              <a:sym typeface="Arial"/>
            </a:endParaRPr>
          </a:p>
        </p:txBody>
      </p:sp>
      <p:sp>
        <p:nvSpPr>
          <p:cNvPr id="403" name="Google Shape;403;p18"/>
          <p:cNvSpPr txBox="1"/>
          <p:nvPr/>
        </p:nvSpPr>
        <p:spPr>
          <a:xfrm>
            <a:off x="526963" y="3035780"/>
            <a:ext cx="5864400" cy="2292895"/>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err="1">
                <a:solidFill>
                  <a:srgbClr val="067973"/>
                </a:solidFill>
                <a:latin typeface="Arial"/>
                <a:ea typeface="Arial"/>
                <a:cs typeface="Arial"/>
                <a:sym typeface="Arial"/>
              </a:rPr>
              <a:t>Hoạt</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động</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cuối</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buổi</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Lời</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hứa</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cho</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bản</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thân</a:t>
            </a:r>
            <a:r>
              <a:rPr lang="en-GB" sz="1300" b="1" i="1" u="none" strike="noStrike" cap="none">
                <a:solidFill>
                  <a:srgbClr val="06797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Mỗi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lấy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mảnh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giấy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cỡ</a:t>
            </a:r>
            <a:r>
              <a:rPr lang="en-GB" sz="1100" b="0" i="0" u="none" strike="noStrike" cap="none">
                <a:solidFill>
                  <a:schemeClr val="dk1"/>
                </a:solidFill>
                <a:latin typeface="Arial"/>
                <a:ea typeface="Arial"/>
                <a:cs typeface="Arial"/>
                <a:sym typeface="Arial"/>
              </a:rPr>
              <a:t> A5, </a:t>
            </a:r>
            <a:r>
              <a:rPr lang="en-GB" sz="1100" b="0" i="0" u="none" strike="noStrike" cap="none" err="1">
                <a:solidFill>
                  <a:schemeClr val="dk1"/>
                </a:solidFill>
                <a:latin typeface="Arial"/>
                <a:ea typeface="Arial"/>
                <a:cs typeface="Arial"/>
                <a:sym typeface="Arial"/>
              </a:rPr>
              <a:t>bút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giành</a:t>
            </a:r>
            <a:r>
              <a:rPr lang="en-GB" sz="1100" b="0" i="0" u="none" strike="noStrike" cap="none">
                <a:solidFill>
                  <a:schemeClr val="dk1"/>
                </a:solidFill>
                <a:latin typeface="Arial"/>
                <a:ea typeface="Arial"/>
                <a:cs typeface="Arial"/>
                <a:sym typeface="Arial"/>
              </a:rPr>
              <a:t> 3 </a:t>
            </a:r>
            <a:r>
              <a:rPr lang="en-GB" sz="1100" b="0" i="0" u="none" strike="noStrike" cap="none" err="1">
                <a:solidFill>
                  <a:schemeClr val="dk1"/>
                </a:solidFill>
                <a:latin typeface="Arial"/>
                <a:ea typeface="Arial"/>
                <a:cs typeface="Arial"/>
                <a:sym typeface="Arial"/>
              </a:rPr>
              <a:t>phút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nghĩ</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hứa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bản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thân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mở</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đầu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bằng</a:t>
            </a:r>
            <a:r>
              <a:rPr lang="en-GB" sz="1100" b="0" i="0"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200"/>
              <a:buFont typeface="Arial"/>
              <a:buNone/>
            </a:pPr>
            <a:r>
              <a:rPr lang="en-GB" sz="1200" b="1" i="0" u="none" strike="noStrike" cap="none">
                <a:solidFill>
                  <a:srgbClr val="067973"/>
                </a:solidFill>
                <a:latin typeface="Arial"/>
                <a:ea typeface="Arial"/>
                <a:cs typeface="Arial"/>
                <a:sym typeface="Arial"/>
              </a:rPr>
              <a:t>“</a:t>
            </a:r>
            <a:r>
              <a:rPr lang="en-GB" sz="1200" b="1" i="0" u="none" strike="noStrike" cap="none" err="1">
                <a:solidFill>
                  <a:srgbClr val="067973"/>
                </a:solidFill>
                <a:latin typeface="Arial"/>
                <a:ea typeface="Arial"/>
                <a:cs typeface="Arial"/>
                <a:sym typeface="Arial"/>
              </a:rPr>
              <a:t>Để</a:t>
            </a:r>
            <a:r>
              <a:rPr lang="en-GB" sz="1200" b="1" i="0" u="none" strike="noStrike" cap="none">
                <a:solidFill>
                  <a:srgbClr val="067973"/>
                </a:solidFill>
                <a:latin typeface="Arial"/>
                <a:ea typeface="Arial"/>
                <a:cs typeface="Arial"/>
                <a:sym typeface="Arial"/>
              </a:rPr>
              <a:t> </a:t>
            </a:r>
            <a:r>
              <a:rPr lang="en-GB" sz="1200" b="1" i="0" u="none" strike="noStrike" cap="none" err="1">
                <a:solidFill>
                  <a:srgbClr val="067973"/>
                </a:solidFill>
                <a:latin typeface="Arial"/>
                <a:ea typeface="Arial"/>
                <a:cs typeface="Arial"/>
                <a:sym typeface="Arial"/>
              </a:rPr>
              <a:t>rèn</a:t>
            </a:r>
            <a:r>
              <a:rPr lang="en-GB" sz="1200" b="1" i="0" u="none" strike="noStrike" cap="none">
                <a:solidFill>
                  <a:srgbClr val="067973"/>
                </a:solidFill>
                <a:latin typeface="Arial"/>
                <a:ea typeface="Arial"/>
                <a:cs typeface="Arial"/>
                <a:sym typeface="Arial"/>
              </a:rPr>
              <a:t> </a:t>
            </a:r>
            <a:r>
              <a:rPr lang="en-GB" sz="1200" b="1" i="0" u="none" strike="noStrike" cap="none" err="1">
                <a:solidFill>
                  <a:srgbClr val="067973"/>
                </a:solidFill>
                <a:latin typeface="Arial"/>
                <a:ea typeface="Arial"/>
                <a:cs typeface="Arial"/>
                <a:sym typeface="Arial"/>
              </a:rPr>
              <a:t>luyện</a:t>
            </a:r>
            <a:r>
              <a:rPr lang="en-GB" sz="1200" b="1" i="0" u="none" strike="noStrike" cap="none">
                <a:solidFill>
                  <a:srgbClr val="067973"/>
                </a:solidFill>
                <a:latin typeface="Arial"/>
                <a:ea typeface="Arial"/>
                <a:cs typeface="Arial"/>
                <a:sym typeface="Arial"/>
              </a:rPr>
              <a:t> </a:t>
            </a:r>
            <a:r>
              <a:rPr lang="en-GB" sz="1200" b="1" i="0" u="none" strike="noStrike" cap="none" err="1">
                <a:solidFill>
                  <a:srgbClr val="067973"/>
                </a:solidFill>
                <a:latin typeface="Arial"/>
                <a:ea typeface="Arial"/>
                <a:cs typeface="Arial"/>
                <a:sym typeface="Arial"/>
              </a:rPr>
              <a:t>kỹ</a:t>
            </a:r>
            <a:r>
              <a:rPr lang="en-GB" sz="1200" b="1" i="0" u="none" strike="noStrike" cap="none">
                <a:solidFill>
                  <a:srgbClr val="067973"/>
                </a:solidFill>
                <a:latin typeface="Arial"/>
                <a:ea typeface="Arial"/>
                <a:cs typeface="Arial"/>
                <a:sym typeface="Arial"/>
              </a:rPr>
              <a:t> </a:t>
            </a:r>
            <a:r>
              <a:rPr lang="en-GB" sz="1200" b="1" i="0" u="none" strike="noStrike" cap="none" err="1">
                <a:solidFill>
                  <a:srgbClr val="067973"/>
                </a:solidFill>
                <a:latin typeface="Arial"/>
                <a:ea typeface="Arial"/>
                <a:cs typeface="Arial"/>
                <a:sym typeface="Arial"/>
              </a:rPr>
              <a:t>năng</a:t>
            </a:r>
            <a:r>
              <a:rPr lang="en-GB" sz="1200" b="1" i="0" u="none" strike="noStrike" cap="none">
                <a:solidFill>
                  <a:srgbClr val="067973"/>
                </a:solidFill>
                <a:latin typeface="Arial"/>
                <a:ea typeface="Arial"/>
                <a:cs typeface="Arial"/>
                <a:sym typeface="Arial"/>
              </a:rPr>
              <a:t> </a:t>
            </a:r>
            <a:r>
              <a:rPr lang="en-GB" sz="1200" b="1" i="0" u="none" strike="noStrike" cap="none" err="1">
                <a:solidFill>
                  <a:srgbClr val="067973"/>
                </a:solidFill>
                <a:latin typeface="Arial"/>
                <a:ea typeface="Arial"/>
                <a:cs typeface="Arial"/>
                <a:sym typeface="Arial"/>
              </a:rPr>
              <a:t>thuyết</a:t>
            </a:r>
            <a:r>
              <a:rPr lang="en-GB" sz="1200" b="1" i="0" u="none" strike="noStrike" cap="none">
                <a:solidFill>
                  <a:srgbClr val="067973"/>
                </a:solidFill>
                <a:latin typeface="Arial"/>
                <a:ea typeface="Arial"/>
                <a:cs typeface="Arial"/>
                <a:sym typeface="Arial"/>
              </a:rPr>
              <a:t> </a:t>
            </a:r>
            <a:r>
              <a:rPr lang="en-GB" sz="1200" b="1" i="0" u="none" strike="noStrike" cap="none" err="1">
                <a:solidFill>
                  <a:srgbClr val="067973"/>
                </a:solidFill>
                <a:latin typeface="Arial"/>
                <a:ea typeface="Arial"/>
                <a:cs typeface="Arial"/>
                <a:sym typeface="Arial"/>
              </a:rPr>
              <a:t>phục</a:t>
            </a:r>
            <a:r>
              <a:rPr lang="en-GB" sz="1200" b="1" i="0" u="none" strike="noStrike" cap="none">
                <a:solidFill>
                  <a:srgbClr val="067973"/>
                </a:solidFill>
                <a:latin typeface="Arial"/>
                <a:ea typeface="Arial"/>
                <a:cs typeface="Arial"/>
                <a:sym typeface="Arial"/>
              </a:rPr>
              <a:t>, </a:t>
            </a:r>
            <a:r>
              <a:rPr lang="en-GB" sz="1200" b="1" i="0" u="none" strike="noStrike" cap="none" err="1">
                <a:solidFill>
                  <a:srgbClr val="067973"/>
                </a:solidFill>
                <a:latin typeface="Arial"/>
                <a:ea typeface="Arial"/>
                <a:cs typeface="Arial"/>
                <a:sym typeface="Arial"/>
              </a:rPr>
              <a:t>tôi</a:t>
            </a:r>
            <a:r>
              <a:rPr lang="en-GB" sz="1200" b="1" i="0" u="none" strike="noStrike" cap="none">
                <a:solidFill>
                  <a:srgbClr val="067973"/>
                </a:solidFill>
                <a:latin typeface="Arial"/>
                <a:ea typeface="Arial"/>
                <a:cs typeface="Arial"/>
                <a:sym typeface="Arial"/>
              </a:rPr>
              <a:t> </a:t>
            </a:r>
            <a:r>
              <a:rPr lang="en-GB" sz="1200" b="1" i="0" u="none" strike="noStrike" cap="none" err="1">
                <a:solidFill>
                  <a:srgbClr val="067973"/>
                </a:solidFill>
                <a:latin typeface="Arial"/>
                <a:ea typeface="Arial"/>
                <a:cs typeface="Arial"/>
                <a:sym typeface="Arial"/>
              </a:rPr>
              <a:t>sẽ</a:t>
            </a:r>
            <a:r>
              <a:rPr lang="en-GB" sz="1200" b="1" i="0" u="none" strike="noStrike" cap="none">
                <a:solidFill>
                  <a:srgbClr val="067973"/>
                </a:solidFill>
                <a:latin typeface="Arial"/>
                <a:ea typeface="Arial"/>
                <a:cs typeface="Arial"/>
                <a:sym typeface="Arial"/>
              </a:rPr>
              <a:t>…..”</a:t>
            </a:r>
            <a:endParaRPr sz="1200" b="1" i="0" u="none" strike="noStrike" cap="none">
              <a:solidFill>
                <a:srgbClr val="067973"/>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Sau 3 </a:t>
            </a:r>
            <a:r>
              <a:rPr lang="en-GB" sz="1100" b="0" i="0" u="none" strike="noStrike" cap="none" err="1">
                <a:solidFill>
                  <a:schemeClr val="dk1"/>
                </a:solidFill>
                <a:latin typeface="Arial"/>
                <a:ea typeface="Arial"/>
                <a:cs typeface="Arial"/>
                <a:sym typeface="Arial"/>
              </a:rPr>
              <a:t>phút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mọi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quay </a:t>
            </a:r>
            <a:r>
              <a:rPr lang="en-GB" sz="1100" b="0" i="0" u="none" strike="noStrike" cap="none" err="1">
                <a:solidFill>
                  <a:schemeClr val="dk1"/>
                </a:solidFill>
                <a:latin typeface="Arial"/>
                <a:ea typeface="Arial"/>
                <a:cs typeface="Arial"/>
                <a:sym typeface="Arial"/>
              </a:rPr>
              <a:t>trở</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đứng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thành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vòng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tròn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đọc</a:t>
            </a:r>
            <a:r>
              <a:rPr lang="en-GB" sz="1100" b="0" i="0" u="none" strike="noStrike" cap="none">
                <a:solidFill>
                  <a:schemeClr val="dk1"/>
                </a:solidFill>
                <a:latin typeface="Arial"/>
                <a:ea typeface="Arial"/>
                <a:cs typeface="Arial"/>
                <a:sym typeface="Arial"/>
              </a:rPr>
              <a:t> to </a:t>
            </a:r>
            <a:r>
              <a:rPr lang="en-GB" sz="1100" b="0" i="0" u="none" strike="noStrike" cap="none" err="1">
                <a:solidFill>
                  <a:schemeClr val="dk1"/>
                </a:solidFill>
                <a:latin typeface="Arial"/>
                <a:ea typeface="Arial"/>
                <a:cs typeface="Arial"/>
                <a:sym typeface="Arial"/>
              </a:rPr>
              <a:t>mảnh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giấy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mình</a:t>
            </a:r>
            <a:r>
              <a:rPr lang="en-GB" sz="1100" b="0" i="0" u="none" strike="noStrike" cap="none">
                <a:solidFill>
                  <a:schemeClr val="dk1"/>
                </a:solidFill>
                <a:latin typeface="Arial"/>
                <a:ea typeface="Arial"/>
                <a:cs typeface="Arial"/>
                <a:sym typeface="Arial"/>
              </a:rPr>
              <a:t>. Sau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tất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hứa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được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đọc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thúc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buổi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qua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hiện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sự</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đồng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nghiệp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bằng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vỗ</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nhẹ</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lưng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cạnh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nói</a:t>
            </a:r>
            <a:r>
              <a:rPr lang="en-GB" sz="1100" b="0" i="0" u="none" strike="noStrike" cap="none">
                <a:solidFill>
                  <a:schemeClr val="dk1"/>
                </a:solidFill>
                <a:latin typeface="Arial"/>
                <a:ea typeface="Arial"/>
                <a:cs typeface="Arial"/>
                <a:sym typeface="Arial"/>
              </a:rPr>
              <a:t> to “</a:t>
            </a:r>
            <a:r>
              <a:rPr lang="en-GB" sz="1100" b="0" i="0" u="none" strike="noStrike" cap="none" err="1">
                <a:solidFill>
                  <a:schemeClr val="dk1"/>
                </a:solidFill>
                <a:latin typeface="Arial"/>
                <a:ea typeface="Arial"/>
                <a:cs typeface="Arial"/>
                <a:sym typeface="Arial"/>
              </a:rPr>
              <a:t>Chúng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tôi</a:t>
            </a:r>
            <a:r>
              <a:rPr lang="en-GB" sz="1100" b="0" i="0" u="none" strike="noStrike" cap="none">
                <a:solidFill>
                  <a:schemeClr val="dk1"/>
                </a:solidFill>
                <a:latin typeface="Arial"/>
                <a:ea typeface="Arial"/>
                <a:cs typeface="Arial"/>
                <a:sym typeface="Arial"/>
              </a:rPr>
              <a:t> tin </a:t>
            </a:r>
            <a:r>
              <a:rPr lang="en-GB" sz="1100" b="0" i="0" u="none" strike="noStrike" cap="none" err="1">
                <a:solidFill>
                  <a:schemeClr val="dk1"/>
                </a:solidFill>
                <a:latin typeface="Arial"/>
                <a:ea typeface="Arial"/>
                <a:cs typeface="Arial"/>
                <a:sym typeface="Arial"/>
              </a:rPr>
              <a:t>bạn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được</a:t>
            </a:r>
            <a:r>
              <a:rPr lang="en-GB" sz="1100" b="0" i="0"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khuyến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khích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soát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danh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Nên-Không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họ</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xây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dựng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được</a:t>
            </a:r>
            <a:r>
              <a:rPr lang="en-GB" sz="1100" b="0" i="0" u="none" strike="noStrike" cap="none">
                <a:solidFill>
                  <a:schemeClr val="dk1"/>
                </a:solidFill>
                <a:latin typeface="Arial"/>
                <a:ea typeface="Arial"/>
                <a:cs typeface="Arial"/>
                <a:sym typeface="Arial"/>
              </a:rPr>
              <a:t> ở </a:t>
            </a:r>
            <a:r>
              <a:rPr lang="en-GB" sz="1100" b="0" i="0" u="none" strike="noStrike" cap="none" err="1">
                <a:solidFill>
                  <a:schemeClr val="dk1"/>
                </a:solidFill>
                <a:latin typeface="Arial"/>
                <a:ea typeface="Arial"/>
                <a:cs typeface="Arial"/>
                <a:sym typeface="Arial"/>
              </a:rPr>
              <a:t>phần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trước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họ</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chọn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được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thức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thực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tế</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nhất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phù</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hợp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nhất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bản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thân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ứng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sp>
        <p:nvSpPr>
          <p:cNvPr id="404" name="Google Shape;404;p18"/>
          <p:cNvSpPr txBox="1"/>
          <p:nvPr/>
        </p:nvSpPr>
        <p:spPr>
          <a:xfrm>
            <a:off x="526963" y="2032880"/>
            <a:ext cx="5864400" cy="732900"/>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err="1">
                <a:solidFill>
                  <a:srgbClr val="067973"/>
                </a:solidFill>
                <a:latin typeface="Arial"/>
                <a:ea typeface="Arial"/>
                <a:cs typeface="Arial"/>
                <a:sym typeface="Arial"/>
              </a:rPr>
              <a:t>Tổng</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hợp</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nội</a:t>
            </a:r>
            <a:r>
              <a:rPr lang="en-GB" sz="1300" b="1" i="0" u="none" strike="noStrike" cap="none">
                <a:solidFill>
                  <a:srgbClr val="067973"/>
                </a:solidFill>
                <a:latin typeface="Arial"/>
                <a:ea typeface="Arial"/>
                <a:cs typeface="Arial"/>
                <a:sym typeface="Arial"/>
              </a:rPr>
              <a:t> dung</a:t>
            </a:r>
            <a:r>
              <a:rPr lang="en-GB" sz="1300" b="1" i="1" u="none" strike="noStrike" cap="none">
                <a:solidFill>
                  <a:srgbClr val="067973"/>
                </a:solidFill>
                <a:latin typeface="Arial"/>
                <a:ea typeface="Arial"/>
                <a:cs typeface="Arial"/>
                <a:sym typeface="Arial"/>
              </a:rPr>
              <a:t>: Nhật </a:t>
            </a:r>
            <a:r>
              <a:rPr lang="en-GB" sz="1300" b="1" i="1" u="none" strike="noStrike" cap="none" err="1">
                <a:solidFill>
                  <a:srgbClr val="067973"/>
                </a:solidFill>
                <a:latin typeface="Arial"/>
                <a:ea typeface="Arial"/>
                <a:cs typeface="Arial"/>
                <a:sym typeface="Arial"/>
              </a:rPr>
              <a:t>ký</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Cộng</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tác</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viên</a:t>
            </a:r>
            <a:r>
              <a:rPr lang="en-GB" sz="1300" b="1" i="1" u="none" strike="noStrike" cap="none">
                <a:solidFill>
                  <a:srgbClr val="067973"/>
                </a:solidFill>
                <a:latin typeface="Arial"/>
                <a:ea typeface="Arial"/>
                <a:cs typeface="Arial"/>
                <a:sym typeface="Arial"/>
              </a:rPr>
              <a:t> y </a:t>
            </a:r>
            <a:r>
              <a:rPr lang="en-GB" sz="1300" b="1" i="1" u="none" strike="noStrike" cap="none" err="1">
                <a:solidFill>
                  <a:srgbClr val="067973"/>
                </a:solidFill>
                <a:latin typeface="Arial"/>
                <a:ea typeface="Arial"/>
                <a:cs typeface="Arial"/>
                <a:sym typeface="Arial"/>
              </a:rPr>
              <a:t>tế</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thôn</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buôn</a:t>
            </a:r>
            <a:endParaRPr sz="1300" b="1" i="0" u="none" strike="noStrike" cap="none">
              <a:solidFill>
                <a:srgbClr val="067973"/>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dành</a:t>
            </a:r>
            <a:r>
              <a:rPr lang="en-GB" sz="1100" b="0" i="0" u="none" strike="noStrike" cap="none">
                <a:solidFill>
                  <a:schemeClr val="dk1"/>
                </a:solidFill>
                <a:latin typeface="Arial"/>
                <a:ea typeface="Arial"/>
                <a:cs typeface="Arial"/>
                <a:sym typeface="Arial"/>
              </a:rPr>
              <a:t> 5 </a:t>
            </a:r>
            <a:r>
              <a:rPr lang="en-GB" sz="1100" b="0" i="0" u="none" strike="noStrike" cap="none" err="1">
                <a:solidFill>
                  <a:schemeClr val="dk1"/>
                </a:solidFill>
                <a:latin typeface="Arial"/>
                <a:ea typeface="Arial"/>
                <a:cs typeface="Arial"/>
                <a:sym typeface="Arial"/>
              </a:rPr>
              <a:t>phút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tự</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hồi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tưởng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hoàn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thành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tổng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hợp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nội</a:t>
            </a:r>
            <a:r>
              <a:rPr lang="en-GB" sz="1100" b="0" i="0" u="none" strike="noStrike" cap="none">
                <a:solidFill>
                  <a:schemeClr val="dk1"/>
                </a:solidFill>
                <a:latin typeface="Arial"/>
                <a:ea typeface="Arial"/>
                <a:cs typeface="Arial"/>
                <a:sym typeface="Arial"/>
              </a:rPr>
              <a:t> dung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cuốn</a:t>
            </a:r>
            <a:r>
              <a:rPr lang="en-GB" sz="1100" b="0" i="0" u="none" strike="noStrike" cap="none">
                <a:solidFill>
                  <a:schemeClr val="dk1"/>
                </a:solidFill>
                <a:latin typeface="Arial"/>
                <a:ea typeface="Arial"/>
                <a:cs typeface="Arial"/>
                <a:sym typeface="Arial"/>
              </a:rPr>
              <a:t> Nhật </a:t>
            </a:r>
            <a:r>
              <a:rPr lang="en-GB" sz="1100" b="0" i="0" u="none" strike="noStrike" cap="none" err="1">
                <a:solidFill>
                  <a:schemeClr val="dk1"/>
                </a:solidFill>
                <a:latin typeface="Arial"/>
                <a:ea typeface="Arial"/>
                <a:cs typeface="Arial"/>
                <a:sym typeface="Arial"/>
              </a:rPr>
              <a:t>ký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y </a:t>
            </a:r>
            <a:r>
              <a:rPr lang="en-GB" sz="1100" b="0" i="0" u="none" strike="noStrike" cap="none" err="1">
                <a:solidFill>
                  <a:schemeClr val="dk1"/>
                </a:solidFill>
                <a:latin typeface="Arial"/>
                <a:ea typeface="Arial"/>
                <a:cs typeface="Arial"/>
                <a:sym typeface="Arial"/>
              </a:rPr>
              <a:t>tế</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buôn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mình</a:t>
            </a:r>
            <a:r>
              <a:rPr lang="en-GB"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p:txBody>
      </p:sp>
      <p:sp>
        <p:nvSpPr>
          <p:cNvPr id="405" name="Google Shape;405;p18"/>
          <p:cNvSpPr txBox="1"/>
          <p:nvPr/>
        </p:nvSpPr>
        <p:spPr>
          <a:xfrm>
            <a:off x="727188" y="598678"/>
            <a:ext cx="5833200" cy="261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a:t>
            </a:r>
            <a:r>
              <a:rPr lang="en-GB" sz="1100" b="0" i="1" u="none" strike="noStrike" cap="none" err="1">
                <a:solidFill>
                  <a:srgbClr val="000000"/>
                </a:solidFill>
                <a:latin typeface="Arial"/>
                <a:ea typeface="Arial"/>
                <a:cs typeface="Arial"/>
                <a:sym typeface="Arial"/>
              </a:rPr>
              <a:t>đun</a:t>
            </a:r>
            <a:r>
              <a:rPr lang="en-GB" sz="1100" b="0" i="1" u="none" strike="noStrike" cap="none">
                <a:solidFill>
                  <a:srgbClr val="000000"/>
                </a:solidFill>
                <a:latin typeface="Arial"/>
                <a:ea typeface="Arial"/>
                <a:cs typeface="Arial"/>
                <a:sym typeface="Arial"/>
              </a:rPr>
              <a:t> 2: </a:t>
            </a:r>
            <a:r>
              <a:rPr lang="en-GB" sz="1100" b="0" i="1" u="none" strike="noStrike" cap="none" err="1">
                <a:solidFill>
                  <a:srgbClr val="000000"/>
                </a:solidFill>
                <a:latin typeface="Arial"/>
                <a:ea typeface="Arial"/>
                <a:cs typeface="Arial"/>
                <a:sym typeface="Arial"/>
              </a:rPr>
              <a:t>Kỹ</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năng</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thuyết</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phục</a:t>
            </a:r>
            <a:endParaRPr sz="1400" b="0" i="0" u="none" strike="noStrike" cap="none" err="1">
              <a:solidFill>
                <a:srgbClr val="000000"/>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56942782-6712-4728-176C-32C2E3211850}"/>
              </a:ext>
            </a:extLst>
          </p:cNvPr>
          <p:cNvSpPr>
            <a:spLocks noGrp="1"/>
          </p:cNvSpPr>
          <p:nvPr>
            <p:ph type="sldNum" idx="12"/>
          </p:nvPr>
        </p:nvSpPr>
        <p:spPr/>
        <p:txBody>
          <a:bodyPr/>
          <a:lstStyle/>
          <a:p>
            <a:fld id="{00000000-1234-1234-1234-123412341234}" type="slidenum">
              <a:rPr lang="en-GB"/>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19"/>
          <p:cNvSpPr txBox="1">
            <a:spLocks noGrp="1"/>
          </p:cNvSpPr>
          <p:nvPr>
            <p:ph type="title"/>
          </p:nvPr>
        </p:nvSpPr>
        <p:spPr>
          <a:xfrm>
            <a:off x="471486" y="720853"/>
            <a:ext cx="6102443" cy="10236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C2137"/>
              </a:buClr>
              <a:buSzPts val="2400"/>
              <a:buFont typeface="Arial"/>
              <a:buNone/>
            </a:pPr>
            <a:r>
              <a:rPr lang="en-GB" sz="2400">
                <a:solidFill>
                  <a:srgbClr val="8C2137"/>
                </a:solidFill>
                <a:latin typeface="Arial"/>
                <a:ea typeface="Arial"/>
                <a:cs typeface="Arial"/>
                <a:sym typeface="Arial"/>
              </a:rPr>
              <a:t>MÔ-ĐUN 3</a:t>
            </a:r>
            <a:br>
              <a:rPr lang="en-GB" sz="3600">
                <a:solidFill>
                  <a:srgbClr val="8C2137"/>
                </a:solidFill>
                <a:latin typeface="Arial"/>
                <a:ea typeface="Arial"/>
                <a:cs typeface="Arial"/>
                <a:sym typeface="Arial"/>
              </a:rPr>
            </a:br>
            <a:r>
              <a:rPr lang="en-GB" sz="3600">
                <a:solidFill>
                  <a:srgbClr val="8C2137"/>
                </a:solidFill>
                <a:latin typeface="Arial"/>
                <a:ea typeface="Arial"/>
                <a:cs typeface="Arial"/>
                <a:sym typeface="Arial"/>
              </a:rPr>
              <a:t>KỸ NĂNG NGÔN NGỮ</a:t>
            </a:r>
            <a:endParaRPr sz="3600">
              <a:solidFill>
                <a:srgbClr val="8C2137"/>
              </a:solidFill>
              <a:latin typeface="Arial"/>
              <a:ea typeface="Arial"/>
              <a:cs typeface="Arial"/>
              <a:sym typeface="Arial"/>
            </a:endParaRPr>
          </a:p>
        </p:txBody>
      </p:sp>
      <p:sp>
        <p:nvSpPr>
          <p:cNvPr id="411" name="Google Shape;411;p19"/>
          <p:cNvSpPr txBox="1">
            <a:spLocks noGrp="1"/>
          </p:cNvSpPr>
          <p:nvPr>
            <p:ph type="body" idx="1"/>
          </p:nvPr>
        </p:nvSpPr>
        <p:spPr>
          <a:xfrm>
            <a:off x="471487" y="1771875"/>
            <a:ext cx="6030646" cy="1253659"/>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SzPts val="1100"/>
              <a:buNone/>
            </a:pPr>
            <a:r>
              <a:rPr lang="en-GB" sz="1100">
                <a:latin typeface="Arial"/>
                <a:ea typeface="Arial"/>
                <a:cs typeface="Arial"/>
                <a:sym typeface="Arial"/>
              </a:rPr>
              <a:t>Ở </a:t>
            </a:r>
            <a:r>
              <a:rPr lang="en-GB" sz="1100" err="1">
                <a:latin typeface="Arial"/>
                <a:ea typeface="Arial"/>
                <a:cs typeface="Arial"/>
                <a:sym typeface="Arial"/>
              </a:rPr>
              <a:t>mô-đun</a:t>
            </a:r>
            <a:r>
              <a:rPr lang="en-GB" sz="1100">
                <a:latin typeface="Arial"/>
                <a:ea typeface="Arial"/>
                <a:cs typeface="Arial"/>
                <a:sym typeface="Arial"/>
              </a:rPr>
              <a:t> </a:t>
            </a:r>
            <a:r>
              <a:rPr lang="en-GB" sz="1100" err="1">
                <a:latin typeface="Arial"/>
                <a:ea typeface="Arial"/>
                <a:cs typeface="Arial"/>
                <a:sym typeface="Arial"/>
              </a:rPr>
              <a:t>này</a:t>
            </a:r>
            <a:r>
              <a:rPr lang="en-GB" sz="1100">
                <a:latin typeface="Arial"/>
                <a:ea typeface="Arial"/>
                <a:cs typeface="Arial"/>
                <a:sym typeface="Arial"/>
              </a:rPr>
              <a:t>, </a:t>
            </a:r>
            <a:r>
              <a:rPr lang="en-GB" sz="1100" err="1">
                <a:latin typeface="Arial"/>
                <a:ea typeface="Arial"/>
                <a:cs typeface="Arial"/>
                <a:sym typeface="Arial"/>
              </a:rPr>
              <a:t>người</a:t>
            </a:r>
            <a:r>
              <a:rPr lang="en-GB" sz="1100">
                <a:latin typeface="Arial"/>
                <a:ea typeface="Arial"/>
                <a:cs typeface="Arial"/>
                <a:sym typeface="Arial"/>
              </a:rPr>
              <a:t> </a:t>
            </a:r>
            <a:r>
              <a:rPr lang="en-GB" sz="1100" err="1">
                <a:latin typeface="Arial"/>
                <a:ea typeface="Arial"/>
                <a:cs typeface="Arial"/>
                <a:sym typeface="Arial"/>
              </a:rPr>
              <a:t>tham</a:t>
            </a:r>
            <a:r>
              <a:rPr lang="en-GB" sz="1100">
                <a:latin typeface="Arial"/>
                <a:ea typeface="Arial"/>
                <a:cs typeface="Arial"/>
                <a:sym typeface="Arial"/>
              </a:rPr>
              <a:t> </a:t>
            </a:r>
            <a:r>
              <a:rPr lang="en-GB" sz="1100" err="1">
                <a:latin typeface="Arial"/>
                <a:ea typeface="Arial"/>
                <a:cs typeface="Arial"/>
                <a:sym typeface="Arial"/>
              </a:rPr>
              <a:t>gia</a:t>
            </a:r>
            <a:r>
              <a:rPr lang="en-GB" sz="1100">
                <a:latin typeface="Arial"/>
                <a:ea typeface="Arial"/>
                <a:cs typeface="Arial"/>
                <a:sym typeface="Arial"/>
              </a:rPr>
              <a:t> </a:t>
            </a:r>
            <a:r>
              <a:rPr lang="en-GB" sz="1100" err="1">
                <a:latin typeface="Arial"/>
                <a:ea typeface="Arial"/>
                <a:cs typeface="Arial"/>
                <a:sym typeface="Arial"/>
              </a:rPr>
              <a:t>sẽ</a:t>
            </a:r>
            <a:r>
              <a:rPr lang="en-GB" sz="1100">
                <a:latin typeface="Arial"/>
                <a:ea typeface="Arial"/>
                <a:cs typeface="Arial"/>
                <a:sym typeface="Arial"/>
              </a:rPr>
              <a:t> </a:t>
            </a:r>
            <a:r>
              <a:rPr lang="en-GB" sz="1100" err="1">
                <a:latin typeface="Arial"/>
                <a:ea typeface="Arial"/>
                <a:cs typeface="Arial"/>
                <a:sym typeface="Arial"/>
              </a:rPr>
              <a:t>thực</a:t>
            </a:r>
            <a:r>
              <a:rPr lang="en-GB" sz="1100">
                <a:latin typeface="Arial"/>
                <a:ea typeface="Arial"/>
                <a:cs typeface="Arial"/>
                <a:sym typeface="Arial"/>
              </a:rPr>
              <a:t> </a:t>
            </a:r>
            <a:r>
              <a:rPr lang="en-GB" sz="1100" err="1">
                <a:latin typeface="Arial"/>
                <a:ea typeface="Arial"/>
                <a:cs typeface="Arial"/>
                <a:sym typeface="Arial"/>
              </a:rPr>
              <a:t>hành</a:t>
            </a:r>
            <a:r>
              <a:rPr lang="en-GB" sz="1100">
                <a:latin typeface="Arial"/>
                <a:ea typeface="Arial"/>
                <a:cs typeface="Arial"/>
                <a:sym typeface="Arial"/>
              </a:rPr>
              <a:t> </a:t>
            </a:r>
            <a:r>
              <a:rPr lang="en-GB" sz="1100" err="1">
                <a:latin typeface="Arial"/>
                <a:ea typeface="Arial"/>
                <a:cs typeface="Arial"/>
                <a:sym typeface="Arial"/>
              </a:rPr>
              <a:t>phối</a:t>
            </a:r>
            <a:r>
              <a:rPr lang="en-GB" sz="1100">
                <a:latin typeface="Arial"/>
                <a:ea typeface="Arial"/>
                <a:cs typeface="Arial"/>
                <a:sym typeface="Arial"/>
              </a:rPr>
              <a:t> </a:t>
            </a:r>
            <a:r>
              <a:rPr lang="en-GB" sz="1100" err="1">
                <a:latin typeface="Arial"/>
                <a:ea typeface="Arial"/>
                <a:cs typeface="Arial"/>
                <a:sym typeface="Arial"/>
              </a:rPr>
              <a:t>hợp</a:t>
            </a:r>
            <a:r>
              <a:rPr lang="en-GB" sz="1100">
                <a:latin typeface="Arial"/>
                <a:ea typeface="Arial"/>
                <a:cs typeface="Arial"/>
                <a:sym typeface="Arial"/>
              </a:rPr>
              <a:t> </a:t>
            </a:r>
            <a:r>
              <a:rPr lang="en-GB" sz="1100" err="1">
                <a:latin typeface="Arial"/>
                <a:ea typeface="Arial"/>
                <a:cs typeface="Arial"/>
                <a:sym typeface="Arial"/>
              </a:rPr>
              <a:t>các</a:t>
            </a:r>
            <a:r>
              <a:rPr lang="en-GB" sz="1100">
                <a:latin typeface="Arial"/>
                <a:ea typeface="Arial"/>
                <a:cs typeface="Arial"/>
                <a:sym typeface="Arial"/>
              </a:rPr>
              <a:t> </a:t>
            </a:r>
            <a:r>
              <a:rPr lang="en-GB" sz="1100" err="1">
                <a:latin typeface="Arial"/>
                <a:ea typeface="Arial"/>
                <a:cs typeface="Arial"/>
                <a:sym typeface="Arial"/>
              </a:rPr>
              <a:t>dạng</a:t>
            </a:r>
            <a:r>
              <a:rPr lang="en-GB" sz="1100">
                <a:latin typeface="Arial"/>
                <a:ea typeface="Arial"/>
                <a:cs typeface="Arial"/>
                <a:sym typeface="Arial"/>
              </a:rPr>
              <a:t> </a:t>
            </a:r>
            <a:r>
              <a:rPr lang="en-GB" sz="1100" err="1">
                <a:latin typeface="Arial"/>
                <a:ea typeface="Arial"/>
                <a:cs typeface="Arial"/>
                <a:sym typeface="Arial"/>
              </a:rPr>
              <a:t>ngôn</a:t>
            </a:r>
            <a:r>
              <a:rPr lang="en-GB" sz="1100">
                <a:latin typeface="Arial"/>
                <a:ea typeface="Arial"/>
                <a:cs typeface="Arial"/>
                <a:sym typeface="Arial"/>
              </a:rPr>
              <a:t> </a:t>
            </a:r>
            <a:r>
              <a:rPr lang="en-GB" sz="1100" err="1">
                <a:latin typeface="Arial"/>
                <a:ea typeface="Arial"/>
                <a:cs typeface="Arial"/>
                <a:sym typeface="Arial"/>
              </a:rPr>
              <a:t>ngữ</a:t>
            </a:r>
            <a:r>
              <a:rPr lang="en-GB" sz="1100">
                <a:latin typeface="Arial"/>
                <a:ea typeface="Arial"/>
                <a:cs typeface="Arial"/>
                <a:sym typeface="Arial"/>
              </a:rPr>
              <a:t>, </a:t>
            </a:r>
            <a:r>
              <a:rPr lang="en-GB" sz="1100" err="1">
                <a:latin typeface="Arial"/>
                <a:ea typeface="Arial"/>
                <a:cs typeface="Arial"/>
                <a:sym typeface="Arial"/>
              </a:rPr>
              <a:t>như</a:t>
            </a:r>
            <a:r>
              <a:rPr lang="en-GB" sz="1100">
                <a:latin typeface="Arial"/>
                <a:ea typeface="Arial"/>
                <a:cs typeface="Arial"/>
                <a:sym typeface="Arial"/>
              </a:rPr>
              <a:t> </a:t>
            </a:r>
            <a:r>
              <a:rPr lang="en-GB" sz="1100" err="1">
                <a:latin typeface="Arial"/>
                <a:ea typeface="Arial"/>
                <a:cs typeface="Arial"/>
                <a:sym typeface="Arial"/>
              </a:rPr>
              <a:t>lời</a:t>
            </a:r>
            <a:r>
              <a:rPr lang="en-GB" sz="1100">
                <a:latin typeface="Arial"/>
                <a:ea typeface="Arial"/>
                <a:cs typeface="Arial"/>
                <a:sym typeface="Arial"/>
              </a:rPr>
              <a:t> </a:t>
            </a:r>
            <a:r>
              <a:rPr lang="en-GB" sz="1100" err="1">
                <a:latin typeface="Arial"/>
                <a:ea typeface="Arial"/>
                <a:cs typeface="Arial"/>
                <a:sym typeface="Arial"/>
              </a:rPr>
              <a:t>nói</a:t>
            </a:r>
            <a:r>
              <a:rPr lang="en-GB" sz="1100">
                <a:latin typeface="Arial"/>
                <a:ea typeface="Arial"/>
                <a:cs typeface="Arial"/>
                <a:sym typeface="Arial"/>
              </a:rPr>
              <a:t>, </a:t>
            </a:r>
            <a:r>
              <a:rPr lang="en-GB" sz="1100" err="1">
                <a:latin typeface="Arial"/>
                <a:ea typeface="Arial"/>
                <a:cs typeface="Arial"/>
                <a:sym typeface="Arial"/>
              </a:rPr>
              <a:t>hành</a:t>
            </a:r>
            <a:r>
              <a:rPr lang="en-GB" sz="1100">
                <a:latin typeface="Arial"/>
                <a:ea typeface="Arial"/>
                <a:cs typeface="Arial"/>
                <a:sym typeface="Arial"/>
              </a:rPr>
              <a:t> </a:t>
            </a:r>
            <a:r>
              <a:rPr lang="en-GB" sz="1100" err="1">
                <a:latin typeface="Arial"/>
                <a:ea typeface="Arial"/>
                <a:cs typeface="Arial"/>
                <a:sym typeface="Arial"/>
              </a:rPr>
              <a:t>động</a:t>
            </a:r>
            <a:r>
              <a:rPr lang="en-GB" sz="1100">
                <a:latin typeface="Arial"/>
                <a:ea typeface="Arial"/>
                <a:cs typeface="Arial"/>
                <a:sym typeface="Arial"/>
              </a:rPr>
              <a:t>, </a:t>
            </a:r>
            <a:r>
              <a:rPr lang="en-GB" sz="1100" err="1">
                <a:latin typeface="Arial"/>
                <a:ea typeface="Arial"/>
                <a:cs typeface="Arial"/>
                <a:sym typeface="Arial"/>
              </a:rPr>
              <a:t>cử</a:t>
            </a:r>
            <a:r>
              <a:rPr lang="en-GB" sz="1100">
                <a:latin typeface="Arial"/>
                <a:ea typeface="Arial"/>
                <a:cs typeface="Arial"/>
                <a:sym typeface="Arial"/>
              </a:rPr>
              <a:t> </a:t>
            </a:r>
            <a:r>
              <a:rPr lang="en-GB" sz="1100" err="1">
                <a:latin typeface="Arial"/>
                <a:ea typeface="Arial"/>
                <a:cs typeface="Arial"/>
                <a:sym typeface="Arial"/>
              </a:rPr>
              <a:t>chỉ</a:t>
            </a:r>
            <a:r>
              <a:rPr lang="en-GB" sz="1100">
                <a:latin typeface="Arial"/>
                <a:ea typeface="Arial"/>
                <a:cs typeface="Arial"/>
                <a:sym typeface="Arial"/>
              </a:rPr>
              <a:t>, </a:t>
            </a:r>
            <a:r>
              <a:rPr lang="en-GB" sz="1100" err="1">
                <a:latin typeface="Arial"/>
                <a:ea typeface="Arial"/>
                <a:cs typeface="Arial"/>
                <a:sym typeface="Arial"/>
              </a:rPr>
              <a:t>tín</a:t>
            </a:r>
            <a:r>
              <a:rPr lang="en-GB" sz="1100">
                <a:latin typeface="Arial"/>
                <a:ea typeface="Arial"/>
                <a:cs typeface="Arial"/>
                <a:sym typeface="Arial"/>
              </a:rPr>
              <a:t> </a:t>
            </a:r>
            <a:r>
              <a:rPr lang="en-GB" sz="1100" err="1">
                <a:latin typeface="Arial"/>
                <a:ea typeface="Arial"/>
                <a:cs typeface="Arial"/>
                <a:sym typeface="Arial"/>
              </a:rPr>
              <a:t>hiệu</a:t>
            </a:r>
            <a:r>
              <a:rPr lang="en-GB" sz="1100">
                <a:latin typeface="Arial"/>
                <a:ea typeface="Arial"/>
                <a:cs typeface="Arial"/>
                <a:sym typeface="Arial"/>
              </a:rPr>
              <a:t>, </a:t>
            </a:r>
            <a:r>
              <a:rPr lang="en-GB" sz="1100" err="1">
                <a:latin typeface="Arial"/>
                <a:ea typeface="Arial"/>
                <a:cs typeface="Arial"/>
                <a:sym typeface="Arial"/>
              </a:rPr>
              <a:t>biểu</a:t>
            </a:r>
            <a:r>
              <a:rPr lang="en-GB" sz="1100">
                <a:latin typeface="Arial"/>
                <a:ea typeface="Arial"/>
                <a:cs typeface="Arial"/>
                <a:sym typeface="Arial"/>
              </a:rPr>
              <a:t> </a:t>
            </a:r>
            <a:r>
              <a:rPr lang="en-GB" sz="1100" err="1">
                <a:latin typeface="Arial"/>
                <a:ea typeface="Arial"/>
                <a:cs typeface="Arial"/>
                <a:sym typeface="Arial"/>
              </a:rPr>
              <a:t>cảm</a:t>
            </a:r>
            <a:r>
              <a:rPr lang="en-GB" sz="1100">
                <a:latin typeface="Arial"/>
                <a:ea typeface="Arial"/>
                <a:cs typeface="Arial"/>
                <a:sym typeface="Arial"/>
              </a:rPr>
              <a:t> </a:t>
            </a:r>
            <a:r>
              <a:rPr lang="en-GB" sz="1100" err="1">
                <a:latin typeface="Arial"/>
                <a:ea typeface="Arial"/>
                <a:cs typeface="Arial"/>
                <a:sym typeface="Arial"/>
              </a:rPr>
              <a:t>khuôn</a:t>
            </a:r>
            <a:r>
              <a:rPr lang="en-GB" sz="1100">
                <a:latin typeface="Arial"/>
                <a:ea typeface="Arial"/>
                <a:cs typeface="Arial"/>
                <a:sym typeface="Arial"/>
              </a:rPr>
              <a:t> </a:t>
            </a:r>
            <a:r>
              <a:rPr lang="en-GB" sz="1100" err="1">
                <a:latin typeface="Arial"/>
                <a:ea typeface="Arial"/>
                <a:cs typeface="Arial"/>
                <a:sym typeface="Arial"/>
              </a:rPr>
              <a:t>mặt</a:t>
            </a:r>
            <a:r>
              <a:rPr lang="en-GB" sz="1100">
                <a:latin typeface="Arial"/>
                <a:ea typeface="Arial"/>
                <a:cs typeface="Arial"/>
                <a:sym typeface="Arial"/>
              </a:rPr>
              <a:t>, </a:t>
            </a:r>
            <a:r>
              <a:rPr lang="en-GB" sz="1100" err="1">
                <a:latin typeface="Arial"/>
                <a:ea typeface="Arial"/>
                <a:cs typeface="Arial"/>
                <a:sym typeface="Arial"/>
              </a:rPr>
              <a:t>để</a:t>
            </a:r>
            <a:r>
              <a:rPr lang="en-GB" sz="1100">
                <a:latin typeface="Arial"/>
                <a:ea typeface="Arial"/>
                <a:cs typeface="Arial"/>
                <a:sym typeface="Arial"/>
              </a:rPr>
              <a:t> </a:t>
            </a:r>
            <a:r>
              <a:rPr lang="en-GB" sz="1100" err="1">
                <a:latin typeface="Arial"/>
                <a:ea typeface="Arial"/>
                <a:cs typeface="Arial"/>
                <a:sym typeface="Arial"/>
              </a:rPr>
              <a:t>biểu</a:t>
            </a:r>
            <a:r>
              <a:rPr lang="en-GB" sz="1100">
                <a:latin typeface="Arial"/>
                <a:ea typeface="Arial"/>
                <a:cs typeface="Arial"/>
                <a:sym typeface="Arial"/>
              </a:rPr>
              <a:t> </a:t>
            </a:r>
            <a:r>
              <a:rPr lang="en-GB" sz="1100" err="1">
                <a:latin typeface="Arial"/>
                <a:ea typeface="Arial"/>
                <a:cs typeface="Arial"/>
                <a:sym typeface="Arial"/>
              </a:rPr>
              <a:t>đạt</a:t>
            </a:r>
            <a:r>
              <a:rPr lang="en-GB" sz="1100">
                <a:latin typeface="Arial"/>
                <a:ea typeface="Arial"/>
                <a:cs typeface="Arial"/>
                <a:sym typeface="Arial"/>
              </a:rPr>
              <a:t> </a:t>
            </a:r>
            <a:r>
              <a:rPr lang="en-GB" sz="1100" err="1">
                <a:latin typeface="Arial"/>
                <a:ea typeface="Arial"/>
                <a:cs typeface="Arial"/>
                <a:sym typeface="Arial"/>
              </a:rPr>
              <a:t>một</a:t>
            </a:r>
            <a:r>
              <a:rPr lang="en-GB" sz="1100">
                <a:latin typeface="Arial"/>
                <a:ea typeface="Arial"/>
                <a:cs typeface="Arial"/>
                <a:sym typeface="Arial"/>
              </a:rPr>
              <a:t> </a:t>
            </a:r>
            <a:r>
              <a:rPr lang="en-GB" sz="1100" err="1">
                <a:latin typeface="Arial"/>
                <a:ea typeface="Arial"/>
                <a:cs typeface="Arial"/>
                <a:sym typeface="Arial"/>
              </a:rPr>
              <a:t>cách</a:t>
            </a:r>
            <a:r>
              <a:rPr lang="en-GB" sz="1100">
                <a:latin typeface="Arial"/>
                <a:ea typeface="Arial"/>
                <a:cs typeface="Arial"/>
                <a:sym typeface="Arial"/>
              </a:rPr>
              <a:t> </a:t>
            </a:r>
            <a:r>
              <a:rPr lang="en-GB" sz="1100" err="1">
                <a:latin typeface="Arial"/>
                <a:ea typeface="Arial"/>
                <a:cs typeface="Arial"/>
                <a:sym typeface="Arial"/>
              </a:rPr>
              <a:t>tự</a:t>
            </a:r>
            <a:r>
              <a:rPr lang="en-GB" sz="1100">
                <a:latin typeface="Arial"/>
                <a:ea typeface="Arial"/>
                <a:cs typeface="Arial"/>
                <a:sym typeface="Arial"/>
              </a:rPr>
              <a:t> tin </a:t>
            </a:r>
            <a:r>
              <a:rPr lang="en-GB" sz="1100" err="1">
                <a:latin typeface="Arial"/>
                <a:ea typeface="Arial"/>
                <a:cs typeface="Arial"/>
                <a:sym typeface="Arial"/>
              </a:rPr>
              <a:t>và</a:t>
            </a:r>
            <a:r>
              <a:rPr lang="en-GB" sz="1100">
                <a:latin typeface="Arial"/>
                <a:ea typeface="Arial"/>
                <a:cs typeface="Arial"/>
                <a:sym typeface="Arial"/>
              </a:rPr>
              <a:t> </a:t>
            </a:r>
            <a:r>
              <a:rPr lang="en-GB" sz="1100" err="1">
                <a:latin typeface="Arial"/>
                <a:ea typeface="Arial"/>
                <a:cs typeface="Arial"/>
                <a:sym typeface="Arial"/>
              </a:rPr>
              <a:t>đáng</a:t>
            </a:r>
            <a:r>
              <a:rPr lang="en-GB" sz="1100">
                <a:latin typeface="Arial"/>
                <a:ea typeface="Arial"/>
                <a:cs typeface="Arial"/>
                <a:sym typeface="Arial"/>
              </a:rPr>
              <a:t> tin </a:t>
            </a:r>
            <a:r>
              <a:rPr lang="en-GB" sz="1100" err="1">
                <a:latin typeface="Arial"/>
                <a:ea typeface="Arial"/>
                <a:cs typeface="Arial"/>
                <a:sym typeface="Arial"/>
              </a:rPr>
              <a:t>cậy</a:t>
            </a:r>
            <a:r>
              <a:rPr lang="en-GB" sz="1100">
                <a:latin typeface="Arial"/>
                <a:ea typeface="Arial"/>
                <a:cs typeface="Arial"/>
                <a:sym typeface="Arial"/>
              </a:rPr>
              <a:t> </a:t>
            </a:r>
            <a:r>
              <a:rPr lang="en-GB" sz="1100" err="1">
                <a:latin typeface="Arial"/>
                <a:ea typeface="Arial"/>
                <a:cs typeface="Arial"/>
                <a:sym typeface="Arial"/>
              </a:rPr>
              <a:t>hơn</a:t>
            </a:r>
            <a:r>
              <a:rPr lang="en-GB" sz="1100">
                <a:latin typeface="Arial"/>
                <a:ea typeface="Arial"/>
                <a:cs typeface="Arial"/>
                <a:sym typeface="Arial"/>
              </a:rPr>
              <a:t> </a:t>
            </a:r>
            <a:r>
              <a:rPr lang="en-GB" sz="1100" err="1">
                <a:latin typeface="Arial"/>
                <a:ea typeface="Arial"/>
                <a:cs typeface="Arial"/>
                <a:sym typeface="Arial"/>
              </a:rPr>
              <a:t>khi</a:t>
            </a:r>
            <a:r>
              <a:rPr lang="en-GB" sz="1100">
                <a:latin typeface="Arial"/>
                <a:ea typeface="Arial"/>
                <a:cs typeface="Arial"/>
                <a:sym typeface="Arial"/>
              </a:rPr>
              <a:t> </a:t>
            </a:r>
            <a:r>
              <a:rPr lang="en-GB" sz="1100" err="1">
                <a:latin typeface="Arial"/>
                <a:ea typeface="Arial"/>
                <a:cs typeface="Arial"/>
                <a:sym typeface="Arial"/>
              </a:rPr>
              <a:t>công</a:t>
            </a:r>
            <a:r>
              <a:rPr lang="en-GB" sz="1100">
                <a:latin typeface="Arial"/>
                <a:ea typeface="Arial"/>
                <a:cs typeface="Arial"/>
                <a:sym typeface="Arial"/>
              </a:rPr>
              <a:t> </a:t>
            </a:r>
            <a:r>
              <a:rPr lang="en-GB" sz="1100" err="1">
                <a:latin typeface="Arial"/>
                <a:ea typeface="Arial"/>
                <a:cs typeface="Arial"/>
                <a:sym typeface="Arial"/>
              </a:rPr>
              <a:t>tác</a:t>
            </a:r>
            <a:r>
              <a:rPr lang="en-GB" sz="1100">
                <a:latin typeface="Arial"/>
                <a:ea typeface="Arial"/>
                <a:cs typeface="Arial"/>
                <a:sym typeface="Arial"/>
              </a:rPr>
              <a:t> </a:t>
            </a:r>
            <a:r>
              <a:rPr lang="en-GB" sz="1100" err="1">
                <a:latin typeface="Arial"/>
                <a:ea typeface="Arial"/>
                <a:cs typeface="Arial"/>
                <a:sym typeface="Arial"/>
              </a:rPr>
              <a:t>tại</a:t>
            </a:r>
            <a:r>
              <a:rPr lang="en-GB" sz="1100">
                <a:latin typeface="Arial"/>
                <a:ea typeface="Arial"/>
                <a:cs typeface="Arial"/>
                <a:sym typeface="Arial"/>
              </a:rPr>
              <a:t> </a:t>
            </a:r>
            <a:r>
              <a:rPr lang="en-GB" sz="1100" err="1">
                <a:latin typeface="Arial"/>
                <a:ea typeface="Arial"/>
                <a:cs typeface="Arial"/>
                <a:sym typeface="Arial"/>
              </a:rPr>
              <a:t>cộng</a:t>
            </a:r>
            <a:r>
              <a:rPr lang="en-GB" sz="1100">
                <a:latin typeface="Arial"/>
                <a:ea typeface="Arial"/>
                <a:cs typeface="Arial"/>
                <a:sym typeface="Arial"/>
              </a:rPr>
              <a:t> </a:t>
            </a:r>
            <a:r>
              <a:rPr lang="en-GB" sz="1100" err="1">
                <a:latin typeface="Arial"/>
                <a:ea typeface="Arial"/>
                <a:cs typeface="Arial"/>
                <a:sym typeface="Arial"/>
              </a:rPr>
              <a:t>đồng</a:t>
            </a:r>
            <a:r>
              <a:rPr lang="en-GB" sz="1100">
                <a:latin typeface="Arial"/>
                <a:ea typeface="Arial"/>
                <a:cs typeface="Arial"/>
                <a:sym typeface="Arial"/>
              </a:rPr>
              <a:t>. </a:t>
            </a:r>
            <a:r>
              <a:rPr lang="en-GB" sz="1100" err="1">
                <a:latin typeface="Arial"/>
                <a:ea typeface="Arial"/>
                <a:cs typeface="Arial"/>
                <a:sym typeface="Arial"/>
              </a:rPr>
              <a:t>Đồng</a:t>
            </a:r>
            <a:r>
              <a:rPr lang="en-GB" sz="1100">
                <a:latin typeface="Arial"/>
                <a:ea typeface="Arial"/>
                <a:cs typeface="Arial"/>
                <a:sym typeface="Arial"/>
              </a:rPr>
              <a:t> </a:t>
            </a:r>
            <a:r>
              <a:rPr lang="en-GB" sz="1100" err="1">
                <a:latin typeface="Arial"/>
                <a:ea typeface="Arial"/>
                <a:cs typeface="Arial"/>
                <a:sym typeface="Arial"/>
              </a:rPr>
              <a:t>thời</a:t>
            </a:r>
            <a:r>
              <a:rPr lang="en-GB" sz="1100">
                <a:latin typeface="Arial"/>
                <a:ea typeface="Arial"/>
                <a:cs typeface="Arial"/>
                <a:sym typeface="Arial"/>
              </a:rPr>
              <a:t>, </a:t>
            </a:r>
            <a:r>
              <a:rPr lang="en-GB" sz="1100" err="1">
                <a:latin typeface="Arial"/>
                <a:ea typeface="Arial"/>
                <a:cs typeface="Arial"/>
                <a:sym typeface="Arial"/>
              </a:rPr>
              <a:t>với</a:t>
            </a:r>
            <a:r>
              <a:rPr lang="en-GB" sz="1100">
                <a:latin typeface="Arial"/>
                <a:ea typeface="Arial"/>
                <a:cs typeface="Arial"/>
                <a:sym typeface="Arial"/>
              </a:rPr>
              <a:t> </a:t>
            </a:r>
            <a:r>
              <a:rPr lang="en-GB" sz="1100" err="1">
                <a:latin typeface="Arial"/>
                <a:ea typeface="Arial"/>
                <a:cs typeface="Arial"/>
                <a:sym typeface="Arial"/>
              </a:rPr>
              <a:t>các</a:t>
            </a:r>
            <a:r>
              <a:rPr lang="en-GB" sz="1100">
                <a:latin typeface="Arial"/>
                <a:ea typeface="Arial"/>
                <a:cs typeface="Arial"/>
                <a:sym typeface="Arial"/>
              </a:rPr>
              <a:t> </a:t>
            </a:r>
            <a:r>
              <a:rPr lang="en-GB" sz="1100" err="1">
                <a:latin typeface="Arial"/>
                <a:ea typeface="Arial"/>
                <a:cs typeface="Arial"/>
                <a:sym typeface="Arial"/>
              </a:rPr>
              <a:t>hoạt</a:t>
            </a:r>
            <a:r>
              <a:rPr lang="en-GB" sz="1100">
                <a:latin typeface="Arial"/>
                <a:ea typeface="Arial"/>
                <a:cs typeface="Arial"/>
                <a:sym typeface="Arial"/>
              </a:rPr>
              <a:t> </a:t>
            </a:r>
            <a:r>
              <a:rPr lang="en-GB" sz="1100" err="1">
                <a:latin typeface="Arial"/>
                <a:ea typeface="Arial"/>
                <a:cs typeface="Arial"/>
                <a:sym typeface="Arial"/>
              </a:rPr>
              <a:t>động</a:t>
            </a:r>
            <a:r>
              <a:rPr lang="en-GB" sz="1100">
                <a:latin typeface="Arial"/>
                <a:ea typeface="Arial"/>
                <a:cs typeface="Arial"/>
                <a:sym typeface="Arial"/>
              </a:rPr>
              <a:t> </a:t>
            </a:r>
            <a:r>
              <a:rPr lang="en-GB" sz="1100" err="1">
                <a:latin typeface="Arial"/>
                <a:ea typeface="Arial"/>
                <a:cs typeface="Arial"/>
                <a:sym typeface="Arial"/>
              </a:rPr>
              <a:t>của</a:t>
            </a:r>
            <a:r>
              <a:rPr lang="en-GB" sz="1100">
                <a:latin typeface="Arial"/>
                <a:ea typeface="Arial"/>
                <a:cs typeface="Arial"/>
                <a:sym typeface="Arial"/>
              </a:rPr>
              <a:t> </a:t>
            </a:r>
            <a:r>
              <a:rPr lang="en-GB" sz="1100" err="1">
                <a:latin typeface="Arial"/>
                <a:ea typeface="Arial"/>
                <a:cs typeface="Arial"/>
                <a:sym typeface="Arial"/>
              </a:rPr>
              <a:t>mô-đun</a:t>
            </a:r>
            <a:r>
              <a:rPr lang="en-GB" sz="1100">
                <a:latin typeface="Arial"/>
                <a:ea typeface="Arial"/>
                <a:cs typeface="Arial"/>
                <a:sym typeface="Arial"/>
              </a:rPr>
              <a:t> </a:t>
            </a:r>
            <a:r>
              <a:rPr lang="en-GB" sz="1100" err="1">
                <a:latin typeface="Arial"/>
                <a:ea typeface="Arial"/>
                <a:cs typeface="Arial"/>
                <a:sym typeface="Arial"/>
              </a:rPr>
              <a:t>này</a:t>
            </a:r>
            <a:r>
              <a:rPr lang="en-GB" sz="1100">
                <a:latin typeface="Arial"/>
                <a:ea typeface="Arial"/>
                <a:cs typeface="Arial"/>
                <a:sym typeface="Arial"/>
              </a:rPr>
              <a:t>, </a:t>
            </a:r>
            <a:r>
              <a:rPr lang="en-GB" sz="1100" err="1">
                <a:latin typeface="Arial"/>
                <a:ea typeface="Arial"/>
                <a:cs typeface="Arial"/>
                <a:sym typeface="Arial"/>
              </a:rPr>
              <a:t>người</a:t>
            </a:r>
            <a:r>
              <a:rPr lang="en-GB" sz="1100">
                <a:latin typeface="Arial"/>
                <a:ea typeface="Arial"/>
                <a:cs typeface="Arial"/>
                <a:sym typeface="Arial"/>
              </a:rPr>
              <a:t> </a:t>
            </a:r>
            <a:r>
              <a:rPr lang="en-GB" sz="1100" err="1">
                <a:latin typeface="Arial"/>
                <a:ea typeface="Arial"/>
                <a:cs typeface="Arial"/>
                <a:sym typeface="Arial"/>
              </a:rPr>
              <a:t>tham</a:t>
            </a:r>
            <a:r>
              <a:rPr lang="en-GB" sz="1100">
                <a:latin typeface="Arial"/>
                <a:ea typeface="Arial"/>
                <a:cs typeface="Arial"/>
                <a:sym typeface="Arial"/>
              </a:rPr>
              <a:t> </a:t>
            </a:r>
            <a:r>
              <a:rPr lang="en-GB" sz="1100" err="1">
                <a:latin typeface="Arial"/>
                <a:ea typeface="Arial"/>
                <a:cs typeface="Arial"/>
                <a:sym typeface="Arial"/>
              </a:rPr>
              <a:t>gia</a:t>
            </a:r>
            <a:r>
              <a:rPr lang="en-GB" sz="1100">
                <a:latin typeface="Arial"/>
                <a:ea typeface="Arial"/>
                <a:cs typeface="Arial"/>
                <a:sym typeface="Arial"/>
              </a:rPr>
              <a:t> </a:t>
            </a:r>
            <a:r>
              <a:rPr lang="en-GB" sz="1100" err="1">
                <a:latin typeface="Arial"/>
                <a:ea typeface="Arial"/>
                <a:cs typeface="Arial"/>
                <a:sym typeface="Arial"/>
              </a:rPr>
              <a:t>sẽ</a:t>
            </a:r>
            <a:r>
              <a:rPr lang="en-GB" sz="1100">
                <a:latin typeface="Arial"/>
                <a:ea typeface="Arial"/>
                <a:cs typeface="Arial"/>
                <a:sym typeface="Arial"/>
              </a:rPr>
              <a:t> </a:t>
            </a:r>
            <a:r>
              <a:rPr lang="en-GB" sz="1100" err="1">
                <a:latin typeface="Arial"/>
                <a:ea typeface="Arial"/>
                <a:cs typeface="Arial"/>
                <a:sym typeface="Arial"/>
              </a:rPr>
              <a:t>thảo</a:t>
            </a:r>
            <a:r>
              <a:rPr lang="en-GB" sz="1100">
                <a:latin typeface="Arial"/>
                <a:ea typeface="Arial"/>
                <a:cs typeface="Arial"/>
                <a:sym typeface="Arial"/>
              </a:rPr>
              <a:t> </a:t>
            </a:r>
            <a:r>
              <a:rPr lang="en-GB" sz="1100" err="1">
                <a:latin typeface="Arial"/>
                <a:ea typeface="Arial"/>
                <a:cs typeface="Arial"/>
                <a:sym typeface="Arial"/>
              </a:rPr>
              <a:t>luận</a:t>
            </a:r>
            <a:r>
              <a:rPr lang="en-GB" sz="1100">
                <a:latin typeface="Arial"/>
                <a:ea typeface="Arial"/>
                <a:cs typeface="Arial"/>
                <a:sym typeface="Arial"/>
              </a:rPr>
              <a:t> </a:t>
            </a:r>
            <a:r>
              <a:rPr lang="en-GB" sz="1100" err="1">
                <a:latin typeface="Arial"/>
                <a:ea typeface="Arial"/>
                <a:cs typeface="Arial"/>
                <a:sym typeface="Arial"/>
              </a:rPr>
              <a:t>và</a:t>
            </a:r>
            <a:r>
              <a:rPr lang="en-GB" sz="1100">
                <a:latin typeface="Arial"/>
                <a:ea typeface="Arial"/>
                <a:cs typeface="Arial"/>
                <a:sym typeface="Arial"/>
              </a:rPr>
              <a:t> </a:t>
            </a:r>
            <a:r>
              <a:rPr lang="en-GB" sz="1100" err="1">
                <a:latin typeface="Arial"/>
                <a:ea typeface="Arial"/>
                <a:cs typeface="Arial"/>
                <a:sym typeface="Arial"/>
              </a:rPr>
              <a:t>tìm</a:t>
            </a:r>
            <a:r>
              <a:rPr lang="en-GB" sz="1100">
                <a:latin typeface="Arial"/>
                <a:ea typeface="Arial"/>
                <a:cs typeface="Arial"/>
                <a:sym typeface="Arial"/>
              </a:rPr>
              <a:t> </a:t>
            </a:r>
            <a:r>
              <a:rPr lang="en-GB" sz="1100" err="1">
                <a:latin typeface="Arial"/>
                <a:ea typeface="Arial"/>
                <a:cs typeface="Arial"/>
                <a:sym typeface="Arial"/>
              </a:rPr>
              <a:t>ra</a:t>
            </a:r>
            <a:r>
              <a:rPr lang="en-GB" sz="1100">
                <a:latin typeface="Arial"/>
                <a:ea typeface="Arial"/>
                <a:cs typeface="Arial"/>
                <a:sym typeface="Arial"/>
              </a:rPr>
              <a:t> </a:t>
            </a:r>
            <a:r>
              <a:rPr lang="en-GB" sz="1100" err="1">
                <a:latin typeface="Arial"/>
                <a:ea typeface="Arial"/>
                <a:cs typeface="Arial"/>
                <a:sym typeface="Arial"/>
              </a:rPr>
              <a:t>những</a:t>
            </a:r>
            <a:r>
              <a:rPr lang="en-GB" sz="1100">
                <a:latin typeface="Arial"/>
                <a:ea typeface="Arial"/>
                <a:cs typeface="Arial"/>
                <a:sym typeface="Arial"/>
              </a:rPr>
              <a:t> </a:t>
            </a:r>
            <a:r>
              <a:rPr lang="en-GB" sz="1100" err="1">
                <a:latin typeface="Arial"/>
                <a:ea typeface="Arial"/>
                <a:cs typeface="Arial"/>
                <a:sym typeface="Arial"/>
              </a:rPr>
              <a:t>cách</a:t>
            </a:r>
            <a:r>
              <a:rPr lang="en-GB" sz="1100">
                <a:latin typeface="Arial"/>
                <a:ea typeface="Arial"/>
                <a:cs typeface="Arial"/>
                <a:sym typeface="Arial"/>
              </a:rPr>
              <a:t> </a:t>
            </a:r>
            <a:r>
              <a:rPr lang="en-GB" sz="1100" err="1">
                <a:latin typeface="Arial"/>
                <a:ea typeface="Arial"/>
                <a:cs typeface="Arial"/>
                <a:sym typeface="Arial"/>
              </a:rPr>
              <a:t>sử</a:t>
            </a:r>
            <a:r>
              <a:rPr lang="en-GB" sz="1100">
                <a:latin typeface="Arial"/>
                <a:ea typeface="Arial"/>
                <a:cs typeface="Arial"/>
                <a:sym typeface="Arial"/>
              </a:rPr>
              <a:t> </a:t>
            </a:r>
            <a:r>
              <a:rPr lang="en-GB" sz="1100" err="1">
                <a:latin typeface="Arial"/>
                <a:ea typeface="Arial"/>
                <a:cs typeface="Arial"/>
                <a:sym typeface="Arial"/>
              </a:rPr>
              <a:t>dụng</a:t>
            </a:r>
            <a:r>
              <a:rPr lang="en-GB" sz="1100">
                <a:latin typeface="Arial"/>
                <a:ea typeface="Arial"/>
                <a:cs typeface="Arial"/>
                <a:sym typeface="Arial"/>
              </a:rPr>
              <a:t> </a:t>
            </a:r>
            <a:r>
              <a:rPr lang="en-GB" sz="1100" err="1">
                <a:latin typeface="Arial"/>
                <a:ea typeface="Arial"/>
                <a:cs typeface="Arial"/>
                <a:sym typeface="Arial"/>
              </a:rPr>
              <a:t>ngôn</a:t>
            </a:r>
            <a:r>
              <a:rPr lang="en-GB" sz="1100">
                <a:latin typeface="Arial"/>
                <a:ea typeface="Arial"/>
                <a:cs typeface="Arial"/>
                <a:sym typeface="Arial"/>
              </a:rPr>
              <a:t> </a:t>
            </a:r>
            <a:r>
              <a:rPr lang="en-GB" sz="1100" err="1">
                <a:latin typeface="Arial"/>
                <a:ea typeface="Arial"/>
                <a:cs typeface="Arial"/>
                <a:sym typeface="Arial"/>
              </a:rPr>
              <a:t>ngữ</a:t>
            </a:r>
            <a:r>
              <a:rPr lang="en-GB" sz="1100">
                <a:latin typeface="Arial"/>
                <a:ea typeface="Arial"/>
                <a:cs typeface="Arial"/>
                <a:sym typeface="Arial"/>
              </a:rPr>
              <a:t> </a:t>
            </a:r>
            <a:r>
              <a:rPr lang="en-GB" sz="1100" err="1">
                <a:latin typeface="Arial"/>
                <a:ea typeface="Arial"/>
                <a:cs typeface="Arial"/>
                <a:sym typeface="Arial"/>
              </a:rPr>
              <a:t>phù</a:t>
            </a:r>
            <a:r>
              <a:rPr lang="en-GB" sz="1100">
                <a:latin typeface="Arial"/>
                <a:ea typeface="Arial"/>
                <a:cs typeface="Arial"/>
                <a:sym typeface="Arial"/>
              </a:rPr>
              <a:t> </a:t>
            </a:r>
            <a:r>
              <a:rPr lang="en-GB" sz="1100" err="1">
                <a:latin typeface="Arial"/>
                <a:ea typeface="Arial"/>
                <a:cs typeface="Arial"/>
                <a:sym typeface="Arial"/>
              </a:rPr>
              <a:t>hợp</a:t>
            </a:r>
            <a:r>
              <a:rPr lang="en-GB" sz="1100">
                <a:latin typeface="Arial"/>
                <a:ea typeface="Arial"/>
                <a:cs typeface="Arial"/>
                <a:sym typeface="Arial"/>
              </a:rPr>
              <a:t> </a:t>
            </a:r>
            <a:r>
              <a:rPr lang="en-GB" sz="1100" err="1">
                <a:latin typeface="Arial"/>
                <a:ea typeface="Arial"/>
                <a:cs typeface="Arial"/>
                <a:sym typeface="Arial"/>
              </a:rPr>
              <a:t>với</a:t>
            </a:r>
            <a:r>
              <a:rPr lang="en-GB" sz="1100">
                <a:latin typeface="Arial"/>
                <a:ea typeface="Arial"/>
                <a:cs typeface="Arial"/>
                <a:sym typeface="Arial"/>
              </a:rPr>
              <a:t> </a:t>
            </a:r>
            <a:r>
              <a:rPr lang="en-GB" sz="1100" err="1">
                <a:latin typeface="Arial"/>
                <a:ea typeface="Arial"/>
                <a:cs typeface="Arial"/>
                <a:sym typeface="Arial"/>
              </a:rPr>
              <a:t>bối</a:t>
            </a:r>
            <a:r>
              <a:rPr lang="en-GB" sz="1100">
                <a:latin typeface="Arial"/>
                <a:ea typeface="Arial"/>
                <a:cs typeface="Arial"/>
                <a:sym typeface="Arial"/>
              </a:rPr>
              <a:t> </a:t>
            </a:r>
            <a:r>
              <a:rPr lang="en-GB" sz="1100" err="1">
                <a:latin typeface="Arial"/>
                <a:ea typeface="Arial"/>
                <a:cs typeface="Arial"/>
                <a:sym typeface="Arial"/>
              </a:rPr>
              <a:t>cảnh</a:t>
            </a:r>
            <a:r>
              <a:rPr lang="en-GB" sz="1100">
                <a:latin typeface="Arial"/>
                <a:ea typeface="Arial"/>
                <a:cs typeface="Arial"/>
                <a:sym typeface="Arial"/>
              </a:rPr>
              <a:t> </a:t>
            </a:r>
            <a:r>
              <a:rPr lang="en-GB" sz="1100" err="1">
                <a:latin typeface="Arial"/>
                <a:ea typeface="Arial"/>
                <a:cs typeface="Arial"/>
                <a:sym typeface="Arial"/>
              </a:rPr>
              <a:t>đa</a:t>
            </a:r>
            <a:r>
              <a:rPr lang="en-GB" sz="1100">
                <a:latin typeface="Arial"/>
                <a:ea typeface="Arial"/>
                <a:cs typeface="Arial"/>
                <a:sym typeface="Arial"/>
              </a:rPr>
              <a:t> </a:t>
            </a:r>
            <a:r>
              <a:rPr lang="en-GB" sz="1100" err="1">
                <a:latin typeface="Arial"/>
                <a:ea typeface="Arial"/>
                <a:cs typeface="Arial"/>
                <a:sym typeface="Arial"/>
              </a:rPr>
              <a:t>dạng</a:t>
            </a:r>
            <a:r>
              <a:rPr lang="en-GB" sz="1100">
                <a:latin typeface="Arial"/>
                <a:ea typeface="Arial"/>
                <a:cs typeface="Arial"/>
                <a:sym typeface="Arial"/>
              </a:rPr>
              <a:t> </a:t>
            </a:r>
            <a:r>
              <a:rPr lang="en-GB" sz="1100" err="1">
                <a:latin typeface="Arial"/>
                <a:ea typeface="Arial"/>
                <a:cs typeface="Arial"/>
                <a:sym typeface="Arial"/>
              </a:rPr>
              <a:t>văn</a:t>
            </a:r>
            <a:r>
              <a:rPr lang="en-GB" sz="1100">
                <a:latin typeface="Arial"/>
                <a:ea typeface="Arial"/>
                <a:cs typeface="Arial"/>
                <a:sym typeface="Arial"/>
              </a:rPr>
              <a:t> </a:t>
            </a:r>
            <a:r>
              <a:rPr lang="en-GB" sz="1100" err="1">
                <a:latin typeface="Arial"/>
                <a:ea typeface="Arial"/>
                <a:cs typeface="Arial"/>
                <a:sym typeface="Arial"/>
              </a:rPr>
              <a:t>hóa</a:t>
            </a:r>
            <a:r>
              <a:rPr lang="en-GB" sz="1100">
                <a:latin typeface="Arial"/>
                <a:ea typeface="Arial"/>
                <a:cs typeface="Arial"/>
                <a:sym typeface="Arial"/>
              </a:rPr>
              <a:t> </a:t>
            </a:r>
            <a:r>
              <a:rPr lang="en-GB" sz="1100" err="1">
                <a:latin typeface="Arial"/>
                <a:ea typeface="Arial"/>
                <a:cs typeface="Arial"/>
                <a:sym typeface="Arial"/>
              </a:rPr>
              <a:t>tại</a:t>
            </a:r>
            <a:r>
              <a:rPr lang="en-GB" sz="1100">
                <a:latin typeface="Arial"/>
                <a:ea typeface="Arial"/>
                <a:cs typeface="Arial"/>
                <a:sym typeface="Arial"/>
              </a:rPr>
              <a:t> </a:t>
            </a:r>
            <a:r>
              <a:rPr lang="en-GB" sz="1100" err="1">
                <a:latin typeface="Arial"/>
                <a:ea typeface="Arial"/>
                <a:cs typeface="Arial"/>
                <a:sym typeface="Arial"/>
              </a:rPr>
              <a:t>địa</a:t>
            </a:r>
            <a:r>
              <a:rPr lang="en-GB" sz="1100">
                <a:latin typeface="Arial"/>
                <a:ea typeface="Arial"/>
                <a:cs typeface="Arial"/>
                <a:sym typeface="Arial"/>
              </a:rPr>
              <a:t> </a:t>
            </a:r>
            <a:r>
              <a:rPr lang="en-GB" sz="1100" err="1">
                <a:latin typeface="Arial"/>
                <a:ea typeface="Arial"/>
                <a:cs typeface="Arial"/>
                <a:sym typeface="Arial"/>
              </a:rPr>
              <a:t>phương</a:t>
            </a:r>
            <a:r>
              <a:rPr lang="en-GB" sz="1100">
                <a:latin typeface="Arial"/>
                <a:ea typeface="Arial"/>
                <a:cs typeface="Arial"/>
                <a:sym typeface="Arial"/>
              </a:rPr>
              <a:t>. </a:t>
            </a:r>
            <a:endParaRPr/>
          </a:p>
          <a:p>
            <a:pPr marL="0" lvl="0" indent="0" algn="just" rtl="0">
              <a:lnSpc>
                <a:spcPct val="90000"/>
              </a:lnSpc>
              <a:spcBef>
                <a:spcPts val="0"/>
              </a:spcBef>
              <a:spcAft>
                <a:spcPts val="0"/>
              </a:spcAft>
              <a:buSzPts val="1100"/>
              <a:buNone/>
            </a:pPr>
            <a:r>
              <a:rPr lang="en-GB" sz="1100">
                <a:latin typeface="Arial"/>
                <a:ea typeface="Arial"/>
                <a:cs typeface="Arial"/>
                <a:sym typeface="Arial"/>
              </a:rPr>
              <a:t>Khi </a:t>
            </a:r>
            <a:r>
              <a:rPr lang="en-GB" sz="1100" err="1">
                <a:latin typeface="Arial"/>
                <a:ea typeface="Arial"/>
                <a:cs typeface="Arial"/>
                <a:sym typeface="Arial"/>
              </a:rPr>
              <a:t>thực</a:t>
            </a:r>
            <a:r>
              <a:rPr lang="en-GB" sz="1100">
                <a:latin typeface="Arial"/>
                <a:ea typeface="Arial"/>
                <a:cs typeface="Arial"/>
                <a:sym typeface="Arial"/>
              </a:rPr>
              <a:t> </a:t>
            </a:r>
            <a:r>
              <a:rPr lang="en-GB" sz="1100" err="1">
                <a:latin typeface="Arial"/>
                <a:ea typeface="Arial"/>
                <a:cs typeface="Arial"/>
                <a:sym typeface="Arial"/>
              </a:rPr>
              <a:t>hiện</a:t>
            </a:r>
            <a:r>
              <a:rPr lang="en-GB" sz="1100">
                <a:latin typeface="Arial"/>
                <a:ea typeface="Arial"/>
                <a:cs typeface="Arial"/>
                <a:sym typeface="Arial"/>
              </a:rPr>
              <a:t> </a:t>
            </a:r>
            <a:r>
              <a:rPr lang="en-GB" sz="1100" err="1">
                <a:latin typeface="Arial"/>
                <a:ea typeface="Arial"/>
                <a:cs typeface="Arial"/>
                <a:sym typeface="Arial"/>
              </a:rPr>
              <a:t>tập</a:t>
            </a:r>
            <a:r>
              <a:rPr lang="en-GB" sz="1100">
                <a:latin typeface="Arial"/>
                <a:ea typeface="Arial"/>
                <a:cs typeface="Arial"/>
                <a:sym typeface="Arial"/>
              </a:rPr>
              <a:t> </a:t>
            </a:r>
            <a:r>
              <a:rPr lang="en-GB" sz="1100" err="1">
                <a:latin typeface="Arial"/>
                <a:ea typeface="Arial"/>
                <a:cs typeface="Arial"/>
                <a:sym typeface="Arial"/>
              </a:rPr>
              <a:t>huấn</a:t>
            </a:r>
            <a:r>
              <a:rPr lang="en-GB" sz="1100">
                <a:latin typeface="Arial"/>
                <a:ea typeface="Arial"/>
                <a:cs typeface="Arial"/>
                <a:sym typeface="Arial"/>
              </a:rPr>
              <a:t>, </a:t>
            </a:r>
            <a:r>
              <a:rPr lang="en-GB" sz="1100" err="1">
                <a:latin typeface="Arial"/>
                <a:ea typeface="Arial"/>
                <a:cs typeface="Arial"/>
                <a:sym typeface="Arial"/>
              </a:rPr>
              <a:t>tập</a:t>
            </a:r>
            <a:r>
              <a:rPr lang="en-GB" sz="1100">
                <a:latin typeface="Arial"/>
                <a:ea typeface="Arial"/>
                <a:cs typeface="Arial"/>
                <a:sym typeface="Arial"/>
              </a:rPr>
              <a:t> </a:t>
            </a:r>
            <a:r>
              <a:rPr lang="en-GB" sz="1100" err="1">
                <a:latin typeface="Arial"/>
                <a:ea typeface="Arial"/>
                <a:cs typeface="Arial"/>
                <a:sym typeface="Arial"/>
              </a:rPr>
              <a:t>huấn</a:t>
            </a:r>
            <a:r>
              <a:rPr lang="en-GB" sz="1100">
                <a:latin typeface="Arial"/>
                <a:ea typeface="Arial"/>
                <a:cs typeface="Arial"/>
                <a:sym typeface="Arial"/>
              </a:rPr>
              <a:t> </a:t>
            </a:r>
            <a:r>
              <a:rPr lang="en-GB" sz="1100" err="1">
                <a:latin typeface="Arial"/>
                <a:ea typeface="Arial"/>
                <a:cs typeface="Arial"/>
                <a:sym typeface="Arial"/>
              </a:rPr>
              <a:t>viên</a:t>
            </a:r>
            <a:r>
              <a:rPr lang="en-GB" sz="1100">
                <a:latin typeface="Arial"/>
                <a:ea typeface="Arial"/>
                <a:cs typeface="Arial"/>
                <a:sym typeface="Arial"/>
              </a:rPr>
              <a:t> </a:t>
            </a:r>
            <a:r>
              <a:rPr lang="en-GB" sz="1100" err="1">
                <a:latin typeface="Arial"/>
                <a:ea typeface="Arial"/>
                <a:cs typeface="Arial"/>
                <a:sym typeface="Arial"/>
              </a:rPr>
              <a:t>có</a:t>
            </a:r>
            <a:r>
              <a:rPr lang="en-GB" sz="1100">
                <a:latin typeface="Arial"/>
                <a:ea typeface="Arial"/>
                <a:cs typeface="Arial"/>
                <a:sym typeface="Arial"/>
              </a:rPr>
              <a:t> </a:t>
            </a:r>
            <a:r>
              <a:rPr lang="en-GB" sz="1100" err="1">
                <a:latin typeface="Arial"/>
                <a:ea typeface="Arial"/>
                <a:cs typeface="Arial"/>
                <a:sym typeface="Arial"/>
              </a:rPr>
              <a:t>thể</a:t>
            </a:r>
            <a:r>
              <a:rPr lang="en-GB" sz="1100">
                <a:latin typeface="Arial"/>
                <a:ea typeface="Arial"/>
                <a:cs typeface="Arial"/>
                <a:sym typeface="Arial"/>
              </a:rPr>
              <a:t> </a:t>
            </a:r>
            <a:r>
              <a:rPr lang="en-GB" sz="1100" err="1">
                <a:latin typeface="Arial"/>
                <a:ea typeface="Arial"/>
                <a:cs typeface="Arial"/>
                <a:sym typeface="Arial"/>
              </a:rPr>
              <a:t>thay</a:t>
            </a:r>
            <a:r>
              <a:rPr lang="en-GB" sz="1100">
                <a:latin typeface="Arial"/>
                <a:ea typeface="Arial"/>
                <a:cs typeface="Arial"/>
                <a:sym typeface="Arial"/>
              </a:rPr>
              <a:t> </a:t>
            </a:r>
            <a:r>
              <a:rPr lang="en-GB" sz="1100" err="1">
                <a:latin typeface="Arial"/>
                <a:ea typeface="Arial"/>
                <a:cs typeface="Arial"/>
                <a:sym typeface="Arial"/>
              </a:rPr>
              <a:t>đổi</a:t>
            </a:r>
            <a:r>
              <a:rPr lang="en-GB" sz="1100">
                <a:latin typeface="Arial"/>
                <a:ea typeface="Arial"/>
                <a:cs typeface="Arial"/>
                <a:sym typeface="Arial"/>
              </a:rPr>
              <a:t> </a:t>
            </a:r>
            <a:r>
              <a:rPr lang="en-GB" sz="1100" err="1">
                <a:latin typeface="Arial"/>
                <a:ea typeface="Arial"/>
                <a:cs typeface="Arial"/>
                <a:sym typeface="Arial"/>
              </a:rPr>
              <a:t>phần</a:t>
            </a:r>
            <a:r>
              <a:rPr lang="en-GB" sz="1100">
                <a:latin typeface="Arial"/>
                <a:ea typeface="Arial"/>
                <a:cs typeface="Arial"/>
                <a:sym typeface="Arial"/>
              </a:rPr>
              <a:t> </a:t>
            </a:r>
            <a:r>
              <a:rPr lang="en-GB" sz="1100" err="1">
                <a:latin typeface="Arial"/>
                <a:ea typeface="Arial"/>
                <a:cs typeface="Arial"/>
                <a:sym typeface="Arial"/>
              </a:rPr>
              <a:t>kiến</a:t>
            </a:r>
            <a:r>
              <a:rPr lang="en-GB" sz="1100">
                <a:latin typeface="Arial"/>
                <a:ea typeface="Arial"/>
                <a:cs typeface="Arial"/>
                <a:sym typeface="Arial"/>
              </a:rPr>
              <a:t> </a:t>
            </a:r>
            <a:r>
              <a:rPr lang="en-GB" sz="1100" err="1">
                <a:latin typeface="Arial"/>
                <a:ea typeface="Arial"/>
                <a:cs typeface="Arial"/>
                <a:sym typeface="Arial"/>
              </a:rPr>
              <a:t>thức</a:t>
            </a:r>
            <a:r>
              <a:rPr lang="en-GB" sz="1100">
                <a:latin typeface="Arial"/>
                <a:ea typeface="Arial"/>
                <a:cs typeface="Arial"/>
                <a:sym typeface="Arial"/>
              </a:rPr>
              <a:t> </a:t>
            </a:r>
            <a:r>
              <a:rPr lang="en-GB" sz="1100" err="1">
                <a:latin typeface="Arial"/>
                <a:ea typeface="Arial"/>
                <a:cs typeface="Arial"/>
                <a:sym typeface="Arial"/>
              </a:rPr>
              <a:t>về</a:t>
            </a:r>
            <a:r>
              <a:rPr lang="en-GB" sz="1100">
                <a:latin typeface="Arial"/>
                <a:ea typeface="Arial"/>
                <a:cs typeface="Arial"/>
                <a:sym typeface="Arial"/>
              </a:rPr>
              <a:t> </a:t>
            </a:r>
            <a:r>
              <a:rPr lang="en-GB" sz="1100" err="1">
                <a:latin typeface="Arial"/>
                <a:ea typeface="Arial"/>
                <a:cs typeface="Arial"/>
                <a:sym typeface="Arial"/>
              </a:rPr>
              <a:t>bệnh</a:t>
            </a:r>
            <a:r>
              <a:rPr lang="en-GB" sz="1100">
                <a:latin typeface="Arial"/>
                <a:ea typeface="Arial"/>
                <a:cs typeface="Arial"/>
                <a:sym typeface="Arial"/>
              </a:rPr>
              <a:t> </a:t>
            </a:r>
            <a:r>
              <a:rPr lang="en-GB" sz="1100" err="1">
                <a:latin typeface="Arial"/>
                <a:ea typeface="Arial"/>
                <a:cs typeface="Arial"/>
                <a:sym typeface="Arial"/>
              </a:rPr>
              <a:t>truyền</a:t>
            </a:r>
            <a:r>
              <a:rPr lang="en-GB" sz="1100">
                <a:latin typeface="Arial"/>
                <a:ea typeface="Arial"/>
                <a:cs typeface="Arial"/>
                <a:sym typeface="Arial"/>
              </a:rPr>
              <a:t> </a:t>
            </a:r>
            <a:r>
              <a:rPr lang="en-GB" sz="1100" err="1">
                <a:latin typeface="Arial"/>
                <a:ea typeface="Arial"/>
                <a:cs typeface="Arial"/>
                <a:sym typeface="Arial"/>
              </a:rPr>
              <a:t>nhiễm</a:t>
            </a:r>
            <a:r>
              <a:rPr lang="en-GB" sz="1100">
                <a:latin typeface="Arial"/>
                <a:ea typeface="Arial"/>
                <a:cs typeface="Arial"/>
                <a:sym typeface="Arial"/>
              </a:rPr>
              <a:t> </a:t>
            </a:r>
            <a:r>
              <a:rPr lang="en-GB" sz="1100" err="1">
                <a:latin typeface="Arial"/>
                <a:ea typeface="Arial"/>
                <a:cs typeface="Arial"/>
                <a:sym typeface="Arial"/>
              </a:rPr>
              <a:t>và</a:t>
            </a:r>
            <a:r>
              <a:rPr lang="en-GB" sz="1100">
                <a:latin typeface="Arial"/>
                <a:ea typeface="Arial"/>
                <a:cs typeface="Arial"/>
                <a:sym typeface="Arial"/>
              </a:rPr>
              <a:t> </a:t>
            </a:r>
            <a:r>
              <a:rPr lang="en-GB" sz="1100" err="1">
                <a:latin typeface="Arial"/>
                <a:ea typeface="Arial"/>
                <a:cs typeface="Arial"/>
                <a:sym typeface="Arial"/>
              </a:rPr>
              <a:t>vắc-xin</a:t>
            </a:r>
            <a:r>
              <a:rPr lang="en-GB" sz="1100">
                <a:latin typeface="Arial"/>
                <a:ea typeface="Arial"/>
                <a:cs typeface="Arial"/>
                <a:sym typeface="Arial"/>
              </a:rPr>
              <a:t> </a:t>
            </a:r>
            <a:r>
              <a:rPr lang="en-GB" sz="1100" err="1">
                <a:latin typeface="Arial"/>
                <a:ea typeface="Arial"/>
                <a:cs typeface="Arial"/>
                <a:sym typeface="Arial"/>
              </a:rPr>
              <a:t>phòng</a:t>
            </a:r>
            <a:r>
              <a:rPr lang="en-GB" sz="1100">
                <a:latin typeface="Arial"/>
                <a:ea typeface="Arial"/>
                <a:cs typeface="Arial"/>
                <a:sym typeface="Arial"/>
              </a:rPr>
              <a:t> </a:t>
            </a:r>
            <a:r>
              <a:rPr lang="en-GB" sz="1100" err="1">
                <a:latin typeface="Arial"/>
                <a:ea typeface="Arial"/>
                <a:cs typeface="Arial"/>
                <a:sym typeface="Arial"/>
              </a:rPr>
              <a:t>chống</a:t>
            </a:r>
            <a:r>
              <a:rPr lang="en-GB" sz="1100">
                <a:latin typeface="Arial"/>
                <a:ea typeface="Arial"/>
                <a:cs typeface="Arial"/>
                <a:sym typeface="Arial"/>
              </a:rPr>
              <a:t> </a:t>
            </a:r>
            <a:r>
              <a:rPr lang="en-GB" sz="1100" err="1">
                <a:latin typeface="Arial"/>
                <a:ea typeface="Arial"/>
                <a:cs typeface="Arial"/>
                <a:sym typeface="Arial"/>
              </a:rPr>
              <a:t>một</a:t>
            </a:r>
            <a:r>
              <a:rPr lang="en-GB" sz="1100">
                <a:latin typeface="Arial"/>
                <a:ea typeface="Arial"/>
                <a:cs typeface="Arial"/>
                <a:sym typeface="Arial"/>
              </a:rPr>
              <a:t> </a:t>
            </a:r>
            <a:r>
              <a:rPr lang="en-GB" sz="1100" err="1">
                <a:latin typeface="Arial"/>
                <a:ea typeface="Arial"/>
                <a:cs typeface="Arial"/>
                <a:sym typeface="Arial"/>
              </a:rPr>
              <a:t>cách</a:t>
            </a:r>
            <a:r>
              <a:rPr lang="en-GB" sz="1100">
                <a:latin typeface="Arial"/>
                <a:ea typeface="Arial"/>
                <a:cs typeface="Arial"/>
                <a:sym typeface="Arial"/>
              </a:rPr>
              <a:t> </a:t>
            </a:r>
            <a:r>
              <a:rPr lang="en-GB" sz="1100" err="1">
                <a:latin typeface="Arial"/>
                <a:ea typeface="Arial"/>
                <a:cs typeface="Arial"/>
                <a:sym typeface="Arial"/>
              </a:rPr>
              <a:t>linh</a:t>
            </a:r>
            <a:r>
              <a:rPr lang="en-GB" sz="1100">
                <a:latin typeface="Arial"/>
                <a:ea typeface="Arial"/>
                <a:cs typeface="Arial"/>
                <a:sym typeface="Arial"/>
              </a:rPr>
              <a:t> </a:t>
            </a:r>
            <a:r>
              <a:rPr lang="en-GB" sz="1100" err="1">
                <a:latin typeface="Arial"/>
                <a:ea typeface="Arial"/>
                <a:cs typeface="Arial"/>
                <a:sym typeface="Arial"/>
              </a:rPr>
              <a:t>hoạt</a:t>
            </a:r>
            <a:r>
              <a:rPr lang="en-GB" sz="1100">
                <a:latin typeface="Arial"/>
                <a:ea typeface="Arial"/>
                <a:cs typeface="Arial"/>
                <a:sym typeface="Arial"/>
              </a:rPr>
              <a:t> </a:t>
            </a:r>
            <a:r>
              <a:rPr lang="en-GB" sz="1100" err="1">
                <a:latin typeface="Arial"/>
                <a:ea typeface="Arial"/>
                <a:cs typeface="Arial"/>
                <a:sym typeface="Arial"/>
              </a:rPr>
              <a:t>theo</a:t>
            </a:r>
            <a:r>
              <a:rPr lang="en-GB" sz="1100">
                <a:latin typeface="Arial"/>
                <a:ea typeface="Arial"/>
                <a:cs typeface="Arial"/>
                <a:sym typeface="Arial"/>
              </a:rPr>
              <a:t> </a:t>
            </a:r>
            <a:r>
              <a:rPr lang="en-GB" sz="1100" err="1">
                <a:latin typeface="Arial"/>
                <a:ea typeface="Arial"/>
                <a:cs typeface="Arial"/>
                <a:sym typeface="Arial"/>
              </a:rPr>
              <a:t>bối</a:t>
            </a:r>
            <a:r>
              <a:rPr lang="en-GB" sz="1100">
                <a:latin typeface="Arial"/>
                <a:ea typeface="Arial"/>
                <a:cs typeface="Arial"/>
                <a:sym typeface="Arial"/>
              </a:rPr>
              <a:t> </a:t>
            </a:r>
            <a:r>
              <a:rPr lang="en-GB" sz="1100" err="1">
                <a:latin typeface="Arial"/>
                <a:ea typeface="Arial"/>
                <a:cs typeface="Arial"/>
                <a:sym typeface="Arial"/>
              </a:rPr>
              <a:t>cảnh</a:t>
            </a:r>
            <a:r>
              <a:rPr lang="en-GB" sz="1100">
                <a:latin typeface="Arial"/>
                <a:ea typeface="Arial"/>
                <a:cs typeface="Arial"/>
                <a:sym typeface="Arial"/>
              </a:rPr>
              <a:t> </a:t>
            </a:r>
            <a:r>
              <a:rPr lang="en-GB" sz="1100" err="1">
                <a:latin typeface="Arial"/>
                <a:ea typeface="Arial"/>
                <a:cs typeface="Arial"/>
                <a:sym typeface="Arial"/>
              </a:rPr>
              <a:t>địa</a:t>
            </a:r>
            <a:r>
              <a:rPr lang="en-GB" sz="1100">
                <a:latin typeface="Arial"/>
                <a:ea typeface="Arial"/>
                <a:cs typeface="Arial"/>
                <a:sym typeface="Arial"/>
              </a:rPr>
              <a:t> </a:t>
            </a:r>
            <a:r>
              <a:rPr lang="en-GB" sz="1100" err="1">
                <a:latin typeface="Arial"/>
                <a:ea typeface="Arial"/>
                <a:cs typeface="Arial"/>
                <a:sym typeface="Arial"/>
              </a:rPr>
              <a:t>phương</a:t>
            </a:r>
            <a:r>
              <a:rPr lang="en-GB" sz="1100">
                <a:latin typeface="Arial"/>
                <a:ea typeface="Arial"/>
                <a:cs typeface="Arial"/>
                <a:sym typeface="Arial"/>
              </a:rPr>
              <a:t>. </a:t>
            </a:r>
            <a:endParaRPr/>
          </a:p>
          <a:p>
            <a:pPr marL="0" lvl="0" indent="0" algn="just" rtl="0">
              <a:lnSpc>
                <a:spcPct val="90000"/>
              </a:lnSpc>
              <a:spcBef>
                <a:spcPts val="0"/>
              </a:spcBef>
              <a:spcAft>
                <a:spcPts val="0"/>
              </a:spcAft>
              <a:buSzPts val="1100"/>
              <a:buNone/>
            </a:pPr>
            <a:endParaRPr sz="1100">
              <a:latin typeface="Arial"/>
              <a:ea typeface="Arial"/>
              <a:cs typeface="Arial"/>
              <a:sym typeface="Arial"/>
            </a:endParaRPr>
          </a:p>
          <a:p>
            <a:pPr marL="0" lvl="0" indent="0" algn="just" rtl="0">
              <a:lnSpc>
                <a:spcPct val="90000"/>
              </a:lnSpc>
              <a:spcBef>
                <a:spcPts val="0"/>
              </a:spcBef>
              <a:spcAft>
                <a:spcPts val="0"/>
              </a:spcAft>
              <a:buSzPts val="1100"/>
              <a:buNone/>
            </a:pPr>
            <a:endParaRPr sz="1100">
              <a:latin typeface="Arial"/>
              <a:ea typeface="Arial"/>
              <a:cs typeface="Arial"/>
              <a:sym typeface="Arial"/>
            </a:endParaRPr>
          </a:p>
        </p:txBody>
      </p:sp>
      <p:sp>
        <p:nvSpPr>
          <p:cNvPr id="412" name="Google Shape;412;p19"/>
          <p:cNvSpPr txBox="1"/>
          <p:nvPr/>
        </p:nvSpPr>
        <p:spPr>
          <a:xfrm>
            <a:off x="3296018" y="3065550"/>
            <a:ext cx="3274800" cy="14157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8C2137"/>
                </a:solidFill>
                <a:latin typeface="Arial"/>
                <a:ea typeface="Arial"/>
                <a:cs typeface="Arial"/>
                <a:sym typeface="Arial"/>
              </a:rPr>
              <a:t>TRỌNG TÂM KIẾN THỨC</a:t>
            </a:r>
            <a:endParaRPr sz="1100" b="0" i="0" u="none" strike="noStrike" cap="none">
              <a:solidFill>
                <a:srgbClr val="8C2137"/>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ts val="1000"/>
              <a:buFont typeface="Noto Sans Symbols"/>
              <a:buChar char="∙"/>
            </a:pPr>
            <a:r>
              <a:rPr lang="en-GB" sz="1100" b="0" i="0" u="none" strike="noStrike" cap="none" err="1">
                <a:solidFill>
                  <a:schemeClr val="dk1"/>
                </a:solidFill>
                <a:latin typeface="Arial"/>
                <a:ea typeface="Arial"/>
                <a:cs typeface="Arial"/>
                <a:sym typeface="Arial"/>
              </a:rPr>
              <a:t>Bệnh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uốn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sinh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ảnh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hưởng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bệnh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sức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khỏe</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đồng</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ts val="1000"/>
              <a:buFont typeface="Noto Sans Symbols"/>
              <a:buChar char="∙"/>
            </a:pPr>
            <a:r>
              <a:rPr lang="en-GB" sz="1100" b="0" i="0" u="none" strike="noStrike" cap="none" err="1">
                <a:solidFill>
                  <a:schemeClr val="dk1"/>
                </a:solidFill>
                <a:latin typeface="Arial"/>
                <a:ea typeface="Arial"/>
                <a:cs typeface="Arial"/>
                <a:sym typeface="Arial"/>
              </a:rPr>
              <a:t>Vắc-xin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phòng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uốn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sinh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lợi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ích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vắc-xin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phòng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uốn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ván</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342900" marR="0" lvl="0" indent="-279400" algn="just" rtl="0">
              <a:lnSpc>
                <a:spcPct val="100000"/>
              </a:lnSpc>
              <a:spcBef>
                <a:spcPts val="800"/>
              </a:spcBef>
              <a:spcAft>
                <a:spcPts val="0"/>
              </a:spcAft>
              <a:buClr>
                <a:schemeClr val="dk1"/>
              </a:buClr>
              <a:buSzPts val="1000"/>
              <a:buFont typeface="Noto Sans Symbols"/>
              <a:buNone/>
            </a:pPr>
            <a:endParaRPr sz="1100" b="0" i="0" u="none" strike="noStrike" cap="none">
              <a:solidFill>
                <a:schemeClr val="dk1"/>
              </a:solidFill>
              <a:latin typeface="Arial"/>
              <a:ea typeface="Arial"/>
              <a:cs typeface="Arial"/>
              <a:sym typeface="Arial"/>
            </a:endParaRPr>
          </a:p>
        </p:txBody>
      </p:sp>
      <p:sp>
        <p:nvSpPr>
          <p:cNvPr id="413" name="Google Shape;413;p19"/>
          <p:cNvSpPr txBox="1"/>
          <p:nvPr/>
        </p:nvSpPr>
        <p:spPr>
          <a:xfrm>
            <a:off x="601477" y="3064169"/>
            <a:ext cx="2827500" cy="158500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n-GB" sz="1100" b="1" i="0" u="none" strike="noStrike" cap="none">
                <a:solidFill>
                  <a:srgbClr val="8C2137"/>
                </a:solidFill>
                <a:latin typeface="Arial"/>
                <a:ea typeface="Arial"/>
                <a:cs typeface="Arial"/>
                <a:sym typeface="Arial"/>
              </a:rPr>
              <a:t>TRỌNG TÂM KỸ NĂNG </a:t>
            </a:r>
            <a:endParaRPr sz="1100" b="1" i="0" u="none" strike="noStrike" cap="none">
              <a:solidFill>
                <a:srgbClr val="8C2137"/>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ts val="1000"/>
              <a:buFont typeface="Noto Sans Symbols"/>
              <a:buChar char="∙"/>
            </a:pPr>
            <a:r>
              <a:rPr lang="en-GB" sz="1100" b="0" i="0" u="none" strike="noStrike" cap="none" err="1">
                <a:solidFill>
                  <a:schemeClr val="dk1"/>
                </a:solidFill>
                <a:latin typeface="Arial"/>
                <a:ea typeface="Arial"/>
                <a:cs typeface="Arial"/>
                <a:sym typeface="Arial"/>
              </a:rPr>
              <a:t>Sử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ngữ</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nói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tin.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ts val="1000"/>
              <a:buFont typeface="Noto Sans Symbols"/>
              <a:buChar char="∙"/>
            </a:pPr>
            <a:r>
              <a:rPr lang="en-GB" sz="1100" b="0" i="0" u="none" strike="noStrike" cap="none" err="1">
                <a:solidFill>
                  <a:schemeClr val="dk1"/>
                </a:solidFill>
                <a:latin typeface="Arial"/>
                <a:ea typeface="Arial"/>
                <a:cs typeface="Arial"/>
                <a:sym typeface="Arial"/>
              </a:rPr>
              <a:t>Sử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ngữ</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vắc-xin</a:t>
            </a:r>
            <a:r>
              <a:rPr lang="en-GB" sz="11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ts val="1000"/>
              <a:buFont typeface="Noto Sans Symbols"/>
              <a:buChar char="∙"/>
            </a:pPr>
            <a:r>
              <a:rPr lang="en-GB" sz="1100" b="0" i="0" u="none" strike="noStrike" cap="none" err="1">
                <a:solidFill>
                  <a:schemeClr val="dk1"/>
                </a:solidFill>
                <a:latin typeface="Arial"/>
                <a:ea typeface="Arial"/>
                <a:cs typeface="Arial"/>
                <a:sym typeface="Arial"/>
              </a:rPr>
              <a:t>Hiểu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dạng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văn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hóa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địa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phương</a:t>
            </a:r>
            <a:r>
              <a:rPr lang="en-GB" sz="11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cxnSp>
        <p:nvCxnSpPr>
          <p:cNvPr id="414" name="Google Shape;414;p19"/>
          <p:cNvCxnSpPr/>
          <p:nvPr/>
        </p:nvCxnSpPr>
        <p:spPr>
          <a:xfrm>
            <a:off x="3296018" y="3146778"/>
            <a:ext cx="0" cy="1605413"/>
          </a:xfrm>
          <a:prstGeom prst="straightConnector1">
            <a:avLst/>
          </a:prstGeom>
          <a:noFill/>
          <a:ln w="19050" cap="flat" cmpd="sng">
            <a:solidFill>
              <a:srgbClr val="8C2137"/>
            </a:solidFill>
            <a:prstDash val="solid"/>
            <a:miter lim="800000"/>
            <a:headEnd type="none" w="sm" len="sm"/>
            <a:tailEnd type="none" w="sm" len="sm"/>
          </a:ln>
        </p:spPr>
      </p:cxnSp>
      <p:cxnSp>
        <p:nvCxnSpPr>
          <p:cNvPr id="415" name="Google Shape;415;p19"/>
          <p:cNvCxnSpPr/>
          <p:nvPr/>
        </p:nvCxnSpPr>
        <p:spPr>
          <a:xfrm>
            <a:off x="601477" y="3112304"/>
            <a:ext cx="0" cy="1583180"/>
          </a:xfrm>
          <a:prstGeom prst="straightConnector1">
            <a:avLst/>
          </a:prstGeom>
          <a:noFill/>
          <a:ln w="19050" cap="flat" cmpd="sng">
            <a:solidFill>
              <a:srgbClr val="8C2137"/>
            </a:solidFill>
            <a:prstDash val="solid"/>
            <a:miter lim="800000"/>
            <a:headEnd type="none" w="sm" len="sm"/>
            <a:tailEnd type="none" w="sm" len="sm"/>
          </a:ln>
        </p:spPr>
      </p:cxnSp>
      <p:sp>
        <p:nvSpPr>
          <p:cNvPr id="416" name="Google Shape;416;p19"/>
          <p:cNvSpPr txBox="1"/>
          <p:nvPr/>
        </p:nvSpPr>
        <p:spPr>
          <a:xfrm>
            <a:off x="471218" y="8409613"/>
            <a:ext cx="6030914" cy="7847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a:solidFill>
                  <a:srgbClr val="8C2137"/>
                </a:solidFill>
                <a:latin typeface="Arial"/>
                <a:ea typeface="Arial"/>
                <a:cs typeface="Arial"/>
                <a:sym typeface="Arial"/>
              </a:rPr>
              <a:t>Lưu ý </a:t>
            </a:r>
            <a:r>
              <a:rPr lang="en-GB" sz="1200" b="1" i="0" u="none" strike="noStrike" cap="none" err="1">
                <a:solidFill>
                  <a:srgbClr val="8C2137"/>
                </a:solidFill>
                <a:latin typeface="Arial"/>
                <a:ea typeface="Arial"/>
                <a:cs typeface="Arial"/>
                <a:sym typeface="Arial"/>
              </a:rPr>
              <a:t>cho</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tập</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huấn</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viên</a:t>
            </a:r>
            <a:r>
              <a:rPr lang="en-GB" sz="1200" b="1" i="0" u="none" strike="noStrike" cap="none">
                <a:solidFill>
                  <a:srgbClr val="8C2137"/>
                </a:solidFill>
                <a:latin typeface="Arial"/>
                <a:ea typeface="Arial"/>
                <a:cs typeface="Arial"/>
                <a:sym typeface="Arial"/>
              </a:rPr>
              <a:t>: </a:t>
            </a:r>
            <a:endParaRPr sz="1200" b="1" i="0" u="none" strike="noStrike" cap="none">
              <a:solidFill>
                <a:srgbClr val="8C2137"/>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Mô-</a:t>
            </a:r>
            <a:r>
              <a:rPr lang="en-GB" sz="1100" b="0" i="0" u="none" strike="noStrike" cap="none" err="1">
                <a:solidFill>
                  <a:schemeClr val="dk1"/>
                </a:solidFill>
                <a:latin typeface="Arial"/>
                <a:ea typeface="Arial"/>
                <a:cs typeface="Arial"/>
                <a:sym typeface="Arial"/>
              </a:rPr>
              <a:t>đun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dụng</a:t>
            </a:r>
            <a:r>
              <a:rPr lang="en-GB" sz="1100" b="0" i="0" u="none" strike="noStrike" cap="none">
                <a:solidFill>
                  <a:schemeClr val="dk1"/>
                </a:solidFill>
                <a:latin typeface="Arial"/>
                <a:ea typeface="Arial"/>
                <a:cs typeface="Arial"/>
                <a:sym typeface="Arial"/>
              </a:rPr>
              <a:t> 2 </a:t>
            </a:r>
            <a:r>
              <a:rPr lang="en-GB" sz="1100" b="0" i="0" u="none" strike="noStrike" cap="none" err="1">
                <a:solidFill>
                  <a:schemeClr val="dk1"/>
                </a:solidFill>
                <a:latin typeface="Arial"/>
                <a:ea typeface="Arial"/>
                <a:cs typeface="Arial"/>
                <a:sym typeface="Arial"/>
              </a:rPr>
              <a:t>công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cụ</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chính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vai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nghiệm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huống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nhiều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góc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nhau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học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hiệu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quả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dạng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văn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hóa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địa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phương</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aphicFrame>
        <p:nvGraphicFramePr>
          <p:cNvPr id="417" name="Google Shape;417;p19"/>
          <p:cNvGraphicFramePr/>
          <p:nvPr>
            <p:extLst>
              <p:ext uri="{D42A27DB-BD31-4B8C-83A1-F6EECF244321}">
                <p14:modId xmlns:p14="http://schemas.microsoft.com/office/powerpoint/2010/main" val="1691250624"/>
              </p:ext>
            </p:extLst>
          </p:nvPr>
        </p:nvGraphicFramePr>
        <p:xfrm>
          <a:off x="471486" y="5324637"/>
          <a:ext cx="6030900" cy="2913155"/>
        </p:xfrm>
        <a:graphic>
          <a:graphicData uri="http://schemas.openxmlformats.org/drawingml/2006/table">
            <a:tbl>
              <a:tblPr firstRow="1" bandRow="1">
                <a:noFill/>
                <a:tableStyleId>{13CA79E7-79CE-420D-BEB2-B26DAB61E72D}</a:tableStyleId>
              </a:tblPr>
              <a:tblGrid>
                <a:gridCol w="1081925">
                  <a:extLst>
                    <a:ext uri="{9D8B030D-6E8A-4147-A177-3AD203B41FA5}">
                      <a16:colId xmlns:a16="http://schemas.microsoft.com/office/drawing/2014/main" val="20000"/>
                    </a:ext>
                  </a:extLst>
                </a:gridCol>
                <a:gridCol w="3255650">
                  <a:extLst>
                    <a:ext uri="{9D8B030D-6E8A-4147-A177-3AD203B41FA5}">
                      <a16:colId xmlns:a16="http://schemas.microsoft.com/office/drawing/2014/main" val="20001"/>
                    </a:ext>
                  </a:extLst>
                </a:gridCol>
                <a:gridCol w="1693325">
                  <a:extLst>
                    <a:ext uri="{9D8B030D-6E8A-4147-A177-3AD203B41FA5}">
                      <a16:colId xmlns:a16="http://schemas.microsoft.com/office/drawing/2014/main" val="20002"/>
                    </a:ext>
                  </a:extLst>
                </a:gridCol>
              </a:tblGrid>
              <a:tr h="352775">
                <a:tc>
                  <a:txBody>
                    <a:bodyPr/>
                    <a:lstStyle/>
                    <a:p>
                      <a:pPr marL="0" marR="0" lvl="0" indent="0" algn="l" rtl="0">
                        <a:lnSpc>
                          <a:spcPct val="100000"/>
                        </a:lnSpc>
                        <a:spcBef>
                          <a:spcPts val="0"/>
                        </a:spcBef>
                        <a:spcAft>
                          <a:spcPts val="0"/>
                        </a:spcAft>
                        <a:buClr>
                          <a:srgbClr val="000000"/>
                        </a:buClr>
                        <a:buSzPts val="1100"/>
                        <a:buFont typeface="Arial"/>
                        <a:buNone/>
                      </a:pPr>
                      <a:r>
                        <a:rPr lang="en-GB" sz="1100" b="1" u="none" strike="noStrike" cap="none" err="1">
                          <a:solidFill>
                            <a:schemeClr val="dk1"/>
                          </a:solidFill>
                          <a:latin typeface="Arial"/>
                          <a:ea typeface="Arial"/>
                          <a:cs typeface="Arial"/>
                          <a:sym typeface="Arial"/>
                        </a:rPr>
                        <a:t>Bước</a:t>
                      </a:r>
                      <a:r>
                        <a:rPr lang="en-GB" sz="1100" b="1" u="none" strike="noStrike" cap="none">
                          <a:solidFill>
                            <a:schemeClr val="dk1"/>
                          </a:solidFill>
                          <a:latin typeface="Arial"/>
                          <a:ea typeface="Arial"/>
                          <a:cs typeface="Arial"/>
                          <a:sym typeface="Arial"/>
                        </a:rPr>
                        <a:t> 1</a:t>
                      </a:r>
                      <a:r>
                        <a:rPr lang="en-GB" sz="1100" b="1" u="none" strike="noStrike" cap="none">
                          <a:solidFill>
                            <a:schemeClr val="dk1"/>
                          </a:solidFill>
                          <a:latin typeface="Arial"/>
                          <a:ea typeface="Arial"/>
                          <a:cs typeface="Arial"/>
                        </a:rPr>
                        <a:t> </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HOẠT ĐỘNG 1: </a:t>
                      </a:r>
                      <a:r>
                        <a:rPr lang="en-GB" sz="1100" b="0" u="none" strike="noStrike" cap="none" err="1">
                          <a:solidFill>
                            <a:schemeClr val="dk1"/>
                          </a:solidFill>
                          <a:latin typeface="Arial"/>
                          <a:ea typeface="Arial"/>
                          <a:cs typeface="Arial"/>
                          <a:sym typeface="Arial"/>
                        </a:rPr>
                        <a:t>Khởi</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động</a:t>
                      </a:r>
                      <a:r>
                        <a:rPr lang="en-GB" sz="1100" b="0" u="none" strike="noStrike" cap="none">
                          <a:solidFill>
                            <a:schemeClr val="dk1"/>
                          </a:solidFill>
                          <a:latin typeface="Arial"/>
                          <a:ea typeface="Arial"/>
                          <a:cs typeface="Arial"/>
                          <a:sym typeface="Arial"/>
                        </a:rPr>
                        <a:t> &amp; </a:t>
                      </a:r>
                      <a:r>
                        <a:rPr lang="en-GB" sz="1100" b="0" u="none" strike="noStrike" cap="none" err="1">
                          <a:solidFill>
                            <a:schemeClr val="dk1"/>
                          </a:solidFill>
                          <a:latin typeface="Arial"/>
                          <a:ea typeface="Arial"/>
                          <a:cs typeface="Arial"/>
                          <a:sym typeface="Arial"/>
                        </a:rPr>
                        <a:t>Trò</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chơi</a:t>
                      </a:r>
                      <a:r>
                        <a:rPr lang="en-GB" sz="1100" b="0" u="none" strike="noStrike" cap="none">
                          <a:solidFill>
                            <a:schemeClr val="dk1"/>
                          </a:solidFill>
                          <a:latin typeface="Arial"/>
                          <a:ea typeface="Arial"/>
                          <a:cs typeface="Arial"/>
                          <a:sym typeface="Arial"/>
                        </a:rPr>
                        <a:t> Rung </a:t>
                      </a:r>
                      <a:r>
                        <a:rPr lang="en-GB" sz="1100" b="0" u="none" strike="noStrike" cap="none" err="1">
                          <a:solidFill>
                            <a:schemeClr val="dk1"/>
                          </a:solidFill>
                          <a:latin typeface="Arial"/>
                          <a:ea typeface="Arial"/>
                          <a:cs typeface="Arial"/>
                          <a:sym typeface="Arial"/>
                        </a:rPr>
                        <a:t>Chuông</a:t>
                      </a:r>
                      <a:r>
                        <a:rPr lang="en-GB" sz="1100" b="0" u="none" strike="noStrike" cap="none">
                          <a:solidFill>
                            <a:schemeClr val="dk1"/>
                          </a:solidFill>
                          <a:latin typeface="Arial"/>
                          <a:ea typeface="Arial"/>
                          <a:cs typeface="Arial"/>
                          <a:sym typeface="Arial"/>
                        </a:rPr>
                        <a:t> </a:t>
                      </a:r>
                      <a:r>
                        <a:rPr lang="en-GB" sz="1100" b="0" u="none" strike="noStrike" cap="none" err="1">
                          <a:solidFill>
                            <a:schemeClr val="dk1"/>
                          </a:solidFill>
                          <a:latin typeface="Arial"/>
                          <a:ea typeface="Arial"/>
                          <a:cs typeface="Arial"/>
                          <a:sym typeface="Arial"/>
                        </a:rPr>
                        <a:t>Vàng</a:t>
                      </a:r>
                      <a:r>
                        <a:rPr lang="en-GB" sz="1100" b="0" u="none" strike="noStrike" cap="none">
                          <a:solidFill>
                            <a:schemeClr val="dk1"/>
                          </a:solidFill>
                          <a:latin typeface="Arial"/>
                          <a:ea typeface="Arial"/>
                          <a:cs typeface="Arial"/>
                        </a:rPr>
                        <a:t> </a:t>
                      </a:r>
                      <a:endParaRPr sz="1100" b="0" i="1"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15 </a:t>
                      </a:r>
                      <a:r>
                        <a:rPr lang="en-GB" sz="1100" b="0" u="none" strike="noStrike" cap="none" err="1">
                          <a:solidFill>
                            <a:schemeClr val="dk1"/>
                          </a:solidFill>
                          <a:latin typeface="Arial"/>
                          <a:ea typeface="Arial"/>
                          <a:cs typeface="Arial"/>
                          <a:sym typeface="Arial"/>
                        </a:rPr>
                        <a:t>phút</a:t>
                      </a:r>
                      <a:endParaRPr sz="1400" u="none" strike="noStrike" cap="none" err="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extLst>
                  <a:ext uri="{0D108BD9-81ED-4DB2-BD59-A6C34878D82A}">
                    <a16:rowId xmlns:a16="http://schemas.microsoft.com/office/drawing/2014/main" val="10000"/>
                  </a:ext>
                </a:extLst>
              </a:tr>
              <a:tr h="352775">
                <a:tc>
                  <a:txBody>
                    <a:bodyPr/>
                    <a:lstStyle/>
                    <a:p>
                      <a:pPr marL="0" marR="0" lvl="0" indent="0" algn="l" rtl="0">
                        <a:lnSpc>
                          <a:spcPct val="100000"/>
                        </a:lnSpc>
                        <a:spcBef>
                          <a:spcPts val="0"/>
                        </a:spcBef>
                        <a:spcAft>
                          <a:spcPts val="0"/>
                        </a:spcAft>
                        <a:buClr>
                          <a:srgbClr val="000000"/>
                        </a:buClr>
                        <a:buSzPts val="1100"/>
                        <a:buFont typeface="Arial"/>
                        <a:buNone/>
                      </a:pPr>
                      <a:r>
                        <a:rPr lang="en-GB" sz="1100" b="1" u="none" strike="noStrike" cap="none" err="1">
                          <a:solidFill>
                            <a:schemeClr val="dk1"/>
                          </a:solidFill>
                          <a:latin typeface="Arial"/>
                          <a:ea typeface="Arial"/>
                          <a:cs typeface="Arial"/>
                          <a:sym typeface="Arial"/>
                        </a:rPr>
                        <a:t>Bước</a:t>
                      </a:r>
                      <a:r>
                        <a:rPr lang="en-GB" sz="1100" b="1" u="none" strike="noStrike" cap="none">
                          <a:solidFill>
                            <a:schemeClr val="dk1"/>
                          </a:solidFill>
                          <a:latin typeface="Arial"/>
                          <a:ea typeface="Arial"/>
                          <a:cs typeface="Arial"/>
                          <a:sym typeface="Arial"/>
                        </a:rPr>
                        <a:t> 2</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HOẠT ĐỘNG</a:t>
                      </a:r>
                      <a:r>
                        <a:rPr lang="en-GB" sz="1100" b="0" u="none" strike="noStrike" cap="none">
                          <a:solidFill>
                            <a:schemeClr val="dk1"/>
                          </a:solidFill>
                          <a:latin typeface="Arial"/>
                          <a:ea typeface="Arial"/>
                          <a:cs typeface="Arial"/>
                        </a:rPr>
                        <a:t> </a:t>
                      </a:r>
                      <a:r>
                        <a:rPr lang="en-GB" sz="1100" b="0" u="none" strike="noStrike" cap="none">
                          <a:solidFill>
                            <a:schemeClr val="dk1"/>
                          </a:solidFill>
                          <a:latin typeface="Arial"/>
                          <a:ea typeface="Arial"/>
                          <a:cs typeface="Arial"/>
                          <a:sym typeface="Arial"/>
                        </a:rPr>
                        <a:t> 2: </a:t>
                      </a:r>
                      <a:r>
                        <a:rPr lang="en-GB" sz="1100" b="0" i="1" u="none" strike="noStrike" cap="none" err="1">
                          <a:solidFill>
                            <a:schemeClr val="dk1"/>
                          </a:solidFill>
                          <a:latin typeface="Arial"/>
                          <a:ea typeface="Arial"/>
                          <a:cs typeface="Arial"/>
                          <a:sym typeface="Arial"/>
                        </a:rPr>
                        <a:t>Làm</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việc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nhóm</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để</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xây</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dựng</a:t>
                      </a:r>
                      <a:r>
                        <a:rPr lang="en-GB" sz="1100" b="0" i="1" u="none" strike="noStrike" cap="none">
                          <a:solidFill>
                            <a:schemeClr val="dk1"/>
                          </a:solidFill>
                          <a:latin typeface="Arial"/>
                          <a:ea typeface="Arial"/>
                          <a:cs typeface="Arial"/>
                        </a:rPr>
                        <a:t> </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a:t>
                      </a:r>
                      <a:r>
                        <a:rPr lang="en-GB" sz="1100" i="1" err="1">
                          <a:latin typeface="Arial"/>
                          <a:ea typeface="Arial"/>
                          <a:cs typeface="Arial"/>
                          <a:sym typeface="Arial"/>
                        </a:rPr>
                        <a:t>à</a:t>
                      </a:r>
                      <a:r>
                        <a:rPr lang="en-GB" sz="1100" i="1">
                          <a:latin typeface="Arial"/>
                          <a:ea typeface="Arial"/>
                          <a:cs typeface="Arial"/>
                          <a:sym typeface="Arial"/>
                        </a:rPr>
                        <a:t> </a:t>
                      </a:r>
                      <a:r>
                        <a:rPr lang="en-GB" sz="1100" i="1" err="1">
                          <a:latin typeface="Arial"/>
                          <a:ea typeface="Arial"/>
                          <a:cs typeface="Arial"/>
                          <a:sym typeface="Arial"/>
                        </a:rPr>
                        <a:t>truyền</a:t>
                      </a:r>
                      <a:r>
                        <a:rPr lang="en-GB" sz="1100" i="1">
                          <a:latin typeface="Arial"/>
                          <a:ea typeface="Arial"/>
                          <a:cs typeface="Arial"/>
                          <a:sym typeface="Arial"/>
                        </a:rPr>
                        <a:t> </a:t>
                      </a:r>
                      <a:r>
                        <a:rPr lang="en-GB" sz="1100" i="1" err="1">
                          <a:latin typeface="Arial"/>
                          <a:ea typeface="Arial"/>
                          <a:cs typeface="Arial"/>
                          <a:sym typeface="Arial"/>
                        </a:rPr>
                        <a:t>tải</a:t>
                      </a:r>
                      <a:r>
                        <a:rPr lang="en-GB" sz="1100" i="1">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thông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điệp</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truyền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thông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hiệu</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quả</a:t>
                      </a:r>
                      <a:endParaRPr sz="1400" u="none" strike="noStrike" cap="none" err="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30 </a:t>
                      </a:r>
                      <a:r>
                        <a:rPr lang="en-GB" sz="1100" b="0" u="none" strike="noStrike" cap="none" err="1">
                          <a:solidFill>
                            <a:schemeClr val="dk1"/>
                          </a:solidFill>
                          <a:latin typeface="Arial"/>
                          <a:ea typeface="Arial"/>
                          <a:cs typeface="Arial"/>
                          <a:sym typeface="Arial"/>
                        </a:rPr>
                        <a:t>phút</a:t>
                      </a:r>
                      <a:endParaRPr sz="1400" u="none" strike="noStrike" cap="none" err="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extLst>
                  <a:ext uri="{0D108BD9-81ED-4DB2-BD59-A6C34878D82A}">
                    <a16:rowId xmlns:a16="http://schemas.microsoft.com/office/drawing/2014/main" val="10001"/>
                  </a:ext>
                </a:extLst>
              </a:tr>
              <a:tr h="352775">
                <a:tc>
                  <a:txBody>
                    <a:bodyPr/>
                    <a:lstStyle/>
                    <a:p>
                      <a:pPr marL="0" marR="0" lvl="0" indent="0" algn="l" rtl="0">
                        <a:lnSpc>
                          <a:spcPct val="100000"/>
                        </a:lnSpc>
                        <a:spcBef>
                          <a:spcPts val="0"/>
                        </a:spcBef>
                        <a:spcAft>
                          <a:spcPts val="0"/>
                        </a:spcAft>
                        <a:buClr>
                          <a:srgbClr val="000000"/>
                        </a:buClr>
                        <a:buSzPts val="1100"/>
                        <a:buFont typeface="Arial"/>
                        <a:buNone/>
                      </a:pPr>
                      <a:endParaRPr sz="1100" b="1"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HOẠT ĐỘNG</a:t>
                      </a:r>
                      <a:r>
                        <a:rPr lang="en-GB" sz="1100" b="0" u="none" strike="noStrike" cap="none">
                          <a:solidFill>
                            <a:schemeClr val="dk1"/>
                          </a:solidFill>
                          <a:latin typeface="Arial"/>
                          <a:ea typeface="Arial"/>
                          <a:cs typeface="Arial"/>
                        </a:rPr>
                        <a:t> </a:t>
                      </a:r>
                      <a:r>
                        <a:rPr lang="en-GB" sz="1100" b="0" u="none" strike="noStrike" cap="none">
                          <a:solidFill>
                            <a:schemeClr val="dk1"/>
                          </a:solidFill>
                          <a:latin typeface="Arial"/>
                          <a:ea typeface="Arial"/>
                          <a:cs typeface="Arial"/>
                          <a:sym typeface="Arial"/>
                        </a:rPr>
                        <a:t> 3: </a:t>
                      </a:r>
                      <a:r>
                        <a:rPr lang="en-GB" sz="1100" b="0" i="1" u="none" strike="noStrike" cap="none">
                          <a:solidFill>
                            <a:schemeClr val="dk1"/>
                          </a:solidFill>
                          <a:latin typeface="Arial"/>
                          <a:ea typeface="Arial"/>
                          <a:cs typeface="Arial"/>
                          <a:sym typeface="Arial"/>
                        </a:rPr>
                        <a:t>Thảo </a:t>
                      </a:r>
                      <a:r>
                        <a:rPr lang="en-GB" sz="1100" b="0" i="1" u="none" strike="noStrike" cap="none" err="1">
                          <a:solidFill>
                            <a:schemeClr val="dk1"/>
                          </a:solidFill>
                          <a:latin typeface="Arial"/>
                          <a:ea typeface="Arial"/>
                          <a:cs typeface="Arial"/>
                          <a:sym typeface="Arial"/>
                        </a:rPr>
                        <a:t>luận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về</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cách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sử</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dụng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ngôn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ngữ</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nói</a:t>
                      </a:r>
                      <a:r>
                        <a:rPr lang="en-GB" sz="1100" b="0" i="1" u="none" strike="noStrike" cap="none">
                          <a:solidFill>
                            <a:schemeClr val="dk1"/>
                          </a:solidFill>
                          <a:latin typeface="Arial"/>
                          <a:ea typeface="Arial"/>
                          <a:cs typeface="Arial"/>
                          <a:sym typeface="Arial"/>
                        </a:rPr>
                        <a:t>.</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20 </a:t>
                      </a:r>
                      <a:r>
                        <a:rPr lang="en-GB" sz="1100" b="0" u="none" strike="noStrike" cap="none" err="1">
                          <a:solidFill>
                            <a:schemeClr val="dk1"/>
                          </a:solidFill>
                          <a:latin typeface="Arial"/>
                          <a:ea typeface="Arial"/>
                          <a:cs typeface="Arial"/>
                          <a:sym typeface="Arial"/>
                        </a:rPr>
                        <a:t>phút</a:t>
                      </a:r>
                      <a:endParaRPr sz="1400" u="none" strike="noStrike" cap="none" err="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extLst>
                  <a:ext uri="{0D108BD9-81ED-4DB2-BD59-A6C34878D82A}">
                    <a16:rowId xmlns:a16="http://schemas.microsoft.com/office/drawing/2014/main" val="10002"/>
                  </a:ext>
                </a:extLst>
              </a:tr>
              <a:tr h="352775">
                <a:tc>
                  <a:txBody>
                    <a:bodyPr/>
                    <a:lstStyle/>
                    <a:p>
                      <a:pPr marL="0" marR="0" lvl="0" indent="0" algn="l" rtl="0">
                        <a:lnSpc>
                          <a:spcPct val="100000"/>
                        </a:lnSpc>
                        <a:spcBef>
                          <a:spcPts val="0"/>
                        </a:spcBef>
                        <a:spcAft>
                          <a:spcPts val="0"/>
                        </a:spcAft>
                        <a:buClr>
                          <a:srgbClr val="000000"/>
                        </a:buClr>
                        <a:buSzPts val="1100"/>
                        <a:buFont typeface="Arial"/>
                        <a:buNone/>
                      </a:pPr>
                      <a:endParaRPr sz="1100" b="1"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100" i="1" u="none" strike="noStrike" cap="none">
                          <a:solidFill>
                            <a:schemeClr val="dk1"/>
                          </a:solidFill>
                          <a:latin typeface="Arial"/>
                          <a:ea typeface="Arial"/>
                          <a:cs typeface="Arial"/>
                          <a:sym typeface="Arial"/>
                        </a:rPr>
                        <a:t>- </a:t>
                      </a:r>
                      <a:r>
                        <a:rPr lang="en-GB" sz="1100" i="1" u="none" strike="noStrike" cap="none" err="1">
                          <a:solidFill>
                            <a:schemeClr val="dk1"/>
                          </a:solidFill>
                          <a:latin typeface="Arial"/>
                          <a:ea typeface="Arial"/>
                          <a:cs typeface="Arial"/>
                          <a:sym typeface="Arial"/>
                        </a:rPr>
                        <a:t>Giải</a:t>
                      </a:r>
                      <a:r>
                        <a:rPr lang="en-GB" sz="1100" i="1" u="none" strike="noStrike" cap="none">
                          <a:solidFill>
                            <a:schemeClr val="dk1"/>
                          </a:solidFill>
                          <a:latin typeface="Arial"/>
                          <a:ea typeface="Arial"/>
                          <a:cs typeface="Arial"/>
                          <a:sym typeface="Arial"/>
                        </a:rPr>
                        <a:t> </a:t>
                      </a:r>
                      <a:r>
                        <a:rPr lang="en-GB" sz="1100" i="1" u="none" strike="noStrike" cap="none" err="1">
                          <a:solidFill>
                            <a:schemeClr val="dk1"/>
                          </a:solidFill>
                          <a:latin typeface="Arial"/>
                          <a:ea typeface="Arial"/>
                          <a:cs typeface="Arial"/>
                          <a:sym typeface="Arial"/>
                        </a:rPr>
                        <a:t>lao</a:t>
                      </a:r>
                      <a:r>
                        <a:rPr lang="en-GB" sz="1100" i="1" u="none" strike="noStrike" cap="none">
                          <a:solidFill>
                            <a:schemeClr val="dk1"/>
                          </a:solidFill>
                          <a:latin typeface="Arial"/>
                          <a:ea typeface="Arial"/>
                          <a:cs typeface="Arial"/>
                          <a:sym typeface="Arial"/>
                        </a:rPr>
                        <a:t>-</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extLst>
                  <a:ext uri="{0D108BD9-81ED-4DB2-BD59-A6C34878D82A}">
                    <a16:rowId xmlns:a16="http://schemas.microsoft.com/office/drawing/2014/main" val="10003"/>
                  </a:ext>
                </a:extLst>
              </a:tr>
              <a:tr h="352775">
                <a:tc>
                  <a:txBody>
                    <a:bodyPr/>
                    <a:lstStyle/>
                    <a:p>
                      <a:pPr marL="0" marR="0" lvl="0" indent="0" algn="l" rtl="0">
                        <a:lnSpc>
                          <a:spcPct val="100000"/>
                        </a:lnSpc>
                        <a:spcBef>
                          <a:spcPts val="0"/>
                        </a:spcBef>
                        <a:spcAft>
                          <a:spcPts val="0"/>
                        </a:spcAft>
                        <a:buClr>
                          <a:schemeClr val="dk1"/>
                        </a:buClr>
                        <a:buSzPts val="1100"/>
                        <a:buFont typeface="Arial"/>
                        <a:buNone/>
                      </a:pPr>
                      <a:r>
                        <a:rPr lang="en-GB" sz="1100" b="1" u="none" strike="noStrike" cap="none" err="1">
                          <a:solidFill>
                            <a:schemeClr val="dk1"/>
                          </a:solidFill>
                          <a:latin typeface="Arial"/>
                          <a:ea typeface="Arial"/>
                          <a:cs typeface="Arial"/>
                          <a:sym typeface="Arial"/>
                        </a:rPr>
                        <a:t>Bước</a:t>
                      </a:r>
                      <a:r>
                        <a:rPr lang="en-GB" sz="1100" b="1" u="none" strike="noStrike" cap="none">
                          <a:solidFill>
                            <a:schemeClr val="dk1"/>
                          </a:solidFill>
                          <a:latin typeface="Arial"/>
                          <a:ea typeface="Arial"/>
                          <a:cs typeface="Arial"/>
                          <a:sym typeface="Arial"/>
                        </a:rPr>
                        <a:t> 3</a:t>
                      </a:r>
                      <a:endParaRPr sz="1400" u="none" strike="noStrike" cap="none"/>
                    </a:p>
                    <a:p>
                      <a:pPr marL="0" marR="0" lvl="0" indent="0" algn="l" rtl="0">
                        <a:lnSpc>
                          <a:spcPct val="100000"/>
                        </a:lnSpc>
                        <a:spcBef>
                          <a:spcPts val="0"/>
                        </a:spcBef>
                        <a:spcAft>
                          <a:spcPts val="0"/>
                        </a:spcAft>
                        <a:buClr>
                          <a:srgbClr val="000000"/>
                        </a:buClr>
                        <a:buSzPts val="1100"/>
                        <a:buFont typeface="Arial"/>
                        <a:buNone/>
                      </a:pPr>
                      <a:endParaRPr sz="1100" b="1"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HOẠT ĐỘNG</a:t>
                      </a:r>
                      <a:r>
                        <a:rPr lang="en-GB" sz="1100" b="0" u="none" strike="noStrike" cap="none">
                          <a:solidFill>
                            <a:schemeClr val="dk1"/>
                          </a:solidFill>
                          <a:latin typeface="Arial"/>
                          <a:ea typeface="Arial"/>
                          <a:cs typeface="Arial"/>
                        </a:rPr>
                        <a:t> </a:t>
                      </a:r>
                      <a:r>
                        <a:rPr lang="en-GB" sz="1100" b="0" u="none" strike="noStrike" cap="none">
                          <a:solidFill>
                            <a:schemeClr val="dk1"/>
                          </a:solidFill>
                          <a:latin typeface="Arial"/>
                          <a:ea typeface="Arial"/>
                          <a:cs typeface="Arial"/>
                          <a:sym typeface="Arial"/>
                        </a:rPr>
                        <a:t> 4: </a:t>
                      </a:r>
                      <a:r>
                        <a:rPr lang="en-GB" sz="1100" b="0" i="1" u="none" strike="noStrike" cap="none" err="1">
                          <a:solidFill>
                            <a:schemeClr val="dk1"/>
                          </a:solidFill>
                          <a:latin typeface="Arial"/>
                          <a:ea typeface="Arial"/>
                          <a:cs typeface="Arial"/>
                          <a:sym typeface="Arial"/>
                        </a:rPr>
                        <a:t>Trò</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chơi</a:t>
                      </a:r>
                      <a:r>
                        <a:rPr lang="en-GB" sz="1100" b="0" i="1" u="none" strike="noStrike" cap="none">
                          <a:solidFill>
                            <a:schemeClr val="dk1"/>
                          </a:solidFill>
                          <a:latin typeface="Arial"/>
                          <a:ea typeface="Arial"/>
                          <a:cs typeface="Arial"/>
                          <a:sym typeface="Arial"/>
                        </a:rPr>
                        <a:t> “Nói </a:t>
                      </a:r>
                      <a:r>
                        <a:rPr lang="en-GB" sz="1100" b="0" i="1" u="none" strike="noStrike" cap="none" err="1">
                          <a:solidFill>
                            <a:schemeClr val="dk1"/>
                          </a:solidFill>
                          <a:latin typeface="Arial"/>
                          <a:ea typeface="Arial"/>
                          <a:cs typeface="Arial"/>
                          <a:sym typeface="Arial"/>
                        </a:rPr>
                        <a:t>một</a:t>
                      </a:r>
                      <a:r>
                        <a:rPr lang="en-GB" sz="1100" b="0" i="1" u="none" strike="noStrike" cap="none">
                          <a:solidFill>
                            <a:schemeClr val="dk1"/>
                          </a:solidFill>
                          <a:latin typeface="Arial"/>
                          <a:ea typeface="Arial"/>
                          <a:cs typeface="Arial"/>
                          <a:sym typeface="Arial"/>
                        </a:rPr>
                        <a:t> – </a:t>
                      </a:r>
                      <a:r>
                        <a:rPr lang="en-GB" sz="1100" b="0" i="1" u="none" strike="noStrike" cap="none" err="1">
                          <a:solidFill>
                            <a:schemeClr val="dk1"/>
                          </a:solidFill>
                          <a:latin typeface="Arial"/>
                          <a:ea typeface="Arial"/>
                          <a:cs typeface="Arial"/>
                          <a:sym typeface="Arial"/>
                        </a:rPr>
                        <a:t>Hiểu</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mười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để</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tìm</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hiểu</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về</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ngôn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ngữ</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không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lời</a:t>
                      </a:r>
                      <a:r>
                        <a:rPr lang="en-GB" sz="1100" b="0" i="1" u="none" strike="noStrike" cap="none">
                          <a:solidFill>
                            <a:schemeClr val="dk1"/>
                          </a:solidFill>
                          <a:latin typeface="Arial"/>
                          <a:ea typeface="Arial"/>
                          <a:cs typeface="Arial"/>
                          <a:sym typeface="Arial"/>
                        </a:rPr>
                        <a:t>.</a:t>
                      </a:r>
                      <a:r>
                        <a:rPr lang="en-GB" sz="1100" b="0" i="1" u="none" strike="noStrike" cap="none">
                          <a:solidFill>
                            <a:schemeClr val="dk1"/>
                          </a:solidFill>
                          <a:latin typeface="Arial"/>
                          <a:ea typeface="Arial"/>
                          <a:cs typeface="Arial"/>
                        </a:rPr>
                        <a:t> </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25 </a:t>
                      </a:r>
                      <a:r>
                        <a:rPr lang="en-GB" sz="1100" b="0" u="none" strike="noStrike" cap="none" err="1">
                          <a:solidFill>
                            <a:schemeClr val="dk1"/>
                          </a:solidFill>
                          <a:latin typeface="Arial"/>
                          <a:ea typeface="Arial"/>
                          <a:cs typeface="Arial"/>
                          <a:sym typeface="Arial"/>
                        </a:rPr>
                        <a:t>phút</a:t>
                      </a:r>
                      <a:endParaRPr sz="1400" u="none" strike="noStrike" cap="none" err="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extLst>
                  <a:ext uri="{0D108BD9-81ED-4DB2-BD59-A6C34878D82A}">
                    <a16:rowId xmlns:a16="http://schemas.microsoft.com/office/drawing/2014/main" val="10004"/>
                  </a:ext>
                </a:extLst>
              </a:tr>
              <a:tr h="352775">
                <a:tc>
                  <a:txBody>
                    <a:bodyPr/>
                    <a:lstStyle/>
                    <a:p>
                      <a:pPr marL="0" marR="0" lvl="0" indent="0" algn="l" rtl="0">
                        <a:lnSpc>
                          <a:spcPct val="100000"/>
                        </a:lnSpc>
                        <a:spcBef>
                          <a:spcPts val="0"/>
                        </a:spcBef>
                        <a:spcAft>
                          <a:spcPts val="0"/>
                        </a:spcAft>
                        <a:buClr>
                          <a:srgbClr val="000000"/>
                        </a:buClr>
                        <a:buSzPts val="1100"/>
                        <a:buFont typeface="Arial"/>
                        <a:buNone/>
                      </a:pPr>
                      <a:endParaRPr sz="1100" b="1"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HOẠT ĐỘNG</a:t>
                      </a:r>
                      <a:r>
                        <a:rPr lang="en-GB" sz="1100" b="0" u="none" strike="noStrike" cap="none">
                          <a:solidFill>
                            <a:schemeClr val="dk1"/>
                          </a:solidFill>
                          <a:latin typeface="Arial"/>
                          <a:ea typeface="Arial"/>
                          <a:cs typeface="Arial"/>
                        </a:rPr>
                        <a:t> </a:t>
                      </a:r>
                      <a:r>
                        <a:rPr lang="en-GB" sz="1100" u="none" strike="noStrike" cap="none">
                          <a:solidFill>
                            <a:schemeClr val="dk1"/>
                          </a:solidFill>
                          <a:latin typeface="Arial"/>
                          <a:ea typeface="Arial"/>
                          <a:cs typeface="Arial"/>
                          <a:sym typeface="Arial"/>
                        </a:rPr>
                        <a:t> 5: </a:t>
                      </a:r>
                      <a:r>
                        <a:rPr lang="en-GB" sz="1100" i="1" u="none" strike="noStrike" cap="none">
                          <a:solidFill>
                            <a:schemeClr val="dk1"/>
                          </a:solidFill>
                          <a:latin typeface="Arial"/>
                          <a:ea typeface="Arial"/>
                          <a:cs typeface="Arial"/>
                          <a:sym typeface="Arial"/>
                        </a:rPr>
                        <a:t>Thảo </a:t>
                      </a:r>
                      <a:r>
                        <a:rPr lang="en-GB" sz="1100" i="1" u="none" strike="noStrike" cap="none" err="1">
                          <a:solidFill>
                            <a:schemeClr val="dk1"/>
                          </a:solidFill>
                          <a:latin typeface="Arial"/>
                          <a:ea typeface="Arial"/>
                          <a:cs typeface="Arial"/>
                          <a:sym typeface="Arial"/>
                        </a:rPr>
                        <a:t>luận</a:t>
                      </a:r>
                      <a:r>
                        <a:rPr lang="en-GB" sz="1100" i="1" u="none" strike="noStrike" cap="none">
                          <a:solidFill>
                            <a:schemeClr val="dk1"/>
                          </a:solidFill>
                          <a:latin typeface="Arial"/>
                          <a:ea typeface="Arial"/>
                          <a:cs typeface="Arial"/>
                          <a:sym typeface="Arial"/>
                        </a:rPr>
                        <a:t> </a:t>
                      </a:r>
                      <a:r>
                        <a:rPr lang="en-GB" sz="1100" i="1" u="none" strike="noStrike" cap="none" err="1">
                          <a:solidFill>
                            <a:schemeClr val="dk1"/>
                          </a:solidFill>
                          <a:latin typeface="Arial"/>
                          <a:ea typeface="Arial"/>
                          <a:cs typeface="Arial"/>
                          <a:sym typeface="Arial"/>
                        </a:rPr>
                        <a:t>về</a:t>
                      </a:r>
                      <a:r>
                        <a:rPr lang="en-GB" sz="1100" i="1" u="none" strike="noStrike" cap="none">
                          <a:solidFill>
                            <a:schemeClr val="dk1"/>
                          </a:solidFill>
                          <a:latin typeface="Arial"/>
                          <a:ea typeface="Arial"/>
                          <a:cs typeface="Arial"/>
                          <a:sym typeface="Arial"/>
                        </a:rPr>
                        <a:t> </a:t>
                      </a:r>
                      <a:r>
                        <a:rPr lang="en-GB" sz="1100" i="1" u="none" strike="noStrike" cap="none" err="1">
                          <a:solidFill>
                            <a:schemeClr val="dk1"/>
                          </a:solidFill>
                          <a:latin typeface="Arial"/>
                          <a:ea typeface="Arial"/>
                          <a:cs typeface="Arial"/>
                          <a:sym typeface="Arial"/>
                        </a:rPr>
                        <a:t>cách</a:t>
                      </a:r>
                      <a:r>
                        <a:rPr lang="en-GB" sz="1100" i="1" u="none" strike="noStrike" cap="none">
                          <a:solidFill>
                            <a:schemeClr val="dk1"/>
                          </a:solidFill>
                          <a:latin typeface="Arial"/>
                          <a:ea typeface="Arial"/>
                          <a:cs typeface="Arial"/>
                          <a:sym typeface="Arial"/>
                        </a:rPr>
                        <a:t> </a:t>
                      </a:r>
                      <a:r>
                        <a:rPr lang="en-GB" sz="1100" i="1" u="none" strike="noStrike" cap="none" err="1">
                          <a:solidFill>
                            <a:schemeClr val="dk1"/>
                          </a:solidFill>
                          <a:latin typeface="Arial"/>
                          <a:ea typeface="Arial"/>
                          <a:cs typeface="Arial"/>
                          <a:sym typeface="Arial"/>
                        </a:rPr>
                        <a:t>sử</a:t>
                      </a:r>
                      <a:r>
                        <a:rPr lang="en-GB" sz="1100" i="1" u="none" strike="noStrike" cap="none">
                          <a:solidFill>
                            <a:schemeClr val="dk1"/>
                          </a:solidFill>
                          <a:latin typeface="Arial"/>
                          <a:ea typeface="Arial"/>
                          <a:cs typeface="Arial"/>
                          <a:sym typeface="Arial"/>
                        </a:rPr>
                        <a:t> </a:t>
                      </a:r>
                      <a:r>
                        <a:rPr lang="en-GB" sz="1100" i="1" u="none" strike="noStrike" cap="none" err="1">
                          <a:solidFill>
                            <a:schemeClr val="dk1"/>
                          </a:solidFill>
                          <a:latin typeface="Arial"/>
                          <a:ea typeface="Arial"/>
                          <a:cs typeface="Arial"/>
                          <a:sym typeface="Arial"/>
                        </a:rPr>
                        <a:t>dụng</a:t>
                      </a:r>
                      <a:r>
                        <a:rPr lang="en-GB" sz="1100" i="1" u="none" strike="noStrike" cap="none">
                          <a:solidFill>
                            <a:schemeClr val="dk1"/>
                          </a:solidFill>
                          <a:latin typeface="Arial"/>
                          <a:ea typeface="Arial"/>
                          <a:cs typeface="Arial"/>
                          <a:sym typeface="Arial"/>
                        </a:rPr>
                        <a:t> </a:t>
                      </a:r>
                      <a:r>
                        <a:rPr lang="en-GB" sz="1100" i="1" u="none" strike="noStrike" cap="none" err="1">
                          <a:solidFill>
                            <a:schemeClr val="dk1"/>
                          </a:solidFill>
                          <a:latin typeface="Arial"/>
                          <a:ea typeface="Arial"/>
                          <a:cs typeface="Arial"/>
                          <a:sym typeface="Arial"/>
                        </a:rPr>
                        <a:t>ngôn</a:t>
                      </a:r>
                      <a:r>
                        <a:rPr lang="en-GB" sz="1100" i="1" u="none" strike="noStrike" cap="none">
                          <a:solidFill>
                            <a:schemeClr val="dk1"/>
                          </a:solidFill>
                          <a:latin typeface="Arial"/>
                          <a:ea typeface="Arial"/>
                          <a:cs typeface="Arial"/>
                          <a:sym typeface="Arial"/>
                        </a:rPr>
                        <a:t> </a:t>
                      </a:r>
                      <a:r>
                        <a:rPr lang="en-GB" sz="1100" i="1" u="none" strike="noStrike" cap="none" err="1">
                          <a:solidFill>
                            <a:schemeClr val="dk1"/>
                          </a:solidFill>
                          <a:latin typeface="Arial"/>
                          <a:ea typeface="Arial"/>
                          <a:cs typeface="Arial"/>
                          <a:sym typeface="Arial"/>
                        </a:rPr>
                        <a:t>ngữ</a:t>
                      </a:r>
                      <a:r>
                        <a:rPr lang="en-GB" sz="1100" i="1" u="none" strike="noStrike" cap="none">
                          <a:solidFill>
                            <a:schemeClr val="dk1"/>
                          </a:solidFill>
                          <a:latin typeface="Arial"/>
                          <a:ea typeface="Arial"/>
                          <a:cs typeface="Arial"/>
                          <a:sym typeface="Arial"/>
                        </a:rPr>
                        <a:t> </a:t>
                      </a:r>
                      <a:r>
                        <a:rPr lang="en-GB" sz="1100" i="1" u="none" strike="noStrike" cap="none" err="1">
                          <a:solidFill>
                            <a:schemeClr val="dk1"/>
                          </a:solidFill>
                          <a:latin typeface="Arial"/>
                          <a:ea typeface="Arial"/>
                          <a:cs typeface="Arial"/>
                          <a:sym typeface="Arial"/>
                        </a:rPr>
                        <a:t>không</a:t>
                      </a:r>
                      <a:r>
                        <a:rPr lang="en-GB" sz="1100" i="1" u="none" strike="noStrike" cap="none">
                          <a:solidFill>
                            <a:schemeClr val="dk1"/>
                          </a:solidFill>
                          <a:latin typeface="Arial"/>
                          <a:ea typeface="Arial"/>
                          <a:cs typeface="Arial"/>
                          <a:sym typeface="Arial"/>
                        </a:rPr>
                        <a:t> </a:t>
                      </a:r>
                      <a:r>
                        <a:rPr lang="en-GB" sz="1100" i="1" u="none" strike="noStrike" cap="none" err="1">
                          <a:solidFill>
                            <a:schemeClr val="dk1"/>
                          </a:solidFill>
                          <a:latin typeface="Arial"/>
                          <a:ea typeface="Arial"/>
                          <a:cs typeface="Arial"/>
                          <a:sym typeface="Arial"/>
                        </a:rPr>
                        <a:t>lời</a:t>
                      </a:r>
                      <a:r>
                        <a:rPr lang="en-GB" sz="1100" i="1" u="none" strike="noStrike" cap="none">
                          <a:solidFill>
                            <a:schemeClr val="dk1"/>
                          </a:solidFill>
                          <a:latin typeface="Arial"/>
                          <a:ea typeface="Arial"/>
                          <a:cs typeface="Arial"/>
                          <a:sym typeface="Arial"/>
                        </a:rPr>
                        <a:t>.</a:t>
                      </a:r>
                      <a:r>
                        <a:rPr lang="en-GB" sz="1100" i="1" u="none" strike="noStrike" cap="none">
                          <a:solidFill>
                            <a:schemeClr val="dk1"/>
                          </a:solidFill>
                          <a:latin typeface="Arial"/>
                          <a:ea typeface="Arial"/>
                          <a:cs typeface="Arial"/>
                        </a:rPr>
                        <a:t> </a:t>
                      </a:r>
                      <a:endParaRPr sz="1100" i="1"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1100" u="none" strike="noStrike" cap="none">
                          <a:solidFill>
                            <a:schemeClr val="dk1"/>
                          </a:solidFill>
                          <a:latin typeface="Arial"/>
                          <a:ea typeface="Arial"/>
                          <a:cs typeface="Arial"/>
                          <a:sym typeface="Arial"/>
                        </a:rPr>
                        <a:t>20 </a:t>
                      </a:r>
                      <a:r>
                        <a:rPr lang="en-GB" sz="1100" b="0" u="none" strike="noStrike" cap="none" err="1">
                          <a:solidFill>
                            <a:schemeClr val="dk1"/>
                          </a:solidFill>
                          <a:latin typeface="Arial"/>
                          <a:ea typeface="Arial"/>
                          <a:cs typeface="Arial"/>
                          <a:sym typeface="Arial"/>
                        </a:rPr>
                        <a:t>phút</a:t>
                      </a:r>
                      <a:endParaRPr sz="1100" u="none" strike="noStrike" cap="none" err="1">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extLst>
                  <a:ext uri="{0D108BD9-81ED-4DB2-BD59-A6C34878D82A}">
                    <a16:rowId xmlns:a16="http://schemas.microsoft.com/office/drawing/2014/main" val="10005"/>
                  </a:ext>
                </a:extLst>
              </a:tr>
              <a:tr h="352775">
                <a:tc>
                  <a:txBody>
                    <a:bodyPr/>
                    <a:lstStyle/>
                    <a:p>
                      <a:pPr marL="0" marR="0" lvl="0" indent="0" algn="l" rtl="0">
                        <a:lnSpc>
                          <a:spcPct val="100000"/>
                        </a:lnSpc>
                        <a:spcBef>
                          <a:spcPts val="0"/>
                        </a:spcBef>
                        <a:spcAft>
                          <a:spcPts val="0"/>
                        </a:spcAft>
                        <a:buClr>
                          <a:srgbClr val="000000"/>
                        </a:buClr>
                        <a:buSzPts val="1100"/>
                        <a:buFont typeface="Arial"/>
                        <a:buNone/>
                      </a:pPr>
                      <a:r>
                        <a:rPr lang="en-GB" sz="1100" b="1" u="none" strike="noStrike" cap="none" err="1">
                          <a:solidFill>
                            <a:schemeClr val="dk1"/>
                          </a:solidFill>
                          <a:latin typeface="Arial"/>
                          <a:ea typeface="Arial"/>
                          <a:cs typeface="Arial"/>
                          <a:sym typeface="Arial"/>
                        </a:rPr>
                        <a:t>Bước</a:t>
                      </a:r>
                      <a:r>
                        <a:rPr lang="en-GB" sz="1100" b="1" u="none" strike="noStrike" cap="none">
                          <a:solidFill>
                            <a:schemeClr val="dk1"/>
                          </a:solidFill>
                          <a:latin typeface="Arial"/>
                          <a:ea typeface="Arial"/>
                          <a:cs typeface="Arial"/>
                          <a:sym typeface="Arial"/>
                        </a:rPr>
                        <a:t> 4</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5DBE5"/>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i="1" u="none" strike="noStrike" cap="none" err="1">
                          <a:latin typeface="Arial"/>
                          <a:ea typeface="Arial"/>
                          <a:cs typeface="Arial"/>
                          <a:sym typeface="Arial"/>
                        </a:rPr>
                        <a:t>Tổng</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hợp</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nội</a:t>
                      </a:r>
                      <a:r>
                        <a:rPr lang="en-GB" sz="1100" i="1" u="none" strike="noStrike" cap="none">
                          <a:latin typeface="Arial"/>
                          <a:ea typeface="Arial"/>
                          <a:cs typeface="Arial"/>
                          <a:sym typeface="Arial"/>
                        </a:rPr>
                        <a:t> dung </a:t>
                      </a:r>
                      <a:r>
                        <a:rPr lang="en-GB" sz="1100" i="1" u="none" strike="noStrike" cap="none" err="1">
                          <a:latin typeface="Arial"/>
                          <a:ea typeface="Arial"/>
                          <a:cs typeface="Arial"/>
                          <a:sym typeface="Arial"/>
                        </a:rPr>
                        <a:t>và</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hoạt</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động</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cuối</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buổi</a:t>
                      </a:r>
                      <a:r>
                        <a:rPr lang="en-GB" sz="1100" u="none" strike="noStrike" cap="none">
                          <a:solidFill>
                            <a:schemeClr val="dk1"/>
                          </a:solidFill>
                          <a:latin typeface="Arial"/>
                          <a:ea typeface="Arial"/>
                          <a:cs typeface="Arial"/>
                        </a:rPr>
                        <a:t> </a:t>
                      </a:r>
                      <a:endParaRPr sz="11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5DBE5"/>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GB" sz="1100" b="0" u="none" strike="noStrike" cap="none">
                          <a:solidFill>
                            <a:schemeClr val="dk1"/>
                          </a:solidFill>
                          <a:latin typeface="Arial"/>
                          <a:ea typeface="Arial"/>
                          <a:cs typeface="Arial"/>
                          <a:sym typeface="Arial"/>
                        </a:rPr>
                        <a:t>10 </a:t>
                      </a:r>
                      <a:r>
                        <a:rPr lang="en-GB" sz="1100" b="0" u="none" strike="noStrike" cap="none" err="1">
                          <a:solidFill>
                            <a:schemeClr val="dk1"/>
                          </a:solidFill>
                          <a:latin typeface="Arial"/>
                          <a:ea typeface="Arial"/>
                          <a:cs typeface="Arial"/>
                          <a:sym typeface="Arial"/>
                        </a:rPr>
                        <a:t>phút</a:t>
                      </a:r>
                      <a:endParaRPr sz="1400" u="none" strike="noStrike" cap="none" err="1"/>
                    </a:p>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5DBE5"/>
                    </a:solidFill>
                  </a:tcPr>
                </a:tc>
                <a:extLst>
                  <a:ext uri="{0D108BD9-81ED-4DB2-BD59-A6C34878D82A}">
                    <a16:rowId xmlns:a16="http://schemas.microsoft.com/office/drawing/2014/main" val="10006"/>
                  </a:ext>
                </a:extLst>
              </a:tr>
            </a:tbl>
          </a:graphicData>
        </a:graphic>
      </p:graphicFrame>
      <p:sp>
        <p:nvSpPr>
          <p:cNvPr id="418" name="Google Shape;418;p19"/>
          <p:cNvSpPr txBox="1"/>
          <p:nvPr/>
        </p:nvSpPr>
        <p:spPr>
          <a:xfrm>
            <a:off x="471486" y="4765714"/>
            <a:ext cx="6157200" cy="5454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chemeClr val="dk1"/>
              </a:buClr>
              <a:buSzPts val="1100"/>
              <a:buFont typeface="Arial"/>
              <a:buNone/>
            </a:pPr>
            <a:r>
              <a:rPr lang="en-GB" sz="1100" b="1" i="0" u="none" strike="noStrike" cap="none">
                <a:solidFill>
                  <a:srgbClr val="8C2137"/>
                </a:solidFill>
                <a:latin typeface="Arial"/>
                <a:ea typeface="Arial"/>
                <a:cs typeface="Arial"/>
                <a:sym typeface="Arial"/>
              </a:rPr>
              <a:t>CẤU TRÚC CỦA MÔ-ĐUN</a:t>
            </a:r>
            <a:endParaRPr sz="1100" b="0" i="0" u="none" strike="noStrike" cap="none">
              <a:solidFill>
                <a:srgbClr val="8C2137"/>
              </a:solidFill>
              <a:latin typeface="Arial"/>
              <a:ea typeface="Arial"/>
              <a:cs typeface="Arial"/>
              <a:sym typeface="Arial"/>
            </a:endParaRPr>
          </a:p>
          <a:p>
            <a:pPr marL="0" marR="0" lvl="0" indent="0" algn="just" rtl="0">
              <a:lnSpc>
                <a:spcPct val="107000"/>
              </a:lnSpc>
              <a:spcBef>
                <a:spcPts val="80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Mô-</a:t>
            </a:r>
            <a:r>
              <a:rPr lang="en-GB" sz="1100" b="0" i="0" u="none" strike="noStrike" cap="none" err="1">
                <a:solidFill>
                  <a:schemeClr val="dk1"/>
                </a:solidFill>
                <a:latin typeface="Arial"/>
                <a:ea typeface="Arial"/>
                <a:cs typeface="Arial"/>
                <a:sym typeface="Arial"/>
              </a:rPr>
              <a:t>đun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tổng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a:t>
            </a:r>
            <a:r>
              <a:rPr lang="en-GB" sz="1100" b="0" i="0" u="none" strike="noStrike" cap="none">
                <a:solidFill>
                  <a:schemeClr val="dk1"/>
                </a:solidFill>
                <a:latin typeface="Arial"/>
                <a:ea typeface="Arial"/>
                <a:cs typeface="Arial"/>
                <a:sym typeface="Arial"/>
              </a:rPr>
              <a:t> 120 </a:t>
            </a:r>
            <a:r>
              <a:rPr lang="en-GB" sz="1100" b="0" i="0" u="none" strike="noStrike" cap="none" err="1">
                <a:solidFill>
                  <a:schemeClr val="dk1"/>
                </a:solidFill>
                <a:latin typeface="Arial"/>
                <a:ea typeface="Arial"/>
                <a:cs typeface="Arial"/>
                <a:sym typeface="Arial"/>
              </a:rPr>
              <a:t>phút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cấu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trúc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như</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sau</a:t>
            </a:r>
            <a:r>
              <a:rPr lang="en-GB"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45A1D1D0-5D32-2180-AC1F-D4642D266CF7}"/>
              </a:ext>
            </a:extLst>
          </p:cNvPr>
          <p:cNvSpPr>
            <a:spLocks noGrp="1"/>
          </p:cNvSpPr>
          <p:nvPr>
            <p:ph type="sldNum" idx="12"/>
          </p:nvPr>
        </p:nvSpPr>
        <p:spPr/>
        <p:txBody>
          <a:bodyPr/>
          <a:lstStyle/>
          <a:p>
            <a:fld id="{00000000-1234-1234-1234-123412341234}" type="slidenum">
              <a:rPr lang="en-GB"/>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3" name="Rectangle 2">
            <a:extLst>
              <a:ext uri="{FF2B5EF4-FFF2-40B4-BE49-F238E27FC236}">
                <a16:creationId xmlns:a16="http://schemas.microsoft.com/office/drawing/2014/main" id="{D800E5B7-41B2-51F0-DD24-EF45C909B794}"/>
              </a:ext>
            </a:extLst>
          </p:cNvPr>
          <p:cNvSpPr/>
          <p:nvPr/>
        </p:nvSpPr>
        <p:spPr>
          <a:xfrm>
            <a:off x="590910" y="932837"/>
            <a:ext cx="5886994" cy="7241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3" name="Google Shape;423;p20"/>
          <p:cNvSpPr txBox="1"/>
          <p:nvPr/>
        </p:nvSpPr>
        <p:spPr>
          <a:xfrm>
            <a:off x="497781" y="1741021"/>
            <a:ext cx="5984700" cy="723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1: </a:t>
            </a:r>
            <a:r>
              <a:rPr lang="en-GB" sz="1500" b="1" i="0" u="none" strike="noStrike" cap="none" err="1">
                <a:solidFill>
                  <a:srgbClr val="3E7190"/>
                </a:solidFill>
                <a:latin typeface="Arial"/>
                <a:ea typeface="Arial"/>
                <a:cs typeface="Arial"/>
                <a:sym typeface="Arial"/>
              </a:rPr>
              <a:t>Khởi</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động</a:t>
            </a:r>
            <a:r>
              <a:rPr lang="en-GB" sz="1500" b="1" i="0" u="none" strike="noStrike" cap="none">
                <a:solidFill>
                  <a:srgbClr val="3E7190"/>
                </a:solidFill>
                <a:latin typeface="Arial"/>
                <a:ea typeface="Arial"/>
                <a:cs typeface="Arial"/>
                <a:sym typeface="Arial"/>
              </a:rPr>
              <a:t> &amp; Học </a:t>
            </a:r>
            <a:r>
              <a:rPr lang="en-GB" sz="1500" b="1" i="0" u="none" strike="noStrike" cap="none" err="1">
                <a:solidFill>
                  <a:srgbClr val="3E7190"/>
                </a:solidFill>
                <a:latin typeface="Arial"/>
                <a:ea typeface="Arial"/>
                <a:cs typeface="Arial"/>
                <a:sym typeface="Arial"/>
              </a:rPr>
              <a:t>về</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Bệnh</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uốn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ván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sơ</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sinh</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và</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vắc-xin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ngừa</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uốn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ván</a:t>
            </a:r>
            <a:endParaRPr sz="1500" b="1" i="0" u="none" strike="noStrike" cap="none">
              <a:solidFill>
                <a:srgbClr val="3E719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1" u="none" strike="noStrike" cap="none" err="1">
                <a:solidFill>
                  <a:schemeClr val="dk1"/>
                </a:solidFill>
                <a:latin typeface="Arial"/>
                <a:ea typeface="Arial"/>
                <a:cs typeface="Arial"/>
                <a:sym typeface="Arial"/>
              </a:rPr>
              <a:t>Bước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này</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gồm</a:t>
            </a:r>
            <a:r>
              <a:rPr lang="en-GB" sz="1100" b="0" i="1" u="none" strike="noStrike" cap="none">
                <a:solidFill>
                  <a:schemeClr val="dk1"/>
                </a:solidFill>
                <a:latin typeface="Arial"/>
                <a:ea typeface="Arial"/>
                <a:cs typeface="Arial"/>
                <a:sym typeface="Arial"/>
              </a:rPr>
              <a:t> 01 </a:t>
            </a:r>
            <a:r>
              <a:rPr lang="en-GB" sz="1100" b="0" i="1" u="none" strike="noStrike" cap="none" err="1">
                <a:solidFill>
                  <a:schemeClr val="dk1"/>
                </a:solidFill>
                <a:latin typeface="Arial"/>
                <a:ea typeface="Arial"/>
                <a:cs typeface="Arial"/>
                <a:sym typeface="Arial"/>
              </a:rPr>
              <a:t>hoạt</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động</a:t>
            </a:r>
            <a:r>
              <a:rPr lang="en-GB" sz="1100" b="0" i="1" u="none" strike="noStrike" cap="none">
                <a:solidFill>
                  <a:schemeClr val="dk1"/>
                </a:solidFill>
                <a:latin typeface="Arial"/>
                <a:ea typeface="Arial"/>
                <a:cs typeface="Arial"/>
                <a:sym typeface="Arial"/>
              </a:rPr>
              <a:t> – </a:t>
            </a:r>
            <a:r>
              <a:rPr lang="en-GB" sz="1100" b="0" i="1" u="none" strike="noStrike" cap="none" err="1">
                <a:solidFill>
                  <a:schemeClr val="dk1"/>
                </a:solidFill>
                <a:latin typeface="Arial"/>
                <a:ea typeface="Arial"/>
                <a:cs typeface="Arial"/>
                <a:sym typeface="Arial"/>
              </a:rPr>
              <a:t>Tổng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gian</a:t>
            </a:r>
            <a:r>
              <a:rPr lang="en-GB" sz="1100" b="0" i="1" u="none" strike="noStrike" cap="none">
                <a:solidFill>
                  <a:schemeClr val="dk1"/>
                </a:solidFill>
                <a:latin typeface="Arial"/>
                <a:ea typeface="Arial"/>
                <a:cs typeface="Arial"/>
                <a:sym typeface="Arial"/>
              </a:rPr>
              <a:t>: 15 </a:t>
            </a:r>
            <a:r>
              <a:rPr lang="en-GB" sz="1100" b="0" i="1" u="none" strike="noStrike" cap="none" err="1">
                <a:solidFill>
                  <a:schemeClr val="dk1"/>
                </a:solidFill>
                <a:latin typeface="Arial"/>
                <a:ea typeface="Arial"/>
                <a:cs typeface="Arial"/>
                <a:sym typeface="Arial"/>
              </a:rPr>
              <a:t>phút</a:t>
            </a:r>
            <a:endParaRPr sz="1400" b="0" i="1" u="none" strike="noStrike" cap="none" err="1">
              <a:solidFill>
                <a:srgbClr val="000000"/>
              </a:solidFill>
              <a:latin typeface="Arial"/>
              <a:ea typeface="Arial"/>
              <a:cs typeface="Arial"/>
              <a:sym typeface="Arial"/>
            </a:endParaRPr>
          </a:p>
        </p:txBody>
      </p:sp>
      <p:sp>
        <p:nvSpPr>
          <p:cNvPr id="424" name="Google Shape;424;p20"/>
          <p:cNvSpPr txBox="1"/>
          <p:nvPr/>
        </p:nvSpPr>
        <p:spPr>
          <a:xfrm>
            <a:off x="596325" y="2464251"/>
            <a:ext cx="5883000" cy="754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Sau </a:t>
            </a:r>
            <a:r>
              <a:rPr lang="en-GB" sz="1100" b="1" i="0" u="none" strike="noStrike" cap="none" err="1">
                <a:solidFill>
                  <a:schemeClr val="dk1"/>
                </a:solidFill>
                <a:latin typeface="Arial"/>
                <a:ea typeface="Arial"/>
                <a:cs typeface="Arial"/>
                <a:sym typeface="Arial"/>
              </a:rPr>
              <a:t>bước</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này</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người</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tham</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gia</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sẽ</a:t>
            </a:r>
            <a:r>
              <a:rPr lang="en-GB" sz="1100" b="1" i="0" u="none" strike="noStrike" cap="none">
                <a:solidFill>
                  <a:schemeClr val="dk1"/>
                </a:solidFill>
                <a:latin typeface="Arial"/>
                <a:ea typeface="Arial"/>
                <a:cs typeface="Arial"/>
                <a:sym typeface="Arial"/>
              </a:rPr>
              <a:t>:</a:t>
            </a:r>
            <a:endParaRPr sz="1400" b="0" i="0" u="none" strike="noStrike" cap="none">
              <a:solidFill>
                <a:schemeClr val="dk1"/>
              </a:solidFill>
              <a:latin typeface="Arial"/>
              <a:ea typeface="Arial"/>
              <a:cs typeface="Arial"/>
              <a:sym typeface="Arial"/>
            </a:endParaRPr>
          </a:p>
          <a:p>
            <a:pPr marL="171450" indent="-171450">
              <a:spcBef>
                <a:spcPts val="554"/>
              </a:spcBef>
              <a:buClr>
                <a:schemeClr val="dk1"/>
              </a:buClr>
              <a:buSzPts val="1100"/>
              <a:buFont typeface="Arial"/>
              <a:buChar char="•"/>
            </a:pPr>
            <a:r>
              <a:rPr lang="en-GB" sz="1100" b="1">
                <a:solidFill>
                  <a:schemeClr val="dk1"/>
                </a:solidFill>
              </a:rPr>
              <a:t> </a:t>
            </a:r>
            <a:r>
              <a:rPr lang="en-GB" sz="1100" b="0" i="1" u="none" strike="noStrike" cap="none" err="1">
                <a:solidFill>
                  <a:schemeClr val="dk1"/>
                </a:solidFill>
                <a:latin typeface="Arial"/>
                <a:ea typeface="Arial"/>
                <a:cs typeface="Arial"/>
                <a:sym typeface="Arial"/>
              </a:rPr>
              <a:t>Có</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những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hiểu</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biết</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cơ</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bản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về</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bệnh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uốn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ván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sơ</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sinh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và</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vắc-xin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ngừa</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uốn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ván</a:t>
            </a:r>
            <a:r>
              <a:rPr lang="en-GB" sz="1100" b="0" i="1" u="none" strike="noStrike" cap="none">
                <a:solidFill>
                  <a:schemeClr val="dk1"/>
                </a:solidFill>
                <a:latin typeface="Arial"/>
                <a:ea typeface="Arial"/>
                <a:cs typeface="Arial"/>
                <a:sym typeface="Arial"/>
              </a:rPr>
              <a:t>.</a:t>
            </a:r>
            <a:endParaRPr sz="1400" b="0" i="0" u="none" strike="noStrike" cap="none">
              <a:solidFill>
                <a:schemeClr val="dk1"/>
              </a:solidFill>
              <a:latin typeface="Arial"/>
              <a:ea typeface="Arial"/>
              <a:cs typeface="Arial"/>
              <a:sym typeface="Arial"/>
            </a:endParaRPr>
          </a:p>
          <a:p>
            <a:pPr marL="171450" indent="-171450">
              <a:spcBef>
                <a:spcPts val="554"/>
              </a:spcBef>
              <a:buClr>
                <a:schemeClr val="dk1"/>
              </a:buClr>
              <a:buSzPts val="1100"/>
              <a:buFont typeface="Arial"/>
              <a:buChar char="•"/>
            </a:pPr>
            <a:r>
              <a:rPr lang="en-GB" sz="1100" i="1">
                <a:solidFill>
                  <a:schemeClr val="dk1"/>
                </a:solidFill>
              </a:rPr>
              <a:t> </a:t>
            </a:r>
            <a:r>
              <a:rPr lang="en-GB" sz="1100" b="0" i="1" u="none" strike="noStrike" cap="none" err="1">
                <a:solidFill>
                  <a:schemeClr val="dk1"/>
                </a:solidFill>
                <a:latin typeface="Arial"/>
                <a:ea typeface="Arial"/>
                <a:cs typeface="Arial"/>
                <a:sym typeface="Arial"/>
              </a:rPr>
              <a:t>Khởi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động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không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khí</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vui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vẻ</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và</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tạo</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động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lực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tham</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gia</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các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hoạt</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động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tiếp</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theo.</a:t>
            </a:r>
            <a:r>
              <a:rPr lang="en-GB" sz="1100" i="1">
                <a:solidFill>
                  <a:schemeClr val="dk1"/>
                </a:solidFill>
              </a:rPr>
              <a:t> </a:t>
            </a:r>
            <a:endParaRPr i="0" u="none" strike="noStrike" cap="none">
              <a:solidFill>
                <a:schemeClr val="dk1"/>
              </a:solidFill>
              <a:latin typeface="Arial"/>
              <a:ea typeface="Arial"/>
              <a:cs typeface="Arial"/>
            </a:endParaRPr>
          </a:p>
        </p:txBody>
      </p:sp>
      <p:sp>
        <p:nvSpPr>
          <p:cNvPr id="425" name="Google Shape;425;p20"/>
          <p:cNvSpPr txBox="1"/>
          <p:nvPr/>
        </p:nvSpPr>
        <p:spPr>
          <a:xfrm>
            <a:off x="497856" y="3257192"/>
            <a:ext cx="5984700" cy="600300"/>
          </a:xfrm>
          <a:prstGeom prst="rect">
            <a:avLst/>
          </a:prstGeom>
          <a:noFill/>
          <a:ln w="9525" cap="flat" cmpd="sng">
            <a:solidFill>
              <a:srgbClr val="AFB635"/>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Nếu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trò</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vẫn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thuyết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ngắn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gọn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nội</a:t>
            </a:r>
            <a:r>
              <a:rPr lang="en-GB" sz="1100" b="0" i="0" u="none" strike="noStrike" cap="none">
                <a:solidFill>
                  <a:schemeClr val="dk1"/>
                </a:solidFill>
                <a:latin typeface="Arial"/>
                <a:ea typeface="Arial"/>
                <a:cs typeface="Arial"/>
                <a:sym typeface="Arial"/>
              </a:rPr>
              <a:t> dung </a:t>
            </a:r>
            <a:r>
              <a:rPr lang="en-GB" sz="1100" b="0" i="0" u="none" strike="noStrike" cap="none" err="1">
                <a:solidFill>
                  <a:schemeClr val="dk1"/>
                </a:solidFill>
                <a:latin typeface="Arial"/>
                <a:ea typeface="Arial"/>
                <a:cs typeface="Arial"/>
                <a:sym typeface="Arial"/>
              </a:rPr>
              <a:t>kiến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thức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Lưu ý </a:t>
            </a:r>
            <a:r>
              <a:rPr lang="en-GB" sz="1100" b="0" i="0" u="none" strike="noStrike" cap="none" err="1">
                <a:solidFill>
                  <a:schemeClr val="dk1"/>
                </a:solidFill>
                <a:latin typeface="Arial"/>
                <a:ea typeface="Arial"/>
                <a:cs typeface="Arial"/>
                <a:sym typeface="Arial"/>
              </a:rPr>
              <a:t>rằng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tính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tương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cao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giúp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nắm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bắt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kiến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thức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nhanh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nhớ</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được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hơn</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26" name="Google Shape;426;p20"/>
          <p:cNvSpPr txBox="1"/>
          <p:nvPr/>
        </p:nvSpPr>
        <p:spPr>
          <a:xfrm>
            <a:off x="545481" y="4134251"/>
            <a:ext cx="2979000" cy="5164800"/>
          </a:xfrm>
          <a:prstGeom prst="rect">
            <a:avLst/>
          </a:prstGeom>
          <a:solidFill>
            <a:srgbClr val="E6E6E6"/>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1: Rung </a:t>
            </a:r>
            <a:r>
              <a:rPr lang="en-GB" sz="1300" b="1" i="0" u="none" strike="noStrike" cap="none" err="1">
                <a:solidFill>
                  <a:srgbClr val="067973"/>
                </a:solidFill>
                <a:latin typeface="Arial"/>
                <a:ea typeface="Arial"/>
                <a:cs typeface="Arial"/>
                <a:sym typeface="Arial"/>
              </a:rPr>
              <a:t>chuông</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vàng</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1" u="none" strike="noStrike" cap="none" err="1">
                <a:solidFill>
                  <a:schemeClr val="dk1"/>
                </a:solidFill>
                <a:latin typeface="Arial"/>
                <a:ea typeface="Arial"/>
                <a:cs typeface="Arial"/>
                <a:sym typeface="Arial"/>
              </a:rPr>
              <a:t>Thời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gian</a:t>
            </a:r>
            <a:r>
              <a:rPr lang="en-GB" sz="1100" b="0" i="1" u="none" strike="noStrike" cap="none">
                <a:solidFill>
                  <a:schemeClr val="dk1"/>
                </a:solidFill>
                <a:latin typeface="Arial"/>
                <a:ea typeface="Arial"/>
                <a:cs typeface="Arial"/>
                <a:sym typeface="Arial"/>
              </a:rPr>
              <a:t>: 15 </a:t>
            </a:r>
            <a:r>
              <a:rPr lang="en-GB" sz="1100" b="0" i="1" u="none" strike="noStrike" cap="none" err="1">
                <a:solidFill>
                  <a:schemeClr val="dk1"/>
                </a:solidFill>
                <a:latin typeface="Arial"/>
                <a:ea typeface="Arial"/>
                <a:cs typeface="Arial"/>
                <a:sym typeface="Arial"/>
              </a:rPr>
              <a:t>phút</a:t>
            </a:r>
            <a:endParaRPr sz="1400" b="0" i="1" u="none" strike="noStrike" cap="none">
              <a:solidFill>
                <a:srgbClr val="000000"/>
              </a:solidFill>
              <a:latin typeface="Arial"/>
              <a:ea typeface="Arial"/>
              <a:cs typeface="Arial"/>
              <a:sym typeface="Arial"/>
            </a:endParaRPr>
          </a:p>
          <a:p>
            <a:pPr marL="0" marR="0" lvl="0" indent="0" algn="ctr" rtl="0">
              <a:lnSpc>
                <a:spcPct val="100000"/>
              </a:lnSpc>
              <a:spcBef>
                <a:spcPts val="554"/>
              </a:spcBef>
              <a:spcAft>
                <a:spcPts val="0"/>
              </a:spcAft>
              <a:buClr>
                <a:srgbClr val="000000"/>
              </a:buClr>
              <a:buSzPts val="1100"/>
              <a:buFont typeface="Arial"/>
              <a:buNone/>
            </a:pPr>
            <a:r>
              <a:rPr lang="en-GB" sz="1100" b="1" i="0" u="none" strike="noStrike" cap="none" err="1">
                <a:solidFill>
                  <a:schemeClr val="dk1"/>
                </a:solidFill>
                <a:latin typeface="Arial"/>
                <a:ea typeface="Arial"/>
                <a:cs typeface="Arial"/>
                <a:sym typeface="Arial"/>
              </a:rPr>
              <a:t>Cách</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thực</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hiện</a:t>
            </a:r>
            <a:r>
              <a:rPr lang="en-GB" sz="1100" b="1" i="0" u="none" strike="noStrike" cap="none">
                <a:solidFill>
                  <a:schemeClr val="dk1"/>
                </a:solidFill>
                <a:latin typeface="Arial"/>
                <a:ea typeface="Arial"/>
                <a:cs typeface="Arial"/>
                <a:sym typeface="Arial"/>
              </a:rPr>
              <a:t>: </a:t>
            </a:r>
            <a:endParaRPr sz="1100" b="1" i="0" u="none" strike="noStrike" cap="none">
              <a:solidFill>
                <a:schemeClr val="dk1"/>
              </a:solidFill>
              <a:latin typeface="Arial"/>
              <a:ea typeface="Arial"/>
              <a:cs typeface="Arial"/>
              <a:sym typeface="Arial"/>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ngồi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thành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hàng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ngang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sẵn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sàng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giấy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đọc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30 </a:t>
            </a:r>
            <a:r>
              <a:rPr lang="en-GB" sz="1100" b="0" i="0" u="none" strike="noStrike" cap="none" err="1">
                <a:solidFill>
                  <a:schemeClr val="dk1"/>
                </a:solidFill>
                <a:latin typeface="Arial"/>
                <a:ea typeface="Arial"/>
                <a:cs typeface="Arial"/>
                <a:sym typeface="Arial"/>
              </a:rPr>
              <a:t>giây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tự</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được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luận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nhau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Tổng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10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Trong 30 </a:t>
            </a:r>
            <a:r>
              <a:rPr lang="en-GB" sz="1100" b="0" i="0" u="none" strike="noStrike" cap="none" err="1">
                <a:solidFill>
                  <a:schemeClr val="dk1"/>
                </a:solidFill>
                <a:latin typeface="Arial"/>
                <a:ea typeface="Arial"/>
                <a:cs typeface="Arial"/>
                <a:sym typeface="Arial"/>
              </a:rPr>
              <a:t>giây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giấy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hiệu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lệnh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cao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mọi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cùng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thấy</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Sau </a:t>
            </a:r>
            <a:r>
              <a:rPr lang="en-GB" sz="1100" b="0" i="0" u="none" strike="noStrike" cap="none" err="1">
                <a:solidFill>
                  <a:schemeClr val="dk1"/>
                </a:solidFill>
                <a:latin typeface="Arial"/>
                <a:ea typeface="Arial"/>
                <a:cs typeface="Arial"/>
                <a:sym typeface="Arial"/>
              </a:rPr>
              <a:t>mỗi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lượt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ai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đúng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tiếp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tục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lượt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tiếp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theo</a:t>
            </a:r>
            <a:r>
              <a:rPr lang="en-GB" sz="1100" b="0" i="0" u="none" strike="noStrike" cap="none">
                <a:solidFill>
                  <a:schemeClr val="dk1"/>
                </a:solidFill>
                <a:latin typeface="Arial"/>
                <a:ea typeface="Arial"/>
                <a:cs typeface="Arial"/>
                <a:sym typeface="Arial"/>
              </a:rPr>
              <a:t>; ai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sai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bị</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loại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khỏi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vòng</a:t>
            </a:r>
            <a:r>
              <a:rPr lang="en-GB" sz="1100" b="0" i="0" u="none" strike="noStrike" cap="none">
                <a:solidFill>
                  <a:schemeClr val="dk1"/>
                </a:solidFill>
                <a:latin typeface="Arial"/>
                <a:ea typeface="Arial"/>
                <a:cs typeface="Arial"/>
                <a:sym typeface="Arial"/>
              </a:rPr>
              <a:t>.</a:t>
            </a:r>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quy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định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tất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đều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như</a:t>
            </a:r>
            <a:r>
              <a:rPr lang="en-GB" sz="1100" b="0" i="0" u="none" strike="noStrike" cap="none">
                <a:solidFill>
                  <a:schemeClr val="dk1"/>
                </a:solidFill>
                <a:latin typeface="Arial"/>
                <a:ea typeface="Arial"/>
                <a:cs typeface="Arial"/>
                <a:sym typeface="Arial"/>
              </a:rPr>
              <a:t> chia </a:t>
            </a:r>
            <a:r>
              <a:rPr lang="en-GB" sz="1100" b="0" i="0" u="none" strike="noStrike" cap="none" err="1">
                <a:solidFill>
                  <a:schemeClr val="dk1"/>
                </a:solidFill>
                <a:latin typeface="Arial"/>
                <a:ea typeface="Arial"/>
                <a:cs typeface="Arial"/>
                <a:sym typeface="Arial"/>
              </a:rPr>
              <a:t>theo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hoặc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tặng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sao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hoặc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chấm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điểm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mỗi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đúng</a:t>
            </a:r>
            <a:r>
              <a:rPr lang="en-GB"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Cá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nhân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hoặc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vượt</a:t>
            </a:r>
            <a:r>
              <a:rPr lang="en-GB" sz="1100" b="0" i="0" u="none" strike="noStrike" cap="none">
                <a:solidFill>
                  <a:schemeClr val="dk1"/>
                </a:solidFill>
                <a:latin typeface="Arial"/>
                <a:ea typeface="Arial"/>
                <a:cs typeface="Arial"/>
                <a:sym typeface="Arial"/>
              </a:rPr>
              <a:t> qua </a:t>
            </a:r>
            <a:r>
              <a:rPr lang="en-GB" sz="1100" b="0" i="0" u="none" strike="noStrike" cap="none" err="1">
                <a:solidFill>
                  <a:schemeClr val="dk1"/>
                </a:solidFill>
                <a:latin typeface="Arial"/>
                <a:ea typeface="Arial"/>
                <a:cs typeface="Arial"/>
                <a:sym typeface="Arial"/>
              </a:rPr>
              <a:t>cả</a:t>
            </a:r>
            <a:r>
              <a:rPr lang="en-GB" sz="1100" b="0" i="0" u="none" strike="noStrike" cap="none">
                <a:solidFill>
                  <a:schemeClr val="dk1"/>
                </a:solidFill>
                <a:latin typeface="Arial"/>
                <a:ea typeface="Arial"/>
                <a:cs typeface="Arial"/>
                <a:sym typeface="Arial"/>
              </a:rPr>
              <a:t> 10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số</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đúng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nhiều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nhất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giành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chiến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được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tặng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phần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quà</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01600" algn="l" rtl="0">
              <a:lnSpc>
                <a:spcPct val="100000"/>
              </a:lnSpc>
              <a:spcBef>
                <a:spcPts val="554"/>
              </a:spcBef>
              <a:spcAft>
                <a:spcPts val="0"/>
              </a:spcAft>
              <a:buClr>
                <a:srgbClr val="067973"/>
              </a:buClr>
              <a:buSzPts val="1100"/>
              <a:buFont typeface="Arial"/>
              <a:buNone/>
            </a:pPr>
            <a:endParaRPr sz="1100" b="0" i="0" u="none" strike="noStrike" cap="none">
              <a:solidFill>
                <a:schemeClr val="dk1"/>
              </a:solidFill>
              <a:latin typeface="Arial"/>
              <a:ea typeface="Arial"/>
              <a:cs typeface="Arial"/>
              <a:sym typeface="Arial"/>
            </a:endParaRPr>
          </a:p>
        </p:txBody>
      </p:sp>
      <p:sp>
        <p:nvSpPr>
          <p:cNvPr id="427" name="Google Shape;427;p20"/>
          <p:cNvSpPr/>
          <p:nvPr/>
        </p:nvSpPr>
        <p:spPr>
          <a:xfrm>
            <a:off x="3613669" y="4380263"/>
            <a:ext cx="2933207" cy="4899282"/>
          </a:xfrm>
          <a:custGeom>
            <a:avLst/>
            <a:gdLst/>
            <a:ahLst/>
            <a:cxnLst/>
            <a:rect l="l" t="t" r="r" b="b"/>
            <a:pathLst>
              <a:path w="2933207" h="4899282" extrusionOk="0">
                <a:moveTo>
                  <a:pt x="0" y="0"/>
                </a:moveTo>
                <a:cubicBezTo>
                  <a:pt x="164718" y="-10240"/>
                  <a:pt x="349449" y="-15092"/>
                  <a:pt x="557309" y="0"/>
                </a:cubicBezTo>
                <a:cubicBezTo>
                  <a:pt x="765169" y="15092"/>
                  <a:pt x="970550" y="6612"/>
                  <a:pt x="1202615" y="0"/>
                </a:cubicBezTo>
                <a:cubicBezTo>
                  <a:pt x="1434680" y="-6612"/>
                  <a:pt x="1576138" y="22214"/>
                  <a:pt x="1759924" y="0"/>
                </a:cubicBezTo>
                <a:cubicBezTo>
                  <a:pt x="1943710" y="-22214"/>
                  <a:pt x="2142223" y="-18204"/>
                  <a:pt x="2287901" y="0"/>
                </a:cubicBezTo>
                <a:cubicBezTo>
                  <a:pt x="2433579" y="18204"/>
                  <a:pt x="2764281" y="-30091"/>
                  <a:pt x="2933207" y="0"/>
                </a:cubicBezTo>
                <a:cubicBezTo>
                  <a:pt x="2911311" y="203775"/>
                  <a:pt x="2933467" y="318754"/>
                  <a:pt x="2933207" y="601912"/>
                </a:cubicBezTo>
                <a:cubicBezTo>
                  <a:pt x="2932947" y="885070"/>
                  <a:pt x="2954939" y="1010487"/>
                  <a:pt x="2933207" y="1203824"/>
                </a:cubicBezTo>
                <a:cubicBezTo>
                  <a:pt x="2911475" y="1397161"/>
                  <a:pt x="2941272" y="1619842"/>
                  <a:pt x="2933207" y="1756743"/>
                </a:cubicBezTo>
                <a:cubicBezTo>
                  <a:pt x="2925142" y="1893644"/>
                  <a:pt x="2932532" y="2164678"/>
                  <a:pt x="2933207" y="2358654"/>
                </a:cubicBezTo>
                <a:cubicBezTo>
                  <a:pt x="2933882" y="2552630"/>
                  <a:pt x="2964505" y="2808629"/>
                  <a:pt x="2933207" y="3058552"/>
                </a:cubicBezTo>
                <a:cubicBezTo>
                  <a:pt x="2901909" y="3308475"/>
                  <a:pt x="2922664" y="3452050"/>
                  <a:pt x="2933207" y="3709456"/>
                </a:cubicBezTo>
                <a:cubicBezTo>
                  <a:pt x="2943750" y="3966862"/>
                  <a:pt x="2918245" y="4475622"/>
                  <a:pt x="2933207" y="4899282"/>
                </a:cubicBezTo>
                <a:cubicBezTo>
                  <a:pt x="2638313" y="4920032"/>
                  <a:pt x="2495111" y="4895275"/>
                  <a:pt x="2287901" y="4899282"/>
                </a:cubicBezTo>
                <a:cubicBezTo>
                  <a:pt x="2080691" y="4903289"/>
                  <a:pt x="1896951" y="4919474"/>
                  <a:pt x="1701260" y="4899282"/>
                </a:cubicBezTo>
                <a:cubicBezTo>
                  <a:pt x="1505569" y="4879090"/>
                  <a:pt x="1349138" y="4892957"/>
                  <a:pt x="1202615" y="4899282"/>
                </a:cubicBezTo>
                <a:cubicBezTo>
                  <a:pt x="1056093" y="4905607"/>
                  <a:pt x="795381" y="4917216"/>
                  <a:pt x="674638" y="4899282"/>
                </a:cubicBezTo>
                <a:cubicBezTo>
                  <a:pt x="553895" y="4881348"/>
                  <a:pt x="203159" y="4876101"/>
                  <a:pt x="0" y="4899282"/>
                </a:cubicBezTo>
                <a:cubicBezTo>
                  <a:pt x="5424" y="4731002"/>
                  <a:pt x="-16676" y="4577356"/>
                  <a:pt x="0" y="4346363"/>
                </a:cubicBezTo>
                <a:cubicBezTo>
                  <a:pt x="16676" y="4115370"/>
                  <a:pt x="-10569" y="3808004"/>
                  <a:pt x="0" y="3646466"/>
                </a:cubicBezTo>
                <a:cubicBezTo>
                  <a:pt x="10569" y="3484928"/>
                  <a:pt x="11315" y="3170200"/>
                  <a:pt x="0" y="2946568"/>
                </a:cubicBezTo>
                <a:cubicBezTo>
                  <a:pt x="-11315" y="2722936"/>
                  <a:pt x="26837" y="2604995"/>
                  <a:pt x="0" y="2393649"/>
                </a:cubicBezTo>
                <a:cubicBezTo>
                  <a:pt x="-26837" y="2182303"/>
                  <a:pt x="-33033" y="1939836"/>
                  <a:pt x="0" y="1693752"/>
                </a:cubicBezTo>
                <a:cubicBezTo>
                  <a:pt x="33033" y="1447668"/>
                  <a:pt x="6421" y="1227954"/>
                  <a:pt x="0" y="895869"/>
                </a:cubicBezTo>
                <a:cubicBezTo>
                  <a:pt x="-6421" y="563784"/>
                  <a:pt x="-19720" y="343534"/>
                  <a:pt x="0" y="0"/>
                </a:cubicBezTo>
                <a:close/>
              </a:path>
            </a:pathLst>
          </a:cu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err="1">
                <a:solidFill>
                  <a:srgbClr val="8C2137"/>
                </a:solidFill>
                <a:latin typeface="Arial"/>
                <a:ea typeface="Arial"/>
                <a:cs typeface="Arial"/>
                <a:sym typeface="Arial"/>
              </a:rPr>
              <a:t>Gợi</a:t>
            </a:r>
            <a:r>
              <a:rPr lang="en-GB" sz="1200" b="1" i="0" u="none" strike="noStrike" cap="none">
                <a:solidFill>
                  <a:srgbClr val="8C2137"/>
                </a:solidFill>
                <a:latin typeface="Arial"/>
                <a:ea typeface="Arial"/>
                <a:cs typeface="Arial"/>
                <a:sym typeface="Arial"/>
              </a:rPr>
              <a:t> ý </a:t>
            </a:r>
            <a:r>
              <a:rPr lang="en-GB" sz="1200" b="1" i="0" u="none" strike="noStrike" cap="none" err="1">
                <a:solidFill>
                  <a:srgbClr val="8C2137"/>
                </a:solidFill>
                <a:latin typeface="Arial"/>
                <a:ea typeface="Arial"/>
                <a:cs typeface="Arial"/>
                <a:sym typeface="Arial"/>
              </a:rPr>
              <a:t>câu</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hỏi</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cho</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trò</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chơi</a:t>
            </a:r>
            <a:r>
              <a:rPr lang="en-GB" sz="1200" b="1" i="0" u="none" strike="noStrike" cap="none">
                <a:solidFill>
                  <a:srgbClr val="8C2137"/>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1. </a:t>
            </a:r>
            <a:r>
              <a:rPr lang="en-GB" sz="1100" b="0" i="1" u="none" strike="noStrike" cap="none" err="1">
                <a:solidFill>
                  <a:schemeClr val="dk1"/>
                </a:solidFill>
                <a:latin typeface="Arial"/>
                <a:ea typeface="Arial"/>
                <a:cs typeface="Arial"/>
                <a:sym typeface="Arial"/>
              </a:rPr>
              <a:t>Đúng</a:t>
            </a:r>
            <a:r>
              <a:rPr lang="en-GB" sz="1100" b="0" i="1" u="none" strike="noStrike" cap="none">
                <a:solidFill>
                  <a:schemeClr val="dk1"/>
                </a:solidFill>
                <a:latin typeface="Arial"/>
                <a:ea typeface="Arial"/>
                <a:cs typeface="Arial"/>
                <a:sym typeface="Arial"/>
              </a:rPr>
              <a:t>/Sai? </a:t>
            </a:r>
            <a:r>
              <a:rPr lang="en-GB" sz="1100" b="0" i="0" u="none" strike="noStrike" cap="none" err="1">
                <a:solidFill>
                  <a:schemeClr val="dk1"/>
                </a:solidFill>
                <a:latin typeface="Arial"/>
                <a:ea typeface="Arial"/>
                <a:cs typeface="Arial"/>
                <a:sym typeface="Arial"/>
              </a:rPr>
              <a:t>Bào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tử</a:t>
            </a:r>
            <a:r>
              <a:rPr lang="en-GB" sz="1100" b="0" i="0" u="none" strike="noStrike" cap="none">
                <a:solidFill>
                  <a:schemeClr val="dk1"/>
                </a:solidFill>
                <a:latin typeface="Arial"/>
                <a:ea typeface="Arial"/>
                <a:cs typeface="Arial"/>
                <a:sym typeface="Arial"/>
              </a:rPr>
              <a:t> của vi </a:t>
            </a:r>
            <a:r>
              <a:rPr lang="en-GB" sz="1100" b="0" i="0" u="none" strike="noStrike" cap="none" err="1">
                <a:solidFill>
                  <a:schemeClr val="dk1"/>
                </a:solidFill>
                <a:latin typeface="Arial"/>
                <a:ea typeface="Arial"/>
                <a:cs typeface="Arial"/>
                <a:sym typeface="Arial"/>
              </a:rPr>
              <a:t>khuẩn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uốn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ở </a:t>
            </a:r>
            <a:r>
              <a:rPr lang="en-GB" sz="1100" b="0" i="0" u="none" strike="noStrike" cap="none" err="1">
                <a:solidFill>
                  <a:schemeClr val="dk1"/>
                </a:solidFill>
                <a:latin typeface="Arial"/>
                <a:ea typeface="Arial"/>
                <a:cs typeface="Arial"/>
                <a:sym typeface="Arial"/>
              </a:rPr>
              <a:t>khắp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mọi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môi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trường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đất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bụi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phân</a:t>
            </a:r>
            <a:r>
              <a:rPr lang="en-GB" sz="1100" b="0" i="0" u="none" strike="noStrike" cap="none">
                <a:solidFill>
                  <a:schemeClr val="dk1"/>
                </a:solidFill>
                <a:latin typeface="Arial"/>
                <a:ea typeface="Arial"/>
                <a:cs typeface="Arial"/>
                <a:sym typeface="Arial"/>
              </a:rPr>
              <a:t>. </a:t>
            </a:r>
            <a:r>
              <a:rPr lang="en-GB" sz="1100" b="0" i="0" u="none" strike="noStrike" cap="none">
                <a:solidFill>
                  <a:srgbClr val="067973"/>
                </a:solidFill>
                <a:latin typeface="Arial"/>
                <a:ea typeface="Arial"/>
                <a:cs typeface="Arial"/>
                <a:sym typeface="Arial"/>
              </a:rPr>
              <a:t> [ĐÚNG]</a:t>
            </a:r>
            <a:endParaRPr sz="1400" b="0" i="0" u="none" strike="noStrike" cap="none">
              <a:solidFill>
                <a:srgbClr val="06797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2. </a:t>
            </a:r>
            <a:r>
              <a:rPr lang="en-GB" sz="1100" b="0" i="0" u="none" strike="noStrike" cap="none" err="1">
                <a:solidFill>
                  <a:schemeClr val="dk1"/>
                </a:solidFill>
                <a:latin typeface="Arial"/>
                <a:ea typeface="Arial"/>
                <a:cs typeface="Arial"/>
                <a:sym typeface="Arial"/>
              </a:rPr>
              <a:t>Bệnh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uốn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lây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sang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 </a:t>
            </a:r>
            <a:r>
              <a:rPr lang="en-GB" sz="1100" b="0" i="0" u="none" strike="noStrike" cap="none">
                <a:solidFill>
                  <a:srgbClr val="067973"/>
                </a:solidFill>
                <a:latin typeface="Arial"/>
                <a:ea typeface="Arial"/>
                <a:cs typeface="Arial"/>
                <a:sym typeface="Arial"/>
              </a:rPr>
              <a:t> [KHÔNG]</a:t>
            </a:r>
            <a:endParaRPr sz="1400" b="0" i="0" u="none" strike="noStrike" cap="none">
              <a:solidFill>
                <a:srgbClr val="06797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1" u="none" strike="noStrike" cap="none">
                <a:solidFill>
                  <a:schemeClr val="dk1"/>
                </a:solidFill>
                <a:latin typeface="Arial"/>
                <a:ea typeface="Arial"/>
                <a:cs typeface="Arial"/>
                <a:sym typeface="Arial"/>
              </a:rPr>
              <a:t>3. </a:t>
            </a:r>
            <a:r>
              <a:rPr lang="en-GB" sz="1100" b="0" i="1" u="none" strike="noStrike" cap="none" err="1">
                <a:solidFill>
                  <a:schemeClr val="dk1"/>
                </a:solidFill>
                <a:latin typeface="Arial"/>
                <a:ea typeface="Arial"/>
                <a:cs typeface="Arial"/>
                <a:sym typeface="Arial"/>
              </a:rPr>
              <a:t>Đúng</a:t>
            </a:r>
            <a:r>
              <a:rPr lang="en-GB" sz="1100" b="0" i="1" u="none" strike="noStrike" cap="none">
                <a:solidFill>
                  <a:schemeClr val="dk1"/>
                </a:solidFill>
                <a:latin typeface="Arial"/>
                <a:ea typeface="Arial"/>
                <a:cs typeface="Arial"/>
                <a:sym typeface="Arial"/>
              </a:rPr>
              <a:t>/Sai?  </a:t>
            </a:r>
            <a:r>
              <a:rPr lang="en-GB" sz="1100" b="0" i="0" u="none" strike="noStrike" cap="none" err="1">
                <a:solidFill>
                  <a:schemeClr val="dk1"/>
                </a:solidFill>
                <a:latin typeface="Arial"/>
                <a:ea typeface="Arial"/>
                <a:cs typeface="Arial"/>
                <a:sym typeface="Arial"/>
              </a:rPr>
              <a:t>Thời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gian</a:t>
            </a:r>
            <a:r>
              <a:rPr lang="en-GB" sz="1100" b="0" i="0" u="none" strike="noStrike" cap="none">
                <a:solidFill>
                  <a:schemeClr val="dk1"/>
                </a:solidFill>
                <a:latin typeface="Arial"/>
                <a:ea typeface="Arial"/>
                <a:cs typeface="Arial"/>
                <a:sym typeface="Arial"/>
              </a:rPr>
              <a:t> ủ </a:t>
            </a:r>
            <a:r>
              <a:rPr lang="en-GB" sz="1100" b="0" i="0" u="none" strike="noStrike" cap="none" err="1">
                <a:solidFill>
                  <a:schemeClr val="dk1"/>
                </a:solidFill>
                <a:latin typeface="Arial"/>
                <a:ea typeface="Arial"/>
                <a:cs typeface="Arial"/>
                <a:sym typeface="Arial"/>
              </a:rPr>
              <a:t>bệnh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tính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tiếp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xúc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mầm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bệnh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uốn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a:t>
            </a:r>
            <a:r>
              <a:rPr lang="en-GB" sz="1100" b="0" i="0" u="none" strike="noStrike" cap="none">
                <a:solidFill>
                  <a:schemeClr val="dk1"/>
                </a:solidFill>
                <a:latin typeface="Arial"/>
                <a:ea typeface="Arial"/>
                <a:cs typeface="Arial"/>
                <a:sym typeface="Arial"/>
              </a:rPr>
              <a:t> 3 </a:t>
            </a:r>
            <a:r>
              <a:rPr lang="en-GB" sz="1100" b="0" i="0" u="none" strike="noStrike" cap="none" err="1">
                <a:solidFill>
                  <a:schemeClr val="dk1"/>
                </a:solidFill>
                <a:latin typeface="Arial"/>
                <a:ea typeface="Arial"/>
                <a:cs typeface="Arial"/>
                <a:sym typeface="Arial"/>
              </a:rPr>
              <a:t>đến</a:t>
            </a:r>
            <a:r>
              <a:rPr lang="en-GB" sz="1100" b="0" i="0" u="none" strike="noStrike" cap="none">
                <a:solidFill>
                  <a:schemeClr val="dk1"/>
                </a:solidFill>
                <a:latin typeface="Arial"/>
                <a:ea typeface="Arial"/>
                <a:cs typeface="Arial"/>
                <a:sym typeface="Arial"/>
              </a:rPr>
              <a:t> 5 </a:t>
            </a:r>
            <a:r>
              <a:rPr lang="en-GB" sz="1100" b="0" i="0" u="none" strike="noStrike" cap="none" err="1">
                <a:solidFill>
                  <a:schemeClr val="dk1"/>
                </a:solidFill>
                <a:latin typeface="Arial"/>
                <a:ea typeface="Arial"/>
                <a:cs typeface="Arial"/>
                <a:sym typeface="Arial"/>
              </a:rPr>
              <a:t>ngày</a:t>
            </a:r>
            <a:r>
              <a:rPr lang="en-GB" sz="1100" b="0" i="0" u="none" strike="noStrike" cap="none">
                <a:solidFill>
                  <a:schemeClr val="dk1"/>
                </a:solidFill>
                <a:latin typeface="Arial"/>
                <a:ea typeface="Arial"/>
                <a:cs typeface="Arial"/>
                <a:sym typeface="Arial"/>
              </a:rPr>
              <a:t>? </a:t>
            </a:r>
            <a:r>
              <a:rPr lang="en-GB" sz="1100" b="0" i="0" u="none" strike="noStrike" cap="none">
                <a:solidFill>
                  <a:srgbClr val="067973"/>
                </a:solidFill>
                <a:latin typeface="Arial"/>
                <a:ea typeface="Arial"/>
                <a:cs typeface="Arial"/>
                <a:sym typeface="Arial"/>
              </a:rPr>
              <a:t>[SAI]</a:t>
            </a:r>
            <a:endParaRPr sz="1400" b="0" i="0" u="none" strike="noStrike" cap="none">
              <a:solidFill>
                <a:srgbClr val="06797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4. </a:t>
            </a:r>
            <a:r>
              <a:rPr lang="en-GB" sz="1100" b="0" i="0" u="none" strike="noStrike" cap="none" err="1">
                <a:solidFill>
                  <a:schemeClr val="dk1"/>
                </a:solidFill>
                <a:latin typeface="Arial"/>
                <a:ea typeface="Arial"/>
                <a:cs typeface="Arial"/>
                <a:sym typeface="Arial"/>
              </a:rPr>
              <a:t>Bào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uốn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xâm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trẻ</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sinh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gây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bệnh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uốn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ván</a:t>
            </a:r>
            <a:r>
              <a:rPr lang="en-GB" sz="1100" b="0" i="0" u="none" strike="noStrike" cap="none">
                <a:solidFill>
                  <a:schemeClr val="dk1"/>
                </a:solidFill>
                <a:latin typeface="Arial"/>
                <a:ea typeface="Arial"/>
                <a:cs typeface="Arial"/>
                <a:sym typeface="Arial"/>
              </a:rPr>
              <a:t> ở </a:t>
            </a:r>
            <a:r>
              <a:rPr lang="en-GB" sz="1100" b="0" i="0" u="none" strike="noStrike" cap="none" err="1">
                <a:solidFill>
                  <a:schemeClr val="dk1"/>
                </a:solidFill>
                <a:latin typeface="Arial"/>
                <a:ea typeface="Arial"/>
                <a:cs typeface="Arial"/>
                <a:sym typeface="Arial"/>
              </a:rPr>
              <a:t>trẻ</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sinh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bằng</a:t>
            </a:r>
            <a:r>
              <a:rPr lang="en-GB" sz="1100" b="0" i="0" u="none" strike="noStrike" cap="none">
                <a:solidFill>
                  <a:schemeClr val="dk1"/>
                </a:solidFill>
                <a:latin typeface="Arial"/>
                <a:ea typeface="Arial"/>
                <a:cs typeface="Arial"/>
                <a:sym typeface="Arial"/>
              </a:rPr>
              <a:t> con </a:t>
            </a:r>
            <a:r>
              <a:rPr lang="en-GB" sz="1100" b="0" i="0" u="none" strike="noStrike" cap="none" err="1">
                <a:solidFill>
                  <a:schemeClr val="dk1"/>
                </a:solidFill>
                <a:latin typeface="Arial"/>
                <a:ea typeface="Arial"/>
                <a:cs typeface="Arial"/>
                <a:sym typeface="Arial"/>
              </a:rPr>
              <a:t>đường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nào</a:t>
            </a:r>
            <a:r>
              <a:rPr lang="en-GB" sz="1100" b="0" i="0" u="none" strike="noStrike" cap="none">
                <a:solidFill>
                  <a:schemeClr val="dk1"/>
                </a:solidFill>
                <a:latin typeface="Arial"/>
                <a:ea typeface="Arial"/>
                <a:cs typeface="Arial"/>
                <a:sym typeface="Arial"/>
              </a:rPr>
              <a:t>?</a:t>
            </a:r>
            <a:r>
              <a:rPr lang="en-GB" sz="1100" b="0" i="0" u="none" strike="noStrike" cap="none">
                <a:solidFill>
                  <a:srgbClr val="067973"/>
                </a:solidFill>
                <a:latin typeface="Arial"/>
                <a:ea typeface="Arial"/>
                <a:cs typeface="Arial"/>
                <a:sym typeface="Arial"/>
              </a:rPr>
              <a:t> [DÂY RỐN]</a:t>
            </a:r>
            <a:endParaRPr sz="1400" b="0" i="0" u="none" strike="noStrike" cap="none">
              <a:solidFill>
                <a:srgbClr val="06797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5. </a:t>
            </a:r>
            <a:r>
              <a:rPr lang="en-GB" sz="1100" b="0" i="1" u="none" strike="noStrike" cap="none" err="1">
                <a:solidFill>
                  <a:schemeClr val="dk1"/>
                </a:solidFill>
                <a:latin typeface="Arial"/>
                <a:ea typeface="Arial"/>
                <a:cs typeface="Arial"/>
                <a:sym typeface="Arial"/>
              </a:rPr>
              <a:t>Đúng</a:t>
            </a:r>
            <a:r>
              <a:rPr lang="en-GB" sz="1100" b="0" i="1" u="none" strike="noStrike" cap="none">
                <a:solidFill>
                  <a:schemeClr val="dk1"/>
                </a:solidFill>
                <a:latin typeface="Arial"/>
                <a:ea typeface="Arial"/>
                <a:cs typeface="Arial"/>
                <a:sym typeface="Arial"/>
              </a:rPr>
              <a:t>/Sai?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uốn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xâm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qua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thương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hở</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trên</a:t>
            </a:r>
            <a:r>
              <a:rPr lang="en-GB" sz="1100" b="0" i="0" u="none" strike="noStrike" cap="none">
                <a:solidFill>
                  <a:schemeClr val="dk1"/>
                </a:solidFill>
                <a:latin typeface="Arial"/>
                <a:ea typeface="Arial"/>
                <a:cs typeface="Arial"/>
                <a:sym typeface="Arial"/>
              </a:rPr>
              <a:t> da.</a:t>
            </a:r>
            <a:r>
              <a:rPr lang="en-GB" sz="1100" b="0" i="0" u="none" strike="noStrike" cap="none">
                <a:solidFill>
                  <a:srgbClr val="067973"/>
                </a:solidFill>
                <a:latin typeface="Arial"/>
                <a:ea typeface="Arial"/>
                <a:cs typeface="Arial"/>
                <a:sym typeface="Arial"/>
              </a:rPr>
              <a:t> [ĐÚNG]</a:t>
            </a:r>
            <a:endParaRPr sz="1400" b="0" i="0" u="none" strike="noStrike" cap="none">
              <a:solidFill>
                <a:srgbClr val="06797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6. </a:t>
            </a:r>
            <a:r>
              <a:rPr lang="en-GB" sz="1100" b="0" i="1" u="none" strike="noStrike" cap="none" err="1">
                <a:solidFill>
                  <a:schemeClr val="dk1"/>
                </a:solidFill>
                <a:latin typeface="Arial"/>
                <a:ea typeface="Arial"/>
                <a:cs typeface="Arial"/>
                <a:sym typeface="Arial"/>
              </a:rPr>
              <a:t>Đúng</a:t>
            </a:r>
            <a:r>
              <a:rPr lang="en-GB" sz="1100" b="0" i="1" u="none" strike="noStrike" cap="none">
                <a:solidFill>
                  <a:schemeClr val="dk1"/>
                </a:solidFill>
                <a:latin typeface="Arial"/>
                <a:ea typeface="Arial"/>
                <a:cs typeface="Arial"/>
                <a:sym typeface="Arial"/>
              </a:rPr>
              <a:t>/Sai? </a:t>
            </a:r>
            <a:r>
              <a:rPr lang="en-GB" sz="1100" b="0" i="0" u="none" strike="noStrike" cap="none" err="1">
                <a:solidFill>
                  <a:schemeClr val="dk1"/>
                </a:solidFill>
                <a:latin typeface="Arial"/>
                <a:ea typeface="Arial"/>
                <a:cs typeface="Arial"/>
                <a:sym typeface="Arial"/>
              </a:rPr>
              <a:t>Uốn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bệnh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nhiễm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trùng</a:t>
            </a:r>
            <a:r>
              <a:rPr lang="en-GB" sz="1100" b="0" i="0" u="none" strike="noStrike" cap="none">
                <a:solidFill>
                  <a:schemeClr val="dk1"/>
                </a:solidFill>
                <a:latin typeface="Arial"/>
                <a:ea typeface="Arial"/>
                <a:cs typeface="Arial"/>
                <a:sym typeface="Arial"/>
              </a:rPr>
              <a:t> do vi </a:t>
            </a:r>
            <a:r>
              <a:rPr lang="en-GB" sz="1100" b="0" i="0" u="none" strike="noStrike" cap="none" err="1">
                <a:solidFill>
                  <a:schemeClr val="dk1"/>
                </a:solidFill>
                <a:latin typeface="Arial"/>
                <a:ea typeface="Arial"/>
                <a:cs typeface="Arial"/>
                <a:sym typeface="Arial"/>
              </a:rPr>
              <a:t>rút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gây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ra.</a:t>
            </a:r>
            <a:r>
              <a:rPr lang="en-GB" sz="1100" b="0" i="0" u="none" strike="noStrike" cap="none">
                <a:solidFill>
                  <a:srgbClr val="067973"/>
                </a:solidFill>
                <a:latin typeface="Arial"/>
                <a:ea typeface="Arial"/>
                <a:cs typeface="Arial"/>
                <a:sym typeface="Arial"/>
              </a:rPr>
              <a:t> [SAI]</a:t>
            </a:r>
            <a:endParaRPr sz="1400" b="0" i="0" u="none" strike="noStrike" cap="none">
              <a:solidFill>
                <a:srgbClr val="06797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7. </a:t>
            </a:r>
            <a:r>
              <a:rPr lang="en-GB" sz="1100" b="0" i="0" u="none" strike="noStrike" cap="none" err="1">
                <a:solidFill>
                  <a:schemeClr val="dk1"/>
                </a:solidFill>
                <a:latin typeface="Arial"/>
                <a:ea typeface="Arial"/>
                <a:cs typeface="Arial"/>
                <a:sym typeface="Arial"/>
              </a:rPr>
              <a:t>Đáp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phải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triệu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chứng</a:t>
            </a:r>
            <a:r>
              <a:rPr lang="en-GB" sz="1100" b="0" i="0" u="none" strike="noStrike" cap="none">
                <a:solidFill>
                  <a:schemeClr val="dk1"/>
                </a:solidFill>
                <a:latin typeface="Arial"/>
                <a:ea typeface="Arial"/>
                <a:cs typeface="Arial"/>
                <a:sym typeface="Arial"/>
              </a:rPr>
              <a:t> của </a:t>
            </a:r>
            <a:r>
              <a:rPr lang="en-GB" sz="1100" b="0" i="0" u="none" strike="noStrike" cap="none" err="1">
                <a:solidFill>
                  <a:schemeClr val="dk1"/>
                </a:solidFill>
                <a:latin typeface="Arial"/>
                <a:ea typeface="Arial"/>
                <a:cs typeface="Arial"/>
                <a:sym typeface="Arial"/>
              </a:rPr>
              <a:t>nhiễm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trùng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uốn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ván</a:t>
            </a:r>
            <a:r>
              <a:rPr lang="en-GB" sz="1100" b="0" i="0" u="none" strike="noStrike" cap="none">
                <a:solidFill>
                  <a:schemeClr val="dk1"/>
                </a:solidFill>
                <a:latin typeface="Arial"/>
                <a:ea typeface="Arial"/>
                <a:cs typeface="Arial"/>
                <a:sym typeface="Arial"/>
              </a:rPr>
              <a:t>? </a:t>
            </a:r>
            <a:r>
              <a:rPr lang="en-GB" sz="1100" b="0" i="0" u="none" strike="noStrike" cap="none">
                <a:solidFill>
                  <a:srgbClr val="067973"/>
                </a:solidFill>
                <a:latin typeface="Arial"/>
                <a:ea typeface="Arial"/>
                <a:cs typeface="Arial"/>
                <a:sym typeface="Arial"/>
              </a:rPr>
              <a:t>[ ĐÁP ÁN D]</a:t>
            </a:r>
            <a:endParaRPr sz="1400" b="0" i="0" u="none" strike="noStrike" cap="none">
              <a:solidFill>
                <a:srgbClr val="067973"/>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A. </a:t>
            </a:r>
            <a:r>
              <a:rPr lang="en-GB" sz="1100" b="0" i="0" u="none" strike="noStrike" cap="none" err="1">
                <a:solidFill>
                  <a:schemeClr val="dk1"/>
                </a:solidFill>
                <a:latin typeface="Arial"/>
                <a:ea typeface="Arial"/>
                <a:cs typeface="Arial"/>
                <a:sym typeface="Arial"/>
              </a:rPr>
              <a:t>Đau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đầu</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B. </a:t>
            </a:r>
            <a:r>
              <a:rPr lang="en-GB" sz="1100" b="0" i="0" u="none" strike="noStrike" cap="none" err="1">
                <a:solidFill>
                  <a:schemeClr val="dk1"/>
                </a:solidFill>
                <a:latin typeface="Arial"/>
                <a:ea typeface="Arial"/>
                <a:cs typeface="Arial"/>
                <a:sym typeface="Arial"/>
              </a:rPr>
              <a:t>Cứng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hàm</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C. </a:t>
            </a:r>
            <a:r>
              <a:rPr lang="en-GB" sz="1100" b="0" i="0" u="none" strike="noStrike" cap="none" err="1">
                <a:solidFill>
                  <a:schemeClr val="dk1"/>
                </a:solidFill>
                <a:latin typeface="Arial"/>
                <a:ea typeface="Arial"/>
                <a:cs typeface="Arial"/>
                <a:sym typeface="Arial"/>
              </a:rPr>
              <a:t>Chuột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cứng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cơ</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D. </a:t>
            </a:r>
            <a:r>
              <a:rPr lang="en-GB" sz="1100" b="0" i="0" u="none" strike="noStrike" cap="none" err="1">
                <a:solidFill>
                  <a:schemeClr val="dk1"/>
                </a:solidFill>
                <a:latin typeface="Arial"/>
                <a:ea typeface="Arial"/>
                <a:cs typeface="Arial"/>
                <a:sym typeface="Arial"/>
              </a:rPr>
              <a:t>Nôn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ói</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8. </a:t>
            </a:r>
            <a:r>
              <a:rPr lang="en-GB" sz="1100" b="0" i="1" u="none" strike="noStrike" cap="none" err="1">
                <a:solidFill>
                  <a:schemeClr val="dk1"/>
                </a:solidFill>
                <a:latin typeface="Arial"/>
                <a:ea typeface="Arial"/>
                <a:cs typeface="Arial"/>
                <a:sym typeface="Arial"/>
              </a:rPr>
              <a:t>Đúng</a:t>
            </a:r>
            <a:r>
              <a:rPr lang="en-GB" sz="1100" b="0" i="1" u="none" strike="noStrike" cap="none">
                <a:solidFill>
                  <a:schemeClr val="dk1"/>
                </a:solidFill>
                <a:latin typeface="Arial"/>
                <a:ea typeface="Arial"/>
                <a:cs typeface="Arial"/>
                <a:sym typeface="Arial"/>
              </a:rPr>
              <a:t>/Sai? </a:t>
            </a:r>
            <a:r>
              <a:rPr lang="en-GB" sz="1100" b="0" i="0" u="none" strike="noStrike" cap="none" err="1">
                <a:solidFill>
                  <a:schemeClr val="dk1"/>
                </a:solidFill>
                <a:latin typeface="Arial"/>
                <a:ea typeface="Arial"/>
                <a:cs typeface="Arial"/>
                <a:sym typeface="Arial"/>
              </a:rPr>
              <a:t>Tiêm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vắc-xin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ngừa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uốn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mẹ</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mang </a:t>
            </a:r>
            <a:r>
              <a:rPr lang="en-GB" sz="1100" b="0" i="0" u="none" strike="noStrike" cap="none" err="1">
                <a:solidFill>
                  <a:schemeClr val="dk1"/>
                </a:solidFill>
                <a:latin typeface="Arial"/>
                <a:ea typeface="Arial"/>
                <a:cs typeface="Arial"/>
                <a:sym typeface="Arial"/>
              </a:rPr>
              <a:t>thai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giúp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phòng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phòng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ngừa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uốn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sinh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trẻ</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sinh</a:t>
            </a:r>
            <a:r>
              <a:rPr lang="en-GB" sz="1100" b="0" i="0" u="none" strike="noStrike" cap="none">
                <a:solidFill>
                  <a:schemeClr val="dk1"/>
                </a:solidFill>
                <a:latin typeface="Arial"/>
                <a:ea typeface="Arial"/>
                <a:cs typeface="Arial"/>
                <a:sym typeface="Arial"/>
              </a:rPr>
              <a:t>. </a:t>
            </a:r>
            <a:r>
              <a:rPr lang="en-GB" sz="1100" b="0" i="0" u="none" strike="noStrike" cap="none">
                <a:solidFill>
                  <a:srgbClr val="067973"/>
                </a:solidFill>
                <a:latin typeface="Arial"/>
                <a:ea typeface="Arial"/>
                <a:cs typeface="Arial"/>
                <a:sym typeface="Arial"/>
              </a:rPr>
              <a:t>[ĐÚNG]</a:t>
            </a:r>
            <a:endParaRPr sz="1400" b="0" i="0" u="none" strike="noStrike" cap="none">
              <a:solidFill>
                <a:srgbClr val="06797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9. </a:t>
            </a:r>
            <a:r>
              <a:rPr lang="en-GB" sz="1100" b="0" i="0" u="none" strike="noStrike" cap="none" err="1">
                <a:solidFill>
                  <a:schemeClr val="dk1"/>
                </a:solidFill>
                <a:latin typeface="Arial"/>
                <a:ea typeface="Arial"/>
                <a:cs typeface="Arial"/>
                <a:sym typeface="Arial"/>
              </a:rPr>
              <a:t>Nên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tiêm</a:t>
            </a:r>
            <a:r>
              <a:rPr lang="en-GB" sz="1100" b="0" i="0" u="none" strike="noStrike" cap="none">
                <a:solidFill>
                  <a:schemeClr val="dk1"/>
                </a:solidFill>
                <a:latin typeface="Arial"/>
                <a:ea typeface="Arial"/>
                <a:cs typeface="Arial"/>
                <a:sym typeface="Arial"/>
              </a:rPr>
              <a:t> bao </a:t>
            </a:r>
            <a:r>
              <a:rPr lang="en-GB" sz="1100" b="0" i="0" u="none" strike="noStrike" cap="none" err="1">
                <a:solidFill>
                  <a:schemeClr val="dk1"/>
                </a:solidFill>
                <a:latin typeface="Arial"/>
                <a:ea typeface="Arial"/>
                <a:cs typeface="Arial"/>
                <a:sym typeface="Arial"/>
              </a:rPr>
              <a:t>nhiêu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liều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vắc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xin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phòng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uốn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mẹ</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kỳ</a:t>
            </a:r>
            <a:r>
              <a:rPr lang="en-GB" sz="1100" b="0" i="0" u="none" strike="noStrike" cap="none">
                <a:solidFill>
                  <a:schemeClr val="dk1"/>
                </a:solidFill>
                <a:latin typeface="Arial"/>
                <a:ea typeface="Arial"/>
                <a:cs typeface="Arial"/>
                <a:sym typeface="Arial"/>
              </a:rPr>
              <a:t> mang </a:t>
            </a:r>
            <a:r>
              <a:rPr lang="en-GB" sz="1100" b="0" i="0" u="none" strike="noStrike" cap="none" err="1">
                <a:solidFill>
                  <a:schemeClr val="dk1"/>
                </a:solidFill>
                <a:latin typeface="Arial"/>
                <a:ea typeface="Arial"/>
                <a:cs typeface="Arial"/>
                <a:sym typeface="Arial"/>
              </a:rPr>
              <a:t>thai</a:t>
            </a:r>
            <a:r>
              <a:rPr lang="en-GB" sz="1100" b="0" i="0" u="none" strike="noStrike" cap="none">
                <a:solidFill>
                  <a:schemeClr val="dk1"/>
                </a:solidFill>
                <a:latin typeface="Arial"/>
                <a:ea typeface="Arial"/>
                <a:cs typeface="Arial"/>
                <a:sym typeface="Arial"/>
              </a:rPr>
              <a:t>? </a:t>
            </a:r>
            <a:r>
              <a:rPr lang="en-GB" sz="1100" b="0" i="0" u="none" strike="noStrike" cap="none">
                <a:solidFill>
                  <a:srgbClr val="067973"/>
                </a:solidFill>
                <a:latin typeface="Arial"/>
                <a:ea typeface="Arial"/>
                <a:cs typeface="Arial"/>
                <a:sym typeface="Arial"/>
              </a:rPr>
              <a:t> [HAI LIỀU]</a:t>
            </a:r>
            <a:endParaRPr sz="1400" b="0" i="0" u="none" strike="noStrike" cap="none">
              <a:solidFill>
                <a:srgbClr val="06797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10. </a:t>
            </a:r>
            <a:r>
              <a:rPr lang="en-GB" sz="1100" b="0" i="1" u="none" strike="noStrike" cap="none" err="1">
                <a:solidFill>
                  <a:schemeClr val="dk1"/>
                </a:solidFill>
                <a:latin typeface="Arial"/>
                <a:ea typeface="Arial"/>
                <a:cs typeface="Arial"/>
                <a:sym typeface="Arial"/>
              </a:rPr>
              <a:t>Đúng</a:t>
            </a:r>
            <a:r>
              <a:rPr lang="en-GB" sz="1100" b="0" i="1" u="none" strike="noStrike" cap="none">
                <a:solidFill>
                  <a:schemeClr val="dk1"/>
                </a:solidFill>
                <a:latin typeface="Arial"/>
                <a:ea typeface="Arial"/>
                <a:cs typeface="Arial"/>
                <a:sym typeface="Arial"/>
              </a:rPr>
              <a:t>/Sai? </a:t>
            </a:r>
            <a:r>
              <a:rPr lang="en-GB" sz="1100" b="0" i="0" u="none" strike="noStrike" cap="none" err="1">
                <a:solidFill>
                  <a:schemeClr val="dk1"/>
                </a:solidFill>
                <a:latin typeface="Arial"/>
                <a:ea typeface="Arial"/>
                <a:cs typeface="Arial"/>
                <a:sym typeface="Arial"/>
              </a:rPr>
              <a:t>Nếu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bị</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uốn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thì</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cần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phải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tiêm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phòng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nữa</a:t>
            </a:r>
            <a:r>
              <a:rPr lang="en-GB" sz="1100" b="0" i="0" u="none" strike="noStrike" cap="none">
                <a:solidFill>
                  <a:schemeClr val="dk1"/>
                </a:solidFill>
                <a:latin typeface="Arial"/>
                <a:ea typeface="Arial"/>
                <a:cs typeface="Arial"/>
                <a:sym typeface="Arial"/>
              </a:rPr>
              <a:t>. </a:t>
            </a:r>
            <a:r>
              <a:rPr lang="en-GB" sz="1100" b="0" i="0" u="none" strike="noStrike" cap="none">
                <a:solidFill>
                  <a:srgbClr val="067973"/>
                </a:solidFill>
                <a:latin typeface="Arial"/>
                <a:ea typeface="Arial"/>
                <a:cs typeface="Arial"/>
                <a:sym typeface="Arial"/>
              </a:rPr>
              <a:t>[SAI]</a:t>
            </a:r>
            <a:endParaRPr sz="1400" b="0" i="0" u="none" strike="noStrike" cap="none">
              <a:solidFill>
                <a:srgbClr val="067973"/>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Times New Roman"/>
              <a:ea typeface="Times New Roman"/>
              <a:cs typeface="Times New Roman"/>
              <a:sym typeface="Times New Roman"/>
            </a:endParaRPr>
          </a:p>
        </p:txBody>
      </p:sp>
      <p:sp>
        <p:nvSpPr>
          <p:cNvPr id="428" name="Google Shape;428;p20"/>
          <p:cNvSpPr txBox="1"/>
          <p:nvPr/>
        </p:nvSpPr>
        <p:spPr>
          <a:xfrm>
            <a:off x="697025" y="634770"/>
            <a:ext cx="5833288"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a:t>
            </a:r>
            <a:r>
              <a:rPr lang="en-GB" sz="1100" b="0" i="1" u="none" strike="noStrike" cap="none" err="1">
                <a:solidFill>
                  <a:srgbClr val="000000"/>
                </a:solidFill>
                <a:latin typeface="Arial"/>
                <a:ea typeface="Arial"/>
                <a:cs typeface="Arial"/>
                <a:sym typeface="Arial"/>
              </a:rPr>
              <a:t>đun</a:t>
            </a:r>
            <a:r>
              <a:rPr lang="en-GB" sz="1100" b="0" i="1" u="none" strike="noStrike" cap="none">
                <a:solidFill>
                  <a:srgbClr val="000000"/>
                </a:solidFill>
                <a:latin typeface="Arial"/>
                <a:ea typeface="Arial"/>
                <a:cs typeface="Arial"/>
                <a:sym typeface="Arial"/>
              </a:rPr>
              <a:t> 3: </a:t>
            </a:r>
            <a:r>
              <a:rPr lang="en-GB" sz="1100" b="0" i="1" u="none" strike="noStrike" cap="none" err="1">
                <a:solidFill>
                  <a:srgbClr val="000000"/>
                </a:solidFill>
                <a:latin typeface="Arial"/>
                <a:ea typeface="Arial"/>
                <a:cs typeface="Arial"/>
                <a:sym typeface="Arial"/>
              </a:rPr>
              <a:t>Kỹ</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năng</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ngôn</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ngữ</a:t>
            </a:r>
            <a:endParaRPr sz="1400" b="0" i="0" u="none" strike="noStrike" cap="none" err="1">
              <a:solidFill>
                <a:srgbClr val="000000"/>
              </a:solidFill>
              <a:latin typeface="Arial"/>
              <a:ea typeface="Arial"/>
              <a:cs typeface="Arial"/>
              <a:sym typeface="Arial"/>
            </a:endParaRPr>
          </a:p>
        </p:txBody>
      </p:sp>
      <p:sp>
        <p:nvSpPr>
          <p:cNvPr id="429" name="Google Shape;429;p20"/>
          <p:cNvSpPr txBox="1"/>
          <p:nvPr/>
        </p:nvSpPr>
        <p:spPr>
          <a:xfrm>
            <a:off x="591635" y="932689"/>
            <a:ext cx="1003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b="1" err="1">
                <a:solidFill>
                  <a:srgbClr val="456980"/>
                </a:solidFill>
              </a:rPr>
              <a:t>Chuẩn</a:t>
            </a:r>
            <a:r>
              <a:rPr lang="en-GB" b="1">
                <a:solidFill>
                  <a:srgbClr val="456980"/>
                </a:solidFill>
              </a:rPr>
              <a:t> </a:t>
            </a:r>
            <a:r>
              <a:rPr lang="en-GB" b="1" err="1">
                <a:solidFill>
                  <a:srgbClr val="456980"/>
                </a:solidFill>
              </a:rPr>
              <a:t>bị</a:t>
            </a:r>
            <a:endParaRPr sz="1400" b="0" i="0" u="none" strike="noStrike" cap="none" err="1">
              <a:solidFill>
                <a:srgbClr val="000000"/>
              </a:solidFill>
              <a:latin typeface="Arial"/>
              <a:ea typeface="Arial"/>
              <a:cs typeface="Arial"/>
              <a:sym typeface="Arial"/>
            </a:endParaRPr>
          </a:p>
        </p:txBody>
      </p:sp>
      <p:graphicFrame>
        <p:nvGraphicFramePr>
          <p:cNvPr id="430" name="Google Shape;430;p20"/>
          <p:cNvGraphicFramePr/>
          <p:nvPr>
            <p:extLst>
              <p:ext uri="{D42A27DB-BD31-4B8C-83A1-F6EECF244321}">
                <p14:modId xmlns:p14="http://schemas.microsoft.com/office/powerpoint/2010/main" val="2236120295"/>
              </p:ext>
            </p:extLst>
          </p:nvPr>
        </p:nvGraphicFramePr>
        <p:xfrm>
          <a:off x="1684486" y="966258"/>
          <a:ext cx="4830072" cy="737150"/>
        </p:xfrm>
        <a:graphic>
          <a:graphicData uri="http://schemas.openxmlformats.org/drawingml/2006/table">
            <a:tbl>
              <a:tblPr firstRow="1" bandRow="1">
                <a:noFill/>
                <a:tableStyleId>{6A197176-FE07-4446-A634-2CB2BC9E9628}</a:tableStyleId>
              </a:tblPr>
              <a:tblGrid>
                <a:gridCol w="2082070">
                  <a:extLst>
                    <a:ext uri="{9D8B030D-6E8A-4147-A177-3AD203B41FA5}">
                      <a16:colId xmlns:a16="http://schemas.microsoft.com/office/drawing/2014/main" val="20000"/>
                    </a:ext>
                  </a:extLst>
                </a:gridCol>
                <a:gridCol w="1474261">
                  <a:extLst>
                    <a:ext uri="{9D8B030D-6E8A-4147-A177-3AD203B41FA5}">
                      <a16:colId xmlns:a16="http://schemas.microsoft.com/office/drawing/2014/main" val="20001"/>
                    </a:ext>
                  </a:extLst>
                </a:gridCol>
                <a:gridCol w="1273741">
                  <a:extLst>
                    <a:ext uri="{9D8B030D-6E8A-4147-A177-3AD203B41FA5}">
                      <a16:colId xmlns:a16="http://schemas.microsoft.com/office/drawing/2014/main" val="20002"/>
                    </a:ext>
                  </a:extLst>
                </a:gridCol>
              </a:tblGrid>
              <a:tr h="737150">
                <a:tc>
                  <a:txBody>
                    <a:bodyPr/>
                    <a:lstStyle/>
                    <a:p>
                      <a:pPr marL="171450" marR="0" lvl="0" indent="-171450" algn="l" rtl="0">
                        <a:lnSpc>
                          <a:spcPct val="100000"/>
                        </a:lnSpc>
                        <a:spcBef>
                          <a:spcPts val="0"/>
                        </a:spcBef>
                        <a:spcAft>
                          <a:spcPts val="0"/>
                        </a:spcAft>
                        <a:buClr>
                          <a:srgbClr val="000000"/>
                        </a:buClr>
                        <a:buSzPts val="1100"/>
                        <a:buFont typeface="Arial"/>
                        <a:buChar char="•"/>
                      </a:pPr>
                      <a:r>
                        <a:rPr lang="en-GB" sz="1100" i="1" err="1"/>
                        <a:t>Tờ</a:t>
                      </a:r>
                      <a:r>
                        <a:rPr lang="en-GB" sz="1100" i="1"/>
                        <a:t> </a:t>
                      </a:r>
                      <a:r>
                        <a:rPr lang="en-GB" sz="1100" i="1" err="1"/>
                        <a:t>rơi</a:t>
                      </a:r>
                      <a:r>
                        <a:rPr lang="en-GB" sz="1100" i="1" u="none" strike="noStrike" cap="none"/>
                        <a:t>/poster </a:t>
                      </a:r>
                      <a:r>
                        <a:rPr lang="en-GB" sz="1100" i="1" u="none" strike="noStrike" cap="none" err="1"/>
                        <a:t>v</a:t>
                      </a:r>
                      <a:r>
                        <a:rPr lang="en-GB" sz="1100" i="1" err="1"/>
                        <a:t>ề</a:t>
                      </a:r>
                      <a:r>
                        <a:rPr lang="en-GB" sz="1100" i="1"/>
                        <a:t> </a:t>
                      </a:r>
                      <a:r>
                        <a:rPr lang="en-GB" sz="1100" i="1" err="1"/>
                        <a:t>bênh</a:t>
                      </a:r>
                      <a:r>
                        <a:rPr lang="en-GB" sz="1100" i="1"/>
                        <a:t> </a:t>
                      </a:r>
                      <a:r>
                        <a:rPr lang="en-GB" sz="1100" i="1" err="1"/>
                        <a:t>uốn</a:t>
                      </a:r>
                      <a:r>
                        <a:rPr lang="en-GB" sz="1100" i="1"/>
                        <a:t> </a:t>
                      </a:r>
                      <a:r>
                        <a:rPr lang="en-GB" sz="1100" i="1" err="1"/>
                        <a:t>ván</a:t>
                      </a:r>
                      <a:r>
                        <a:rPr lang="en-GB" sz="1100" i="1"/>
                        <a:t> </a:t>
                      </a:r>
                      <a:r>
                        <a:rPr lang="en-GB" sz="1100" i="1" err="1"/>
                        <a:t>sơ</a:t>
                      </a:r>
                      <a:r>
                        <a:rPr lang="en-GB" sz="1100" i="1"/>
                        <a:t> </a:t>
                      </a:r>
                      <a:r>
                        <a:rPr lang="en-GB" sz="1100" i="1" err="1"/>
                        <a:t>sinh</a:t>
                      </a:r>
                      <a:r>
                        <a:rPr lang="en-GB" sz="1100" i="1"/>
                        <a:t> </a:t>
                      </a:r>
                      <a:r>
                        <a:rPr lang="en-GB" sz="1100" i="1" err="1"/>
                        <a:t>và</a:t>
                      </a:r>
                      <a:r>
                        <a:rPr lang="en-GB" sz="1100" i="1"/>
                        <a:t> </a:t>
                      </a:r>
                      <a:r>
                        <a:rPr lang="en-GB" sz="1100" i="1" err="1"/>
                        <a:t>vắc-xin</a:t>
                      </a:r>
                      <a:r>
                        <a:rPr lang="en-GB" sz="1100" i="1"/>
                        <a:t> </a:t>
                      </a:r>
                      <a:r>
                        <a:rPr lang="en-GB" sz="1100" i="1" err="1"/>
                        <a:t>phòng</a:t>
                      </a:r>
                      <a:r>
                        <a:rPr lang="en-GB" sz="1100" i="1"/>
                        <a:t> </a:t>
                      </a:r>
                      <a:r>
                        <a:rPr lang="en-GB" sz="1100" i="1" err="1"/>
                        <a:t>ngừa</a:t>
                      </a:r>
                      <a:endParaRPr err="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en-GB" sz="1100" i="1" err="1"/>
                        <a:t>Bút</a:t>
                      </a:r>
                      <a:r>
                        <a:rPr lang="en-GB" sz="1100" i="1"/>
                        <a:t> </a:t>
                      </a:r>
                      <a:r>
                        <a:rPr lang="en-GB" sz="1100" i="1" err="1"/>
                        <a:t>dạ</a:t>
                      </a:r>
                      <a:r>
                        <a:rPr lang="en-GB" sz="1100" i="1"/>
                        <a:t>/</a:t>
                      </a:r>
                      <a:r>
                        <a:rPr lang="en-GB" sz="1100" i="1" err="1"/>
                        <a:t>Bút</a:t>
                      </a:r>
                      <a:r>
                        <a:rPr lang="en-GB" sz="1100" i="1"/>
                        <a:t> bi</a:t>
                      </a:r>
                      <a:endParaRPr/>
                    </a:p>
                    <a:p>
                      <a:pPr marL="171450" marR="0" lvl="0" indent="-171450" algn="l" rtl="0">
                        <a:lnSpc>
                          <a:spcPct val="100000"/>
                        </a:lnSpc>
                        <a:spcBef>
                          <a:spcPts val="0"/>
                        </a:spcBef>
                        <a:spcAft>
                          <a:spcPts val="0"/>
                        </a:spcAft>
                        <a:buClr>
                          <a:srgbClr val="000000"/>
                        </a:buClr>
                        <a:buSzPts val="1100"/>
                        <a:buFont typeface="Arial"/>
                        <a:buChar char="•"/>
                      </a:pPr>
                      <a:r>
                        <a:rPr lang="en-GB" sz="1100" i="1" err="1"/>
                        <a:t>Giấy</a:t>
                      </a:r>
                      <a:r>
                        <a:rPr lang="en-GB" sz="1100" i="1"/>
                        <a:t> </a:t>
                      </a:r>
                      <a:r>
                        <a:rPr lang="en-GB" sz="1100" i="1" u="none" strike="noStrike" cap="none"/>
                        <a:t>A5</a:t>
                      </a:r>
                      <a:endParaRPr/>
                    </a:p>
                    <a:p>
                      <a:pPr marL="171450" marR="0" lvl="0" indent="-171450" algn="l" rtl="0">
                        <a:lnSpc>
                          <a:spcPct val="100000"/>
                        </a:lnSpc>
                        <a:spcBef>
                          <a:spcPts val="0"/>
                        </a:spcBef>
                        <a:spcAft>
                          <a:spcPts val="0"/>
                        </a:spcAft>
                        <a:buClr>
                          <a:srgbClr val="000000"/>
                        </a:buClr>
                        <a:buSzPts val="1100"/>
                        <a:buFont typeface="Arial"/>
                        <a:buChar char="•"/>
                      </a:pPr>
                      <a:r>
                        <a:rPr lang="en-GB" sz="1100" i="1" err="1"/>
                        <a:t>Băng</a:t>
                      </a:r>
                      <a:r>
                        <a:rPr lang="en-GB" sz="1100" i="1"/>
                        <a:t> </a:t>
                      </a:r>
                      <a:r>
                        <a:rPr lang="en-GB" sz="1100" i="1" err="1"/>
                        <a:t>dính</a:t>
                      </a:r>
                      <a:endParaRPr err="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en-GB" sz="1100" i="1" err="1"/>
                        <a:t>Mẫu</a:t>
                      </a:r>
                      <a:r>
                        <a:rPr lang="en-GB" sz="1100" i="1"/>
                        <a:t> </a:t>
                      </a:r>
                      <a:r>
                        <a:rPr lang="en-GB" sz="1100" i="1" err="1"/>
                        <a:t>bảng</a:t>
                      </a:r>
                      <a:r>
                        <a:rPr lang="en-GB" sz="1100" i="1"/>
                        <a:t> 7</a:t>
                      </a:r>
                      <a:endParaRPr/>
                    </a:p>
                    <a:p>
                      <a:pPr marL="171450" marR="0" lvl="0" indent="-171450" algn="l" rtl="0">
                        <a:lnSpc>
                          <a:spcPct val="100000"/>
                        </a:lnSpc>
                        <a:spcBef>
                          <a:spcPts val="0"/>
                        </a:spcBef>
                        <a:spcAft>
                          <a:spcPts val="0"/>
                        </a:spcAft>
                        <a:buClr>
                          <a:srgbClr val="000000"/>
                        </a:buClr>
                        <a:buSzPts val="1100"/>
                        <a:buFont typeface="Arial"/>
                        <a:buChar char="•"/>
                      </a:pPr>
                      <a:r>
                        <a:rPr lang="en-GB" sz="1100" i="1" err="1"/>
                        <a:t>Mẫu</a:t>
                      </a:r>
                      <a:r>
                        <a:rPr lang="en-GB" sz="1100" i="1"/>
                        <a:t> </a:t>
                      </a:r>
                      <a:r>
                        <a:rPr lang="en-GB" sz="1100" i="1" err="1"/>
                        <a:t>bảng</a:t>
                      </a:r>
                      <a:r>
                        <a:rPr lang="en-GB" sz="1100" i="1" u="none" strike="noStrike" cap="none"/>
                        <a:t> </a:t>
                      </a:r>
                      <a:r>
                        <a:rPr lang="en-GB" sz="1100" i="1"/>
                        <a:t>8 </a:t>
                      </a:r>
                      <a:r>
                        <a:rPr lang="en-GB" sz="1100" i="1" u="none" strike="noStrike" cap="none"/>
                        <a:t> </a:t>
                      </a:r>
                      <a:endParaRPr/>
                    </a:p>
                    <a:p>
                      <a:pPr marL="457200" marR="0" lvl="0" indent="0" algn="l" rtl="0">
                        <a:lnSpc>
                          <a:spcPct val="100000"/>
                        </a:lnSpc>
                        <a:spcBef>
                          <a:spcPts val="0"/>
                        </a:spcBef>
                        <a:spcAft>
                          <a:spcPts val="0"/>
                        </a:spcAft>
                        <a:buNone/>
                      </a:pP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E0A8DE2-B49B-05CA-A9BD-26D1A728AB22}"/>
              </a:ext>
            </a:extLst>
          </p:cNvPr>
          <p:cNvSpPr>
            <a:spLocks noGrp="1"/>
          </p:cNvSpPr>
          <p:nvPr>
            <p:ph type="sldNum" idx="12"/>
          </p:nvPr>
        </p:nvSpPr>
        <p:spPr/>
        <p:txBody>
          <a:bodyPr/>
          <a:lstStyle/>
          <a:p>
            <a:fld id="{00000000-1234-1234-1234-123412341234}" type="slidenum">
              <a:rPr lang="en-GB"/>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21"/>
          <p:cNvSpPr txBox="1"/>
          <p:nvPr/>
        </p:nvSpPr>
        <p:spPr>
          <a:xfrm>
            <a:off x="504073" y="1060268"/>
            <a:ext cx="5905853" cy="5693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2 : </a:t>
            </a:r>
            <a:r>
              <a:rPr lang="en-GB" sz="1500" b="1" i="0" u="none" strike="noStrike" cap="none" err="1">
                <a:solidFill>
                  <a:srgbClr val="3E7190"/>
                </a:solidFill>
                <a:latin typeface="Arial"/>
                <a:ea typeface="Arial"/>
                <a:cs typeface="Arial"/>
                <a:sym typeface="Arial"/>
              </a:rPr>
              <a:t>Tìm</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hiểu</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về</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ngôn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ngữ</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nói</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trong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truyền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thông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Bước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gồm</a:t>
            </a:r>
            <a:r>
              <a:rPr lang="en-GB" sz="1100" b="0" i="0" u="none" strike="noStrike" cap="none">
                <a:solidFill>
                  <a:schemeClr val="dk1"/>
                </a:solidFill>
                <a:latin typeface="Arial"/>
                <a:ea typeface="Arial"/>
                <a:cs typeface="Arial"/>
                <a:sym typeface="Arial"/>
              </a:rPr>
              <a:t> 02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 </a:t>
            </a:r>
            <a:r>
              <a:rPr lang="en-GB" sz="1100" b="0" i="0" u="none" strike="noStrike" cap="none" err="1">
                <a:solidFill>
                  <a:schemeClr val="dk1"/>
                </a:solidFill>
                <a:latin typeface="Arial"/>
                <a:ea typeface="Arial"/>
                <a:cs typeface="Arial"/>
                <a:sym typeface="Arial"/>
              </a:rPr>
              <a:t>Tổng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gian</a:t>
            </a:r>
            <a:r>
              <a:rPr lang="en-GB" sz="1100" b="0" i="0" u="none" strike="noStrike" cap="none">
                <a:solidFill>
                  <a:schemeClr val="dk1"/>
                </a:solidFill>
                <a:latin typeface="Arial"/>
                <a:ea typeface="Arial"/>
                <a:cs typeface="Arial"/>
                <a:sym typeface="Arial"/>
              </a:rPr>
              <a:t>: 50 </a:t>
            </a:r>
            <a:r>
              <a:rPr lang="en-GB" sz="1100" b="0" i="0" u="none" strike="noStrike" cap="none" err="1">
                <a:solidFill>
                  <a:schemeClr val="dk1"/>
                </a:solidFill>
                <a:latin typeface="Arial"/>
                <a:ea typeface="Arial"/>
                <a:cs typeface="Arial"/>
                <a:sym typeface="Arial"/>
              </a:rPr>
              <a:t>phút</a:t>
            </a:r>
            <a:endParaRPr sz="1400" b="0" i="0" u="none" strike="noStrike" cap="none" err="1">
              <a:solidFill>
                <a:srgbClr val="000000"/>
              </a:solidFill>
              <a:latin typeface="Arial"/>
              <a:ea typeface="Arial"/>
              <a:cs typeface="Arial"/>
              <a:sym typeface="Arial"/>
            </a:endParaRPr>
          </a:p>
        </p:txBody>
      </p:sp>
      <p:sp>
        <p:nvSpPr>
          <p:cNvPr id="436" name="Google Shape;436;p21"/>
          <p:cNvSpPr txBox="1"/>
          <p:nvPr/>
        </p:nvSpPr>
        <p:spPr>
          <a:xfrm>
            <a:off x="504073" y="1910375"/>
            <a:ext cx="6026240" cy="10925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Sau </a:t>
            </a:r>
            <a:r>
              <a:rPr lang="en-GB" sz="1100" b="1" i="0" u="none" strike="noStrike" cap="none" err="1">
                <a:solidFill>
                  <a:schemeClr val="dk1"/>
                </a:solidFill>
                <a:latin typeface="Arial"/>
                <a:ea typeface="Arial"/>
                <a:cs typeface="Arial"/>
                <a:sym typeface="Arial"/>
              </a:rPr>
              <a:t>bước</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này</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người</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tham</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gia</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sẽ</a:t>
            </a:r>
            <a:r>
              <a:rPr lang="en-GB" sz="1100" b="1"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Nắm</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được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kỹ</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năng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sử</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dụng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ngôn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ngữ</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nói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một</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cách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rõ</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ràng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rành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mạch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để</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truyền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thông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hiệu</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quả</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hơn</a:t>
            </a:r>
            <a:r>
              <a:rPr lang="en-GB" sz="1100" b="0" i="1"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Cùng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xây</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dựng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một</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danh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sách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những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gợi</a:t>
            </a:r>
            <a:r>
              <a:rPr lang="en-GB" sz="1100" b="0" i="1" u="none" strike="noStrike" cap="none">
                <a:solidFill>
                  <a:schemeClr val="dk1"/>
                </a:solidFill>
                <a:latin typeface="Arial"/>
                <a:ea typeface="Arial"/>
                <a:cs typeface="Arial"/>
                <a:sym typeface="Arial"/>
              </a:rPr>
              <a:t> ý </a:t>
            </a:r>
            <a:r>
              <a:rPr lang="en-GB" sz="1100" b="0" i="1" u="none" strike="noStrike" cap="none" err="1">
                <a:solidFill>
                  <a:schemeClr val="dk1"/>
                </a:solidFill>
                <a:latin typeface="Arial"/>
                <a:ea typeface="Arial"/>
                <a:cs typeface="Arial"/>
                <a:sym typeface="Arial"/>
              </a:rPr>
              <a:t>về</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cách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sử</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dụng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ngôn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ngữ</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nói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trong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truyền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thông</a:t>
            </a:r>
            <a:r>
              <a:rPr lang="en-GB" sz="1100" b="0" i="1" u="none" strike="noStrike" cap="none">
                <a:solidFill>
                  <a:schemeClr val="dk1"/>
                </a:solidFill>
                <a:latin typeface="Arial"/>
                <a:ea typeface="Arial"/>
                <a:cs typeface="Arial"/>
                <a:sym typeface="Arial"/>
              </a:rPr>
              <a:t>. </a:t>
            </a:r>
            <a:endParaRPr sz="1100" b="1" i="0" u="none" strike="noStrike" cap="none">
              <a:solidFill>
                <a:schemeClr val="dk1"/>
              </a:solidFill>
              <a:latin typeface="Arial"/>
              <a:ea typeface="Arial"/>
              <a:cs typeface="Arial"/>
              <a:sym typeface="Arial"/>
            </a:endParaRPr>
          </a:p>
        </p:txBody>
      </p:sp>
      <p:sp>
        <p:nvSpPr>
          <p:cNvPr id="437" name="Google Shape;437;p21"/>
          <p:cNvSpPr txBox="1"/>
          <p:nvPr/>
        </p:nvSpPr>
        <p:spPr>
          <a:xfrm>
            <a:off x="552172" y="3090082"/>
            <a:ext cx="5912290" cy="938678"/>
          </a:xfrm>
          <a:prstGeom prst="rect">
            <a:avLst/>
          </a:prstGeom>
          <a:noFill/>
          <a:ln w="9525" cap="flat" cmpd="sng">
            <a:solidFill>
              <a:srgbClr val="AFB635"/>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thường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vẻ</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rõ</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ràng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trôi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chảy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ta </a:t>
            </a:r>
            <a:r>
              <a:rPr lang="en-GB" sz="1100" b="0" i="0" u="none" strike="noStrike" cap="none" err="1">
                <a:solidFill>
                  <a:schemeClr val="dk1"/>
                </a:solidFill>
                <a:latin typeface="Arial"/>
                <a:ea typeface="Arial"/>
                <a:cs typeface="Arial"/>
                <a:sym typeface="Arial"/>
              </a:rPr>
              <a:t>hình</a:t>
            </a:r>
            <a:r>
              <a:rPr lang="en-GB" sz="1100" b="0" i="0" u="none" strike="noStrike" cap="none">
                <a:solidFill>
                  <a:schemeClr val="dk1"/>
                </a:solidFill>
                <a:latin typeface="Arial"/>
                <a:ea typeface="Arial"/>
                <a:cs typeface="Arial"/>
                <a:sym typeface="Arial"/>
              </a:rPr>
              <a:t> dung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đầu</a:t>
            </a:r>
            <a:r>
              <a:rPr lang="en-GB" sz="1100" b="0" i="0" u="none" strike="noStrike" cap="none">
                <a:solidFill>
                  <a:schemeClr val="dk1"/>
                </a:solidFill>
                <a:latin typeface="Arial"/>
                <a:ea typeface="Arial"/>
                <a:cs typeface="Arial"/>
                <a:sym typeface="Arial"/>
              </a:rPr>
              <a:t> hay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ta </a:t>
            </a:r>
            <a:r>
              <a:rPr lang="en-GB" sz="1100" b="0" i="0" u="none" strike="noStrike" cap="none" err="1">
                <a:solidFill>
                  <a:schemeClr val="dk1"/>
                </a:solidFill>
                <a:latin typeface="Arial"/>
                <a:ea typeface="Arial"/>
                <a:cs typeface="Arial"/>
                <a:sym typeface="Arial"/>
              </a:rPr>
              <a:t>viết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giấy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Thực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tế</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ta </a:t>
            </a:r>
            <a:r>
              <a:rPr lang="en-GB" sz="1100" b="0" i="0" u="none" strike="noStrike" cap="none" err="1">
                <a:solidFill>
                  <a:schemeClr val="dk1"/>
                </a:solidFill>
                <a:latin typeface="Arial"/>
                <a:ea typeface="Arial"/>
                <a:cs typeface="Arial"/>
                <a:sym typeface="Arial"/>
              </a:rPr>
              <a:t>trình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nhiều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yếu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tố</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chủ</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quan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quan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ảnh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hưởng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hiệu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quả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đạt</a:t>
            </a:r>
            <a:r>
              <a:rPr lang="en-GB" sz="1100" b="0" i="0" u="none" strike="noStrike" cap="none">
                <a:solidFill>
                  <a:schemeClr val="dk1"/>
                </a:solidFill>
                <a:latin typeface="Arial"/>
                <a:ea typeface="Arial"/>
                <a:cs typeface="Arial"/>
                <a:sym typeface="Arial"/>
              </a:rPr>
              <a:t>. Dù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nghe</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chú</a:t>
            </a:r>
            <a:r>
              <a:rPr lang="en-GB" sz="1100" b="0" i="0" u="none" strike="noStrike" cap="none">
                <a:solidFill>
                  <a:schemeClr val="dk1"/>
                </a:solidFill>
                <a:latin typeface="Arial"/>
                <a:ea typeface="Arial"/>
                <a:cs typeface="Arial"/>
                <a:sym typeface="Arial"/>
              </a:rPr>
              <a:t> ý </a:t>
            </a:r>
            <a:r>
              <a:rPr lang="en-GB" sz="1100" b="0" i="0" u="none" strike="noStrike" cap="none" err="1">
                <a:solidFill>
                  <a:schemeClr val="dk1"/>
                </a:solidFill>
                <a:latin typeface="Arial"/>
                <a:ea typeface="Arial"/>
                <a:cs typeface="Arial"/>
                <a:sym typeface="Arial"/>
              </a:rPr>
              <a:t>đến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thì</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vẫn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bỏ</a:t>
            </a:r>
            <a:r>
              <a:rPr lang="en-GB" sz="1100" b="0" i="0" u="none" strike="noStrike" cap="none">
                <a:solidFill>
                  <a:schemeClr val="dk1"/>
                </a:solidFill>
                <a:latin typeface="Arial"/>
                <a:ea typeface="Arial"/>
                <a:cs typeface="Arial"/>
                <a:sym typeface="Arial"/>
              </a:rPr>
              <a:t> qua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số</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tin </a:t>
            </a:r>
            <a:r>
              <a:rPr lang="en-GB" sz="1100" b="0" i="0" u="none" strike="noStrike" cap="none" err="1">
                <a:solidFill>
                  <a:schemeClr val="dk1"/>
                </a:solidFill>
                <a:latin typeface="Arial"/>
                <a:ea typeface="Arial"/>
                <a:cs typeface="Arial"/>
                <a:sym typeface="Arial"/>
              </a:rPr>
              <a:t>cần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thiết</a:t>
            </a:r>
            <a:r>
              <a:rPr lang="en-GB" sz="1100" b="0" i="0" u="none" strike="noStrike" cap="none">
                <a:solidFill>
                  <a:schemeClr val="dk1"/>
                </a:solidFill>
                <a:latin typeface="Arial"/>
                <a:ea typeface="Arial"/>
                <a:cs typeface="Arial"/>
                <a:sym typeface="Arial"/>
              </a:rPr>
              <a:t>. Các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bước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chú</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trọng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thuyết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thảo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luận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khám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yếu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tố</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ảnh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hưởng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chất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lượng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điệp</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8" name="Google Shape;438;p21"/>
          <p:cNvSpPr txBox="1"/>
          <p:nvPr/>
        </p:nvSpPr>
        <p:spPr>
          <a:xfrm>
            <a:off x="552172" y="4353615"/>
            <a:ext cx="5912290" cy="2323673"/>
          </a:xfrm>
          <a:prstGeom prst="rect">
            <a:avLst/>
          </a:prstGeom>
          <a:solidFill>
            <a:srgbClr val="E6E6E6"/>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2: </a:t>
            </a:r>
            <a:r>
              <a:rPr lang="en-GB" sz="1300" b="1" i="0" u="none" strike="noStrike" cap="none" err="1">
                <a:solidFill>
                  <a:srgbClr val="067973"/>
                </a:solidFill>
                <a:latin typeface="Arial"/>
                <a:ea typeface="Arial"/>
                <a:cs typeface="Arial"/>
                <a:sym typeface="Arial"/>
              </a:rPr>
              <a:t>Làm</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việc</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nhóm</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để</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xây</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dựng</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thông</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điệp</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truyền</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thông</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hiệu</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quả</a:t>
            </a:r>
            <a:endParaRPr sz="1300" b="1" i="0" u="none" strike="noStrike" cap="none">
              <a:solidFill>
                <a:srgbClr val="067973"/>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en-GB" sz="1100" b="0" i="1" u="none" strike="noStrike" cap="none" err="1">
                <a:solidFill>
                  <a:schemeClr val="dk1"/>
                </a:solidFill>
                <a:latin typeface="Arial"/>
                <a:ea typeface="Arial"/>
                <a:cs typeface="Arial"/>
                <a:sym typeface="Arial"/>
              </a:rPr>
              <a:t>Thời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gian</a:t>
            </a:r>
            <a:r>
              <a:rPr lang="en-GB" sz="1100" b="0" i="1" u="none" strike="noStrike" cap="none">
                <a:solidFill>
                  <a:schemeClr val="dk1"/>
                </a:solidFill>
                <a:latin typeface="Arial"/>
                <a:ea typeface="Arial"/>
                <a:cs typeface="Arial"/>
                <a:sym typeface="Arial"/>
              </a:rPr>
              <a:t>: 30 </a:t>
            </a:r>
            <a:r>
              <a:rPr lang="en-GB" sz="1100" b="0" i="1" u="none" strike="noStrike" cap="none" err="1">
                <a:solidFill>
                  <a:schemeClr val="dk1"/>
                </a:solidFill>
                <a:latin typeface="Arial"/>
                <a:ea typeface="Arial"/>
                <a:cs typeface="Arial"/>
                <a:sym typeface="Arial"/>
              </a:rPr>
              <a:t>phút</a:t>
            </a:r>
            <a:endParaRPr sz="1400" b="0" i="1"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chia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thành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2-3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thành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cùng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xây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dựng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phần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huống</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xem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kiến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thức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kỹ</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năng</a:t>
            </a:r>
            <a:r>
              <a:rPr lang="en-GB" sz="1100" b="0" i="0" u="none" strike="noStrike" cap="none">
                <a:solidFill>
                  <a:schemeClr val="dk1"/>
                </a:solidFill>
                <a:latin typeface="Arial"/>
                <a:ea typeface="Arial"/>
                <a:cs typeface="Arial"/>
                <a:sym typeface="Arial"/>
              </a:rPr>
              <a:t> ở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mô-đun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trước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thực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hiện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Sau 15 </a:t>
            </a:r>
            <a:r>
              <a:rPr lang="en-GB" sz="1100" b="0" i="0" u="none" strike="noStrike" cap="none" err="1">
                <a:solidFill>
                  <a:schemeClr val="dk1"/>
                </a:solidFill>
                <a:latin typeface="Arial"/>
                <a:ea typeface="Arial"/>
                <a:cs typeface="Arial"/>
                <a:sym typeface="Arial"/>
              </a:rPr>
              <a:t>phút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chuẩn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bị</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mỗi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tự</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điệp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đa</a:t>
            </a:r>
            <a:r>
              <a:rPr lang="en-GB" sz="1100" b="0" i="0" u="none" strike="noStrike" cap="none">
                <a:solidFill>
                  <a:schemeClr val="dk1"/>
                </a:solidFill>
                <a:latin typeface="Arial"/>
                <a:ea typeface="Arial"/>
                <a:cs typeface="Arial"/>
                <a:sym typeface="Arial"/>
              </a:rPr>
              <a:t> 1.5 </a:t>
            </a:r>
            <a:r>
              <a:rPr lang="en-GB" sz="1100" b="0" i="0" u="none" strike="noStrike" cap="none" err="1">
                <a:solidFill>
                  <a:schemeClr val="dk1"/>
                </a:solidFill>
                <a:latin typeface="Arial"/>
                <a:ea typeface="Arial"/>
                <a:cs typeface="Arial"/>
                <a:sym typeface="Arial"/>
              </a:rPr>
              <a:t>phút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diện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hoặc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cùng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bày</a:t>
            </a:r>
            <a:r>
              <a:rPr lang="en-GB" sz="11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Trong </a:t>
            </a:r>
            <a:r>
              <a:rPr lang="en-GB" sz="1100" b="0" i="0" u="none" strike="noStrike" cap="none" err="1">
                <a:solidFill>
                  <a:schemeClr val="dk1"/>
                </a:solidFill>
                <a:latin typeface="Arial"/>
                <a:ea typeface="Arial"/>
                <a:cs typeface="Arial"/>
                <a:sym typeface="Arial"/>
              </a:rPr>
              <a:t>lúc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mỗi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nhiệm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vụ</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nghe</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nhận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xét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phần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đó</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9" name="Google Shape;439;p21"/>
          <p:cNvSpPr txBox="1"/>
          <p:nvPr/>
        </p:nvSpPr>
        <p:spPr>
          <a:xfrm>
            <a:off x="697025" y="622738"/>
            <a:ext cx="5833288"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a:t>
            </a:r>
            <a:r>
              <a:rPr lang="en-GB" sz="1100" b="0" i="1" u="none" strike="noStrike" cap="none" err="1">
                <a:solidFill>
                  <a:srgbClr val="000000"/>
                </a:solidFill>
                <a:latin typeface="Arial"/>
                <a:ea typeface="Arial"/>
                <a:cs typeface="Arial"/>
                <a:sym typeface="Arial"/>
              </a:rPr>
              <a:t>đun</a:t>
            </a:r>
            <a:r>
              <a:rPr lang="en-GB" sz="1100" b="0" i="1" u="none" strike="noStrike" cap="none">
                <a:solidFill>
                  <a:srgbClr val="000000"/>
                </a:solidFill>
                <a:latin typeface="Arial"/>
                <a:ea typeface="Arial"/>
                <a:cs typeface="Arial"/>
                <a:sym typeface="Arial"/>
              </a:rPr>
              <a:t> 3: </a:t>
            </a:r>
            <a:r>
              <a:rPr lang="en-GB" sz="1100" b="0" i="1" u="none" strike="noStrike" cap="none" err="1">
                <a:solidFill>
                  <a:srgbClr val="000000"/>
                </a:solidFill>
                <a:latin typeface="Arial"/>
                <a:ea typeface="Arial"/>
                <a:cs typeface="Arial"/>
                <a:sym typeface="Arial"/>
              </a:rPr>
              <a:t>Kỹ</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năng</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ngôn</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ngữ</a:t>
            </a:r>
            <a:endParaRPr sz="1400" b="0" i="0" u="none" strike="noStrike" cap="none" err="1">
              <a:solidFill>
                <a:srgbClr val="000000"/>
              </a:solidFill>
              <a:latin typeface="Arial"/>
              <a:ea typeface="Arial"/>
              <a:cs typeface="Arial"/>
              <a:sym typeface="Arial"/>
            </a:endParaRPr>
          </a:p>
        </p:txBody>
      </p:sp>
      <p:sp>
        <p:nvSpPr>
          <p:cNvPr id="440" name="Google Shape;440;p21"/>
          <p:cNvSpPr txBox="1"/>
          <p:nvPr/>
        </p:nvSpPr>
        <p:spPr>
          <a:xfrm>
            <a:off x="552172" y="6832866"/>
            <a:ext cx="5960389" cy="19543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100" b="1" i="0" u="none" strike="noStrike" cap="none" err="1">
                <a:solidFill>
                  <a:srgbClr val="8C2137"/>
                </a:solidFill>
                <a:latin typeface="Arial"/>
                <a:ea typeface="Arial"/>
                <a:cs typeface="Arial"/>
                <a:sym typeface="Arial"/>
              </a:rPr>
              <a:t>Gợi</a:t>
            </a:r>
            <a:r>
              <a:rPr lang="en-GB" sz="1100" b="1" i="0" u="none" strike="noStrike" cap="none">
                <a:solidFill>
                  <a:srgbClr val="8C2137"/>
                </a:solidFill>
                <a:latin typeface="Arial"/>
                <a:ea typeface="Arial"/>
                <a:cs typeface="Arial"/>
                <a:sym typeface="Arial"/>
              </a:rPr>
              <a:t> ý </a:t>
            </a:r>
            <a:r>
              <a:rPr lang="en-GB" sz="1100" b="1" i="0" u="none" strike="noStrike" cap="none" err="1">
                <a:solidFill>
                  <a:srgbClr val="8C2137"/>
                </a:solidFill>
                <a:latin typeface="Arial"/>
                <a:ea typeface="Arial"/>
                <a:cs typeface="Arial"/>
                <a:sym typeface="Arial"/>
              </a:rPr>
              <a:t>tình</a:t>
            </a:r>
            <a:r>
              <a:rPr lang="en-GB" sz="1100" b="1" i="0" u="none" strike="noStrike" cap="none">
                <a:solidFill>
                  <a:srgbClr val="8C2137"/>
                </a:solidFill>
                <a:latin typeface="Arial"/>
                <a:ea typeface="Arial"/>
                <a:cs typeface="Arial"/>
                <a:sym typeface="Arial"/>
              </a:rPr>
              <a:t> </a:t>
            </a:r>
            <a:r>
              <a:rPr lang="en-GB" sz="1100" b="1" i="0" u="none" strike="noStrike" cap="none" err="1">
                <a:solidFill>
                  <a:srgbClr val="8C2137"/>
                </a:solidFill>
                <a:latin typeface="Arial"/>
                <a:ea typeface="Arial"/>
                <a:cs typeface="Arial"/>
                <a:sym typeface="Arial"/>
              </a:rPr>
              <a:t>huống</a:t>
            </a:r>
            <a:r>
              <a:rPr lang="en-GB" sz="1100" b="1" i="0" u="none" strike="noStrike" cap="none">
                <a:solidFill>
                  <a:srgbClr val="8C2137"/>
                </a:solidFill>
                <a:latin typeface="Arial"/>
                <a:ea typeface="Arial"/>
                <a:cs typeface="Arial"/>
                <a:sym typeface="Arial"/>
              </a:rPr>
              <a:t>: </a:t>
            </a:r>
            <a:endParaRPr/>
          </a:p>
          <a:p>
            <a:pPr marL="0" marR="0" lvl="0" indent="0" algn="l" rtl="0">
              <a:lnSpc>
                <a:spcPct val="100000"/>
              </a:lnSpc>
              <a:spcBef>
                <a:spcPts val="0"/>
              </a:spcBef>
              <a:spcAft>
                <a:spcPts val="0"/>
              </a:spcAft>
              <a:buNone/>
            </a:pPr>
            <a:endParaRPr sz="11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None/>
            </a:pP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Môt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cha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sắp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sinh</a:t>
            </a:r>
            <a:r>
              <a:rPr lang="en-GB" sz="1100" b="0" i="0" u="none" strike="noStrike" cap="none">
                <a:solidFill>
                  <a:schemeClr val="dk1"/>
                </a:solidFill>
                <a:latin typeface="Arial"/>
                <a:ea typeface="Arial"/>
                <a:cs typeface="Arial"/>
                <a:sym typeface="Arial"/>
              </a:rPr>
              <a:t> con,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muốn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biết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bệnh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uốn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sinh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cha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phòng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bệnh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cho</a:t>
            </a:r>
            <a:r>
              <a:rPr lang="en-GB" sz="1100" b="0" i="0" u="none" strike="noStrike" cap="none">
                <a:solidFill>
                  <a:schemeClr val="dk1"/>
                </a:solidFill>
                <a:latin typeface="Arial"/>
                <a:ea typeface="Arial"/>
                <a:cs typeface="Arial"/>
                <a:sym typeface="Arial"/>
              </a:rPr>
              <a:t> con </a:t>
            </a:r>
            <a:r>
              <a:rPr lang="en-GB" sz="1100" b="0" i="0" u="none" strike="noStrike" cap="none" err="1">
                <a:solidFill>
                  <a:schemeClr val="dk1"/>
                </a:solidFill>
                <a:latin typeface="Arial"/>
                <a:ea typeface="Arial"/>
                <a:cs typeface="Arial"/>
                <a:sym typeface="Arial"/>
              </a:rPr>
              <a:t>mình</a:t>
            </a:r>
            <a:r>
              <a:rPr lang="en-GB"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None/>
            </a:pP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mẹ</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sinh</a:t>
            </a:r>
            <a:r>
              <a:rPr lang="en-GB" sz="1100" b="0" i="0" u="none" strike="noStrike" cap="none">
                <a:solidFill>
                  <a:schemeClr val="dk1"/>
                </a:solidFill>
                <a:latin typeface="Arial"/>
                <a:ea typeface="Arial"/>
                <a:cs typeface="Arial"/>
                <a:sym typeface="Arial"/>
              </a:rPr>
              <a:t> con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cô</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thắc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mắc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rủi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tiêm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vắc-xin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ngừa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uốn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cho</a:t>
            </a:r>
            <a:r>
              <a:rPr lang="en-GB" sz="1100" b="0" i="0" u="none" strike="noStrike" cap="none">
                <a:solidFill>
                  <a:schemeClr val="dk1"/>
                </a:solidFill>
                <a:latin typeface="Arial"/>
                <a:ea typeface="Arial"/>
                <a:cs typeface="Arial"/>
                <a:sym typeface="Arial"/>
              </a:rPr>
              <a:t> con </a:t>
            </a:r>
            <a:r>
              <a:rPr lang="en-GB" sz="1100" b="0" i="0" u="none" strike="noStrike" cap="none" err="1">
                <a:solidFill>
                  <a:schemeClr val="dk1"/>
                </a:solidFill>
                <a:latin typeface="Arial"/>
                <a:ea typeface="Arial"/>
                <a:cs typeface="Arial"/>
                <a:sym typeface="Arial"/>
              </a:rPr>
              <a:t>mình</a:t>
            </a:r>
            <a:r>
              <a:rPr lang="en-GB" sz="1100" b="0" i="0" u="none" strike="noStrike" cap="none">
                <a:solidFill>
                  <a:schemeClr val="dk1"/>
                </a:solidFill>
                <a:latin typeface="Arial"/>
                <a:ea typeface="Arial"/>
                <a:cs typeface="Arial"/>
                <a:sym typeface="Arial"/>
              </a:rPr>
              <a:t>.  </a:t>
            </a:r>
            <a:endParaRPr/>
          </a:p>
          <a:p>
            <a:pPr marL="0" marR="0" lvl="0" indent="0" algn="just" rtl="0">
              <a:lnSpc>
                <a:spcPct val="100000"/>
              </a:lnSpc>
              <a:spcBef>
                <a:spcPts val="0"/>
              </a:spcBef>
              <a:spcAft>
                <a:spcPts val="0"/>
              </a:spcAft>
              <a:buNone/>
            </a:pP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cháu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nội</a:t>
            </a:r>
            <a:r>
              <a:rPr lang="en-GB" sz="1100" b="0" i="0" u="none" strike="noStrike" cap="none">
                <a:solidFill>
                  <a:schemeClr val="dk1"/>
                </a:solidFill>
                <a:latin typeface="Arial"/>
                <a:ea typeface="Arial"/>
                <a:cs typeface="Arial"/>
                <a:sym typeface="Arial"/>
              </a:rPr>
              <a:t> 1 </a:t>
            </a:r>
            <a:r>
              <a:rPr lang="en-GB" sz="1100" b="0" i="0" u="none" strike="noStrike" cap="none" err="1">
                <a:solidFill>
                  <a:schemeClr val="dk1"/>
                </a:solidFill>
                <a:latin typeface="Arial"/>
                <a:ea typeface="Arial"/>
                <a:cs typeface="Arial"/>
                <a:sym typeface="Arial"/>
              </a:rPr>
              <a:t>tuổi</a:t>
            </a:r>
            <a:r>
              <a:rPr lang="en-GB" sz="1100" b="0" i="0" u="none" strike="noStrike" cap="none">
                <a:solidFill>
                  <a:schemeClr val="dk1"/>
                </a:solidFill>
                <a:latin typeface="Arial"/>
                <a:ea typeface="Arial"/>
                <a:cs typeface="Arial"/>
                <a:sym typeface="Arial"/>
              </a:rPr>
              <a:t>, con </a:t>
            </a:r>
            <a:r>
              <a:rPr lang="en-GB" sz="1100" b="0" i="0" u="none" strike="noStrike" cap="none" err="1">
                <a:solidFill>
                  <a:schemeClr val="dk1"/>
                </a:solidFill>
                <a:latin typeface="Arial"/>
                <a:ea typeface="Arial"/>
                <a:cs typeface="Arial"/>
                <a:sym typeface="Arial"/>
              </a:rPr>
              <a:t>trai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con </a:t>
            </a:r>
            <a:r>
              <a:rPr lang="en-GB" sz="1100" b="0" i="0" u="none" strike="noStrike" cap="none" err="1">
                <a:solidFill>
                  <a:schemeClr val="dk1"/>
                </a:solidFill>
                <a:latin typeface="Arial"/>
                <a:ea typeface="Arial"/>
                <a:cs typeface="Arial"/>
                <a:sym typeface="Arial"/>
              </a:rPr>
              <a:t>dâu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chăm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sóc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chính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muốn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lịch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tiêm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vắc-xin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cháu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mình</a:t>
            </a:r>
            <a:r>
              <a:rPr lang="en-GB" sz="1100" b="0" i="0" u="none" strike="noStrike" cap="none">
                <a:solidFill>
                  <a:schemeClr val="dk1"/>
                </a:solidFill>
                <a:latin typeface="Arial"/>
                <a:ea typeface="Arial"/>
                <a:cs typeface="Arial"/>
                <a:sym typeface="Arial"/>
              </a:rPr>
              <a:t>.</a:t>
            </a:r>
            <a:endParaRPr/>
          </a:p>
          <a:p>
            <a:pPr marL="0" marR="0" lvl="0" indent="0" algn="l" rtl="0">
              <a:lnSpc>
                <a:spcPct val="100000"/>
              </a:lnSpc>
              <a:spcBef>
                <a:spcPts val="0"/>
              </a:spcBef>
              <a:spcAft>
                <a:spcPts val="0"/>
              </a:spcAft>
              <a:buNone/>
            </a:pPr>
            <a:endParaRPr sz="11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GB" sz="1100" b="1" i="0" u="none" strike="noStrike" cap="none" err="1">
                <a:solidFill>
                  <a:srgbClr val="8C2137"/>
                </a:solidFill>
                <a:latin typeface="Arial"/>
                <a:ea typeface="Arial"/>
                <a:cs typeface="Arial"/>
                <a:sym typeface="Arial"/>
              </a:rPr>
              <a:t>Tình</a:t>
            </a:r>
            <a:r>
              <a:rPr lang="en-GB" sz="1100" b="1" i="0" u="none" strike="noStrike" cap="none">
                <a:solidFill>
                  <a:srgbClr val="8C2137"/>
                </a:solidFill>
                <a:latin typeface="Arial"/>
                <a:ea typeface="Arial"/>
                <a:cs typeface="Arial"/>
                <a:sym typeface="Arial"/>
              </a:rPr>
              <a:t> </a:t>
            </a:r>
            <a:r>
              <a:rPr lang="en-GB" sz="1100" b="1" i="0" u="none" strike="noStrike" cap="none" err="1">
                <a:solidFill>
                  <a:srgbClr val="8C2137"/>
                </a:solidFill>
                <a:latin typeface="Arial"/>
                <a:ea typeface="Arial"/>
                <a:cs typeface="Arial"/>
                <a:sym typeface="Arial"/>
              </a:rPr>
              <a:t>huống</a:t>
            </a:r>
            <a:r>
              <a:rPr lang="en-GB" sz="1100" b="1" i="0" u="none" strike="noStrike" cap="none">
                <a:solidFill>
                  <a:srgbClr val="8C2137"/>
                </a:solidFill>
                <a:latin typeface="Arial"/>
                <a:ea typeface="Arial"/>
                <a:cs typeface="Arial"/>
                <a:sym typeface="Arial"/>
              </a:rPr>
              <a:t> </a:t>
            </a:r>
            <a:r>
              <a:rPr lang="en-GB" sz="1100" b="1" i="0" u="none" strike="noStrike" cap="none" err="1">
                <a:solidFill>
                  <a:srgbClr val="8C2137"/>
                </a:solidFill>
                <a:latin typeface="Arial"/>
                <a:ea typeface="Arial"/>
                <a:cs typeface="Arial"/>
                <a:sym typeface="Arial"/>
              </a:rPr>
              <a:t>khác</a:t>
            </a:r>
            <a:r>
              <a:rPr lang="en-GB" sz="1100" b="1" i="0" u="none" strike="noStrike" cap="none">
                <a:solidFill>
                  <a:srgbClr val="8C2137"/>
                </a:solidFill>
                <a:latin typeface="Arial"/>
                <a:ea typeface="Arial"/>
                <a:cs typeface="Arial"/>
                <a:sym typeface="Arial"/>
              </a:rPr>
              <a:t>?</a:t>
            </a:r>
            <a:endParaRPr/>
          </a:p>
          <a:p>
            <a:pPr marL="0" marR="0" lvl="0" indent="0" algn="l" rtl="0">
              <a:lnSpc>
                <a:spcPct val="100000"/>
              </a:lnSpc>
              <a:spcBef>
                <a:spcPts val="0"/>
              </a:spcBef>
              <a:spcAft>
                <a:spcPts val="0"/>
              </a:spcAft>
              <a:buNone/>
            </a:pPr>
            <a:endParaRPr sz="1100" b="0" i="1" u="none" strike="noStrike" cap="none">
              <a:solidFill>
                <a:schemeClr val="dk1"/>
              </a:solidFill>
              <a:latin typeface="Arial"/>
              <a:ea typeface="Arial"/>
              <a:cs typeface="Arial"/>
              <a:sym typeface="Arial"/>
            </a:endParaRPr>
          </a:p>
        </p:txBody>
      </p:sp>
      <p:cxnSp>
        <p:nvCxnSpPr>
          <p:cNvPr id="441" name="Google Shape;441;p21"/>
          <p:cNvCxnSpPr/>
          <p:nvPr/>
        </p:nvCxnSpPr>
        <p:spPr>
          <a:xfrm>
            <a:off x="504073" y="8733979"/>
            <a:ext cx="5816045" cy="0"/>
          </a:xfrm>
          <a:prstGeom prst="straightConnector1">
            <a:avLst/>
          </a:prstGeom>
          <a:noFill/>
          <a:ln w="9525" cap="flat" cmpd="sng">
            <a:solidFill>
              <a:schemeClr val="dk1"/>
            </a:solidFill>
            <a:prstDash val="lgDashDot"/>
            <a:round/>
            <a:headEnd type="none" w="sm" len="sm"/>
            <a:tailEnd type="none" w="sm" len="sm"/>
          </a:ln>
        </p:spPr>
      </p:cxnSp>
      <p:cxnSp>
        <p:nvCxnSpPr>
          <p:cNvPr id="442" name="Google Shape;442;p21"/>
          <p:cNvCxnSpPr/>
          <p:nvPr/>
        </p:nvCxnSpPr>
        <p:spPr>
          <a:xfrm>
            <a:off x="504073" y="9047743"/>
            <a:ext cx="5816045" cy="0"/>
          </a:xfrm>
          <a:prstGeom prst="straightConnector1">
            <a:avLst/>
          </a:prstGeom>
          <a:noFill/>
          <a:ln w="9525" cap="flat" cmpd="sng">
            <a:solidFill>
              <a:schemeClr val="dk1"/>
            </a:solidFill>
            <a:prstDash val="lgDashDot"/>
            <a:round/>
            <a:headEnd type="none" w="sm" len="sm"/>
            <a:tailEnd type="none" w="sm" len="sm"/>
          </a:ln>
        </p:spPr>
      </p:cxnSp>
      <p:sp>
        <p:nvSpPr>
          <p:cNvPr id="2" name="Slide Number Placeholder 1">
            <a:extLst>
              <a:ext uri="{FF2B5EF4-FFF2-40B4-BE49-F238E27FC236}">
                <a16:creationId xmlns:a16="http://schemas.microsoft.com/office/drawing/2014/main" id="{6CB6C370-32BF-7BBC-1F79-56A85A9FDD13}"/>
              </a:ext>
            </a:extLst>
          </p:cNvPr>
          <p:cNvSpPr>
            <a:spLocks noGrp="1"/>
          </p:cNvSpPr>
          <p:nvPr>
            <p:ph type="sldNum" idx="12"/>
          </p:nvPr>
        </p:nvSpPr>
        <p:spPr/>
        <p:txBody>
          <a:bodyPr/>
          <a:lstStyle/>
          <a:p>
            <a:fld id="{00000000-1234-1234-1234-123412341234}" type="slidenum">
              <a:rPr lang="en-GB"/>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3" name="Picture 2" descr="A group of women reading a book&#10;&#10;Description automatically generated with low confidence">
            <a:extLst>
              <a:ext uri="{FF2B5EF4-FFF2-40B4-BE49-F238E27FC236}">
                <a16:creationId xmlns:a16="http://schemas.microsoft.com/office/drawing/2014/main" id="{46324CEF-9C24-C412-6BD5-A8D8B46BEEBD}"/>
              </a:ext>
            </a:extLst>
          </p:cNvPr>
          <p:cNvPicPr>
            <a:picLocks noChangeAspect="1"/>
          </p:cNvPicPr>
          <p:nvPr/>
        </p:nvPicPr>
        <p:blipFill rotWithShape="1">
          <a:blip r:embed="rId3"/>
          <a:srcRect r="4142" b="4927"/>
          <a:stretch/>
        </p:blipFill>
        <p:spPr>
          <a:xfrm>
            <a:off x="543087" y="2713150"/>
            <a:ext cx="5905800" cy="3904926"/>
          </a:xfrm>
          <a:prstGeom prst="rect">
            <a:avLst/>
          </a:prstGeom>
        </p:spPr>
      </p:pic>
      <p:sp>
        <p:nvSpPr>
          <p:cNvPr id="447" name="Google Shape;447;p53"/>
          <p:cNvSpPr txBox="1"/>
          <p:nvPr/>
        </p:nvSpPr>
        <p:spPr>
          <a:xfrm>
            <a:off x="504073" y="1072300"/>
            <a:ext cx="5905853" cy="5693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2 : </a:t>
            </a:r>
            <a:r>
              <a:rPr lang="en-GB" sz="1500" b="1" i="0" u="none" strike="noStrike" cap="none" err="1">
                <a:solidFill>
                  <a:srgbClr val="3E7190"/>
                </a:solidFill>
                <a:latin typeface="Arial"/>
                <a:ea typeface="Arial"/>
                <a:cs typeface="Arial"/>
                <a:sym typeface="Arial"/>
              </a:rPr>
              <a:t>Tìm</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hiểu</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về</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ngôn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ngữ</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nói</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trong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truyền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thông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Bước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gồm</a:t>
            </a:r>
            <a:r>
              <a:rPr lang="en-GB" sz="1100" b="0" i="0" u="none" strike="noStrike" cap="none">
                <a:solidFill>
                  <a:schemeClr val="dk1"/>
                </a:solidFill>
                <a:latin typeface="Arial"/>
                <a:ea typeface="Arial"/>
                <a:cs typeface="Arial"/>
                <a:sym typeface="Arial"/>
              </a:rPr>
              <a:t> 02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 </a:t>
            </a:r>
            <a:r>
              <a:rPr lang="en-GB" sz="1100" b="0" i="0" u="none" strike="noStrike" cap="none" err="1">
                <a:solidFill>
                  <a:schemeClr val="dk1"/>
                </a:solidFill>
                <a:latin typeface="Arial"/>
                <a:ea typeface="Arial"/>
                <a:cs typeface="Arial"/>
                <a:sym typeface="Arial"/>
              </a:rPr>
              <a:t>Tổng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gian</a:t>
            </a:r>
            <a:r>
              <a:rPr lang="en-GB" sz="1100" b="0" i="0" u="none" strike="noStrike" cap="none">
                <a:solidFill>
                  <a:schemeClr val="dk1"/>
                </a:solidFill>
                <a:latin typeface="Arial"/>
                <a:ea typeface="Arial"/>
                <a:cs typeface="Arial"/>
                <a:sym typeface="Arial"/>
              </a:rPr>
              <a:t>: 50 </a:t>
            </a:r>
            <a:r>
              <a:rPr lang="en-GB" sz="1100" b="0" i="0" u="none" strike="noStrike" cap="none" err="1">
                <a:solidFill>
                  <a:schemeClr val="dk1"/>
                </a:solidFill>
                <a:latin typeface="Arial"/>
                <a:ea typeface="Arial"/>
                <a:cs typeface="Arial"/>
                <a:sym typeface="Arial"/>
              </a:rPr>
              <a:t>phút</a:t>
            </a:r>
            <a:endParaRPr sz="1400" b="0" i="0" u="none" strike="noStrike" cap="none" err="1">
              <a:solidFill>
                <a:srgbClr val="000000"/>
              </a:solidFill>
              <a:latin typeface="Arial"/>
              <a:ea typeface="Arial"/>
              <a:cs typeface="Arial"/>
              <a:sym typeface="Arial"/>
            </a:endParaRPr>
          </a:p>
        </p:txBody>
      </p:sp>
      <p:sp>
        <p:nvSpPr>
          <p:cNvPr id="448" name="Google Shape;448;p53"/>
          <p:cNvSpPr txBox="1"/>
          <p:nvPr/>
        </p:nvSpPr>
        <p:spPr>
          <a:xfrm>
            <a:off x="544102" y="1687334"/>
            <a:ext cx="5912290" cy="661679"/>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2: </a:t>
            </a:r>
            <a:r>
              <a:rPr lang="en-GB" sz="1300" b="1" i="0" u="none" strike="noStrike" cap="none" err="1">
                <a:solidFill>
                  <a:srgbClr val="067973"/>
                </a:solidFill>
                <a:latin typeface="Arial"/>
                <a:ea typeface="Arial"/>
                <a:cs typeface="Arial"/>
                <a:sym typeface="Arial"/>
              </a:rPr>
              <a:t>Làm</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việc</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nhóm</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để</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xây</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dựng</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thông</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điệp</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truyền</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thông</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hiệu</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quả</a:t>
            </a:r>
            <a:r>
              <a:rPr lang="en-GB" sz="1300" b="1" i="0" u="none" strike="noStrike" cap="none">
                <a:solidFill>
                  <a:srgbClr val="067973"/>
                </a:solidFill>
                <a:latin typeface="Arial"/>
                <a:ea typeface="Arial"/>
                <a:cs typeface="Arial"/>
                <a:sym typeface="Arial"/>
              </a:rPr>
              <a:t> </a:t>
            </a:r>
            <a:r>
              <a:rPr lang="en-GB" sz="1200" b="0" i="0" u="none" strike="noStrike" cap="none">
                <a:solidFill>
                  <a:srgbClr val="067973"/>
                </a:solidFill>
                <a:latin typeface="Arial"/>
                <a:ea typeface="Arial"/>
                <a:cs typeface="Arial"/>
                <a:sym typeface="Arial"/>
              </a:rPr>
              <a:t>(</a:t>
            </a:r>
            <a:r>
              <a:rPr lang="en-GB" sz="1200" b="0" i="0" u="none" strike="noStrike" cap="none" err="1">
                <a:solidFill>
                  <a:srgbClr val="067973"/>
                </a:solidFill>
                <a:latin typeface="Arial"/>
                <a:ea typeface="Arial"/>
                <a:cs typeface="Arial"/>
                <a:sym typeface="Arial"/>
              </a:rPr>
              <a:t>tiếp</a:t>
            </a:r>
            <a:r>
              <a:rPr lang="en-GB" sz="1200" b="0" i="0" u="none" strike="noStrike" cap="none">
                <a:solidFill>
                  <a:srgbClr val="067973"/>
                </a:solidFill>
                <a:latin typeface="Arial"/>
                <a:ea typeface="Arial"/>
                <a:cs typeface="Arial"/>
                <a:sym typeface="Arial"/>
              </a:rPr>
              <a:t>)</a:t>
            </a:r>
            <a:endParaRPr/>
          </a:p>
          <a:p>
            <a:pPr marL="0" marR="0" lvl="0" indent="0" algn="l" rtl="0">
              <a:lnSpc>
                <a:spcPct val="100000"/>
              </a:lnSpc>
              <a:spcBef>
                <a:spcPts val="0"/>
              </a:spcBef>
              <a:spcAft>
                <a:spcPts val="0"/>
              </a:spcAft>
              <a:buClr>
                <a:srgbClr val="000000"/>
              </a:buClr>
              <a:buSzPts val="1100"/>
              <a:buFont typeface="Arial"/>
              <a:buNone/>
            </a:pPr>
            <a:r>
              <a:rPr lang="en-GB" sz="1100" b="0" i="1" u="none" strike="noStrike" cap="none" err="1">
                <a:solidFill>
                  <a:schemeClr val="dk1"/>
                </a:solidFill>
                <a:latin typeface="Arial"/>
                <a:ea typeface="Arial"/>
                <a:cs typeface="Arial"/>
                <a:sym typeface="Arial"/>
              </a:rPr>
              <a:t>Thời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gian</a:t>
            </a:r>
            <a:r>
              <a:rPr lang="en-GB" sz="1100" b="0" i="1" u="none" strike="noStrike" cap="none">
                <a:solidFill>
                  <a:schemeClr val="dk1"/>
                </a:solidFill>
                <a:latin typeface="Arial"/>
                <a:ea typeface="Arial"/>
                <a:cs typeface="Arial"/>
                <a:sym typeface="Arial"/>
              </a:rPr>
              <a:t>: 30 </a:t>
            </a:r>
            <a:r>
              <a:rPr lang="en-GB" sz="1100" b="0" i="1" u="none" strike="noStrike" cap="none" err="1">
                <a:solidFill>
                  <a:schemeClr val="dk1"/>
                </a:solidFill>
                <a:latin typeface="Arial"/>
                <a:ea typeface="Arial"/>
                <a:cs typeface="Arial"/>
                <a:sym typeface="Arial"/>
              </a:rPr>
              <a:t>phút</a:t>
            </a:r>
            <a:endParaRPr sz="1400" b="0" i="1" u="none" strike="noStrike" cap="none" err="1">
              <a:solidFill>
                <a:srgbClr val="000000"/>
              </a:solidFill>
              <a:latin typeface="Arial"/>
              <a:ea typeface="Arial"/>
              <a:cs typeface="Arial"/>
              <a:sym typeface="Arial"/>
            </a:endParaRPr>
          </a:p>
        </p:txBody>
      </p:sp>
      <p:sp>
        <p:nvSpPr>
          <p:cNvPr id="450" name="Google Shape;450;p53"/>
          <p:cNvSpPr txBox="1"/>
          <p:nvPr/>
        </p:nvSpPr>
        <p:spPr>
          <a:xfrm>
            <a:off x="697025" y="634770"/>
            <a:ext cx="5833288"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a:t>
            </a:r>
            <a:r>
              <a:rPr lang="en-GB" sz="1100" b="0" i="1" u="none" strike="noStrike" cap="none" err="1">
                <a:solidFill>
                  <a:srgbClr val="000000"/>
                </a:solidFill>
                <a:latin typeface="Arial"/>
                <a:ea typeface="Arial"/>
                <a:cs typeface="Arial"/>
                <a:sym typeface="Arial"/>
              </a:rPr>
              <a:t>đun</a:t>
            </a:r>
            <a:r>
              <a:rPr lang="en-GB" sz="1100" b="0" i="1" u="none" strike="noStrike" cap="none">
                <a:solidFill>
                  <a:srgbClr val="000000"/>
                </a:solidFill>
                <a:latin typeface="Arial"/>
                <a:ea typeface="Arial"/>
                <a:cs typeface="Arial"/>
                <a:sym typeface="Arial"/>
              </a:rPr>
              <a:t> 3: </a:t>
            </a:r>
            <a:r>
              <a:rPr lang="en-GB" sz="1100" b="0" i="1" u="none" strike="noStrike" cap="none" err="1">
                <a:solidFill>
                  <a:srgbClr val="000000"/>
                </a:solidFill>
                <a:latin typeface="Arial"/>
                <a:ea typeface="Arial"/>
                <a:cs typeface="Arial"/>
                <a:sym typeface="Arial"/>
              </a:rPr>
              <a:t>Kỹ</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năng</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ngôn</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ngữ</a:t>
            </a:r>
            <a:endParaRPr sz="1400" b="0" i="0" u="none" strike="noStrike" cap="none" err="1">
              <a:solidFill>
                <a:srgbClr val="000000"/>
              </a:solidFill>
              <a:latin typeface="Arial"/>
              <a:ea typeface="Arial"/>
              <a:cs typeface="Arial"/>
              <a:sym typeface="Arial"/>
            </a:endParaRPr>
          </a:p>
        </p:txBody>
      </p:sp>
      <p:sp>
        <p:nvSpPr>
          <p:cNvPr id="452" name="Google Shape;452;p53"/>
          <p:cNvSpPr txBox="1"/>
          <p:nvPr/>
        </p:nvSpPr>
        <p:spPr>
          <a:xfrm>
            <a:off x="543087" y="6359261"/>
            <a:ext cx="5914883" cy="430800"/>
          </a:xfrm>
          <a:prstGeom prst="rect">
            <a:avLst/>
          </a:prstGeom>
          <a:solidFill>
            <a:srgbClr val="456980"/>
          </a:solidFill>
          <a:ln>
            <a:noFill/>
          </a:ln>
        </p:spPr>
        <p:txBody>
          <a:bodyPr spcFirstLastPara="1" wrap="square" lIns="91425" tIns="45700" rIns="91425" bIns="45700" anchor="t" anchorCtr="0">
            <a:spAutoFit/>
          </a:bodyPr>
          <a:lstStyle/>
          <a:p>
            <a:pPr algn="ctr"/>
            <a:r>
              <a:rPr lang="en-GB" sz="1100" b="0" i="1" u="none" strike="noStrike" cap="none" dirty="0">
                <a:solidFill>
                  <a:schemeClr val="lt1"/>
                </a:solidFill>
                <a:latin typeface="Calibri"/>
                <a:ea typeface="Arial"/>
                <a:cs typeface="Arial"/>
                <a:sym typeface="Arial"/>
              </a:rPr>
              <a:t>Nhóm tìm hiểu tài liệu và tình huống trong khi làm việc </a:t>
            </a:r>
            <a:r>
              <a:rPr lang="en-GB" sz="1100" i="1" dirty="0">
                <a:solidFill>
                  <a:schemeClr val="lt1"/>
                </a:solidFill>
                <a:latin typeface="Calibri"/>
              </a:rPr>
              <a:t>nhóm. Tập huấn cho Cộng tác </a:t>
            </a:r>
            <a:r>
              <a:rPr lang="en-GB" sz="1100" i="1" dirty="0" err="1">
                <a:solidFill>
                  <a:schemeClr val="lt1"/>
                </a:solidFill>
                <a:latin typeface="Calibri"/>
              </a:rPr>
              <a:t>viên</a:t>
            </a:r>
            <a:r>
              <a:rPr lang="en-GB" sz="1100" i="1" dirty="0">
                <a:solidFill>
                  <a:schemeClr val="lt1"/>
                </a:solidFill>
                <a:latin typeface="Calibri"/>
              </a:rPr>
              <a:t> y </a:t>
            </a:r>
            <a:r>
              <a:rPr lang="en-GB" sz="1100" i="1" dirty="0" err="1">
                <a:solidFill>
                  <a:schemeClr val="lt1"/>
                </a:solidFill>
                <a:latin typeface="Calibri"/>
              </a:rPr>
              <a:t>tế</a:t>
            </a:r>
            <a:r>
              <a:rPr lang="en-GB" sz="1100" i="1" dirty="0">
                <a:solidFill>
                  <a:schemeClr val="lt1"/>
                </a:solidFill>
                <a:latin typeface="Calibri"/>
              </a:rPr>
              <a:t> </a:t>
            </a:r>
            <a:r>
              <a:rPr lang="en-GB" sz="1100" i="1" dirty="0" err="1">
                <a:solidFill>
                  <a:schemeClr val="lt1"/>
                </a:solidFill>
                <a:latin typeface="Calibri"/>
              </a:rPr>
              <a:t>thôn</a:t>
            </a:r>
            <a:r>
              <a:rPr lang="en-GB" sz="1100" i="1" dirty="0">
                <a:solidFill>
                  <a:schemeClr val="lt1"/>
                </a:solidFill>
                <a:latin typeface="Calibri"/>
              </a:rPr>
              <a:t> </a:t>
            </a:r>
            <a:r>
              <a:rPr lang="en-GB" sz="1100" i="1" dirty="0" err="1">
                <a:solidFill>
                  <a:schemeClr val="lt1"/>
                </a:solidFill>
                <a:latin typeface="Calibri"/>
              </a:rPr>
              <a:t>buôn</a:t>
            </a:r>
            <a:r>
              <a:rPr lang="en-GB" sz="1100" i="1" dirty="0">
                <a:solidFill>
                  <a:schemeClr val="lt1"/>
                </a:solidFill>
                <a:latin typeface="Calibri"/>
              </a:rPr>
              <a:t> </a:t>
            </a:r>
            <a:r>
              <a:rPr lang="en-GB" sz="1100" i="1" dirty="0" err="1">
                <a:solidFill>
                  <a:schemeClr val="lt1"/>
                </a:solidFill>
                <a:latin typeface="Calibri"/>
              </a:rPr>
              <a:t>tại</a:t>
            </a:r>
            <a:r>
              <a:rPr lang="en-GB" sz="1100" i="1" dirty="0">
                <a:solidFill>
                  <a:schemeClr val="lt1"/>
                </a:solidFill>
                <a:latin typeface="Calibri"/>
              </a:rPr>
              <a:t> </a:t>
            </a:r>
            <a:r>
              <a:rPr lang="en-GB" sz="1100" i="1" dirty="0" err="1">
                <a:solidFill>
                  <a:schemeClr val="lt1"/>
                </a:solidFill>
                <a:latin typeface="Calibri"/>
              </a:rPr>
              <a:t>Đắk</a:t>
            </a:r>
            <a:r>
              <a:rPr lang="en-GB" sz="1100" i="1" dirty="0">
                <a:solidFill>
                  <a:schemeClr val="lt1"/>
                </a:solidFill>
                <a:latin typeface="Calibri"/>
              </a:rPr>
              <a:t> </a:t>
            </a:r>
            <a:r>
              <a:rPr lang="en-GB" sz="1100" i="1" dirty="0" err="1">
                <a:solidFill>
                  <a:schemeClr val="lt1"/>
                </a:solidFill>
                <a:latin typeface="Calibri"/>
              </a:rPr>
              <a:t>Lắk</a:t>
            </a:r>
            <a:r>
              <a:rPr lang="en-GB" sz="1100" i="1" dirty="0">
                <a:solidFill>
                  <a:schemeClr val="lt1"/>
                </a:solidFill>
                <a:latin typeface="Calibri"/>
              </a:rPr>
              <a:t>. </a:t>
            </a:r>
            <a:r>
              <a:rPr lang="en-GB" sz="1100" i="1" dirty="0" err="1">
                <a:solidFill>
                  <a:schemeClr val="lt1"/>
                </a:solidFill>
                <a:latin typeface="Calibri"/>
              </a:rPr>
              <a:t>Nguồn</a:t>
            </a:r>
            <a:r>
              <a:rPr lang="en-GB" sz="1100" i="1" dirty="0">
                <a:solidFill>
                  <a:schemeClr val="lt1"/>
                </a:solidFill>
                <a:latin typeface="Calibri"/>
              </a:rPr>
              <a:t>: OUCRU, 2023.</a:t>
            </a:r>
            <a:endParaRPr lang="en-US" dirty="0">
              <a:solidFill>
                <a:schemeClr val="lt1"/>
              </a:solidFill>
              <a:latin typeface="Calibri"/>
            </a:endParaRPr>
          </a:p>
        </p:txBody>
      </p:sp>
      <p:sp>
        <p:nvSpPr>
          <p:cNvPr id="453" name="Google Shape;453;p53"/>
          <p:cNvSpPr txBox="1"/>
          <p:nvPr/>
        </p:nvSpPr>
        <p:spPr>
          <a:xfrm>
            <a:off x="543087" y="2476384"/>
            <a:ext cx="5905800" cy="261600"/>
          </a:xfrm>
          <a:prstGeom prst="rect">
            <a:avLst/>
          </a:prstGeom>
          <a:solidFill>
            <a:srgbClr val="45698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1100" b="0" i="1" u="none" strike="noStrike" cap="none">
              <a:solidFill>
                <a:schemeClr val="lt1"/>
              </a:solidFill>
              <a:latin typeface="Arial"/>
              <a:ea typeface="Arial"/>
              <a:cs typeface="Arial"/>
              <a:sym typeface="Arial"/>
            </a:endParaRPr>
          </a:p>
        </p:txBody>
      </p:sp>
      <p:sp>
        <p:nvSpPr>
          <p:cNvPr id="454" name="Google Shape;454;p53"/>
          <p:cNvSpPr/>
          <p:nvPr/>
        </p:nvSpPr>
        <p:spPr>
          <a:xfrm>
            <a:off x="545850" y="6847153"/>
            <a:ext cx="5907191" cy="2255473"/>
          </a:xfrm>
          <a:prstGeom prst="rect">
            <a:avLst/>
          </a:prstGeom>
          <a:solidFill>
            <a:srgbClr val="FFFFFF"/>
          </a:solidFill>
          <a:ln w="12700" cap="flat" cmpd="sng">
            <a:solidFill>
              <a:srgbClr val="BA9E5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1" i="1" err="1">
                <a:solidFill>
                  <a:srgbClr val="8C2137"/>
                </a:solidFill>
              </a:rPr>
              <a:t>Bạn</a:t>
            </a:r>
            <a:r>
              <a:rPr lang="en-GB" sz="1100" b="1" i="1">
                <a:solidFill>
                  <a:srgbClr val="8C2137"/>
                </a:solidFill>
              </a:rPr>
              <a:t> </a:t>
            </a:r>
            <a:r>
              <a:rPr lang="en-GB" sz="1100" b="1" i="1" err="1">
                <a:solidFill>
                  <a:srgbClr val="8C2137"/>
                </a:solidFill>
              </a:rPr>
              <a:t>có</a:t>
            </a:r>
            <a:r>
              <a:rPr lang="en-GB" sz="1100" b="1" i="1">
                <a:solidFill>
                  <a:srgbClr val="8C2137"/>
                </a:solidFill>
              </a:rPr>
              <a:t> </a:t>
            </a:r>
            <a:r>
              <a:rPr lang="en-GB" sz="1100" b="1" i="1" err="1">
                <a:solidFill>
                  <a:srgbClr val="8C2137"/>
                </a:solidFill>
              </a:rPr>
              <a:t>ghi</a:t>
            </a:r>
            <a:r>
              <a:rPr lang="en-GB" sz="1100" b="1" i="1">
                <a:solidFill>
                  <a:srgbClr val="8C2137"/>
                </a:solidFill>
              </a:rPr>
              <a:t> </a:t>
            </a:r>
            <a:r>
              <a:rPr lang="en-GB" sz="1100" b="1" i="1" err="1">
                <a:solidFill>
                  <a:srgbClr val="8C2137"/>
                </a:solidFill>
              </a:rPr>
              <a:t>chép</a:t>
            </a:r>
            <a:r>
              <a:rPr lang="en-GB" sz="1100" b="1" i="1">
                <a:solidFill>
                  <a:srgbClr val="8C2137"/>
                </a:solidFill>
              </a:rPr>
              <a:t> </a:t>
            </a:r>
            <a:r>
              <a:rPr lang="en-GB" sz="1100" b="1" i="1" err="1">
                <a:solidFill>
                  <a:srgbClr val="8C2137"/>
                </a:solidFill>
              </a:rPr>
              <a:t>hoặc</a:t>
            </a:r>
            <a:r>
              <a:rPr lang="en-GB" sz="1100" b="1" i="1">
                <a:solidFill>
                  <a:srgbClr val="8C2137"/>
                </a:solidFill>
              </a:rPr>
              <a:t> chia </a:t>
            </a:r>
            <a:r>
              <a:rPr lang="en-GB" sz="1100" b="1" i="1" err="1">
                <a:solidFill>
                  <a:srgbClr val="8C2137"/>
                </a:solidFill>
              </a:rPr>
              <a:t>sẻ</a:t>
            </a:r>
            <a:r>
              <a:rPr lang="en-GB" sz="1100" b="1" i="1">
                <a:solidFill>
                  <a:srgbClr val="8C2137"/>
                </a:solidFill>
              </a:rPr>
              <a:t> </a:t>
            </a:r>
            <a:r>
              <a:rPr lang="en-GB" sz="1100" b="1" i="1" err="1">
                <a:solidFill>
                  <a:srgbClr val="8C2137"/>
                </a:solidFill>
              </a:rPr>
              <a:t>gì</a:t>
            </a:r>
            <a:r>
              <a:rPr lang="en-GB" sz="1100" b="1" i="1">
                <a:solidFill>
                  <a:srgbClr val="8C2137"/>
                </a:solidFill>
              </a:rPr>
              <a:t> </a:t>
            </a:r>
            <a:r>
              <a:rPr lang="en-GB" sz="1100" b="1" i="1" err="1">
                <a:solidFill>
                  <a:srgbClr val="8C2137"/>
                </a:solidFill>
              </a:rPr>
              <a:t>về</a:t>
            </a:r>
            <a:r>
              <a:rPr lang="en-GB" sz="1100" b="1" i="1">
                <a:solidFill>
                  <a:srgbClr val="8C2137"/>
                </a:solidFill>
              </a:rPr>
              <a:t> </a:t>
            </a:r>
            <a:r>
              <a:rPr lang="en-GB" sz="1100" b="1" i="1" err="1">
                <a:solidFill>
                  <a:srgbClr val="8C2137"/>
                </a:solidFill>
              </a:rPr>
              <a:t>hoạt</a:t>
            </a:r>
            <a:r>
              <a:rPr lang="en-GB" sz="1100" b="1" i="1">
                <a:solidFill>
                  <a:srgbClr val="8C2137"/>
                </a:solidFill>
              </a:rPr>
              <a:t> </a:t>
            </a:r>
            <a:r>
              <a:rPr lang="en-GB" sz="1100" b="1" i="1" err="1">
                <a:solidFill>
                  <a:srgbClr val="8C2137"/>
                </a:solidFill>
              </a:rPr>
              <a:t>động</a:t>
            </a:r>
            <a:r>
              <a:rPr lang="en-GB" sz="1100" b="1" i="1">
                <a:solidFill>
                  <a:srgbClr val="8C2137"/>
                </a:solidFill>
              </a:rPr>
              <a:t> </a:t>
            </a:r>
            <a:r>
              <a:rPr lang="en-GB" sz="1100" b="1" i="1" err="1">
                <a:solidFill>
                  <a:srgbClr val="8C2137"/>
                </a:solidFill>
              </a:rPr>
              <a:t>này</a:t>
            </a:r>
            <a:r>
              <a:rPr lang="en-GB" sz="1100" b="1" i="1">
                <a:solidFill>
                  <a:srgbClr val="8C2137"/>
                </a:solidFill>
              </a:rPr>
              <a:t> </a:t>
            </a:r>
            <a:r>
              <a:rPr lang="en-GB" sz="1100" b="1" i="1" err="1">
                <a:solidFill>
                  <a:srgbClr val="8C2137"/>
                </a:solidFill>
              </a:rPr>
              <a:t>không</a:t>
            </a:r>
            <a:r>
              <a:rPr lang="en-GB" sz="1100" b="1" i="1">
                <a:solidFill>
                  <a:srgbClr val="8C2137"/>
                </a:solidFill>
              </a:rPr>
              <a:t>?</a:t>
            </a:r>
            <a:endParaRPr sz="1100" b="1" i="1" u="none" strike="noStrike" cap="none">
              <a:solidFill>
                <a:srgbClr val="8C2137"/>
              </a:solidFill>
              <a:highlight>
                <a:srgbClr val="FFFF00"/>
              </a:highlight>
              <a:latin typeface="Arial"/>
              <a:ea typeface="Arial"/>
              <a:cs typeface="Arial"/>
              <a:sym typeface="Arial"/>
            </a:endParaRPr>
          </a:p>
        </p:txBody>
      </p:sp>
      <p:sp>
        <p:nvSpPr>
          <p:cNvPr id="2" name="Slide Number Placeholder 1">
            <a:extLst>
              <a:ext uri="{FF2B5EF4-FFF2-40B4-BE49-F238E27FC236}">
                <a16:creationId xmlns:a16="http://schemas.microsoft.com/office/drawing/2014/main" id="{C6152E8F-A515-073D-B27F-6A40D4509B11}"/>
              </a:ext>
            </a:extLst>
          </p:cNvPr>
          <p:cNvSpPr>
            <a:spLocks noGrp="1"/>
          </p:cNvSpPr>
          <p:nvPr>
            <p:ph type="sldNum" idx="12"/>
          </p:nvPr>
        </p:nvSpPr>
        <p:spPr/>
        <p:txBody>
          <a:bodyPr/>
          <a:lstStyle/>
          <a:p>
            <a:fld id="{00000000-1234-1234-1234-123412341234}" type="slidenum">
              <a:rPr lang="en-GB"/>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txBox="1"/>
          <p:nvPr/>
        </p:nvSpPr>
        <p:spPr>
          <a:xfrm>
            <a:off x="599722" y="409384"/>
            <a:ext cx="5948400" cy="35917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rgbClr val="456980"/>
                </a:solidFill>
                <a:latin typeface="Arial"/>
                <a:ea typeface="Arial"/>
                <a:cs typeface="Arial"/>
                <a:sym typeface="Arial"/>
              </a:rPr>
              <a:t>GIỚI THIỆU</a:t>
            </a:r>
            <a:r>
              <a:rPr lang="en-GB" sz="1500" b="1" i="0" u="none" strike="noStrike" cap="none" dirty="0">
                <a:solidFill>
                  <a:srgbClr val="456980"/>
                </a:solidFill>
                <a:latin typeface="Arial"/>
                <a:ea typeface="Arial"/>
                <a:cs typeface="Arial"/>
                <a:sym typeface="Arial"/>
              </a:rPr>
              <a:t> </a:t>
            </a:r>
            <a:endParaRPr lang="vi-VN" sz="1500" b="1" i="0" u="none" strike="noStrike" cap="none" dirty="0">
              <a:solidFill>
                <a:srgbClr val="456980"/>
              </a:solidFill>
              <a:latin typeface="Arial"/>
              <a:ea typeface="Arial"/>
              <a:cs typeface="Arial"/>
              <a:sym typeface="Arial"/>
            </a:endParaRPr>
          </a:p>
          <a:p>
            <a:pPr algn="just">
              <a:lnSpc>
                <a:spcPct val="115000"/>
              </a:lnSpc>
              <a:spcBef>
                <a:spcPts val="554"/>
              </a:spcBef>
              <a:buSzPts val="1100"/>
            </a:pPr>
            <a:r>
              <a:rPr lang="en-AU" sz="1100" dirty="0">
                <a:solidFill>
                  <a:schemeClr val="dk1"/>
                </a:solidFill>
                <a:latin typeface="+mn-lt"/>
                <a:cs typeface="Calibri"/>
              </a:rPr>
              <a:t>Các </a:t>
            </a:r>
            <a:r>
              <a:rPr lang="en-AU" sz="1100" dirty="0" err="1">
                <a:solidFill>
                  <a:schemeClr val="dk1"/>
                </a:solidFill>
                <a:latin typeface="+mn-lt"/>
                <a:cs typeface="Calibri"/>
              </a:rPr>
              <a:t>báo</a:t>
            </a:r>
            <a:r>
              <a:rPr lang="en-AU" sz="1100" dirty="0">
                <a:solidFill>
                  <a:schemeClr val="dk1"/>
                </a:solidFill>
                <a:latin typeface="+mn-lt"/>
                <a:cs typeface="Calibri"/>
              </a:rPr>
              <a:t> </a:t>
            </a:r>
            <a:r>
              <a:rPr lang="en-AU" sz="1100" dirty="0" err="1">
                <a:solidFill>
                  <a:schemeClr val="dk1"/>
                </a:solidFill>
                <a:latin typeface="+mn-lt"/>
                <a:cs typeface="Calibri"/>
              </a:rPr>
              <a:t>cáo</a:t>
            </a:r>
            <a:r>
              <a:rPr lang="en-AU" sz="1100" dirty="0">
                <a:solidFill>
                  <a:schemeClr val="dk1"/>
                </a:solidFill>
                <a:latin typeface="+mn-lt"/>
                <a:cs typeface="Calibri"/>
              </a:rPr>
              <a:t> </a:t>
            </a:r>
            <a:r>
              <a:rPr lang="en-AU" sz="1100" dirty="0" err="1">
                <a:solidFill>
                  <a:schemeClr val="dk1"/>
                </a:solidFill>
                <a:latin typeface="+mn-lt"/>
                <a:cs typeface="Calibri"/>
              </a:rPr>
              <a:t>cho</a:t>
            </a:r>
            <a:r>
              <a:rPr lang="en-AU" sz="1100" dirty="0">
                <a:solidFill>
                  <a:schemeClr val="dk1"/>
                </a:solidFill>
                <a:latin typeface="+mn-lt"/>
                <a:cs typeface="Calibri"/>
              </a:rPr>
              <a:t> </a:t>
            </a:r>
            <a:r>
              <a:rPr lang="en-AU" sz="1100" dirty="0" err="1">
                <a:solidFill>
                  <a:schemeClr val="dk1"/>
                </a:solidFill>
                <a:latin typeface="+mn-lt"/>
                <a:cs typeface="Calibri"/>
              </a:rPr>
              <a:t>thấy</a:t>
            </a:r>
            <a:r>
              <a:rPr lang="en-AU" sz="1100" dirty="0">
                <a:solidFill>
                  <a:schemeClr val="dk1"/>
                </a:solidFill>
                <a:latin typeface="+mn-lt"/>
                <a:cs typeface="Calibri"/>
              </a:rPr>
              <a:t> </a:t>
            </a:r>
            <a:r>
              <a:rPr lang="en-AU" sz="1100" dirty="0" err="1">
                <a:solidFill>
                  <a:schemeClr val="dk1"/>
                </a:solidFill>
                <a:latin typeface="+mn-lt"/>
                <a:cs typeface="Calibri"/>
              </a:rPr>
              <a:t>tỉ</a:t>
            </a:r>
            <a:r>
              <a:rPr lang="en-AU" sz="1100" dirty="0">
                <a:solidFill>
                  <a:schemeClr val="dk1"/>
                </a:solidFill>
                <a:latin typeface="+mn-lt"/>
                <a:cs typeface="Calibri"/>
              </a:rPr>
              <a:t> </a:t>
            </a:r>
            <a:r>
              <a:rPr lang="en-AU" sz="1100" dirty="0" err="1">
                <a:solidFill>
                  <a:schemeClr val="dk1"/>
                </a:solidFill>
                <a:latin typeface="+mn-lt"/>
                <a:cs typeface="Calibri"/>
              </a:rPr>
              <a:t>lệ</a:t>
            </a:r>
            <a:r>
              <a:rPr lang="en-AU" sz="1100" dirty="0">
                <a:solidFill>
                  <a:schemeClr val="dk1"/>
                </a:solidFill>
                <a:latin typeface="+mn-lt"/>
                <a:cs typeface="Calibri"/>
              </a:rPr>
              <a:t> </a:t>
            </a:r>
            <a:r>
              <a:rPr lang="en-AU" sz="1100" dirty="0" err="1">
                <a:solidFill>
                  <a:schemeClr val="dk1"/>
                </a:solidFill>
                <a:latin typeface="+mn-lt"/>
                <a:cs typeface="Calibri"/>
              </a:rPr>
              <a:t>tiêm</a:t>
            </a:r>
            <a:r>
              <a:rPr lang="en-AU" sz="1100" dirty="0">
                <a:solidFill>
                  <a:schemeClr val="dk1"/>
                </a:solidFill>
                <a:latin typeface="+mn-lt"/>
                <a:cs typeface="Calibri"/>
              </a:rPr>
              <a:t> </a:t>
            </a:r>
            <a:r>
              <a:rPr lang="en-AU" sz="1100" dirty="0" err="1">
                <a:solidFill>
                  <a:schemeClr val="dk1"/>
                </a:solidFill>
                <a:latin typeface="+mn-lt"/>
                <a:cs typeface="Calibri"/>
              </a:rPr>
              <a:t>chủng</a:t>
            </a:r>
            <a:r>
              <a:rPr lang="en-AU" sz="1100" dirty="0">
                <a:solidFill>
                  <a:schemeClr val="dk1"/>
                </a:solidFill>
                <a:latin typeface="+mn-lt"/>
                <a:cs typeface="Calibri"/>
              </a:rPr>
              <a:t> </a:t>
            </a:r>
            <a:r>
              <a:rPr lang="vi-VN" sz="1100" dirty="0">
                <a:solidFill>
                  <a:schemeClr val="dk1"/>
                </a:solidFill>
                <a:cs typeface="Calibri"/>
              </a:rPr>
              <a:t>ở Việt Nam </a:t>
            </a:r>
            <a:r>
              <a:rPr lang="en-AU" sz="1100" dirty="0" err="1">
                <a:solidFill>
                  <a:schemeClr val="dk1"/>
                </a:solidFill>
                <a:latin typeface="+mn-lt"/>
                <a:cs typeface="Calibri"/>
              </a:rPr>
              <a:t>rất</a:t>
            </a:r>
            <a:r>
              <a:rPr lang="en-AU" sz="1100" dirty="0">
                <a:solidFill>
                  <a:schemeClr val="dk1"/>
                </a:solidFill>
                <a:latin typeface="+mn-lt"/>
                <a:cs typeface="Calibri"/>
              </a:rPr>
              <a:t> </a:t>
            </a:r>
            <a:r>
              <a:rPr lang="en-AU" sz="1100" dirty="0" err="1">
                <a:solidFill>
                  <a:schemeClr val="dk1"/>
                </a:solidFill>
                <a:latin typeface="+mn-lt"/>
                <a:cs typeface="Calibri"/>
              </a:rPr>
              <a:t>cao</a:t>
            </a:r>
            <a:r>
              <a:rPr lang="en-AU" sz="1100" dirty="0">
                <a:solidFill>
                  <a:schemeClr val="dk1"/>
                </a:solidFill>
                <a:latin typeface="+mn-lt"/>
                <a:cs typeface="Calibri"/>
              </a:rPr>
              <a:t> </a:t>
            </a:r>
            <a:r>
              <a:rPr lang="vi-VN" sz="1100" dirty="0">
                <a:solidFill>
                  <a:schemeClr val="dk1"/>
                </a:solidFill>
                <a:cs typeface="Calibri"/>
              </a:rPr>
              <a:t>(WHO, 2022). Tuy nhiên, sự bùng không đồng đều trên cả nước (</a:t>
            </a:r>
            <a:r>
              <a:rPr lang="en-US" sz="1100" dirty="0">
                <a:latin typeface="+mn-lt"/>
              </a:rPr>
              <a:t>An </a:t>
            </a:r>
            <a:r>
              <a:rPr lang="en-US" sz="1100" i="1" dirty="0">
                <a:latin typeface="+mn-lt"/>
              </a:rPr>
              <a:t>et al.</a:t>
            </a:r>
            <a:r>
              <a:rPr lang="en-US" sz="1100" dirty="0">
                <a:latin typeface="+mn-lt"/>
              </a:rPr>
              <a:t>, 2016, Nguyen</a:t>
            </a:r>
            <a:r>
              <a:rPr lang="en-US" sz="1100" i="1" dirty="0">
                <a:latin typeface="+mn-lt"/>
              </a:rPr>
              <a:t> et al.,</a:t>
            </a:r>
            <a:r>
              <a:rPr lang="en-US" sz="1100" dirty="0">
                <a:latin typeface="+mn-lt"/>
              </a:rPr>
              <a:t> 2019, Vo </a:t>
            </a:r>
            <a:r>
              <a:rPr lang="en-US" sz="1100" i="1" dirty="0">
                <a:latin typeface="+mn-lt"/>
              </a:rPr>
              <a:t>et al.</a:t>
            </a:r>
            <a:r>
              <a:rPr lang="en-US" sz="1100" dirty="0">
                <a:latin typeface="+mn-lt"/>
              </a:rPr>
              <a:t>, 2</a:t>
            </a:r>
            <a:r>
              <a:rPr lang="vi-VN" sz="1100" dirty="0">
                <a:solidFill>
                  <a:schemeClr val="dk1"/>
                </a:solidFill>
                <a:cs typeface="Calibri"/>
              </a:rPr>
              <a:t>phát lẻ tẻ của các bệnh có thể phòng ngừa b</a:t>
            </a:r>
            <a:r>
              <a:rPr lang="en-AU" sz="1100" dirty="0" err="1">
                <a:solidFill>
                  <a:schemeClr val="dk1"/>
                </a:solidFill>
                <a:latin typeface="+mn-lt"/>
                <a:cs typeface="Calibri"/>
              </a:rPr>
              <a:t>ởi</a:t>
            </a:r>
            <a:r>
              <a:rPr lang="vi-VN" sz="1100" dirty="0">
                <a:solidFill>
                  <a:schemeClr val="dk1"/>
                </a:solidFill>
                <a:cs typeface="Calibri"/>
              </a:rPr>
              <a:t> vắc-xin như sởi, bạch hầu và uốn ván sơ sinh cho thấy tỷ lệ </a:t>
            </a:r>
            <a:r>
              <a:rPr lang="en-AU" sz="1100" dirty="0" err="1">
                <a:solidFill>
                  <a:schemeClr val="dk1"/>
                </a:solidFill>
                <a:latin typeface="+mn-lt"/>
                <a:cs typeface="Calibri"/>
              </a:rPr>
              <a:t>tiêm</a:t>
            </a:r>
            <a:r>
              <a:rPr lang="en-AU" sz="1100" dirty="0">
                <a:solidFill>
                  <a:schemeClr val="dk1"/>
                </a:solidFill>
                <a:latin typeface="+mn-lt"/>
                <a:cs typeface="Calibri"/>
              </a:rPr>
              <a:t> </a:t>
            </a:r>
            <a:r>
              <a:rPr lang="en-AU" sz="1100" dirty="0" err="1">
                <a:solidFill>
                  <a:schemeClr val="dk1"/>
                </a:solidFill>
                <a:latin typeface="+mn-lt"/>
                <a:cs typeface="Calibri"/>
              </a:rPr>
              <a:t>chủng</a:t>
            </a:r>
            <a:r>
              <a:rPr lang="vi-VN" sz="1100" dirty="0">
                <a:solidFill>
                  <a:schemeClr val="dk1"/>
                </a:solidFill>
                <a:cs typeface="Calibri"/>
              </a:rPr>
              <a:t> </a:t>
            </a:r>
            <a:r>
              <a:rPr lang="en-US" sz="1100" dirty="0">
                <a:latin typeface="+mn-lt"/>
              </a:rPr>
              <a:t>019</a:t>
            </a:r>
            <a:r>
              <a:rPr lang="vi-VN" sz="1100" dirty="0">
                <a:solidFill>
                  <a:schemeClr val="dk1"/>
                </a:solidFill>
                <a:cs typeface="Calibri"/>
              </a:rPr>
              <a:t>). Các đợt bùng phát </a:t>
            </a:r>
            <a:r>
              <a:rPr lang="en-AU" sz="1100" dirty="0" err="1">
                <a:solidFill>
                  <a:schemeClr val="dk1"/>
                </a:solidFill>
                <a:latin typeface="+mn-lt"/>
                <a:cs typeface="Calibri"/>
              </a:rPr>
              <a:t>dịch</a:t>
            </a:r>
            <a:r>
              <a:rPr lang="en-AU" sz="1100" dirty="0">
                <a:solidFill>
                  <a:schemeClr val="dk1"/>
                </a:solidFill>
                <a:latin typeface="+mn-lt"/>
                <a:cs typeface="Calibri"/>
              </a:rPr>
              <a:t> </a:t>
            </a:r>
            <a:r>
              <a:rPr lang="en-AU" sz="1100" dirty="0" err="1">
                <a:solidFill>
                  <a:schemeClr val="dk1"/>
                </a:solidFill>
                <a:latin typeface="+mn-lt"/>
                <a:cs typeface="Calibri"/>
              </a:rPr>
              <a:t>bệnh</a:t>
            </a:r>
            <a:r>
              <a:rPr lang="en-AU" sz="1100" dirty="0">
                <a:solidFill>
                  <a:schemeClr val="dk1"/>
                </a:solidFill>
                <a:latin typeface="+mn-lt"/>
                <a:cs typeface="Calibri"/>
              </a:rPr>
              <a:t> </a:t>
            </a:r>
            <a:r>
              <a:rPr lang="vi-VN" sz="1100" dirty="0">
                <a:solidFill>
                  <a:schemeClr val="dk1"/>
                </a:solidFill>
                <a:cs typeface="Calibri"/>
              </a:rPr>
              <a:t>ở khu vực nông thôn chủ yếu xảy ra trong các cộng đồng dân tộc thiểu số. Đơn vị Nghiên cứu Lâm sàng của Đại học Oxford đã làm việc tại tỉnh Đắk Lắk, Tây Nguyên, Việt Nam với sự hợp tác của Trung tâm Kiểm soát Bệnh tật tỉnh (CDC) từ năm 2014</a:t>
            </a:r>
            <a:r>
              <a:rPr lang="en-AU" sz="1100" dirty="0">
                <a:solidFill>
                  <a:schemeClr val="dk1"/>
                </a:solidFill>
                <a:latin typeface="+mn-lt"/>
                <a:cs typeface="Calibri"/>
              </a:rPr>
              <a:t>,</a:t>
            </a:r>
            <a:r>
              <a:rPr lang="vi-VN" sz="1100" dirty="0">
                <a:solidFill>
                  <a:schemeClr val="dk1"/>
                </a:solidFill>
                <a:cs typeface="Calibri"/>
              </a:rPr>
              <a:t> để tiến hành </a:t>
            </a:r>
            <a:r>
              <a:rPr lang="en-AU" sz="1100" dirty="0" err="1">
                <a:solidFill>
                  <a:schemeClr val="dk1"/>
                </a:solidFill>
                <a:latin typeface="+mn-lt"/>
                <a:cs typeface="Calibri"/>
              </a:rPr>
              <a:t>các</a:t>
            </a:r>
            <a:r>
              <a:rPr lang="en-AU" sz="1100" dirty="0">
                <a:solidFill>
                  <a:schemeClr val="dk1"/>
                </a:solidFill>
                <a:latin typeface="+mn-lt"/>
                <a:cs typeface="Calibri"/>
              </a:rPr>
              <a:t> </a:t>
            </a:r>
            <a:r>
              <a:rPr lang="vi-VN" sz="1100" dirty="0">
                <a:solidFill>
                  <a:schemeClr val="dk1"/>
                </a:solidFill>
                <a:cs typeface="Calibri"/>
              </a:rPr>
              <a:t>nghiên cứu về các bệnh lây nhiễm từ động vật sang người, giám sát huyết thanh học, nghiên cứu định tính và định lượng về </a:t>
            </a:r>
            <a:r>
              <a:rPr lang="en-AU" sz="1100" dirty="0" err="1">
                <a:solidFill>
                  <a:schemeClr val="dk1"/>
                </a:solidFill>
                <a:latin typeface="+mn-lt"/>
                <a:cs typeface="Calibri"/>
              </a:rPr>
              <a:t>tiêm</a:t>
            </a:r>
            <a:r>
              <a:rPr lang="en-AU" sz="1100" dirty="0">
                <a:solidFill>
                  <a:schemeClr val="dk1"/>
                </a:solidFill>
                <a:latin typeface="+mn-lt"/>
                <a:cs typeface="Calibri"/>
              </a:rPr>
              <a:t> </a:t>
            </a:r>
            <a:r>
              <a:rPr lang="en-AU" sz="1100" dirty="0" err="1">
                <a:solidFill>
                  <a:schemeClr val="dk1"/>
                </a:solidFill>
                <a:latin typeface="+mn-lt"/>
                <a:cs typeface="Calibri"/>
              </a:rPr>
              <a:t>chủng</a:t>
            </a:r>
            <a:r>
              <a:rPr lang="en-AU" sz="1100" dirty="0">
                <a:solidFill>
                  <a:schemeClr val="dk1"/>
                </a:solidFill>
                <a:latin typeface="+mn-lt"/>
                <a:cs typeface="Calibri"/>
              </a:rPr>
              <a:t> </a:t>
            </a:r>
            <a:r>
              <a:rPr lang="vi-VN" sz="1100" dirty="0">
                <a:solidFill>
                  <a:schemeClr val="dk1"/>
                </a:solidFill>
                <a:cs typeface="Calibri"/>
              </a:rPr>
              <a:t>và đánh giá các can thiệp có sự tham gia của cộng đồng.</a:t>
            </a:r>
            <a:endParaRPr lang="en-AU" sz="1100" dirty="0">
              <a:solidFill>
                <a:schemeClr val="dk1"/>
              </a:solidFill>
              <a:cs typeface="Calibri"/>
            </a:endParaRPr>
          </a:p>
          <a:p>
            <a:pPr algn="just">
              <a:lnSpc>
                <a:spcPct val="115000"/>
              </a:lnSpc>
              <a:spcBef>
                <a:spcPts val="554"/>
              </a:spcBef>
              <a:buSzPts val="1100"/>
            </a:pPr>
            <a:r>
              <a:rPr lang="vi-VN" sz="1100" dirty="0">
                <a:solidFill>
                  <a:schemeClr val="dk1"/>
                </a:solidFill>
                <a:cs typeface="Calibri"/>
              </a:rPr>
              <a:t>Nghiên cứu của chúng tôi cho thấy rằn</a:t>
            </a:r>
            <a:r>
              <a:rPr lang="en-AU" sz="1100" dirty="0">
                <a:solidFill>
                  <a:schemeClr val="dk1"/>
                </a:solidFill>
                <a:latin typeface="+mn-lt"/>
                <a:cs typeface="Calibri"/>
              </a:rPr>
              <a:t>g </a:t>
            </a:r>
            <a:r>
              <a:rPr lang="en-AU" sz="1100" dirty="0" err="1">
                <a:solidFill>
                  <a:schemeClr val="dk1"/>
                </a:solidFill>
                <a:latin typeface="+mn-lt"/>
                <a:cs typeface="Calibri"/>
              </a:rPr>
              <a:t>đội</a:t>
            </a:r>
            <a:r>
              <a:rPr lang="en-AU" sz="1100" dirty="0">
                <a:solidFill>
                  <a:schemeClr val="dk1"/>
                </a:solidFill>
                <a:latin typeface="+mn-lt"/>
                <a:cs typeface="Calibri"/>
              </a:rPr>
              <a:t> </a:t>
            </a:r>
            <a:r>
              <a:rPr lang="en-AU" sz="1100" dirty="0" err="1">
                <a:solidFill>
                  <a:schemeClr val="dk1"/>
                </a:solidFill>
                <a:latin typeface="+mn-lt"/>
                <a:cs typeface="Calibri"/>
              </a:rPr>
              <a:t>ngũ</a:t>
            </a:r>
            <a:r>
              <a:rPr lang="vi-VN" sz="1100" dirty="0">
                <a:solidFill>
                  <a:schemeClr val="dk1"/>
                </a:solidFill>
                <a:cs typeface="Calibri"/>
              </a:rPr>
              <a:t> y tế</a:t>
            </a:r>
            <a:r>
              <a:rPr lang="en-AU" sz="1100" dirty="0">
                <a:solidFill>
                  <a:schemeClr val="dk1"/>
                </a:solidFill>
                <a:latin typeface="+mn-lt"/>
                <a:cs typeface="Calibri"/>
              </a:rPr>
              <a:t> </a:t>
            </a:r>
            <a:r>
              <a:rPr lang="en-AU" sz="1100" dirty="0" err="1">
                <a:solidFill>
                  <a:schemeClr val="dk1"/>
                </a:solidFill>
                <a:latin typeface="+mn-lt"/>
                <a:cs typeface="Calibri"/>
              </a:rPr>
              <a:t>cấp</a:t>
            </a:r>
            <a:r>
              <a:rPr lang="en-AU" sz="1100" dirty="0">
                <a:solidFill>
                  <a:schemeClr val="dk1"/>
                </a:solidFill>
                <a:latin typeface="+mn-lt"/>
                <a:cs typeface="Calibri"/>
              </a:rPr>
              <a:t> </a:t>
            </a:r>
            <a:r>
              <a:rPr lang="en-AU" sz="1100" dirty="0" err="1">
                <a:solidFill>
                  <a:schemeClr val="dk1"/>
                </a:solidFill>
                <a:latin typeface="+mn-lt"/>
                <a:cs typeface="Calibri"/>
              </a:rPr>
              <a:t>cơ</a:t>
            </a:r>
            <a:r>
              <a:rPr lang="en-AU" sz="1100" dirty="0">
                <a:solidFill>
                  <a:schemeClr val="dk1"/>
                </a:solidFill>
                <a:latin typeface="+mn-lt"/>
                <a:cs typeface="Calibri"/>
              </a:rPr>
              <a:t> </a:t>
            </a:r>
            <a:r>
              <a:rPr lang="en-AU" sz="1100" dirty="0" err="1">
                <a:solidFill>
                  <a:schemeClr val="dk1"/>
                </a:solidFill>
                <a:latin typeface="+mn-lt"/>
                <a:cs typeface="Calibri"/>
              </a:rPr>
              <a:t>sở</a:t>
            </a:r>
            <a:r>
              <a:rPr lang="en-AU" sz="1100" dirty="0">
                <a:solidFill>
                  <a:schemeClr val="dk1"/>
                </a:solidFill>
                <a:latin typeface="+mn-lt"/>
                <a:cs typeface="Calibri"/>
              </a:rPr>
              <a:t>, </a:t>
            </a:r>
            <a:r>
              <a:rPr lang="en-AU" sz="1100" dirty="0" err="1">
                <a:solidFill>
                  <a:schemeClr val="dk1"/>
                </a:solidFill>
                <a:latin typeface="+mn-lt"/>
                <a:cs typeface="Calibri"/>
              </a:rPr>
              <a:t>đặc</a:t>
            </a:r>
            <a:r>
              <a:rPr lang="en-AU" sz="1100" dirty="0">
                <a:solidFill>
                  <a:schemeClr val="dk1"/>
                </a:solidFill>
                <a:latin typeface="+mn-lt"/>
                <a:cs typeface="Calibri"/>
              </a:rPr>
              <a:t> </a:t>
            </a:r>
            <a:r>
              <a:rPr lang="en-AU" sz="1100" dirty="0" err="1">
                <a:solidFill>
                  <a:schemeClr val="dk1"/>
                </a:solidFill>
                <a:latin typeface="+mn-lt"/>
                <a:cs typeface="Calibri"/>
              </a:rPr>
              <a:t>biệt</a:t>
            </a:r>
            <a:r>
              <a:rPr lang="en-AU" sz="1100" dirty="0">
                <a:solidFill>
                  <a:schemeClr val="dk1"/>
                </a:solidFill>
                <a:latin typeface="+mn-lt"/>
                <a:cs typeface="Calibri"/>
              </a:rPr>
              <a:t> </a:t>
            </a:r>
            <a:r>
              <a:rPr lang="en-AU" sz="1100" dirty="0" err="1">
                <a:solidFill>
                  <a:schemeClr val="dk1"/>
                </a:solidFill>
                <a:latin typeface="+mn-lt"/>
                <a:cs typeface="Calibri"/>
              </a:rPr>
              <a:t>là</a:t>
            </a:r>
            <a:r>
              <a:rPr lang="en-AU" sz="1100" dirty="0">
                <a:solidFill>
                  <a:schemeClr val="dk1"/>
                </a:solidFill>
                <a:latin typeface="+mn-lt"/>
                <a:cs typeface="Calibri"/>
              </a:rPr>
              <a:t> </a:t>
            </a:r>
            <a:r>
              <a:rPr lang="en-AU" sz="1100" dirty="0" err="1">
                <a:solidFill>
                  <a:schemeClr val="dk1"/>
                </a:solidFill>
                <a:latin typeface="+mn-lt"/>
                <a:cs typeface="Calibri"/>
              </a:rPr>
              <a:t>các</a:t>
            </a:r>
            <a:r>
              <a:rPr lang="en-AU" sz="1100" dirty="0">
                <a:solidFill>
                  <a:schemeClr val="dk1"/>
                </a:solidFill>
                <a:latin typeface="+mn-lt"/>
                <a:cs typeface="Calibri"/>
              </a:rPr>
              <a:t> </a:t>
            </a:r>
            <a:r>
              <a:rPr lang="en-AU" sz="1100" dirty="0" err="1">
                <a:solidFill>
                  <a:schemeClr val="dk1"/>
                </a:solidFill>
                <a:latin typeface="+mn-lt"/>
                <a:cs typeface="Calibri"/>
              </a:rPr>
              <a:t>cộng</a:t>
            </a:r>
            <a:r>
              <a:rPr lang="en-AU" sz="1100" dirty="0">
                <a:solidFill>
                  <a:schemeClr val="dk1"/>
                </a:solidFill>
                <a:latin typeface="+mn-lt"/>
                <a:cs typeface="Calibri"/>
              </a:rPr>
              <a:t> </a:t>
            </a:r>
            <a:r>
              <a:rPr lang="en-AU" sz="1100" dirty="0" err="1">
                <a:solidFill>
                  <a:schemeClr val="dk1"/>
                </a:solidFill>
                <a:latin typeface="+mn-lt"/>
                <a:cs typeface="Calibri"/>
              </a:rPr>
              <a:t>tác</a:t>
            </a:r>
            <a:r>
              <a:rPr lang="en-AU" sz="1100" dirty="0">
                <a:solidFill>
                  <a:schemeClr val="dk1"/>
                </a:solidFill>
                <a:latin typeface="+mn-lt"/>
                <a:cs typeface="Calibri"/>
              </a:rPr>
              <a:t> </a:t>
            </a:r>
            <a:r>
              <a:rPr lang="en-AU" sz="1100" dirty="0" err="1">
                <a:solidFill>
                  <a:schemeClr val="dk1"/>
                </a:solidFill>
                <a:latin typeface="+mn-lt"/>
                <a:cs typeface="Calibri"/>
              </a:rPr>
              <a:t>viên</a:t>
            </a:r>
            <a:r>
              <a:rPr lang="en-AU" sz="1100" dirty="0">
                <a:solidFill>
                  <a:schemeClr val="dk1"/>
                </a:solidFill>
                <a:latin typeface="+mn-lt"/>
                <a:cs typeface="Calibri"/>
              </a:rPr>
              <a:t> y </a:t>
            </a:r>
            <a:r>
              <a:rPr lang="en-AU" sz="1100" dirty="0" err="1">
                <a:solidFill>
                  <a:schemeClr val="dk1"/>
                </a:solidFill>
                <a:latin typeface="+mn-lt"/>
                <a:cs typeface="Calibri"/>
              </a:rPr>
              <a:t>tế</a:t>
            </a:r>
            <a:r>
              <a:rPr lang="en-AU" sz="1100" dirty="0">
                <a:solidFill>
                  <a:schemeClr val="dk1"/>
                </a:solidFill>
                <a:latin typeface="+mn-lt"/>
                <a:cs typeface="Calibri"/>
              </a:rPr>
              <a:t> </a:t>
            </a:r>
            <a:r>
              <a:rPr lang="en-AU" sz="1100" dirty="0" err="1">
                <a:solidFill>
                  <a:schemeClr val="dk1"/>
                </a:solidFill>
                <a:latin typeface="+mn-lt"/>
                <a:cs typeface="Calibri"/>
              </a:rPr>
              <a:t>thôn</a:t>
            </a:r>
            <a:r>
              <a:rPr lang="en-AU" sz="1100" dirty="0">
                <a:solidFill>
                  <a:schemeClr val="dk1"/>
                </a:solidFill>
                <a:latin typeface="+mn-lt"/>
                <a:cs typeface="Calibri"/>
              </a:rPr>
              <a:t>/ </a:t>
            </a:r>
            <a:r>
              <a:rPr lang="en-AU" sz="1100" dirty="0" err="1">
                <a:solidFill>
                  <a:schemeClr val="dk1"/>
                </a:solidFill>
                <a:latin typeface="+mn-lt"/>
                <a:cs typeface="Calibri"/>
              </a:rPr>
              <a:t>buôn</a:t>
            </a:r>
            <a:r>
              <a:rPr lang="en-AU" sz="1100" dirty="0">
                <a:solidFill>
                  <a:schemeClr val="dk1"/>
                </a:solidFill>
                <a:latin typeface="+mn-lt"/>
                <a:cs typeface="Calibri"/>
              </a:rPr>
              <a:t> </a:t>
            </a:r>
            <a:r>
              <a:rPr lang="vi-VN" sz="1100" dirty="0">
                <a:solidFill>
                  <a:schemeClr val="dk1"/>
                </a:solidFill>
                <a:cs typeface="Calibri"/>
              </a:rPr>
              <a:t>đóng vai trò thiết yếu trong việc khuyến khích và </a:t>
            </a:r>
            <a:r>
              <a:rPr lang="en-AU" sz="1100" dirty="0" err="1">
                <a:solidFill>
                  <a:schemeClr val="dk1"/>
                </a:solidFill>
                <a:latin typeface="+mn-lt"/>
                <a:cs typeface="Calibri"/>
              </a:rPr>
              <a:t>thúc</a:t>
            </a:r>
            <a:r>
              <a:rPr lang="en-AU" sz="1100" dirty="0">
                <a:solidFill>
                  <a:schemeClr val="dk1"/>
                </a:solidFill>
                <a:latin typeface="+mn-lt"/>
                <a:cs typeface="Calibri"/>
              </a:rPr>
              <a:t> </a:t>
            </a:r>
            <a:r>
              <a:rPr lang="en-AU" sz="1100" dirty="0" err="1">
                <a:solidFill>
                  <a:schemeClr val="dk1"/>
                </a:solidFill>
                <a:latin typeface="+mn-lt"/>
                <a:cs typeface="Calibri"/>
              </a:rPr>
              <a:t>đẩy</a:t>
            </a:r>
            <a:r>
              <a:rPr lang="en-AU" sz="1100" dirty="0">
                <a:solidFill>
                  <a:schemeClr val="dk1"/>
                </a:solidFill>
                <a:latin typeface="+mn-lt"/>
                <a:cs typeface="Calibri"/>
              </a:rPr>
              <a:t> </a:t>
            </a:r>
            <a:r>
              <a:rPr lang="en-AU" sz="1100" dirty="0" err="1">
                <a:solidFill>
                  <a:schemeClr val="dk1"/>
                </a:solidFill>
                <a:latin typeface="+mn-lt"/>
                <a:cs typeface="Calibri"/>
              </a:rPr>
              <a:t>tỉ</a:t>
            </a:r>
            <a:r>
              <a:rPr lang="en-AU" sz="1100" dirty="0">
                <a:solidFill>
                  <a:schemeClr val="dk1"/>
                </a:solidFill>
                <a:latin typeface="+mn-lt"/>
                <a:cs typeface="Calibri"/>
              </a:rPr>
              <a:t> </a:t>
            </a:r>
            <a:r>
              <a:rPr lang="en-AU" sz="1100" dirty="0" err="1">
                <a:solidFill>
                  <a:schemeClr val="dk1"/>
                </a:solidFill>
                <a:latin typeface="+mn-lt"/>
                <a:cs typeface="Calibri"/>
              </a:rPr>
              <a:t>lệ</a:t>
            </a:r>
            <a:r>
              <a:rPr lang="en-AU" sz="1100" dirty="0">
                <a:solidFill>
                  <a:schemeClr val="dk1"/>
                </a:solidFill>
                <a:latin typeface="+mn-lt"/>
                <a:cs typeface="Calibri"/>
              </a:rPr>
              <a:t> </a:t>
            </a:r>
            <a:r>
              <a:rPr lang="vi-VN" sz="1100" dirty="0">
                <a:solidFill>
                  <a:schemeClr val="dk1"/>
                </a:solidFill>
                <a:cs typeface="Calibri"/>
              </a:rPr>
              <a:t>tiêm chủng của cộng đồng. Tuy </a:t>
            </a:r>
            <a:r>
              <a:rPr lang="en-AU" sz="1100" dirty="0" err="1">
                <a:solidFill>
                  <a:schemeClr val="dk1"/>
                </a:solidFill>
                <a:latin typeface="+mn-lt"/>
                <a:cs typeface="Calibri"/>
              </a:rPr>
              <a:t>vậy</a:t>
            </a:r>
            <a:r>
              <a:rPr lang="vi-VN" sz="1100" dirty="0">
                <a:solidFill>
                  <a:schemeClr val="dk1"/>
                </a:solidFill>
                <a:cs typeface="Calibri"/>
              </a:rPr>
              <a:t>, </a:t>
            </a:r>
            <a:r>
              <a:rPr lang="en-AU" sz="1100" dirty="0" err="1">
                <a:solidFill>
                  <a:schemeClr val="dk1"/>
                </a:solidFill>
                <a:latin typeface="+mn-lt"/>
                <a:cs typeface="Calibri"/>
              </a:rPr>
              <a:t>các</a:t>
            </a:r>
            <a:r>
              <a:rPr lang="en-AU" sz="1100" dirty="0">
                <a:solidFill>
                  <a:schemeClr val="dk1"/>
                </a:solidFill>
                <a:latin typeface="+mn-lt"/>
                <a:cs typeface="Calibri"/>
              </a:rPr>
              <a:t> </a:t>
            </a:r>
            <a:r>
              <a:rPr lang="en-AU" sz="1100" dirty="0" err="1">
                <a:solidFill>
                  <a:schemeClr val="dk1"/>
                </a:solidFill>
                <a:latin typeface="+mn-lt"/>
                <a:cs typeface="Calibri"/>
              </a:rPr>
              <a:t>cộng</a:t>
            </a:r>
            <a:r>
              <a:rPr lang="en-AU" sz="1100" dirty="0">
                <a:solidFill>
                  <a:schemeClr val="dk1"/>
                </a:solidFill>
                <a:latin typeface="+mn-lt"/>
                <a:cs typeface="Calibri"/>
              </a:rPr>
              <a:t> </a:t>
            </a:r>
            <a:r>
              <a:rPr lang="en-AU" sz="1100" dirty="0" err="1">
                <a:solidFill>
                  <a:schemeClr val="dk1"/>
                </a:solidFill>
                <a:latin typeface="+mn-lt"/>
                <a:cs typeface="Calibri"/>
              </a:rPr>
              <a:t>tác</a:t>
            </a:r>
            <a:r>
              <a:rPr lang="en-AU" sz="1100" dirty="0">
                <a:solidFill>
                  <a:schemeClr val="dk1"/>
                </a:solidFill>
                <a:latin typeface="+mn-lt"/>
                <a:cs typeface="Calibri"/>
              </a:rPr>
              <a:t> </a:t>
            </a:r>
            <a:r>
              <a:rPr lang="en-AU" sz="1100" dirty="0" err="1">
                <a:solidFill>
                  <a:schemeClr val="dk1"/>
                </a:solidFill>
                <a:latin typeface="+mn-lt"/>
                <a:cs typeface="Calibri"/>
              </a:rPr>
              <a:t>viên</a:t>
            </a:r>
            <a:r>
              <a:rPr lang="en-AU" sz="1100" dirty="0">
                <a:solidFill>
                  <a:schemeClr val="dk1"/>
                </a:solidFill>
                <a:latin typeface="+mn-lt"/>
                <a:cs typeface="Calibri"/>
              </a:rPr>
              <a:t> y </a:t>
            </a:r>
            <a:r>
              <a:rPr lang="en-AU" sz="1100" dirty="0" err="1">
                <a:solidFill>
                  <a:schemeClr val="dk1"/>
                </a:solidFill>
                <a:latin typeface="+mn-lt"/>
                <a:cs typeface="Calibri"/>
              </a:rPr>
              <a:t>tế</a:t>
            </a:r>
            <a:r>
              <a:rPr lang="en-AU" sz="1100" dirty="0">
                <a:solidFill>
                  <a:schemeClr val="dk1"/>
                </a:solidFill>
                <a:latin typeface="+mn-lt"/>
                <a:cs typeface="Calibri"/>
              </a:rPr>
              <a:t> </a:t>
            </a:r>
            <a:r>
              <a:rPr lang="en-AU" sz="1100" dirty="0" err="1">
                <a:solidFill>
                  <a:schemeClr val="dk1"/>
                </a:solidFill>
                <a:latin typeface="+mn-lt"/>
                <a:cs typeface="Calibri"/>
              </a:rPr>
              <a:t>thôn</a:t>
            </a:r>
            <a:r>
              <a:rPr lang="en-AU" sz="1100" dirty="0">
                <a:solidFill>
                  <a:schemeClr val="dk1"/>
                </a:solidFill>
                <a:latin typeface="+mn-lt"/>
                <a:cs typeface="Calibri"/>
              </a:rPr>
              <a:t>/</a:t>
            </a:r>
            <a:r>
              <a:rPr lang="en-AU" sz="1100" dirty="0" err="1">
                <a:solidFill>
                  <a:schemeClr val="dk1"/>
                </a:solidFill>
                <a:latin typeface="+mn-lt"/>
                <a:cs typeface="Calibri"/>
              </a:rPr>
              <a:t>buôn</a:t>
            </a:r>
            <a:r>
              <a:rPr lang="vi-VN" sz="1100" dirty="0">
                <a:solidFill>
                  <a:schemeClr val="dk1"/>
                </a:solidFill>
                <a:cs typeface="Calibri"/>
              </a:rPr>
              <a:t> </a:t>
            </a:r>
            <a:r>
              <a:rPr lang="en-AU" sz="1100" dirty="0" err="1">
                <a:solidFill>
                  <a:schemeClr val="dk1"/>
                </a:solidFill>
                <a:latin typeface="+mn-lt"/>
                <a:cs typeface="Calibri"/>
              </a:rPr>
              <a:t>lại</a:t>
            </a:r>
            <a:r>
              <a:rPr lang="en-AU" sz="1100" dirty="0">
                <a:solidFill>
                  <a:schemeClr val="dk1"/>
                </a:solidFill>
                <a:latin typeface="+mn-lt"/>
                <a:cs typeface="Calibri"/>
              </a:rPr>
              <a:t> </a:t>
            </a:r>
            <a:r>
              <a:rPr lang="vi-VN" sz="1100" dirty="0">
                <a:solidFill>
                  <a:schemeClr val="dk1"/>
                </a:solidFill>
                <a:cs typeface="Calibri"/>
              </a:rPr>
              <a:t>thường là những tình nguyện viên </a:t>
            </a:r>
            <a:r>
              <a:rPr lang="en-AU" sz="1100" dirty="0" err="1">
                <a:solidFill>
                  <a:schemeClr val="dk1"/>
                </a:solidFill>
                <a:latin typeface="+mn-lt"/>
                <a:cs typeface="Calibri"/>
              </a:rPr>
              <a:t>với</a:t>
            </a:r>
            <a:r>
              <a:rPr lang="en-AU" sz="1100" dirty="0">
                <a:solidFill>
                  <a:schemeClr val="dk1"/>
                </a:solidFill>
                <a:latin typeface="+mn-lt"/>
                <a:cs typeface="Calibri"/>
              </a:rPr>
              <a:t> </a:t>
            </a:r>
            <a:r>
              <a:rPr lang="en-AU" sz="1100" dirty="0" err="1">
                <a:solidFill>
                  <a:schemeClr val="dk1"/>
                </a:solidFill>
                <a:latin typeface="+mn-lt"/>
                <a:cs typeface="Calibri"/>
              </a:rPr>
              <a:t>mức</a:t>
            </a:r>
            <a:r>
              <a:rPr lang="en-AU" sz="1100" dirty="0">
                <a:solidFill>
                  <a:schemeClr val="dk1"/>
                </a:solidFill>
                <a:latin typeface="+mn-lt"/>
                <a:cs typeface="Calibri"/>
              </a:rPr>
              <a:t> </a:t>
            </a:r>
            <a:r>
              <a:rPr lang="en-AU" sz="1100" dirty="0" err="1">
                <a:solidFill>
                  <a:schemeClr val="dk1"/>
                </a:solidFill>
                <a:latin typeface="+mn-lt"/>
                <a:cs typeface="Calibri"/>
              </a:rPr>
              <a:t>hỗ</a:t>
            </a:r>
            <a:r>
              <a:rPr lang="en-AU" sz="1100" dirty="0">
                <a:solidFill>
                  <a:schemeClr val="dk1"/>
                </a:solidFill>
                <a:latin typeface="+mn-lt"/>
                <a:cs typeface="Calibri"/>
              </a:rPr>
              <a:t> </a:t>
            </a:r>
            <a:r>
              <a:rPr lang="en-AU" sz="1100" dirty="0" err="1">
                <a:solidFill>
                  <a:schemeClr val="dk1"/>
                </a:solidFill>
                <a:latin typeface="+mn-lt"/>
                <a:cs typeface="Calibri"/>
              </a:rPr>
              <a:t>trợ</a:t>
            </a:r>
            <a:r>
              <a:rPr lang="en-AU" sz="1100" dirty="0">
                <a:solidFill>
                  <a:schemeClr val="dk1"/>
                </a:solidFill>
                <a:latin typeface="+mn-lt"/>
                <a:cs typeface="Calibri"/>
              </a:rPr>
              <a:t> </a:t>
            </a:r>
            <a:r>
              <a:rPr lang="en-AU" sz="1100" dirty="0" err="1">
                <a:solidFill>
                  <a:schemeClr val="dk1"/>
                </a:solidFill>
                <a:latin typeface="+mn-lt"/>
                <a:cs typeface="Calibri"/>
              </a:rPr>
              <a:t>hàng</a:t>
            </a:r>
            <a:r>
              <a:rPr lang="en-AU" sz="1100" dirty="0">
                <a:solidFill>
                  <a:schemeClr val="dk1"/>
                </a:solidFill>
                <a:latin typeface="+mn-lt"/>
                <a:cs typeface="Calibri"/>
              </a:rPr>
              <a:t> </a:t>
            </a:r>
            <a:r>
              <a:rPr lang="en-AU" sz="1100" dirty="0" err="1">
                <a:solidFill>
                  <a:schemeClr val="dk1"/>
                </a:solidFill>
                <a:latin typeface="+mn-lt"/>
                <a:cs typeface="Calibri"/>
              </a:rPr>
              <a:t>tháng</a:t>
            </a:r>
            <a:r>
              <a:rPr lang="en-AU" sz="1100" dirty="0">
                <a:solidFill>
                  <a:schemeClr val="dk1"/>
                </a:solidFill>
                <a:latin typeface="+mn-lt"/>
                <a:cs typeface="Calibri"/>
              </a:rPr>
              <a:t> </a:t>
            </a:r>
            <a:r>
              <a:rPr lang="en-AU" sz="1100" dirty="0" err="1">
                <a:solidFill>
                  <a:schemeClr val="dk1"/>
                </a:solidFill>
                <a:latin typeface="+mn-lt"/>
                <a:cs typeface="Calibri"/>
              </a:rPr>
              <a:t>rất</a:t>
            </a:r>
            <a:r>
              <a:rPr lang="en-AU" sz="1100" dirty="0">
                <a:solidFill>
                  <a:schemeClr val="dk1"/>
                </a:solidFill>
                <a:latin typeface="+mn-lt"/>
                <a:cs typeface="Calibri"/>
              </a:rPr>
              <a:t> </a:t>
            </a:r>
            <a:r>
              <a:rPr lang="en-AU" sz="1100" dirty="0" err="1">
                <a:solidFill>
                  <a:schemeClr val="dk1"/>
                </a:solidFill>
                <a:latin typeface="+mn-lt"/>
                <a:cs typeface="Calibri"/>
              </a:rPr>
              <a:t>thấp</a:t>
            </a:r>
            <a:r>
              <a:rPr lang="en-AU" sz="1100" dirty="0">
                <a:solidFill>
                  <a:schemeClr val="dk1"/>
                </a:solidFill>
                <a:cs typeface="Calibri"/>
              </a:rPr>
              <a:t>. </a:t>
            </a:r>
            <a:r>
              <a:rPr lang="en-AU" sz="1100" dirty="0" err="1">
                <a:solidFill>
                  <a:schemeClr val="dk1"/>
                </a:solidFill>
                <a:latin typeface="+mn-lt"/>
                <a:cs typeface="Calibri"/>
              </a:rPr>
              <a:t>Họ</a:t>
            </a:r>
            <a:r>
              <a:rPr lang="en-AU" sz="1100" dirty="0">
                <a:solidFill>
                  <a:schemeClr val="dk1"/>
                </a:solidFill>
                <a:latin typeface="+mn-lt"/>
                <a:cs typeface="Calibri"/>
              </a:rPr>
              <a:t> </a:t>
            </a:r>
            <a:r>
              <a:rPr lang="en-AU" sz="1100" dirty="0" err="1">
                <a:solidFill>
                  <a:schemeClr val="dk1"/>
                </a:solidFill>
                <a:latin typeface="+mn-lt"/>
                <a:cs typeface="Calibri"/>
              </a:rPr>
              <a:t>ít</a:t>
            </a:r>
            <a:r>
              <a:rPr lang="en-AU" sz="1100" dirty="0">
                <a:solidFill>
                  <a:schemeClr val="dk1"/>
                </a:solidFill>
                <a:latin typeface="+mn-lt"/>
                <a:cs typeface="Calibri"/>
              </a:rPr>
              <a:t> </a:t>
            </a:r>
            <a:r>
              <a:rPr lang="en-AU" sz="1100" dirty="0" err="1">
                <a:solidFill>
                  <a:schemeClr val="dk1"/>
                </a:solidFill>
                <a:latin typeface="+mn-lt"/>
                <a:cs typeface="Calibri"/>
              </a:rPr>
              <a:t>có</a:t>
            </a:r>
            <a:r>
              <a:rPr lang="en-AU" sz="1100" dirty="0">
                <a:solidFill>
                  <a:schemeClr val="dk1"/>
                </a:solidFill>
                <a:latin typeface="+mn-lt"/>
                <a:cs typeface="Calibri"/>
              </a:rPr>
              <a:t> </a:t>
            </a:r>
            <a:r>
              <a:rPr lang="en-AU" sz="1100" dirty="0" err="1">
                <a:solidFill>
                  <a:schemeClr val="dk1"/>
                </a:solidFill>
                <a:latin typeface="+mn-lt"/>
                <a:cs typeface="Calibri"/>
              </a:rPr>
              <a:t>cơ</a:t>
            </a:r>
            <a:r>
              <a:rPr lang="en-AU" sz="1100" dirty="0">
                <a:solidFill>
                  <a:schemeClr val="dk1"/>
                </a:solidFill>
                <a:latin typeface="+mn-lt"/>
                <a:cs typeface="Calibri"/>
              </a:rPr>
              <a:t> </a:t>
            </a:r>
            <a:r>
              <a:rPr lang="en-AU" sz="1100" dirty="0" err="1">
                <a:solidFill>
                  <a:schemeClr val="dk1"/>
                </a:solidFill>
                <a:latin typeface="+mn-lt"/>
                <a:cs typeface="Calibri"/>
              </a:rPr>
              <a:t>hội</a:t>
            </a:r>
            <a:r>
              <a:rPr lang="en-AU" sz="1100" dirty="0">
                <a:solidFill>
                  <a:schemeClr val="dk1"/>
                </a:solidFill>
                <a:latin typeface="+mn-lt"/>
                <a:cs typeface="Calibri"/>
              </a:rPr>
              <a:t> </a:t>
            </a:r>
            <a:r>
              <a:rPr lang="en-AU" sz="1100" dirty="0" err="1">
                <a:solidFill>
                  <a:schemeClr val="dk1"/>
                </a:solidFill>
                <a:latin typeface="+mn-lt"/>
                <a:cs typeface="Calibri"/>
              </a:rPr>
              <a:t>được</a:t>
            </a:r>
            <a:r>
              <a:rPr lang="en-AU" sz="1100" dirty="0">
                <a:solidFill>
                  <a:schemeClr val="dk1"/>
                </a:solidFill>
                <a:latin typeface="+mn-lt"/>
                <a:cs typeface="Calibri"/>
              </a:rPr>
              <a:t> </a:t>
            </a:r>
            <a:r>
              <a:rPr lang="vi-VN" sz="1100" dirty="0">
                <a:solidFill>
                  <a:schemeClr val="dk1"/>
                </a:solidFill>
                <a:cs typeface="Calibri"/>
              </a:rPr>
              <a:t>đào tạo </a:t>
            </a:r>
            <a:r>
              <a:rPr lang="en-AU" sz="1100" dirty="0" err="1">
                <a:solidFill>
                  <a:schemeClr val="dk1"/>
                </a:solidFill>
                <a:latin typeface="+mn-lt"/>
                <a:cs typeface="Calibri"/>
              </a:rPr>
              <a:t>về</a:t>
            </a:r>
            <a:r>
              <a:rPr lang="en-AU" sz="1100" dirty="0">
                <a:solidFill>
                  <a:schemeClr val="dk1"/>
                </a:solidFill>
                <a:latin typeface="+mn-lt"/>
                <a:cs typeface="Calibri"/>
              </a:rPr>
              <a:t> </a:t>
            </a:r>
            <a:r>
              <a:rPr lang="en-AU" sz="1100" dirty="0" err="1">
                <a:solidFill>
                  <a:schemeClr val="dk1"/>
                </a:solidFill>
                <a:latin typeface="+mn-lt"/>
                <a:cs typeface="Calibri"/>
              </a:rPr>
              <a:t>tiêm</a:t>
            </a:r>
            <a:r>
              <a:rPr lang="en-AU" sz="1100" dirty="0">
                <a:solidFill>
                  <a:schemeClr val="dk1"/>
                </a:solidFill>
                <a:latin typeface="+mn-lt"/>
                <a:cs typeface="Calibri"/>
              </a:rPr>
              <a:t> </a:t>
            </a:r>
            <a:r>
              <a:rPr lang="en-AU" sz="1100" dirty="0" err="1">
                <a:solidFill>
                  <a:schemeClr val="dk1"/>
                </a:solidFill>
                <a:latin typeface="+mn-lt"/>
                <a:cs typeface="Calibri"/>
              </a:rPr>
              <a:t>chủng</a:t>
            </a:r>
            <a:r>
              <a:rPr lang="en-AU" sz="1100" dirty="0">
                <a:solidFill>
                  <a:schemeClr val="dk1"/>
                </a:solidFill>
                <a:latin typeface="+mn-lt"/>
                <a:cs typeface="Calibri"/>
              </a:rPr>
              <a:t>, </a:t>
            </a:r>
            <a:r>
              <a:rPr lang="en-AU" sz="1100" dirty="0" err="1">
                <a:solidFill>
                  <a:schemeClr val="dk1"/>
                </a:solidFill>
                <a:latin typeface="+mn-lt"/>
                <a:cs typeface="Calibri"/>
              </a:rPr>
              <a:t>vắc-xin</a:t>
            </a:r>
            <a:r>
              <a:rPr lang="en-AU" sz="1100" dirty="0">
                <a:solidFill>
                  <a:schemeClr val="dk1"/>
                </a:solidFill>
                <a:latin typeface="+mn-lt"/>
                <a:cs typeface="Calibri"/>
              </a:rPr>
              <a:t> </a:t>
            </a:r>
            <a:r>
              <a:rPr lang="vi-VN" sz="1100" dirty="0">
                <a:solidFill>
                  <a:schemeClr val="dk1"/>
                </a:solidFill>
                <a:cs typeface="Calibri"/>
              </a:rPr>
              <a:t>hoặc </a:t>
            </a:r>
            <a:r>
              <a:rPr lang="en-AU" sz="1100" dirty="0" err="1">
                <a:solidFill>
                  <a:schemeClr val="dk1"/>
                </a:solidFill>
                <a:latin typeface="+mn-lt"/>
                <a:cs typeface="Calibri"/>
              </a:rPr>
              <a:t>về</a:t>
            </a:r>
            <a:r>
              <a:rPr lang="en-AU" sz="1100" dirty="0">
                <a:solidFill>
                  <a:schemeClr val="dk1"/>
                </a:solidFill>
                <a:latin typeface="+mn-lt"/>
                <a:cs typeface="Calibri"/>
              </a:rPr>
              <a:t> </a:t>
            </a:r>
            <a:r>
              <a:rPr lang="en-AU" sz="1100" dirty="0" err="1">
                <a:solidFill>
                  <a:schemeClr val="dk1"/>
                </a:solidFill>
                <a:latin typeface="+mn-lt"/>
                <a:cs typeface="Calibri"/>
              </a:rPr>
              <a:t>các</a:t>
            </a:r>
            <a:r>
              <a:rPr lang="vi-VN" sz="1100" dirty="0">
                <a:solidFill>
                  <a:schemeClr val="dk1"/>
                </a:solidFill>
                <a:cs typeface="Calibri"/>
              </a:rPr>
              <a:t> kỹ năng cần thiết để </a:t>
            </a:r>
            <a:r>
              <a:rPr lang="en-AU" sz="1100" dirty="0" err="1">
                <a:solidFill>
                  <a:schemeClr val="dk1"/>
                </a:solidFill>
                <a:latin typeface="+mn-lt"/>
                <a:cs typeface="Calibri"/>
              </a:rPr>
              <a:t>truyền</a:t>
            </a:r>
            <a:r>
              <a:rPr lang="en-AU" sz="1100" dirty="0">
                <a:solidFill>
                  <a:schemeClr val="dk1"/>
                </a:solidFill>
                <a:latin typeface="+mn-lt"/>
                <a:cs typeface="Calibri"/>
              </a:rPr>
              <a:t> </a:t>
            </a:r>
            <a:r>
              <a:rPr lang="en-AU" sz="1100" dirty="0" err="1">
                <a:solidFill>
                  <a:schemeClr val="dk1"/>
                </a:solidFill>
                <a:latin typeface="+mn-lt"/>
                <a:cs typeface="Calibri"/>
              </a:rPr>
              <a:t>thông</a:t>
            </a:r>
            <a:r>
              <a:rPr lang="en-AU" sz="1100" dirty="0">
                <a:solidFill>
                  <a:schemeClr val="dk1"/>
                </a:solidFill>
                <a:latin typeface="+mn-lt"/>
                <a:cs typeface="Calibri"/>
              </a:rPr>
              <a:t> </a:t>
            </a:r>
            <a:r>
              <a:rPr lang="en-AU" sz="1100" dirty="0" err="1">
                <a:solidFill>
                  <a:schemeClr val="dk1"/>
                </a:solidFill>
                <a:latin typeface="+mn-lt"/>
                <a:cs typeface="Calibri"/>
              </a:rPr>
              <a:t>với</a:t>
            </a:r>
            <a:r>
              <a:rPr lang="en-AU" sz="1100" dirty="0">
                <a:solidFill>
                  <a:schemeClr val="dk1"/>
                </a:solidFill>
                <a:latin typeface="+mn-lt"/>
                <a:cs typeface="Calibri"/>
              </a:rPr>
              <a:t> </a:t>
            </a:r>
            <a:r>
              <a:rPr lang="en-AU" sz="1100" dirty="0" err="1">
                <a:solidFill>
                  <a:schemeClr val="dk1"/>
                </a:solidFill>
                <a:latin typeface="+mn-lt"/>
                <a:cs typeface="Calibri"/>
              </a:rPr>
              <a:t>cộng</a:t>
            </a:r>
            <a:r>
              <a:rPr lang="en-AU" sz="1100" dirty="0">
                <a:solidFill>
                  <a:schemeClr val="dk1"/>
                </a:solidFill>
                <a:latin typeface="+mn-lt"/>
                <a:cs typeface="Calibri"/>
              </a:rPr>
              <a:t> </a:t>
            </a:r>
            <a:r>
              <a:rPr lang="en-AU" sz="1100" dirty="0" err="1">
                <a:solidFill>
                  <a:schemeClr val="dk1"/>
                </a:solidFill>
                <a:latin typeface="+mn-lt"/>
                <a:cs typeface="Calibri"/>
              </a:rPr>
              <a:t>đồng</a:t>
            </a:r>
            <a:r>
              <a:rPr lang="en-AU" sz="1100" dirty="0">
                <a:solidFill>
                  <a:schemeClr val="dk1"/>
                </a:solidFill>
                <a:latin typeface="+mn-lt"/>
                <a:cs typeface="Calibri"/>
              </a:rPr>
              <a:t>, </a:t>
            </a:r>
            <a:r>
              <a:rPr lang="en-AU" sz="1100" dirty="0" err="1">
                <a:solidFill>
                  <a:schemeClr val="dk1"/>
                </a:solidFill>
                <a:latin typeface="+mn-lt"/>
                <a:cs typeface="Calibri"/>
              </a:rPr>
              <a:t>dù</a:t>
            </a:r>
            <a:r>
              <a:rPr lang="en-AU" sz="1100" dirty="0">
                <a:solidFill>
                  <a:schemeClr val="dk1"/>
                </a:solidFill>
                <a:latin typeface="+mn-lt"/>
                <a:cs typeface="Calibri"/>
              </a:rPr>
              <a:t> </a:t>
            </a:r>
            <a:r>
              <a:rPr lang="en-AU" sz="1100" dirty="0" err="1">
                <a:solidFill>
                  <a:schemeClr val="dk1"/>
                </a:solidFill>
                <a:latin typeface="+mn-lt"/>
                <a:cs typeface="Calibri"/>
              </a:rPr>
              <a:t>công</a:t>
            </a:r>
            <a:r>
              <a:rPr lang="en-AU" sz="1100" dirty="0">
                <a:solidFill>
                  <a:schemeClr val="dk1"/>
                </a:solidFill>
                <a:latin typeface="+mn-lt"/>
                <a:cs typeface="Calibri"/>
              </a:rPr>
              <a:t> </a:t>
            </a:r>
            <a:r>
              <a:rPr lang="en-AU" sz="1100" dirty="0" err="1">
                <a:solidFill>
                  <a:schemeClr val="dk1"/>
                </a:solidFill>
                <a:latin typeface="+mn-lt"/>
                <a:cs typeface="Calibri"/>
              </a:rPr>
              <a:t>việc</a:t>
            </a:r>
            <a:r>
              <a:rPr lang="en-AU" sz="1100" dirty="0">
                <a:solidFill>
                  <a:schemeClr val="dk1"/>
                </a:solidFill>
                <a:latin typeface="+mn-lt"/>
                <a:cs typeface="Calibri"/>
              </a:rPr>
              <a:t> </a:t>
            </a:r>
            <a:r>
              <a:rPr lang="en-AU" sz="1100" dirty="0" err="1">
                <a:solidFill>
                  <a:schemeClr val="dk1"/>
                </a:solidFill>
                <a:latin typeface="+mn-lt"/>
                <a:cs typeface="Calibri"/>
              </a:rPr>
              <a:t>của</a:t>
            </a:r>
            <a:r>
              <a:rPr lang="en-AU" sz="1100" dirty="0">
                <a:solidFill>
                  <a:schemeClr val="dk1"/>
                </a:solidFill>
                <a:latin typeface="+mn-lt"/>
                <a:cs typeface="Calibri"/>
              </a:rPr>
              <a:t> </a:t>
            </a:r>
            <a:r>
              <a:rPr lang="en-AU" sz="1100" dirty="0" err="1">
                <a:solidFill>
                  <a:schemeClr val="dk1"/>
                </a:solidFill>
                <a:latin typeface="+mn-lt"/>
                <a:cs typeface="Calibri"/>
              </a:rPr>
              <a:t>cộng</a:t>
            </a:r>
            <a:r>
              <a:rPr lang="en-AU" sz="1100" dirty="0">
                <a:solidFill>
                  <a:schemeClr val="dk1"/>
                </a:solidFill>
                <a:latin typeface="+mn-lt"/>
                <a:cs typeface="Calibri"/>
              </a:rPr>
              <a:t> </a:t>
            </a:r>
            <a:r>
              <a:rPr lang="en-AU" sz="1100" dirty="0" err="1">
                <a:solidFill>
                  <a:schemeClr val="dk1"/>
                </a:solidFill>
                <a:latin typeface="+mn-lt"/>
                <a:cs typeface="Calibri"/>
              </a:rPr>
              <a:t>tác</a:t>
            </a:r>
            <a:r>
              <a:rPr lang="en-AU" sz="1100" dirty="0">
                <a:solidFill>
                  <a:schemeClr val="dk1"/>
                </a:solidFill>
                <a:latin typeface="+mn-lt"/>
                <a:cs typeface="Calibri"/>
              </a:rPr>
              <a:t> </a:t>
            </a:r>
            <a:r>
              <a:rPr lang="en-AU" sz="1100" dirty="0" err="1">
                <a:solidFill>
                  <a:schemeClr val="dk1"/>
                </a:solidFill>
                <a:latin typeface="+mn-lt"/>
                <a:cs typeface="Calibri"/>
              </a:rPr>
              <a:t>viên</a:t>
            </a:r>
            <a:r>
              <a:rPr lang="en-AU" sz="1100" dirty="0">
                <a:solidFill>
                  <a:schemeClr val="dk1"/>
                </a:solidFill>
                <a:latin typeface="+mn-lt"/>
                <a:cs typeface="Calibri"/>
              </a:rPr>
              <a:t> </a:t>
            </a:r>
            <a:r>
              <a:rPr lang="en-AU" sz="1100" dirty="0" err="1">
                <a:solidFill>
                  <a:schemeClr val="dk1"/>
                </a:solidFill>
                <a:latin typeface="+mn-lt"/>
                <a:cs typeface="Calibri"/>
              </a:rPr>
              <a:t>đòi</a:t>
            </a:r>
            <a:r>
              <a:rPr lang="en-AU" sz="1100" dirty="0">
                <a:solidFill>
                  <a:schemeClr val="dk1"/>
                </a:solidFill>
                <a:latin typeface="+mn-lt"/>
                <a:cs typeface="Calibri"/>
              </a:rPr>
              <a:t> </a:t>
            </a:r>
            <a:r>
              <a:rPr lang="en-AU" sz="1100" dirty="0" err="1">
                <a:solidFill>
                  <a:schemeClr val="dk1"/>
                </a:solidFill>
                <a:latin typeface="+mn-lt"/>
                <a:cs typeface="Calibri"/>
              </a:rPr>
              <a:t>hỏi</a:t>
            </a:r>
            <a:r>
              <a:rPr lang="en-AU" sz="1100" dirty="0">
                <a:solidFill>
                  <a:schemeClr val="dk1"/>
                </a:solidFill>
                <a:latin typeface="+mn-lt"/>
                <a:cs typeface="Calibri"/>
              </a:rPr>
              <a:t> </a:t>
            </a:r>
            <a:r>
              <a:rPr lang="en-AU" sz="1100" dirty="0" err="1">
                <a:solidFill>
                  <a:schemeClr val="dk1"/>
                </a:solidFill>
                <a:latin typeface="+mn-lt"/>
                <a:cs typeface="Calibri"/>
              </a:rPr>
              <a:t>kỹ</a:t>
            </a:r>
            <a:r>
              <a:rPr lang="en-AU" sz="1100" dirty="0">
                <a:solidFill>
                  <a:schemeClr val="dk1"/>
                </a:solidFill>
                <a:latin typeface="+mn-lt"/>
                <a:cs typeface="Calibri"/>
              </a:rPr>
              <a:t> </a:t>
            </a:r>
            <a:r>
              <a:rPr lang="en-AU" sz="1100" dirty="0" err="1">
                <a:solidFill>
                  <a:schemeClr val="dk1"/>
                </a:solidFill>
                <a:latin typeface="+mn-lt"/>
                <a:cs typeface="Calibri"/>
              </a:rPr>
              <a:t>năng</a:t>
            </a:r>
            <a:r>
              <a:rPr lang="en-AU" sz="1100" dirty="0">
                <a:solidFill>
                  <a:schemeClr val="dk1"/>
                </a:solidFill>
                <a:latin typeface="+mn-lt"/>
                <a:cs typeface="Calibri"/>
              </a:rPr>
              <a:t> </a:t>
            </a:r>
            <a:r>
              <a:rPr lang="en-AU" sz="1100" dirty="0" err="1">
                <a:solidFill>
                  <a:schemeClr val="dk1"/>
                </a:solidFill>
                <a:latin typeface="+mn-lt"/>
                <a:cs typeface="Calibri"/>
              </a:rPr>
              <a:t>này</a:t>
            </a:r>
            <a:r>
              <a:rPr lang="en-AU" sz="1100" dirty="0">
                <a:solidFill>
                  <a:schemeClr val="dk1"/>
                </a:solidFill>
                <a:latin typeface="+mn-lt"/>
                <a:cs typeface="Calibri"/>
              </a:rPr>
              <a:t>, </a:t>
            </a:r>
            <a:r>
              <a:rPr lang="en-AU" sz="1100" dirty="0" err="1">
                <a:solidFill>
                  <a:schemeClr val="dk1"/>
                </a:solidFill>
                <a:latin typeface="+mn-lt"/>
                <a:cs typeface="Calibri"/>
              </a:rPr>
              <a:t>đặc</a:t>
            </a:r>
            <a:r>
              <a:rPr lang="en-AU" sz="1100" dirty="0">
                <a:solidFill>
                  <a:schemeClr val="dk1"/>
                </a:solidFill>
                <a:latin typeface="+mn-lt"/>
                <a:cs typeface="Calibri"/>
              </a:rPr>
              <a:t> </a:t>
            </a:r>
            <a:r>
              <a:rPr lang="en-AU" sz="1100" dirty="0" err="1">
                <a:solidFill>
                  <a:schemeClr val="dk1"/>
                </a:solidFill>
                <a:latin typeface="+mn-lt"/>
                <a:cs typeface="Calibri"/>
              </a:rPr>
              <a:t>biệt</a:t>
            </a:r>
            <a:r>
              <a:rPr lang="en-AU" sz="1100" dirty="0">
                <a:solidFill>
                  <a:schemeClr val="dk1"/>
                </a:solidFill>
                <a:latin typeface="+mn-lt"/>
                <a:cs typeface="Calibri"/>
              </a:rPr>
              <a:t> </a:t>
            </a:r>
            <a:r>
              <a:rPr lang="en-AU" sz="1100" dirty="0" err="1">
                <a:solidFill>
                  <a:schemeClr val="dk1"/>
                </a:solidFill>
                <a:latin typeface="+mn-lt"/>
                <a:cs typeface="Calibri"/>
              </a:rPr>
              <a:t>là</a:t>
            </a:r>
            <a:r>
              <a:rPr lang="en-AU" sz="1100" dirty="0">
                <a:solidFill>
                  <a:schemeClr val="dk1"/>
                </a:solidFill>
                <a:latin typeface="+mn-lt"/>
                <a:cs typeface="Calibri"/>
              </a:rPr>
              <a:t> </a:t>
            </a:r>
            <a:r>
              <a:rPr lang="en-AU" sz="1100" dirty="0" err="1">
                <a:solidFill>
                  <a:schemeClr val="dk1"/>
                </a:solidFill>
                <a:latin typeface="+mn-lt"/>
                <a:cs typeface="Calibri"/>
              </a:rPr>
              <a:t>khi</a:t>
            </a:r>
            <a:r>
              <a:rPr lang="en-AU" sz="1100" dirty="0">
                <a:solidFill>
                  <a:schemeClr val="dk1"/>
                </a:solidFill>
                <a:cs typeface="Calibri"/>
              </a:rPr>
              <a:t> </a:t>
            </a:r>
            <a:r>
              <a:rPr lang="en-AU" sz="1100" dirty="0" err="1">
                <a:solidFill>
                  <a:schemeClr val="dk1"/>
                </a:solidFill>
                <a:cs typeface="Calibri"/>
              </a:rPr>
              <a:t>truyền</a:t>
            </a:r>
            <a:r>
              <a:rPr lang="en-AU" sz="1100" dirty="0">
                <a:solidFill>
                  <a:schemeClr val="dk1"/>
                </a:solidFill>
                <a:cs typeface="Calibri"/>
              </a:rPr>
              <a:t> </a:t>
            </a:r>
            <a:r>
              <a:rPr lang="en-AU" sz="1100" dirty="0" err="1">
                <a:solidFill>
                  <a:schemeClr val="dk1"/>
                </a:solidFill>
                <a:cs typeface="Calibri"/>
              </a:rPr>
              <a:t>thông</a:t>
            </a:r>
            <a:r>
              <a:rPr lang="en-AU" sz="1100" dirty="0">
                <a:solidFill>
                  <a:schemeClr val="dk1"/>
                </a:solidFill>
                <a:cs typeface="Calibri"/>
              </a:rPr>
              <a:t> </a:t>
            </a:r>
            <a:r>
              <a:rPr lang="vi-VN" sz="1100" dirty="0">
                <a:solidFill>
                  <a:schemeClr val="dk1"/>
                </a:solidFill>
                <a:cs typeface="Calibri"/>
              </a:rPr>
              <a:t>với các thành viên cộng đồng thuộc nhóm dân tộc</a:t>
            </a:r>
            <a:r>
              <a:rPr lang="en-AU" sz="1100" dirty="0">
                <a:solidFill>
                  <a:schemeClr val="dk1"/>
                </a:solidFill>
                <a:latin typeface="+mn-lt"/>
                <a:cs typeface="Calibri"/>
              </a:rPr>
              <a:t> </a:t>
            </a:r>
            <a:r>
              <a:rPr lang="en-AU" sz="1100" dirty="0" err="1">
                <a:solidFill>
                  <a:schemeClr val="dk1"/>
                </a:solidFill>
                <a:latin typeface="+mn-lt"/>
                <a:cs typeface="Calibri"/>
              </a:rPr>
              <a:t>thiểu</a:t>
            </a:r>
            <a:r>
              <a:rPr lang="en-AU" sz="1100" dirty="0">
                <a:solidFill>
                  <a:schemeClr val="dk1"/>
                </a:solidFill>
                <a:latin typeface="+mn-lt"/>
                <a:cs typeface="Calibri"/>
              </a:rPr>
              <a:t> </a:t>
            </a:r>
            <a:r>
              <a:rPr lang="en-AU" sz="1100" dirty="0" err="1">
                <a:solidFill>
                  <a:schemeClr val="dk1"/>
                </a:solidFill>
                <a:latin typeface="+mn-lt"/>
                <a:cs typeface="Calibri"/>
              </a:rPr>
              <a:t>số</a:t>
            </a:r>
            <a:r>
              <a:rPr lang="en-AU" sz="1100" dirty="0">
                <a:solidFill>
                  <a:schemeClr val="dk1"/>
                </a:solidFill>
                <a:latin typeface="+mn-lt"/>
                <a:cs typeface="Calibri"/>
              </a:rPr>
              <a:t>. </a:t>
            </a:r>
            <a:endParaRPr lang="vi-VN" sz="1100" dirty="0">
              <a:solidFill>
                <a:schemeClr val="dk1"/>
              </a:solidFill>
              <a:latin typeface="+mn-lt"/>
              <a:cs typeface="Calibri"/>
            </a:endParaRPr>
          </a:p>
        </p:txBody>
      </p:sp>
      <p:sp>
        <p:nvSpPr>
          <p:cNvPr id="2" name="Slide Number Placeholder 1">
            <a:extLst>
              <a:ext uri="{FF2B5EF4-FFF2-40B4-BE49-F238E27FC236}">
                <a16:creationId xmlns:a16="http://schemas.microsoft.com/office/drawing/2014/main" id="{FC0F63B7-9270-1A95-0174-DC1BA307EED5}"/>
              </a:ext>
            </a:extLst>
          </p:cNvPr>
          <p:cNvSpPr>
            <a:spLocks noGrp="1"/>
          </p:cNvSpPr>
          <p:nvPr>
            <p:ph type="sldNum" idx="12"/>
          </p:nvPr>
        </p:nvSpPr>
        <p:spPr/>
        <p:txBody>
          <a:bodyPr/>
          <a:lstStyle/>
          <a:p>
            <a:fld id="{00000000-1234-1234-1234-123412341234}" type="slidenum">
              <a:rPr lang="en-GB"/>
              <a:t>3</a:t>
            </a:fld>
            <a:endParaRPr lang="en-US"/>
          </a:p>
        </p:txBody>
      </p:sp>
      <p:sp>
        <p:nvSpPr>
          <p:cNvPr id="3" name="Google Shape;123;p3">
            <a:extLst>
              <a:ext uri="{FF2B5EF4-FFF2-40B4-BE49-F238E27FC236}">
                <a16:creationId xmlns:a16="http://schemas.microsoft.com/office/drawing/2014/main" id="{C8ACDB20-4BFA-931D-48DF-976BBA8739AB}"/>
              </a:ext>
            </a:extLst>
          </p:cNvPr>
          <p:cNvSpPr txBox="1"/>
          <p:nvPr/>
        </p:nvSpPr>
        <p:spPr>
          <a:xfrm>
            <a:off x="599394" y="4003305"/>
            <a:ext cx="5928484" cy="52929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200" b="1" u="none" strike="noStrike" cap="none" dirty="0">
                <a:solidFill>
                  <a:srgbClr val="8C2137"/>
                </a:solidFill>
                <a:latin typeface="Arial"/>
                <a:ea typeface="Arial"/>
                <a:cs typeface="Arial"/>
                <a:sym typeface="Arial"/>
              </a:rPr>
              <a:t>NÂNG CAO NĂNG LỰC CHO CÁN BỘ VẮC-XIN TUYẾN ĐẦU</a:t>
            </a:r>
          </a:p>
          <a:p>
            <a:pPr algn="just">
              <a:lnSpc>
                <a:spcPct val="115000"/>
              </a:lnSpc>
              <a:spcBef>
                <a:spcPts val="554"/>
              </a:spcBef>
              <a:buSzPts val="1100"/>
            </a:pPr>
            <a:r>
              <a:rPr lang="vi-VN" sz="1100" dirty="0">
                <a:solidFill>
                  <a:schemeClr val="dk1"/>
                </a:solidFill>
                <a:cs typeface="Calibri"/>
              </a:rPr>
              <a:t>Từ những kết quả nghiên cứu trên, chúng tôi đã phối hợp với CDC </a:t>
            </a:r>
            <a:r>
              <a:rPr lang="vi-VN" sz="1100" dirty="0" err="1">
                <a:solidFill>
                  <a:schemeClr val="dk1"/>
                </a:solidFill>
                <a:cs typeface="Calibri"/>
              </a:rPr>
              <a:t>Đắk</a:t>
            </a:r>
            <a:r>
              <a:rPr lang="vi-VN" sz="1100" dirty="0">
                <a:solidFill>
                  <a:schemeClr val="dk1"/>
                </a:solidFill>
                <a:cs typeface="Calibri"/>
              </a:rPr>
              <a:t> </a:t>
            </a:r>
            <a:r>
              <a:rPr lang="vi-VN" sz="1100" dirty="0" err="1">
                <a:solidFill>
                  <a:schemeClr val="dk1"/>
                </a:solidFill>
                <a:cs typeface="Calibri"/>
              </a:rPr>
              <a:t>Lắk</a:t>
            </a:r>
            <a:r>
              <a:rPr lang="vi-VN" sz="1100" dirty="0">
                <a:solidFill>
                  <a:schemeClr val="dk1"/>
                </a:solidFill>
                <a:cs typeface="Calibri"/>
              </a:rPr>
              <a:t> xây dựng chương trình đào tạo, nhằm nâng cao năng lực cho các cộng tác viên y tế thôn buôn, đặc biệt tập trung các kỹ năng truyền thông về vắc-xin và quy trình tiêm chủng. Kết quả đầu ra là một khóa tập huấn gồm 5 mô-đun, cùng với hướng dẫn tập huấn và một khóa đào tạo giảng viên (TOT) cho cán bộ y tế cấp huyện và xã để thực hiện tập huấn này. </a:t>
            </a:r>
          </a:p>
          <a:p>
            <a:pPr algn="just">
              <a:lnSpc>
                <a:spcPct val="114999"/>
              </a:lnSpc>
              <a:spcBef>
                <a:spcPts val="554"/>
              </a:spcBef>
              <a:buSzPts val="1100"/>
            </a:pPr>
            <a:r>
              <a:rPr lang="vi-VN" sz="1100" dirty="0">
                <a:solidFill>
                  <a:schemeClr val="dk1"/>
                </a:solidFill>
                <a:cs typeface="Calibri"/>
              </a:rPr>
              <a:t>Khóa học 'Nâng cao năng lực cho cán bộ vắc-xin tuyến đầu' và khóa học TOT đã được thí điểm với các cộng tác viên y tế từ 17 xã của huyện </a:t>
            </a:r>
            <a:r>
              <a:rPr lang="vi-VN" sz="1100" dirty="0" err="1">
                <a:solidFill>
                  <a:schemeClr val="dk1"/>
                </a:solidFill>
                <a:cs typeface="Calibri"/>
              </a:rPr>
              <a:t>CưMgar</a:t>
            </a:r>
            <a:r>
              <a:rPr lang="vi-VN" sz="1100" dirty="0">
                <a:solidFill>
                  <a:schemeClr val="dk1"/>
                </a:solidFill>
                <a:cs typeface="Calibri"/>
              </a:rPr>
              <a:t> và với 26 cán bộ chuyên trách tiêm chủng và cán bộ y tế cấp huyện và cấp xã (2022-2023). Chương trình tập huấn có sự tham gia, thông qua việc xây dựng không gian học tập tích cực, đã tăng sự tự tin của các cộng tác viên y tế. Chương trình cũng đảm bảo tính bền vững bằng việc nâng cao năng lực cho giảng viên là các chuyên trách và cán bộ y tế. Phản hồi từ buổi tập huấn thí điểm cho thấy tiềm năng của chương trình trong việc hỗ trợ việc tăng cường sự tự tin và năng lực cho đội ngũ nhân viên y tế và cộng tác viên y tế cấp cơ sở, </a:t>
            </a:r>
            <a:r>
              <a:rPr lang="vi-VN" sz="1100" dirty="0">
                <a:solidFill>
                  <a:schemeClr val="dk1"/>
                </a:solidFill>
              </a:rPr>
              <a:t>phù hợp để triển khai tại địa phương</a:t>
            </a:r>
            <a:r>
              <a:rPr lang="vi-VN" sz="1100" dirty="0">
                <a:solidFill>
                  <a:schemeClr val="dk1"/>
                </a:solidFill>
                <a:cs typeface="Calibri"/>
              </a:rPr>
              <a:t>.</a:t>
            </a:r>
          </a:p>
          <a:p>
            <a:pPr algn="just">
              <a:lnSpc>
                <a:spcPct val="114999"/>
              </a:lnSpc>
              <a:spcBef>
                <a:spcPts val="554"/>
              </a:spcBef>
              <a:buSzPts val="1100"/>
            </a:pPr>
            <a:r>
              <a:rPr lang="vi-VN" sz="1100" b="1" i="1" dirty="0">
                <a:solidFill>
                  <a:srgbClr val="456980"/>
                </a:solidFill>
                <a:cs typeface="Calibri"/>
              </a:rPr>
              <a:t>“Sau khi tập huấn xong thì thấy mình tự tin hơn, điều mà trước đây mình chưa bao giờ nghĩ rằng mình sẽ làm một giảng viên, làm được điều đó chị cảm thấy rất vui!”</a:t>
            </a:r>
          </a:p>
          <a:p>
            <a:pPr marL="171450" indent="-171450" algn="r">
              <a:lnSpc>
                <a:spcPct val="114999"/>
              </a:lnSpc>
              <a:spcBef>
                <a:spcPts val="554"/>
              </a:spcBef>
              <a:buSzPts val="1100"/>
              <a:buFont typeface="Calibri"/>
              <a:buChar char="-"/>
            </a:pPr>
            <a:r>
              <a:rPr lang="vi-VN" sz="1100" dirty="0">
                <a:solidFill>
                  <a:schemeClr val="dk1"/>
                </a:solidFill>
                <a:cs typeface="Calibri"/>
              </a:rPr>
              <a:t>Chia sẻ của một Cán bộ chuyên trách tiêm chủng cấp xã, tỉnh </a:t>
            </a:r>
            <a:r>
              <a:rPr lang="vi-VN" sz="1100" dirty="0" err="1">
                <a:solidFill>
                  <a:schemeClr val="dk1"/>
                </a:solidFill>
                <a:cs typeface="Calibri"/>
              </a:rPr>
              <a:t>Đắk</a:t>
            </a:r>
            <a:r>
              <a:rPr lang="vi-VN" sz="1100" dirty="0">
                <a:solidFill>
                  <a:schemeClr val="dk1"/>
                </a:solidFill>
                <a:cs typeface="Calibri"/>
              </a:rPr>
              <a:t> </a:t>
            </a:r>
            <a:r>
              <a:rPr lang="vi-VN" sz="1100" dirty="0" err="1">
                <a:solidFill>
                  <a:schemeClr val="dk1"/>
                </a:solidFill>
                <a:cs typeface="Calibri"/>
              </a:rPr>
              <a:t>Lắk</a:t>
            </a:r>
            <a:r>
              <a:rPr lang="vi-VN" sz="1100" dirty="0">
                <a:solidFill>
                  <a:schemeClr val="dk1"/>
                </a:solidFill>
                <a:cs typeface="Calibri"/>
              </a:rPr>
              <a:t>  -</a:t>
            </a:r>
          </a:p>
          <a:p>
            <a:pPr algn="just">
              <a:lnSpc>
                <a:spcPct val="114999"/>
              </a:lnSpc>
              <a:spcBef>
                <a:spcPts val="554"/>
              </a:spcBef>
              <a:buSzPts val="1100"/>
            </a:pPr>
            <a:r>
              <a:rPr lang="vi-VN" sz="1100" b="1" i="1" dirty="0">
                <a:solidFill>
                  <a:srgbClr val="456980"/>
                </a:solidFill>
                <a:cs typeface="Calibri"/>
              </a:rPr>
              <a:t>“Cách tập huấn mới này giúp cộng tác viên tự mình đưa ra nhiều hình thức để thực hiện nhiệm vụ tuyên truyền của mình."</a:t>
            </a:r>
          </a:p>
          <a:p>
            <a:pPr marL="171450" indent="-171450" algn="r">
              <a:lnSpc>
                <a:spcPct val="114999"/>
              </a:lnSpc>
              <a:spcBef>
                <a:spcPts val="554"/>
              </a:spcBef>
              <a:buSzPts val="1100"/>
              <a:buFont typeface="Calibri"/>
              <a:buChar char="-"/>
            </a:pPr>
            <a:r>
              <a:rPr lang="vi-VN" sz="1100" dirty="0">
                <a:solidFill>
                  <a:schemeClr val="dk1"/>
                </a:solidFill>
                <a:cs typeface="Calibri"/>
              </a:rPr>
              <a:t>Chia sẻ của một Trưởng Trạm Y tế xã, tỉnh </a:t>
            </a:r>
            <a:r>
              <a:rPr lang="vi-VN" sz="1100" dirty="0" err="1">
                <a:solidFill>
                  <a:schemeClr val="dk1"/>
                </a:solidFill>
                <a:cs typeface="Calibri"/>
              </a:rPr>
              <a:t>Đắk</a:t>
            </a:r>
            <a:r>
              <a:rPr lang="vi-VN" sz="1100" dirty="0">
                <a:solidFill>
                  <a:schemeClr val="dk1"/>
                </a:solidFill>
                <a:cs typeface="Calibri"/>
              </a:rPr>
              <a:t> </a:t>
            </a:r>
            <a:r>
              <a:rPr lang="vi-VN" sz="1100" dirty="0" err="1">
                <a:solidFill>
                  <a:schemeClr val="dk1"/>
                </a:solidFill>
                <a:cs typeface="Calibri"/>
              </a:rPr>
              <a:t>Lắk</a:t>
            </a:r>
            <a:r>
              <a:rPr lang="vi-VN" sz="1100" dirty="0">
                <a:solidFill>
                  <a:schemeClr val="dk1"/>
                </a:solidFill>
                <a:cs typeface="Calibri"/>
              </a:rPr>
              <a:t> -​</a:t>
            </a:r>
          </a:p>
          <a:p>
            <a:pPr algn="just">
              <a:lnSpc>
                <a:spcPct val="114999"/>
              </a:lnSpc>
              <a:spcBef>
                <a:spcPts val="554"/>
              </a:spcBef>
              <a:buSzPts val="1100"/>
            </a:pPr>
            <a:r>
              <a:rPr lang="vi-VN" sz="1100" dirty="0">
                <a:solidFill>
                  <a:schemeClr val="dk1"/>
                </a:solidFill>
                <a:cs typeface="Calibri"/>
              </a:rPr>
              <a:t>Chúng tôi hy vọng rằng chương trình này sẽ được áp dụng rộng rãi để hỗ trợ cho các nhân viên y tế ở tuyến đầu trong việc vận động tiêm chủng ở các vùng sâu vùng xa </a:t>
            </a:r>
            <a:r>
              <a:rPr lang="vi-VN" sz="1100" dirty="0">
                <a:solidFill>
                  <a:schemeClr val="dk1"/>
                </a:solidFill>
              </a:rPr>
              <a:t>trên khắp Việt Nam</a:t>
            </a:r>
            <a:r>
              <a:rPr lang="vi-VN" sz="1100" dirty="0">
                <a:solidFill>
                  <a:schemeClr val="dk1"/>
                </a:solidFill>
                <a:cs typeface="Calibri"/>
              </a:rPr>
              <a:t>. Từ đó nâng cao sức khỏe chung cho mọi người, đặc biệt là những cộng đồng ở các khu vực còn nhiều khó khăn.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22"/>
          <p:cNvSpPr/>
          <p:nvPr/>
        </p:nvSpPr>
        <p:spPr>
          <a:xfrm>
            <a:off x="528921" y="5375163"/>
            <a:ext cx="6001392" cy="3845680"/>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0" name="Google Shape;460;p22"/>
          <p:cNvSpPr/>
          <p:nvPr/>
        </p:nvSpPr>
        <p:spPr>
          <a:xfrm>
            <a:off x="528921" y="5789408"/>
            <a:ext cx="6001392" cy="3378206"/>
          </a:xfrm>
          <a:prstGeom prst="roundRect">
            <a:avLst>
              <a:gd name="adj" fmla="val 16667"/>
            </a:avLst>
          </a:prstGeom>
          <a:solidFill>
            <a:schemeClr val="lt1"/>
          </a:solidFill>
          <a:ln>
            <a:noFill/>
          </a:ln>
        </p:spPr>
        <p:txBody>
          <a:bodyPr spcFirstLastPara="1" wrap="square" lIns="91425" tIns="45700" rIns="91425" bIns="45700" anchor="t" anchorCtr="0">
            <a:noAutofit/>
          </a:bodyPr>
          <a:lstStyle/>
          <a:p>
            <a:pPr marL="285750" marR="0" lvl="0" indent="-215900" algn="l" rtl="0">
              <a:lnSpc>
                <a:spcPct val="100000"/>
              </a:lnSpc>
              <a:spcBef>
                <a:spcPts val="0"/>
              </a:spcBef>
              <a:spcAft>
                <a:spcPts val="0"/>
              </a:spcAft>
              <a:buClr>
                <a:schemeClr val="dk1"/>
              </a:buClr>
              <a:buSzPts val="1100"/>
              <a:buFont typeface="Noto Sans Symbols"/>
              <a:buNone/>
            </a:pPr>
            <a:endParaRPr sz="11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a:p>
            <a:pPr marL="285750" indent="-285750">
              <a:buClr>
                <a:schemeClr val="dk1"/>
              </a:buClr>
              <a:buSzPts val="1100"/>
              <a:buFont typeface="Noto Sans Symbols"/>
              <a:buChar char="⮚"/>
            </a:pPr>
            <a:r>
              <a:rPr lang="en-GB" sz="1100" b="0" i="0" u="none" strike="noStrike" cap="none" err="1">
                <a:solidFill>
                  <a:schemeClr val="dk1"/>
                </a:solidFill>
                <a:latin typeface="Arial"/>
                <a:ea typeface="Arial"/>
                <a:cs typeface="Arial"/>
                <a:sym typeface="Arial"/>
              </a:rPr>
              <a:t>Lựa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chọn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thân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thiện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suồng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sã</a:t>
            </a:r>
            <a:r>
              <a:rPr lang="en-GB" sz="1100" b="0" i="0" u="none" strike="noStrike" cap="none">
                <a:solidFill>
                  <a:schemeClr val="dk1"/>
                </a:solidFill>
                <a:latin typeface="Arial"/>
                <a:ea typeface="Arial"/>
                <a:cs typeface="Arial"/>
                <a:sym typeface="Arial"/>
              </a:rPr>
              <a:t>, hay </a:t>
            </a:r>
            <a:r>
              <a:rPr lang="en-GB" sz="1100" b="0" i="0" u="none" strike="noStrike" cap="none" err="1">
                <a:solidFill>
                  <a:schemeClr val="dk1"/>
                </a:solidFill>
                <a:latin typeface="Arial"/>
                <a:ea typeface="Arial"/>
                <a:cs typeface="Arial"/>
                <a:sym typeface="Arial"/>
              </a:rPr>
              <a:t>nghiêm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túc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phù</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hợp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sự</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kiện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tượng</a:t>
            </a:r>
            <a:r>
              <a:rPr lang="en-GB" sz="1100" b="0" i="0" u="none" strike="noStrike" cap="none">
                <a:solidFill>
                  <a:schemeClr val="dk1"/>
                </a:solidFill>
                <a:latin typeface="Arial"/>
                <a:ea typeface="Arial"/>
                <a:cs typeface="Arial"/>
                <a:sym typeface="Arial"/>
              </a:rPr>
              <a:t>.</a:t>
            </a:r>
            <a:r>
              <a:rPr lang="en-GB" sz="1100">
                <a:solidFill>
                  <a:schemeClr val="dk1"/>
                </a:solidFill>
              </a:rPr>
              <a:t> </a:t>
            </a:r>
            <a:endParaRPr lang="en-GB">
              <a:solidFill>
                <a:schemeClr val="dk1"/>
              </a:solidFill>
            </a:endParaRPr>
          </a:p>
          <a:p>
            <a:pPr marL="285750" marR="0" lvl="0" indent="-285750" algn="l" rtl="0">
              <a:lnSpc>
                <a:spcPct val="100000"/>
              </a:lnSpc>
              <a:spcBef>
                <a:spcPts val="0"/>
              </a:spcBef>
              <a:spcAft>
                <a:spcPts val="0"/>
              </a:spcAft>
              <a:buClr>
                <a:schemeClr val="dk1"/>
              </a:buClr>
              <a:buSzPts val="1100"/>
              <a:buFont typeface="Noto Sans Symbols"/>
              <a:buChar char="⮚"/>
            </a:pPr>
            <a:r>
              <a:rPr lang="en-GB" sz="1100" b="0" i="0" u="none" strike="noStrike" cap="none" err="1">
                <a:solidFill>
                  <a:schemeClr val="dk1"/>
                </a:solidFill>
                <a:latin typeface="Arial"/>
                <a:ea typeface="Arial"/>
                <a:cs typeface="Arial"/>
                <a:sym typeface="Arial"/>
              </a:rPr>
              <a:t>Lựa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chọn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ngữ</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hiện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sự</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thấu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hiểu</a:t>
            </a:r>
            <a:r>
              <a:rPr lang="en-GB" sz="1100" b="0" i="0" u="none" strike="noStrike" cap="none">
                <a:solidFill>
                  <a:schemeClr val="dk1"/>
                </a:solidFill>
                <a:latin typeface="Arial"/>
                <a:ea typeface="Arial"/>
                <a:cs typeface="Arial"/>
                <a:sym typeface="Arial"/>
              </a:rPr>
              <a:t>.</a:t>
            </a:r>
            <a:r>
              <a:rPr lang="en-GB" sz="1100">
                <a:solidFill>
                  <a:schemeClr val="dk1"/>
                </a:solidFill>
              </a:rPr>
              <a:t> </a:t>
            </a:r>
            <a:endParaRPr sz="1400" b="0" i="0" u="none" strike="noStrike" cap="none">
              <a:solidFill>
                <a:srgbClr val="000000"/>
              </a:solidFill>
              <a:latin typeface="Arial"/>
              <a:ea typeface="Arial"/>
              <a:cs typeface="Arial"/>
              <a:sym typeface="Arial"/>
            </a:endParaRPr>
          </a:p>
          <a:p>
            <a:pPr marL="285750" indent="-285750">
              <a:buClr>
                <a:schemeClr val="dk1"/>
              </a:buClr>
              <a:buSzPts val="1100"/>
              <a:buFont typeface="Noto Sans Symbols"/>
              <a:buChar char="⮚"/>
            </a:pPr>
            <a:r>
              <a:rPr lang="en-GB" sz="1100" b="0" i="0" u="none" strike="noStrike" cap="none" err="1">
                <a:solidFill>
                  <a:schemeClr val="dk1"/>
                </a:solidFill>
                <a:latin typeface="Arial"/>
                <a:ea typeface="Arial"/>
                <a:cs typeface="Arial"/>
                <a:sym typeface="Arial"/>
              </a:rPr>
              <a:t>Lựa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chọn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ngữ</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phù</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hợp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trọng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phản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văn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hóa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địa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phương</a:t>
            </a:r>
            <a:r>
              <a:rPr lang="en-GB" sz="1100" b="0" i="0" u="none" strike="noStrike" cap="none">
                <a:solidFill>
                  <a:schemeClr val="dk1"/>
                </a:solidFill>
                <a:latin typeface="Arial"/>
                <a:ea typeface="Arial"/>
                <a:cs typeface="Arial"/>
                <a:sym typeface="Arial"/>
              </a:rPr>
              <a:t>.</a:t>
            </a:r>
            <a:r>
              <a:rPr lang="en-GB" sz="1100">
                <a:solidFill>
                  <a:schemeClr val="dk1"/>
                </a:solidFill>
              </a:rPr>
              <a:t> </a:t>
            </a:r>
            <a:endParaRPr sz="1400" b="0" i="0" u="none" strike="noStrike" cap="none">
              <a:solidFill>
                <a:srgbClr val="000000"/>
              </a:solidFill>
              <a:latin typeface="Arial"/>
              <a:ea typeface="Arial"/>
              <a:cs typeface="Arial"/>
              <a:sym typeface="Arial"/>
            </a:endParaRPr>
          </a:p>
          <a:p>
            <a:pPr marL="285750" indent="-285750">
              <a:buClr>
                <a:schemeClr val="dk1"/>
              </a:buClr>
              <a:buSzPts val="1100"/>
              <a:buFont typeface="Noto Sans Symbols"/>
              <a:buChar char="⮚"/>
            </a:pPr>
            <a:r>
              <a:rPr lang="en-GB" sz="1100" b="0" i="0" u="none" strike="noStrike" cap="none">
                <a:solidFill>
                  <a:schemeClr val="dk1"/>
                </a:solidFill>
                <a:latin typeface="Arial"/>
                <a:ea typeface="Arial"/>
                <a:cs typeface="Arial"/>
                <a:sym typeface="Arial"/>
              </a:rPr>
              <a:t>Nói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ngữ</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điệu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âm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lượng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phù</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hợp</a:t>
            </a:r>
            <a:r>
              <a:rPr lang="en-GB" sz="1100" b="0" i="0" u="none" strike="noStrike" cap="none">
                <a:solidFill>
                  <a:schemeClr val="dk1"/>
                </a:solidFill>
                <a:latin typeface="Arial"/>
                <a:ea typeface="Arial"/>
                <a:cs typeface="Arial"/>
                <a:sym typeface="Arial"/>
              </a:rPr>
              <a:t>.</a:t>
            </a:r>
            <a:r>
              <a:rPr lang="en-GB" sz="1100">
                <a:solidFill>
                  <a:schemeClr val="dk1"/>
                </a:solidFill>
              </a:rPr>
              <a:t> </a:t>
            </a:r>
            <a:endParaRPr sz="1400" b="0" i="0" u="none" strike="noStrike" cap="none">
              <a:solidFill>
                <a:srgbClr val="000000"/>
              </a:solidFill>
              <a:latin typeface="Arial"/>
              <a:ea typeface="Arial"/>
              <a:cs typeface="Arial"/>
              <a:sym typeface="Arial"/>
            </a:endParaRPr>
          </a:p>
          <a:p>
            <a:pPr marL="285750" indent="-285750">
              <a:buClr>
                <a:schemeClr val="dk1"/>
              </a:buClr>
              <a:buSzPts val="1100"/>
              <a:buFont typeface="Noto Sans Symbols"/>
              <a:buChar char="⮚"/>
            </a:pPr>
            <a:r>
              <a:rPr lang="en-GB" sz="1100" b="0" i="0" u="none" strike="noStrike" cap="none" err="1">
                <a:solidFill>
                  <a:schemeClr val="dk1"/>
                </a:solidFill>
                <a:latin typeface="Arial"/>
                <a:ea typeface="Arial"/>
                <a:cs typeface="Arial"/>
                <a:sym typeface="Arial"/>
              </a:rPr>
              <a:t>Đừng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nói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quá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nhanh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hoặc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quá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chậm</a:t>
            </a:r>
            <a:r>
              <a:rPr lang="en-GB" sz="1100" b="0" i="0" u="none" strike="noStrike" cap="none">
                <a:solidFill>
                  <a:schemeClr val="dk1"/>
                </a:solidFill>
                <a:latin typeface="Arial"/>
                <a:ea typeface="Arial"/>
                <a:cs typeface="Arial"/>
                <a:sym typeface="Arial"/>
              </a:rPr>
              <a:t>.</a:t>
            </a:r>
            <a:r>
              <a:rPr lang="en-GB" sz="1100">
                <a:solidFill>
                  <a:schemeClr val="dk1"/>
                </a:solidFill>
              </a:rPr>
              <a:t> </a:t>
            </a:r>
            <a:endParaRPr sz="1400" b="0" i="0" u="none" strike="noStrike" cap="none">
              <a:solidFill>
                <a:srgbClr val="000000"/>
              </a:solidFill>
              <a:latin typeface="Arial"/>
              <a:ea typeface="Arial"/>
              <a:cs typeface="Arial"/>
              <a:sym typeface="Arial"/>
            </a:endParaRPr>
          </a:p>
          <a:p>
            <a:pPr marL="285750" indent="-285750">
              <a:buClr>
                <a:schemeClr val="dk1"/>
              </a:buClr>
              <a:buSzPts val="1100"/>
              <a:buFont typeface="Noto Sans Symbols"/>
              <a:buChar char="⮚"/>
            </a:pP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 </a:t>
            </a:r>
            <a:r>
              <a:rPr lang="en-GB" sz="1100" err="1">
                <a:solidFill>
                  <a:schemeClr val="dk1"/>
                </a:solidFill>
              </a:rPr>
              <a:t>dùng</a:t>
            </a:r>
            <a:r>
              <a:rPr lang="en-GB" sz="1100">
                <a:solidFill>
                  <a:schemeClr val="dk1"/>
                </a:solidFill>
              </a:rPr>
              <a:t> </a:t>
            </a:r>
            <a:r>
              <a:rPr lang="en-GB" sz="1100" b="0" i="0" u="none" strike="noStrike" cap="none" err="1">
                <a:solidFill>
                  <a:schemeClr val="dk1"/>
                </a:solidFill>
                <a:latin typeface="Arial"/>
                <a:ea typeface="Arial"/>
                <a:cs typeface="Arial"/>
                <a:sym typeface="Arial"/>
              </a:rPr>
              <a:t>thuật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ngữ</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chuyên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nếu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cần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thiết</a:t>
            </a:r>
            <a:r>
              <a:rPr lang="en-GB" sz="1100" b="0" i="0" u="none" strike="noStrike" cap="none">
                <a:solidFill>
                  <a:schemeClr val="dk1"/>
                </a:solidFill>
                <a:latin typeface="Arial"/>
                <a:ea typeface="Arial"/>
                <a:cs typeface="Arial"/>
                <a:sym typeface="Arial"/>
              </a:rPr>
              <a:t>.</a:t>
            </a:r>
            <a:r>
              <a:rPr lang="en-GB" sz="1100">
                <a:solidFill>
                  <a:schemeClr val="dk1"/>
                </a:solidFill>
              </a:rPr>
              <a:t> </a:t>
            </a:r>
            <a:endParaRPr>
              <a:solidFill>
                <a:schemeClr val="dk1"/>
              </a:solidFill>
            </a:endParaRPr>
          </a:p>
          <a:p>
            <a:pPr marL="137160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Các </a:t>
            </a:r>
            <a:r>
              <a:rPr lang="en-GB" sz="1100" b="0" i="0" u="none" strike="noStrike" cap="none" err="1">
                <a:solidFill>
                  <a:schemeClr val="dk1"/>
                </a:solidFill>
                <a:latin typeface="Arial"/>
                <a:ea typeface="Arial"/>
                <a:cs typeface="Arial"/>
                <a:sym typeface="Arial"/>
              </a:rPr>
              <a:t>cách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khác</a:t>
            </a:r>
            <a:r>
              <a:rPr lang="en-GB" sz="1100" b="0" i="0" u="none" strike="noStrike" cap="none">
                <a:solidFill>
                  <a:schemeClr val="dk1"/>
                </a:solidFill>
                <a:latin typeface="Arial"/>
                <a:ea typeface="Arial"/>
                <a:cs typeface="Arial"/>
                <a:sym typeface="Arial"/>
              </a:rPr>
              <a:t>?</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Times New Roman"/>
              <a:ea typeface="Times New Roman"/>
              <a:cs typeface="Times New Roman"/>
              <a:sym typeface="Times New Roman"/>
            </a:endParaRPr>
          </a:p>
        </p:txBody>
      </p:sp>
      <p:sp>
        <p:nvSpPr>
          <p:cNvPr id="461" name="Google Shape;461;p22"/>
          <p:cNvSpPr txBox="1"/>
          <p:nvPr/>
        </p:nvSpPr>
        <p:spPr>
          <a:xfrm>
            <a:off x="528921" y="1813741"/>
            <a:ext cx="6001392" cy="3385502"/>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3: Thảo </a:t>
            </a:r>
            <a:r>
              <a:rPr lang="en-GB" sz="1300" b="1" i="0" u="none" strike="noStrike" cap="none" err="1">
                <a:solidFill>
                  <a:srgbClr val="067973"/>
                </a:solidFill>
                <a:latin typeface="Arial"/>
                <a:ea typeface="Arial"/>
                <a:cs typeface="Arial"/>
                <a:sym typeface="Arial"/>
              </a:rPr>
              <a:t>luận</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về</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cách</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sử</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dụng</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ngôn</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ngữ</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nói</a:t>
            </a:r>
            <a:r>
              <a:rPr lang="en-GB" sz="1300" b="1" i="0" u="none" strike="noStrike" cap="none">
                <a:solidFill>
                  <a:srgbClr val="06797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200"/>
              <a:buFont typeface="Arial"/>
              <a:buNone/>
            </a:pPr>
            <a:r>
              <a:rPr lang="en-GB" sz="1200" b="0" i="1" u="none" strike="noStrike" cap="none" err="1">
                <a:solidFill>
                  <a:schemeClr val="dk1"/>
                </a:solidFill>
                <a:latin typeface="Arial"/>
                <a:ea typeface="Arial"/>
                <a:cs typeface="Arial"/>
                <a:sym typeface="Arial"/>
              </a:rPr>
              <a:t>Thời</a:t>
            </a:r>
            <a:r>
              <a:rPr lang="en-GB" sz="1200" b="0" i="1" u="none" strike="noStrike" cap="none">
                <a:solidFill>
                  <a:schemeClr val="dk1"/>
                </a:solidFill>
                <a:latin typeface="Arial"/>
                <a:ea typeface="Arial"/>
                <a:cs typeface="Arial"/>
                <a:sym typeface="Arial"/>
              </a:rPr>
              <a:t> </a:t>
            </a:r>
            <a:r>
              <a:rPr lang="en-GB" sz="1200" b="0" i="1" u="none" strike="noStrike" cap="none" err="1">
                <a:solidFill>
                  <a:schemeClr val="dk1"/>
                </a:solidFill>
                <a:latin typeface="Arial"/>
                <a:ea typeface="Arial"/>
                <a:cs typeface="Arial"/>
                <a:sym typeface="Arial"/>
              </a:rPr>
              <a:t>gian</a:t>
            </a:r>
            <a:r>
              <a:rPr lang="en-GB" sz="1200" b="0" i="1" u="none" strike="noStrike" cap="none">
                <a:solidFill>
                  <a:schemeClr val="dk1"/>
                </a:solidFill>
                <a:latin typeface="Arial"/>
                <a:ea typeface="Arial"/>
                <a:cs typeface="Arial"/>
                <a:sym typeface="Arial"/>
              </a:rPr>
              <a:t>: 20 </a:t>
            </a:r>
            <a:r>
              <a:rPr lang="en-GB" sz="1200" b="0" i="1" u="none" strike="noStrike" cap="none" err="1">
                <a:solidFill>
                  <a:schemeClr val="dk1"/>
                </a:solidFill>
                <a:latin typeface="Arial"/>
                <a:ea typeface="Arial"/>
                <a:cs typeface="Arial"/>
                <a:sym typeface="Arial"/>
              </a:rPr>
              <a:t>phút</a:t>
            </a:r>
            <a:endParaRPr sz="1400" b="0" i="1"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Sau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phần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cũng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như</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chép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nhận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xét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phần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dẫn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dắt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thảo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luận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học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ngữ</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nói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hiệu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quả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số</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gợi</a:t>
            </a:r>
            <a:r>
              <a:rPr lang="en-GB" sz="1100" b="0" i="0" u="none" strike="noStrike" cap="none">
                <a:solidFill>
                  <a:schemeClr val="dk1"/>
                </a:solidFill>
                <a:latin typeface="Arial"/>
                <a:ea typeface="Arial"/>
                <a:cs typeface="Arial"/>
                <a:sym typeface="Arial"/>
              </a:rPr>
              <a:t> ý </a:t>
            </a:r>
            <a:r>
              <a:rPr lang="en-GB" sz="1100" b="0" i="0" u="none" strike="noStrike" cap="none" err="1">
                <a:solidFill>
                  <a:schemeClr val="dk1"/>
                </a:solidFill>
                <a:latin typeface="Arial"/>
                <a:ea typeface="Arial"/>
                <a:cs typeface="Arial"/>
                <a:sym typeface="Arial"/>
              </a:rPr>
              <a:t>thảo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luận</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rgbClr val="067973"/>
              </a:buClr>
              <a:buSzPts val="1100"/>
              <a:buFont typeface="Arial"/>
              <a:buChar char="•"/>
            </a:pPr>
            <a:r>
              <a:rPr lang="en-GB" sz="1100" b="1" i="1" u="none" strike="noStrike" cap="none">
                <a:solidFill>
                  <a:srgbClr val="067973"/>
                </a:solidFill>
                <a:latin typeface="Arial"/>
                <a:ea typeface="Arial"/>
                <a:cs typeface="Arial"/>
                <a:sym typeface="Arial"/>
              </a:rPr>
              <a:t>Các </a:t>
            </a:r>
            <a:r>
              <a:rPr lang="en-GB" sz="1100" b="1" i="1" u="none" strike="noStrike" cap="none" err="1">
                <a:solidFill>
                  <a:srgbClr val="067973"/>
                </a:solidFill>
                <a:latin typeface="Arial"/>
                <a:ea typeface="Arial"/>
                <a:cs typeface="Arial"/>
                <a:sym typeface="Arial"/>
              </a:rPr>
              <a:t>nhóm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có</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thể</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nhắc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lại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một</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vài</a:t>
            </a:r>
            <a:r>
              <a:rPr lang="en-GB" sz="1100" b="1" i="1" u="none" strike="noStrike" cap="none">
                <a:solidFill>
                  <a:srgbClr val="067973"/>
                </a:solidFill>
                <a:latin typeface="Arial"/>
                <a:ea typeface="Arial"/>
                <a:cs typeface="Arial"/>
                <a:sym typeface="Arial"/>
              </a:rPr>
              <a:t> ý </a:t>
            </a:r>
            <a:r>
              <a:rPr lang="en-GB" sz="1100" b="1" i="1" u="none" strike="noStrike" cap="none" err="1">
                <a:solidFill>
                  <a:srgbClr val="067973"/>
                </a:solidFill>
                <a:latin typeface="Arial"/>
                <a:ea typeface="Arial"/>
                <a:cs typeface="Arial"/>
                <a:sym typeface="Arial"/>
              </a:rPr>
              <a:t>chính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mà</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mình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nghe</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được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từ</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phần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trình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bày</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của</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nhóm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bạn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không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Có</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thể</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mời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một</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vài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nhóm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nhắc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lại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và</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mời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nhóm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đã</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trình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bày</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xác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minh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xem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đây</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có</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phải</a:t>
            </a:r>
            <a:r>
              <a:rPr lang="en-GB" sz="1100" b="1" i="1" u="none" strike="noStrike" cap="none">
                <a:solidFill>
                  <a:srgbClr val="067973"/>
                </a:solidFill>
                <a:latin typeface="Arial"/>
                <a:ea typeface="Arial"/>
                <a:cs typeface="Arial"/>
                <a:sym typeface="Arial"/>
              </a:rPr>
              <a:t> ý </a:t>
            </a:r>
            <a:r>
              <a:rPr lang="en-GB" sz="1100" b="1" i="1" u="none" strike="noStrike" cap="none" err="1">
                <a:solidFill>
                  <a:srgbClr val="067973"/>
                </a:solidFill>
                <a:latin typeface="Arial"/>
                <a:ea typeface="Arial"/>
                <a:cs typeface="Arial"/>
                <a:sym typeface="Arial"/>
              </a:rPr>
              <a:t>mình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muốn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truyền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đạt</a:t>
            </a:r>
            <a:r>
              <a:rPr lang="en-GB" sz="1100" b="1" i="1" u="none" strike="noStrike" cap="none">
                <a:solidFill>
                  <a:srgbClr val="067973"/>
                </a:solidFill>
                <a:latin typeface="Arial"/>
                <a:ea typeface="Arial"/>
                <a:cs typeface="Arial"/>
                <a:sym typeface="Arial"/>
              </a:rPr>
              <a:t> hay </a:t>
            </a:r>
            <a:r>
              <a:rPr lang="en-GB" sz="1100" b="1" i="1" u="none" strike="noStrike" cap="none" err="1">
                <a:solidFill>
                  <a:srgbClr val="067973"/>
                </a:solidFill>
                <a:latin typeface="Arial"/>
                <a:ea typeface="Arial"/>
                <a:cs typeface="Arial"/>
                <a:sym typeface="Arial"/>
              </a:rPr>
              <a:t>không</a:t>
            </a:r>
            <a:r>
              <a:rPr lang="en-GB" sz="1100" b="1" i="1" u="none" strike="noStrike" cap="none">
                <a:solidFill>
                  <a:srgbClr val="067973"/>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rgbClr val="067973"/>
              </a:buClr>
              <a:buSzPts val="1100"/>
              <a:buFont typeface="Arial"/>
              <a:buChar char="•"/>
            </a:pPr>
            <a:r>
              <a:rPr lang="en-GB" sz="1100" b="1" i="1" u="none" strike="noStrike" cap="none" err="1">
                <a:solidFill>
                  <a:srgbClr val="067973"/>
                </a:solidFill>
                <a:latin typeface="Arial"/>
                <a:ea typeface="Arial"/>
                <a:cs typeface="Arial"/>
                <a:sym typeface="Arial"/>
              </a:rPr>
              <a:t>Có</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những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nội</a:t>
            </a:r>
            <a:r>
              <a:rPr lang="en-GB" sz="1100" b="1" i="1" u="none" strike="noStrike" cap="none">
                <a:solidFill>
                  <a:srgbClr val="067973"/>
                </a:solidFill>
                <a:latin typeface="Arial"/>
                <a:ea typeface="Arial"/>
                <a:cs typeface="Arial"/>
                <a:sym typeface="Arial"/>
              </a:rPr>
              <a:t> dung </a:t>
            </a:r>
            <a:r>
              <a:rPr lang="en-GB" sz="1100" b="1" i="1" u="none" strike="noStrike" cap="none" err="1">
                <a:solidFill>
                  <a:srgbClr val="067973"/>
                </a:solidFill>
                <a:latin typeface="Arial"/>
                <a:ea typeface="Arial"/>
                <a:cs typeface="Arial"/>
                <a:sym typeface="Arial"/>
              </a:rPr>
              <a:t>nào</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đã</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được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người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nghe</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đón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nhận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Nội</a:t>
            </a:r>
            <a:r>
              <a:rPr lang="en-GB" sz="1100" b="1" i="1" u="none" strike="noStrike" cap="none">
                <a:solidFill>
                  <a:srgbClr val="067973"/>
                </a:solidFill>
                <a:latin typeface="Arial"/>
                <a:ea typeface="Arial"/>
                <a:cs typeface="Arial"/>
                <a:sym typeface="Arial"/>
              </a:rPr>
              <a:t> dung </a:t>
            </a:r>
            <a:r>
              <a:rPr lang="en-GB" sz="1100" b="1" i="1" u="none" strike="noStrike" cap="none" err="1">
                <a:solidFill>
                  <a:srgbClr val="067973"/>
                </a:solidFill>
                <a:latin typeface="Arial"/>
                <a:ea typeface="Arial"/>
                <a:cs typeface="Arial"/>
                <a:sym typeface="Arial"/>
              </a:rPr>
              <a:t>nào</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chưa</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được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nhắc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tới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Điều</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này</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khác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gì</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với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dự</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định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của</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nhóm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khi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soạn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phần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trình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bày</a:t>
            </a:r>
            <a:r>
              <a:rPr lang="en-GB" sz="1100" b="1" i="1" u="none" strike="noStrike" cap="none">
                <a:solidFill>
                  <a:srgbClr val="067973"/>
                </a:solidFill>
                <a:latin typeface="Arial"/>
                <a:ea typeface="Arial"/>
                <a:cs typeface="Arial"/>
                <a:sym typeface="Arial"/>
              </a:rPr>
              <a:t>?</a:t>
            </a:r>
            <a:endParaRPr/>
          </a:p>
          <a:p>
            <a:pPr marL="171450" marR="0" lvl="0" indent="-171450" algn="just" rtl="0">
              <a:lnSpc>
                <a:spcPct val="100000"/>
              </a:lnSpc>
              <a:spcBef>
                <a:spcPts val="554"/>
              </a:spcBef>
              <a:spcAft>
                <a:spcPts val="0"/>
              </a:spcAft>
              <a:buClr>
                <a:srgbClr val="067973"/>
              </a:buClr>
              <a:buSzPts val="1100"/>
              <a:buFont typeface="Arial"/>
              <a:buChar char="•"/>
            </a:pPr>
            <a:r>
              <a:rPr lang="en-GB" sz="1100" b="1" i="1" u="none" strike="noStrike" cap="none" err="1">
                <a:solidFill>
                  <a:srgbClr val="067973"/>
                </a:solidFill>
                <a:latin typeface="Arial"/>
                <a:ea typeface="Arial"/>
                <a:cs typeface="Arial"/>
                <a:sym typeface="Arial"/>
              </a:rPr>
              <a:t>Những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yếu</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tố</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nào</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có</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thể</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ảnh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hưởng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tới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chất</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lượng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và</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hiệu</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quả</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của</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bài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trình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bày</a:t>
            </a:r>
            <a:r>
              <a:rPr lang="en-GB" sz="1100" b="1" i="1" u="none" strike="noStrike" cap="none">
                <a:solidFill>
                  <a:srgbClr val="06797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rgbClr val="067973"/>
              </a:buClr>
              <a:buSzPts val="1100"/>
              <a:buFont typeface="Arial"/>
              <a:buChar char="•"/>
            </a:pPr>
            <a:r>
              <a:rPr lang="en-GB" sz="1100" b="1" i="1" u="none" strike="noStrike" cap="none">
                <a:solidFill>
                  <a:srgbClr val="067973"/>
                </a:solidFill>
                <a:latin typeface="Arial"/>
                <a:ea typeface="Arial"/>
                <a:cs typeface="Arial"/>
                <a:sym typeface="Arial"/>
              </a:rPr>
              <a:t>Ta </a:t>
            </a:r>
            <a:r>
              <a:rPr lang="en-GB" sz="1100" b="1" i="1" u="none" strike="noStrike" cap="none" err="1">
                <a:solidFill>
                  <a:srgbClr val="067973"/>
                </a:solidFill>
                <a:latin typeface="Arial"/>
                <a:ea typeface="Arial"/>
                <a:cs typeface="Arial"/>
                <a:sym typeface="Arial"/>
              </a:rPr>
              <a:t>có</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thể</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làm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gì</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để</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việc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truyền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đạt</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thông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điệp</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bằng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lời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nói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hiệu</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quả</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hơn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hấp</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dẫn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hơn</a:t>
            </a:r>
            <a:r>
              <a:rPr lang="en-GB" sz="1100" b="1" i="1" u="none" strike="noStrike" cap="none">
                <a:solidFill>
                  <a:srgbClr val="06797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cuối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cùng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tấm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giấy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lớn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tạo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thành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danh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gợi</a:t>
            </a:r>
            <a:r>
              <a:rPr lang="en-GB" sz="1100" b="0" i="0" u="none" strike="noStrike" cap="none">
                <a:solidFill>
                  <a:schemeClr val="dk1"/>
                </a:solidFill>
                <a:latin typeface="Arial"/>
                <a:ea typeface="Arial"/>
                <a:cs typeface="Arial"/>
                <a:sym typeface="Arial"/>
              </a:rPr>
              <a:t> ý </a:t>
            </a:r>
            <a:r>
              <a:rPr lang="en-GB" sz="1100" b="0" i="0" u="none" strike="noStrike" cap="none" err="1">
                <a:solidFill>
                  <a:schemeClr val="dk1"/>
                </a:solidFill>
                <a:latin typeface="Arial"/>
                <a:ea typeface="Arial"/>
                <a:cs typeface="Arial"/>
                <a:sym typeface="Arial"/>
              </a:rPr>
              <a:t>cho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điệp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bằng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nói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hiệu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quả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như</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sau</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62" name="Google Shape;462;p22"/>
          <p:cNvSpPr/>
          <p:nvPr/>
        </p:nvSpPr>
        <p:spPr>
          <a:xfrm>
            <a:off x="1194237" y="5509421"/>
            <a:ext cx="4469525" cy="498532"/>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err="1">
                <a:solidFill>
                  <a:srgbClr val="8C2137"/>
                </a:solidFill>
                <a:latin typeface="Arial"/>
                <a:ea typeface="Arial"/>
                <a:cs typeface="Arial"/>
                <a:sym typeface="Arial"/>
              </a:rPr>
              <a:t>Bảng</a:t>
            </a:r>
            <a:r>
              <a:rPr lang="en-GB" sz="1200" b="0" i="0" u="none" strike="noStrike" cap="none">
                <a:solidFill>
                  <a:srgbClr val="8C2137"/>
                </a:solidFill>
                <a:latin typeface="Arial"/>
                <a:ea typeface="Arial"/>
                <a:cs typeface="Arial"/>
                <a:sym typeface="Arial"/>
              </a:rPr>
              <a:t> 7</a:t>
            </a:r>
            <a:r>
              <a:rPr lang="en-GB" sz="1200" b="1" i="0" u="none" strike="noStrike" cap="none">
                <a:solidFill>
                  <a:srgbClr val="8C2137"/>
                </a:solidFill>
                <a:latin typeface="Arial"/>
                <a:ea typeface="Arial"/>
                <a:cs typeface="Arial"/>
                <a:sym typeface="Arial"/>
              </a:rPr>
              <a:t>: Ta </a:t>
            </a:r>
            <a:r>
              <a:rPr lang="en-GB" sz="1200" b="1" i="0" u="none" strike="noStrike" cap="none" err="1">
                <a:solidFill>
                  <a:srgbClr val="8C2137"/>
                </a:solidFill>
                <a:latin typeface="Arial"/>
                <a:ea typeface="Arial"/>
                <a:cs typeface="Arial"/>
                <a:sym typeface="Arial"/>
              </a:rPr>
              <a:t>có</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thể</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làm</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gì</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để</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truyền</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đạt</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thông</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điệp</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bằng</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lời</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nói</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hiệu</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quả</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hấp</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dẫn</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hơn</a:t>
            </a:r>
            <a:r>
              <a:rPr lang="en-GB" sz="1200" b="1" i="0" u="none" strike="noStrike" cap="none">
                <a:solidFill>
                  <a:srgbClr val="8C2137"/>
                </a:solidFill>
                <a:latin typeface="Arial"/>
                <a:ea typeface="Arial"/>
                <a:cs typeface="Arial"/>
                <a:sym typeface="Arial"/>
              </a:rPr>
              <a:t>?</a:t>
            </a:r>
            <a:endParaRPr sz="1200" b="1" i="0" u="none" strike="noStrike" cap="none">
              <a:solidFill>
                <a:srgbClr val="8C2137"/>
              </a:solidFill>
              <a:latin typeface="Arial"/>
              <a:ea typeface="Arial"/>
              <a:cs typeface="Arial"/>
              <a:sym typeface="Arial"/>
            </a:endParaRPr>
          </a:p>
        </p:txBody>
      </p:sp>
      <p:pic>
        <p:nvPicPr>
          <p:cNvPr id="463" name="Google Shape;463;p22" descr="Shape&#10;&#10;Description automatically generated"/>
          <p:cNvPicPr preferRelativeResize="0"/>
          <p:nvPr/>
        </p:nvPicPr>
        <p:blipFill rotWithShape="1">
          <a:blip r:embed="rId3">
            <a:alphaModFix/>
          </a:blip>
          <a:srcRect r="52467"/>
          <a:stretch/>
        </p:blipFill>
        <p:spPr>
          <a:xfrm>
            <a:off x="929985" y="7714372"/>
            <a:ext cx="1099720" cy="1384585"/>
          </a:xfrm>
          <a:prstGeom prst="rect">
            <a:avLst/>
          </a:prstGeom>
          <a:noFill/>
          <a:ln>
            <a:noFill/>
          </a:ln>
        </p:spPr>
      </p:pic>
      <p:pic>
        <p:nvPicPr>
          <p:cNvPr id="464" name="Google Shape;464;p22" descr="Shape&#10;&#10;Description automatically generated"/>
          <p:cNvPicPr preferRelativeResize="0"/>
          <p:nvPr/>
        </p:nvPicPr>
        <p:blipFill rotWithShape="1">
          <a:blip r:embed="rId3">
            <a:alphaModFix/>
          </a:blip>
          <a:srcRect l="46663" r="1046"/>
          <a:stretch/>
        </p:blipFill>
        <p:spPr>
          <a:xfrm>
            <a:off x="5119274" y="7714372"/>
            <a:ext cx="1209805" cy="1384585"/>
          </a:xfrm>
          <a:prstGeom prst="rect">
            <a:avLst/>
          </a:prstGeom>
          <a:noFill/>
          <a:ln>
            <a:noFill/>
          </a:ln>
        </p:spPr>
      </p:pic>
      <p:sp>
        <p:nvSpPr>
          <p:cNvPr id="465" name="Google Shape;465;p22"/>
          <p:cNvSpPr txBox="1"/>
          <p:nvPr/>
        </p:nvSpPr>
        <p:spPr>
          <a:xfrm>
            <a:off x="504073" y="1068475"/>
            <a:ext cx="5905853" cy="5693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2 : </a:t>
            </a:r>
            <a:r>
              <a:rPr lang="en-GB" sz="1500" b="1" i="0" u="none" strike="noStrike" cap="none" err="1">
                <a:solidFill>
                  <a:srgbClr val="3E7190"/>
                </a:solidFill>
                <a:latin typeface="Arial"/>
                <a:ea typeface="Arial"/>
                <a:cs typeface="Arial"/>
                <a:sym typeface="Arial"/>
              </a:rPr>
              <a:t>Tìm</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hiểu</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về</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ngôn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ngữ</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nói</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trong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truyền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thông</a:t>
            </a:r>
            <a:r>
              <a:rPr lang="en-GB" sz="1500" b="1" i="0" u="none" strike="noStrike" cap="none">
                <a:solidFill>
                  <a:srgbClr val="3E7190"/>
                </a:solidFill>
                <a:latin typeface="Arial"/>
                <a:ea typeface="Arial"/>
                <a:cs typeface="Arial"/>
                <a:sym typeface="Arial"/>
              </a:rPr>
              <a:t> </a:t>
            </a:r>
            <a:r>
              <a:rPr lang="en-GB" sz="1200" b="0" i="0" u="none" strike="noStrike" cap="none">
                <a:solidFill>
                  <a:srgbClr val="3E7190"/>
                </a:solidFill>
                <a:latin typeface="Arial"/>
                <a:ea typeface="Arial"/>
                <a:cs typeface="Arial"/>
                <a:sym typeface="Arial"/>
              </a:rPr>
              <a:t>(</a:t>
            </a:r>
            <a:r>
              <a:rPr lang="en-GB" sz="1200" b="0" i="0" u="none" strike="noStrike" cap="none" err="1">
                <a:solidFill>
                  <a:srgbClr val="3E7190"/>
                </a:solidFill>
                <a:latin typeface="Arial"/>
                <a:ea typeface="Arial"/>
                <a:cs typeface="Arial"/>
                <a:sym typeface="Arial"/>
              </a:rPr>
              <a:t>tiếp</a:t>
            </a:r>
            <a:r>
              <a:rPr lang="en-GB" sz="1200" b="0" i="0" u="none" strike="noStrike" cap="none">
                <a:solidFill>
                  <a:srgbClr val="3E719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Bước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gồm</a:t>
            </a:r>
            <a:r>
              <a:rPr lang="en-GB" sz="1100" b="0" i="0" u="none" strike="noStrike" cap="none">
                <a:solidFill>
                  <a:schemeClr val="dk1"/>
                </a:solidFill>
                <a:latin typeface="Arial"/>
                <a:ea typeface="Arial"/>
                <a:cs typeface="Arial"/>
                <a:sym typeface="Arial"/>
              </a:rPr>
              <a:t> 02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 </a:t>
            </a:r>
            <a:r>
              <a:rPr lang="en-GB" sz="1100" b="0" i="0" u="none" strike="noStrike" cap="none" err="1">
                <a:solidFill>
                  <a:schemeClr val="dk1"/>
                </a:solidFill>
                <a:latin typeface="Arial"/>
                <a:ea typeface="Arial"/>
                <a:cs typeface="Arial"/>
                <a:sym typeface="Arial"/>
              </a:rPr>
              <a:t>Tổng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gian</a:t>
            </a:r>
            <a:r>
              <a:rPr lang="en-GB" sz="1100" b="0" i="0" u="none" strike="noStrike" cap="none">
                <a:solidFill>
                  <a:schemeClr val="dk1"/>
                </a:solidFill>
                <a:latin typeface="Arial"/>
                <a:ea typeface="Arial"/>
                <a:cs typeface="Arial"/>
                <a:sym typeface="Arial"/>
              </a:rPr>
              <a:t>: 50 </a:t>
            </a:r>
            <a:r>
              <a:rPr lang="en-GB" sz="1100" b="0" i="0" u="none" strike="noStrike" cap="none" err="1">
                <a:solidFill>
                  <a:schemeClr val="dk1"/>
                </a:solidFill>
                <a:latin typeface="Arial"/>
                <a:ea typeface="Arial"/>
                <a:cs typeface="Arial"/>
                <a:sym typeface="Arial"/>
              </a:rPr>
              <a:t>phút</a:t>
            </a:r>
            <a:endParaRPr sz="1100" b="0" i="0" u="none" strike="noStrike" cap="none" err="1">
              <a:solidFill>
                <a:srgbClr val="000000"/>
              </a:solidFill>
              <a:latin typeface="Arial"/>
              <a:ea typeface="Arial"/>
              <a:cs typeface="Arial"/>
              <a:sym typeface="Arial"/>
            </a:endParaRPr>
          </a:p>
        </p:txBody>
      </p:sp>
      <p:sp>
        <p:nvSpPr>
          <p:cNvPr id="466" name="Google Shape;466;p22"/>
          <p:cNvSpPr txBox="1"/>
          <p:nvPr/>
        </p:nvSpPr>
        <p:spPr>
          <a:xfrm>
            <a:off x="697025" y="630945"/>
            <a:ext cx="5833288"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a:t>
            </a:r>
            <a:r>
              <a:rPr lang="en-GB" sz="1100" b="0" i="1" u="none" strike="noStrike" cap="none" err="1">
                <a:solidFill>
                  <a:srgbClr val="000000"/>
                </a:solidFill>
                <a:latin typeface="Arial"/>
                <a:ea typeface="Arial"/>
                <a:cs typeface="Arial"/>
                <a:sym typeface="Arial"/>
              </a:rPr>
              <a:t>đun</a:t>
            </a:r>
            <a:r>
              <a:rPr lang="en-GB" sz="1100" b="0" i="1" u="none" strike="noStrike" cap="none">
                <a:solidFill>
                  <a:srgbClr val="000000"/>
                </a:solidFill>
                <a:latin typeface="Arial"/>
                <a:ea typeface="Arial"/>
                <a:cs typeface="Arial"/>
                <a:sym typeface="Arial"/>
              </a:rPr>
              <a:t> 3: </a:t>
            </a:r>
            <a:r>
              <a:rPr lang="en-GB" sz="1100" b="0" i="1" u="none" strike="noStrike" cap="none" err="1">
                <a:solidFill>
                  <a:srgbClr val="000000"/>
                </a:solidFill>
                <a:latin typeface="Arial"/>
                <a:ea typeface="Arial"/>
                <a:cs typeface="Arial"/>
                <a:sym typeface="Arial"/>
              </a:rPr>
              <a:t>Kỹ</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năng</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ngôn</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ngữ</a:t>
            </a:r>
            <a:endParaRPr sz="1400" b="0" i="0" u="none" strike="noStrike" cap="none" err="1">
              <a:solidFill>
                <a:srgbClr val="000000"/>
              </a:solidFill>
              <a:latin typeface="Arial"/>
              <a:ea typeface="Arial"/>
              <a:cs typeface="Arial"/>
              <a:sym typeface="Arial"/>
            </a:endParaRPr>
          </a:p>
        </p:txBody>
      </p:sp>
      <p:pic>
        <p:nvPicPr>
          <p:cNvPr id="467" name="Google Shape;467;p22" descr="Magnifying glass with solid fill"/>
          <p:cNvPicPr preferRelativeResize="0"/>
          <p:nvPr/>
        </p:nvPicPr>
        <p:blipFill rotWithShape="1">
          <a:blip r:embed="rId4">
            <a:alphaModFix/>
          </a:blip>
          <a:srcRect/>
          <a:stretch/>
        </p:blipFill>
        <p:spPr>
          <a:xfrm>
            <a:off x="667552" y="5439015"/>
            <a:ext cx="524866" cy="524866"/>
          </a:xfrm>
          <a:prstGeom prst="rect">
            <a:avLst/>
          </a:prstGeom>
          <a:noFill/>
          <a:ln>
            <a:noFill/>
          </a:ln>
        </p:spPr>
      </p:pic>
      <p:cxnSp>
        <p:nvCxnSpPr>
          <p:cNvPr id="468" name="Google Shape;468;p22"/>
          <p:cNvCxnSpPr/>
          <p:nvPr/>
        </p:nvCxnSpPr>
        <p:spPr>
          <a:xfrm>
            <a:off x="2413416" y="8089085"/>
            <a:ext cx="2570814" cy="0"/>
          </a:xfrm>
          <a:prstGeom prst="straightConnector1">
            <a:avLst/>
          </a:prstGeom>
          <a:noFill/>
          <a:ln w="9525" cap="flat" cmpd="sng">
            <a:solidFill>
              <a:schemeClr val="dk1"/>
            </a:solidFill>
            <a:prstDash val="dashDot"/>
            <a:round/>
            <a:headEnd type="none" w="sm" len="sm"/>
            <a:tailEnd type="none" w="sm" len="sm"/>
          </a:ln>
        </p:spPr>
      </p:cxnSp>
      <p:cxnSp>
        <p:nvCxnSpPr>
          <p:cNvPr id="469" name="Google Shape;469;p22"/>
          <p:cNvCxnSpPr/>
          <p:nvPr/>
        </p:nvCxnSpPr>
        <p:spPr>
          <a:xfrm>
            <a:off x="2413416" y="8503813"/>
            <a:ext cx="2570814" cy="0"/>
          </a:xfrm>
          <a:prstGeom prst="straightConnector1">
            <a:avLst/>
          </a:prstGeom>
          <a:noFill/>
          <a:ln w="9525" cap="flat" cmpd="sng">
            <a:solidFill>
              <a:schemeClr val="dk1"/>
            </a:solidFill>
            <a:prstDash val="dashDot"/>
            <a:round/>
            <a:headEnd type="none" w="sm" len="sm"/>
            <a:tailEnd type="none" w="sm" len="sm"/>
          </a:ln>
        </p:spPr>
      </p:cxnSp>
      <p:cxnSp>
        <p:nvCxnSpPr>
          <p:cNvPr id="470" name="Google Shape;470;p22"/>
          <p:cNvCxnSpPr/>
          <p:nvPr/>
        </p:nvCxnSpPr>
        <p:spPr>
          <a:xfrm>
            <a:off x="2413416" y="8903550"/>
            <a:ext cx="2570814" cy="0"/>
          </a:xfrm>
          <a:prstGeom prst="straightConnector1">
            <a:avLst/>
          </a:prstGeom>
          <a:noFill/>
          <a:ln w="9525" cap="flat" cmpd="sng">
            <a:solidFill>
              <a:schemeClr val="dk1"/>
            </a:solidFill>
            <a:prstDash val="dashDot"/>
            <a:round/>
            <a:headEnd type="none" w="sm" len="sm"/>
            <a:tailEnd type="none" w="sm" len="sm"/>
          </a:ln>
        </p:spPr>
      </p:cxnSp>
      <p:sp>
        <p:nvSpPr>
          <p:cNvPr id="2" name="Slide Number Placeholder 1">
            <a:extLst>
              <a:ext uri="{FF2B5EF4-FFF2-40B4-BE49-F238E27FC236}">
                <a16:creationId xmlns:a16="http://schemas.microsoft.com/office/drawing/2014/main" id="{5F28FDB4-73C8-6610-C020-0E2B8E1057BE}"/>
              </a:ext>
            </a:extLst>
          </p:cNvPr>
          <p:cNvSpPr>
            <a:spLocks noGrp="1"/>
          </p:cNvSpPr>
          <p:nvPr>
            <p:ph type="sldNum" idx="12"/>
          </p:nvPr>
        </p:nvSpPr>
        <p:spPr/>
        <p:txBody>
          <a:bodyPr/>
          <a:lstStyle/>
          <a:p>
            <a:fld id="{00000000-1234-1234-1234-123412341234}" type="slidenum">
              <a:rPr lang="en-GB"/>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3"/>
          <p:cNvSpPr txBox="1"/>
          <p:nvPr/>
        </p:nvSpPr>
        <p:spPr>
          <a:xfrm>
            <a:off x="553763" y="1000022"/>
            <a:ext cx="5833288" cy="5693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3 : </a:t>
            </a:r>
            <a:r>
              <a:rPr lang="en-GB" sz="1500" b="1" i="0" u="none" strike="noStrike" cap="none" err="1">
                <a:solidFill>
                  <a:srgbClr val="3E7190"/>
                </a:solidFill>
                <a:latin typeface="Arial"/>
                <a:ea typeface="Arial"/>
                <a:cs typeface="Arial"/>
                <a:sym typeface="Arial"/>
              </a:rPr>
              <a:t>Tìm</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hiểu</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về</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ngôn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ngữ</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không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lời</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trong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truyền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thông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Bước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gồm</a:t>
            </a:r>
            <a:r>
              <a:rPr lang="en-GB" sz="1100" b="0" i="0" u="none" strike="noStrike" cap="none">
                <a:solidFill>
                  <a:schemeClr val="dk1"/>
                </a:solidFill>
                <a:latin typeface="Arial"/>
                <a:ea typeface="Arial"/>
                <a:cs typeface="Arial"/>
                <a:sym typeface="Arial"/>
              </a:rPr>
              <a:t> 02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 </a:t>
            </a:r>
            <a:r>
              <a:rPr lang="en-GB" sz="1100" b="0" i="0" u="none" strike="noStrike" cap="none" err="1">
                <a:solidFill>
                  <a:schemeClr val="dk1"/>
                </a:solidFill>
                <a:latin typeface="Arial"/>
                <a:ea typeface="Arial"/>
                <a:cs typeface="Arial"/>
                <a:sym typeface="Arial"/>
              </a:rPr>
              <a:t>Tổng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gian</a:t>
            </a:r>
            <a:r>
              <a:rPr lang="en-GB" sz="1100" b="0" i="0" u="none" strike="noStrike" cap="none">
                <a:solidFill>
                  <a:schemeClr val="dk1"/>
                </a:solidFill>
                <a:latin typeface="Arial"/>
                <a:ea typeface="Arial"/>
                <a:cs typeface="Arial"/>
                <a:sym typeface="Arial"/>
              </a:rPr>
              <a:t>: 45 </a:t>
            </a:r>
            <a:r>
              <a:rPr lang="en-GB" sz="1100" b="0" i="0" u="none" strike="noStrike" cap="none" err="1">
                <a:solidFill>
                  <a:schemeClr val="dk1"/>
                </a:solidFill>
                <a:latin typeface="Arial"/>
                <a:ea typeface="Arial"/>
                <a:cs typeface="Arial"/>
                <a:sym typeface="Arial"/>
              </a:rPr>
              <a:t>phút</a:t>
            </a:r>
            <a:endParaRPr sz="1100" b="0" i="0" u="none" strike="noStrike" cap="none" err="1">
              <a:solidFill>
                <a:srgbClr val="000000"/>
              </a:solidFill>
              <a:latin typeface="Arial"/>
              <a:ea typeface="Arial"/>
              <a:cs typeface="Arial"/>
              <a:sym typeface="Arial"/>
            </a:endParaRPr>
          </a:p>
        </p:txBody>
      </p:sp>
      <p:sp>
        <p:nvSpPr>
          <p:cNvPr id="476" name="Google Shape;476;p23"/>
          <p:cNvSpPr txBox="1"/>
          <p:nvPr/>
        </p:nvSpPr>
        <p:spPr>
          <a:xfrm>
            <a:off x="553763" y="2803707"/>
            <a:ext cx="5922642" cy="938678"/>
          </a:xfrm>
          <a:prstGeom prst="rect">
            <a:avLst/>
          </a:prstGeom>
          <a:noFill/>
          <a:ln w="9525" cap="flat" cmpd="sng">
            <a:solidFill>
              <a:srgbClr val="AFB635"/>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Nếu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trước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ngữ</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nói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thì</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phần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mô-đun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ngữ</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hỗ</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tải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điệp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hiệu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quả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tiếp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sau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đây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được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thực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hiện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dưới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dạng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dạng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đổi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buổi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tránh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thấy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mệt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sụt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giảm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năng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lượng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phải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thảo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luận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não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lặp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lặp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lại</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77" name="Google Shape;477;p23"/>
          <p:cNvSpPr txBox="1"/>
          <p:nvPr/>
        </p:nvSpPr>
        <p:spPr>
          <a:xfrm>
            <a:off x="553763" y="3969323"/>
            <a:ext cx="5922642" cy="3323946"/>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4: </a:t>
            </a:r>
            <a:r>
              <a:rPr lang="en-GB" sz="1300" b="1" i="0" u="none" strike="noStrike" cap="none" err="1">
                <a:solidFill>
                  <a:srgbClr val="067973"/>
                </a:solidFill>
                <a:latin typeface="Arial"/>
                <a:ea typeface="Arial"/>
                <a:cs typeface="Arial"/>
                <a:sym typeface="Arial"/>
              </a:rPr>
              <a:t>Trò</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chơi</a:t>
            </a:r>
            <a:r>
              <a:rPr lang="en-GB" sz="1300" b="1" i="0" u="none" strike="noStrike" cap="none">
                <a:solidFill>
                  <a:srgbClr val="067973"/>
                </a:solidFill>
                <a:latin typeface="Arial"/>
                <a:ea typeface="Arial"/>
                <a:cs typeface="Arial"/>
                <a:sym typeface="Arial"/>
              </a:rPr>
              <a:t> ‘Nói </a:t>
            </a:r>
            <a:r>
              <a:rPr lang="en-GB" sz="1300" b="1" i="0" u="none" strike="noStrike" cap="none" err="1">
                <a:solidFill>
                  <a:srgbClr val="067973"/>
                </a:solidFill>
                <a:latin typeface="Arial"/>
                <a:ea typeface="Arial"/>
                <a:cs typeface="Arial"/>
                <a:sym typeface="Arial"/>
              </a:rPr>
              <a:t>một</a:t>
            </a:r>
            <a:r>
              <a:rPr lang="en-GB" sz="1300" b="1" i="0" u="none" strike="noStrike" cap="none">
                <a:solidFill>
                  <a:srgbClr val="067973"/>
                </a:solidFill>
                <a:latin typeface="Arial"/>
                <a:ea typeface="Arial"/>
                <a:cs typeface="Arial"/>
                <a:sym typeface="Arial"/>
              </a:rPr>
              <a:t> – </a:t>
            </a:r>
            <a:r>
              <a:rPr lang="en-GB" sz="1300" b="1" i="0" u="none" strike="noStrike" cap="none" err="1">
                <a:solidFill>
                  <a:srgbClr val="067973"/>
                </a:solidFill>
                <a:latin typeface="Arial"/>
                <a:ea typeface="Arial"/>
                <a:cs typeface="Arial"/>
                <a:sym typeface="Arial"/>
              </a:rPr>
              <a:t>Hiểu</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mười</a:t>
            </a:r>
            <a:r>
              <a:rPr lang="en-GB" sz="1300" b="1" i="0" u="none" strike="noStrike" cap="none">
                <a:solidFill>
                  <a:srgbClr val="067973"/>
                </a:solidFill>
                <a:latin typeface="Arial"/>
                <a:ea typeface="Arial"/>
                <a:cs typeface="Arial"/>
                <a:sym typeface="Arial"/>
              </a:rPr>
              <a:t>’ - </a:t>
            </a:r>
            <a:r>
              <a:rPr lang="en-GB" sz="1300" b="1" i="0" u="none" strike="noStrike" cap="none" err="1">
                <a:solidFill>
                  <a:srgbClr val="067973"/>
                </a:solidFill>
                <a:latin typeface="Arial"/>
                <a:ea typeface="Arial"/>
                <a:cs typeface="Arial"/>
                <a:sym typeface="Arial"/>
              </a:rPr>
              <a:t>tìm</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hiểu</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về</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ngôn</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ngữ</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không</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lời</a:t>
            </a:r>
            <a:r>
              <a:rPr lang="en-GB" sz="1300" b="1" i="0" u="none" strike="noStrike" cap="none">
                <a:solidFill>
                  <a:srgbClr val="067973"/>
                </a:solidFill>
                <a:latin typeface="Arial"/>
                <a:ea typeface="Arial"/>
                <a:cs typeface="Arial"/>
                <a:sym typeface="Arial"/>
              </a:rPr>
              <a:t>. </a:t>
            </a:r>
            <a:endParaRPr/>
          </a:p>
          <a:p>
            <a:pPr marL="0" marR="0" lvl="0" indent="0" algn="l" rtl="0">
              <a:lnSpc>
                <a:spcPct val="100000"/>
              </a:lnSpc>
              <a:spcBef>
                <a:spcPts val="0"/>
              </a:spcBef>
              <a:spcAft>
                <a:spcPts val="0"/>
              </a:spcAft>
              <a:buClr>
                <a:srgbClr val="000000"/>
              </a:buClr>
              <a:buSzPts val="1100"/>
              <a:buFont typeface="Arial"/>
              <a:buNone/>
            </a:pPr>
            <a:r>
              <a:rPr lang="en-GB" sz="1100" b="0" i="1" u="none" strike="noStrike" cap="none" err="1">
                <a:solidFill>
                  <a:schemeClr val="dk1"/>
                </a:solidFill>
                <a:latin typeface="Arial"/>
                <a:ea typeface="Arial"/>
                <a:cs typeface="Arial"/>
                <a:sym typeface="Arial"/>
              </a:rPr>
              <a:t>Thời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gian</a:t>
            </a:r>
            <a:r>
              <a:rPr lang="en-GB" sz="1100" b="0" i="1" u="none" strike="noStrike" cap="none">
                <a:solidFill>
                  <a:schemeClr val="dk1"/>
                </a:solidFill>
                <a:latin typeface="Arial"/>
                <a:ea typeface="Arial"/>
                <a:cs typeface="Arial"/>
                <a:sym typeface="Arial"/>
              </a:rPr>
              <a:t>: 25 </a:t>
            </a:r>
            <a:r>
              <a:rPr lang="en-GB" sz="1100" b="0" i="1" u="none" strike="noStrike" cap="none" err="1">
                <a:solidFill>
                  <a:schemeClr val="dk1"/>
                </a:solidFill>
                <a:latin typeface="Arial"/>
                <a:ea typeface="Arial"/>
                <a:cs typeface="Arial"/>
                <a:sym typeface="Arial"/>
              </a:rPr>
              <a:t>phút</a:t>
            </a:r>
            <a:endParaRPr sz="1100" b="0" i="1" u="none" strike="noStrike" cap="none">
              <a:solidFill>
                <a:srgbClr val="000000"/>
              </a:solidFill>
              <a:latin typeface="Arial"/>
              <a:ea typeface="Arial"/>
              <a:cs typeface="Arial"/>
              <a:sym typeface="Arial"/>
            </a:endParaRPr>
          </a:p>
          <a:p>
            <a:pPr marL="0" marR="0" lvl="0" indent="0" algn="ctr" rtl="0">
              <a:lnSpc>
                <a:spcPct val="100000"/>
              </a:lnSpc>
              <a:spcBef>
                <a:spcPts val="554"/>
              </a:spcBef>
              <a:spcAft>
                <a:spcPts val="0"/>
              </a:spcAft>
              <a:buClr>
                <a:srgbClr val="000000"/>
              </a:buClr>
              <a:buSzPts val="1100"/>
              <a:buFont typeface="Arial"/>
              <a:buNone/>
            </a:pPr>
            <a:r>
              <a:rPr lang="en-GB" sz="1100" b="1" i="0" u="none" strike="noStrike" cap="none" err="1">
                <a:solidFill>
                  <a:schemeClr val="dk1"/>
                </a:solidFill>
                <a:latin typeface="Arial"/>
                <a:ea typeface="Arial"/>
                <a:cs typeface="Arial"/>
                <a:sym typeface="Arial"/>
              </a:rPr>
              <a:t>Cách</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thực</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hiện</a:t>
            </a:r>
            <a:r>
              <a:rPr lang="en-GB" sz="1100" b="1"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chia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thành</a:t>
            </a:r>
            <a:r>
              <a:rPr lang="en-GB" sz="1100" b="0" i="0" u="none" strike="noStrike" cap="none">
                <a:solidFill>
                  <a:schemeClr val="dk1"/>
                </a:solidFill>
                <a:latin typeface="Arial"/>
                <a:ea typeface="Arial"/>
                <a:cs typeface="Arial"/>
                <a:sym typeface="Arial"/>
              </a:rPr>
              <a:t> 02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Nhóm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điều</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tra</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viên</a:t>
            </a:r>
            <a:r>
              <a:rPr lang="en-GB" sz="1100" b="0" i="0" u="none" strike="noStrike" cap="none">
                <a:solidFill>
                  <a:srgbClr val="067973"/>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Nhóm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người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trả</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lời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phỏng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vấn</a:t>
            </a:r>
            <a:r>
              <a:rPr lang="en-GB" sz="1100" b="1" i="1" u="none" strike="noStrike" cap="none">
                <a:solidFill>
                  <a:srgbClr val="06797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điều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bốc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thăm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nhiệm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vụ</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sau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đặt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câu</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hỏi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đóng</a:t>
            </a:r>
            <a:r>
              <a:rPr lang="en-GB" sz="1100" b="1" i="1" u="none" strike="noStrike" cap="none">
                <a:solidFill>
                  <a:srgbClr val="067973"/>
                </a:solidFill>
                <a:latin typeface="Arial"/>
                <a:ea typeface="Arial"/>
                <a:cs typeface="Arial"/>
                <a:sym typeface="Arial"/>
              </a:rPr>
              <a:t> </a:t>
            </a:r>
            <a:r>
              <a:rPr lang="en-GB" sz="1100" b="0" i="0" u="none" strike="noStrike" cap="none">
                <a:solidFill>
                  <a:schemeClr val="dk1"/>
                </a:solidFill>
                <a:latin typeface="Arial"/>
                <a:ea typeface="Arial"/>
                <a:cs typeface="Arial"/>
                <a:sym typeface="Arial"/>
              </a:rPr>
              <a:t>(</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đúng</a:t>
            </a:r>
            <a:r>
              <a:rPr lang="en-GB" sz="1100" b="0" i="0" u="none" strike="noStrike" cap="none">
                <a:solidFill>
                  <a:schemeClr val="dk1"/>
                </a:solidFill>
                <a:latin typeface="Arial"/>
                <a:ea typeface="Arial"/>
                <a:cs typeface="Arial"/>
                <a:sym typeface="Arial"/>
              </a:rPr>
              <a:t>/</a:t>
            </a:r>
            <a:r>
              <a:rPr lang="en-GB" sz="1100" b="0" i="0" u="none" strike="noStrike" cap="none" err="1">
                <a:solidFill>
                  <a:schemeClr val="dk1"/>
                </a:solidFill>
                <a:latin typeface="Arial"/>
                <a:ea typeface="Arial"/>
                <a:cs typeface="Arial"/>
                <a:sym typeface="Arial"/>
              </a:rPr>
              <a:t>sai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phỏng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phải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tìm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đúng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qua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biểu</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cảm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và</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hành</a:t>
            </a:r>
            <a:r>
              <a:rPr lang="en-GB" sz="1100" b="1" i="1" u="none" strike="noStrike" cap="none">
                <a:solidFill>
                  <a:srgbClr val="067973"/>
                </a:solidFill>
                <a:latin typeface="Arial"/>
                <a:ea typeface="Arial"/>
                <a:cs typeface="Arial"/>
                <a:sym typeface="Arial"/>
              </a:rPr>
              <a:t> vi </a:t>
            </a:r>
            <a:r>
              <a:rPr lang="en-GB" sz="1100" b="1" i="1" u="none" strike="noStrike" cap="none" err="1">
                <a:solidFill>
                  <a:srgbClr val="067973"/>
                </a:solidFill>
                <a:latin typeface="Arial"/>
                <a:ea typeface="Arial"/>
                <a:cs typeface="Arial"/>
                <a:sym typeface="Arial"/>
              </a:rPr>
              <a:t>của</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người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trả</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lời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phỏng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vấn</a:t>
            </a:r>
            <a:r>
              <a:rPr lang="en-GB" sz="1100" b="1" i="1" u="none" strike="noStrike" cap="none">
                <a:solidFill>
                  <a:srgbClr val="067973"/>
                </a:solidFill>
                <a:latin typeface="Arial"/>
                <a:ea typeface="Arial"/>
                <a:cs typeface="Arial"/>
                <a:sym typeface="Arial"/>
              </a:rPr>
              <a:t>. </a:t>
            </a:r>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phỏng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được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biết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tương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ứng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tuy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phải</a:t>
            </a:r>
            <a:r>
              <a:rPr lang="en-GB" sz="1100" b="0" i="0" u="none" strike="noStrike" cap="none">
                <a:solidFill>
                  <a:schemeClr val="dk1"/>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giữ</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bí</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mật</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đáp</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án</a:t>
            </a:r>
            <a:r>
              <a:rPr lang="en-GB" sz="1100" b="1" i="1" u="none" strike="noStrike" cap="none">
                <a:solidFill>
                  <a:srgbClr val="067973"/>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cuối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vòng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chơi</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Mỗi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Điều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đặt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phỏng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chỉ</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bằng</a:t>
            </a:r>
            <a:r>
              <a:rPr lang="en-GB" sz="1100" b="0" i="0" u="none" strike="noStrike" cap="none">
                <a:solidFill>
                  <a:schemeClr val="dk1"/>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từ</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khóa</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bí</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mật</a:t>
            </a:r>
            <a:r>
              <a:rPr lang="en-GB" sz="1100" b="1" i="1" u="none" strike="noStrike" cap="none">
                <a:solidFill>
                  <a:srgbClr val="067973"/>
                </a:solidFill>
                <a:latin typeface="Arial"/>
                <a:ea typeface="Arial"/>
                <a:cs typeface="Arial"/>
                <a:sym typeface="Arial"/>
              </a:rPr>
              <a:t> </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a:t>
            </a:r>
            <a:r>
              <a:rPr lang="en-GB" sz="1100" b="0" i="0" u="none" strike="noStrike" cap="none">
                <a:solidFill>
                  <a:schemeClr val="dk1"/>
                </a:solidFill>
                <a:latin typeface="Arial"/>
                <a:ea typeface="Arial"/>
                <a:cs typeface="Arial"/>
                <a:sym typeface="Arial"/>
              </a:rPr>
              <a:t> do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quy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định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nghĩa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như</a:t>
            </a:r>
            <a:r>
              <a:rPr lang="en-GB" sz="1100" b="0" i="0" u="none" strike="noStrike" cap="none">
                <a:solidFill>
                  <a:schemeClr val="dk1"/>
                </a:solidFill>
                <a:latin typeface="Arial"/>
                <a:ea typeface="Arial"/>
                <a:cs typeface="Arial"/>
                <a:sym typeface="Arial"/>
              </a:rPr>
              <a:t> “Ừ </a:t>
            </a:r>
            <a:r>
              <a:rPr lang="en-GB" sz="1100" b="0" i="0" u="none" strike="noStrike" cap="none" err="1">
                <a:solidFill>
                  <a:schemeClr val="dk1"/>
                </a:solidFill>
                <a:latin typeface="Arial"/>
                <a:ea typeface="Arial"/>
                <a:cs typeface="Arial"/>
                <a:sym typeface="Arial"/>
              </a:rPr>
              <a:t>thì</a:t>
            </a:r>
            <a:r>
              <a:rPr lang="en-GB" sz="1100" b="0" i="0" u="none" strike="noStrike" cap="none">
                <a:solidFill>
                  <a:schemeClr val="dk1"/>
                </a:solidFill>
                <a:latin typeface="Arial"/>
                <a:ea typeface="Arial"/>
                <a:cs typeface="Arial"/>
                <a:sym typeface="Arial"/>
              </a:rPr>
              <a:t>” hay “Ui </a:t>
            </a:r>
            <a:r>
              <a:rPr lang="en-GB" sz="1100" b="0" i="0" u="none" strike="noStrike" cap="none" err="1">
                <a:solidFill>
                  <a:schemeClr val="dk1"/>
                </a:solidFill>
                <a:latin typeface="Arial"/>
                <a:ea typeface="Arial"/>
                <a:cs typeface="Arial"/>
                <a:sym typeface="Arial"/>
              </a:rPr>
              <a:t>chà</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0" u="none" strike="noStrike" cap="none" err="1">
                <a:solidFill>
                  <a:schemeClr val="dk1"/>
                </a:solidFill>
                <a:latin typeface="Arial"/>
                <a:ea typeface="Arial"/>
                <a:cs typeface="Arial"/>
                <a:sym typeface="Arial"/>
              </a:rPr>
              <a:t>Mỗi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lượt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kéo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dài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đa</a:t>
            </a:r>
            <a:r>
              <a:rPr lang="en-GB" sz="1100" b="0" i="0" u="none" strike="noStrike" cap="none">
                <a:solidFill>
                  <a:schemeClr val="dk1"/>
                </a:solidFill>
                <a:latin typeface="Arial"/>
                <a:ea typeface="Arial"/>
                <a:cs typeface="Arial"/>
                <a:sym typeface="Arial"/>
              </a:rPr>
              <a:t> 5 </a:t>
            </a:r>
            <a:r>
              <a:rPr lang="en-GB" sz="1100" b="0" i="0" u="none" strike="noStrike" cap="none" err="1">
                <a:solidFill>
                  <a:schemeClr val="dk1"/>
                </a:solidFill>
                <a:latin typeface="Arial"/>
                <a:ea typeface="Arial"/>
                <a:cs typeface="Arial"/>
                <a:sym typeface="Arial"/>
              </a:rPr>
              <a:t>phút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hoặc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thúc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Điều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tìm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được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đúng</a:t>
            </a:r>
            <a:r>
              <a:rPr lang="en-GB" sz="11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478" name="Google Shape;478;p23"/>
          <p:cNvSpPr txBox="1"/>
          <p:nvPr/>
        </p:nvSpPr>
        <p:spPr>
          <a:xfrm>
            <a:off x="528918" y="1690382"/>
            <a:ext cx="5882977" cy="92328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Sau </a:t>
            </a:r>
            <a:r>
              <a:rPr lang="en-GB" sz="1100" b="1" i="0" u="none" strike="noStrike" cap="none" err="1">
                <a:solidFill>
                  <a:schemeClr val="dk1"/>
                </a:solidFill>
                <a:latin typeface="Arial"/>
                <a:ea typeface="Arial"/>
                <a:cs typeface="Arial"/>
                <a:sym typeface="Arial"/>
              </a:rPr>
              <a:t>bước</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này</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người</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tham</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gia</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sẽ</a:t>
            </a:r>
            <a:r>
              <a:rPr lang="en-GB" sz="1100" b="1" i="0"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Nắm</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được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tầm</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quan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trọng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của</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việc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sử</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dụng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ngôn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ngữ</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không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lời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để</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truyền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thông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hiệu</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quả</a:t>
            </a:r>
            <a:r>
              <a:rPr lang="en-GB" sz="1100" b="0" i="1"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Cùng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xây</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dựng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một</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danh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sách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các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gợi</a:t>
            </a:r>
            <a:r>
              <a:rPr lang="en-GB" sz="1100" b="0" i="1" u="none" strike="noStrike" cap="none">
                <a:solidFill>
                  <a:schemeClr val="dk1"/>
                </a:solidFill>
                <a:latin typeface="Arial"/>
                <a:ea typeface="Arial"/>
                <a:cs typeface="Arial"/>
                <a:sym typeface="Arial"/>
              </a:rPr>
              <a:t> ý </a:t>
            </a:r>
            <a:r>
              <a:rPr lang="en-GB" sz="1100" b="0" i="1" u="none" strike="noStrike" cap="none" err="1">
                <a:solidFill>
                  <a:schemeClr val="dk1"/>
                </a:solidFill>
                <a:latin typeface="Arial"/>
                <a:ea typeface="Arial"/>
                <a:cs typeface="Arial"/>
                <a:sym typeface="Arial"/>
              </a:rPr>
              <a:t>cho</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việc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sử</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dụng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ngôn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ngữ</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không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lời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trong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truyền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thông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về</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bệnh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truyền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nhiễm</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và</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vắc-xin</a:t>
            </a:r>
            <a:r>
              <a:rPr lang="en-GB" sz="1100" b="0" i="1"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sp>
        <p:nvSpPr>
          <p:cNvPr id="479" name="Google Shape;479;p23"/>
          <p:cNvSpPr txBox="1"/>
          <p:nvPr/>
        </p:nvSpPr>
        <p:spPr>
          <a:xfrm>
            <a:off x="697025" y="617398"/>
            <a:ext cx="5833288"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a:t>
            </a:r>
            <a:r>
              <a:rPr lang="en-GB" sz="1100" b="0" i="1" u="none" strike="noStrike" cap="none" err="1">
                <a:solidFill>
                  <a:srgbClr val="000000"/>
                </a:solidFill>
                <a:latin typeface="Arial"/>
                <a:ea typeface="Arial"/>
                <a:cs typeface="Arial"/>
                <a:sym typeface="Arial"/>
              </a:rPr>
              <a:t>đun</a:t>
            </a:r>
            <a:r>
              <a:rPr lang="en-GB" sz="1100" b="0" i="1" u="none" strike="noStrike" cap="none">
                <a:solidFill>
                  <a:srgbClr val="000000"/>
                </a:solidFill>
                <a:latin typeface="Arial"/>
                <a:ea typeface="Arial"/>
                <a:cs typeface="Arial"/>
                <a:sym typeface="Arial"/>
              </a:rPr>
              <a:t> 3: </a:t>
            </a:r>
            <a:r>
              <a:rPr lang="en-GB" sz="1100" b="0" i="1" u="none" strike="noStrike" cap="none" err="1">
                <a:solidFill>
                  <a:srgbClr val="000000"/>
                </a:solidFill>
                <a:latin typeface="Arial"/>
                <a:ea typeface="Arial"/>
                <a:cs typeface="Arial"/>
                <a:sym typeface="Arial"/>
              </a:rPr>
              <a:t>Kỹ</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năng</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ngôn</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ngữ</a:t>
            </a:r>
            <a:endParaRPr sz="1400" b="0" i="0" u="none" strike="noStrike" cap="none" err="1">
              <a:solidFill>
                <a:srgbClr val="000000"/>
              </a:solidFill>
              <a:latin typeface="Arial"/>
              <a:ea typeface="Arial"/>
              <a:cs typeface="Arial"/>
              <a:sym typeface="Arial"/>
            </a:endParaRPr>
          </a:p>
        </p:txBody>
      </p:sp>
      <p:sp>
        <p:nvSpPr>
          <p:cNvPr id="480" name="Google Shape;480;p23"/>
          <p:cNvSpPr/>
          <p:nvPr/>
        </p:nvSpPr>
        <p:spPr>
          <a:xfrm>
            <a:off x="527534" y="7687838"/>
            <a:ext cx="5975100" cy="1317300"/>
          </a:xfrm>
          <a:prstGeom prst="rect">
            <a:avLst/>
          </a:prstGeom>
          <a:solidFill>
            <a:schemeClr val="lt1"/>
          </a:solidFill>
          <a:ln w="12700" cap="flat" cmpd="sng">
            <a:solidFill>
              <a:srgbClr val="BA9E5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1" i="1" u="none" strike="noStrike" cap="none" err="1">
                <a:solidFill>
                  <a:srgbClr val="8C2137"/>
                </a:solidFill>
                <a:latin typeface="Arial"/>
                <a:ea typeface="Arial"/>
                <a:cs typeface="Arial"/>
                <a:sym typeface="Arial"/>
              </a:rPr>
              <a:t>Tập</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huấn</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viên</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sẽ</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cần</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chuẩn</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bị</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những</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văn</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phòng</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phẩm</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gì</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cho</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hoạt</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động</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này</a:t>
            </a:r>
            <a:r>
              <a:rPr lang="en-GB" sz="1100" b="1" i="1" u="none" strike="noStrike" cap="none">
                <a:solidFill>
                  <a:srgbClr val="8C2137"/>
                </a:solidFill>
                <a:latin typeface="Arial"/>
                <a:ea typeface="Arial"/>
                <a:cs typeface="Arial"/>
                <a:sym typeface="Arial"/>
              </a:rPr>
              <a:t>?</a:t>
            </a:r>
            <a:endParaRPr sz="1100" b="1" i="1" u="none" strike="noStrike" cap="none">
              <a:solidFill>
                <a:schemeClr val="dk1"/>
              </a:solidFill>
              <a:latin typeface="Arial"/>
              <a:ea typeface="Arial"/>
              <a:cs typeface="Arial"/>
              <a:sym typeface="Arial"/>
            </a:endParaRPr>
          </a:p>
        </p:txBody>
      </p:sp>
      <p:pic>
        <p:nvPicPr>
          <p:cNvPr id="481" name="Google Shape;481;p23" descr="Help with solid fill"/>
          <p:cNvPicPr preferRelativeResize="0"/>
          <p:nvPr/>
        </p:nvPicPr>
        <p:blipFill rotWithShape="1">
          <a:blip r:embed="rId3">
            <a:alphaModFix/>
          </a:blip>
          <a:srcRect/>
          <a:stretch/>
        </p:blipFill>
        <p:spPr>
          <a:xfrm>
            <a:off x="5951539" y="8480272"/>
            <a:ext cx="524866" cy="524866"/>
          </a:xfrm>
          <a:prstGeom prst="rect">
            <a:avLst/>
          </a:prstGeom>
          <a:noFill/>
          <a:ln>
            <a:noFill/>
          </a:ln>
        </p:spPr>
      </p:pic>
      <p:sp>
        <p:nvSpPr>
          <p:cNvPr id="2" name="Slide Number Placeholder 1">
            <a:extLst>
              <a:ext uri="{FF2B5EF4-FFF2-40B4-BE49-F238E27FC236}">
                <a16:creationId xmlns:a16="http://schemas.microsoft.com/office/drawing/2014/main" id="{F6CC44A1-8F5B-5ED7-339A-15E331BEE182}"/>
              </a:ext>
            </a:extLst>
          </p:cNvPr>
          <p:cNvSpPr>
            <a:spLocks noGrp="1"/>
          </p:cNvSpPr>
          <p:nvPr>
            <p:ph type="sldNum" idx="12"/>
          </p:nvPr>
        </p:nvSpPr>
        <p:spPr/>
        <p:txBody>
          <a:bodyPr/>
          <a:lstStyle/>
          <a:p>
            <a:fld id="{00000000-1234-1234-1234-123412341234}" type="slidenum">
              <a:rPr lang="en-GB"/>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24"/>
          <p:cNvSpPr/>
          <p:nvPr/>
        </p:nvSpPr>
        <p:spPr>
          <a:xfrm>
            <a:off x="667308" y="4355258"/>
            <a:ext cx="5780384" cy="4661094"/>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7" name="Google Shape;487;p24"/>
          <p:cNvSpPr txBox="1"/>
          <p:nvPr/>
        </p:nvSpPr>
        <p:spPr>
          <a:xfrm>
            <a:off x="651939" y="1848418"/>
            <a:ext cx="5814510" cy="2277506"/>
          </a:xfrm>
          <a:prstGeom prst="rect">
            <a:avLst/>
          </a:prstGeom>
          <a:solidFill>
            <a:srgbClr val="E6E6E6"/>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5: Thảo </a:t>
            </a:r>
            <a:r>
              <a:rPr lang="en-GB" sz="1300" b="1" i="0" u="none" strike="noStrike" cap="none" err="1">
                <a:solidFill>
                  <a:srgbClr val="067973"/>
                </a:solidFill>
                <a:latin typeface="Arial"/>
                <a:ea typeface="Arial"/>
                <a:cs typeface="Arial"/>
                <a:sym typeface="Arial"/>
              </a:rPr>
              <a:t>luận</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về</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cách</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sử</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dụng</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ngôn</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ngữ</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không</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lời</a:t>
            </a:r>
            <a:r>
              <a:rPr lang="en-GB" sz="1300" b="1" i="0" u="none" strike="noStrike" cap="none">
                <a:solidFill>
                  <a:srgbClr val="06797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1" u="none" strike="noStrike" cap="none" err="1">
                <a:solidFill>
                  <a:schemeClr val="dk1"/>
                </a:solidFill>
                <a:latin typeface="Arial"/>
                <a:ea typeface="Arial"/>
                <a:cs typeface="Arial"/>
                <a:sym typeface="Arial"/>
              </a:rPr>
              <a:t>Thời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gian</a:t>
            </a:r>
            <a:r>
              <a:rPr lang="en-GB" sz="1100" b="0" i="1" u="none" strike="noStrike" cap="none">
                <a:solidFill>
                  <a:schemeClr val="dk1"/>
                </a:solidFill>
                <a:latin typeface="Arial"/>
                <a:ea typeface="Arial"/>
                <a:cs typeface="Arial"/>
                <a:sym typeface="Arial"/>
              </a:rPr>
              <a:t>: 20 </a:t>
            </a:r>
            <a:r>
              <a:rPr lang="en-GB" sz="1100" b="0" i="1" u="none" strike="noStrike" cap="none" err="1">
                <a:solidFill>
                  <a:schemeClr val="dk1"/>
                </a:solidFill>
                <a:latin typeface="Arial"/>
                <a:ea typeface="Arial"/>
                <a:cs typeface="Arial"/>
                <a:sym typeface="Arial"/>
              </a:rPr>
              <a:t>phút</a:t>
            </a:r>
            <a:endParaRPr sz="1100" b="0" i="1" u="none" strike="noStrike" cap="none">
              <a:solidFill>
                <a:schemeClr val="dk1"/>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Sau </a:t>
            </a:r>
            <a:r>
              <a:rPr lang="en-GB" sz="1100" b="0" i="0" u="none" strike="noStrike" cap="none" err="1">
                <a:solidFill>
                  <a:schemeClr val="dk1"/>
                </a:solidFill>
                <a:latin typeface="Arial"/>
                <a:ea typeface="Arial"/>
                <a:cs typeface="Arial"/>
                <a:sym typeface="Arial"/>
              </a:rPr>
              <a:t>mỗi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vòng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đặt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thảo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luận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như</a:t>
            </a:r>
            <a:r>
              <a:rPr lang="en-GB" sz="1100" b="0" i="0" u="none" strike="noStrike" cap="none">
                <a:solidFill>
                  <a:schemeClr val="dk1"/>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rgbClr val="067973"/>
              </a:buClr>
              <a:buSzPts val="1100"/>
              <a:buFont typeface="Arial"/>
              <a:buChar char="•"/>
            </a:pPr>
            <a:r>
              <a:rPr lang="en-GB" sz="1100" b="1" i="1" u="none" strike="noStrike" cap="none" err="1">
                <a:solidFill>
                  <a:srgbClr val="067973"/>
                </a:solidFill>
                <a:latin typeface="Arial"/>
                <a:ea typeface="Arial"/>
                <a:cs typeface="Arial"/>
                <a:sym typeface="Arial"/>
              </a:rPr>
              <a:t>Tín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hiệu</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nào</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từ</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người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chơi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khiến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anh</a:t>
            </a:r>
            <a:r>
              <a:rPr lang="en-GB" sz="1100" b="1" i="1" u="none" strike="noStrike" cap="none">
                <a:solidFill>
                  <a:srgbClr val="067973"/>
                </a:solidFill>
                <a:latin typeface="Arial"/>
                <a:ea typeface="Arial"/>
                <a:cs typeface="Arial"/>
                <a:sym typeface="Arial"/>
              </a:rPr>
              <a:t>/</a:t>
            </a:r>
            <a:r>
              <a:rPr lang="en-GB" sz="1100" b="1" i="1" u="none" strike="noStrike" cap="none" err="1">
                <a:solidFill>
                  <a:srgbClr val="067973"/>
                </a:solidFill>
                <a:latin typeface="Arial"/>
                <a:ea typeface="Arial"/>
                <a:cs typeface="Arial"/>
                <a:sym typeface="Arial"/>
              </a:rPr>
              <a:t>chị</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tìm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ra</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được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câu</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trả</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lời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đúng</a:t>
            </a:r>
            <a:r>
              <a:rPr lang="en-GB" sz="1100" b="1" i="1" u="none" strike="noStrike" cap="none">
                <a:solidFill>
                  <a:srgbClr val="067973"/>
                </a:solidFill>
                <a:latin typeface="Arial"/>
                <a:ea typeface="Arial"/>
                <a:cs typeface="Arial"/>
                <a:sym typeface="Arial"/>
              </a:rPr>
              <a:t>? </a:t>
            </a:r>
            <a:endParaRPr/>
          </a:p>
          <a:p>
            <a:pPr marL="0" marR="0" lvl="0" indent="0" algn="just" rtl="0">
              <a:lnSpc>
                <a:spcPct val="100000"/>
              </a:lnSpc>
              <a:spcBef>
                <a:spcPts val="554"/>
              </a:spcBef>
              <a:spcAft>
                <a:spcPts val="0"/>
              </a:spcAft>
              <a:buNone/>
            </a:pPr>
            <a:r>
              <a:rPr lang="en-GB" sz="1100" b="1" i="1" u="none" strike="noStrike" cap="none">
                <a:solidFill>
                  <a:srgbClr val="067973"/>
                </a:solidFill>
                <a:latin typeface="Arial"/>
                <a:ea typeface="Arial"/>
                <a:cs typeface="Arial"/>
                <a:sym typeface="Arial"/>
              </a:rPr>
              <a:t>(</a:t>
            </a:r>
            <a:r>
              <a:rPr lang="en-GB" sz="1100" b="1" i="1" u="none" strike="noStrike" cap="none" err="1">
                <a:solidFill>
                  <a:srgbClr val="067973"/>
                </a:solidFill>
                <a:latin typeface="Arial"/>
                <a:ea typeface="Arial"/>
                <a:cs typeface="Arial"/>
                <a:sym typeface="Arial"/>
              </a:rPr>
              <a:t>Gợi</a:t>
            </a:r>
            <a:r>
              <a:rPr lang="en-GB" sz="1100" b="1" i="1" u="none" strike="noStrike" cap="none">
                <a:solidFill>
                  <a:srgbClr val="067973"/>
                </a:solidFill>
                <a:latin typeface="Arial"/>
                <a:ea typeface="Arial"/>
                <a:cs typeface="Arial"/>
                <a:sym typeface="Arial"/>
              </a:rPr>
              <a:t> ý: </a:t>
            </a:r>
            <a:r>
              <a:rPr lang="en-GB" sz="1100" b="1" i="1" u="none" strike="noStrike" cap="none" err="1">
                <a:solidFill>
                  <a:srgbClr val="067973"/>
                </a:solidFill>
                <a:latin typeface="Arial"/>
                <a:ea typeface="Arial"/>
                <a:cs typeface="Arial"/>
                <a:sym typeface="Arial"/>
              </a:rPr>
              <a:t>biểu</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cảm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khuôn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mặt</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chuyển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động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cơ</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thể</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chuyển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động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chân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tay</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cử</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động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đầu</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ánh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mắt</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thay</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đổi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tư</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thế</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đứng</a:t>
            </a:r>
            <a:r>
              <a:rPr lang="en-GB" sz="1100" b="1" i="1" u="none" strike="noStrike" cap="none">
                <a:solidFill>
                  <a:srgbClr val="067973"/>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rgbClr val="067973"/>
              </a:buClr>
              <a:buSzPts val="1100"/>
              <a:buFont typeface="Arial"/>
              <a:buChar char="•"/>
            </a:pPr>
            <a:r>
              <a:rPr lang="en-GB" sz="1100" b="1" i="1" u="none" strike="noStrike" cap="none" err="1">
                <a:solidFill>
                  <a:srgbClr val="067973"/>
                </a:solidFill>
                <a:latin typeface="Arial"/>
                <a:ea typeface="Arial"/>
                <a:cs typeface="Arial"/>
                <a:sym typeface="Arial"/>
              </a:rPr>
              <a:t>Chúng</a:t>
            </a:r>
            <a:r>
              <a:rPr lang="en-GB" sz="1100" b="1" i="1" u="none" strike="noStrike" cap="none">
                <a:solidFill>
                  <a:srgbClr val="067973"/>
                </a:solidFill>
                <a:latin typeface="Arial"/>
                <a:ea typeface="Arial"/>
                <a:cs typeface="Arial"/>
                <a:sym typeface="Arial"/>
              </a:rPr>
              <a:t> ta </a:t>
            </a:r>
            <a:r>
              <a:rPr lang="en-GB" sz="1100" b="1" i="1" u="none" strike="noStrike" cap="none" err="1">
                <a:solidFill>
                  <a:srgbClr val="067973"/>
                </a:solidFill>
                <a:latin typeface="Arial"/>
                <a:ea typeface="Arial"/>
                <a:cs typeface="Arial"/>
                <a:sym typeface="Arial"/>
              </a:rPr>
              <a:t>học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được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thêm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điều</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gì</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về</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ngôn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ngữ</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không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lời</a:t>
            </a:r>
            <a:r>
              <a:rPr lang="en-GB" sz="1100" b="1" i="1" u="none" strike="noStrike" cap="none">
                <a:solidFill>
                  <a:srgbClr val="067973"/>
                </a:solidFill>
                <a:latin typeface="Arial"/>
                <a:ea typeface="Arial"/>
                <a:cs typeface="Arial"/>
                <a:sym typeface="Arial"/>
              </a:rPr>
              <a:t> qua </a:t>
            </a:r>
            <a:r>
              <a:rPr lang="en-GB" sz="1100" b="1" i="1" u="none" strike="noStrike" cap="none" err="1">
                <a:solidFill>
                  <a:srgbClr val="067973"/>
                </a:solidFill>
                <a:latin typeface="Arial"/>
                <a:ea typeface="Arial"/>
                <a:cs typeface="Arial"/>
                <a:sym typeface="Arial"/>
              </a:rPr>
              <a:t>hoạt</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động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vừa</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rồi</a:t>
            </a:r>
            <a:r>
              <a:rPr lang="en-GB" sz="1100" b="1" i="1" u="none" strike="noStrike" cap="none">
                <a:solidFill>
                  <a:srgbClr val="067973"/>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bảng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hoặc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tấm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giấy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lớn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thành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danh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gợi</a:t>
            </a:r>
            <a:r>
              <a:rPr lang="en-GB" sz="1100" b="0" i="0" u="none" strike="noStrike" cap="none">
                <a:solidFill>
                  <a:schemeClr val="dk1"/>
                </a:solidFill>
                <a:latin typeface="Arial"/>
                <a:ea typeface="Arial"/>
                <a:cs typeface="Arial"/>
                <a:sym typeface="Arial"/>
              </a:rPr>
              <a:t> ý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hiểu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áp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ngữ</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pic>
        <p:nvPicPr>
          <p:cNvPr id="488" name="Google Shape;488;p24" descr="A picture containing doll, toy&#10;&#10;Description automatically generated"/>
          <p:cNvPicPr preferRelativeResize="0"/>
          <p:nvPr/>
        </p:nvPicPr>
        <p:blipFill rotWithShape="1">
          <a:blip r:embed="rId3">
            <a:alphaModFix/>
          </a:blip>
          <a:srcRect/>
          <a:stretch/>
        </p:blipFill>
        <p:spPr>
          <a:xfrm>
            <a:off x="2953922" y="5334843"/>
            <a:ext cx="1190211" cy="2679901"/>
          </a:xfrm>
          <a:prstGeom prst="rect">
            <a:avLst/>
          </a:prstGeom>
          <a:noFill/>
          <a:ln>
            <a:noFill/>
          </a:ln>
        </p:spPr>
      </p:pic>
      <p:sp>
        <p:nvSpPr>
          <p:cNvPr id="489" name="Google Shape;489;p24"/>
          <p:cNvSpPr/>
          <p:nvPr/>
        </p:nvSpPr>
        <p:spPr>
          <a:xfrm>
            <a:off x="4187464" y="5072614"/>
            <a:ext cx="2079693" cy="980146"/>
          </a:xfrm>
          <a:prstGeom prst="roundRect">
            <a:avLst>
              <a:gd name="adj" fmla="val 16667"/>
            </a:avLst>
          </a:prstGeom>
          <a:solidFill>
            <a:schemeClr val="lt1"/>
          </a:solid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1" u="none" strike="noStrike" cap="none" err="1">
                <a:solidFill>
                  <a:schemeClr val="dk1"/>
                </a:solidFill>
                <a:latin typeface="Arial"/>
                <a:ea typeface="Arial"/>
                <a:cs typeface="Arial"/>
                <a:sym typeface="Arial"/>
              </a:rPr>
              <a:t>Nhìn</a:t>
            </a:r>
            <a:r>
              <a:rPr lang="en-GB" sz="1100" b="1" i="1" u="none" strike="noStrike" cap="none">
                <a:solidFill>
                  <a:schemeClr val="dk1"/>
                </a:solidFill>
                <a:latin typeface="Arial"/>
                <a:ea typeface="Arial"/>
                <a:cs typeface="Arial"/>
                <a:sym typeface="Arial"/>
              </a:rPr>
              <a:t> </a:t>
            </a:r>
            <a:r>
              <a:rPr lang="en-GB" sz="1100" b="1" i="1" u="none" strike="noStrike" cap="none" err="1">
                <a:solidFill>
                  <a:schemeClr val="dk1"/>
                </a:solidFill>
                <a:latin typeface="Arial"/>
                <a:ea typeface="Arial"/>
                <a:cs typeface="Arial"/>
                <a:sym typeface="Arial"/>
              </a:rPr>
              <a:t>thẳng</a:t>
            </a:r>
            <a:r>
              <a:rPr lang="en-GB" sz="1100" b="1" i="1" u="none" strike="noStrike" cap="none">
                <a:solidFill>
                  <a:schemeClr val="dk1"/>
                </a:solidFill>
                <a:latin typeface="Arial"/>
                <a:ea typeface="Arial"/>
                <a:cs typeface="Arial"/>
                <a:sym typeface="Arial"/>
              </a:rPr>
              <a:t> </a:t>
            </a:r>
            <a:r>
              <a:rPr lang="en-GB" sz="1100" b="1" i="1" u="none" strike="noStrike" cap="none" err="1">
                <a:solidFill>
                  <a:schemeClr val="dk1"/>
                </a:solidFill>
                <a:latin typeface="Arial"/>
                <a:ea typeface="Arial"/>
                <a:cs typeface="Arial"/>
                <a:sym typeface="Arial"/>
              </a:rPr>
              <a:t>vào</a:t>
            </a:r>
            <a:r>
              <a:rPr lang="en-GB" sz="1100" b="1" i="1" u="none" strike="noStrike" cap="none">
                <a:solidFill>
                  <a:schemeClr val="dk1"/>
                </a:solidFill>
                <a:latin typeface="Arial"/>
                <a:ea typeface="Arial"/>
                <a:cs typeface="Arial"/>
                <a:sym typeface="Arial"/>
              </a:rPr>
              <a:t> </a:t>
            </a:r>
            <a:r>
              <a:rPr lang="en-GB" sz="1100" b="1" i="1" u="none" strike="noStrike" cap="none" err="1">
                <a:solidFill>
                  <a:schemeClr val="dk1"/>
                </a:solidFill>
                <a:latin typeface="Arial"/>
                <a:ea typeface="Arial"/>
                <a:cs typeface="Arial"/>
                <a:sym typeface="Arial"/>
              </a:rPr>
              <a:t>mắt</a:t>
            </a:r>
            <a:r>
              <a:rPr lang="en-GB" sz="1100" b="1" i="1" u="none" strike="noStrike" cap="none">
                <a:solidFill>
                  <a:schemeClr val="dk1"/>
                </a:solidFill>
                <a:latin typeface="Arial"/>
                <a:ea typeface="Arial"/>
                <a:cs typeface="Arial"/>
                <a:sym typeface="Arial"/>
              </a:rPr>
              <a:t> hay </a:t>
            </a:r>
            <a:r>
              <a:rPr lang="en-GB" sz="1100" b="1" i="1" u="none" strike="noStrike" cap="none" err="1">
                <a:solidFill>
                  <a:schemeClr val="dk1"/>
                </a:solidFill>
                <a:latin typeface="Arial"/>
                <a:ea typeface="Arial"/>
                <a:cs typeface="Arial"/>
                <a:sym typeface="Arial"/>
              </a:rPr>
              <a:t>nhìn</a:t>
            </a:r>
            <a:r>
              <a:rPr lang="en-GB" sz="1100" b="1" i="1" u="none" strike="noStrike" cap="none">
                <a:solidFill>
                  <a:schemeClr val="dk1"/>
                </a:solidFill>
                <a:latin typeface="Arial"/>
                <a:ea typeface="Arial"/>
                <a:cs typeface="Arial"/>
                <a:sym typeface="Arial"/>
              </a:rPr>
              <a:t> </a:t>
            </a:r>
            <a:r>
              <a:rPr lang="en-GB" sz="1100" b="1" i="1" u="none" strike="noStrike" cap="none" err="1">
                <a:solidFill>
                  <a:schemeClr val="dk1"/>
                </a:solidFill>
                <a:latin typeface="Arial"/>
                <a:ea typeface="Arial"/>
                <a:cs typeface="Arial"/>
                <a:sym typeface="Arial"/>
              </a:rPr>
              <a:t>đi</a:t>
            </a:r>
            <a:r>
              <a:rPr lang="en-GB" sz="1100" b="1" i="1" u="none" strike="noStrike" cap="none">
                <a:solidFill>
                  <a:schemeClr val="dk1"/>
                </a:solidFill>
                <a:latin typeface="Arial"/>
                <a:ea typeface="Arial"/>
                <a:cs typeface="Arial"/>
                <a:sym typeface="Arial"/>
              </a:rPr>
              <a:t> </a:t>
            </a:r>
            <a:r>
              <a:rPr lang="en-GB" sz="1100" b="1" i="1" u="none" strike="noStrike" cap="none" err="1">
                <a:solidFill>
                  <a:schemeClr val="dk1"/>
                </a:solidFill>
                <a:latin typeface="Arial"/>
                <a:ea typeface="Arial"/>
                <a:cs typeface="Arial"/>
                <a:sym typeface="Arial"/>
              </a:rPr>
              <a:t>chỗ</a:t>
            </a:r>
            <a:r>
              <a:rPr lang="en-GB" sz="1100" b="1" i="1" u="none" strike="noStrike" cap="none">
                <a:solidFill>
                  <a:schemeClr val="dk1"/>
                </a:solidFill>
                <a:latin typeface="Arial"/>
                <a:ea typeface="Arial"/>
                <a:cs typeface="Arial"/>
                <a:sym typeface="Arial"/>
              </a:rPr>
              <a:t> </a:t>
            </a:r>
            <a:r>
              <a:rPr lang="en-GB" sz="1100" b="1" i="1" u="none" strike="noStrike" cap="none" err="1">
                <a:solidFill>
                  <a:schemeClr val="dk1"/>
                </a:solidFill>
                <a:latin typeface="Arial"/>
                <a:ea typeface="Arial"/>
                <a:cs typeface="Arial"/>
                <a:sym typeface="Arial"/>
              </a:rPr>
              <a:t>khác</a:t>
            </a:r>
            <a:r>
              <a:rPr lang="en-GB" sz="1100" b="1" i="1" u="none" strike="noStrike" cap="none">
                <a:solidFill>
                  <a:schemeClr val="dk1"/>
                </a:solidFill>
                <a:latin typeface="Arial"/>
                <a:ea typeface="Arial"/>
                <a:cs typeface="Arial"/>
                <a:sym typeface="Arial"/>
              </a:rPr>
              <a:t>, …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hiện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mức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hứng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thú</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nghe</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90" name="Google Shape;490;p24"/>
          <p:cNvSpPr/>
          <p:nvPr/>
        </p:nvSpPr>
        <p:spPr>
          <a:xfrm>
            <a:off x="4445053" y="6334858"/>
            <a:ext cx="1818978" cy="1185629"/>
          </a:xfrm>
          <a:prstGeom prst="roundRect">
            <a:avLst>
              <a:gd name="adj" fmla="val 16667"/>
            </a:avLst>
          </a:prstGeom>
          <a:solidFill>
            <a:schemeClr val="lt1"/>
          </a:solid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err="1">
                <a:solidFill>
                  <a:schemeClr val="dk1"/>
                </a:solidFill>
                <a:latin typeface="Arial"/>
                <a:ea typeface="Arial"/>
                <a:cs typeface="Arial"/>
                <a:sym typeface="Arial"/>
              </a:rPr>
              <a:t>Miệng</a:t>
            </a:r>
            <a:r>
              <a:rPr lang="en-GB" sz="1100" b="0" i="0" u="none" strike="noStrike" cap="none">
                <a:solidFill>
                  <a:schemeClr val="dk1"/>
                </a:solidFill>
                <a:latin typeface="Arial"/>
                <a:ea typeface="Arial"/>
                <a:cs typeface="Arial"/>
                <a:sym typeface="Arial"/>
              </a:rPr>
              <a:t>: </a:t>
            </a:r>
            <a:r>
              <a:rPr lang="en-GB" sz="1100" b="1" i="1" u="none" strike="noStrike" cap="none" err="1">
                <a:solidFill>
                  <a:schemeClr val="dk1"/>
                </a:solidFill>
                <a:latin typeface="Arial"/>
                <a:ea typeface="Arial"/>
                <a:cs typeface="Arial"/>
                <a:sym typeface="Arial"/>
              </a:rPr>
              <a:t>cười</a:t>
            </a:r>
            <a:r>
              <a:rPr lang="en-GB" sz="1100" b="1" i="1" u="none" strike="noStrike" cap="none">
                <a:solidFill>
                  <a:schemeClr val="dk1"/>
                </a:solidFill>
                <a:latin typeface="Arial"/>
                <a:ea typeface="Arial"/>
                <a:cs typeface="Arial"/>
                <a:sym typeface="Arial"/>
              </a:rPr>
              <a:t>, </a:t>
            </a:r>
            <a:r>
              <a:rPr lang="en-GB" sz="1100" b="1" i="1" u="none" strike="noStrike" cap="none" err="1">
                <a:solidFill>
                  <a:schemeClr val="dk1"/>
                </a:solidFill>
                <a:latin typeface="Arial"/>
                <a:ea typeface="Arial"/>
                <a:cs typeface="Arial"/>
                <a:sym typeface="Arial"/>
              </a:rPr>
              <a:t>mếu</a:t>
            </a:r>
            <a:r>
              <a:rPr lang="en-GB" sz="1100" b="1" i="1" u="none" strike="noStrike" cap="none">
                <a:solidFill>
                  <a:schemeClr val="dk1"/>
                </a:solidFill>
                <a:latin typeface="Arial"/>
                <a:ea typeface="Arial"/>
                <a:cs typeface="Arial"/>
                <a:sym typeface="Arial"/>
              </a:rPr>
              <a:t>, </a:t>
            </a:r>
            <a:r>
              <a:rPr lang="en-GB" sz="1100" b="1" i="1" u="none" strike="noStrike" cap="none" err="1">
                <a:solidFill>
                  <a:schemeClr val="dk1"/>
                </a:solidFill>
                <a:latin typeface="Arial"/>
                <a:ea typeface="Arial"/>
                <a:cs typeface="Arial"/>
                <a:sym typeface="Arial"/>
              </a:rPr>
              <a:t>nghiến</a:t>
            </a:r>
            <a:r>
              <a:rPr lang="en-GB" sz="1100" b="1" i="1" u="none" strike="noStrike" cap="none">
                <a:solidFill>
                  <a:schemeClr val="dk1"/>
                </a:solidFill>
                <a:latin typeface="Arial"/>
                <a:ea typeface="Arial"/>
                <a:cs typeface="Arial"/>
                <a:sym typeface="Arial"/>
              </a:rPr>
              <a:t> </a:t>
            </a:r>
            <a:r>
              <a:rPr lang="en-GB" sz="1100" b="1" i="1" u="none" strike="noStrike" cap="none" err="1">
                <a:solidFill>
                  <a:schemeClr val="dk1"/>
                </a:solidFill>
                <a:latin typeface="Arial"/>
                <a:ea typeface="Arial"/>
                <a:cs typeface="Arial"/>
                <a:sym typeface="Arial"/>
              </a:rPr>
              <a:t>răng</a:t>
            </a:r>
            <a:r>
              <a:rPr lang="en-GB" sz="1100" b="1" i="1" u="none" strike="noStrike" cap="none">
                <a:solidFill>
                  <a:schemeClr val="dk1"/>
                </a:solidFill>
                <a:latin typeface="Arial"/>
                <a:ea typeface="Arial"/>
                <a:cs typeface="Arial"/>
                <a:sym typeface="Arial"/>
              </a:rPr>
              <a:t>, </a:t>
            </a:r>
            <a:r>
              <a:rPr lang="en-GB" sz="1100" b="1" i="1" u="none" strike="noStrike" cap="none" err="1">
                <a:solidFill>
                  <a:schemeClr val="dk1"/>
                </a:solidFill>
                <a:latin typeface="Arial"/>
                <a:ea typeface="Arial"/>
                <a:cs typeface="Arial"/>
                <a:sym typeface="Arial"/>
              </a:rPr>
              <a:t>cắn</a:t>
            </a:r>
            <a:r>
              <a:rPr lang="en-GB" sz="1100" b="1" i="1" u="none" strike="noStrike" cap="none">
                <a:solidFill>
                  <a:schemeClr val="dk1"/>
                </a:solidFill>
                <a:latin typeface="Arial"/>
                <a:ea typeface="Arial"/>
                <a:cs typeface="Arial"/>
                <a:sym typeface="Arial"/>
              </a:rPr>
              <a:t> </a:t>
            </a:r>
            <a:r>
              <a:rPr lang="en-GB" sz="1100" b="1" i="1" u="none" strike="noStrike" cap="none" err="1">
                <a:solidFill>
                  <a:schemeClr val="dk1"/>
                </a:solidFill>
                <a:latin typeface="Arial"/>
                <a:ea typeface="Arial"/>
                <a:cs typeface="Arial"/>
                <a:sym typeface="Arial"/>
              </a:rPr>
              <a:t>môi</a:t>
            </a:r>
            <a:r>
              <a:rPr lang="en-GB" sz="1100" b="1" i="1" u="none" strike="noStrike" cap="none">
                <a:solidFill>
                  <a:schemeClr val="dk1"/>
                </a:solidFill>
                <a:latin typeface="Arial"/>
                <a:ea typeface="Arial"/>
                <a:cs typeface="Arial"/>
                <a:sym typeface="Arial"/>
              </a:rPr>
              <a:t> </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hiện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xúc</a:t>
            </a:r>
            <a:r>
              <a:rPr lang="en-GB" sz="1100">
                <a:solidFill>
                  <a:schemeClr val="dk1"/>
                </a:solidFill>
              </a:rPr>
              <a:t> </a:t>
            </a:r>
            <a:r>
              <a:rPr lang="en-GB" sz="1100" err="1">
                <a:solidFill>
                  <a:schemeClr val="dk1"/>
                </a:solidFill>
              </a:rPr>
              <a:t>tích</a:t>
            </a:r>
            <a:r>
              <a:rPr lang="en-GB" sz="1100">
                <a:solidFill>
                  <a:schemeClr val="dk1"/>
                </a:solidFill>
              </a:rPr>
              <a:t> </a:t>
            </a:r>
            <a:r>
              <a:rPr lang="en-GB" sz="1100" err="1">
                <a:solidFill>
                  <a:schemeClr val="dk1"/>
                </a:solidFill>
              </a:rPr>
              <a:t>cực</a:t>
            </a:r>
            <a:r>
              <a:rPr lang="en-GB" sz="1100">
                <a:solidFill>
                  <a:schemeClr val="dk1"/>
                </a:solidFill>
              </a:rPr>
              <a:t>/</a:t>
            </a:r>
            <a:r>
              <a:rPr lang="en-GB" sz="1100" err="1">
                <a:solidFill>
                  <a:schemeClr val="dk1"/>
                </a:solidFill>
              </a:rPr>
              <a:t>tiêu</a:t>
            </a:r>
            <a:r>
              <a:rPr lang="en-GB" sz="1100">
                <a:solidFill>
                  <a:schemeClr val="dk1"/>
                </a:solidFill>
              </a:rPr>
              <a:t> </a:t>
            </a:r>
            <a:r>
              <a:rPr lang="en-GB" sz="1100" err="1">
                <a:solidFill>
                  <a:schemeClr val="dk1"/>
                </a:solidFill>
              </a:rPr>
              <a:t>cực</a:t>
            </a:r>
            <a:r>
              <a:rPr lang="en-GB" sz="1100">
                <a:solidFill>
                  <a:schemeClr val="dk1"/>
                </a:solidFill>
              </a:rPr>
              <a:t> </a:t>
            </a:r>
            <a:r>
              <a:rPr lang="en-GB" sz="1100" err="1">
                <a:solidFill>
                  <a:schemeClr val="dk1"/>
                </a:solidFill>
              </a:rPr>
              <a:t>với</a:t>
            </a:r>
            <a:r>
              <a:rPr lang="en-GB" sz="1100">
                <a:solidFill>
                  <a:schemeClr val="dk1"/>
                </a:solidFill>
              </a:rPr>
              <a:t> </a:t>
            </a:r>
            <a:r>
              <a:rPr lang="en-GB" sz="1100" err="1">
                <a:solidFill>
                  <a:schemeClr val="dk1"/>
                </a:solidFill>
              </a:rPr>
              <a:t>người</a:t>
            </a:r>
            <a:r>
              <a:rPr lang="en-GB" sz="1100">
                <a:solidFill>
                  <a:schemeClr val="dk1"/>
                </a:solidFill>
              </a:rPr>
              <a:t> </a:t>
            </a:r>
            <a:r>
              <a:rPr lang="en-GB" sz="1100" err="1">
                <a:solidFill>
                  <a:schemeClr val="dk1"/>
                </a:solidFill>
              </a:rPr>
              <a:t>nói</a:t>
            </a:r>
            <a:r>
              <a:rPr lang="en-GB" sz="1100">
                <a:solidFill>
                  <a:schemeClr val="dk1"/>
                </a:solidFill>
              </a:rPr>
              <a:t>.</a:t>
            </a:r>
            <a:endParaRPr sz="1400" b="0" i="0" u="none" strike="noStrike" cap="none">
              <a:solidFill>
                <a:srgbClr val="000000"/>
              </a:solidFill>
              <a:latin typeface="Arial"/>
              <a:ea typeface="Arial"/>
              <a:cs typeface="Arial"/>
              <a:sym typeface="Arial"/>
            </a:endParaRPr>
          </a:p>
        </p:txBody>
      </p:sp>
      <p:sp>
        <p:nvSpPr>
          <p:cNvPr id="491" name="Google Shape;491;p24"/>
          <p:cNvSpPr/>
          <p:nvPr/>
        </p:nvSpPr>
        <p:spPr>
          <a:xfrm>
            <a:off x="841144" y="5102572"/>
            <a:ext cx="2079694" cy="980146"/>
          </a:xfrm>
          <a:prstGeom prst="roundRect">
            <a:avLst>
              <a:gd name="adj" fmla="val 16667"/>
            </a:avLst>
          </a:prstGeom>
          <a:solidFill>
            <a:schemeClr val="lt1"/>
          </a:solid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err="1">
                <a:solidFill>
                  <a:schemeClr val="dk1"/>
                </a:solidFill>
                <a:latin typeface="Arial"/>
                <a:ea typeface="Arial"/>
                <a:cs typeface="Arial"/>
                <a:sym typeface="Arial"/>
              </a:rPr>
              <a:t>Cử</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động</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đầu</a:t>
            </a:r>
            <a:r>
              <a:rPr lang="en-GB" sz="1100" b="0" i="0" u="none" strike="noStrike" cap="none">
                <a:solidFill>
                  <a:schemeClr val="dk1"/>
                </a:solidFill>
                <a:latin typeface="Arial"/>
                <a:ea typeface="Arial"/>
                <a:cs typeface="Arial"/>
                <a:sym typeface="Arial"/>
              </a:rPr>
              <a:t>: </a:t>
            </a:r>
            <a:r>
              <a:rPr lang="en-GB" sz="1100" b="1" i="1" u="none" strike="noStrike" cap="none" err="1">
                <a:solidFill>
                  <a:schemeClr val="dk1"/>
                </a:solidFill>
                <a:latin typeface="Arial"/>
                <a:ea typeface="Arial"/>
                <a:cs typeface="Arial"/>
                <a:sym typeface="Arial"/>
              </a:rPr>
              <a:t>gật</a:t>
            </a:r>
            <a:r>
              <a:rPr lang="en-GB" sz="1100" b="1" i="1" u="none" strike="noStrike" cap="none">
                <a:solidFill>
                  <a:schemeClr val="dk1"/>
                </a:solidFill>
                <a:latin typeface="Arial"/>
                <a:ea typeface="Arial"/>
                <a:cs typeface="Arial"/>
                <a:sym typeface="Arial"/>
              </a:rPr>
              <a:t> </a:t>
            </a:r>
            <a:r>
              <a:rPr lang="en-GB" sz="1100" b="1" i="1" u="none" strike="noStrike" cap="none" err="1">
                <a:solidFill>
                  <a:schemeClr val="dk1"/>
                </a:solidFill>
                <a:latin typeface="Arial"/>
                <a:ea typeface="Arial"/>
                <a:cs typeface="Arial"/>
                <a:sym typeface="Arial"/>
              </a:rPr>
              <a:t>đầu</a:t>
            </a:r>
            <a:r>
              <a:rPr lang="en-GB" sz="1100" b="1" i="1" u="none" strike="noStrike" cap="none">
                <a:solidFill>
                  <a:schemeClr val="dk1"/>
                </a:solidFill>
                <a:latin typeface="Arial"/>
                <a:ea typeface="Arial"/>
                <a:cs typeface="Arial"/>
                <a:sym typeface="Arial"/>
              </a:rPr>
              <a:t>, </a:t>
            </a:r>
            <a:r>
              <a:rPr lang="en-GB" sz="1100" b="1" i="1" u="none" strike="noStrike" cap="none" err="1">
                <a:solidFill>
                  <a:schemeClr val="dk1"/>
                </a:solidFill>
                <a:latin typeface="Arial"/>
                <a:ea typeface="Arial"/>
                <a:cs typeface="Arial"/>
                <a:sym typeface="Arial"/>
              </a:rPr>
              <a:t>lắc</a:t>
            </a:r>
            <a:r>
              <a:rPr lang="en-GB" sz="1100" b="1" i="1" u="none" strike="noStrike" cap="none">
                <a:solidFill>
                  <a:schemeClr val="dk1"/>
                </a:solidFill>
                <a:latin typeface="Arial"/>
                <a:ea typeface="Arial"/>
                <a:cs typeface="Arial"/>
                <a:sym typeface="Arial"/>
              </a:rPr>
              <a:t> </a:t>
            </a:r>
            <a:r>
              <a:rPr lang="en-GB" sz="1100" b="1" i="1" u="none" strike="noStrike" cap="none" err="1">
                <a:solidFill>
                  <a:schemeClr val="dk1"/>
                </a:solidFill>
                <a:latin typeface="Arial"/>
                <a:ea typeface="Arial"/>
                <a:cs typeface="Arial"/>
                <a:sym typeface="Arial"/>
              </a:rPr>
              <a:t>đầu</a:t>
            </a:r>
            <a:r>
              <a:rPr lang="en-GB" sz="1100" b="1" i="1" u="none" strike="noStrike" cap="none">
                <a:solidFill>
                  <a:schemeClr val="dk1"/>
                </a:solidFill>
                <a:latin typeface="Arial"/>
                <a:ea typeface="Arial"/>
                <a:cs typeface="Arial"/>
                <a:sym typeface="Arial"/>
              </a:rPr>
              <a:t>, </a:t>
            </a:r>
            <a:r>
              <a:rPr lang="en-GB" sz="1100" b="1" i="1" u="none" strike="noStrike" cap="none" err="1">
                <a:solidFill>
                  <a:schemeClr val="dk1"/>
                </a:solidFill>
                <a:latin typeface="Arial"/>
                <a:ea typeface="Arial"/>
                <a:cs typeface="Arial"/>
                <a:sym typeface="Arial"/>
              </a:rPr>
              <a:t>nghiêng</a:t>
            </a:r>
            <a:r>
              <a:rPr lang="en-GB" sz="1100" b="1" i="1" u="none" strike="noStrike" cap="none">
                <a:solidFill>
                  <a:schemeClr val="dk1"/>
                </a:solidFill>
                <a:latin typeface="Arial"/>
                <a:ea typeface="Arial"/>
                <a:cs typeface="Arial"/>
                <a:sym typeface="Arial"/>
              </a:rPr>
              <a:t> </a:t>
            </a:r>
            <a:r>
              <a:rPr lang="en-GB" sz="1100" b="1" i="1" u="none" strike="noStrike" cap="none" err="1">
                <a:solidFill>
                  <a:schemeClr val="dk1"/>
                </a:solidFill>
                <a:latin typeface="Arial"/>
                <a:ea typeface="Arial"/>
                <a:cs typeface="Arial"/>
                <a:sym typeface="Arial"/>
              </a:rPr>
              <a:t>đầu</a:t>
            </a:r>
            <a:r>
              <a:rPr lang="en-GB" sz="1100" b="1" i="1"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hiện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sự</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đồng</a:t>
            </a:r>
            <a:r>
              <a:rPr lang="en-GB" sz="1100" b="0" i="0" u="none" strike="noStrike" cap="none">
                <a:solidFill>
                  <a:schemeClr val="dk1"/>
                </a:solidFill>
                <a:latin typeface="Arial"/>
                <a:ea typeface="Arial"/>
                <a:cs typeface="Arial"/>
                <a:sym typeface="Arial"/>
              </a:rPr>
              <a:t> ý/ </a:t>
            </a: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đồng</a:t>
            </a:r>
            <a:r>
              <a:rPr lang="en-GB" sz="1100" b="0" i="0" u="none" strike="noStrike" cap="none">
                <a:solidFill>
                  <a:schemeClr val="dk1"/>
                </a:solidFill>
                <a:latin typeface="Arial"/>
                <a:ea typeface="Arial"/>
                <a:cs typeface="Arial"/>
                <a:sym typeface="Arial"/>
              </a:rPr>
              <a:t> ý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nói</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92" name="Google Shape;492;p24"/>
          <p:cNvSpPr/>
          <p:nvPr/>
        </p:nvSpPr>
        <p:spPr>
          <a:xfrm>
            <a:off x="858980" y="6334859"/>
            <a:ext cx="1921734" cy="1185629"/>
          </a:xfrm>
          <a:prstGeom prst="roundRect">
            <a:avLst>
              <a:gd name="adj" fmla="val 16667"/>
            </a:avLst>
          </a:prstGeom>
          <a:solidFill>
            <a:schemeClr val="lt1"/>
          </a:solid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err="1">
                <a:solidFill>
                  <a:schemeClr val="dk1"/>
                </a:solidFill>
                <a:latin typeface="Arial"/>
                <a:ea typeface="Arial"/>
                <a:cs typeface="Arial"/>
                <a:sym typeface="Arial"/>
              </a:rPr>
              <a:t>Cánh</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tay</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bắt</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chéo</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tay</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nắm</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tay</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sau</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lưng</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khoanh</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tay</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trước</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ngực</a:t>
            </a:r>
            <a:r>
              <a:rPr lang="en-GB" sz="1100" b="1"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hiện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giác</a:t>
            </a:r>
            <a:r>
              <a:rPr lang="en-GB" sz="1100" b="0" i="0" u="none" strike="noStrike" cap="none">
                <a:solidFill>
                  <a:schemeClr val="dk1"/>
                </a:solidFill>
                <a:latin typeface="Arial"/>
                <a:ea typeface="Arial"/>
                <a:cs typeface="Arial"/>
                <a:sym typeface="Arial"/>
              </a:rPr>
              <a:t> hay </a:t>
            </a: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nói</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93" name="Google Shape;493;p24"/>
          <p:cNvSpPr/>
          <p:nvPr/>
        </p:nvSpPr>
        <p:spPr>
          <a:xfrm>
            <a:off x="865225" y="8079754"/>
            <a:ext cx="2393790" cy="773907"/>
          </a:xfrm>
          <a:prstGeom prst="roundRect">
            <a:avLst>
              <a:gd name="adj" fmla="val 16667"/>
            </a:avLst>
          </a:prstGeom>
          <a:solidFill>
            <a:schemeClr val="lt1"/>
          </a:solid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err="1">
                <a:solidFill>
                  <a:schemeClr val="dk1"/>
                </a:solidFill>
                <a:latin typeface="Arial"/>
                <a:ea typeface="Arial"/>
                <a:cs typeface="Arial"/>
                <a:sym typeface="Arial"/>
              </a:rPr>
              <a:t>Tư</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thế</a:t>
            </a:r>
            <a:r>
              <a:rPr lang="en-GB" sz="1100" b="1" i="0" u="none" strike="noStrike" cap="none">
                <a:solidFill>
                  <a:schemeClr val="dk1"/>
                </a:solidFill>
                <a:latin typeface="Arial"/>
                <a:ea typeface="Arial"/>
                <a:cs typeface="Arial"/>
                <a:sym typeface="Arial"/>
              </a:rPr>
              <a:t>:</a:t>
            </a:r>
            <a:r>
              <a:rPr lang="en-GB" sz="1100" b="0" i="0" u="none" strike="noStrike" cap="none">
                <a:solidFill>
                  <a:schemeClr val="dk1"/>
                </a:solidFill>
                <a:latin typeface="Arial"/>
                <a:ea typeface="Arial"/>
                <a:cs typeface="Arial"/>
                <a:sym typeface="Arial"/>
              </a:rPr>
              <a:t> </a:t>
            </a:r>
            <a:r>
              <a:rPr lang="en-GB" sz="1100" b="1" i="1" u="none" strike="noStrike" cap="none" err="1">
                <a:solidFill>
                  <a:schemeClr val="dk1"/>
                </a:solidFill>
                <a:latin typeface="Arial"/>
                <a:ea typeface="Arial"/>
                <a:cs typeface="Arial"/>
                <a:sym typeface="Arial"/>
              </a:rPr>
              <a:t>ngồi</a:t>
            </a:r>
            <a:r>
              <a:rPr lang="en-GB" sz="1100" b="1" i="1" u="none" strike="noStrike" cap="none">
                <a:solidFill>
                  <a:schemeClr val="dk1"/>
                </a:solidFill>
                <a:latin typeface="Arial"/>
                <a:ea typeface="Arial"/>
                <a:cs typeface="Arial"/>
                <a:sym typeface="Arial"/>
              </a:rPr>
              <a:t>, </a:t>
            </a:r>
            <a:r>
              <a:rPr lang="en-GB" sz="1100" b="1" i="1" u="none" strike="noStrike" cap="none" err="1">
                <a:solidFill>
                  <a:schemeClr val="dk1"/>
                </a:solidFill>
                <a:latin typeface="Arial"/>
                <a:ea typeface="Arial"/>
                <a:cs typeface="Arial"/>
                <a:sym typeface="Arial"/>
              </a:rPr>
              <a:t>đứng</a:t>
            </a:r>
            <a:r>
              <a:rPr lang="en-GB" sz="1100" b="1" i="1" u="none" strike="noStrike" cap="none">
                <a:solidFill>
                  <a:schemeClr val="dk1"/>
                </a:solidFill>
                <a:latin typeface="Arial"/>
                <a:ea typeface="Arial"/>
                <a:cs typeface="Arial"/>
                <a:sym typeface="Arial"/>
              </a:rPr>
              <a:t>, di </a:t>
            </a:r>
            <a:r>
              <a:rPr lang="en-GB" sz="1100" b="1" i="1" u="none" strike="noStrike" cap="none" err="1">
                <a:solidFill>
                  <a:schemeClr val="dk1"/>
                </a:solidFill>
                <a:latin typeface="Arial"/>
                <a:ea typeface="Arial"/>
                <a:cs typeface="Arial"/>
                <a:sym typeface="Arial"/>
              </a:rPr>
              <a:t>chuy</a:t>
            </a:r>
            <a:r>
              <a:rPr lang="en-GB" sz="1100" b="1" i="1" err="1">
                <a:solidFill>
                  <a:schemeClr val="dk1"/>
                </a:solidFill>
              </a:rPr>
              <a:t>ể</a:t>
            </a:r>
            <a:r>
              <a:rPr lang="en-GB" sz="1100" b="1" i="1" u="none" strike="noStrike" cap="none" err="1">
                <a:solidFill>
                  <a:schemeClr val="dk1"/>
                </a:solidFill>
                <a:latin typeface="Arial"/>
                <a:ea typeface="Arial"/>
                <a:cs typeface="Arial"/>
                <a:sym typeface="Arial"/>
              </a:rPr>
              <a:t>n</a:t>
            </a:r>
            <a:r>
              <a:rPr lang="en-GB" sz="1100" b="1" i="1" u="none" strike="noStrike" cap="none">
                <a:solidFill>
                  <a:schemeClr val="dk1"/>
                </a:solidFill>
                <a:latin typeface="Arial"/>
                <a:ea typeface="Arial"/>
                <a:cs typeface="Arial"/>
                <a:sym typeface="Arial"/>
              </a:rPr>
              <a:t> </a:t>
            </a:r>
            <a:r>
              <a:rPr lang="en-GB" sz="1100" b="1" i="1" u="none" strike="noStrike" cap="none" err="1">
                <a:solidFill>
                  <a:schemeClr val="dk1"/>
                </a:solidFill>
                <a:latin typeface="Arial"/>
                <a:ea typeface="Arial"/>
                <a:cs typeface="Arial"/>
                <a:sym typeface="Arial"/>
              </a:rPr>
              <a:t>ra</a:t>
            </a:r>
            <a:r>
              <a:rPr lang="en-GB" sz="1100" b="1" i="1" u="none" strike="noStrike" cap="none">
                <a:solidFill>
                  <a:schemeClr val="dk1"/>
                </a:solidFill>
                <a:latin typeface="Arial"/>
                <a:ea typeface="Arial"/>
                <a:cs typeface="Arial"/>
                <a:sym typeface="Arial"/>
              </a:rPr>
              <a:t> </a:t>
            </a:r>
            <a:r>
              <a:rPr lang="en-GB" sz="1100" b="1" i="1" u="none" strike="noStrike" cap="none" err="1">
                <a:solidFill>
                  <a:schemeClr val="dk1"/>
                </a:solidFill>
                <a:latin typeface="Arial"/>
                <a:ea typeface="Arial"/>
                <a:cs typeface="Arial"/>
                <a:sym typeface="Arial"/>
              </a:rPr>
              <a:t>trước</a:t>
            </a:r>
            <a:r>
              <a:rPr lang="en-GB" sz="1100" b="1" i="1" u="none" strike="noStrike" cap="none">
                <a:solidFill>
                  <a:schemeClr val="dk1"/>
                </a:solidFill>
                <a:latin typeface="Arial"/>
                <a:ea typeface="Arial"/>
                <a:cs typeface="Arial"/>
                <a:sym typeface="Arial"/>
              </a:rPr>
              <a:t> hay </a:t>
            </a:r>
            <a:r>
              <a:rPr lang="en-GB" sz="1100" b="1" i="1" u="none" strike="noStrike" cap="none" err="1">
                <a:solidFill>
                  <a:schemeClr val="dk1"/>
                </a:solidFill>
                <a:latin typeface="Arial"/>
                <a:ea typeface="Arial"/>
                <a:cs typeface="Arial"/>
                <a:sym typeface="Arial"/>
              </a:rPr>
              <a:t>về</a:t>
            </a:r>
            <a:r>
              <a:rPr lang="en-GB" sz="1100" b="1" i="1" u="none" strike="noStrike" cap="none">
                <a:solidFill>
                  <a:schemeClr val="dk1"/>
                </a:solidFill>
                <a:latin typeface="Arial"/>
                <a:ea typeface="Arial"/>
                <a:cs typeface="Arial"/>
                <a:sym typeface="Arial"/>
              </a:rPr>
              <a:t> </a:t>
            </a:r>
            <a:r>
              <a:rPr lang="en-GB" sz="1100" b="1" i="1" u="none" strike="noStrike" cap="none" err="1">
                <a:solidFill>
                  <a:schemeClr val="dk1"/>
                </a:solidFill>
                <a:latin typeface="Arial"/>
                <a:ea typeface="Arial"/>
                <a:cs typeface="Arial"/>
                <a:sym typeface="Arial"/>
              </a:rPr>
              <a:t>sau</a:t>
            </a:r>
            <a:r>
              <a:rPr lang="en-GB" sz="1100" b="1" i="1" u="none" strike="noStrike" cap="none">
                <a:solidFill>
                  <a:schemeClr val="dk1"/>
                </a:solidFill>
                <a:latin typeface="Arial"/>
                <a:ea typeface="Arial"/>
                <a:cs typeface="Arial"/>
                <a:sym typeface="Arial"/>
              </a:rPr>
              <a:t>, …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hiện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nghe</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thấy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thoải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nói</a:t>
            </a:r>
            <a:r>
              <a:rPr lang="en-GB" sz="1100" b="0" i="0" u="none" strike="noStrike" cap="none">
                <a:solidFill>
                  <a:schemeClr val="dk1"/>
                </a:solidFill>
                <a:latin typeface="Arial"/>
                <a:ea typeface="Arial"/>
                <a:cs typeface="Arial"/>
                <a:sym typeface="Arial"/>
              </a:rPr>
              <a:t> hay </a:t>
            </a: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494" name="Google Shape;494;p24"/>
          <p:cNvSpPr/>
          <p:nvPr/>
        </p:nvSpPr>
        <p:spPr>
          <a:xfrm>
            <a:off x="651693" y="4381951"/>
            <a:ext cx="5795999" cy="365852"/>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err="1">
                <a:solidFill>
                  <a:srgbClr val="8C2137"/>
                </a:solidFill>
                <a:latin typeface="Arial"/>
                <a:ea typeface="Arial"/>
                <a:cs typeface="Arial"/>
                <a:sym typeface="Arial"/>
              </a:rPr>
              <a:t>Bảng</a:t>
            </a:r>
            <a:r>
              <a:rPr lang="en-GB" sz="1200" b="0" i="0" u="none" strike="noStrike" cap="none">
                <a:solidFill>
                  <a:srgbClr val="8C2137"/>
                </a:solidFill>
                <a:latin typeface="Arial"/>
                <a:ea typeface="Arial"/>
                <a:cs typeface="Arial"/>
                <a:sym typeface="Arial"/>
              </a:rPr>
              <a:t> 8: </a:t>
            </a:r>
            <a:r>
              <a:rPr lang="en-GB" sz="1200" b="1" i="0" u="none" strike="noStrike" cap="none" err="1">
                <a:solidFill>
                  <a:srgbClr val="8C2137"/>
                </a:solidFill>
                <a:latin typeface="Arial"/>
                <a:ea typeface="Arial"/>
                <a:cs typeface="Arial"/>
                <a:sym typeface="Arial"/>
              </a:rPr>
              <a:t>Hiểu</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về</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Ngôn</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ngữ</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không</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lời</a:t>
            </a:r>
            <a:r>
              <a:rPr lang="en-GB" sz="1200" b="1" i="0" u="none" strike="noStrike" cap="none">
                <a:solidFill>
                  <a:srgbClr val="8C2137"/>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p:txBody>
      </p:sp>
      <p:sp>
        <p:nvSpPr>
          <p:cNvPr id="495" name="Google Shape;495;p24"/>
          <p:cNvSpPr/>
          <p:nvPr/>
        </p:nvSpPr>
        <p:spPr>
          <a:xfrm>
            <a:off x="5226968" y="8088998"/>
            <a:ext cx="1013999" cy="755417"/>
          </a:xfrm>
          <a:prstGeom prst="roundRect">
            <a:avLst>
              <a:gd name="adj" fmla="val 16667"/>
            </a:avLst>
          </a:prstGeom>
          <a:solidFill>
            <a:schemeClr val="lt1"/>
          </a:solidFill>
          <a:ln w="12700" cap="flat" cmpd="sng">
            <a:solidFill>
              <a:srgbClr val="8C213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Khác</a:t>
            </a:r>
            <a:r>
              <a:rPr lang="en-GB" sz="11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496" name="Google Shape;496;p24"/>
          <p:cNvSpPr/>
          <p:nvPr/>
        </p:nvSpPr>
        <p:spPr>
          <a:xfrm>
            <a:off x="3806895" y="8102309"/>
            <a:ext cx="1013999" cy="755417"/>
          </a:xfrm>
          <a:prstGeom prst="roundRect">
            <a:avLst>
              <a:gd name="adj" fmla="val 16667"/>
            </a:avLst>
          </a:prstGeom>
          <a:solidFill>
            <a:schemeClr val="lt1"/>
          </a:solidFill>
          <a:ln w="12700" cap="flat" cmpd="sng">
            <a:solidFill>
              <a:srgbClr val="8C213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Khác</a:t>
            </a:r>
            <a:r>
              <a:rPr lang="en-GB" sz="11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497" name="Google Shape;497;p24"/>
          <p:cNvSpPr txBox="1"/>
          <p:nvPr/>
        </p:nvSpPr>
        <p:spPr>
          <a:xfrm>
            <a:off x="629919" y="1006796"/>
            <a:ext cx="5757131" cy="8001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3 : </a:t>
            </a:r>
            <a:r>
              <a:rPr lang="en-GB" sz="1500" b="1" i="0" u="none" strike="noStrike" cap="none" err="1">
                <a:solidFill>
                  <a:srgbClr val="3E7190"/>
                </a:solidFill>
                <a:latin typeface="Arial"/>
                <a:ea typeface="Arial"/>
                <a:cs typeface="Arial"/>
                <a:sym typeface="Arial"/>
              </a:rPr>
              <a:t>Tìm</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hiểu</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về</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ngôn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ngữ</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không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lời</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trong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truyền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thông</a:t>
            </a:r>
            <a:r>
              <a:rPr lang="en-GB" sz="1500" b="1" i="0" u="none" strike="noStrike" cap="none">
                <a:solidFill>
                  <a:srgbClr val="3E7190"/>
                </a:solidFill>
                <a:latin typeface="Arial"/>
                <a:ea typeface="Arial"/>
                <a:cs typeface="Arial"/>
                <a:sym typeface="Arial"/>
              </a:rPr>
              <a:t> </a:t>
            </a:r>
            <a:r>
              <a:rPr lang="en-GB" sz="1200" b="0" i="0" u="none" strike="noStrike" cap="none">
                <a:solidFill>
                  <a:srgbClr val="3E7190"/>
                </a:solidFill>
                <a:latin typeface="Arial"/>
                <a:ea typeface="Arial"/>
                <a:cs typeface="Arial"/>
                <a:sym typeface="Arial"/>
              </a:rPr>
              <a:t>(</a:t>
            </a:r>
            <a:r>
              <a:rPr lang="en-GB" sz="1200" b="0" i="0" u="none" strike="noStrike" cap="none" err="1">
                <a:solidFill>
                  <a:srgbClr val="3E7190"/>
                </a:solidFill>
                <a:latin typeface="Arial"/>
                <a:ea typeface="Arial"/>
                <a:cs typeface="Arial"/>
                <a:sym typeface="Arial"/>
              </a:rPr>
              <a:t>tiếp</a:t>
            </a:r>
            <a:r>
              <a:rPr lang="en-GB" sz="1200" b="0" i="0" u="none" strike="noStrike" cap="none">
                <a:solidFill>
                  <a:srgbClr val="3E719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Bước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gồm</a:t>
            </a:r>
            <a:r>
              <a:rPr lang="en-GB" sz="1100" b="0" i="0" u="none" strike="noStrike" cap="none">
                <a:solidFill>
                  <a:schemeClr val="dk1"/>
                </a:solidFill>
                <a:latin typeface="Arial"/>
                <a:ea typeface="Arial"/>
                <a:cs typeface="Arial"/>
                <a:sym typeface="Arial"/>
              </a:rPr>
              <a:t> 02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 </a:t>
            </a:r>
            <a:r>
              <a:rPr lang="en-GB" sz="1100" b="0" i="0" u="none" strike="noStrike" cap="none" err="1">
                <a:solidFill>
                  <a:schemeClr val="dk1"/>
                </a:solidFill>
                <a:latin typeface="Arial"/>
                <a:ea typeface="Arial"/>
                <a:cs typeface="Arial"/>
                <a:sym typeface="Arial"/>
              </a:rPr>
              <a:t>Tổng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gian</a:t>
            </a:r>
            <a:r>
              <a:rPr lang="en-GB" sz="1100" b="0" i="0" u="none" strike="noStrike" cap="none">
                <a:solidFill>
                  <a:schemeClr val="dk1"/>
                </a:solidFill>
                <a:latin typeface="Arial"/>
                <a:ea typeface="Arial"/>
                <a:cs typeface="Arial"/>
                <a:sym typeface="Arial"/>
              </a:rPr>
              <a:t>: 45 </a:t>
            </a:r>
            <a:r>
              <a:rPr lang="en-GB" sz="1100" b="0" i="0" u="none" strike="noStrike" cap="none" err="1">
                <a:solidFill>
                  <a:schemeClr val="dk1"/>
                </a:solidFill>
                <a:latin typeface="Arial"/>
                <a:ea typeface="Arial"/>
                <a:cs typeface="Arial"/>
                <a:sym typeface="Arial"/>
              </a:rPr>
              <a:t>phút</a:t>
            </a:r>
            <a:endParaRPr sz="1100" b="0" i="0" u="none" strike="noStrike" cap="none" err="1">
              <a:solidFill>
                <a:srgbClr val="000000"/>
              </a:solidFill>
              <a:latin typeface="Arial"/>
              <a:ea typeface="Arial"/>
              <a:cs typeface="Arial"/>
              <a:sym typeface="Arial"/>
            </a:endParaRPr>
          </a:p>
        </p:txBody>
      </p:sp>
      <p:sp>
        <p:nvSpPr>
          <p:cNvPr id="498" name="Google Shape;498;p24"/>
          <p:cNvSpPr txBox="1"/>
          <p:nvPr/>
        </p:nvSpPr>
        <p:spPr>
          <a:xfrm>
            <a:off x="773181" y="624172"/>
            <a:ext cx="5757131"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a:t>
            </a:r>
            <a:r>
              <a:rPr lang="en-GB" sz="1100" b="0" i="1" u="none" strike="noStrike" cap="none" err="1">
                <a:solidFill>
                  <a:srgbClr val="000000"/>
                </a:solidFill>
                <a:latin typeface="Arial"/>
                <a:ea typeface="Arial"/>
                <a:cs typeface="Arial"/>
                <a:sym typeface="Arial"/>
              </a:rPr>
              <a:t>đun</a:t>
            </a:r>
            <a:r>
              <a:rPr lang="en-GB" sz="1100" b="0" i="1" u="none" strike="noStrike" cap="none">
                <a:solidFill>
                  <a:srgbClr val="000000"/>
                </a:solidFill>
                <a:latin typeface="Arial"/>
                <a:ea typeface="Arial"/>
                <a:cs typeface="Arial"/>
                <a:sym typeface="Arial"/>
              </a:rPr>
              <a:t> 3: </a:t>
            </a:r>
            <a:r>
              <a:rPr lang="en-GB" sz="1100" b="0" i="1" u="none" strike="noStrike" cap="none" err="1">
                <a:solidFill>
                  <a:srgbClr val="000000"/>
                </a:solidFill>
                <a:latin typeface="Arial"/>
                <a:ea typeface="Arial"/>
                <a:cs typeface="Arial"/>
                <a:sym typeface="Arial"/>
              </a:rPr>
              <a:t>Kỹ</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năng</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ngôn</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ngữ</a:t>
            </a:r>
            <a:endParaRPr sz="1400" b="0" i="0" u="none" strike="noStrike" cap="none" err="1">
              <a:solidFill>
                <a:srgbClr val="000000"/>
              </a:solidFill>
              <a:latin typeface="Arial"/>
              <a:ea typeface="Arial"/>
              <a:cs typeface="Arial"/>
              <a:sym typeface="Arial"/>
            </a:endParaRPr>
          </a:p>
        </p:txBody>
      </p:sp>
      <p:pic>
        <p:nvPicPr>
          <p:cNvPr id="499" name="Google Shape;499;p24" descr="Magnifying glass with solid fill"/>
          <p:cNvPicPr preferRelativeResize="0"/>
          <p:nvPr/>
        </p:nvPicPr>
        <p:blipFill rotWithShape="1">
          <a:blip r:embed="rId4">
            <a:alphaModFix/>
          </a:blip>
          <a:srcRect/>
          <a:stretch/>
        </p:blipFill>
        <p:spPr>
          <a:xfrm>
            <a:off x="773181" y="4372675"/>
            <a:ext cx="518014" cy="524866"/>
          </a:xfrm>
          <a:prstGeom prst="rect">
            <a:avLst/>
          </a:prstGeom>
          <a:noFill/>
          <a:ln>
            <a:noFill/>
          </a:ln>
        </p:spPr>
      </p:pic>
      <p:sp>
        <p:nvSpPr>
          <p:cNvPr id="2" name="Slide Number Placeholder 1">
            <a:extLst>
              <a:ext uri="{FF2B5EF4-FFF2-40B4-BE49-F238E27FC236}">
                <a16:creationId xmlns:a16="http://schemas.microsoft.com/office/drawing/2014/main" id="{A4C016FB-35C2-5CFF-962A-1CEC912E673D}"/>
              </a:ext>
            </a:extLst>
          </p:cNvPr>
          <p:cNvSpPr>
            <a:spLocks noGrp="1"/>
          </p:cNvSpPr>
          <p:nvPr>
            <p:ph type="sldNum" idx="12"/>
          </p:nvPr>
        </p:nvSpPr>
        <p:spPr/>
        <p:txBody>
          <a:bodyPr/>
          <a:lstStyle/>
          <a:p>
            <a:fld id="{00000000-1234-1234-1234-123412341234}" type="slidenum">
              <a:rPr lang="en-GB"/>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54"/>
          <p:cNvSpPr txBox="1"/>
          <p:nvPr/>
        </p:nvSpPr>
        <p:spPr>
          <a:xfrm>
            <a:off x="575023" y="1943240"/>
            <a:ext cx="5891426" cy="538569"/>
          </a:xfrm>
          <a:prstGeom prst="rect">
            <a:avLst/>
          </a:prstGeom>
          <a:solidFill>
            <a:srgbClr val="E6E6E6"/>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5: Thảo </a:t>
            </a:r>
            <a:r>
              <a:rPr lang="en-GB" sz="1300" b="1" i="0" u="none" strike="noStrike" cap="none" err="1">
                <a:solidFill>
                  <a:srgbClr val="067973"/>
                </a:solidFill>
                <a:latin typeface="Arial"/>
                <a:ea typeface="Arial"/>
                <a:cs typeface="Arial"/>
                <a:sym typeface="Arial"/>
              </a:rPr>
              <a:t>luận</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về</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cách</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sử</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dụng</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ngôn</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ngữ</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không</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lời</a:t>
            </a:r>
            <a:r>
              <a:rPr lang="en-GB" sz="1300" b="1" i="0" u="none" strike="noStrike" cap="none">
                <a:solidFill>
                  <a:srgbClr val="067973"/>
                </a:solidFill>
                <a:latin typeface="Arial"/>
                <a:ea typeface="Arial"/>
                <a:cs typeface="Arial"/>
                <a:sym typeface="Arial"/>
              </a:rPr>
              <a:t> </a:t>
            </a:r>
            <a:r>
              <a:rPr lang="en-GB" sz="1200" b="0" i="0" u="none" strike="noStrike" cap="none">
                <a:solidFill>
                  <a:srgbClr val="067973"/>
                </a:solidFill>
                <a:latin typeface="Arial"/>
                <a:ea typeface="Arial"/>
                <a:cs typeface="Arial"/>
                <a:sym typeface="Arial"/>
              </a:rPr>
              <a:t>(</a:t>
            </a:r>
            <a:r>
              <a:rPr lang="en-GB" sz="1200" b="0" i="0" u="none" strike="noStrike" cap="none" err="1">
                <a:solidFill>
                  <a:srgbClr val="067973"/>
                </a:solidFill>
                <a:latin typeface="Arial"/>
                <a:ea typeface="Arial"/>
                <a:cs typeface="Arial"/>
                <a:sym typeface="Arial"/>
              </a:rPr>
              <a:t>tiếp</a:t>
            </a:r>
            <a:r>
              <a:rPr lang="en-GB" sz="1200" b="0" i="0" u="none" strike="noStrike" cap="none">
                <a:solidFill>
                  <a:srgbClr val="067973"/>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1" u="none" strike="noStrike" cap="none" err="1">
                <a:solidFill>
                  <a:schemeClr val="dk1"/>
                </a:solidFill>
                <a:latin typeface="Arial"/>
                <a:ea typeface="Arial"/>
                <a:cs typeface="Arial"/>
                <a:sym typeface="Arial"/>
              </a:rPr>
              <a:t>Thời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gian</a:t>
            </a:r>
            <a:r>
              <a:rPr lang="en-GB" sz="1100" b="0" i="1" u="none" strike="noStrike" cap="none">
                <a:solidFill>
                  <a:schemeClr val="dk1"/>
                </a:solidFill>
                <a:latin typeface="Arial"/>
                <a:ea typeface="Arial"/>
                <a:cs typeface="Arial"/>
                <a:sym typeface="Arial"/>
              </a:rPr>
              <a:t>: 20 </a:t>
            </a:r>
            <a:r>
              <a:rPr lang="en-GB" sz="1100" b="0" i="1" u="none" strike="noStrike" cap="none" err="1">
                <a:solidFill>
                  <a:schemeClr val="dk1"/>
                </a:solidFill>
                <a:latin typeface="Arial"/>
                <a:ea typeface="Arial"/>
                <a:cs typeface="Arial"/>
                <a:sym typeface="Arial"/>
              </a:rPr>
              <a:t>phút</a:t>
            </a:r>
            <a:endParaRPr sz="1100" b="0" i="1" u="none" strike="noStrike" cap="none" err="1">
              <a:solidFill>
                <a:srgbClr val="000000"/>
              </a:solidFill>
              <a:latin typeface="Arial"/>
              <a:ea typeface="Arial"/>
              <a:cs typeface="Arial"/>
              <a:sym typeface="Arial"/>
            </a:endParaRPr>
          </a:p>
        </p:txBody>
      </p:sp>
      <p:sp>
        <p:nvSpPr>
          <p:cNvPr id="505" name="Google Shape;505;p54"/>
          <p:cNvSpPr txBox="1"/>
          <p:nvPr/>
        </p:nvSpPr>
        <p:spPr>
          <a:xfrm>
            <a:off x="570890" y="6904872"/>
            <a:ext cx="5882400" cy="1985100"/>
          </a:xfrm>
          <a:prstGeom prst="rect">
            <a:avLst/>
          </a:prstGeom>
          <a:noFill/>
          <a:ln>
            <a:noFill/>
          </a:ln>
        </p:spPr>
        <p:txBody>
          <a:bodyPr spcFirstLastPara="1" wrap="square" lIns="91425" tIns="45700" rIns="91425" bIns="45700" anchor="ctr" anchorCtr="0">
            <a:noAutofit/>
          </a:bodyPr>
          <a:lstStyle/>
          <a:p>
            <a:pPr algn="ctr">
              <a:buSzPts val="1100"/>
            </a:pPr>
            <a:r>
              <a:rPr lang="en-GB" sz="1100" b="1" i="0" u="none" strike="noStrike" cap="none">
                <a:solidFill>
                  <a:srgbClr val="8C2137"/>
                </a:solidFill>
                <a:latin typeface="Arial"/>
                <a:ea typeface="Arial"/>
                <a:cs typeface="Arial"/>
                <a:sym typeface="Arial"/>
              </a:rPr>
              <a:t>Lưu ý </a:t>
            </a:r>
            <a:r>
              <a:rPr lang="en-GB" sz="1100" b="1" i="0" u="none" strike="noStrike" cap="none" err="1">
                <a:solidFill>
                  <a:srgbClr val="8C2137"/>
                </a:solidFill>
                <a:latin typeface="Arial"/>
                <a:ea typeface="Arial"/>
                <a:cs typeface="Arial"/>
                <a:sym typeface="Arial"/>
              </a:rPr>
              <a:t>cho</a:t>
            </a:r>
            <a:r>
              <a:rPr lang="en-GB" sz="1100" b="1" i="0" u="none" strike="noStrike" cap="none">
                <a:solidFill>
                  <a:srgbClr val="8C2137"/>
                </a:solidFill>
                <a:latin typeface="Arial"/>
                <a:ea typeface="Arial"/>
                <a:cs typeface="Arial"/>
                <a:sym typeface="Arial"/>
              </a:rPr>
              <a:t> </a:t>
            </a:r>
            <a:r>
              <a:rPr lang="en-GB" sz="1100" b="1" i="0" u="none" strike="noStrike" cap="none" err="1">
                <a:solidFill>
                  <a:srgbClr val="8C2137"/>
                </a:solidFill>
                <a:latin typeface="Arial"/>
                <a:ea typeface="Arial"/>
                <a:cs typeface="Arial"/>
                <a:sym typeface="Arial"/>
              </a:rPr>
              <a:t>tập</a:t>
            </a:r>
            <a:r>
              <a:rPr lang="en-GB" sz="1100" b="1" i="0" u="none" strike="noStrike" cap="none">
                <a:solidFill>
                  <a:srgbClr val="8C2137"/>
                </a:solidFill>
                <a:latin typeface="Arial"/>
                <a:ea typeface="Arial"/>
                <a:cs typeface="Arial"/>
                <a:sym typeface="Arial"/>
              </a:rPr>
              <a:t> </a:t>
            </a:r>
            <a:r>
              <a:rPr lang="en-GB" sz="1100" b="1" i="0" u="none" strike="noStrike" cap="none" err="1">
                <a:solidFill>
                  <a:srgbClr val="8C2137"/>
                </a:solidFill>
                <a:latin typeface="Arial"/>
                <a:ea typeface="Arial"/>
                <a:cs typeface="Arial"/>
                <a:sym typeface="Arial"/>
              </a:rPr>
              <a:t>huấn</a:t>
            </a:r>
            <a:r>
              <a:rPr lang="en-GB" sz="1100" b="1" i="0" u="none" strike="noStrike" cap="none">
                <a:solidFill>
                  <a:srgbClr val="8C2137"/>
                </a:solidFill>
                <a:latin typeface="Arial"/>
                <a:ea typeface="Arial"/>
                <a:cs typeface="Arial"/>
                <a:sym typeface="Arial"/>
              </a:rPr>
              <a:t> </a:t>
            </a:r>
            <a:r>
              <a:rPr lang="en-GB" sz="1100" b="1" i="0" u="none" strike="noStrike" cap="none" err="1">
                <a:solidFill>
                  <a:srgbClr val="8C2137"/>
                </a:solidFill>
                <a:latin typeface="Arial"/>
                <a:ea typeface="Arial"/>
                <a:cs typeface="Arial"/>
                <a:sym typeface="Arial"/>
              </a:rPr>
              <a:t>viên</a:t>
            </a:r>
            <a:r>
              <a:rPr lang="en-GB" sz="1100" b="1" i="0" u="none" strike="noStrike" cap="none">
                <a:solidFill>
                  <a:srgbClr val="8C2137"/>
                </a:solidFill>
                <a:latin typeface="Arial"/>
                <a:ea typeface="Arial"/>
                <a:cs typeface="Arial"/>
                <a:sym typeface="Arial"/>
              </a:rPr>
              <a:t>:</a:t>
            </a:r>
            <a:r>
              <a:rPr lang="en-GB" sz="1100" b="1">
                <a:solidFill>
                  <a:srgbClr val="8C2137"/>
                </a:solidFill>
              </a:rPr>
              <a:t>  </a:t>
            </a:r>
            <a:endParaRPr/>
          </a:p>
          <a:p>
            <a:pPr marL="0" marR="0" lvl="0" indent="0" algn="just" rtl="0">
              <a:lnSpc>
                <a:spcPct val="100000"/>
              </a:lnSpc>
              <a:spcBef>
                <a:spcPts val="0"/>
              </a:spcBef>
              <a:spcAft>
                <a:spcPts val="0"/>
              </a:spcAft>
              <a:buClr>
                <a:srgbClr val="000000"/>
              </a:buClr>
              <a:buSzPts val="1100"/>
              <a:buFont typeface="Arial"/>
              <a:buNone/>
            </a:pPr>
            <a:endParaRPr sz="1100" b="1" i="0" u="none" strike="noStrike" cap="none">
              <a:solidFill>
                <a:srgbClr val="3A3838"/>
              </a:solidFill>
              <a:latin typeface="Arial"/>
              <a:ea typeface="Arial"/>
              <a:cs typeface="Arial"/>
              <a:sym typeface="Arial"/>
            </a:endParaRPr>
          </a:p>
          <a:p>
            <a:pPr marL="171450" indent="-171450" algn="just">
              <a:buClr>
                <a:srgbClr val="3A3838"/>
              </a:buClr>
              <a:buSzPts val="1100"/>
              <a:buFont typeface="Arial"/>
              <a:buChar char="•"/>
            </a:pPr>
            <a:r>
              <a:rPr lang="en-GB" sz="1100" b="0" i="0" u="none" strike="noStrike" cap="none" err="1">
                <a:solidFill>
                  <a:srgbClr val="3A3838"/>
                </a:solidFill>
                <a:latin typeface="Arial"/>
                <a:ea typeface="Arial"/>
                <a:cs typeface="Arial"/>
                <a:sym typeface="Arial"/>
              </a:rPr>
              <a:t>Mọi</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cử</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chỉ</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biểu</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cảm</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đều</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có</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thể</a:t>
            </a:r>
            <a:r>
              <a:rPr lang="en-GB" sz="1100" b="0" i="0" u="none" strike="noStrike" cap="none">
                <a:solidFill>
                  <a:srgbClr val="3A3838"/>
                </a:solidFill>
                <a:latin typeface="Arial"/>
                <a:ea typeface="Arial"/>
                <a:cs typeface="Arial"/>
                <a:sym typeface="Arial"/>
              </a:rPr>
              <a:t> mang ý </a:t>
            </a:r>
            <a:r>
              <a:rPr lang="en-GB" sz="1100" b="0" i="0" u="none" strike="noStrike" cap="none" err="1">
                <a:solidFill>
                  <a:srgbClr val="3A3838"/>
                </a:solidFill>
                <a:latin typeface="Arial"/>
                <a:ea typeface="Arial"/>
                <a:cs typeface="Arial"/>
                <a:sym typeface="Arial"/>
              </a:rPr>
              <a:t>nghĩa</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trong</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giao</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tiếp</a:t>
            </a:r>
            <a:r>
              <a:rPr lang="en-GB" sz="1100" b="0" i="0" u="none" strike="noStrike" cap="none">
                <a:solidFill>
                  <a:srgbClr val="3A3838"/>
                </a:solidFill>
                <a:latin typeface="Arial"/>
                <a:ea typeface="Arial"/>
                <a:cs typeface="Arial"/>
                <a:sym typeface="Arial"/>
              </a:rPr>
              <a:t>. Khi </a:t>
            </a:r>
            <a:r>
              <a:rPr lang="en-GB" sz="1100" b="0" i="0" u="none" strike="noStrike" cap="none" err="1">
                <a:solidFill>
                  <a:srgbClr val="3A3838"/>
                </a:solidFill>
                <a:latin typeface="Arial"/>
                <a:ea typeface="Arial"/>
                <a:cs typeface="Arial"/>
                <a:sym typeface="Arial"/>
              </a:rPr>
              <a:t>truyền</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đạt</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thông</a:t>
            </a:r>
            <a:r>
              <a:rPr lang="en-GB" sz="1100" b="0" i="0" u="none" strike="noStrike" cap="none">
                <a:solidFill>
                  <a:srgbClr val="3A3838"/>
                </a:solidFill>
                <a:latin typeface="Arial"/>
                <a:ea typeface="Arial"/>
                <a:cs typeface="Arial"/>
                <a:sym typeface="Arial"/>
              </a:rPr>
              <a:t> tin, </a:t>
            </a:r>
            <a:r>
              <a:rPr lang="en-GB" sz="1100" b="0" i="0" u="none" strike="noStrike" cap="none" err="1">
                <a:solidFill>
                  <a:srgbClr val="3A3838"/>
                </a:solidFill>
                <a:latin typeface="Arial"/>
                <a:ea typeface="Arial"/>
                <a:cs typeface="Arial"/>
                <a:sym typeface="Arial"/>
              </a:rPr>
              <a:t>người</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nói</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có</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thể</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d</a:t>
            </a:r>
            <a:r>
              <a:rPr lang="en-GB" sz="1100" err="1">
                <a:solidFill>
                  <a:srgbClr val="3A3838"/>
                </a:solidFill>
              </a:rPr>
              <a:t>ù</a:t>
            </a:r>
            <a:r>
              <a:rPr lang="en-GB" sz="1100" b="0" i="0" u="none" strike="noStrike" cap="none" err="1">
                <a:solidFill>
                  <a:srgbClr val="3A3838"/>
                </a:solidFill>
                <a:latin typeface="Arial"/>
                <a:ea typeface="Arial"/>
                <a:cs typeface="Arial"/>
                <a:sym typeface="Arial"/>
              </a:rPr>
              <a:t>ng</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ngôn</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ngữ</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không</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lời</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để</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bổ</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trợ</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cho</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việc</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truyền</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tải</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hiệu</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quả</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thông</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điệp</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mà</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mình</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muốn</a:t>
            </a:r>
            <a:r>
              <a:rPr lang="en-GB" sz="1100" b="0" i="0" u="none" strike="noStrike" cap="none">
                <a:solidFill>
                  <a:srgbClr val="3A3838"/>
                </a:solidFill>
                <a:latin typeface="Arial"/>
                <a:ea typeface="Arial"/>
                <a:cs typeface="Arial"/>
                <a:sym typeface="Arial"/>
              </a:rPr>
              <a:t>.</a:t>
            </a:r>
            <a:r>
              <a:rPr lang="en-GB" sz="1100">
                <a:solidFill>
                  <a:srgbClr val="3A3838"/>
                </a:solidFill>
              </a:rPr>
              <a:t> </a:t>
            </a:r>
            <a:endParaRPr sz="1100" b="0" i="0" u="none" strike="noStrike" cap="none">
              <a:solidFill>
                <a:srgbClr val="000000"/>
              </a:solidFill>
              <a:latin typeface="Arial"/>
              <a:ea typeface="Arial"/>
              <a:cs typeface="Arial"/>
              <a:sym typeface="Arial"/>
            </a:endParaRPr>
          </a:p>
          <a:p>
            <a:pPr marL="171450" indent="-171450" algn="just">
              <a:buClr>
                <a:srgbClr val="3A3838"/>
              </a:buClr>
              <a:buSzPts val="1100"/>
              <a:buFont typeface="Arial"/>
              <a:buChar char="•"/>
            </a:pPr>
            <a:r>
              <a:rPr lang="en-GB" sz="1100" b="0" i="0" u="none" strike="noStrike" cap="none" err="1">
                <a:solidFill>
                  <a:srgbClr val="3A3838"/>
                </a:solidFill>
                <a:latin typeface="Arial"/>
                <a:ea typeface="Arial"/>
                <a:cs typeface="Arial"/>
                <a:sym typeface="Arial"/>
              </a:rPr>
              <a:t>Người</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làm</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truyền</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thông</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có</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thể</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quan</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sát</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các</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tín</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hiệu</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cử</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chỉ</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từ</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người</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nghe</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và</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thay</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đổi</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cách</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giao</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tiếp</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và</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truyền</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đạt</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thông</a:t>
            </a:r>
            <a:r>
              <a:rPr lang="en-GB" sz="1100" b="0" i="0" u="none" strike="noStrike" cap="none">
                <a:solidFill>
                  <a:srgbClr val="3A3838"/>
                </a:solidFill>
                <a:latin typeface="Arial"/>
                <a:ea typeface="Arial"/>
                <a:cs typeface="Arial"/>
                <a:sym typeface="Arial"/>
              </a:rPr>
              <a:t> tin </a:t>
            </a:r>
            <a:r>
              <a:rPr lang="en-GB" sz="1100" b="0" i="0" u="none" strike="noStrike" cap="none" err="1">
                <a:solidFill>
                  <a:srgbClr val="3A3838"/>
                </a:solidFill>
                <a:latin typeface="Arial"/>
                <a:ea typeface="Arial"/>
                <a:cs typeface="Arial"/>
                <a:sym typeface="Arial"/>
              </a:rPr>
              <a:t>cho</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phù</a:t>
            </a:r>
            <a:r>
              <a:rPr lang="en-GB" sz="1100" b="0" i="0" u="none" strike="noStrike" cap="none">
                <a:solidFill>
                  <a:srgbClr val="3A3838"/>
                </a:solidFill>
                <a:latin typeface="Arial"/>
                <a:ea typeface="Arial"/>
                <a:cs typeface="Arial"/>
                <a:sym typeface="Arial"/>
              </a:rPr>
              <a:t> </a:t>
            </a:r>
            <a:r>
              <a:rPr lang="en-GB" sz="1100" b="0" i="0" u="none" strike="noStrike" cap="none" err="1">
                <a:solidFill>
                  <a:srgbClr val="3A3838"/>
                </a:solidFill>
                <a:latin typeface="Arial"/>
                <a:ea typeface="Arial"/>
                <a:cs typeface="Arial"/>
                <a:sym typeface="Arial"/>
              </a:rPr>
              <a:t>hợp</a:t>
            </a:r>
            <a:r>
              <a:rPr lang="en-GB" sz="1100" b="0" i="0" u="none" strike="noStrike" cap="none">
                <a:solidFill>
                  <a:srgbClr val="3A3838"/>
                </a:solidFill>
                <a:latin typeface="Arial"/>
                <a:ea typeface="Arial"/>
                <a:cs typeface="Arial"/>
                <a:sym typeface="Arial"/>
              </a:rPr>
              <a:t>.</a:t>
            </a:r>
            <a:r>
              <a:rPr lang="en-GB" sz="1100">
                <a:solidFill>
                  <a:srgbClr val="3A3838"/>
                </a:solidFill>
              </a:rPr>
              <a:t> </a:t>
            </a:r>
            <a:endParaRPr sz="1100" b="0" i="0" u="none" strike="noStrike" cap="none">
              <a:solidFill>
                <a:srgbClr val="000000"/>
              </a:solidFill>
              <a:latin typeface="Arial"/>
              <a:ea typeface="Arial"/>
              <a:cs typeface="Arial"/>
              <a:sym typeface="Arial"/>
            </a:endParaRPr>
          </a:p>
          <a:p>
            <a:pPr marL="171450" marR="0" lvl="0" indent="-171450" algn="just" rtl="0">
              <a:lnSpc>
                <a:spcPct val="100000"/>
              </a:lnSpc>
              <a:spcBef>
                <a:spcPts val="0"/>
              </a:spcBef>
              <a:spcAft>
                <a:spcPts val="0"/>
              </a:spcAft>
              <a:buClr>
                <a:srgbClr val="3A3838"/>
              </a:buClr>
              <a:buSzPts val="1100"/>
              <a:buFont typeface="Arial"/>
              <a:buChar char="•"/>
            </a:pPr>
            <a:r>
              <a:rPr lang="en-GB" sz="1100" b="0" i="0" u="none" strike="noStrike" cap="none" err="1">
                <a:solidFill>
                  <a:srgbClr val="000000"/>
                </a:solidFill>
                <a:latin typeface="Arial"/>
                <a:ea typeface="Arial"/>
                <a:cs typeface="Arial"/>
                <a:sym typeface="Arial"/>
              </a:rPr>
              <a:t>Tập</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huấn</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viên</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có</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thể</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mở</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rộng</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phần</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thảo</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luận</a:t>
            </a:r>
            <a:r>
              <a:rPr lang="en-GB" sz="1100" b="0" i="0" u="none" strike="noStrike" cap="none">
                <a:solidFill>
                  <a:srgbClr val="000000"/>
                </a:solidFill>
                <a:latin typeface="Arial"/>
                <a:ea typeface="Arial"/>
                <a:cs typeface="Arial"/>
                <a:sym typeface="Arial"/>
              </a:rPr>
              <a:t> sang </a:t>
            </a:r>
            <a:r>
              <a:rPr lang="en-GB" sz="1100" b="0" i="0" u="none" strike="noStrike" cap="none" err="1">
                <a:solidFill>
                  <a:srgbClr val="000000"/>
                </a:solidFill>
                <a:latin typeface="Arial"/>
                <a:ea typeface="Arial"/>
                <a:cs typeface="Arial"/>
                <a:sym typeface="Arial"/>
              </a:rPr>
              <a:t>chủ</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đề</a:t>
            </a:r>
            <a:r>
              <a:rPr lang="en-GB" sz="1100" b="1" i="0" u="none" strike="noStrike" cap="none">
                <a:solidFill>
                  <a:srgbClr val="000000"/>
                </a:solidFill>
                <a:latin typeface="Arial"/>
                <a:ea typeface="Arial"/>
                <a:cs typeface="Arial"/>
                <a:sym typeface="Arial"/>
              </a:rPr>
              <a:t> </a:t>
            </a:r>
            <a:r>
              <a:rPr lang="en-GB" sz="1100" b="1" i="0" u="none" strike="noStrike" cap="none" err="1">
                <a:solidFill>
                  <a:srgbClr val="000000"/>
                </a:solidFill>
                <a:latin typeface="Arial"/>
                <a:ea typeface="Arial"/>
                <a:cs typeface="Arial"/>
                <a:sym typeface="Arial"/>
              </a:rPr>
              <a:t>truyền</a:t>
            </a:r>
            <a:r>
              <a:rPr lang="en-GB" sz="1100" b="1" i="0" u="none" strike="noStrike" cap="none">
                <a:solidFill>
                  <a:srgbClr val="000000"/>
                </a:solidFill>
                <a:latin typeface="Arial"/>
                <a:ea typeface="Arial"/>
                <a:cs typeface="Arial"/>
                <a:sym typeface="Arial"/>
              </a:rPr>
              <a:t> </a:t>
            </a:r>
            <a:r>
              <a:rPr lang="en-GB" sz="1100" b="1" i="0" u="none" strike="noStrike" cap="none" err="1">
                <a:solidFill>
                  <a:srgbClr val="000000"/>
                </a:solidFill>
                <a:latin typeface="Arial"/>
                <a:ea typeface="Arial"/>
                <a:cs typeface="Arial"/>
                <a:sym typeface="Arial"/>
              </a:rPr>
              <a:t>thông</a:t>
            </a:r>
            <a:r>
              <a:rPr lang="en-GB" sz="1100" b="1" i="0" u="none" strike="noStrike" cap="none">
                <a:solidFill>
                  <a:srgbClr val="000000"/>
                </a:solidFill>
                <a:latin typeface="Arial"/>
                <a:ea typeface="Arial"/>
                <a:cs typeface="Arial"/>
                <a:sym typeface="Arial"/>
              </a:rPr>
              <a:t> </a:t>
            </a:r>
            <a:r>
              <a:rPr lang="en-GB" sz="1100" b="1" i="0" u="none" strike="noStrike" cap="none" err="1">
                <a:solidFill>
                  <a:srgbClr val="000000"/>
                </a:solidFill>
                <a:latin typeface="Arial"/>
                <a:ea typeface="Arial"/>
                <a:cs typeface="Arial"/>
                <a:sym typeface="Arial"/>
              </a:rPr>
              <a:t>giữa</a:t>
            </a:r>
            <a:r>
              <a:rPr lang="en-GB" sz="1100" b="1" i="0" u="none" strike="noStrike" cap="none">
                <a:solidFill>
                  <a:srgbClr val="000000"/>
                </a:solidFill>
                <a:latin typeface="Arial"/>
                <a:ea typeface="Arial"/>
                <a:cs typeface="Arial"/>
                <a:sym typeface="Arial"/>
              </a:rPr>
              <a:t> </a:t>
            </a:r>
            <a:r>
              <a:rPr lang="en-GB" sz="1100" b="1" i="0" u="none" strike="noStrike" cap="none" err="1">
                <a:solidFill>
                  <a:srgbClr val="000000"/>
                </a:solidFill>
                <a:latin typeface="Arial"/>
                <a:ea typeface="Arial"/>
                <a:cs typeface="Arial"/>
                <a:sym typeface="Arial"/>
              </a:rPr>
              <a:t>các</a:t>
            </a:r>
            <a:r>
              <a:rPr lang="en-GB" sz="1100" b="1" i="0" u="none" strike="noStrike" cap="none">
                <a:solidFill>
                  <a:srgbClr val="000000"/>
                </a:solidFill>
                <a:latin typeface="Arial"/>
                <a:ea typeface="Arial"/>
                <a:cs typeface="Arial"/>
                <a:sym typeface="Arial"/>
              </a:rPr>
              <a:t> </a:t>
            </a:r>
            <a:r>
              <a:rPr lang="en-GB" sz="1100" b="1" i="0" u="none" strike="noStrike" cap="none" err="1">
                <a:solidFill>
                  <a:srgbClr val="000000"/>
                </a:solidFill>
                <a:latin typeface="Arial"/>
                <a:ea typeface="Arial"/>
                <a:cs typeface="Arial"/>
                <a:sym typeface="Arial"/>
              </a:rPr>
              <a:t>nhóm</a:t>
            </a:r>
            <a:r>
              <a:rPr lang="en-GB" sz="1100" b="1" i="0" u="none" strike="noStrike" cap="none">
                <a:solidFill>
                  <a:srgbClr val="000000"/>
                </a:solidFill>
                <a:latin typeface="Arial"/>
                <a:ea typeface="Arial"/>
                <a:cs typeface="Arial"/>
                <a:sym typeface="Arial"/>
              </a:rPr>
              <a:t> </a:t>
            </a:r>
            <a:r>
              <a:rPr lang="en-GB" sz="1100" b="1" i="0" u="none" strike="noStrike" cap="none" err="1">
                <a:solidFill>
                  <a:srgbClr val="000000"/>
                </a:solidFill>
                <a:latin typeface="Arial"/>
                <a:ea typeface="Arial"/>
                <a:cs typeface="Arial"/>
                <a:sym typeface="Arial"/>
              </a:rPr>
              <a:t>dân</a:t>
            </a:r>
            <a:r>
              <a:rPr lang="en-GB" sz="1100" b="1" i="0" u="none" strike="noStrike" cap="none">
                <a:solidFill>
                  <a:srgbClr val="000000"/>
                </a:solidFill>
                <a:latin typeface="Arial"/>
                <a:ea typeface="Arial"/>
                <a:cs typeface="Arial"/>
                <a:sym typeface="Arial"/>
              </a:rPr>
              <a:t> </a:t>
            </a:r>
            <a:r>
              <a:rPr lang="en-GB" sz="1100" b="1" i="0" u="none" strike="noStrike" cap="none" err="1">
                <a:solidFill>
                  <a:srgbClr val="000000"/>
                </a:solidFill>
                <a:latin typeface="Arial"/>
                <a:ea typeface="Arial"/>
                <a:cs typeface="Arial"/>
                <a:sym typeface="Arial"/>
              </a:rPr>
              <a:t>tộc</a:t>
            </a:r>
            <a:r>
              <a:rPr lang="en-GB" sz="1100" b="1" i="0" u="none" strike="noStrike" cap="none">
                <a:solidFill>
                  <a:srgbClr val="000000"/>
                </a:solidFill>
                <a:latin typeface="Arial"/>
                <a:ea typeface="Arial"/>
                <a:cs typeface="Arial"/>
                <a:sym typeface="Arial"/>
              </a:rPr>
              <a:t> </a:t>
            </a:r>
            <a:r>
              <a:rPr lang="en-GB" sz="1100" b="1" i="0" u="none" strike="noStrike" cap="none" err="1">
                <a:solidFill>
                  <a:srgbClr val="000000"/>
                </a:solidFill>
                <a:latin typeface="Arial"/>
                <a:ea typeface="Arial"/>
                <a:cs typeface="Arial"/>
                <a:sym typeface="Arial"/>
              </a:rPr>
              <a:t>khác</a:t>
            </a:r>
            <a:r>
              <a:rPr lang="en-GB" sz="1100" b="1" i="0" u="none" strike="noStrike" cap="none">
                <a:solidFill>
                  <a:srgbClr val="000000"/>
                </a:solidFill>
                <a:latin typeface="Arial"/>
                <a:ea typeface="Arial"/>
                <a:cs typeface="Arial"/>
                <a:sym typeface="Arial"/>
              </a:rPr>
              <a:t> </a:t>
            </a:r>
            <a:r>
              <a:rPr lang="en-GB" sz="1100" b="1" i="0" u="none" strike="noStrike" cap="none" err="1">
                <a:solidFill>
                  <a:srgbClr val="000000"/>
                </a:solidFill>
                <a:latin typeface="Arial"/>
                <a:ea typeface="Arial"/>
                <a:cs typeface="Arial"/>
                <a:sym typeface="Arial"/>
              </a:rPr>
              <a:t>nhau</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để</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khai</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thác</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thêm</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về</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việc</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ngôn</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ngữ</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không</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lời</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có</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thể</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được</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hiểu</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khác</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đi</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như</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thế</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nào</a:t>
            </a:r>
            <a:r>
              <a:rPr lang="en-GB" sz="1100" b="0" i="0" u="none" strike="noStrike" cap="none">
                <a:solidFill>
                  <a:srgbClr val="000000"/>
                </a:solidFill>
                <a:latin typeface="Arial"/>
                <a:ea typeface="Arial"/>
                <a:cs typeface="Arial"/>
                <a:sym typeface="Arial"/>
              </a:rPr>
              <a:t> ở </a:t>
            </a:r>
            <a:r>
              <a:rPr lang="en-GB" sz="1100" b="0" i="0" u="none" strike="noStrike" cap="none" err="1">
                <a:solidFill>
                  <a:srgbClr val="000000"/>
                </a:solidFill>
                <a:latin typeface="Arial"/>
                <a:ea typeface="Arial"/>
                <a:cs typeface="Arial"/>
                <a:sym typeface="Arial"/>
              </a:rPr>
              <a:t>mỗi</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nền</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văn</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hóa</a:t>
            </a:r>
            <a:r>
              <a:rPr lang="en-GB" sz="1100" b="0" i="0" u="none" strike="noStrike" cap="none">
                <a:solidFill>
                  <a:srgbClr val="000000"/>
                </a:solidFill>
                <a:latin typeface="Arial"/>
                <a:ea typeface="Arial"/>
                <a:cs typeface="Arial"/>
                <a:sym typeface="Arial"/>
              </a:rPr>
              <a:t> </a:t>
            </a:r>
            <a:r>
              <a:rPr lang="en-GB" sz="1100" b="0" i="0" u="none" strike="noStrike" cap="none" err="1">
                <a:solidFill>
                  <a:srgbClr val="000000"/>
                </a:solidFill>
                <a:latin typeface="Arial"/>
                <a:ea typeface="Arial"/>
                <a:cs typeface="Arial"/>
                <a:sym typeface="Arial"/>
              </a:rPr>
              <a:t>khác</a:t>
            </a:r>
            <a:r>
              <a:rPr lang="en-GB" sz="1100"/>
              <a:t> (VD ở </a:t>
            </a:r>
            <a:r>
              <a:rPr lang="en-GB" sz="1100" err="1"/>
              <a:t>một</a:t>
            </a:r>
            <a:r>
              <a:rPr lang="en-GB" sz="1100"/>
              <a:t> </a:t>
            </a:r>
            <a:r>
              <a:rPr lang="en-GB" sz="1100" err="1"/>
              <a:t>số</a:t>
            </a:r>
            <a:r>
              <a:rPr lang="en-GB" sz="1100"/>
              <a:t> </a:t>
            </a:r>
            <a:r>
              <a:rPr lang="en-GB" sz="1100" err="1"/>
              <a:t>nơi</a:t>
            </a:r>
            <a:r>
              <a:rPr lang="en-GB" sz="1100"/>
              <a:t>, </a:t>
            </a:r>
            <a:r>
              <a:rPr lang="en-GB" sz="1100" err="1"/>
              <a:t>nhìn</a:t>
            </a:r>
            <a:r>
              <a:rPr lang="en-GB" sz="1100"/>
              <a:t> </a:t>
            </a:r>
            <a:r>
              <a:rPr lang="en-GB" sz="1100" err="1"/>
              <a:t>vào</a:t>
            </a:r>
            <a:r>
              <a:rPr lang="en-GB" sz="1100"/>
              <a:t> </a:t>
            </a:r>
            <a:r>
              <a:rPr lang="en-GB" sz="1100" err="1"/>
              <a:t>mắt</a:t>
            </a:r>
            <a:r>
              <a:rPr lang="en-GB" sz="1100"/>
              <a:t> </a:t>
            </a:r>
            <a:r>
              <a:rPr lang="en-GB" sz="1100" err="1"/>
              <a:t>người</a:t>
            </a:r>
            <a:r>
              <a:rPr lang="en-GB" sz="1100"/>
              <a:t> </a:t>
            </a:r>
            <a:r>
              <a:rPr lang="en-GB" sz="1100" err="1"/>
              <a:t>đứng</a:t>
            </a:r>
            <a:r>
              <a:rPr lang="en-GB" sz="1100"/>
              <a:t> </a:t>
            </a:r>
            <a:r>
              <a:rPr lang="en-GB" sz="1100" err="1"/>
              <a:t>đầu</a:t>
            </a:r>
            <a:r>
              <a:rPr lang="en-GB" sz="1100"/>
              <a:t> </a:t>
            </a:r>
            <a:r>
              <a:rPr lang="en-GB" sz="1100" err="1"/>
              <a:t>bị</a:t>
            </a:r>
            <a:r>
              <a:rPr lang="en-GB" sz="1100"/>
              <a:t> </a:t>
            </a:r>
            <a:r>
              <a:rPr lang="en-GB" sz="1100" err="1"/>
              <a:t>cho</a:t>
            </a:r>
            <a:r>
              <a:rPr lang="en-GB" sz="1100"/>
              <a:t> </a:t>
            </a:r>
            <a:r>
              <a:rPr lang="en-GB" sz="1100" err="1"/>
              <a:t>là</a:t>
            </a:r>
            <a:r>
              <a:rPr lang="en-GB" sz="1100"/>
              <a:t> </a:t>
            </a:r>
            <a:r>
              <a:rPr lang="en-GB" sz="1100" err="1"/>
              <a:t>hành</a:t>
            </a:r>
            <a:r>
              <a:rPr lang="en-GB" sz="1100"/>
              <a:t> </a:t>
            </a:r>
            <a:r>
              <a:rPr lang="en-GB" sz="1100" err="1"/>
              <a:t>động</a:t>
            </a:r>
            <a:r>
              <a:rPr lang="en-GB" sz="1100"/>
              <a:t> </a:t>
            </a:r>
            <a:r>
              <a:rPr lang="en-GB" sz="1100" err="1"/>
              <a:t>thiếu</a:t>
            </a:r>
            <a:r>
              <a:rPr lang="en-GB" sz="1100"/>
              <a:t> </a:t>
            </a:r>
            <a:r>
              <a:rPr lang="en-GB" sz="1100" err="1"/>
              <a:t>tôn</a:t>
            </a:r>
            <a:r>
              <a:rPr lang="en-GB" sz="1100"/>
              <a:t> </a:t>
            </a:r>
            <a:r>
              <a:rPr lang="en-GB" sz="1100" err="1"/>
              <a:t>trọng</a:t>
            </a:r>
            <a:r>
              <a:rPr lang="en-GB" sz="1100"/>
              <a:t> </a:t>
            </a:r>
            <a:r>
              <a:rPr lang="en-GB" sz="1100" err="1"/>
              <a:t>và</a:t>
            </a:r>
            <a:r>
              <a:rPr lang="en-GB" sz="1100"/>
              <a:t> </a:t>
            </a:r>
            <a:r>
              <a:rPr lang="en-GB" sz="1100" err="1"/>
              <a:t>nhìn</a:t>
            </a:r>
            <a:r>
              <a:rPr lang="en-GB" sz="1100"/>
              <a:t> </a:t>
            </a:r>
            <a:r>
              <a:rPr lang="en-GB" sz="1100" err="1"/>
              <a:t>xuống</a:t>
            </a:r>
            <a:r>
              <a:rPr lang="en-GB" sz="1100"/>
              <a:t> </a:t>
            </a:r>
            <a:r>
              <a:rPr lang="en-GB" sz="1100" err="1"/>
              <a:t>thể</a:t>
            </a:r>
            <a:r>
              <a:rPr lang="en-GB" sz="1100"/>
              <a:t> </a:t>
            </a:r>
            <a:r>
              <a:rPr lang="en-GB" sz="1100" err="1"/>
              <a:t>hiện</a:t>
            </a:r>
            <a:r>
              <a:rPr lang="en-GB" sz="1100"/>
              <a:t> </a:t>
            </a:r>
            <a:r>
              <a:rPr lang="en-GB" sz="1100" err="1"/>
              <a:t>sự</a:t>
            </a:r>
            <a:r>
              <a:rPr lang="en-GB" sz="1100"/>
              <a:t> </a:t>
            </a:r>
            <a:r>
              <a:rPr lang="en-GB" sz="1100" err="1"/>
              <a:t>tôn</a:t>
            </a:r>
            <a:r>
              <a:rPr lang="en-GB" sz="1100"/>
              <a:t> </a:t>
            </a:r>
            <a:r>
              <a:rPr lang="en-GB" sz="1100" err="1"/>
              <a:t>trọng</a:t>
            </a:r>
            <a:r>
              <a:rPr lang="en-GB" sz="1100"/>
              <a:t> </a:t>
            </a:r>
            <a:r>
              <a:rPr lang="en-GB" sz="1100" err="1"/>
              <a:t>với</a:t>
            </a:r>
            <a:r>
              <a:rPr lang="en-GB" sz="1100"/>
              <a:t> </a:t>
            </a:r>
            <a:r>
              <a:rPr lang="en-GB" sz="1100" err="1"/>
              <a:t>nhóm</a:t>
            </a:r>
            <a:r>
              <a:rPr lang="en-GB" sz="1100"/>
              <a:t> </a:t>
            </a:r>
            <a:r>
              <a:rPr lang="en-GB" sz="1100" err="1"/>
              <a:t>chung</a:t>
            </a:r>
            <a:r>
              <a:rPr lang="en-GB" sz="1100"/>
              <a:t>, </a:t>
            </a:r>
            <a:r>
              <a:rPr lang="en-GB" sz="1100" err="1"/>
              <a:t>trong</a:t>
            </a:r>
            <a:r>
              <a:rPr lang="en-GB" sz="1100"/>
              <a:t> </a:t>
            </a:r>
            <a:r>
              <a:rPr lang="en-GB" sz="1100" err="1"/>
              <a:t>khi</a:t>
            </a:r>
            <a:r>
              <a:rPr lang="en-GB" sz="1100"/>
              <a:t> ở </a:t>
            </a:r>
            <a:r>
              <a:rPr lang="en-GB" sz="1100" err="1"/>
              <a:t>một</a:t>
            </a:r>
            <a:r>
              <a:rPr lang="en-GB" sz="1100"/>
              <a:t> </a:t>
            </a:r>
            <a:r>
              <a:rPr lang="en-GB" sz="1100" err="1"/>
              <a:t>số</a:t>
            </a:r>
            <a:r>
              <a:rPr lang="en-GB" sz="1100"/>
              <a:t> </a:t>
            </a:r>
            <a:r>
              <a:rPr lang="en-GB" sz="1100" err="1"/>
              <a:t>nơi</a:t>
            </a:r>
            <a:r>
              <a:rPr lang="en-GB" sz="1100"/>
              <a:t> </a:t>
            </a:r>
            <a:r>
              <a:rPr lang="en-GB" sz="1100" err="1"/>
              <a:t>khác</a:t>
            </a:r>
            <a:r>
              <a:rPr lang="en-GB" sz="1100"/>
              <a:t>, </a:t>
            </a:r>
            <a:r>
              <a:rPr lang="en-GB" sz="1100" err="1"/>
              <a:t>những</a:t>
            </a:r>
            <a:r>
              <a:rPr lang="en-GB" sz="1100"/>
              <a:t> </a:t>
            </a:r>
            <a:r>
              <a:rPr lang="en-GB" sz="1100" err="1"/>
              <a:t>hành</a:t>
            </a:r>
            <a:r>
              <a:rPr lang="en-GB" sz="1100"/>
              <a:t> </a:t>
            </a:r>
            <a:r>
              <a:rPr lang="en-GB" sz="1100" err="1"/>
              <a:t>động</a:t>
            </a:r>
            <a:r>
              <a:rPr lang="en-GB" sz="1100"/>
              <a:t> </a:t>
            </a:r>
            <a:r>
              <a:rPr lang="en-GB" sz="1100" err="1"/>
              <a:t>này</a:t>
            </a:r>
            <a:r>
              <a:rPr lang="en-GB" sz="1100"/>
              <a:t> </a:t>
            </a:r>
            <a:r>
              <a:rPr lang="en-GB" sz="1100" err="1"/>
              <a:t>được</a:t>
            </a:r>
            <a:r>
              <a:rPr lang="en-GB" sz="1100"/>
              <a:t> </a:t>
            </a:r>
            <a:r>
              <a:rPr lang="en-GB" sz="1100" err="1"/>
              <a:t>cho</a:t>
            </a:r>
            <a:r>
              <a:rPr lang="en-GB" sz="1100"/>
              <a:t> </a:t>
            </a:r>
            <a:r>
              <a:rPr lang="en-GB" sz="1100" err="1"/>
              <a:t>là</a:t>
            </a:r>
            <a:r>
              <a:rPr lang="en-GB" sz="1100"/>
              <a:t> </a:t>
            </a:r>
            <a:r>
              <a:rPr lang="en-GB" sz="1100" err="1"/>
              <a:t>không</a:t>
            </a:r>
            <a:r>
              <a:rPr lang="en-GB" sz="1100"/>
              <a:t> </a:t>
            </a:r>
            <a:r>
              <a:rPr lang="en-GB" sz="1100" err="1"/>
              <a:t>hứng</a:t>
            </a:r>
            <a:r>
              <a:rPr lang="en-GB" sz="1100"/>
              <a:t> </a:t>
            </a:r>
            <a:r>
              <a:rPr lang="en-GB" sz="1100" err="1"/>
              <a:t>thú</a:t>
            </a:r>
            <a:r>
              <a:rPr lang="en-GB" sz="1100"/>
              <a:t> </a:t>
            </a:r>
            <a:r>
              <a:rPr lang="en-GB" sz="1100" err="1"/>
              <a:t>với</a:t>
            </a:r>
            <a:r>
              <a:rPr lang="en-GB" sz="1100"/>
              <a:t> </a:t>
            </a:r>
            <a:r>
              <a:rPr lang="en-GB" sz="1100" err="1"/>
              <a:t>hoạt</a:t>
            </a:r>
            <a:r>
              <a:rPr lang="en-GB" sz="1100"/>
              <a:t> </a:t>
            </a:r>
            <a:r>
              <a:rPr lang="en-GB" sz="1100" err="1"/>
              <a:t>động</a:t>
            </a:r>
            <a:r>
              <a:rPr lang="en-GB" sz="1100"/>
              <a:t> </a:t>
            </a:r>
            <a:r>
              <a:rPr lang="en-GB" sz="1100" err="1"/>
              <a:t>đang</a:t>
            </a:r>
            <a:r>
              <a:rPr lang="en-GB" sz="1100"/>
              <a:t> </a:t>
            </a:r>
            <a:r>
              <a:rPr lang="en-GB" sz="1100" err="1"/>
              <a:t>diễn</a:t>
            </a:r>
            <a:r>
              <a:rPr lang="en-GB" sz="1100"/>
              <a:t> </a:t>
            </a:r>
            <a:r>
              <a:rPr lang="en-GB" sz="1100" err="1"/>
              <a:t>ra</a:t>
            </a:r>
            <a:r>
              <a:rPr lang="en-GB" sz="1100"/>
              <a:t>).</a:t>
            </a:r>
            <a:endParaRPr sz="1100" b="0" i="0" u="none" strike="noStrike" cap="none">
              <a:solidFill>
                <a:srgbClr val="3A3838"/>
              </a:solidFill>
              <a:latin typeface="Arial"/>
              <a:ea typeface="Arial"/>
              <a:cs typeface="Arial"/>
              <a:sym typeface="Arial"/>
            </a:endParaRPr>
          </a:p>
        </p:txBody>
      </p:sp>
      <p:sp>
        <p:nvSpPr>
          <p:cNvPr id="506" name="Google Shape;506;p54"/>
          <p:cNvSpPr txBox="1"/>
          <p:nvPr/>
        </p:nvSpPr>
        <p:spPr>
          <a:xfrm>
            <a:off x="553763" y="1101618"/>
            <a:ext cx="5833288" cy="754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3 : </a:t>
            </a:r>
            <a:r>
              <a:rPr lang="en-GB" sz="1500" b="1" i="0" u="none" strike="noStrike" cap="none" err="1">
                <a:solidFill>
                  <a:srgbClr val="3E7190"/>
                </a:solidFill>
                <a:latin typeface="Arial"/>
                <a:ea typeface="Arial"/>
                <a:cs typeface="Arial"/>
                <a:sym typeface="Arial"/>
              </a:rPr>
              <a:t>Tìm</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hiểu</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về</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ngôn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ngữ</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không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lời</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trong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truyền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thông</a:t>
            </a:r>
            <a:r>
              <a:rPr lang="en-GB" sz="1500" b="1" i="0" u="none" strike="noStrike" cap="none">
                <a:solidFill>
                  <a:srgbClr val="3E7190"/>
                </a:solidFill>
                <a:latin typeface="Arial"/>
                <a:ea typeface="Arial"/>
                <a:cs typeface="Arial"/>
                <a:sym typeface="Arial"/>
              </a:rPr>
              <a:t> </a:t>
            </a:r>
            <a:r>
              <a:rPr lang="en-GB" sz="1200" b="0" i="0" u="none" strike="noStrike" cap="none">
                <a:solidFill>
                  <a:srgbClr val="3E7190"/>
                </a:solidFill>
                <a:latin typeface="Arial"/>
                <a:ea typeface="Arial"/>
                <a:cs typeface="Arial"/>
                <a:sym typeface="Arial"/>
              </a:rPr>
              <a:t>(</a:t>
            </a:r>
            <a:r>
              <a:rPr lang="en-GB" sz="1200" b="0" i="0" u="none" strike="noStrike" cap="none" err="1">
                <a:solidFill>
                  <a:srgbClr val="3E7190"/>
                </a:solidFill>
                <a:latin typeface="Arial"/>
                <a:ea typeface="Arial"/>
                <a:cs typeface="Arial"/>
                <a:sym typeface="Arial"/>
              </a:rPr>
              <a:t>tiếp</a:t>
            </a:r>
            <a:r>
              <a:rPr lang="en-GB" sz="1200" b="0" i="0" u="none" strike="noStrike" cap="none">
                <a:solidFill>
                  <a:srgbClr val="3E719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Bước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gồm</a:t>
            </a:r>
            <a:r>
              <a:rPr lang="en-GB" sz="1100" b="0" i="0" u="none" strike="noStrike" cap="none">
                <a:solidFill>
                  <a:schemeClr val="dk1"/>
                </a:solidFill>
                <a:latin typeface="Arial"/>
                <a:ea typeface="Arial"/>
                <a:cs typeface="Arial"/>
                <a:sym typeface="Arial"/>
              </a:rPr>
              <a:t> 02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 </a:t>
            </a:r>
            <a:r>
              <a:rPr lang="en-GB" sz="1100" b="0" i="0" u="none" strike="noStrike" cap="none" err="1">
                <a:solidFill>
                  <a:schemeClr val="dk1"/>
                </a:solidFill>
                <a:latin typeface="Arial"/>
                <a:ea typeface="Arial"/>
                <a:cs typeface="Arial"/>
                <a:sym typeface="Arial"/>
              </a:rPr>
              <a:t>Tổng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gian</a:t>
            </a:r>
            <a:r>
              <a:rPr lang="en-GB" sz="1100" b="0" i="0" u="none" strike="noStrike" cap="none">
                <a:solidFill>
                  <a:schemeClr val="dk1"/>
                </a:solidFill>
                <a:latin typeface="Arial"/>
                <a:ea typeface="Arial"/>
                <a:cs typeface="Arial"/>
                <a:sym typeface="Arial"/>
              </a:rPr>
              <a:t>: 45 </a:t>
            </a:r>
            <a:r>
              <a:rPr lang="en-GB" sz="1100" b="0" i="0" u="none" strike="noStrike" cap="none" err="1">
                <a:solidFill>
                  <a:schemeClr val="dk1"/>
                </a:solidFill>
                <a:latin typeface="Arial"/>
                <a:ea typeface="Arial"/>
                <a:cs typeface="Arial"/>
                <a:sym typeface="Arial"/>
              </a:rPr>
              <a:t>phút</a:t>
            </a:r>
            <a:endParaRPr sz="1100" b="0" i="0" u="none" strike="noStrike" cap="none" err="1">
              <a:solidFill>
                <a:srgbClr val="000000"/>
              </a:solidFill>
              <a:latin typeface="Arial"/>
              <a:ea typeface="Arial"/>
              <a:cs typeface="Arial"/>
              <a:sym typeface="Arial"/>
            </a:endParaRPr>
          </a:p>
        </p:txBody>
      </p:sp>
      <p:sp>
        <p:nvSpPr>
          <p:cNvPr id="507" name="Google Shape;507;p54"/>
          <p:cNvSpPr txBox="1"/>
          <p:nvPr/>
        </p:nvSpPr>
        <p:spPr>
          <a:xfrm>
            <a:off x="697025" y="718994"/>
            <a:ext cx="5833288"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a:t>
            </a:r>
            <a:r>
              <a:rPr lang="en-GB" sz="1100" b="0" i="1" u="none" strike="noStrike" cap="none" err="1">
                <a:solidFill>
                  <a:srgbClr val="000000"/>
                </a:solidFill>
                <a:latin typeface="Arial"/>
                <a:ea typeface="Arial"/>
                <a:cs typeface="Arial"/>
                <a:sym typeface="Arial"/>
              </a:rPr>
              <a:t>đun</a:t>
            </a:r>
            <a:r>
              <a:rPr lang="en-GB" sz="1100" b="0" i="1" u="none" strike="noStrike" cap="none">
                <a:solidFill>
                  <a:srgbClr val="000000"/>
                </a:solidFill>
                <a:latin typeface="Arial"/>
                <a:ea typeface="Arial"/>
                <a:cs typeface="Arial"/>
                <a:sym typeface="Arial"/>
              </a:rPr>
              <a:t> 3: </a:t>
            </a:r>
            <a:r>
              <a:rPr lang="en-GB" sz="1100" b="0" i="1" u="none" strike="noStrike" cap="none" err="1">
                <a:solidFill>
                  <a:srgbClr val="000000"/>
                </a:solidFill>
                <a:latin typeface="Arial"/>
                <a:ea typeface="Arial"/>
                <a:cs typeface="Arial"/>
                <a:sym typeface="Arial"/>
              </a:rPr>
              <a:t>Kỹ</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năng</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ngôn</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ngữ</a:t>
            </a:r>
            <a:endParaRPr sz="1400" b="0" i="0" u="none" strike="noStrike" cap="none" err="1">
              <a:solidFill>
                <a:srgbClr val="000000"/>
              </a:solidFill>
              <a:latin typeface="Arial"/>
              <a:ea typeface="Arial"/>
              <a:cs typeface="Arial"/>
              <a:sym typeface="Arial"/>
            </a:endParaRPr>
          </a:p>
        </p:txBody>
      </p:sp>
      <p:pic>
        <p:nvPicPr>
          <p:cNvPr id="508" name="Google Shape;508;p54" descr="Clipboard with solid fill"/>
          <p:cNvPicPr preferRelativeResize="0"/>
          <p:nvPr/>
        </p:nvPicPr>
        <p:blipFill rotWithShape="1">
          <a:blip r:embed="rId3">
            <a:alphaModFix/>
          </a:blip>
          <a:srcRect/>
          <a:stretch/>
        </p:blipFill>
        <p:spPr>
          <a:xfrm>
            <a:off x="2296272" y="6716072"/>
            <a:ext cx="379001" cy="379001"/>
          </a:xfrm>
          <a:prstGeom prst="rect">
            <a:avLst/>
          </a:prstGeom>
          <a:noFill/>
          <a:ln>
            <a:noFill/>
          </a:ln>
        </p:spPr>
      </p:pic>
      <p:sp>
        <p:nvSpPr>
          <p:cNvPr id="511" name="Google Shape;511;p54"/>
          <p:cNvSpPr txBox="1"/>
          <p:nvPr/>
        </p:nvSpPr>
        <p:spPr>
          <a:xfrm>
            <a:off x="580238" y="6249260"/>
            <a:ext cx="5927844" cy="430887"/>
          </a:xfrm>
          <a:prstGeom prst="rect">
            <a:avLst/>
          </a:prstGeom>
          <a:solidFill>
            <a:srgbClr val="456980"/>
          </a:solidFill>
          <a:ln>
            <a:noFill/>
          </a:ln>
        </p:spPr>
        <p:txBody>
          <a:bodyPr spcFirstLastPara="1" wrap="square" lIns="91425" tIns="45700" rIns="91425" bIns="45700" anchor="t" anchorCtr="0">
            <a:spAutoFit/>
          </a:bodyPr>
          <a:lstStyle/>
          <a:p>
            <a:pPr algn="ctr"/>
            <a:r>
              <a:rPr lang="en-AU" sz="1100" i="1" dirty="0" err="1">
                <a:solidFill>
                  <a:schemeClr val="lt1"/>
                </a:solidFill>
              </a:rPr>
              <a:t>Người</a:t>
            </a:r>
            <a:r>
              <a:rPr lang="en-AU" sz="1100" i="1" dirty="0">
                <a:solidFill>
                  <a:schemeClr val="lt1"/>
                </a:solidFill>
              </a:rPr>
              <a:t> </a:t>
            </a:r>
            <a:r>
              <a:rPr lang="en-AU" sz="1100" i="1" dirty="0" err="1">
                <a:solidFill>
                  <a:schemeClr val="lt1"/>
                </a:solidFill>
              </a:rPr>
              <a:t>tham</a:t>
            </a:r>
            <a:r>
              <a:rPr lang="en-AU" sz="1100" i="1" dirty="0">
                <a:solidFill>
                  <a:schemeClr val="lt1"/>
                </a:solidFill>
              </a:rPr>
              <a:t> </a:t>
            </a:r>
            <a:r>
              <a:rPr lang="en-AU" sz="1100" i="1" dirty="0" err="1">
                <a:solidFill>
                  <a:schemeClr val="lt1"/>
                </a:solidFill>
              </a:rPr>
              <a:t>gia</a:t>
            </a:r>
            <a:r>
              <a:rPr lang="en-AU" sz="1100" i="1" dirty="0">
                <a:solidFill>
                  <a:schemeClr val="lt1"/>
                </a:solidFill>
              </a:rPr>
              <a:t> </a:t>
            </a:r>
            <a:r>
              <a:rPr lang="en-AU" sz="1100" i="1" dirty="0" err="1">
                <a:solidFill>
                  <a:schemeClr val="lt1"/>
                </a:solidFill>
              </a:rPr>
              <a:t>quan</a:t>
            </a:r>
            <a:r>
              <a:rPr lang="en-AU" sz="1100" i="1" dirty="0">
                <a:solidFill>
                  <a:schemeClr val="lt1"/>
                </a:solidFill>
              </a:rPr>
              <a:t> </a:t>
            </a:r>
            <a:r>
              <a:rPr lang="en-AU" sz="1100" i="1" dirty="0" err="1">
                <a:solidFill>
                  <a:schemeClr val="lt1"/>
                </a:solidFill>
              </a:rPr>
              <a:t>sát</a:t>
            </a:r>
            <a:r>
              <a:rPr lang="en-AU" sz="1100" i="1" dirty="0">
                <a:solidFill>
                  <a:schemeClr val="lt1"/>
                </a:solidFill>
              </a:rPr>
              <a:t> </a:t>
            </a:r>
            <a:r>
              <a:rPr lang="en-AU" sz="1100" i="1" dirty="0" err="1">
                <a:solidFill>
                  <a:schemeClr val="lt1"/>
                </a:solidFill>
              </a:rPr>
              <a:t>ngôn</a:t>
            </a:r>
            <a:r>
              <a:rPr lang="en-AU" sz="1100" i="1" dirty="0">
                <a:solidFill>
                  <a:schemeClr val="lt1"/>
                </a:solidFill>
              </a:rPr>
              <a:t> </a:t>
            </a:r>
            <a:r>
              <a:rPr lang="en-AU" sz="1100" i="1" dirty="0" err="1">
                <a:solidFill>
                  <a:schemeClr val="lt1"/>
                </a:solidFill>
              </a:rPr>
              <a:t>ngữ</a:t>
            </a:r>
            <a:r>
              <a:rPr lang="en-AU" sz="1100" i="1" dirty="0">
                <a:solidFill>
                  <a:schemeClr val="lt1"/>
                </a:solidFill>
              </a:rPr>
              <a:t> </a:t>
            </a:r>
            <a:r>
              <a:rPr lang="en-AU" sz="1100" i="1" dirty="0" err="1">
                <a:solidFill>
                  <a:schemeClr val="lt1"/>
                </a:solidFill>
              </a:rPr>
              <a:t>không</a:t>
            </a:r>
            <a:r>
              <a:rPr lang="en-AU" sz="1100" i="1" dirty="0">
                <a:solidFill>
                  <a:schemeClr val="lt1"/>
                </a:solidFill>
              </a:rPr>
              <a:t> </a:t>
            </a:r>
            <a:r>
              <a:rPr lang="en-AU" sz="1100" i="1" dirty="0" err="1">
                <a:solidFill>
                  <a:schemeClr val="lt1"/>
                </a:solidFill>
              </a:rPr>
              <a:t>lời</a:t>
            </a:r>
            <a:r>
              <a:rPr lang="en-AU" sz="1100" i="1" dirty="0">
                <a:solidFill>
                  <a:schemeClr val="lt1"/>
                </a:solidFill>
              </a:rPr>
              <a:t> </a:t>
            </a:r>
            <a:r>
              <a:rPr lang="en-AU" sz="1100" i="1" dirty="0" err="1">
                <a:solidFill>
                  <a:schemeClr val="lt1"/>
                </a:solidFill>
              </a:rPr>
              <a:t>trong</a:t>
            </a:r>
            <a:r>
              <a:rPr lang="en-AU" sz="1100" i="1" dirty="0">
                <a:solidFill>
                  <a:schemeClr val="lt1"/>
                </a:solidFill>
              </a:rPr>
              <a:t> </a:t>
            </a:r>
            <a:r>
              <a:rPr lang="en-AU" sz="1100" i="1" dirty="0" err="1">
                <a:solidFill>
                  <a:schemeClr val="lt1"/>
                </a:solidFill>
              </a:rPr>
              <a:t>phần</a:t>
            </a:r>
            <a:r>
              <a:rPr lang="en-AU" sz="1100" i="1" dirty="0">
                <a:solidFill>
                  <a:schemeClr val="lt1"/>
                </a:solidFill>
              </a:rPr>
              <a:t> </a:t>
            </a:r>
            <a:r>
              <a:rPr lang="en-AU" sz="1100" i="1" dirty="0" err="1">
                <a:solidFill>
                  <a:schemeClr val="lt1"/>
                </a:solidFill>
              </a:rPr>
              <a:t>đóng</a:t>
            </a:r>
            <a:r>
              <a:rPr lang="en-AU" sz="1100" i="1" dirty="0">
                <a:solidFill>
                  <a:schemeClr val="lt1"/>
                </a:solidFill>
              </a:rPr>
              <a:t> </a:t>
            </a:r>
            <a:r>
              <a:rPr lang="en-AU" sz="1100" i="1" dirty="0" err="1">
                <a:solidFill>
                  <a:schemeClr val="lt1"/>
                </a:solidFill>
              </a:rPr>
              <a:t>vai</a:t>
            </a:r>
            <a:r>
              <a:rPr lang="en-AU" sz="1100" i="1" dirty="0">
                <a:solidFill>
                  <a:schemeClr val="lt1"/>
                </a:solidFill>
              </a:rPr>
              <a:t>. </a:t>
            </a:r>
            <a:r>
              <a:rPr lang="en-GB" sz="1100" i="1" dirty="0" err="1">
                <a:solidFill>
                  <a:schemeClr val="lt1"/>
                </a:solidFill>
              </a:rPr>
              <a:t>Tập</a:t>
            </a:r>
            <a:r>
              <a:rPr lang="en-GB" sz="1100" i="1" dirty="0">
                <a:solidFill>
                  <a:schemeClr val="lt1"/>
                </a:solidFill>
              </a:rPr>
              <a:t> </a:t>
            </a:r>
            <a:r>
              <a:rPr lang="en-GB" sz="1100" i="1" dirty="0" err="1">
                <a:solidFill>
                  <a:schemeClr val="lt1"/>
                </a:solidFill>
              </a:rPr>
              <a:t>huấn</a:t>
            </a:r>
            <a:r>
              <a:rPr lang="en-GB" sz="1100" i="1" dirty="0">
                <a:solidFill>
                  <a:schemeClr val="lt1"/>
                </a:solidFill>
              </a:rPr>
              <a:t> </a:t>
            </a:r>
            <a:r>
              <a:rPr lang="en-GB" sz="1100" i="1" dirty="0" err="1">
                <a:solidFill>
                  <a:schemeClr val="lt1"/>
                </a:solidFill>
              </a:rPr>
              <a:t>cho</a:t>
            </a:r>
            <a:r>
              <a:rPr lang="en-GB" sz="1100" i="1" dirty="0">
                <a:solidFill>
                  <a:schemeClr val="lt1"/>
                </a:solidFill>
              </a:rPr>
              <a:t> </a:t>
            </a:r>
            <a:r>
              <a:rPr lang="en-GB" sz="1100" i="1" dirty="0" err="1">
                <a:solidFill>
                  <a:schemeClr val="lt1"/>
                </a:solidFill>
              </a:rPr>
              <a:t>Cộng</a:t>
            </a:r>
            <a:r>
              <a:rPr lang="en-GB" sz="1100" i="1" dirty="0">
                <a:solidFill>
                  <a:schemeClr val="lt1"/>
                </a:solidFill>
              </a:rPr>
              <a:t> </a:t>
            </a:r>
            <a:r>
              <a:rPr lang="en-GB" sz="1100" i="1" dirty="0" err="1">
                <a:solidFill>
                  <a:schemeClr val="lt1"/>
                </a:solidFill>
              </a:rPr>
              <a:t>tác</a:t>
            </a:r>
            <a:r>
              <a:rPr lang="en-GB" sz="1100" i="1" dirty="0">
                <a:solidFill>
                  <a:schemeClr val="lt1"/>
                </a:solidFill>
              </a:rPr>
              <a:t> </a:t>
            </a:r>
            <a:r>
              <a:rPr lang="en-GB" sz="1100" i="1" dirty="0" err="1">
                <a:solidFill>
                  <a:schemeClr val="lt1"/>
                </a:solidFill>
              </a:rPr>
              <a:t>viên</a:t>
            </a:r>
            <a:r>
              <a:rPr lang="en-GB" sz="1100" i="1" dirty="0">
                <a:solidFill>
                  <a:schemeClr val="lt1"/>
                </a:solidFill>
              </a:rPr>
              <a:t> y </a:t>
            </a:r>
            <a:r>
              <a:rPr lang="en-GB" sz="1100" i="1" dirty="0" err="1">
                <a:solidFill>
                  <a:schemeClr val="lt1"/>
                </a:solidFill>
              </a:rPr>
              <a:t>tế</a:t>
            </a:r>
            <a:r>
              <a:rPr lang="en-GB" sz="1100" i="1" dirty="0">
                <a:solidFill>
                  <a:schemeClr val="lt1"/>
                </a:solidFill>
              </a:rPr>
              <a:t> </a:t>
            </a:r>
            <a:r>
              <a:rPr lang="en-GB" sz="1100" i="1" dirty="0" err="1">
                <a:solidFill>
                  <a:schemeClr val="lt1"/>
                </a:solidFill>
              </a:rPr>
              <a:t>thôn</a:t>
            </a:r>
            <a:r>
              <a:rPr lang="en-GB" sz="1100" i="1" dirty="0">
                <a:solidFill>
                  <a:schemeClr val="lt1"/>
                </a:solidFill>
              </a:rPr>
              <a:t> </a:t>
            </a:r>
            <a:r>
              <a:rPr lang="en-GB" sz="1100" i="1" dirty="0" err="1">
                <a:solidFill>
                  <a:schemeClr val="lt1"/>
                </a:solidFill>
              </a:rPr>
              <a:t>buôn</a:t>
            </a:r>
            <a:r>
              <a:rPr lang="en-GB" sz="1100" i="1" dirty="0">
                <a:solidFill>
                  <a:schemeClr val="lt1"/>
                </a:solidFill>
              </a:rPr>
              <a:t> </a:t>
            </a:r>
            <a:r>
              <a:rPr lang="en-GB" sz="1100" i="1" dirty="0" err="1">
                <a:solidFill>
                  <a:schemeClr val="lt1"/>
                </a:solidFill>
              </a:rPr>
              <a:t>tại</a:t>
            </a:r>
            <a:r>
              <a:rPr lang="en-GB" sz="1100" i="1" dirty="0">
                <a:solidFill>
                  <a:schemeClr val="lt1"/>
                </a:solidFill>
              </a:rPr>
              <a:t> </a:t>
            </a:r>
            <a:r>
              <a:rPr lang="en-GB" sz="1100" i="1" dirty="0" err="1">
                <a:solidFill>
                  <a:schemeClr val="lt1"/>
                </a:solidFill>
              </a:rPr>
              <a:t>Đắk</a:t>
            </a:r>
            <a:r>
              <a:rPr lang="en-GB" sz="1100" i="1" dirty="0">
                <a:solidFill>
                  <a:schemeClr val="lt1"/>
                </a:solidFill>
              </a:rPr>
              <a:t> </a:t>
            </a:r>
            <a:r>
              <a:rPr lang="en-GB" sz="1100" i="1" dirty="0" err="1">
                <a:solidFill>
                  <a:schemeClr val="lt1"/>
                </a:solidFill>
              </a:rPr>
              <a:t>Lắk</a:t>
            </a:r>
            <a:r>
              <a:rPr lang="en-GB" sz="1100" i="1" dirty="0">
                <a:solidFill>
                  <a:schemeClr val="lt1"/>
                </a:solidFill>
              </a:rPr>
              <a:t>. </a:t>
            </a:r>
            <a:r>
              <a:rPr lang="en-GB" sz="1100" i="1" dirty="0" err="1">
                <a:solidFill>
                  <a:schemeClr val="lt1"/>
                </a:solidFill>
              </a:rPr>
              <a:t>Nguồn</a:t>
            </a:r>
            <a:r>
              <a:rPr lang="en-GB" sz="1100" i="1" dirty="0">
                <a:solidFill>
                  <a:schemeClr val="lt1"/>
                </a:solidFill>
              </a:rPr>
              <a:t>: OUCRU, 2023.</a:t>
            </a:r>
            <a:endParaRPr lang="en-US" dirty="0">
              <a:solidFill>
                <a:schemeClr val="lt1"/>
              </a:solidFill>
            </a:endParaRPr>
          </a:p>
        </p:txBody>
      </p:sp>
      <p:sp>
        <p:nvSpPr>
          <p:cNvPr id="512" name="Google Shape;512;p54"/>
          <p:cNvSpPr txBox="1"/>
          <p:nvPr/>
        </p:nvSpPr>
        <p:spPr>
          <a:xfrm>
            <a:off x="580238" y="2627766"/>
            <a:ext cx="5908707" cy="261609"/>
          </a:xfrm>
          <a:prstGeom prst="rect">
            <a:avLst/>
          </a:prstGeom>
          <a:solidFill>
            <a:srgbClr val="45698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1100" b="0" i="1" u="none" strike="noStrike" cap="none">
              <a:solidFill>
                <a:schemeClr val="lt1"/>
              </a:solidFill>
              <a:latin typeface="Arial"/>
              <a:ea typeface="Arial"/>
              <a:cs typeface="Arial"/>
              <a:sym typeface="Arial"/>
            </a:endParaRPr>
          </a:p>
        </p:txBody>
      </p:sp>
      <p:pic>
        <p:nvPicPr>
          <p:cNvPr id="3" name="Picture 2" descr="A group of women sitting at a table with a sign behind them&#10;&#10;Description automatically generated with low confidence">
            <a:extLst>
              <a:ext uri="{FF2B5EF4-FFF2-40B4-BE49-F238E27FC236}">
                <a16:creationId xmlns:a16="http://schemas.microsoft.com/office/drawing/2014/main" id="{9CAB7C99-05B0-5AB4-F14B-405A79AE64E6}"/>
              </a:ext>
            </a:extLst>
          </p:cNvPr>
          <p:cNvPicPr>
            <a:picLocks noChangeAspect="1"/>
          </p:cNvPicPr>
          <p:nvPr/>
        </p:nvPicPr>
        <p:blipFill rotWithShape="1">
          <a:blip r:embed="rId4"/>
          <a:srcRect t="5627" b="9353"/>
          <a:stretch/>
        </p:blipFill>
        <p:spPr>
          <a:xfrm>
            <a:off x="580238" y="2889375"/>
            <a:ext cx="5927844" cy="3359885"/>
          </a:xfrm>
          <a:prstGeom prst="rect">
            <a:avLst/>
          </a:prstGeom>
        </p:spPr>
      </p:pic>
      <p:sp>
        <p:nvSpPr>
          <p:cNvPr id="2" name="Slide Number Placeholder 1">
            <a:extLst>
              <a:ext uri="{FF2B5EF4-FFF2-40B4-BE49-F238E27FC236}">
                <a16:creationId xmlns:a16="http://schemas.microsoft.com/office/drawing/2014/main" id="{BA4D36B3-D430-CA3A-2114-FB0F27ED6F56}"/>
              </a:ext>
            </a:extLst>
          </p:cNvPr>
          <p:cNvSpPr>
            <a:spLocks noGrp="1"/>
          </p:cNvSpPr>
          <p:nvPr>
            <p:ph type="sldNum" idx="12"/>
          </p:nvPr>
        </p:nvSpPr>
        <p:spPr/>
        <p:txBody>
          <a:bodyPr/>
          <a:lstStyle/>
          <a:p>
            <a:fld id="{00000000-1234-1234-1234-123412341234}" type="slidenum">
              <a:rPr lang="en-GB"/>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25"/>
          <p:cNvSpPr txBox="1"/>
          <p:nvPr/>
        </p:nvSpPr>
        <p:spPr>
          <a:xfrm>
            <a:off x="482237" y="1127320"/>
            <a:ext cx="5833288" cy="5693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4: </a:t>
            </a:r>
            <a:r>
              <a:rPr lang="en-GB" sz="1500" b="1" i="0" u="none" strike="noStrike" cap="none" err="1">
                <a:solidFill>
                  <a:srgbClr val="3E7190"/>
                </a:solidFill>
                <a:latin typeface="Arial"/>
                <a:ea typeface="Arial"/>
                <a:cs typeface="Arial"/>
                <a:sym typeface="Arial"/>
              </a:rPr>
              <a:t>Tổng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hợp</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nội</a:t>
            </a:r>
            <a:r>
              <a:rPr lang="en-GB" sz="1500" b="1" i="0" u="none" strike="noStrike" cap="none">
                <a:solidFill>
                  <a:srgbClr val="3E7190"/>
                </a:solidFill>
                <a:latin typeface="Arial"/>
                <a:ea typeface="Arial"/>
                <a:cs typeface="Arial"/>
                <a:sym typeface="Arial"/>
              </a:rPr>
              <a:t> dung </a:t>
            </a:r>
            <a:r>
              <a:rPr lang="en-GB" sz="1500" b="1" i="0" u="none" strike="noStrike" cap="none" err="1">
                <a:solidFill>
                  <a:srgbClr val="3E7190"/>
                </a:solidFill>
                <a:latin typeface="Arial"/>
                <a:ea typeface="Arial"/>
                <a:cs typeface="Arial"/>
                <a:sym typeface="Arial"/>
              </a:rPr>
              <a:t>và</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hoạt</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động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cuối</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buổi</a:t>
            </a:r>
            <a:endParaRPr sz="1500" b="1" i="0" u="none" strike="noStrike" cap="none">
              <a:solidFill>
                <a:srgbClr val="3E719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Thời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gian</a:t>
            </a:r>
            <a:r>
              <a:rPr lang="en-GB" sz="1100" b="0" i="0" u="none" strike="noStrike" cap="none">
                <a:solidFill>
                  <a:schemeClr val="dk1"/>
                </a:solidFill>
                <a:latin typeface="Arial"/>
                <a:ea typeface="Arial"/>
                <a:cs typeface="Arial"/>
                <a:sym typeface="Arial"/>
              </a:rPr>
              <a:t>: 10 </a:t>
            </a:r>
            <a:r>
              <a:rPr lang="en-GB" sz="1100" b="0" i="0" u="none" strike="noStrike" cap="none" err="1">
                <a:solidFill>
                  <a:schemeClr val="dk1"/>
                </a:solidFill>
                <a:latin typeface="Arial"/>
                <a:ea typeface="Arial"/>
                <a:cs typeface="Arial"/>
                <a:sym typeface="Arial"/>
              </a:rPr>
              <a:t>phút</a:t>
            </a:r>
            <a:endParaRPr sz="1600" b="0" i="0" u="none" strike="noStrike" cap="none" err="1">
              <a:solidFill>
                <a:srgbClr val="000000"/>
              </a:solidFill>
              <a:latin typeface="Arial"/>
              <a:ea typeface="Arial"/>
              <a:cs typeface="Arial"/>
              <a:sym typeface="Arial"/>
            </a:endParaRPr>
          </a:p>
        </p:txBody>
      </p:sp>
      <p:sp>
        <p:nvSpPr>
          <p:cNvPr id="518" name="Google Shape;518;p25"/>
          <p:cNvSpPr txBox="1"/>
          <p:nvPr/>
        </p:nvSpPr>
        <p:spPr>
          <a:xfrm>
            <a:off x="530934" y="5817625"/>
            <a:ext cx="5864308" cy="20158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GB" sz="1300" b="1" i="0" u="none" strike="noStrike" cap="none" err="1">
                <a:solidFill>
                  <a:srgbClr val="8C2137"/>
                </a:solidFill>
                <a:latin typeface="Arial"/>
                <a:ea typeface="Arial"/>
                <a:cs typeface="Arial"/>
                <a:sym typeface="Arial"/>
              </a:rPr>
              <a:t>Những</a:t>
            </a:r>
            <a:r>
              <a:rPr lang="en-GB" sz="1300" b="1" i="0" u="none" strike="noStrike" cap="none">
                <a:solidFill>
                  <a:srgbClr val="8C2137"/>
                </a:solidFill>
                <a:latin typeface="Arial"/>
                <a:ea typeface="Arial"/>
                <a:cs typeface="Arial"/>
                <a:sym typeface="Arial"/>
              </a:rPr>
              <a:t> </a:t>
            </a:r>
            <a:r>
              <a:rPr lang="en-GB" sz="1300" b="1" i="0" u="none" strike="noStrike" cap="none" err="1">
                <a:solidFill>
                  <a:srgbClr val="8C2137"/>
                </a:solidFill>
                <a:latin typeface="Arial"/>
                <a:ea typeface="Arial"/>
                <a:cs typeface="Arial"/>
                <a:sym typeface="Arial"/>
              </a:rPr>
              <a:t>kết</a:t>
            </a:r>
            <a:r>
              <a:rPr lang="en-GB" sz="1300" b="1" i="0" u="none" strike="noStrike" cap="none">
                <a:solidFill>
                  <a:srgbClr val="8C2137"/>
                </a:solidFill>
                <a:latin typeface="Arial"/>
                <a:ea typeface="Arial"/>
                <a:cs typeface="Arial"/>
                <a:sym typeface="Arial"/>
              </a:rPr>
              <a:t> </a:t>
            </a:r>
            <a:r>
              <a:rPr lang="en-GB" sz="1300" b="1" i="0" u="none" strike="noStrike" cap="none" err="1">
                <a:solidFill>
                  <a:srgbClr val="8C2137"/>
                </a:solidFill>
                <a:latin typeface="Arial"/>
                <a:ea typeface="Arial"/>
                <a:cs typeface="Arial"/>
                <a:sym typeface="Arial"/>
              </a:rPr>
              <a:t>quả</a:t>
            </a:r>
            <a:r>
              <a:rPr lang="en-GB" sz="1300" b="1" i="0" u="none" strike="noStrike" cap="none">
                <a:solidFill>
                  <a:srgbClr val="8C2137"/>
                </a:solidFill>
                <a:latin typeface="Arial"/>
                <a:ea typeface="Arial"/>
                <a:cs typeface="Arial"/>
                <a:sym typeface="Arial"/>
              </a:rPr>
              <a:t> </a:t>
            </a:r>
            <a:r>
              <a:rPr lang="en-GB" sz="1300" b="1" i="0" u="none" strike="noStrike" cap="none" err="1">
                <a:solidFill>
                  <a:srgbClr val="8C2137"/>
                </a:solidFill>
                <a:latin typeface="Arial"/>
                <a:ea typeface="Arial"/>
                <a:cs typeface="Arial"/>
                <a:sym typeface="Arial"/>
              </a:rPr>
              <a:t>đầu</a:t>
            </a:r>
            <a:r>
              <a:rPr lang="en-GB" sz="1300" b="1" i="0" u="none" strike="noStrike" cap="none">
                <a:solidFill>
                  <a:srgbClr val="8C2137"/>
                </a:solidFill>
                <a:latin typeface="Arial"/>
                <a:ea typeface="Arial"/>
                <a:cs typeface="Arial"/>
                <a:sym typeface="Arial"/>
              </a:rPr>
              <a:t> </a:t>
            </a:r>
            <a:r>
              <a:rPr lang="en-GB" sz="1300" b="1" i="0" u="none" strike="noStrike" cap="none" err="1">
                <a:solidFill>
                  <a:srgbClr val="8C2137"/>
                </a:solidFill>
                <a:latin typeface="Arial"/>
                <a:ea typeface="Arial"/>
                <a:cs typeface="Arial"/>
                <a:sym typeface="Arial"/>
              </a:rPr>
              <a:t>ra</a:t>
            </a:r>
            <a:r>
              <a:rPr lang="en-GB" sz="1300" b="1" i="0" u="none" strike="noStrike" cap="none">
                <a:solidFill>
                  <a:srgbClr val="8C2137"/>
                </a:solidFill>
                <a:latin typeface="Arial"/>
                <a:ea typeface="Arial"/>
                <a:cs typeface="Arial"/>
                <a:sym typeface="Arial"/>
              </a:rPr>
              <a:t> </a:t>
            </a:r>
            <a:r>
              <a:rPr lang="en-GB" sz="1300" b="1" i="0" u="none" strike="noStrike" cap="none" err="1">
                <a:solidFill>
                  <a:srgbClr val="8C2137"/>
                </a:solidFill>
                <a:latin typeface="Arial"/>
                <a:ea typeface="Arial"/>
                <a:cs typeface="Arial"/>
                <a:sym typeface="Arial"/>
              </a:rPr>
              <a:t>cần</a:t>
            </a:r>
            <a:r>
              <a:rPr lang="en-GB" sz="1300" b="1" i="0" u="none" strike="noStrike" cap="none">
                <a:solidFill>
                  <a:srgbClr val="8C2137"/>
                </a:solidFill>
                <a:latin typeface="Arial"/>
                <a:ea typeface="Arial"/>
                <a:cs typeface="Arial"/>
                <a:sym typeface="Arial"/>
              </a:rPr>
              <a:t> </a:t>
            </a:r>
            <a:r>
              <a:rPr lang="en-GB" sz="1300" b="1" i="0" u="none" strike="noStrike" cap="none" err="1">
                <a:solidFill>
                  <a:srgbClr val="8C2137"/>
                </a:solidFill>
                <a:latin typeface="Arial"/>
                <a:ea typeface="Arial"/>
                <a:cs typeface="Arial"/>
                <a:sym typeface="Arial"/>
              </a:rPr>
              <a:t>có</a:t>
            </a:r>
            <a:r>
              <a:rPr lang="en-GB" sz="1300" b="1" i="0" u="none" strike="noStrike" cap="none">
                <a:solidFill>
                  <a:srgbClr val="8C2137"/>
                </a:solidFill>
                <a:latin typeface="Arial"/>
                <a:ea typeface="Arial"/>
                <a:cs typeface="Arial"/>
                <a:sym typeface="Arial"/>
              </a:rPr>
              <a:t>: </a:t>
            </a:r>
            <a:endParaRPr/>
          </a:p>
          <a:p>
            <a:pPr marL="0" marR="0" lvl="0" indent="0" algn="just" rtl="0">
              <a:lnSpc>
                <a:spcPct val="100000"/>
              </a:lnSpc>
              <a:spcBef>
                <a:spcPts val="554"/>
              </a:spcBef>
              <a:spcAft>
                <a:spcPts val="0"/>
              </a:spcAft>
              <a:buClr>
                <a:srgbClr val="000000"/>
              </a:buClr>
              <a:buSzPts val="1300"/>
              <a:buFont typeface="Arial"/>
              <a:buNone/>
            </a:pPr>
            <a:endParaRPr sz="1300" b="1" i="0" u="none" strike="noStrike" cap="none">
              <a:solidFill>
                <a:srgbClr val="8C2137"/>
              </a:solidFill>
              <a:latin typeface="Arial"/>
              <a:ea typeface="Arial"/>
              <a:cs typeface="Arial"/>
              <a:sym typeface="Arial"/>
            </a:endParaRPr>
          </a:p>
          <a:p>
            <a:pPr marL="285750" marR="0" lvl="0" indent="-285750" algn="just" rtl="0">
              <a:lnSpc>
                <a:spcPct val="100000"/>
              </a:lnSpc>
              <a:spcBef>
                <a:spcPts val="554"/>
              </a:spcBef>
              <a:spcAft>
                <a:spcPts val="0"/>
              </a:spcAft>
              <a:buClr>
                <a:schemeClr val="dk1"/>
              </a:buClr>
              <a:buSzPts val="1300"/>
              <a:buFont typeface="Noto Sans Symbols"/>
              <a:buChar char="❑"/>
            </a:pP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hiểu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biết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bản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uốn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sinh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vắc-xin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ngừa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uốn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ván</a:t>
            </a:r>
            <a:r>
              <a:rPr lang="en-GB" sz="1100" b="0" i="0"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285750" marR="0" lvl="0" indent="-285750" algn="just" rtl="0">
              <a:lnSpc>
                <a:spcPct val="100000"/>
              </a:lnSpc>
              <a:spcBef>
                <a:spcPts val="554"/>
              </a:spcBef>
              <a:spcAft>
                <a:spcPts val="0"/>
              </a:spcAft>
              <a:buClr>
                <a:schemeClr val="dk1"/>
              </a:buClr>
              <a:buSzPts val="1300"/>
              <a:buFont typeface="Noto Sans Symbols"/>
              <a:buChar char="❑"/>
            </a:pPr>
            <a:r>
              <a:rPr lang="en-GB" sz="1100" b="0" i="0" u="none" strike="noStrike" cap="none">
                <a:solidFill>
                  <a:schemeClr val="dk1"/>
                </a:solidFill>
                <a:latin typeface="Arial"/>
                <a:ea typeface="Arial"/>
                <a:cs typeface="Arial"/>
                <a:sym typeface="Arial"/>
              </a:rPr>
              <a:t>Danh </a:t>
            </a:r>
            <a:r>
              <a:rPr lang="en-GB" sz="1100" b="0" i="0" u="none" strike="noStrike" cap="none" err="1">
                <a:solidFill>
                  <a:schemeClr val="dk1"/>
                </a:solidFill>
                <a:latin typeface="Arial"/>
                <a:ea typeface="Arial"/>
                <a:cs typeface="Arial"/>
                <a:sym typeface="Arial"/>
              </a:rPr>
              <a:t>sách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gợi</a:t>
            </a:r>
            <a:r>
              <a:rPr lang="en-GB" sz="1100" b="0" i="0" u="none" strike="noStrike" cap="none">
                <a:solidFill>
                  <a:schemeClr val="dk1"/>
                </a:solidFill>
                <a:latin typeface="Arial"/>
                <a:ea typeface="Arial"/>
                <a:cs typeface="Arial"/>
                <a:sym typeface="Arial"/>
              </a:rPr>
              <a:t> ý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ngữ</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nói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hiệu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quả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vắc-xin</a:t>
            </a:r>
            <a:r>
              <a:rPr lang="en-GB" sz="1100" b="0" i="0" u="none" strike="noStrike" cap="none">
                <a:solidFill>
                  <a:schemeClr val="dk1"/>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285750" marR="0" lvl="0" indent="-285750" algn="just" rtl="0">
              <a:lnSpc>
                <a:spcPct val="100000"/>
              </a:lnSpc>
              <a:spcBef>
                <a:spcPts val="554"/>
              </a:spcBef>
              <a:spcAft>
                <a:spcPts val="0"/>
              </a:spcAft>
              <a:buClr>
                <a:schemeClr val="dk1"/>
              </a:buClr>
              <a:buSzPts val="1300"/>
              <a:buFont typeface="Noto Sans Symbols"/>
              <a:buChar char="❑"/>
            </a:pPr>
            <a:r>
              <a:rPr lang="en-GB" sz="1100" b="0" i="0" u="none" strike="noStrike" cap="none">
                <a:solidFill>
                  <a:schemeClr val="dk1"/>
                </a:solidFill>
                <a:latin typeface="Arial"/>
                <a:ea typeface="Arial"/>
                <a:cs typeface="Arial"/>
                <a:sym typeface="Arial"/>
              </a:rPr>
              <a:t>Danh </a:t>
            </a:r>
            <a:r>
              <a:rPr lang="en-GB" sz="1100" b="0" i="0" u="none" strike="noStrike" cap="none" err="1">
                <a:solidFill>
                  <a:schemeClr val="dk1"/>
                </a:solidFill>
                <a:latin typeface="Arial"/>
                <a:ea typeface="Arial"/>
                <a:cs typeface="Arial"/>
                <a:sym typeface="Arial"/>
              </a:rPr>
              <a:t>sách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gợi</a:t>
            </a:r>
            <a:r>
              <a:rPr lang="en-GB" sz="1100" b="0" i="0" u="none" strike="noStrike" cap="none">
                <a:solidFill>
                  <a:schemeClr val="dk1"/>
                </a:solidFill>
                <a:latin typeface="Arial"/>
                <a:ea typeface="Arial"/>
                <a:cs typeface="Arial"/>
                <a:sym typeface="Arial"/>
              </a:rPr>
              <a:t> ý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ngữ</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vắc-xin</a:t>
            </a:r>
            <a:r>
              <a:rPr lang="en-GB" sz="1100" b="0" i="0" u="none" strike="noStrike" cap="none">
                <a:solidFill>
                  <a:schemeClr val="dk1"/>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285750" marR="0" lvl="0" indent="-203200" algn="just" rtl="0">
              <a:lnSpc>
                <a:spcPct val="100000"/>
              </a:lnSpc>
              <a:spcBef>
                <a:spcPts val="554"/>
              </a:spcBef>
              <a:spcAft>
                <a:spcPts val="0"/>
              </a:spcAft>
              <a:buClr>
                <a:schemeClr val="dk1"/>
              </a:buClr>
              <a:buSzPts val="1300"/>
              <a:buFont typeface="Noto Sans Symbols"/>
              <a:buNone/>
            </a:pPr>
            <a:endParaRPr sz="1400" b="0" i="0" u="none" strike="noStrike" cap="none">
              <a:solidFill>
                <a:srgbClr val="000000"/>
              </a:solidFill>
              <a:latin typeface="Arial"/>
              <a:ea typeface="Arial"/>
              <a:cs typeface="Arial"/>
              <a:sym typeface="Arial"/>
            </a:endParaRPr>
          </a:p>
        </p:txBody>
      </p:sp>
      <p:sp>
        <p:nvSpPr>
          <p:cNvPr id="519" name="Google Shape;519;p25"/>
          <p:cNvSpPr txBox="1"/>
          <p:nvPr/>
        </p:nvSpPr>
        <p:spPr>
          <a:xfrm>
            <a:off x="530934" y="2958832"/>
            <a:ext cx="5864308" cy="2539116"/>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err="1">
                <a:solidFill>
                  <a:srgbClr val="067973"/>
                </a:solidFill>
                <a:latin typeface="Arial"/>
                <a:ea typeface="Arial"/>
                <a:cs typeface="Arial"/>
                <a:sym typeface="Arial"/>
              </a:rPr>
              <a:t>Hoạt</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động</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cuối</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buổi</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Đi</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một</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bước</a:t>
            </a:r>
            <a:r>
              <a:rPr lang="en-GB" sz="1300" b="1" i="1" u="none" strike="noStrike" cap="none">
                <a:solidFill>
                  <a:srgbClr val="067973"/>
                </a:solidFill>
                <a:latin typeface="Arial"/>
                <a:ea typeface="Arial"/>
                <a:cs typeface="Arial"/>
                <a:sym typeface="Arial"/>
              </a:rPr>
              <a:t> – </a:t>
            </a:r>
            <a:r>
              <a:rPr lang="en-GB" sz="1300" b="1" i="1" u="none" strike="noStrike" cap="none" err="1">
                <a:solidFill>
                  <a:srgbClr val="067973"/>
                </a:solidFill>
                <a:latin typeface="Arial"/>
                <a:ea typeface="Arial"/>
                <a:cs typeface="Arial"/>
                <a:sym typeface="Arial"/>
              </a:rPr>
              <a:t>Nhớ</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một</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điều</a:t>
            </a:r>
            <a:r>
              <a:rPr lang="en-GB" sz="1300" b="1" i="1" u="none" strike="noStrike" cap="none">
                <a:solidFill>
                  <a:srgbClr val="06797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None/>
            </a:pP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đứng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thành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vòng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tròn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Bắt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đầu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trái</a:t>
            </a:r>
            <a:r>
              <a:rPr lang="en-GB" sz="1100" b="0" i="0" u="none" strike="noStrike" cap="none">
                <a:solidFill>
                  <a:schemeClr val="dk1"/>
                </a:solidFill>
                <a:latin typeface="Arial"/>
                <a:ea typeface="Arial"/>
                <a:cs typeface="Arial"/>
                <a:sym typeface="Arial"/>
              </a:rPr>
              <a:t> qua </a:t>
            </a:r>
            <a:r>
              <a:rPr lang="en-GB" sz="1100" b="0" i="0" u="none" strike="noStrike" cap="none" err="1">
                <a:solidFill>
                  <a:schemeClr val="dk1"/>
                </a:solidFill>
                <a:latin typeface="Arial"/>
                <a:ea typeface="Arial"/>
                <a:cs typeface="Arial"/>
                <a:sym typeface="Arial"/>
              </a:rPr>
              <a:t>phải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mỗi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1 </a:t>
            </a:r>
            <a:r>
              <a:rPr lang="en-GB" sz="1100" b="0" i="0" u="none" strike="noStrike" cap="none" err="1">
                <a:solidFill>
                  <a:schemeClr val="dk1"/>
                </a:solidFill>
                <a:latin typeface="Arial"/>
                <a:ea typeface="Arial"/>
                <a:cs typeface="Arial"/>
                <a:sym typeface="Arial"/>
              </a:rPr>
              <a:t>lượt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nói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lượt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nói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trước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bước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Mỗi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chia </a:t>
            </a:r>
            <a:r>
              <a:rPr lang="en-GB" sz="1100" b="0" i="0" u="none" strike="noStrike" cap="none" err="1">
                <a:solidFill>
                  <a:schemeClr val="dk1"/>
                </a:solidFill>
                <a:latin typeface="Arial"/>
                <a:ea typeface="Arial"/>
                <a:cs typeface="Arial"/>
                <a:sym typeface="Arial"/>
              </a:rPr>
              <a:t>sẻ</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điều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khoảnh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khắc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buổi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họ</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thấy</a:t>
            </a:r>
            <a:r>
              <a:rPr lang="en-GB" sz="1100" b="0" i="0" u="none" strike="noStrike" cap="none">
                <a:solidFill>
                  <a:schemeClr val="dk1"/>
                </a:solidFill>
                <a:latin typeface="Arial"/>
                <a:ea typeface="Arial"/>
                <a:cs typeface="Arial"/>
                <a:sym typeface="Arial"/>
              </a:rPr>
              <a:t>: </a:t>
            </a:r>
            <a:endParaRPr/>
          </a:p>
          <a:p>
            <a:pPr marL="0" marR="0" lvl="0" indent="0" algn="l" rtl="0">
              <a:lnSpc>
                <a:spcPct val="100000"/>
              </a:lnSpc>
              <a:spcBef>
                <a:spcPts val="554"/>
              </a:spcBef>
              <a:spcAft>
                <a:spcPts val="0"/>
              </a:spcAft>
              <a:buNone/>
            </a:pP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Điều</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này</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lần</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đầu</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được</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nghe</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thấy</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và</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rất</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thú</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vị</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hoặc</a:t>
            </a:r>
            <a:endParaRPr sz="1100" b="1" i="0" u="none" strike="noStrike" cap="none">
              <a:solidFill>
                <a:srgbClr val="35908B"/>
              </a:solidFill>
              <a:latin typeface="Arial"/>
              <a:ea typeface="Arial"/>
              <a:cs typeface="Arial"/>
              <a:sym typeface="Arial"/>
            </a:endParaRPr>
          </a:p>
          <a:p>
            <a:pPr marL="0" marR="0" lvl="0" indent="0" algn="l" rtl="0">
              <a:lnSpc>
                <a:spcPct val="100000"/>
              </a:lnSpc>
              <a:spcBef>
                <a:spcPts val="554"/>
              </a:spcBef>
              <a:spcAft>
                <a:spcPts val="0"/>
              </a:spcAft>
              <a:buNone/>
            </a:pP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Điều</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này</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đã</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có</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nghe</a:t>
            </a:r>
            <a:r>
              <a:rPr lang="en-GB" sz="1100" b="1" i="0" u="none" strike="noStrike" cap="none">
                <a:solidFill>
                  <a:srgbClr val="35908B"/>
                </a:solidFill>
                <a:latin typeface="Arial"/>
                <a:ea typeface="Arial"/>
                <a:cs typeface="Arial"/>
                <a:sym typeface="Arial"/>
              </a:rPr>
              <a:t> qua </a:t>
            </a:r>
            <a:r>
              <a:rPr lang="en-GB" sz="1100" b="1" i="0" u="none" strike="noStrike" cap="none" err="1">
                <a:solidFill>
                  <a:srgbClr val="35908B"/>
                </a:solidFill>
                <a:latin typeface="Arial"/>
                <a:ea typeface="Arial"/>
                <a:cs typeface="Arial"/>
                <a:sym typeface="Arial"/>
              </a:rPr>
              <a:t>nhưng</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chưa</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chắc</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chắn</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cho</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tới</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buổi</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tập</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huấn</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vừa</a:t>
            </a:r>
            <a:r>
              <a:rPr lang="en-GB" sz="1100" b="1" i="0" u="none" strike="noStrike" cap="none">
                <a:solidFill>
                  <a:srgbClr val="35908B"/>
                </a:solidFill>
                <a:latin typeface="Arial"/>
                <a:ea typeface="Arial"/>
                <a:cs typeface="Arial"/>
                <a:sym typeface="Arial"/>
              </a:rPr>
              <a:t> </a:t>
            </a:r>
            <a:r>
              <a:rPr lang="en-GB" sz="1100" b="1" i="0" u="none" strike="noStrike" cap="none" err="1">
                <a:solidFill>
                  <a:srgbClr val="35908B"/>
                </a:solidFill>
                <a:latin typeface="Arial"/>
                <a:ea typeface="Arial"/>
                <a:cs typeface="Arial"/>
                <a:sym typeface="Arial"/>
              </a:rPr>
              <a:t>rồi</a:t>
            </a:r>
            <a:r>
              <a:rPr lang="en-GB" sz="1100" b="1" i="0" u="none" strike="noStrike" cap="none">
                <a:solidFill>
                  <a:srgbClr val="35908B"/>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554"/>
              </a:spcBef>
              <a:spcAft>
                <a:spcPts val="0"/>
              </a:spcAft>
              <a:buNone/>
            </a:pP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hướng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dẫn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mẫu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trước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cùng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hiểu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Cứ</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như</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vậy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vòng</a:t>
            </a:r>
            <a:r>
              <a:rPr lang="en-GB" sz="1100" b="0" i="0"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khuyến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khích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giành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điểm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nội</a:t>
            </a:r>
            <a:r>
              <a:rPr lang="en-GB" sz="1100" b="0" i="0" u="none" strike="noStrike" cap="none">
                <a:solidFill>
                  <a:schemeClr val="dk1"/>
                </a:solidFill>
                <a:latin typeface="Arial"/>
                <a:ea typeface="Arial"/>
                <a:cs typeface="Arial"/>
                <a:sym typeface="Arial"/>
              </a:rPr>
              <a:t> dung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buổi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tạo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hội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mọi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chia </a:t>
            </a:r>
            <a:r>
              <a:rPr lang="en-GB" sz="1100" b="0" i="0" u="none" strike="noStrike" cap="none" err="1">
                <a:solidFill>
                  <a:schemeClr val="dk1"/>
                </a:solidFill>
                <a:latin typeface="Arial"/>
                <a:ea typeface="Arial"/>
                <a:cs typeface="Arial"/>
                <a:sym typeface="Arial"/>
              </a:rPr>
              <a:t>sẻ</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trước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đám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đồng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tạo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hội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kết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nội</a:t>
            </a:r>
            <a:r>
              <a:rPr lang="en-GB" sz="1100" b="0" i="0" u="none" strike="noStrike" cap="none">
                <a:solidFill>
                  <a:schemeClr val="dk1"/>
                </a:solidFill>
                <a:latin typeface="Arial"/>
                <a:ea typeface="Arial"/>
                <a:cs typeface="Arial"/>
                <a:sym typeface="Arial"/>
              </a:rPr>
              <a:t> dung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buổi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học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kiến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thức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trải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nghiệm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nhân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họ</a:t>
            </a:r>
            <a:r>
              <a:rPr lang="en-GB" sz="1100" b="0" i="0"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sp>
        <p:nvSpPr>
          <p:cNvPr id="520" name="Google Shape;520;p25"/>
          <p:cNvSpPr txBox="1"/>
          <p:nvPr/>
        </p:nvSpPr>
        <p:spPr>
          <a:xfrm>
            <a:off x="530934" y="1952559"/>
            <a:ext cx="5864308" cy="707846"/>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err="1">
                <a:solidFill>
                  <a:srgbClr val="067973"/>
                </a:solidFill>
                <a:latin typeface="Arial"/>
                <a:ea typeface="Arial"/>
                <a:cs typeface="Arial"/>
                <a:sym typeface="Arial"/>
              </a:rPr>
              <a:t>Tổng</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hợp</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nội</a:t>
            </a:r>
            <a:r>
              <a:rPr lang="en-GB" sz="1300" b="1" i="0" u="none" strike="noStrike" cap="none">
                <a:solidFill>
                  <a:srgbClr val="067973"/>
                </a:solidFill>
                <a:latin typeface="Arial"/>
                <a:ea typeface="Arial"/>
                <a:cs typeface="Arial"/>
                <a:sym typeface="Arial"/>
              </a:rPr>
              <a:t> dung</a:t>
            </a:r>
            <a:r>
              <a:rPr lang="en-GB" sz="1300" b="1" i="1" u="none" strike="noStrike" cap="none">
                <a:solidFill>
                  <a:srgbClr val="067973"/>
                </a:solidFill>
                <a:latin typeface="Arial"/>
                <a:ea typeface="Arial"/>
                <a:cs typeface="Arial"/>
                <a:sym typeface="Arial"/>
              </a:rPr>
              <a:t>: Nhật </a:t>
            </a:r>
            <a:r>
              <a:rPr lang="en-GB" sz="1300" b="1" i="1" u="none" strike="noStrike" cap="none" err="1">
                <a:solidFill>
                  <a:srgbClr val="067973"/>
                </a:solidFill>
                <a:latin typeface="Arial"/>
                <a:ea typeface="Arial"/>
                <a:cs typeface="Arial"/>
                <a:sym typeface="Arial"/>
              </a:rPr>
              <a:t>ký</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Cộng</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tác</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viên</a:t>
            </a:r>
            <a:r>
              <a:rPr lang="en-GB" sz="1300" b="1" i="1" u="none" strike="noStrike" cap="none">
                <a:solidFill>
                  <a:srgbClr val="067973"/>
                </a:solidFill>
                <a:latin typeface="Arial"/>
                <a:ea typeface="Arial"/>
                <a:cs typeface="Arial"/>
                <a:sym typeface="Arial"/>
              </a:rPr>
              <a:t> y </a:t>
            </a:r>
            <a:r>
              <a:rPr lang="en-GB" sz="1300" b="1" i="1" u="none" strike="noStrike" cap="none" err="1">
                <a:solidFill>
                  <a:srgbClr val="067973"/>
                </a:solidFill>
                <a:latin typeface="Arial"/>
                <a:ea typeface="Arial"/>
                <a:cs typeface="Arial"/>
                <a:sym typeface="Arial"/>
              </a:rPr>
              <a:t>tế</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thôn</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buôn</a:t>
            </a:r>
            <a:endParaRPr sz="1300" b="1" i="0" u="none" strike="noStrike" cap="none">
              <a:solidFill>
                <a:srgbClr val="067973"/>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dành</a:t>
            </a:r>
            <a:r>
              <a:rPr lang="en-GB" sz="1100" b="0" i="0" u="none" strike="noStrike" cap="none">
                <a:solidFill>
                  <a:schemeClr val="dk1"/>
                </a:solidFill>
                <a:latin typeface="Arial"/>
                <a:ea typeface="Arial"/>
                <a:cs typeface="Arial"/>
                <a:sym typeface="Arial"/>
              </a:rPr>
              <a:t> 5 </a:t>
            </a:r>
            <a:r>
              <a:rPr lang="en-GB" sz="1100" b="0" i="0" u="none" strike="noStrike" cap="none" err="1">
                <a:solidFill>
                  <a:schemeClr val="dk1"/>
                </a:solidFill>
                <a:latin typeface="Arial"/>
                <a:ea typeface="Arial"/>
                <a:cs typeface="Arial"/>
                <a:sym typeface="Arial"/>
              </a:rPr>
              <a:t>phút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tự</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hồi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tưởng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hoàn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thành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tổng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hợp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nội</a:t>
            </a:r>
            <a:r>
              <a:rPr lang="en-GB" sz="1100" b="0" i="0" u="none" strike="noStrike" cap="none">
                <a:solidFill>
                  <a:schemeClr val="dk1"/>
                </a:solidFill>
                <a:latin typeface="Arial"/>
                <a:ea typeface="Arial"/>
                <a:cs typeface="Arial"/>
                <a:sym typeface="Arial"/>
              </a:rPr>
              <a:t> dung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cuốn</a:t>
            </a:r>
            <a:r>
              <a:rPr lang="en-GB" sz="1100" b="0" i="0" u="none" strike="noStrike" cap="none">
                <a:solidFill>
                  <a:schemeClr val="dk1"/>
                </a:solidFill>
                <a:latin typeface="Arial"/>
                <a:ea typeface="Arial"/>
                <a:cs typeface="Arial"/>
                <a:sym typeface="Arial"/>
              </a:rPr>
              <a:t> Nhật </a:t>
            </a:r>
            <a:r>
              <a:rPr lang="en-GB" sz="1100" b="0" i="0" u="none" strike="noStrike" cap="none" err="1">
                <a:solidFill>
                  <a:schemeClr val="dk1"/>
                </a:solidFill>
                <a:latin typeface="Arial"/>
                <a:ea typeface="Arial"/>
                <a:cs typeface="Arial"/>
                <a:sym typeface="Arial"/>
              </a:rPr>
              <a:t>ký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y </a:t>
            </a:r>
            <a:r>
              <a:rPr lang="en-GB" sz="1100" b="0" i="0" u="none" strike="noStrike" cap="none" err="1">
                <a:solidFill>
                  <a:schemeClr val="dk1"/>
                </a:solidFill>
                <a:latin typeface="Arial"/>
                <a:ea typeface="Arial"/>
                <a:cs typeface="Arial"/>
                <a:sym typeface="Arial"/>
              </a:rPr>
              <a:t>tế</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buôn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mình</a:t>
            </a:r>
            <a:r>
              <a:rPr lang="en-GB" sz="1100" b="0" i="0" u="none" strike="noStrike" cap="none">
                <a:solidFill>
                  <a:schemeClr val="dk1"/>
                </a:solidFill>
                <a:latin typeface="Arial"/>
                <a:ea typeface="Arial"/>
                <a:cs typeface="Arial"/>
                <a:sym typeface="Arial"/>
              </a:rPr>
              <a:t>. </a:t>
            </a:r>
            <a:endParaRPr/>
          </a:p>
        </p:txBody>
      </p:sp>
      <p:sp>
        <p:nvSpPr>
          <p:cNvPr id="521" name="Google Shape;521;p25"/>
          <p:cNvSpPr txBox="1"/>
          <p:nvPr/>
        </p:nvSpPr>
        <p:spPr>
          <a:xfrm>
            <a:off x="697025" y="659034"/>
            <a:ext cx="5833288"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a:t>
            </a:r>
            <a:r>
              <a:rPr lang="en-GB" sz="1100" b="0" i="1" u="none" strike="noStrike" cap="none" err="1">
                <a:solidFill>
                  <a:srgbClr val="000000"/>
                </a:solidFill>
                <a:latin typeface="Arial"/>
                <a:ea typeface="Arial"/>
                <a:cs typeface="Arial"/>
                <a:sym typeface="Arial"/>
              </a:rPr>
              <a:t>đun</a:t>
            </a:r>
            <a:r>
              <a:rPr lang="en-GB" sz="1100" b="0" i="1" u="none" strike="noStrike" cap="none">
                <a:solidFill>
                  <a:srgbClr val="000000"/>
                </a:solidFill>
                <a:latin typeface="Arial"/>
                <a:ea typeface="Arial"/>
                <a:cs typeface="Arial"/>
                <a:sym typeface="Arial"/>
              </a:rPr>
              <a:t> 3: </a:t>
            </a:r>
            <a:r>
              <a:rPr lang="en-GB" sz="1100" b="0" i="1" u="none" strike="noStrike" cap="none" err="1">
                <a:solidFill>
                  <a:srgbClr val="000000"/>
                </a:solidFill>
                <a:latin typeface="Arial"/>
                <a:ea typeface="Arial"/>
                <a:cs typeface="Arial"/>
                <a:sym typeface="Arial"/>
              </a:rPr>
              <a:t>Kỹ</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năng</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ngôn</a:t>
            </a:r>
            <a:r>
              <a:rPr lang="en-GB" sz="1100" b="0" i="1" u="none" strike="noStrike" cap="none">
                <a:solidFill>
                  <a:srgbClr val="000000"/>
                </a:solidFill>
                <a:latin typeface="Arial"/>
                <a:ea typeface="Arial"/>
                <a:cs typeface="Arial"/>
                <a:sym typeface="Arial"/>
              </a:rPr>
              <a:t> </a:t>
            </a:r>
            <a:r>
              <a:rPr lang="en-GB" sz="1100" b="0" i="1" u="none" strike="noStrike" cap="none" err="1">
                <a:solidFill>
                  <a:srgbClr val="000000"/>
                </a:solidFill>
                <a:latin typeface="Arial"/>
                <a:ea typeface="Arial"/>
                <a:cs typeface="Arial"/>
                <a:sym typeface="Arial"/>
              </a:rPr>
              <a:t>ngữ</a:t>
            </a:r>
            <a:endParaRPr sz="1400" b="0" i="0" u="none" strike="noStrike" cap="none" err="1">
              <a:solidFill>
                <a:srgbClr val="000000"/>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A899AE6D-1B3B-C0F3-40A5-DC8C7F2A9FC9}"/>
              </a:ext>
            </a:extLst>
          </p:cNvPr>
          <p:cNvSpPr>
            <a:spLocks noGrp="1"/>
          </p:cNvSpPr>
          <p:nvPr>
            <p:ph type="sldNum" idx="12"/>
          </p:nvPr>
        </p:nvSpPr>
        <p:spPr/>
        <p:txBody>
          <a:bodyPr/>
          <a:lstStyle/>
          <a:p>
            <a:fld id="{00000000-1234-1234-1234-123412341234}" type="slidenum">
              <a:rPr lang="en-GB"/>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26"/>
          <p:cNvSpPr txBox="1">
            <a:spLocks noGrp="1"/>
          </p:cNvSpPr>
          <p:nvPr>
            <p:ph type="title"/>
          </p:nvPr>
        </p:nvSpPr>
        <p:spPr>
          <a:xfrm>
            <a:off x="468890" y="644634"/>
            <a:ext cx="6102443" cy="4860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C2137"/>
              </a:buClr>
              <a:buSzPts val="2400"/>
              <a:buFont typeface="Arial"/>
              <a:buNone/>
            </a:pPr>
            <a:r>
              <a:rPr lang="en-GB" sz="2400">
                <a:solidFill>
                  <a:srgbClr val="8C2137"/>
                </a:solidFill>
                <a:latin typeface="Arial"/>
                <a:ea typeface="Arial"/>
                <a:cs typeface="Arial"/>
                <a:sym typeface="Arial"/>
              </a:rPr>
              <a:t>MÔ-ĐUN 4</a:t>
            </a:r>
            <a:endParaRPr sz="3600">
              <a:solidFill>
                <a:srgbClr val="8C2137"/>
              </a:solidFill>
              <a:latin typeface="Arial"/>
              <a:ea typeface="Arial"/>
              <a:cs typeface="Arial"/>
              <a:sym typeface="Arial"/>
            </a:endParaRPr>
          </a:p>
        </p:txBody>
      </p:sp>
      <p:sp>
        <p:nvSpPr>
          <p:cNvPr id="527" name="Google Shape;527;p26"/>
          <p:cNvSpPr txBox="1">
            <a:spLocks noGrp="1"/>
          </p:cNvSpPr>
          <p:nvPr>
            <p:ph type="body" idx="1"/>
          </p:nvPr>
        </p:nvSpPr>
        <p:spPr>
          <a:xfrm>
            <a:off x="523639" y="2316191"/>
            <a:ext cx="5955046" cy="662418"/>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90000"/>
              </a:lnSpc>
              <a:spcBef>
                <a:spcPts val="0"/>
              </a:spcBef>
              <a:spcAft>
                <a:spcPts val="0"/>
              </a:spcAft>
              <a:buClr>
                <a:schemeClr val="dk1"/>
              </a:buClr>
              <a:buSzPts val="1100"/>
              <a:buNone/>
            </a:pPr>
            <a:r>
              <a:rPr lang="en-GB" sz="1100">
                <a:latin typeface="Arial"/>
                <a:ea typeface="Arial"/>
                <a:cs typeface="Arial"/>
                <a:sym typeface="Arial"/>
              </a:rPr>
              <a:t>Mô-</a:t>
            </a:r>
            <a:r>
              <a:rPr lang="en-GB" sz="1100" err="1">
                <a:latin typeface="Arial"/>
                <a:ea typeface="Arial"/>
                <a:cs typeface="Arial"/>
                <a:sym typeface="Arial"/>
              </a:rPr>
              <a:t>đun</a:t>
            </a:r>
            <a:r>
              <a:rPr lang="en-GB" sz="1100">
                <a:latin typeface="Arial"/>
                <a:ea typeface="Arial"/>
                <a:cs typeface="Arial"/>
                <a:sym typeface="Arial"/>
              </a:rPr>
              <a:t> </a:t>
            </a:r>
            <a:r>
              <a:rPr lang="en-GB" sz="1100" err="1">
                <a:latin typeface="Arial"/>
                <a:ea typeface="Arial"/>
                <a:cs typeface="Arial"/>
                <a:sym typeface="Arial"/>
              </a:rPr>
              <a:t>này</a:t>
            </a:r>
            <a:r>
              <a:rPr lang="en-GB" sz="1100">
                <a:latin typeface="Arial"/>
                <a:ea typeface="Arial"/>
                <a:cs typeface="Arial"/>
                <a:sym typeface="Arial"/>
              </a:rPr>
              <a:t> </a:t>
            </a:r>
            <a:r>
              <a:rPr lang="en-GB" sz="1100" err="1">
                <a:latin typeface="Arial"/>
                <a:ea typeface="Arial"/>
                <a:cs typeface="Arial"/>
                <a:sym typeface="Arial"/>
              </a:rPr>
              <a:t>tập</a:t>
            </a:r>
            <a:r>
              <a:rPr lang="en-GB" sz="1100">
                <a:latin typeface="Arial"/>
                <a:ea typeface="Arial"/>
                <a:cs typeface="Arial"/>
                <a:sym typeface="Arial"/>
              </a:rPr>
              <a:t> </a:t>
            </a:r>
            <a:r>
              <a:rPr lang="en-GB" sz="1100" err="1">
                <a:latin typeface="Arial"/>
                <a:ea typeface="Arial"/>
                <a:cs typeface="Arial"/>
                <a:sym typeface="Arial"/>
              </a:rPr>
              <a:t>trung</a:t>
            </a:r>
            <a:r>
              <a:rPr lang="en-GB" sz="1100">
                <a:latin typeface="Arial"/>
                <a:ea typeface="Arial"/>
                <a:cs typeface="Arial"/>
                <a:sym typeface="Arial"/>
              </a:rPr>
              <a:t> </a:t>
            </a:r>
            <a:r>
              <a:rPr lang="en-GB" sz="1100" err="1">
                <a:latin typeface="Arial"/>
                <a:ea typeface="Arial"/>
                <a:cs typeface="Arial"/>
                <a:sym typeface="Arial"/>
              </a:rPr>
              <a:t>vào</a:t>
            </a:r>
            <a:r>
              <a:rPr lang="en-GB" sz="1100">
                <a:latin typeface="Arial"/>
                <a:ea typeface="Arial"/>
                <a:cs typeface="Arial"/>
                <a:sym typeface="Arial"/>
              </a:rPr>
              <a:t> </a:t>
            </a:r>
            <a:r>
              <a:rPr lang="en-GB" sz="1100" err="1">
                <a:latin typeface="Arial"/>
                <a:ea typeface="Arial"/>
                <a:cs typeface="Arial"/>
                <a:sym typeface="Arial"/>
              </a:rPr>
              <a:t>việc</a:t>
            </a:r>
            <a:r>
              <a:rPr lang="en-GB" sz="1100">
                <a:latin typeface="Arial"/>
                <a:ea typeface="Arial"/>
                <a:cs typeface="Arial"/>
                <a:sym typeface="Arial"/>
              </a:rPr>
              <a:t> </a:t>
            </a:r>
            <a:r>
              <a:rPr lang="en-GB" sz="1100" err="1">
                <a:latin typeface="Arial"/>
                <a:ea typeface="Arial"/>
                <a:cs typeface="Arial"/>
                <a:sym typeface="Arial"/>
              </a:rPr>
              <a:t>khám</a:t>
            </a:r>
            <a:r>
              <a:rPr lang="en-GB" sz="1100">
                <a:latin typeface="Arial"/>
                <a:ea typeface="Arial"/>
                <a:cs typeface="Arial"/>
                <a:sym typeface="Arial"/>
              </a:rPr>
              <a:t> </a:t>
            </a:r>
            <a:r>
              <a:rPr lang="en-GB" sz="1100" err="1">
                <a:latin typeface="Arial"/>
                <a:ea typeface="Arial"/>
                <a:cs typeface="Arial"/>
                <a:sym typeface="Arial"/>
              </a:rPr>
              <a:t>phá</a:t>
            </a:r>
            <a:r>
              <a:rPr lang="en-GB" sz="1100">
                <a:latin typeface="Arial"/>
                <a:ea typeface="Arial"/>
                <a:cs typeface="Arial"/>
                <a:sym typeface="Arial"/>
              </a:rPr>
              <a:t> </a:t>
            </a:r>
            <a:r>
              <a:rPr lang="en-GB" sz="1100" err="1">
                <a:latin typeface="Arial"/>
                <a:ea typeface="Arial"/>
                <a:cs typeface="Arial"/>
                <a:sym typeface="Arial"/>
              </a:rPr>
              <a:t>và</a:t>
            </a:r>
            <a:r>
              <a:rPr lang="en-GB" sz="1100">
                <a:latin typeface="Arial"/>
                <a:ea typeface="Arial"/>
                <a:cs typeface="Arial"/>
                <a:sym typeface="Arial"/>
              </a:rPr>
              <a:t> </a:t>
            </a:r>
            <a:r>
              <a:rPr lang="en-GB" sz="1100" err="1">
                <a:latin typeface="Arial"/>
                <a:ea typeface="Arial"/>
                <a:cs typeface="Arial"/>
                <a:sym typeface="Arial"/>
              </a:rPr>
              <a:t>duy</a:t>
            </a:r>
            <a:r>
              <a:rPr lang="en-GB" sz="1100">
                <a:latin typeface="Arial"/>
                <a:ea typeface="Arial"/>
                <a:cs typeface="Arial"/>
                <a:sym typeface="Arial"/>
              </a:rPr>
              <a:t> </a:t>
            </a:r>
            <a:r>
              <a:rPr lang="en-GB" sz="1100" err="1">
                <a:latin typeface="Arial"/>
                <a:ea typeface="Arial"/>
                <a:cs typeface="Arial"/>
                <a:sym typeface="Arial"/>
              </a:rPr>
              <a:t>trì</a:t>
            </a:r>
            <a:r>
              <a:rPr lang="en-GB" sz="1100">
                <a:latin typeface="Arial"/>
                <a:ea typeface="Arial"/>
                <a:cs typeface="Arial"/>
                <a:sym typeface="Arial"/>
              </a:rPr>
              <a:t> </a:t>
            </a:r>
            <a:r>
              <a:rPr lang="en-GB" sz="1100" err="1">
                <a:latin typeface="Arial"/>
                <a:ea typeface="Arial"/>
                <a:cs typeface="Arial"/>
                <a:sym typeface="Arial"/>
              </a:rPr>
              <a:t>mạng</a:t>
            </a:r>
            <a:r>
              <a:rPr lang="en-GB" sz="1100">
                <a:latin typeface="Arial"/>
                <a:ea typeface="Arial"/>
                <a:cs typeface="Arial"/>
                <a:sym typeface="Arial"/>
              </a:rPr>
              <a:t> </a:t>
            </a:r>
            <a:r>
              <a:rPr lang="en-GB" sz="1100" err="1">
                <a:latin typeface="Arial"/>
                <a:ea typeface="Arial"/>
                <a:cs typeface="Arial"/>
                <a:sym typeface="Arial"/>
              </a:rPr>
              <a:t>lưới</a:t>
            </a:r>
            <a:r>
              <a:rPr lang="en-GB" sz="1100">
                <a:latin typeface="Arial"/>
                <a:ea typeface="Arial"/>
                <a:cs typeface="Arial"/>
                <a:sym typeface="Arial"/>
              </a:rPr>
              <a:t> </a:t>
            </a:r>
            <a:r>
              <a:rPr lang="en-GB" sz="1100" err="1">
                <a:latin typeface="Arial"/>
                <a:ea typeface="Arial"/>
                <a:cs typeface="Arial"/>
                <a:sym typeface="Arial"/>
              </a:rPr>
              <a:t>hỗ</a:t>
            </a:r>
            <a:r>
              <a:rPr lang="en-GB" sz="1100">
                <a:latin typeface="Arial"/>
                <a:ea typeface="Arial"/>
                <a:cs typeface="Arial"/>
                <a:sym typeface="Arial"/>
              </a:rPr>
              <a:t> </a:t>
            </a:r>
            <a:r>
              <a:rPr lang="en-GB" sz="1100" err="1">
                <a:latin typeface="Arial"/>
                <a:ea typeface="Arial"/>
                <a:cs typeface="Arial"/>
                <a:sym typeface="Arial"/>
              </a:rPr>
              <a:t>trợ</a:t>
            </a:r>
            <a:r>
              <a:rPr lang="en-GB" sz="1100">
                <a:latin typeface="Arial"/>
                <a:ea typeface="Arial"/>
                <a:cs typeface="Arial"/>
                <a:sym typeface="Arial"/>
              </a:rPr>
              <a:t> </a:t>
            </a:r>
            <a:r>
              <a:rPr lang="en-GB" sz="1100" err="1">
                <a:latin typeface="Arial"/>
                <a:ea typeface="Arial"/>
                <a:cs typeface="Arial"/>
                <a:sym typeface="Arial"/>
              </a:rPr>
              <a:t>chuyên</a:t>
            </a:r>
            <a:r>
              <a:rPr lang="en-GB" sz="1100">
                <a:latin typeface="Arial"/>
                <a:ea typeface="Arial"/>
                <a:cs typeface="Arial"/>
                <a:sym typeface="Arial"/>
              </a:rPr>
              <a:t> </a:t>
            </a:r>
            <a:r>
              <a:rPr lang="en-GB" sz="1100" err="1">
                <a:latin typeface="Arial"/>
                <a:ea typeface="Arial"/>
                <a:cs typeface="Arial"/>
                <a:sym typeface="Arial"/>
              </a:rPr>
              <a:t>môn</a:t>
            </a:r>
            <a:r>
              <a:rPr lang="en-GB" sz="1100">
                <a:latin typeface="Arial"/>
                <a:ea typeface="Arial"/>
                <a:cs typeface="Arial"/>
                <a:sym typeface="Arial"/>
              </a:rPr>
              <a:t> </a:t>
            </a:r>
            <a:r>
              <a:rPr lang="en-GB" sz="1100" err="1">
                <a:latin typeface="Arial"/>
                <a:ea typeface="Arial"/>
                <a:cs typeface="Arial"/>
                <a:sym typeface="Arial"/>
              </a:rPr>
              <a:t>cho</a:t>
            </a:r>
            <a:r>
              <a:rPr lang="en-GB" sz="1100">
                <a:latin typeface="Arial"/>
                <a:ea typeface="Arial"/>
                <a:cs typeface="Arial"/>
                <a:sym typeface="Arial"/>
              </a:rPr>
              <a:t> </a:t>
            </a:r>
            <a:r>
              <a:rPr lang="en-GB" sz="1100" err="1">
                <a:latin typeface="Arial"/>
                <a:ea typeface="Arial"/>
                <a:cs typeface="Arial"/>
                <a:sym typeface="Arial"/>
              </a:rPr>
              <a:t>cộng</a:t>
            </a:r>
            <a:r>
              <a:rPr lang="en-GB" sz="1100">
                <a:latin typeface="Arial"/>
                <a:ea typeface="Arial"/>
                <a:cs typeface="Arial"/>
                <a:sym typeface="Arial"/>
              </a:rPr>
              <a:t> </a:t>
            </a:r>
            <a:r>
              <a:rPr lang="en-GB" sz="1100" err="1">
                <a:latin typeface="Arial"/>
                <a:ea typeface="Arial"/>
                <a:cs typeface="Arial"/>
                <a:sym typeface="Arial"/>
              </a:rPr>
              <a:t>tác</a:t>
            </a:r>
            <a:r>
              <a:rPr lang="en-GB" sz="1100">
                <a:latin typeface="Arial"/>
                <a:ea typeface="Arial"/>
                <a:cs typeface="Arial"/>
                <a:sym typeface="Arial"/>
              </a:rPr>
              <a:t> </a:t>
            </a:r>
            <a:r>
              <a:rPr lang="en-GB" sz="1100" err="1">
                <a:latin typeface="Arial"/>
                <a:ea typeface="Arial"/>
                <a:cs typeface="Arial"/>
                <a:sym typeface="Arial"/>
              </a:rPr>
              <a:t>viên</a:t>
            </a:r>
            <a:r>
              <a:rPr lang="en-GB" sz="1100">
                <a:latin typeface="Arial"/>
                <a:ea typeface="Arial"/>
                <a:cs typeface="Arial"/>
                <a:sym typeface="Arial"/>
              </a:rPr>
              <a:t> y </a:t>
            </a:r>
            <a:r>
              <a:rPr lang="en-GB" sz="1100" err="1">
                <a:latin typeface="Arial"/>
                <a:ea typeface="Arial"/>
                <a:cs typeface="Arial"/>
                <a:sym typeface="Arial"/>
              </a:rPr>
              <a:t>tế</a:t>
            </a:r>
            <a:r>
              <a:rPr lang="en-GB" sz="1100">
                <a:latin typeface="Arial"/>
                <a:ea typeface="Arial"/>
                <a:cs typeface="Arial"/>
                <a:sym typeface="Arial"/>
              </a:rPr>
              <a:t> </a:t>
            </a:r>
            <a:r>
              <a:rPr lang="en-GB" sz="1100" err="1">
                <a:latin typeface="Arial"/>
                <a:ea typeface="Arial"/>
                <a:cs typeface="Arial"/>
                <a:sym typeface="Arial"/>
              </a:rPr>
              <a:t>thôn</a:t>
            </a:r>
            <a:r>
              <a:rPr lang="en-GB" sz="1100">
                <a:latin typeface="Arial"/>
                <a:ea typeface="Arial"/>
                <a:cs typeface="Arial"/>
                <a:sym typeface="Arial"/>
              </a:rPr>
              <a:t> </a:t>
            </a:r>
            <a:r>
              <a:rPr lang="en-GB" sz="1100" err="1">
                <a:latin typeface="Arial"/>
                <a:ea typeface="Arial"/>
                <a:cs typeface="Arial"/>
                <a:sym typeface="Arial"/>
              </a:rPr>
              <a:t>buôn</a:t>
            </a:r>
            <a:r>
              <a:rPr lang="en-GB" sz="1100">
                <a:latin typeface="Arial"/>
                <a:ea typeface="Arial"/>
                <a:cs typeface="Arial"/>
                <a:sym typeface="Arial"/>
              </a:rPr>
              <a:t> </a:t>
            </a:r>
            <a:r>
              <a:rPr lang="en-GB" sz="1100" err="1">
                <a:latin typeface="Arial"/>
                <a:ea typeface="Arial"/>
                <a:cs typeface="Arial"/>
                <a:sym typeface="Arial"/>
              </a:rPr>
              <a:t>tại</a:t>
            </a:r>
            <a:r>
              <a:rPr lang="en-GB" sz="1100">
                <a:latin typeface="Arial"/>
                <a:ea typeface="Arial"/>
                <a:cs typeface="Arial"/>
                <a:sym typeface="Arial"/>
              </a:rPr>
              <a:t> </a:t>
            </a:r>
            <a:r>
              <a:rPr lang="en-GB" sz="1100" err="1">
                <a:latin typeface="Arial"/>
                <a:ea typeface="Arial"/>
                <a:cs typeface="Arial"/>
                <a:sym typeface="Arial"/>
              </a:rPr>
              <a:t>địa</a:t>
            </a:r>
            <a:r>
              <a:rPr lang="en-GB" sz="1100">
                <a:latin typeface="Arial"/>
                <a:ea typeface="Arial"/>
                <a:cs typeface="Arial"/>
                <a:sym typeface="Arial"/>
              </a:rPr>
              <a:t> </a:t>
            </a:r>
            <a:r>
              <a:rPr lang="en-GB" sz="1100" err="1">
                <a:latin typeface="Arial"/>
                <a:ea typeface="Arial"/>
                <a:cs typeface="Arial"/>
                <a:sym typeface="Arial"/>
              </a:rPr>
              <a:t>phương</a:t>
            </a:r>
            <a:r>
              <a:rPr lang="en-GB" sz="1100">
                <a:latin typeface="Arial"/>
                <a:ea typeface="Arial"/>
                <a:cs typeface="Arial"/>
                <a:sym typeface="Arial"/>
              </a:rPr>
              <a:t>. </a:t>
            </a:r>
            <a:r>
              <a:rPr lang="en-GB" sz="1100" err="1">
                <a:latin typeface="Arial"/>
                <a:ea typeface="Arial"/>
                <a:cs typeface="Arial"/>
                <a:sym typeface="Arial"/>
              </a:rPr>
              <a:t>Để</a:t>
            </a:r>
            <a:r>
              <a:rPr lang="en-GB" sz="1100">
                <a:latin typeface="Arial"/>
                <a:ea typeface="Arial"/>
                <a:cs typeface="Arial"/>
                <a:sym typeface="Arial"/>
              </a:rPr>
              <a:t> </a:t>
            </a:r>
            <a:r>
              <a:rPr lang="en-GB" sz="1100" err="1">
                <a:latin typeface="Arial"/>
                <a:ea typeface="Arial"/>
                <a:cs typeface="Arial"/>
                <a:sym typeface="Arial"/>
              </a:rPr>
              <a:t>làm</a:t>
            </a:r>
            <a:r>
              <a:rPr lang="en-GB" sz="1100">
                <a:latin typeface="Arial"/>
                <a:ea typeface="Arial"/>
                <a:cs typeface="Arial"/>
                <a:sym typeface="Arial"/>
              </a:rPr>
              <a:t> </a:t>
            </a:r>
            <a:r>
              <a:rPr lang="en-GB" sz="1100" err="1">
                <a:latin typeface="Arial"/>
                <a:ea typeface="Arial"/>
                <a:cs typeface="Arial"/>
                <a:sym typeface="Arial"/>
              </a:rPr>
              <a:t>tốt</a:t>
            </a:r>
            <a:r>
              <a:rPr lang="en-GB" sz="1100">
                <a:latin typeface="Arial"/>
                <a:ea typeface="Arial"/>
                <a:cs typeface="Arial"/>
                <a:sym typeface="Arial"/>
              </a:rPr>
              <a:t> </a:t>
            </a:r>
            <a:r>
              <a:rPr lang="en-GB" sz="1100" err="1">
                <a:latin typeface="Arial"/>
                <a:ea typeface="Arial"/>
                <a:cs typeface="Arial"/>
                <a:sym typeface="Arial"/>
              </a:rPr>
              <a:t>công</a:t>
            </a:r>
            <a:r>
              <a:rPr lang="en-GB" sz="1100">
                <a:latin typeface="Arial"/>
                <a:ea typeface="Arial"/>
                <a:cs typeface="Arial"/>
                <a:sym typeface="Arial"/>
              </a:rPr>
              <a:t> </a:t>
            </a:r>
            <a:r>
              <a:rPr lang="en-GB" sz="1100" err="1">
                <a:latin typeface="Arial"/>
                <a:ea typeface="Arial"/>
                <a:cs typeface="Arial"/>
                <a:sym typeface="Arial"/>
              </a:rPr>
              <a:t>việc</a:t>
            </a:r>
            <a:r>
              <a:rPr lang="en-GB" sz="1100">
                <a:latin typeface="Arial"/>
                <a:ea typeface="Arial"/>
                <a:cs typeface="Arial"/>
                <a:sym typeface="Arial"/>
              </a:rPr>
              <a:t> </a:t>
            </a:r>
            <a:r>
              <a:rPr lang="en-GB" sz="1100" err="1">
                <a:latin typeface="Arial"/>
                <a:ea typeface="Arial"/>
                <a:cs typeface="Arial"/>
                <a:sym typeface="Arial"/>
              </a:rPr>
              <a:t>của</a:t>
            </a:r>
            <a:r>
              <a:rPr lang="en-GB" sz="1100">
                <a:latin typeface="Arial"/>
                <a:ea typeface="Arial"/>
                <a:cs typeface="Arial"/>
                <a:sym typeface="Arial"/>
              </a:rPr>
              <a:t> </a:t>
            </a:r>
            <a:r>
              <a:rPr lang="en-GB" sz="1100" err="1">
                <a:latin typeface="Arial"/>
                <a:ea typeface="Arial"/>
                <a:cs typeface="Arial"/>
                <a:sym typeface="Arial"/>
              </a:rPr>
              <a:t>mình</a:t>
            </a:r>
            <a:r>
              <a:rPr lang="en-GB" sz="1100">
                <a:latin typeface="Arial"/>
                <a:ea typeface="Arial"/>
                <a:cs typeface="Arial"/>
                <a:sym typeface="Arial"/>
              </a:rPr>
              <a:t>, </a:t>
            </a:r>
            <a:r>
              <a:rPr lang="en-GB" sz="1100" err="1">
                <a:latin typeface="Arial"/>
                <a:ea typeface="Arial"/>
                <a:cs typeface="Arial"/>
                <a:sym typeface="Arial"/>
              </a:rPr>
              <a:t>các</a:t>
            </a:r>
            <a:r>
              <a:rPr lang="en-GB" sz="1100">
                <a:latin typeface="Arial"/>
                <a:ea typeface="Arial"/>
                <a:cs typeface="Arial"/>
                <a:sym typeface="Arial"/>
              </a:rPr>
              <a:t> </a:t>
            </a:r>
            <a:r>
              <a:rPr lang="en-GB" sz="1100" err="1">
                <a:latin typeface="Arial"/>
                <a:ea typeface="Arial"/>
                <a:cs typeface="Arial"/>
                <a:sym typeface="Arial"/>
              </a:rPr>
              <a:t>cộng</a:t>
            </a:r>
            <a:r>
              <a:rPr lang="en-GB" sz="1100">
                <a:latin typeface="Arial"/>
                <a:ea typeface="Arial"/>
                <a:cs typeface="Arial"/>
                <a:sym typeface="Arial"/>
              </a:rPr>
              <a:t> </a:t>
            </a:r>
            <a:r>
              <a:rPr lang="en-GB" sz="1100" err="1">
                <a:latin typeface="Arial"/>
                <a:ea typeface="Arial"/>
                <a:cs typeface="Arial"/>
                <a:sym typeface="Arial"/>
              </a:rPr>
              <a:t>tác</a:t>
            </a:r>
            <a:r>
              <a:rPr lang="en-GB" sz="1100">
                <a:latin typeface="Arial"/>
                <a:ea typeface="Arial"/>
                <a:cs typeface="Arial"/>
                <a:sym typeface="Arial"/>
              </a:rPr>
              <a:t> </a:t>
            </a:r>
            <a:r>
              <a:rPr lang="en-GB" sz="1100" err="1">
                <a:latin typeface="Arial"/>
                <a:ea typeface="Arial"/>
                <a:cs typeface="Arial"/>
                <a:sym typeface="Arial"/>
              </a:rPr>
              <a:t>viên</a:t>
            </a:r>
            <a:r>
              <a:rPr lang="en-GB" sz="1100">
                <a:latin typeface="Arial"/>
                <a:ea typeface="Arial"/>
                <a:cs typeface="Arial"/>
                <a:sym typeface="Arial"/>
              </a:rPr>
              <a:t> y </a:t>
            </a:r>
            <a:r>
              <a:rPr lang="en-GB" sz="1100" err="1">
                <a:latin typeface="Arial"/>
                <a:ea typeface="Arial"/>
                <a:cs typeface="Arial"/>
                <a:sym typeface="Arial"/>
              </a:rPr>
              <a:t>tế</a:t>
            </a:r>
            <a:r>
              <a:rPr lang="en-GB" sz="1100">
                <a:latin typeface="Arial"/>
                <a:ea typeface="Arial"/>
                <a:cs typeface="Arial"/>
                <a:sym typeface="Arial"/>
              </a:rPr>
              <a:t> </a:t>
            </a:r>
            <a:r>
              <a:rPr lang="en-GB" sz="1100" err="1">
                <a:latin typeface="Arial"/>
                <a:ea typeface="Arial"/>
                <a:cs typeface="Arial"/>
                <a:sym typeface="Arial"/>
              </a:rPr>
              <a:t>thôn</a:t>
            </a:r>
            <a:r>
              <a:rPr lang="en-GB" sz="1100">
                <a:latin typeface="Arial"/>
                <a:ea typeface="Arial"/>
                <a:cs typeface="Arial"/>
                <a:sym typeface="Arial"/>
              </a:rPr>
              <a:t> </a:t>
            </a:r>
            <a:r>
              <a:rPr lang="en-GB" sz="1100" err="1">
                <a:latin typeface="Arial"/>
                <a:ea typeface="Arial"/>
                <a:cs typeface="Arial"/>
                <a:sym typeface="Arial"/>
              </a:rPr>
              <a:t>buôn</a:t>
            </a:r>
            <a:r>
              <a:rPr lang="en-GB" sz="1100">
                <a:latin typeface="Arial"/>
                <a:ea typeface="Arial"/>
                <a:cs typeface="Arial"/>
                <a:sym typeface="Arial"/>
              </a:rPr>
              <a:t> </a:t>
            </a:r>
            <a:r>
              <a:rPr lang="en-GB" sz="1100" err="1">
                <a:latin typeface="Arial"/>
                <a:ea typeface="Arial"/>
                <a:cs typeface="Arial"/>
                <a:sym typeface="Arial"/>
              </a:rPr>
              <a:t>sẽ</a:t>
            </a:r>
            <a:r>
              <a:rPr lang="en-GB" sz="1100">
                <a:latin typeface="Arial"/>
                <a:ea typeface="Arial"/>
                <a:cs typeface="Arial"/>
                <a:sym typeface="Arial"/>
              </a:rPr>
              <a:t> </a:t>
            </a:r>
            <a:r>
              <a:rPr lang="en-GB" sz="1100" err="1">
                <a:latin typeface="Arial"/>
                <a:ea typeface="Arial"/>
                <a:cs typeface="Arial"/>
                <a:sym typeface="Arial"/>
              </a:rPr>
              <a:t>cần</a:t>
            </a:r>
            <a:r>
              <a:rPr lang="en-GB" sz="1100">
                <a:latin typeface="Arial"/>
                <a:ea typeface="Arial"/>
                <a:cs typeface="Arial"/>
                <a:sym typeface="Arial"/>
              </a:rPr>
              <a:t> </a:t>
            </a:r>
            <a:r>
              <a:rPr lang="en-GB" sz="1100" err="1">
                <a:latin typeface="Arial"/>
                <a:ea typeface="Arial"/>
                <a:cs typeface="Arial"/>
                <a:sym typeface="Arial"/>
              </a:rPr>
              <a:t>có</a:t>
            </a:r>
            <a:r>
              <a:rPr lang="en-GB" sz="1100">
                <a:latin typeface="Arial"/>
                <a:ea typeface="Arial"/>
                <a:cs typeface="Arial"/>
                <a:sym typeface="Arial"/>
              </a:rPr>
              <a:t> </a:t>
            </a:r>
            <a:r>
              <a:rPr lang="en-GB" sz="1100" err="1">
                <a:latin typeface="Arial"/>
                <a:ea typeface="Arial"/>
                <a:cs typeface="Arial"/>
                <a:sym typeface="Arial"/>
              </a:rPr>
              <a:t>sự</a:t>
            </a:r>
            <a:r>
              <a:rPr lang="en-GB" sz="1100">
                <a:latin typeface="Arial"/>
                <a:ea typeface="Arial"/>
                <a:cs typeface="Arial"/>
                <a:sym typeface="Arial"/>
              </a:rPr>
              <a:t> </a:t>
            </a:r>
            <a:r>
              <a:rPr lang="en-GB" sz="1100" err="1">
                <a:latin typeface="Arial"/>
                <a:ea typeface="Arial"/>
                <a:cs typeface="Arial"/>
                <a:sym typeface="Arial"/>
              </a:rPr>
              <a:t>kết</a:t>
            </a:r>
            <a:r>
              <a:rPr lang="en-GB" sz="1100">
                <a:latin typeface="Arial"/>
                <a:ea typeface="Arial"/>
                <a:cs typeface="Arial"/>
                <a:sym typeface="Arial"/>
              </a:rPr>
              <a:t> </a:t>
            </a:r>
            <a:r>
              <a:rPr lang="en-GB" sz="1100" err="1">
                <a:latin typeface="Arial"/>
                <a:ea typeface="Arial"/>
                <a:cs typeface="Arial"/>
                <a:sym typeface="Arial"/>
              </a:rPr>
              <a:t>nối</a:t>
            </a:r>
            <a:r>
              <a:rPr lang="en-GB" sz="1100">
                <a:latin typeface="Arial"/>
                <a:ea typeface="Arial"/>
                <a:cs typeface="Arial"/>
                <a:sym typeface="Arial"/>
              </a:rPr>
              <a:t> </a:t>
            </a:r>
            <a:r>
              <a:rPr lang="en-GB" sz="1100" err="1">
                <a:latin typeface="Arial"/>
                <a:ea typeface="Arial"/>
                <a:cs typeface="Arial"/>
                <a:sym typeface="Arial"/>
              </a:rPr>
              <a:t>với</a:t>
            </a:r>
            <a:r>
              <a:rPr lang="en-GB" sz="1100">
                <a:latin typeface="Arial"/>
                <a:ea typeface="Arial"/>
                <a:cs typeface="Arial"/>
                <a:sym typeface="Arial"/>
              </a:rPr>
              <a:t> </a:t>
            </a:r>
            <a:r>
              <a:rPr lang="en-GB" sz="1100" err="1">
                <a:latin typeface="Arial"/>
                <a:ea typeface="Arial"/>
                <a:cs typeface="Arial"/>
                <a:sym typeface="Arial"/>
              </a:rPr>
              <a:t>các</a:t>
            </a:r>
            <a:r>
              <a:rPr lang="en-GB" sz="1100">
                <a:latin typeface="Arial"/>
                <a:ea typeface="Arial"/>
                <a:cs typeface="Arial"/>
                <a:sym typeface="Arial"/>
              </a:rPr>
              <a:t> </a:t>
            </a:r>
            <a:r>
              <a:rPr lang="en-GB" sz="1100" err="1">
                <a:latin typeface="Arial"/>
                <a:ea typeface="Arial"/>
                <a:cs typeface="Arial"/>
                <a:sym typeface="Arial"/>
              </a:rPr>
              <a:t>đồng</a:t>
            </a:r>
            <a:r>
              <a:rPr lang="en-GB" sz="1100">
                <a:latin typeface="Arial"/>
                <a:ea typeface="Arial"/>
                <a:cs typeface="Arial"/>
                <a:sym typeface="Arial"/>
              </a:rPr>
              <a:t> </a:t>
            </a:r>
            <a:r>
              <a:rPr lang="en-GB" sz="1100" err="1">
                <a:latin typeface="Arial"/>
                <a:ea typeface="Arial"/>
                <a:cs typeface="Arial"/>
                <a:sym typeface="Arial"/>
              </a:rPr>
              <a:t>nghiệp</a:t>
            </a:r>
            <a:r>
              <a:rPr lang="en-GB" sz="1100">
                <a:latin typeface="Arial"/>
                <a:ea typeface="Arial"/>
                <a:cs typeface="Arial"/>
                <a:sym typeface="Arial"/>
              </a:rPr>
              <a:t> </a:t>
            </a:r>
            <a:r>
              <a:rPr lang="en-GB" sz="1100" err="1">
                <a:latin typeface="Arial"/>
                <a:ea typeface="Arial"/>
                <a:cs typeface="Arial"/>
                <a:sym typeface="Arial"/>
              </a:rPr>
              <a:t>và</a:t>
            </a:r>
            <a:r>
              <a:rPr lang="en-GB" sz="1100">
                <a:latin typeface="Arial"/>
                <a:ea typeface="Arial"/>
                <a:cs typeface="Arial"/>
                <a:sym typeface="Arial"/>
              </a:rPr>
              <a:t> </a:t>
            </a:r>
            <a:r>
              <a:rPr lang="en-GB" sz="1100" err="1">
                <a:latin typeface="Arial"/>
                <a:ea typeface="Arial"/>
                <a:cs typeface="Arial"/>
                <a:sym typeface="Arial"/>
              </a:rPr>
              <a:t>các</a:t>
            </a:r>
            <a:r>
              <a:rPr lang="en-GB" sz="1100">
                <a:latin typeface="Arial"/>
                <a:ea typeface="Arial"/>
                <a:cs typeface="Arial"/>
                <a:sym typeface="Arial"/>
              </a:rPr>
              <a:t> </a:t>
            </a:r>
            <a:r>
              <a:rPr lang="en-GB" sz="1100" err="1">
                <a:latin typeface="Arial"/>
                <a:ea typeface="Arial"/>
                <a:cs typeface="Arial"/>
                <a:sym typeface="Arial"/>
              </a:rPr>
              <a:t>đơn</a:t>
            </a:r>
            <a:r>
              <a:rPr lang="en-GB" sz="1100">
                <a:latin typeface="Arial"/>
                <a:ea typeface="Arial"/>
                <a:cs typeface="Arial"/>
                <a:sym typeface="Arial"/>
              </a:rPr>
              <a:t> </a:t>
            </a:r>
            <a:r>
              <a:rPr lang="en-GB" sz="1100" err="1">
                <a:latin typeface="Arial"/>
                <a:ea typeface="Arial"/>
                <a:cs typeface="Arial"/>
                <a:sym typeface="Arial"/>
              </a:rPr>
              <a:t>vị</a:t>
            </a:r>
            <a:r>
              <a:rPr lang="en-GB" sz="1100">
                <a:latin typeface="Arial"/>
                <a:ea typeface="Arial"/>
                <a:cs typeface="Arial"/>
                <a:sym typeface="Arial"/>
              </a:rPr>
              <a:t> </a:t>
            </a:r>
            <a:r>
              <a:rPr lang="en-GB" sz="1100" err="1">
                <a:latin typeface="Arial"/>
                <a:ea typeface="Arial"/>
                <a:cs typeface="Arial"/>
                <a:sym typeface="Arial"/>
              </a:rPr>
              <a:t>tại</a:t>
            </a:r>
            <a:r>
              <a:rPr lang="en-GB" sz="1100">
                <a:latin typeface="Arial"/>
                <a:ea typeface="Arial"/>
                <a:cs typeface="Arial"/>
                <a:sym typeface="Arial"/>
              </a:rPr>
              <a:t> </a:t>
            </a:r>
            <a:r>
              <a:rPr lang="en-GB" sz="1100" err="1">
                <a:latin typeface="Arial"/>
                <a:ea typeface="Arial"/>
                <a:cs typeface="Arial"/>
                <a:sym typeface="Arial"/>
              </a:rPr>
              <a:t>cộng</a:t>
            </a:r>
            <a:r>
              <a:rPr lang="en-GB" sz="1100">
                <a:latin typeface="Arial"/>
                <a:ea typeface="Arial"/>
                <a:cs typeface="Arial"/>
                <a:sym typeface="Arial"/>
              </a:rPr>
              <a:t> </a:t>
            </a:r>
            <a:r>
              <a:rPr lang="en-GB" sz="1100" err="1">
                <a:latin typeface="Arial"/>
                <a:ea typeface="Arial"/>
                <a:cs typeface="Arial"/>
                <a:sym typeface="Arial"/>
              </a:rPr>
              <a:t>đồng</a:t>
            </a:r>
            <a:r>
              <a:rPr lang="en-GB" sz="1100">
                <a:latin typeface="Arial"/>
                <a:ea typeface="Arial"/>
                <a:cs typeface="Arial"/>
                <a:sym typeface="Arial"/>
              </a:rPr>
              <a:t>, </a:t>
            </a:r>
            <a:r>
              <a:rPr lang="en-GB" sz="1100" err="1">
                <a:latin typeface="Arial"/>
                <a:ea typeface="Arial"/>
                <a:cs typeface="Arial"/>
                <a:sym typeface="Arial"/>
              </a:rPr>
              <a:t>cũng</a:t>
            </a:r>
            <a:r>
              <a:rPr lang="en-GB" sz="1100">
                <a:latin typeface="Arial"/>
                <a:ea typeface="Arial"/>
                <a:cs typeface="Arial"/>
                <a:sym typeface="Arial"/>
              </a:rPr>
              <a:t> </a:t>
            </a:r>
            <a:r>
              <a:rPr lang="en-GB" sz="1100" err="1">
                <a:latin typeface="Arial"/>
                <a:ea typeface="Arial"/>
                <a:cs typeface="Arial"/>
                <a:sym typeface="Arial"/>
              </a:rPr>
              <a:t>như</a:t>
            </a:r>
            <a:r>
              <a:rPr lang="en-GB" sz="1100">
                <a:latin typeface="Arial"/>
                <a:ea typeface="Arial"/>
                <a:cs typeface="Arial"/>
                <a:sym typeface="Arial"/>
              </a:rPr>
              <a:t> </a:t>
            </a:r>
            <a:r>
              <a:rPr lang="en-GB" sz="1100" err="1">
                <a:latin typeface="Arial"/>
                <a:ea typeface="Arial"/>
                <a:cs typeface="Arial"/>
                <a:sym typeface="Arial"/>
              </a:rPr>
              <a:t>tìm</a:t>
            </a:r>
            <a:r>
              <a:rPr lang="en-GB" sz="1100">
                <a:latin typeface="Arial"/>
                <a:ea typeface="Arial"/>
                <a:cs typeface="Arial"/>
                <a:sym typeface="Arial"/>
              </a:rPr>
              <a:t> </a:t>
            </a:r>
            <a:r>
              <a:rPr lang="en-GB" sz="1100" err="1">
                <a:latin typeface="Arial"/>
                <a:ea typeface="Arial"/>
                <a:cs typeface="Arial"/>
                <a:sym typeface="Arial"/>
              </a:rPr>
              <a:t>được</a:t>
            </a:r>
            <a:r>
              <a:rPr lang="en-GB" sz="1100">
                <a:latin typeface="Arial"/>
                <a:ea typeface="Arial"/>
                <a:cs typeface="Arial"/>
                <a:sym typeface="Arial"/>
              </a:rPr>
              <a:t> </a:t>
            </a:r>
            <a:r>
              <a:rPr lang="en-GB" sz="1100" err="1">
                <a:latin typeface="Arial"/>
                <a:ea typeface="Arial"/>
                <a:cs typeface="Arial"/>
                <a:sym typeface="Arial"/>
              </a:rPr>
              <a:t>sự</a:t>
            </a:r>
            <a:r>
              <a:rPr lang="en-GB" sz="1100">
                <a:latin typeface="Arial"/>
                <a:ea typeface="Arial"/>
                <a:cs typeface="Arial"/>
                <a:sym typeface="Arial"/>
              </a:rPr>
              <a:t> </a:t>
            </a:r>
            <a:r>
              <a:rPr lang="en-GB" sz="1100" err="1">
                <a:latin typeface="Arial"/>
                <a:ea typeface="Arial"/>
                <a:cs typeface="Arial"/>
                <a:sym typeface="Arial"/>
              </a:rPr>
              <a:t>hỗ</a:t>
            </a:r>
            <a:r>
              <a:rPr lang="en-GB" sz="1100">
                <a:latin typeface="Arial"/>
                <a:ea typeface="Arial"/>
                <a:cs typeface="Arial"/>
                <a:sym typeface="Arial"/>
              </a:rPr>
              <a:t> </a:t>
            </a:r>
            <a:r>
              <a:rPr lang="en-GB" sz="1100" err="1">
                <a:latin typeface="Arial"/>
                <a:ea typeface="Arial"/>
                <a:cs typeface="Arial"/>
                <a:sym typeface="Arial"/>
              </a:rPr>
              <a:t>trợ</a:t>
            </a:r>
            <a:r>
              <a:rPr lang="en-GB" sz="1100">
                <a:latin typeface="Arial"/>
                <a:ea typeface="Arial"/>
                <a:cs typeface="Arial"/>
                <a:sym typeface="Arial"/>
              </a:rPr>
              <a:t> </a:t>
            </a:r>
            <a:r>
              <a:rPr lang="en-GB" sz="1100" err="1">
                <a:latin typeface="Arial"/>
                <a:ea typeface="Arial"/>
                <a:cs typeface="Arial"/>
                <a:sym typeface="Arial"/>
              </a:rPr>
              <a:t>cần</a:t>
            </a:r>
            <a:r>
              <a:rPr lang="en-GB" sz="1100">
                <a:latin typeface="Arial"/>
                <a:ea typeface="Arial"/>
                <a:cs typeface="Arial"/>
                <a:sym typeface="Arial"/>
              </a:rPr>
              <a:t> </a:t>
            </a:r>
            <a:r>
              <a:rPr lang="en-GB" sz="1100" err="1">
                <a:latin typeface="Arial"/>
                <a:ea typeface="Arial"/>
                <a:cs typeface="Arial"/>
                <a:sym typeface="Arial"/>
              </a:rPr>
              <a:t>thiết</a:t>
            </a:r>
            <a:r>
              <a:rPr lang="en-GB" sz="1100">
                <a:latin typeface="Arial"/>
                <a:ea typeface="Arial"/>
                <a:cs typeface="Arial"/>
                <a:sym typeface="Arial"/>
              </a:rPr>
              <a:t> </a:t>
            </a:r>
            <a:r>
              <a:rPr lang="en-GB" sz="1100" err="1">
                <a:latin typeface="Arial"/>
                <a:ea typeface="Arial"/>
                <a:cs typeface="Arial"/>
                <a:sym typeface="Arial"/>
              </a:rPr>
              <a:t>về</a:t>
            </a:r>
            <a:r>
              <a:rPr lang="en-GB" sz="1100">
                <a:latin typeface="Arial"/>
                <a:ea typeface="Arial"/>
                <a:cs typeface="Arial"/>
                <a:sym typeface="Arial"/>
              </a:rPr>
              <a:t> </a:t>
            </a:r>
            <a:r>
              <a:rPr lang="en-GB" sz="1100" err="1">
                <a:latin typeface="Arial"/>
                <a:ea typeface="Arial"/>
                <a:cs typeface="Arial"/>
                <a:sym typeface="Arial"/>
              </a:rPr>
              <a:t>chuyên</a:t>
            </a:r>
            <a:r>
              <a:rPr lang="en-GB" sz="1100">
                <a:latin typeface="Arial"/>
                <a:ea typeface="Arial"/>
                <a:cs typeface="Arial"/>
                <a:sym typeface="Arial"/>
              </a:rPr>
              <a:t> </a:t>
            </a:r>
            <a:r>
              <a:rPr lang="en-GB" sz="1100" err="1">
                <a:latin typeface="Arial"/>
                <a:ea typeface="Arial"/>
                <a:cs typeface="Arial"/>
                <a:sym typeface="Arial"/>
              </a:rPr>
              <a:t>môn</a:t>
            </a:r>
            <a:r>
              <a:rPr lang="en-GB" sz="1100">
                <a:latin typeface="Arial"/>
                <a:ea typeface="Arial"/>
                <a:cs typeface="Arial"/>
                <a:sym typeface="Arial"/>
              </a:rPr>
              <a:t> </a:t>
            </a:r>
            <a:r>
              <a:rPr lang="en-GB" sz="1100" err="1">
                <a:latin typeface="Arial"/>
                <a:ea typeface="Arial"/>
                <a:cs typeface="Arial"/>
                <a:sym typeface="Arial"/>
              </a:rPr>
              <a:t>và</a:t>
            </a:r>
            <a:r>
              <a:rPr lang="en-GB" sz="1100">
                <a:latin typeface="Arial"/>
                <a:ea typeface="Arial"/>
                <a:cs typeface="Arial"/>
                <a:sym typeface="Arial"/>
              </a:rPr>
              <a:t> </a:t>
            </a:r>
            <a:r>
              <a:rPr lang="en-GB" sz="1100" err="1">
                <a:latin typeface="Arial"/>
                <a:ea typeface="Arial"/>
                <a:cs typeface="Arial"/>
                <a:sym typeface="Arial"/>
              </a:rPr>
              <a:t>kỹ</a:t>
            </a:r>
            <a:r>
              <a:rPr lang="en-GB" sz="1100">
                <a:latin typeface="Arial"/>
                <a:ea typeface="Arial"/>
                <a:cs typeface="Arial"/>
                <a:sym typeface="Arial"/>
              </a:rPr>
              <a:t> </a:t>
            </a:r>
            <a:r>
              <a:rPr lang="en-GB" sz="1100" err="1">
                <a:latin typeface="Arial"/>
                <a:ea typeface="Arial"/>
                <a:cs typeface="Arial"/>
                <a:sym typeface="Arial"/>
              </a:rPr>
              <a:t>năng</a:t>
            </a:r>
            <a:r>
              <a:rPr lang="en-GB" sz="1100">
                <a:latin typeface="Arial"/>
                <a:ea typeface="Arial"/>
                <a:cs typeface="Arial"/>
                <a:sym typeface="Arial"/>
              </a:rPr>
              <a:t> </a:t>
            </a:r>
            <a:r>
              <a:rPr lang="en-GB" sz="1100" err="1">
                <a:latin typeface="Arial"/>
                <a:ea typeface="Arial"/>
                <a:cs typeface="Arial"/>
                <a:sym typeface="Arial"/>
              </a:rPr>
              <a:t>khi</a:t>
            </a:r>
            <a:r>
              <a:rPr lang="en-GB" sz="1100">
                <a:latin typeface="Arial"/>
                <a:ea typeface="Arial"/>
                <a:cs typeface="Arial"/>
                <a:sym typeface="Arial"/>
              </a:rPr>
              <a:t> </a:t>
            </a:r>
            <a:r>
              <a:rPr lang="en-GB" sz="1100" err="1">
                <a:latin typeface="Arial"/>
                <a:ea typeface="Arial"/>
                <a:cs typeface="Arial"/>
                <a:sym typeface="Arial"/>
              </a:rPr>
              <a:t>có</a:t>
            </a:r>
            <a:r>
              <a:rPr lang="en-GB" sz="1100">
                <a:latin typeface="Arial"/>
                <a:ea typeface="Arial"/>
                <a:cs typeface="Arial"/>
                <a:sym typeface="Arial"/>
              </a:rPr>
              <a:t> </a:t>
            </a:r>
            <a:r>
              <a:rPr lang="en-GB" sz="1100" err="1">
                <a:latin typeface="Arial"/>
                <a:ea typeface="Arial"/>
                <a:cs typeface="Arial"/>
                <a:sym typeface="Arial"/>
              </a:rPr>
              <a:t>nhu</a:t>
            </a:r>
            <a:r>
              <a:rPr lang="en-GB" sz="1100">
                <a:latin typeface="Arial"/>
                <a:ea typeface="Arial"/>
                <a:cs typeface="Arial"/>
                <a:sym typeface="Arial"/>
              </a:rPr>
              <a:t> </a:t>
            </a:r>
            <a:r>
              <a:rPr lang="en-GB" sz="1100" err="1">
                <a:latin typeface="Arial"/>
                <a:ea typeface="Arial"/>
                <a:cs typeface="Arial"/>
                <a:sym typeface="Arial"/>
              </a:rPr>
              <a:t>cầu</a:t>
            </a:r>
            <a:r>
              <a:rPr lang="en-GB" sz="1100">
                <a:latin typeface="Arial"/>
                <a:ea typeface="Arial"/>
                <a:cs typeface="Arial"/>
                <a:sym typeface="Arial"/>
              </a:rPr>
              <a:t>. </a:t>
            </a:r>
            <a:endParaRPr/>
          </a:p>
        </p:txBody>
      </p:sp>
      <p:sp>
        <p:nvSpPr>
          <p:cNvPr id="528" name="Google Shape;528;p26"/>
          <p:cNvSpPr txBox="1"/>
          <p:nvPr/>
        </p:nvSpPr>
        <p:spPr>
          <a:xfrm>
            <a:off x="3296413" y="3035051"/>
            <a:ext cx="3033000" cy="1143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8C2137"/>
                </a:solidFill>
                <a:latin typeface="Arial"/>
                <a:ea typeface="Arial"/>
                <a:cs typeface="Arial"/>
                <a:sym typeface="Arial"/>
              </a:rPr>
              <a:t>TRỌNG TÂM KIẾN THỨC</a:t>
            </a:r>
            <a:endParaRPr sz="1100" b="0" i="0" u="none" strike="noStrike" cap="none">
              <a:solidFill>
                <a:srgbClr val="8C2137"/>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ts val="1000"/>
              <a:buFont typeface="Noto Sans Symbols"/>
              <a:buChar char="∙"/>
            </a:pPr>
            <a:r>
              <a:rPr lang="en-GB" sz="1100" b="0" i="0" u="none" strike="noStrike" cap="none">
                <a:solidFill>
                  <a:schemeClr val="dk1"/>
                </a:solidFill>
                <a:latin typeface="Arial"/>
                <a:ea typeface="Arial"/>
                <a:cs typeface="Arial"/>
                <a:sym typeface="Arial"/>
              </a:rPr>
              <a:t>Các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tin </a:t>
            </a:r>
            <a:r>
              <a:rPr lang="en-GB" sz="1100" b="0" i="0" u="none" strike="noStrike" cap="none" err="1">
                <a:solidFill>
                  <a:schemeClr val="dk1"/>
                </a:solidFill>
                <a:latin typeface="Arial"/>
                <a:ea typeface="Arial"/>
                <a:cs typeface="Arial"/>
                <a:sym typeface="Arial"/>
              </a:rPr>
              <a:t>cơ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bản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dịch</a:t>
            </a:r>
            <a:r>
              <a:rPr lang="en-GB" sz="1100" b="0" i="0" u="none" strike="noStrike" cap="none">
                <a:solidFill>
                  <a:schemeClr val="dk1"/>
                </a:solidFill>
                <a:latin typeface="Arial"/>
                <a:ea typeface="Arial"/>
                <a:cs typeface="Arial"/>
                <a:sym typeface="Arial"/>
              </a:rPr>
              <a:t> COVID-19.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ts val="1000"/>
              <a:buFont typeface="Noto Sans Symbols"/>
              <a:buChar char="∙"/>
            </a:pPr>
            <a:r>
              <a:rPr lang="en-GB" sz="1100" b="0" i="0" u="none" strike="noStrike" cap="none">
                <a:solidFill>
                  <a:schemeClr val="dk1"/>
                </a:solidFill>
                <a:latin typeface="Arial"/>
                <a:ea typeface="Arial"/>
                <a:cs typeface="Arial"/>
                <a:sym typeface="Arial"/>
              </a:rPr>
              <a:t>Các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tin </a:t>
            </a:r>
            <a:r>
              <a:rPr lang="en-GB" sz="1100" b="0" i="0" u="none" strike="noStrike" cap="none" err="1">
                <a:solidFill>
                  <a:schemeClr val="dk1"/>
                </a:solidFill>
                <a:latin typeface="Arial"/>
                <a:ea typeface="Arial"/>
                <a:cs typeface="Arial"/>
                <a:sym typeface="Arial"/>
              </a:rPr>
              <a:t>cơ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bản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chương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sức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khỏe</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địa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phương</a:t>
            </a:r>
            <a:r>
              <a:rPr lang="en-GB"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p:txBody>
      </p:sp>
      <p:sp>
        <p:nvSpPr>
          <p:cNvPr id="529" name="Google Shape;529;p26"/>
          <p:cNvSpPr txBox="1"/>
          <p:nvPr/>
        </p:nvSpPr>
        <p:spPr>
          <a:xfrm>
            <a:off x="601872" y="3026584"/>
            <a:ext cx="2694600" cy="15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8C2137"/>
                </a:solidFill>
                <a:latin typeface="Arial"/>
                <a:ea typeface="Arial"/>
                <a:cs typeface="Arial"/>
                <a:sym typeface="Arial"/>
              </a:rPr>
              <a:t>TRỌNG TÂM KỸ NĂNG</a:t>
            </a:r>
            <a:endParaRPr sz="1100" b="1" i="0" u="none" strike="noStrike" cap="none">
              <a:solidFill>
                <a:srgbClr val="8C2137"/>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ts val="1000"/>
              <a:buFont typeface="Noto Sans Symbols"/>
              <a:buChar char="∙"/>
            </a:pPr>
            <a:r>
              <a:rPr lang="en-GB" sz="1100" b="0" i="0" u="none" strike="noStrike" cap="none" err="1">
                <a:solidFill>
                  <a:schemeClr val="dk1"/>
                </a:solidFill>
                <a:latin typeface="Arial"/>
                <a:ea typeface="Arial"/>
                <a:cs typeface="Arial"/>
                <a:sym typeface="Arial"/>
              </a:rPr>
              <a:t>Đánh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đổi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địa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phương</a:t>
            </a:r>
            <a:r>
              <a:rPr lang="en-GB" sz="11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ts val="1000"/>
              <a:buFont typeface="Noto Sans Symbols"/>
              <a:buChar char="∙"/>
            </a:pPr>
            <a:r>
              <a:rPr lang="en-GB" sz="1100" b="0" i="0" u="none" strike="noStrike" cap="none" err="1">
                <a:solidFill>
                  <a:schemeClr val="dk1"/>
                </a:solidFill>
                <a:latin typeface="Arial"/>
                <a:ea typeface="Arial"/>
                <a:cs typeface="Arial"/>
                <a:sym typeface="Arial"/>
              </a:rPr>
              <a:t>Xây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dựng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bản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đồ</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mạng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lưới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hỗ</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địa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phương</a:t>
            </a:r>
            <a:r>
              <a:rPr lang="en-GB" sz="11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ts val="1000"/>
              <a:buFont typeface="Noto Sans Symbols"/>
              <a:buChar char="∙"/>
            </a:pPr>
            <a:r>
              <a:rPr lang="en-GB" sz="1100" b="0" i="0" u="none" strike="noStrike" cap="none" err="1">
                <a:solidFill>
                  <a:schemeClr val="dk1"/>
                </a:solidFill>
                <a:latin typeface="Arial"/>
                <a:ea typeface="Arial"/>
                <a:cs typeface="Arial"/>
                <a:sym typeface="Arial"/>
              </a:rPr>
              <a:t>Nhận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thức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sự</a:t>
            </a:r>
            <a:r>
              <a:rPr lang="en-GB" sz="1100" b="0" i="0" u="none" strike="noStrike" cap="none">
                <a:solidFill>
                  <a:schemeClr val="dk1"/>
                </a:solidFill>
                <a:latin typeface="Arial"/>
                <a:ea typeface="Arial"/>
                <a:cs typeface="Arial"/>
                <a:sym typeface="Arial"/>
              </a:rPr>
              <a:t> an </a:t>
            </a:r>
            <a:r>
              <a:rPr lang="en-GB" sz="1100" b="0" i="0" u="none" strike="noStrike" cap="none" err="1">
                <a:solidFill>
                  <a:schemeClr val="dk1"/>
                </a:solidFill>
                <a:latin typeface="Arial"/>
                <a:ea typeface="Arial"/>
                <a:cs typeface="Arial"/>
                <a:sym typeface="Arial"/>
              </a:rPr>
              <a:t>lạc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nhân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địa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phương</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cxnSp>
        <p:nvCxnSpPr>
          <p:cNvPr id="530" name="Google Shape;530;p26"/>
          <p:cNvCxnSpPr/>
          <p:nvPr/>
        </p:nvCxnSpPr>
        <p:spPr>
          <a:xfrm>
            <a:off x="3289067" y="3164694"/>
            <a:ext cx="0" cy="1348081"/>
          </a:xfrm>
          <a:prstGeom prst="straightConnector1">
            <a:avLst/>
          </a:prstGeom>
          <a:noFill/>
          <a:ln w="19050" cap="flat" cmpd="sng">
            <a:solidFill>
              <a:srgbClr val="8C2137"/>
            </a:solidFill>
            <a:prstDash val="solid"/>
            <a:miter lim="800000"/>
            <a:headEnd type="none" w="sm" len="sm"/>
            <a:tailEnd type="none" w="sm" len="sm"/>
          </a:ln>
        </p:spPr>
      </p:cxnSp>
      <p:cxnSp>
        <p:nvCxnSpPr>
          <p:cNvPr id="531" name="Google Shape;531;p26"/>
          <p:cNvCxnSpPr/>
          <p:nvPr/>
        </p:nvCxnSpPr>
        <p:spPr>
          <a:xfrm>
            <a:off x="594526" y="3145879"/>
            <a:ext cx="0" cy="1348081"/>
          </a:xfrm>
          <a:prstGeom prst="straightConnector1">
            <a:avLst/>
          </a:prstGeom>
          <a:noFill/>
          <a:ln w="19050" cap="flat" cmpd="sng">
            <a:solidFill>
              <a:srgbClr val="8C2137"/>
            </a:solidFill>
            <a:prstDash val="solid"/>
            <a:miter lim="800000"/>
            <a:headEnd type="none" w="sm" len="sm"/>
            <a:tailEnd type="none" w="sm" len="sm"/>
          </a:ln>
        </p:spPr>
      </p:cxnSp>
      <p:sp>
        <p:nvSpPr>
          <p:cNvPr id="532" name="Google Shape;532;p26"/>
          <p:cNvSpPr txBox="1"/>
          <p:nvPr/>
        </p:nvSpPr>
        <p:spPr>
          <a:xfrm>
            <a:off x="497562" y="7773470"/>
            <a:ext cx="6007200" cy="12926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a:solidFill>
                  <a:srgbClr val="8C2137"/>
                </a:solidFill>
                <a:latin typeface="Arial"/>
                <a:ea typeface="Arial"/>
                <a:cs typeface="Arial"/>
                <a:sym typeface="Arial"/>
              </a:rPr>
              <a:t>Lưu ý </a:t>
            </a:r>
            <a:r>
              <a:rPr lang="en-GB" sz="1200" b="1" i="0" u="none" strike="noStrike" cap="none" err="1">
                <a:solidFill>
                  <a:srgbClr val="8C2137"/>
                </a:solidFill>
                <a:latin typeface="Arial"/>
                <a:ea typeface="Arial"/>
                <a:cs typeface="Arial"/>
                <a:sym typeface="Arial"/>
              </a:rPr>
              <a:t>cho</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tập</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huấn</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viên</a:t>
            </a:r>
            <a:r>
              <a:rPr lang="en-GB" sz="1200" b="1" i="0" u="none" strike="noStrike" cap="none">
                <a:solidFill>
                  <a:srgbClr val="8C2137"/>
                </a:solidFill>
                <a:latin typeface="Arial"/>
                <a:ea typeface="Arial"/>
                <a:cs typeface="Arial"/>
                <a:sym typeface="Arial"/>
              </a:rPr>
              <a:t>: </a:t>
            </a:r>
            <a:endParaRPr sz="1200" b="1" i="0" u="none" strike="noStrike" cap="none">
              <a:solidFill>
                <a:srgbClr val="8C2137"/>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Mô-</a:t>
            </a:r>
            <a:r>
              <a:rPr lang="en-GB" sz="1100" b="0" i="0" u="none" strike="noStrike" cap="none" err="1">
                <a:solidFill>
                  <a:schemeClr val="dk1"/>
                </a:solidFill>
                <a:latin typeface="Arial"/>
                <a:ea typeface="Arial"/>
                <a:cs typeface="Arial"/>
                <a:sym typeface="Arial"/>
              </a:rPr>
              <a:t>đun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sáng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tạo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cụ</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sơ</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đồ</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mạng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lưới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hỗ</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nhằm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khuyến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khích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hình</a:t>
            </a:r>
            <a:r>
              <a:rPr lang="en-GB" sz="1100" b="0" i="0" u="none" strike="noStrike" cap="none">
                <a:solidFill>
                  <a:schemeClr val="dk1"/>
                </a:solidFill>
                <a:latin typeface="Arial"/>
                <a:ea typeface="Arial"/>
                <a:cs typeface="Arial"/>
                <a:sym typeface="Arial"/>
              </a:rPr>
              <a:t> dung </a:t>
            </a:r>
            <a:r>
              <a:rPr lang="en-GB" sz="1100" b="0" i="0" u="none" strike="noStrike" cap="none" err="1">
                <a:solidFill>
                  <a:schemeClr val="dk1"/>
                </a:solidFill>
                <a:latin typeface="Arial"/>
                <a:ea typeface="Arial"/>
                <a:cs typeface="Arial"/>
                <a:sym typeface="Arial"/>
              </a:rPr>
              <a:t>rõ</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chung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quan</a:t>
            </a:r>
            <a:r>
              <a:rPr lang="en-GB" sz="1100" b="0" i="0" u="none" strike="noStrike" cap="none">
                <a:solidFill>
                  <a:schemeClr val="dk1"/>
                </a:solidFill>
                <a:latin typeface="Arial"/>
                <a:ea typeface="Arial"/>
                <a:cs typeface="Arial"/>
                <a:sym typeface="Arial"/>
              </a:rPr>
              <a:t>. Các </a:t>
            </a:r>
            <a:r>
              <a:rPr lang="en-GB" sz="1100" b="0" i="0" u="none" strike="noStrike" cap="none" err="1">
                <a:solidFill>
                  <a:schemeClr val="dk1"/>
                </a:solidFill>
                <a:latin typeface="Arial"/>
                <a:ea typeface="Arial"/>
                <a:cs typeface="Arial"/>
                <a:sym typeface="Arial"/>
              </a:rPr>
              <a:t>công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cụ</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tính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tương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kích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thích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nhớ</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bằng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ảnh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Từ</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cụ</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giản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hóa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niệm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phức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tạp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diễn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giải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kiến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thức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bằng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dễ</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hiểu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Vì</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thế</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phù</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hợp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học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kinh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nghiệm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việc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dạng</a:t>
            </a:r>
            <a:r>
              <a:rPr lang="en-GB" sz="1100" b="0" i="0" u="none" strike="noStrike" cap="none">
                <a:solidFill>
                  <a:schemeClr val="dk1"/>
                </a:solidFill>
                <a:latin typeface="Arial"/>
                <a:ea typeface="Arial"/>
                <a:cs typeface="Arial"/>
                <a:sym typeface="Arial"/>
              </a:rPr>
              <a:t>. </a:t>
            </a:r>
            <a:endParaRPr sz="1200" b="0" i="0" u="none" strike="noStrike" cap="none">
              <a:solidFill>
                <a:schemeClr val="dk1"/>
              </a:solidFill>
              <a:latin typeface="Arial"/>
              <a:ea typeface="Arial"/>
              <a:cs typeface="Arial"/>
              <a:sym typeface="Arial"/>
            </a:endParaRPr>
          </a:p>
        </p:txBody>
      </p:sp>
      <p:graphicFrame>
        <p:nvGraphicFramePr>
          <p:cNvPr id="533" name="Google Shape;533;p26"/>
          <p:cNvGraphicFramePr/>
          <p:nvPr>
            <p:extLst>
              <p:ext uri="{D42A27DB-BD31-4B8C-83A1-F6EECF244321}">
                <p14:modId xmlns:p14="http://schemas.microsoft.com/office/powerpoint/2010/main" val="1741702198"/>
              </p:ext>
            </p:extLst>
          </p:nvPr>
        </p:nvGraphicFramePr>
        <p:xfrm>
          <a:off x="551185" y="5408215"/>
          <a:ext cx="5847800" cy="2227335"/>
        </p:xfrm>
        <a:graphic>
          <a:graphicData uri="http://schemas.openxmlformats.org/drawingml/2006/table">
            <a:tbl>
              <a:tblPr firstRow="1" bandRow="1">
                <a:noFill/>
                <a:tableStyleId>{13CA79E7-79CE-420D-BEB2-B26DAB61E72D}</a:tableStyleId>
              </a:tblPr>
              <a:tblGrid>
                <a:gridCol w="1049075">
                  <a:extLst>
                    <a:ext uri="{9D8B030D-6E8A-4147-A177-3AD203B41FA5}">
                      <a16:colId xmlns:a16="http://schemas.microsoft.com/office/drawing/2014/main" val="20000"/>
                    </a:ext>
                  </a:extLst>
                </a:gridCol>
                <a:gridCol w="2849450">
                  <a:extLst>
                    <a:ext uri="{9D8B030D-6E8A-4147-A177-3AD203B41FA5}">
                      <a16:colId xmlns:a16="http://schemas.microsoft.com/office/drawing/2014/main" val="20001"/>
                    </a:ext>
                  </a:extLst>
                </a:gridCol>
                <a:gridCol w="1949275">
                  <a:extLst>
                    <a:ext uri="{9D8B030D-6E8A-4147-A177-3AD203B41FA5}">
                      <a16:colId xmlns:a16="http://schemas.microsoft.com/office/drawing/2014/main" val="20002"/>
                    </a:ext>
                  </a:extLst>
                </a:gridCol>
              </a:tblGrid>
              <a:tr h="352775">
                <a:tc>
                  <a:txBody>
                    <a:bodyPr/>
                    <a:lstStyle/>
                    <a:p>
                      <a:pPr marL="0" marR="0" lvl="0" indent="0" algn="l" rtl="0">
                        <a:lnSpc>
                          <a:spcPct val="100000"/>
                        </a:lnSpc>
                        <a:spcBef>
                          <a:spcPts val="0"/>
                        </a:spcBef>
                        <a:spcAft>
                          <a:spcPts val="0"/>
                        </a:spcAft>
                        <a:buClr>
                          <a:srgbClr val="000000"/>
                        </a:buClr>
                        <a:buSzPts val="1100"/>
                        <a:buFont typeface="Arial"/>
                        <a:buNone/>
                      </a:pPr>
                      <a:r>
                        <a:rPr lang="en-GB" sz="1100" b="1" u="none" strike="noStrike" cap="none" err="1">
                          <a:solidFill>
                            <a:schemeClr val="dk1"/>
                          </a:solidFill>
                          <a:latin typeface="Arial"/>
                          <a:ea typeface="Arial"/>
                          <a:cs typeface="Arial"/>
                          <a:sym typeface="Arial"/>
                        </a:rPr>
                        <a:t>Bước</a:t>
                      </a:r>
                      <a:r>
                        <a:rPr lang="en-GB" sz="1100" b="1" u="none" strike="noStrike" cap="none">
                          <a:solidFill>
                            <a:schemeClr val="dk1"/>
                          </a:solidFill>
                          <a:latin typeface="Arial"/>
                          <a:ea typeface="Arial"/>
                          <a:cs typeface="Arial"/>
                          <a:sym typeface="Arial"/>
                        </a:rPr>
                        <a:t> 1</a:t>
                      </a:r>
                      <a:r>
                        <a:rPr lang="en-GB" sz="1100" b="1" u="none" strike="noStrike" cap="none">
                          <a:solidFill>
                            <a:schemeClr val="dk1"/>
                          </a:solidFill>
                          <a:latin typeface="Arial"/>
                          <a:ea typeface="Arial"/>
                          <a:cs typeface="Arial"/>
                        </a:rPr>
                        <a:t> </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HOẠT ĐỘNG 1: </a:t>
                      </a:r>
                      <a:r>
                        <a:rPr lang="en-GB" sz="1100" b="0" i="1" u="none" strike="noStrike" cap="none" err="1">
                          <a:solidFill>
                            <a:schemeClr val="dk1"/>
                          </a:solidFill>
                          <a:latin typeface="Arial"/>
                          <a:ea typeface="Arial"/>
                          <a:cs typeface="Arial"/>
                          <a:sym typeface="Arial"/>
                        </a:rPr>
                        <a:t>Khởi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động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và</a:t>
                      </a:r>
                      <a:r>
                        <a:rPr lang="en-GB" sz="1100" b="0" i="1" u="none" strike="noStrike" cap="none">
                          <a:solidFill>
                            <a:schemeClr val="dk1"/>
                          </a:solidFill>
                          <a:latin typeface="Arial"/>
                          <a:ea typeface="Arial"/>
                          <a:cs typeface="Arial"/>
                          <a:sym typeface="Arial"/>
                        </a:rPr>
                        <a:t> Thảo </a:t>
                      </a:r>
                      <a:r>
                        <a:rPr lang="en-GB" sz="1100" b="0" i="1" u="none" strike="noStrike" cap="none" err="1">
                          <a:solidFill>
                            <a:schemeClr val="dk1"/>
                          </a:solidFill>
                          <a:latin typeface="Arial"/>
                          <a:ea typeface="Arial"/>
                          <a:cs typeface="Arial"/>
                          <a:sym typeface="Arial"/>
                        </a:rPr>
                        <a:t>luận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về</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những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thay</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đổi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trong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bối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cảnh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địa</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phương</a:t>
                      </a:r>
                      <a:endParaRPr sz="1400" u="none" strike="noStrike" cap="none" err="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30 </a:t>
                      </a:r>
                      <a:r>
                        <a:rPr lang="en-GB" sz="1100" b="0" u="none" strike="noStrike" cap="none" err="1">
                          <a:solidFill>
                            <a:schemeClr val="dk1"/>
                          </a:solidFill>
                          <a:latin typeface="Arial"/>
                          <a:ea typeface="Arial"/>
                          <a:cs typeface="Arial"/>
                          <a:sym typeface="Arial"/>
                        </a:rPr>
                        <a:t>phút</a:t>
                      </a:r>
                      <a:endParaRPr sz="1400" u="none" strike="noStrike" cap="none" err="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extLst>
                  <a:ext uri="{0D108BD9-81ED-4DB2-BD59-A6C34878D82A}">
                    <a16:rowId xmlns:a16="http://schemas.microsoft.com/office/drawing/2014/main" val="10000"/>
                  </a:ext>
                </a:extLst>
              </a:tr>
              <a:tr h="352775">
                <a:tc>
                  <a:txBody>
                    <a:bodyPr/>
                    <a:lstStyle/>
                    <a:p>
                      <a:pPr marL="0" marR="0" lvl="0" indent="0" algn="l" rtl="0">
                        <a:lnSpc>
                          <a:spcPct val="100000"/>
                        </a:lnSpc>
                        <a:spcBef>
                          <a:spcPts val="0"/>
                        </a:spcBef>
                        <a:spcAft>
                          <a:spcPts val="0"/>
                        </a:spcAft>
                        <a:buClr>
                          <a:srgbClr val="000000"/>
                        </a:buClr>
                        <a:buSzPts val="1100"/>
                        <a:buFont typeface="Arial"/>
                        <a:buNone/>
                      </a:pPr>
                      <a:r>
                        <a:rPr lang="en-GB" sz="1100" b="1" u="none" strike="noStrike" cap="none" err="1">
                          <a:solidFill>
                            <a:schemeClr val="dk1"/>
                          </a:solidFill>
                          <a:latin typeface="Arial"/>
                          <a:ea typeface="Arial"/>
                          <a:cs typeface="Arial"/>
                          <a:sym typeface="Arial"/>
                        </a:rPr>
                        <a:t>Bước</a:t>
                      </a:r>
                      <a:r>
                        <a:rPr lang="en-GB" sz="1100" b="1" u="none" strike="noStrike" cap="none">
                          <a:solidFill>
                            <a:schemeClr val="dk1"/>
                          </a:solidFill>
                          <a:latin typeface="Arial"/>
                          <a:ea typeface="Arial"/>
                          <a:cs typeface="Arial"/>
                          <a:sym typeface="Arial"/>
                        </a:rPr>
                        <a:t> 2</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HOẠT ĐỘNG</a:t>
                      </a:r>
                      <a:r>
                        <a:rPr lang="en-GB" sz="1100" b="0" u="none" strike="noStrike" cap="none">
                          <a:solidFill>
                            <a:schemeClr val="dk1"/>
                          </a:solidFill>
                          <a:latin typeface="Arial"/>
                          <a:ea typeface="Arial"/>
                          <a:cs typeface="Arial"/>
                        </a:rPr>
                        <a:t> </a:t>
                      </a:r>
                      <a:r>
                        <a:rPr lang="en-GB" sz="1100" b="0" u="none" strike="noStrike" cap="none">
                          <a:solidFill>
                            <a:schemeClr val="dk1"/>
                          </a:solidFill>
                          <a:latin typeface="Arial"/>
                          <a:ea typeface="Arial"/>
                          <a:cs typeface="Arial"/>
                          <a:sym typeface="Arial"/>
                        </a:rPr>
                        <a:t> 2: </a:t>
                      </a:r>
                      <a:r>
                        <a:rPr lang="en-GB" sz="1100" b="0" i="1" u="none" strike="noStrike" cap="none" err="1">
                          <a:solidFill>
                            <a:schemeClr val="dk1"/>
                          </a:solidFill>
                          <a:latin typeface="Arial"/>
                          <a:ea typeface="Arial"/>
                          <a:cs typeface="Arial"/>
                          <a:sym typeface="Arial"/>
                        </a:rPr>
                        <a:t>Vẽ</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tranh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về</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tác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động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của</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thay</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đổi</a:t>
                      </a:r>
                      <a:endParaRPr sz="1400" u="none" strike="noStrike" cap="none" err="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40 </a:t>
                      </a:r>
                      <a:r>
                        <a:rPr lang="en-GB" sz="1100" b="0" u="none" strike="noStrike" cap="none" err="1">
                          <a:solidFill>
                            <a:schemeClr val="dk1"/>
                          </a:solidFill>
                          <a:latin typeface="Arial"/>
                          <a:ea typeface="Arial"/>
                          <a:cs typeface="Arial"/>
                          <a:sym typeface="Arial"/>
                        </a:rPr>
                        <a:t>phút</a:t>
                      </a:r>
                      <a:endParaRPr sz="1400" u="none" strike="noStrike" cap="none" err="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extLst>
                  <a:ext uri="{0D108BD9-81ED-4DB2-BD59-A6C34878D82A}">
                    <a16:rowId xmlns:a16="http://schemas.microsoft.com/office/drawing/2014/main" val="10001"/>
                  </a:ext>
                </a:extLst>
              </a:tr>
              <a:tr h="352775">
                <a:tc>
                  <a:txBody>
                    <a:bodyPr/>
                    <a:lstStyle/>
                    <a:p>
                      <a:pPr marL="0" marR="0" lvl="0" indent="0" algn="l" rtl="0">
                        <a:lnSpc>
                          <a:spcPct val="100000"/>
                        </a:lnSpc>
                        <a:spcBef>
                          <a:spcPts val="0"/>
                        </a:spcBef>
                        <a:spcAft>
                          <a:spcPts val="0"/>
                        </a:spcAft>
                        <a:buClr>
                          <a:srgbClr val="000000"/>
                        </a:buClr>
                        <a:buSzPts val="1100"/>
                        <a:buFont typeface="Arial"/>
                        <a:buNone/>
                      </a:pPr>
                      <a:endParaRPr sz="1100" b="1"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100" i="1" u="none" strike="noStrike" cap="none">
                          <a:solidFill>
                            <a:schemeClr val="dk1"/>
                          </a:solidFill>
                          <a:latin typeface="Arial"/>
                          <a:ea typeface="Arial"/>
                          <a:cs typeface="Arial"/>
                          <a:sym typeface="Arial"/>
                        </a:rPr>
                        <a:t>- </a:t>
                      </a:r>
                      <a:r>
                        <a:rPr lang="en-GB" sz="1100" i="1" u="none" strike="noStrike" cap="none" err="1">
                          <a:solidFill>
                            <a:schemeClr val="dk1"/>
                          </a:solidFill>
                          <a:latin typeface="Arial"/>
                          <a:ea typeface="Arial"/>
                          <a:cs typeface="Arial"/>
                          <a:sym typeface="Arial"/>
                        </a:rPr>
                        <a:t>Giải</a:t>
                      </a:r>
                      <a:r>
                        <a:rPr lang="en-GB" sz="1100" i="1" u="none" strike="noStrike" cap="none">
                          <a:solidFill>
                            <a:schemeClr val="dk1"/>
                          </a:solidFill>
                          <a:latin typeface="Arial"/>
                          <a:ea typeface="Arial"/>
                          <a:cs typeface="Arial"/>
                          <a:sym typeface="Arial"/>
                        </a:rPr>
                        <a:t> </a:t>
                      </a:r>
                      <a:r>
                        <a:rPr lang="en-GB" sz="1100" i="1" u="none" strike="noStrike" cap="none" err="1">
                          <a:solidFill>
                            <a:schemeClr val="dk1"/>
                          </a:solidFill>
                          <a:latin typeface="Arial"/>
                          <a:ea typeface="Arial"/>
                          <a:cs typeface="Arial"/>
                          <a:sym typeface="Arial"/>
                        </a:rPr>
                        <a:t>lao</a:t>
                      </a:r>
                      <a:r>
                        <a:rPr lang="en-GB" sz="1100" i="1" u="none" strike="noStrike" cap="none">
                          <a:solidFill>
                            <a:schemeClr val="dk1"/>
                          </a:solidFill>
                          <a:latin typeface="Arial"/>
                          <a:ea typeface="Arial"/>
                          <a:cs typeface="Arial"/>
                          <a:sym typeface="Arial"/>
                        </a:rPr>
                        <a:t> -</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b="0"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extLst>
                  <a:ext uri="{0D108BD9-81ED-4DB2-BD59-A6C34878D82A}">
                    <a16:rowId xmlns:a16="http://schemas.microsoft.com/office/drawing/2014/main" val="10002"/>
                  </a:ext>
                </a:extLst>
              </a:tr>
              <a:tr h="352775">
                <a:tc>
                  <a:txBody>
                    <a:bodyPr/>
                    <a:lstStyle/>
                    <a:p>
                      <a:pPr marL="0" marR="0" lvl="0" indent="0" algn="l" rtl="0">
                        <a:lnSpc>
                          <a:spcPct val="100000"/>
                        </a:lnSpc>
                        <a:spcBef>
                          <a:spcPts val="0"/>
                        </a:spcBef>
                        <a:spcAft>
                          <a:spcPts val="0"/>
                        </a:spcAft>
                        <a:buClr>
                          <a:srgbClr val="000000"/>
                        </a:buClr>
                        <a:buSzPts val="1100"/>
                        <a:buFont typeface="Arial"/>
                        <a:buNone/>
                      </a:pPr>
                      <a:r>
                        <a:rPr lang="en-GB" sz="1100" b="1" u="none" strike="noStrike" cap="none" err="1">
                          <a:solidFill>
                            <a:schemeClr val="dk1"/>
                          </a:solidFill>
                          <a:latin typeface="Arial"/>
                          <a:ea typeface="Arial"/>
                          <a:cs typeface="Arial"/>
                          <a:sym typeface="Arial"/>
                        </a:rPr>
                        <a:t>Bước</a:t>
                      </a:r>
                      <a:r>
                        <a:rPr lang="en-GB" sz="1100" b="1" u="none" strike="noStrike" cap="none">
                          <a:solidFill>
                            <a:schemeClr val="dk1"/>
                          </a:solidFill>
                          <a:latin typeface="Arial"/>
                          <a:ea typeface="Arial"/>
                          <a:cs typeface="Arial"/>
                          <a:sym typeface="Arial"/>
                        </a:rPr>
                        <a:t> 3</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HOẠT ĐỘNG</a:t>
                      </a:r>
                      <a:r>
                        <a:rPr lang="en-GB" sz="1100" b="0" u="none" strike="noStrike" cap="none">
                          <a:solidFill>
                            <a:schemeClr val="dk1"/>
                          </a:solidFill>
                          <a:latin typeface="Arial"/>
                          <a:ea typeface="Arial"/>
                          <a:cs typeface="Arial"/>
                        </a:rPr>
                        <a:t> </a:t>
                      </a:r>
                      <a:r>
                        <a:rPr lang="en-GB" sz="1100" b="0" u="none" strike="noStrike" cap="none">
                          <a:solidFill>
                            <a:schemeClr val="dk1"/>
                          </a:solidFill>
                          <a:latin typeface="Arial"/>
                          <a:ea typeface="Arial"/>
                          <a:cs typeface="Arial"/>
                          <a:sym typeface="Arial"/>
                        </a:rPr>
                        <a:t> 3: </a:t>
                      </a:r>
                      <a:r>
                        <a:rPr lang="en-GB" sz="1100" b="0" i="1" u="none" strike="noStrike" cap="none" err="1">
                          <a:solidFill>
                            <a:schemeClr val="dk1"/>
                          </a:solidFill>
                          <a:latin typeface="Arial"/>
                          <a:ea typeface="Arial"/>
                          <a:cs typeface="Arial"/>
                          <a:sym typeface="Arial"/>
                        </a:rPr>
                        <a:t>Vẽ</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sơ</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đồ</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mạng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lưới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hỗ</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trợ</a:t>
                      </a:r>
                      <a:endParaRPr sz="1400" u="none" strike="noStrike" cap="none" err="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40 </a:t>
                      </a:r>
                      <a:r>
                        <a:rPr lang="en-GB" sz="1100" b="0" u="none" strike="noStrike" cap="none" err="1">
                          <a:solidFill>
                            <a:schemeClr val="dk1"/>
                          </a:solidFill>
                          <a:latin typeface="Arial"/>
                          <a:ea typeface="Arial"/>
                          <a:cs typeface="Arial"/>
                          <a:sym typeface="Arial"/>
                        </a:rPr>
                        <a:t>phút</a:t>
                      </a:r>
                      <a:endParaRPr sz="1400" u="none" strike="noStrike" cap="none" err="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5DBE5"/>
                    </a:solidFill>
                  </a:tcPr>
                </a:tc>
                <a:extLst>
                  <a:ext uri="{0D108BD9-81ED-4DB2-BD59-A6C34878D82A}">
                    <a16:rowId xmlns:a16="http://schemas.microsoft.com/office/drawing/2014/main" val="10003"/>
                  </a:ext>
                </a:extLst>
              </a:tr>
              <a:tr h="352775">
                <a:tc>
                  <a:txBody>
                    <a:bodyPr/>
                    <a:lstStyle/>
                    <a:p>
                      <a:pPr marL="0" marR="0" lvl="0" indent="0" algn="l" rtl="0">
                        <a:lnSpc>
                          <a:spcPct val="100000"/>
                        </a:lnSpc>
                        <a:spcBef>
                          <a:spcPts val="0"/>
                        </a:spcBef>
                        <a:spcAft>
                          <a:spcPts val="0"/>
                        </a:spcAft>
                        <a:buClr>
                          <a:srgbClr val="000000"/>
                        </a:buClr>
                        <a:buSzPts val="1100"/>
                        <a:buFont typeface="Arial"/>
                        <a:buNone/>
                      </a:pPr>
                      <a:r>
                        <a:rPr lang="en-GB" sz="1100" b="1" u="none" strike="noStrike" cap="none" err="1">
                          <a:solidFill>
                            <a:schemeClr val="dk1"/>
                          </a:solidFill>
                          <a:latin typeface="Arial"/>
                          <a:ea typeface="Arial"/>
                          <a:cs typeface="Arial"/>
                          <a:sym typeface="Arial"/>
                        </a:rPr>
                        <a:t>Bước</a:t>
                      </a:r>
                      <a:r>
                        <a:rPr lang="en-GB" sz="1100" b="1" u="none" strike="noStrike" cap="none">
                          <a:solidFill>
                            <a:schemeClr val="dk1"/>
                          </a:solidFill>
                          <a:latin typeface="Arial"/>
                          <a:ea typeface="Arial"/>
                          <a:cs typeface="Arial"/>
                          <a:sym typeface="Arial"/>
                        </a:rPr>
                        <a:t> 4</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5DBE5"/>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100" i="1" u="none" strike="noStrike" cap="none" err="1">
                          <a:latin typeface="Arial"/>
                          <a:ea typeface="Arial"/>
                          <a:cs typeface="Arial"/>
                          <a:sym typeface="Arial"/>
                        </a:rPr>
                        <a:t>Tổng</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hợp</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nội</a:t>
                      </a:r>
                      <a:r>
                        <a:rPr lang="en-GB" sz="1100" i="1" u="none" strike="noStrike" cap="none">
                          <a:latin typeface="Arial"/>
                          <a:ea typeface="Arial"/>
                          <a:cs typeface="Arial"/>
                          <a:sym typeface="Arial"/>
                        </a:rPr>
                        <a:t> dung </a:t>
                      </a:r>
                      <a:r>
                        <a:rPr lang="en-GB" sz="1100" i="1" u="none" strike="noStrike" cap="none" err="1">
                          <a:latin typeface="Arial"/>
                          <a:ea typeface="Arial"/>
                          <a:cs typeface="Arial"/>
                          <a:sym typeface="Arial"/>
                        </a:rPr>
                        <a:t>và</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hoạt</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động</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cuối</a:t>
                      </a:r>
                      <a:r>
                        <a:rPr lang="en-GB" sz="1100" i="1" u="none" strike="noStrike" cap="none">
                          <a:latin typeface="Arial"/>
                          <a:ea typeface="Arial"/>
                          <a:cs typeface="Arial"/>
                          <a:sym typeface="Arial"/>
                        </a:rPr>
                        <a:t> </a:t>
                      </a:r>
                      <a:r>
                        <a:rPr lang="en-GB" sz="1100" i="1" u="none" strike="noStrike" cap="none" err="1">
                          <a:latin typeface="Arial"/>
                          <a:ea typeface="Arial"/>
                          <a:cs typeface="Arial"/>
                          <a:sym typeface="Arial"/>
                        </a:rPr>
                        <a:t>buổi</a:t>
                      </a:r>
                      <a:endParaRPr sz="1100" u="none" strike="noStrike" cap="none" err="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5DBE5"/>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GB" sz="1100" b="0" u="none" strike="noStrike" cap="none">
                          <a:solidFill>
                            <a:schemeClr val="dk1"/>
                          </a:solidFill>
                          <a:latin typeface="Arial"/>
                          <a:ea typeface="Arial"/>
                          <a:cs typeface="Arial"/>
                          <a:sym typeface="Arial"/>
                        </a:rPr>
                        <a:t>10 </a:t>
                      </a:r>
                      <a:r>
                        <a:rPr lang="en-GB" sz="1100" b="0" u="none" strike="noStrike" cap="none" err="1">
                          <a:solidFill>
                            <a:schemeClr val="dk1"/>
                          </a:solidFill>
                          <a:latin typeface="Arial"/>
                          <a:ea typeface="Arial"/>
                          <a:cs typeface="Arial"/>
                          <a:sym typeface="Arial"/>
                        </a:rPr>
                        <a:t>phút</a:t>
                      </a:r>
                      <a:endParaRPr sz="1400" u="none" strike="noStrike" cap="none" err="1"/>
                    </a:p>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5DBE5"/>
                    </a:solidFill>
                  </a:tcPr>
                </a:tc>
                <a:extLst>
                  <a:ext uri="{0D108BD9-81ED-4DB2-BD59-A6C34878D82A}">
                    <a16:rowId xmlns:a16="http://schemas.microsoft.com/office/drawing/2014/main" val="10004"/>
                  </a:ext>
                </a:extLst>
              </a:tr>
            </a:tbl>
          </a:graphicData>
        </a:graphic>
      </p:graphicFrame>
      <p:sp>
        <p:nvSpPr>
          <p:cNvPr id="534" name="Google Shape;534;p26"/>
          <p:cNvSpPr txBox="1"/>
          <p:nvPr/>
        </p:nvSpPr>
        <p:spPr>
          <a:xfrm>
            <a:off x="468890" y="4743140"/>
            <a:ext cx="6157200" cy="5454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chemeClr val="dk1"/>
              </a:buClr>
              <a:buSzPts val="1100"/>
              <a:buFont typeface="Arial"/>
              <a:buNone/>
            </a:pPr>
            <a:r>
              <a:rPr lang="en-GB" sz="1100" b="1" i="0" u="none" strike="noStrike" cap="none">
                <a:solidFill>
                  <a:srgbClr val="8C2137"/>
                </a:solidFill>
                <a:latin typeface="Arial"/>
                <a:ea typeface="Arial"/>
                <a:cs typeface="Arial"/>
                <a:sym typeface="Arial"/>
              </a:rPr>
              <a:t>CẤU TRÚC CỦA MÔ-ĐUN</a:t>
            </a:r>
            <a:endParaRPr sz="1100" b="0" i="0" u="none" strike="noStrike" cap="none">
              <a:solidFill>
                <a:srgbClr val="8C2137"/>
              </a:solidFill>
              <a:latin typeface="Arial"/>
              <a:ea typeface="Arial"/>
              <a:cs typeface="Arial"/>
              <a:sym typeface="Arial"/>
            </a:endParaRPr>
          </a:p>
          <a:p>
            <a:pPr marL="0" marR="0" lvl="0" indent="0" algn="just" rtl="0">
              <a:lnSpc>
                <a:spcPct val="107000"/>
              </a:lnSpc>
              <a:spcBef>
                <a:spcPts val="80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Mô-</a:t>
            </a:r>
            <a:r>
              <a:rPr lang="en-GB" sz="1100" b="0" i="0" u="none" strike="noStrike" cap="none" err="1">
                <a:solidFill>
                  <a:schemeClr val="dk1"/>
                </a:solidFill>
                <a:latin typeface="Arial"/>
                <a:ea typeface="Arial"/>
                <a:cs typeface="Arial"/>
                <a:sym typeface="Arial"/>
              </a:rPr>
              <a:t>đun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tổng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a:t>
            </a:r>
            <a:r>
              <a:rPr lang="en-GB" sz="1100" b="0" i="0" u="none" strike="noStrike" cap="none">
                <a:solidFill>
                  <a:schemeClr val="dk1"/>
                </a:solidFill>
                <a:latin typeface="Arial"/>
                <a:ea typeface="Arial"/>
                <a:cs typeface="Arial"/>
                <a:sym typeface="Arial"/>
              </a:rPr>
              <a:t> 120 </a:t>
            </a:r>
            <a:r>
              <a:rPr lang="en-GB" sz="1100" b="0" i="0" u="none" strike="noStrike" cap="none" err="1">
                <a:solidFill>
                  <a:schemeClr val="dk1"/>
                </a:solidFill>
                <a:latin typeface="Arial"/>
                <a:ea typeface="Arial"/>
                <a:cs typeface="Arial"/>
                <a:sym typeface="Arial"/>
              </a:rPr>
              <a:t>phút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cấu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trúc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như</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sau</a:t>
            </a:r>
            <a:r>
              <a:rPr lang="en-GB"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p:txBody>
      </p:sp>
      <p:sp>
        <p:nvSpPr>
          <p:cNvPr id="535" name="Google Shape;535;p26"/>
          <p:cNvSpPr txBox="1"/>
          <p:nvPr/>
        </p:nvSpPr>
        <p:spPr>
          <a:xfrm>
            <a:off x="468890" y="1066499"/>
            <a:ext cx="6157191"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600" b="1" i="0" u="none" strike="noStrike" cap="none">
                <a:solidFill>
                  <a:srgbClr val="8C2137"/>
                </a:solidFill>
                <a:latin typeface="Arial"/>
                <a:ea typeface="Arial"/>
                <a:cs typeface="Arial"/>
                <a:sym typeface="Arial"/>
              </a:rPr>
              <a:t>MẠNG LƯỚI HỖ TRỢ </a:t>
            </a:r>
            <a:br>
              <a:rPr lang="en-GB" sz="3600" b="1" i="0" u="none" strike="noStrike" cap="none">
                <a:solidFill>
                  <a:srgbClr val="8C2137"/>
                </a:solidFill>
                <a:latin typeface="Arial"/>
                <a:ea typeface="Arial"/>
                <a:cs typeface="Arial"/>
                <a:sym typeface="Arial"/>
              </a:rPr>
            </a:br>
            <a:r>
              <a:rPr lang="en-GB" sz="3600" b="1" i="0" u="none" strike="noStrike" cap="none">
                <a:solidFill>
                  <a:srgbClr val="8C2137"/>
                </a:solidFill>
                <a:latin typeface="Arial"/>
                <a:ea typeface="Arial"/>
                <a:cs typeface="Arial"/>
                <a:sym typeface="Arial"/>
              </a:rPr>
              <a:t>TẠI ĐỊA PHƯƠNG</a:t>
            </a:r>
            <a:endParaRPr sz="1400" b="0" i="0" u="none" strike="noStrike" cap="none">
              <a:solidFill>
                <a:srgbClr val="000000"/>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BF9DE223-8304-6593-4591-D4884608D9CE}"/>
              </a:ext>
            </a:extLst>
          </p:cNvPr>
          <p:cNvSpPr>
            <a:spLocks noGrp="1"/>
          </p:cNvSpPr>
          <p:nvPr>
            <p:ph type="sldNum" idx="12"/>
          </p:nvPr>
        </p:nvSpPr>
        <p:spPr/>
        <p:txBody>
          <a:bodyPr/>
          <a:lstStyle/>
          <a:p>
            <a:fld id="{00000000-1234-1234-1234-123412341234}" type="slidenum">
              <a:rPr lang="en-GB"/>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2" name="Rectangle 1">
            <a:extLst>
              <a:ext uri="{FF2B5EF4-FFF2-40B4-BE49-F238E27FC236}">
                <a16:creationId xmlns:a16="http://schemas.microsoft.com/office/drawing/2014/main" id="{E70166EB-08FD-B53B-6108-7ECCC997EA22}"/>
              </a:ext>
            </a:extLst>
          </p:cNvPr>
          <p:cNvSpPr/>
          <p:nvPr/>
        </p:nvSpPr>
        <p:spPr>
          <a:xfrm>
            <a:off x="513273" y="890384"/>
            <a:ext cx="5964631" cy="6724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0" name="Google Shape;540;p27"/>
          <p:cNvSpPr txBox="1"/>
          <p:nvPr/>
        </p:nvSpPr>
        <p:spPr>
          <a:xfrm>
            <a:off x="469913" y="1558831"/>
            <a:ext cx="5833200" cy="79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1 : </a:t>
            </a:r>
            <a:r>
              <a:rPr lang="en-GB" sz="1500" b="1" i="0" u="none" strike="noStrike" cap="none" err="1">
                <a:solidFill>
                  <a:srgbClr val="3E7190"/>
                </a:solidFill>
                <a:latin typeface="Arial"/>
                <a:ea typeface="Arial"/>
                <a:cs typeface="Arial"/>
                <a:sym typeface="Arial"/>
              </a:rPr>
              <a:t>Khởi</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động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và</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thảo</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luận</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về</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những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thay</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đổi</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trong</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bối</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cảnh</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địa</a:t>
            </a:r>
            <a:r>
              <a:rPr lang="en-GB" sz="1500" b="1" i="0" u="none" strike="noStrike" cap="none">
                <a:solidFill>
                  <a:srgbClr val="3E7190"/>
                </a:solidFill>
                <a:latin typeface="Arial"/>
                <a:ea typeface="Arial"/>
                <a:cs typeface="Arial"/>
                <a:sym typeface="Arial"/>
              </a:rPr>
              <a:t> </a:t>
            </a:r>
            <a:r>
              <a:rPr lang="en-GB" sz="1500" b="1" i="0" u="none" strike="noStrike" cap="none" err="1">
                <a:solidFill>
                  <a:srgbClr val="3E7190"/>
                </a:solidFill>
                <a:latin typeface="Arial"/>
                <a:ea typeface="Arial"/>
                <a:cs typeface="Arial"/>
                <a:sym typeface="Arial"/>
              </a:rPr>
              <a:t>phương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Bước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gồm</a:t>
            </a:r>
            <a:r>
              <a:rPr lang="en-GB" sz="1100" b="0" i="0" u="none" strike="noStrike" cap="none">
                <a:solidFill>
                  <a:schemeClr val="dk1"/>
                </a:solidFill>
                <a:latin typeface="Arial"/>
                <a:ea typeface="Arial"/>
                <a:cs typeface="Arial"/>
                <a:sym typeface="Arial"/>
              </a:rPr>
              <a:t> 01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 </a:t>
            </a:r>
            <a:r>
              <a:rPr lang="en-GB" sz="1100" b="0" i="0" u="none" strike="noStrike" cap="none" err="1">
                <a:solidFill>
                  <a:schemeClr val="dk1"/>
                </a:solidFill>
                <a:latin typeface="Arial"/>
                <a:ea typeface="Arial"/>
                <a:cs typeface="Arial"/>
                <a:sym typeface="Arial"/>
              </a:rPr>
              <a:t>Tổng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gian</a:t>
            </a:r>
            <a:r>
              <a:rPr lang="en-GB" sz="1100" b="0" i="0" u="none" strike="noStrike" cap="none">
                <a:solidFill>
                  <a:schemeClr val="dk1"/>
                </a:solidFill>
                <a:latin typeface="Arial"/>
                <a:ea typeface="Arial"/>
                <a:cs typeface="Arial"/>
                <a:sym typeface="Arial"/>
              </a:rPr>
              <a:t>: 30 </a:t>
            </a:r>
            <a:r>
              <a:rPr lang="en-GB" sz="1100" b="0" i="0" u="none" strike="noStrike" cap="none" err="1">
                <a:solidFill>
                  <a:schemeClr val="dk1"/>
                </a:solidFill>
                <a:latin typeface="Arial"/>
                <a:ea typeface="Arial"/>
                <a:cs typeface="Arial"/>
                <a:sym typeface="Arial"/>
              </a:rPr>
              <a:t>phút</a:t>
            </a:r>
            <a:endParaRPr sz="1400" b="0" i="0" u="none" strike="noStrike" cap="none" err="1">
              <a:solidFill>
                <a:srgbClr val="000000"/>
              </a:solidFill>
              <a:latin typeface="Arial"/>
              <a:ea typeface="Arial"/>
              <a:cs typeface="Arial"/>
              <a:sym typeface="Arial"/>
            </a:endParaRPr>
          </a:p>
        </p:txBody>
      </p:sp>
      <p:sp>
        <p:nvSpPr>
          <p:cNvPr id="541" name="Google Shape;541;p27"/>
          <p:cNvSpPr txBox="1"/>
          <p:nvPr/>
        </p:nvSpPr>
        <p:spPr>
          <a:xfrm>
            <a:off x="470817" y="2458357"/>
            <a:ext cx="5883000" cy="671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Sau </a:t>
            </a:r>
            <a:r>
              <a:rPr lang="en-GB" sz="1100" b="1" i="0" u="none" strike="noStrike" cap="none" err="1">
                <a:solidFill>
                  <a:schemeClr val="dk1"/>
                </a:solidFill>
                <a:latin typeface="Arial"/>
                <a:ea typeface="Arial"/>
                <a:cs typeface="Arial"/>
                <a:sym typeface="Arial"/>
              </a:rPr>
              <a:t>bước</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này</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người</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tham</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gia</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sẽ</a:t>
            </a:r>
            <a:r>
              <a:rPr lang="en-GB" sz="1100" b="1"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Phân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tích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các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sự</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kiện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thay</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đổi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trong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bối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cảnh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của</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địa</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phương</a:t>
            </a:r>
            <a:r>
              <a:rPr lang="en-GB" sz="1100" b="0" i="1" u="none" strike="noStrike" cap="none">
                <a:solidFill>
                  <a:schemeClr val="dk1"/>
                </a:solidFill>
                <a:latin typeface="Arial"/>
                <a:ea typeface="Arial"/>
                <a:cs typeface="Arial"/>
                <a:sym typeface="Arial"/>
              </a:rPr>
              <a:t>, bao </a:t>
            </a:r>
            <a:r>
              <a:rPr lang="en-GB" sz="1100" b="0" i="1" u="none" strike="noStrike" cap="none" err="1">
                <a:solidFill>
                  <a:schemeClr val="dk1"/>
                </a:solidFill>
                <a:latin typeface="Arial"/>
                <a:ea typeface="Arial"/>
                <a:cs typeface="Arial"/>
                <a:sym typeface="Arial"/>
              </a:rPr>
              <a:t>gồm</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các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khía</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cạnh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xã</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hội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kinh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tế</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và</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chính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sách</a:t>
            </a:r>
            <a:r>
              <a:rPr lang="en-GB" sz="1100" b="0" i="1"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42" name="Google Shape;542;p27"/>
          <p:cNvSpPr txBox="1"/>
          <p:nvPr/>
        </p:nvSpPr>
        <p:spPr>
          <a:xfrm>
            <a:off x="524955" y="3172629"/>
            <a:ext cx="5960400" cy="939000"/>
          </a:xfrm>
          <a:prstGeom prst="rect">
            <a:avLst/>
          </a:prstGeom>
          <a:noFill/>
          <a:ln w="9525" cap="flat" cmpd="sng">
            <a:solidFill>
              <a:srgbClr val="AFB635"/>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Trong </a:t>
            </a:r>
            <a:r>
              <a:rPr lang="en-GB" sz="1100" b="0" i="0" u="none" strike="noStrike" cap="none" err="1">
                <a:solidFill>
                  <a:schemeClr val="dk1"/>
                </a:solidFill>
                <a:latin typeface="Arial"/>
                <a:ea typeface="Arial"/>
                <a:cs typeface="Arial"/>
                <a:sym typeface="Arial"/>
              </a:rPr>
              <a:t>bước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thúc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đẩy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định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đổi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địa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phương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đặc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biệt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sự</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kiện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kinh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tế</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hội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chính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sách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cụ</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sống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sinh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kế</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dân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ở </a:t>
            </a:r>
            <a:r>
              <a:rPr lang="en-GB" sz="1100" b="0" i="0" u="none" strike="noStrike" cap="none" err="1">
                <a:solidFill>
                  <a:schemeClr val="dk1"/>
                </a:solidFill>
                <a:latin typeface="Arial"/>
                <a:ea typeface="Arial"/>
                <a:cs typeface="Arial"/>
                <a:sym typeface="Arial"/>
              </a:rPr>
              <a:t>bước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được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thực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hiện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dưới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dạng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một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trò</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kích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thích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tư</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duy</a:t>
            </a:r>
            <a:r>
              <a:rPr lang="en-GB" sz="1100" b="0" i="0" u="none" strike="noStrike" cap="none">
                <a:solidFill>
                  <a:schemeClr val="dk1"/>
                </a:solidFill>
                <a:latin typeface="Arial"/>
                <a:ea typeface="Arial"/>
                <a:cs typeface="Arial"/>
                <a:sym typeface="Arial"/>
              </a:rPr>
              <a:t>. Tuy </a:t>
            </a:r>
            <a:r>
              <a:rPr lang="en-GB" sz="1100" b="0" i="0" u="none" strike="noStrike" cap="none" err="1">
                <a:solidFill>
                  <a:schemeClr val="dk1"/>
                </a:solidFill>
                <a:latin typeface="Arial"/>
                <a:ea typeface="Arial"/>
                <a:cs typeface="Arial"/>
                <a:sym typeface="Arial"/>
              </a:rPr>
              <a:t>nhiên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vẫn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phương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pháp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thảo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luận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thống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tùy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theo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cầu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của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43" name="Google Shape;543;p27"/>
          <p:cNvSpPr txBox="1"/>
          <p:nvPr/>
        </p:nvSpPr>
        <p:spPr>
          <a:xfrm>
            <a:off x="527330" y="4198176"/>
            <a:ext cx="5958000" cy="2848800"/>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1: </a:t>
            </a:r>
            <a:r>
              <a:rPr lang="en-GB" sz="1300" b="1" i="0" u="none" strike="noStrike" cap="none" err="1">
                <a:solidFill>
                  <a:srgbClr val="067973"/>
                </a:solidFill>
                <a:latin typeface="Arial"/>
                <a:ea typeface="Arial"/>
                <a:cs typeface="Arial"/>
                <a:sym typeface="Arial"/>
              </a:rPr>
              <a:t>Trò</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chơi</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Tìm</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từ</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liên</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quan</a:t>
            </a:r>
            <a:r>
              <a:rPr lang="en-GB" sz="1300" b="1" i="0" u="none" strike="noStrike" cap="none">
                <a:solidFill>
                  <a:srgbClr val="067973"/>
                </a:solidFill>
                <a:latin typeface="Arial"/>
                <a:ea typeface="Arial"/>
                <a:cs typeface="Arial"/>
                <a:sym typeface="Arial"/>
              </a:rPr>
              <a:t>’</a:t>
            </a:r>
            <a:endParaRPr sz="1300" b="1" i="0" u="none" strike="noStrike" cap="none">
              <a:solidFill>
                <a:srgbClr val="06797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1" u="none" strike="noStrike" cap="none" err="1">
                <a:solidFill>
                  <a:schemeClr val="dk1"/>
                </a:solidFill>
                <a:latin typeface="Arial"/>
                <a:ea typeface="Arial"/>
                <a:cs typeface="Arial"/>
                <a:sym typeface="Arial"/>
              </a:rPr>
              <a:t>Thời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gian</a:t>
            </a:r>
            <a:r>
              <a:rPr lang="en-GB" sz="1100" b="0" i="1" u="none" strike="noStrike" cap="none">
                <a:solidFill>
                  <a:schemeClr val="dk1"/>
                </a:solidFill>
                <a:latin typeface="Arial"/>
                <a:ea typeface="Arial"/>
                <a:cs typeface="Arial"/>
                <a:sym typeface="Arial"/>
              </a:rPr>
              <a:t>: 30 </a:t>
            </a:r>
            <a:r>
              <a:rPr lang="en-GB" sz="1100" b="0" i="1" u="none" strike="noStrike" cap="none" err="1">
                <a:solidFill>
                  <a:schemeClr val="dk1"/>
                </a:solidFill>
                <a:latin typeface="Arial"/>
                <a:ea typeface="Arial"/>
                <a:cs typeface="Arial"/>
                <a:sym typeface="Arial"/>
              </a:rPr>
              <a:t>phút</a:t>
            </a:r>
            <a:endParaRPr sz="1100" b="0" i="1" u="none" strike="noStrike" cap="none">
              <a:solidFill>
                <a:schemeClr val="dk1"/>
              </a:solidFill>
              <a:latin typeface="Arial"/>
              <a:ea typeface="Arial"/>
              <a:cs typeface="Arial"/>
              <a:sym typeface="Arial"/>
            </a:endParaRPr>
          </a:p>
          <a:p>
            <a:pPr marL="0" marR="0" lvl="0" indent="0" algn="ctr" rtl="0">
              <a:lnSpc>
                <a:spcPct val="100000"/>
              </a:lnSpc>
              <a:spcBef>
                <a:spcPts val="554"/>
              </a:spcBef>
              <a:spcAft>
                <a:spcPts val="0"/>
              </a:spcAft>
              <a:buNone/>
            </a:pPr>
            <a:r>
              <a:rPr lang="en-GB" sz="1100" b="1" i="0" u="none" strike="noStrike" cap="none" err="1">
                <a:solidFill>
                  <a:schemeClr val="dk1"/>
                </a:solidFill>
                <a:latin typeface="Arial"/>
                <a:ea typeface="Arial"/>
                <a:cs typeface="Arial"/>
                <a:sym typeface="Arial"/>
              </a:rPr>
              <a:t>Cách</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thực</a:t>
            </a:r>
            <a:r>
              <a:rPr lang="en-GB" sz="1100" b="1" i="0" u="none" strike="noStrike" cap="none">
                <a:solidFill>
                  <a:schemeClr val="dk1"/>
                </a:solidFill>
                <a:latin typeface="Arial"/>
                <a:ea typeface="Arial"/>
                <a:cs typeface="Arial"/>
                <a:sym typeface="Arial"/>
              </a:rPr>
              <a:t> </a:t>
            </a:r>
            <a:r>
              <a:rPr lang="en-GB" sz="1100" b="1" i="0" u="none" strike="noStrike" cap="none" err="1">
                <a:solidFill>
                  <a:schemeClr val="dk1"/>
                </a:solidFill>
                <a:latin typeface="Arial"/>
                <a:ea typeface="Arial"/>
                <a:cs typeface="Arial"/>
                <a:sym typeface="Arial"/>
              </a:rPr>
              <a:t>hiện</a:t>
            </a:r>
            <a:r>
              <a:rPr lang="en-GB" sz="1100" b="1"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Mỗi lượt chơi, tập huấn viên sẽ đọc to 1 từ khóa, và yêu cầu người tham gia</a:t>
            </a:r>
            <a:r>
              <a:rPr lang="en-GB" sz="1100" b="1" i="0" u="none" strike="noStrike" cap="none">
                <a:solidFill>
                  <a:srgbClr val="067973"/>
                </a:solidFill>
                <a:latin typeface="Arial"/>
                <a:ea typeface="Arial"/>
                <a:cs typeface="Arial"/>
                <a:sym typeface="Arial"/>
              </a:rPr>
              <a:t> </a:t>
            </a:r>
            <a:r>
              <a:rPr lang="en-GB" sz="1100" b="1" i="1" u="none" strike="noStrike" cap="none">
                <a:solidFill>
                  <a:srgbClr val="067973"/>
                </a:solidFill>
                <a:latin typeface="Arial"/>
                <a:ea typeface="Arial"/>
                <a:cs typeface="Arial"/>
                <a:sym typeface="Arial"/>
              </a:rPr>
              <a:t>kể tên một sự kiện/ thay đổi tại thôn/ huyện/ tỉnh khiến họ liên tưởng tới từ đó.</a:t>
            </a:r>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Người tham gia có 5 – 10 giây để viết lên thẻ giấy tên một sự kiện hoặc một thay đổi nào đó tại địa phương, mà khiến họ liên tưởng tới từ khóa này. Khi có hiệu lệnh từ tập huấn viên, tất cả sẽ cùng giơ thẻ giấy của mình lên để mọi người cùng quan sát. </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Sau mỗi lượt chơi, tập huấn viên sẽ hỏi người tham gia một số </a:t>
            </a:r>
            <a:r>
              <a:rPr lang="en-GB" sz="1100" b="1" i="1" u="none" strike="noStrike" cap="none">
                <a:solidFill>
                  <a:srgbClr val="067973"/>
                </a:solidFill>
                <a:latin typeface="Arial"/>
                <a:ea typeface="Arial"/>
                <a:cs typeface="Arial"/>
                <a:sym typeface="Arial"/>
              </a:rPr>
              <a:t>câu hỏi khai thác</a:t>
            </a:r>
            <a:r>
              <a:rPr lang="en-GB" sz="1100" b="0" i="0" u="none" strike="noStrike" cap="none">
                <a:solidFill>
                  <a:schemeClr val="dk1"/>
                </a:solidFill>
                <a:latin typeface="Arial"/>
                <a:ea typeface="Arial"/>
                <a:cs typeface="Arial"/>
                <a:sym typeface="Arial"/>
              </a:rPr>
              <a:t> để họ có thể mô tả và kể thêm về sự kiện hoặc sự thay đổi mà họ đã viết. </a:t>
            </a:r>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Sau 4 -5 vòng chơi, hoặc khi nhận thấy đã khai thác được nhiều sự kiện/ sự thay đổi tại địa phương, tập huấn viên yêu cầu người tham gia sắp xếp các thẻ giấy theo 3 chủ đề lớn: </a:t>
            </a:r>
            <a:r>
              <a:rPr lang="en-GB" sz="1100" b="1" i="1" u="none" strike="noStrike" cap="none">
                <a:solidFill>
                  <a:srgbClr val="067973"/>
                </a:solidFill>
                <a:latin typeface="Arial"/>
                <a:ea typeface="Arial"/>
                <a:cs typeface="Arial"/>
                <a:sym typeface="Arial"/>
              </a:rPr>
              <a:t>Thay đổi xã hội; Thay đổi chính sách; Thay đổi kinh tế; </a:t>
            </a:r>
            <a:r>
              <a:rPr lang="en-GB" sz="1100" b="0" i="0" u="none" strike="noStrike" cap="none">
                <a:solidFill>
                  <a:schemeClr val="dk1"/>
                </a:solidFill>
                <a:latin typeface="Arial"/>
                <a:ea typeface="Arial"/>
                <a:cs typeface="Arial"/>
                <a:sym typeface="Arial"/>
              </a:rPr>
              <a:t>và dán các thẻ lên bảng hoặc giấy A0 để thành một danh sách lớn. </a:t>
            </a:r>
            <a:endParaRPr/>
          </a:p>
        </p:txBody>
      </p:sp>
      <p:sp>
        <p:nvSpPr>
          <p:cNvPr id="544" name="Google Shape;544;p27"/>
          <p:cNvSpPr txBox="1"/>
          <p:nvPr/>
        </p:nvSpPr>
        <p:spPr>
          <a:xfrm>
            <a:off x="526775" y="8139824"/>
            <a:ext cx="5958600" cy="893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1" u="none" strike="noStrike" cap="none">
                <a:solidFill>
                  <a:srgbClr val="8C2137"/>
                </a:solidFill>
                <a:latin typeface="Arial"/>
                <a:ea typeface="Arial"/>
                <a:cs typeface="Arial"/>
                <a:sym typeface="Arial"/>
              </a:rPr>
              <a:t>Gợi ý câu hỏi khai thác:  </a:t>
            </a:r>
            <a:endParaRPr/>
          </a:p>
          <a:p>
            <a:pPr marL="171450" marR="0" lvl="0" indent="-171450" algn="l" rtl="0">
              <a:lnSpc>
                <a:spcPct val="100000"/>
              </a:lnSpc>
              <a:spcBef>
                <a:spcPts val="0"/>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Tại sao từ khóa này khiến anh/ chị liên tưởng tới sự kiện hay sự thay đổi này?</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Sự kiện hay sự thay đổi này diễn ra khi nào, ở đâu? Diễn ra trong bao lâu?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Anh/chị hãy kể sơ qua về sự kiện/ sự thay đổi này để mọi người cùng hiểu nó đã diễn ra như thế nào?</a:t>
            </a:r>
            <a:endParaRPr sz="1400" b="0" i="0" u="none" strike="noStrike" cap="none">
              <a:solidFill>
                <a:srgbClr val="000000"/>
              </a:solidFill>
              <a:latin typeface="Arial"/>
              <a:ea typeface="Arial"/>
              <a:cs typeface="Arial"/>
              <a:sym typeface="Arial"/>
            </a:endParaRPr>
          </a:p>
        </p:txBody>
      </p:sp>
      <p:sp>
        <p:nvSpPr>
          <p:cNvPr id="545" name="Google Shape;545;p27"/>
          <p:cNvSpPr txBox="1"/>
          <p:nvPr/>
        </p:nvSpPr>
        <p:spPr>
          <a:xfrm>
            <a:off x="509636" y="7216926"/>
            <a:ext cx="5960400" cy="834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100" b="1" i="1" u="none" strike="noStrike" cap="none">
                <a:solidFill>
                  <a:srgbClr val="8C2137"/>
                </a:solidFill>
                <a:latin typeface="Arial"/>
                <a:ea typeface="Arial"/>
                <a:cs typeface="Arial"/>
                <a:sym typeface="Arial"/>
              </a:rPr>
              <a:t>Gợi ý từ khóa</a:t>
            </a:r>
            <a:r>
              <a:rPr lang="en-GB" sz="1100" b="1" i="1" u="none" strike="noStrike" cap="none">
                <a:solidFill>
                  <a:schemeClr val="dk1"/>
                </a:solidFill>
                <a:latin typeface="Arial"/>
                <a:ea typeface="Arial"/>
                <a:cs typeface="Arial"/>
                <a:sym typeface="Arial"/>
              </a:rPr>
              <a:t>:</a:t>
            </a:r>
            <a:endParaRPr/>
          </a:p>
          <a:p>
            <a:pPr marL="0" marR="0" lvl="0" indent="0" algn="l" rtl="0">
              <a:lnSpc>
                <a:spcPct val="100000"/>
              </a:lnSpc>
              <a:spcBef>
                <a:spcPts val="0"/>
              </a:spcBef>
              <a:spcAft>
                <a:spcPts val="0"/>
              </a:spcAft>
              <a:buNone/>
            </a:pPr>
            <a:r>
              <a:rPr lang="en-GB" sz="1100" b="0" i="0" u="none" strike="noStrike" cap="none">
                <a:solidFill>
                  <a:schemeClr val="dk1"/>
                </a:solidFill>
                <a:latin typeface="Arial"/>
                <a:ea typeface="Arial"/>
                <a:cs typeface="Arial"/>
                <a:sym typeface="Arial"/>
              </a:rPr>
              <a:t>Tiến bộ; Bất ngờ; Sụt giảm; Căng thẳng; Tự hào; Xanh tươi; Hứng khởi; To lớn; Mất mát; Ám ảnh; Ăn mừng; Tăng cường; Khác?.............................................................................................</a:t>
            </a:r>
            <a:endParaRPr/>
          </a:p>
          <a:p>
            <a:pPr marL="0" marR="0" lvl="0" indent="0" algn="l" rtl="0">
              <a:lnSpc>
                <a:spcPct val="100000"/>
              </a:lnSpc>
              <a:spcBef>
                <a:spcPts val="0"/>
              </a:spcBef>
              <a:spcAft>
                <a:spcPts val="0"/>
              </a:spcAft>
              <a:buNone/>
            </a:pPr>
            <a:r>
              <a:rPr lang="en-GB" sz="1100" b="0" i="1"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546" name="Google Shape;546;p27"/>
          <p:cNvSpPr txBox="1"/>
          <p:nvPr/>
        </p:nvSpPr>
        <p:spPr>
          <a:xfrm>
            <a:off x="697025" y="644044"/>
            <a:ext cx="5833288"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Mô-đun 4: Mạng lưới hỗ trợ tại địa phương</a:t>
            </a:r>
            <a:endParaRPr sz="1400" b="0" i="0" u="none" strike="noStrike" cap="none">
              <a:solidFill>
                <a:srgbClr val="000000"/>
              </a:solidFill>
              <a:latin typeface="Arial"/>
              <a:ea typeface="Arial"/>
              <a:cs typeface="Arial"/>
              <a:sym typeface="Arial"/>
            </a:endParaRPr>
          </a:p>
        </p:txBody>
      </p:sp>
      <p:graphicFrame>
        <p:nvGraphicFramePr>
          <p:cNvPr id="547" name="Google Shape;547;p27"/>
          <p:cNvGraphicFramePr/>
          <p:nvPr>
            <p:extLst>
              <p:ext uri="{D42A27DB-BD31-4B8C-83A1-F6EECF244321}">
                <p14:modId xmlns:p14="http://schemas.microsoft.com/office/powerpoint/2010/main" val="3441744950"/>
              </p:ext>
            </p:extLst>
          </p:nvPr>
        </p:nvGraphicFramePr>
        <p:xfrm>
          <a:off x="1992918" y="939212"/>
          <a:ext cx="4830075" cy="929650"/>
        </p:xfrm>
        <a:graphic>
          <a:graphicData uri="http://schemas.openxmlformats.org/drawingml/2006/table">
            <a:tbl>
              <a:tblPr firstRow="1" bandRow="1">
                <a:noFill/>
                <a:tableStyleId>{6A197176-FE07-4446-A634-2CB2BC9E9628}</a:tableStyleId>
              </a:tblPr>
              <a:tblGrid>
                <a:gridCol w="1567725">
                  <a:extLst>
                    <a:ext uri="{9D8B030D-6E8A-4147-A177-3AD203B41FA5}">
                      <a16:colId xmlns:a16="http://schemas.microsoft.com/office/drawing/2014/main" val="20000"/>
                    </a:ext>
                  </a:extLst>
                </a:gridCol>
                <a:gridCol w="1631175">
                  <a:extLst>
                    <a:ext uri="{9D8B030D-6E8A-4147-A177-3AD203B41FA5}">
                      <a16:colId xmlns:a16="http://schemas.microsoft.com/office/drawing/2014/main" val="20001"/>
                    </a:ext>
                  </a:extLst>
                </a:gridCol>
                <a:gridCol w="1631175">
                  <a:extLst>
                    <a:ext uri="{9D8B030D-6E8A-4147-A177-3AD203B41FA5}">
                      <a16:colId xmlns:a16="http://schemas.microsoft.com/office/drawing/2014/main" val="20002"/>
                    </a:ext>
                  </a:extLst>
                </a:gridCol>
              </a:tblGrid>
              <a:tr h="720100">
                <a:tc>
                  <a:txBody>
                    <a:bodyPr/>
                    <a:lstStyle/>
                    <a:p>
                      <a:pPr marL="171450" lvl="0" indent="-171450" algn="l" rtl="0">
                        <a:spcBef>
                          <a:spcPts val="0"/>
                        </a:spcBef>
                        <a:spcAft>
                          <a:spcPts val="0"/>
                        </a:spcAft>
                        <a:buClr>
                          <a:srgbClr val="000000"/>
                        </a:buClr>
                        <a:buSzPts val="1100"/>
                        <a:buChar char="•"/>
                      </a:pPr>
                      <a:r>
                        <a:rPr lang="en-GB" sz="1100" i="1"/>
                        <a:t>Bút/Bút chì</a:t>
                      </a:r>
                      <a:endParaRPr>
                        <a:solidFill>
                          <a:srgbClr val="000000"/>
                        </a:solidFill>
                      </a:endParaRPr>
                    </a:p>
                    <a:p>
                      <a:pPr marL="171450" lvl="0" indent="-171450" algn="l" rtl="0">
                        <a:spcBef>
                          <a:spcPts val="0"/>
                        </a:spcBef>
                        <a:spcAft>
                          <a:spcPts val="0"/>
                        </a:spcAft>
                        <a:buClr>
                          <a:srgbClr val="000000"/>
                        </a:buClr>
                        <a:buSzPts val="1100"/>
                        <a:buChar char="•"/>
                      </a:pPr>
                      <a:r>
                        <a:rPr lang="en-GB" sz="1100" i="1"/>
                        <a:t>Giấy </a:t>
                      </a:r>
                      <a:r>
                        <a:rPr lang="en-GB" sz="1100" i="1">
                          <a:solidFill>
                            <a:srgbClr val="000000"/>
                          </a:solidFill>
                        </a:rPr>
                        <a:t>A5</a:t>
                      </a:r>
                      <a:endParaRPr>
                        <a:solidFill>
                          <a:srgbClr val="000000"/>
                        </a:solidFill>
                      </a:endParaRPr>
                    </a:p>
                    <a:p>
                      <a:pPr marL="171450" lvl="0" indent="-171450" algn="l" rtl="0">
                        <a:spcBef>
                          <a:spcPts val="0"/>
                        </a:spcBef>
                        <a:spcAft>
                          <a:spcPts val="0"/>
                        </a:spcAft>
                        <a:buClr>
                          <a:srgbClr val="000000"/>
                        </a:buClr>
                        <a:buSzPts val="1100"/>
                        <a:buChar char="•"/>
                      </a:pPr>
                      <a:r>
                        <a:rPr lang="en-GB" sz="1100" i="1"/>
                        <a:t>Giấy </a:t>
                      </a:r>
                      <a:r>
                        <a:rPr lang="en-GB" sz="1100" i="1">
                          <a:solidFill>
                            <a:srgbClr val="000000"/>
                          </a:solidFill>
                        </a:rPr>
                        <a:t>A0 ho</a:t>
                      </a:r>
                      <a:r>
                        <a:rPr lang="en-GB" sz="1100" i="1"/>
                        <a:t>ặc bảng </a:t>
                      </a:r>
                      <a:endParaRPr sz="1100" i="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en-GB" sz="1100" i="1"/>
                        <a:t>Ảnh mẫu (Phụ lục 11)</a:t>
                      </a:r>
                      <a:endParaRPr/>
                    </a:p>
                    <a:p>
                      <a:pPr marL="171450" marR="0" lvl="0" indent="-171450" algn="l" rtl="0">
                        <a:lnSpc>
                          <a:spcPct val="100000"/>
                        </a:lnSpc>
                        <a:spcBef>
                          <a:spcPts val="0"/>
                        </a:spcBef>
                        <a:spcAft>
                          <a:spcPts val="0"/>
                        </a:spcAft>
                        <a:buClr>
                          <a:srgbClr val="000000"/>
                        </a:buClr>
                        <a:buSzPts val="1100"/>
                        <a:buFont typeface="Arial"/>
                        <a:buChar char="•"/>
                      </a:pPr>
                      <a:r>
                        <a:rPr lang="en-GB" sz="1100" i="1"/>
                        <a:t>Băng dính</a:t>
                      </a:r>
                      <a:endParaRPr sz="1100" i="1" u="none" strike="noStrike" cap="none"/>
                    </a:p>
                    <a:p>
                      <a:pPr marL="457200" marR="0" lvl="0" indent="0" algn="l" rtl="0">
                        <a:lnSpc>
                          <a:spcPct val="100000"/>
                        </a:lnSpc>
                        <a:spcBef>
                          <a:spcPts val="0"/>
                        </a:spcBef>
                        <a:spcAft>
                          <a:spcPts val="0"/>
                        </a:spcAft>
                        <a:buNone/>
                      </a:pPr>
                      <a:endParaRPr sz="1100" i="1"/>
                    </a:p>
                    <a:p>
                      <a:pPr marL="0" marR="0" lvl="0" indent="0" algn="l" rtl="0">
                        <a:lnSpc>
                          <a:spcPct val="100000"/>
                        </a:lnSpc>
                        <a:spcBef>
                          <a:spcPts val="0"/>
                        </a:spcBef>
                        <a:spcAft>
                          <a:spcPts val="0"/>
                        </a:spcAft>
                        <a:buClr>
                          <a:srgbClr val="000000"/>
                        </a:buClr>
                        <a:buSzPts val="1100"/>
                        <a:buFont typeface="Arial"/>
                        <a:buNone/>
                      </a:pPr>
                      <a:endParaRPr sz="1100" i="1"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en-GB" sz="1100" i="1"/>
                        <a:t>Mẫu bảng</a:t>
                      </a:r>
                      <a:r>
                        <a:rPr lang="en-GB" sz="1100" i="1" u="none" strike="noStrike" cap="none"/>
                        <a:t> </a:t>
                      </a:r>
                      <a:r>
                        <a:rPr lang="en-GB" sz="1100" i="1"/>
                        <a:t>9</a:t>
                      </a:r>
                      <a:r>
                        <a:rPr lang="en-GB" sz="1100" i="1" u="none" strike="noStrike" cap="none"/>
                        <a:t> </a:t>
                      </a:r>
                      <a:endParaRPr/>
                    </a:p>
                    <a:p>
                      <a:pPr marL="171450" marR="0" lvl="0" indent="-171450" algn="l" rtl="0">
                        <a:lnSpc>
                          <a:spcPct val="100000"/>
                        </a:lnSpc>
                        <a:spcBef>
                          <a:spcPts val="0"/>
                        </a:spcBef>
                        <a:spcAft>
                          <a:spcPts val="0"/>
                        </a:spcAft>
                        <a:buClr>
                          <a:srgbClr val="000000"/>
                        </a:buClr>
                        <a:buSzPts val="1100"/>
                        <a:buFont typeface="Arial"/>
                        <a:buChar char="•"/>
                      </a:pPr>
                      <a:r>
                        <a:rPr lang="en-GB" sz="1100" i="1">
                          <a:solidFill>
                            <a:schemeClr val="dk1"/>
                          </a:solidFill>
                        </a:rPr>
                        <a:t>Mẫu bảng</a:t>
                      </a:r>
                      <a:r>
                        <a:rPr lang="en-GB" sz="1100" i="1" u="none" strike="noStrike" cap="none"/>
                        <a:t> 10.1 </a:t>
                      </a:r>
                      <a:endParaRPr sz="1100" i="1" u="none" strike="noStrike" cap="none"/>
                    </a:p>
                    <a:p>
                      <a:pPr marL="171450" marR="0" lvl="0" indent="-171450" algn="l" rtl="0">
                        <a:lnSpc>
                          <a:spcPct val="100000"/>
                        </a:lnSpc>
                        <a:spcBef>
                          <a:spcPts val="0"/>
                        </a:spcBef>
                        <a:spcAft>
                          <a:spcPts val="0"/>
                        </a:spcAft>
                        <a:buSzPts val="1100"/>
                        <a:buChar char="•"/>
                      </a:pPr>
                      <a:r>
                        <a:rPr lang="en-GB" sz="1100" i="1">
                          <a:solidFill>
                            <a:schemeClr val="dk1"/>
                          </a:solidFill>
                        </a:rPr>
                        <a:t>Mẫu bảng</a:t>
                      </a:r>
                      <a:r>
                        <a:rPr lang="en-GB" sz="1100" i="1"/>
                        <a:t> 10.2</a:t>
                      </a:r>
                      <a:endParaRPr sz="1100" i="1"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548" name="Google Shape;548;p27"/>
          <p:cNvSpPr txBox="1"/>
          <p:nvPr/>
        </p:nvSpPr>
        <p:spPr>
          <a:xfrm>
            <a:off x="504752" y="912115"/>
            <a:ext cx="1003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b="1">
                <a:solidFill>
                  <a:srgbClr val="456980"/>
                </a:solidFill>
              </a:rPr>
              <a:t>Chuẩn bị:</a:t>
            </a:r>
            <a:endParaRPr sz="1400" b="0" i="0" u="none" strike="noStrike" cap="none">
              <a:solidFill>
                <a:srgbClr val="000000"/>
              </a:solidFill>
              <a:latin typeface="Arial"/>
              <a:ea typeface="Arial"/>
              <a:cs typeface="Arial"/>
              <a:sym typeface="Arial"/>
            </a:endParaRPr>
          </a:p>
        </p:txBody>
      </p:sp>
      <p:sp>
        <p:nvSpPr>
          <p:cNvPr id="3" name="Slide Number Placeholder 2">
            <a:extLst>
              <a:ext uri="{FF2B5EF4-FFF2-40B4-BE49-F238E27FC236}">
                <a16:creationId xmlns:a16="http://schemas.microsoft.com/office/drawing/2014/main" id="{4962D0E4-7623-78B7-F902-347B913431C5}"/>
              </a:ext>
            </a:extLst>
          </p:cNvPr>
          <p:cNvSpPr>
            <a:spLocks noGrp="1"/>
          </p:cNvSpPr>
          <p:nvPr>
            <p:ph type="sldNum" idx="12"/>
          </p:nvPr>
        </p:nvSpPr>
        <p:spPr/>
        <p:txBody>
          <a:bodyPr/>
          <a:lstStyle/>
          <a:p>
            <a:fld id="{00000000-1234-1234-1234-123412341234}" type="slidenum">
              <a:rPr lang="en-GB"/>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55"/>
          <p:cNvSpPr txBox="1"/>
          <p:nvPr/>
        </p:nvSpPr>
        <p:spPr>
          <a:xfrm>
            <a:off x="495792" y="1137375"/>
            <a:ext cx="5833288" cy="8001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1 : Khởi động và Thảo luận về những thay đổi trong bối cảnh địa phương </a:t>
            </a:r>
            <a:r>
              <a:rPr lang="en-GB" sz="1200" b="0" i="0" u="none" strike="noStrike" cap="none">
                <a:solidFill>
                  <a:srgbClr val="3E7190"/>
                </a:solidFill>
                <a:latin typeface="Arial"/>
                <a:ea typeface="Arial"/>
                <a:cs typeface="Arial"/>
                <a:sym typeface="Arial"/>
              </a:rPr>
              <a:t>(tiếp)</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Bước này gồm 01 hoạt động – Tổng thời gian: 30 phút</a:t>
            </a:r>
            <a:endParaRPr sz="1400" b="0" i="0" u="none" strike="noStrike" cap="none">
              <a:solidFill>
                <a:srgbClr val="000000"/>
              </a:solidFill>
              <a:latin typeface="Arial"/>
              <a:ea typeface="Arial"/>
              <a:cs typeface="Arial"/>
              <a:sym typeface="Arial"/>
            </a:endParaRPr>
          </a:p>
        </p:txBody>
      </p:sp>
      <p:sp>
        <p:nvSpPr>
          <p:cNvPr id="554" name="Google Shape;554;p55"/>
          <p:cNvSpPr txBox="1"/>
          <p:nvPr/>
        </p:nvSpPr>
        <p:spPr>
          <a:xfrm>
            <a:off x="528518" y="2109909"/>
            <a:ext cx="5958025" cy="477013"/>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1: Trò chơi “Tìm từ liên quan” </a:t>
            </a:r>
            <a:r>
              <a:rPr lang="en-GB" sz="1200" b="0" i="0" u="none" strike="noStrike" cap="none">
                <a:solidFill>
                  <a:srgbClr val="067973"/>
                </a:solidFill>
                <a:latin typeface="Arial"/>
                <a:ea typeface="Arial"/>
                <a:cs typeface="Arial"/>
                <a:sym typeface="Arial"/>
              </a:rPr>
              <a:t>(tiếp)</a:t>
            </a:r>
            <a:endParaRPr/>
          </a:p>
          <a:p>
            <a:pPr marL="0" marR="0" lvl="0" indent="0" algn="l" rtl="0">
              <a:lnSpc>
                <a:spcPct val="100000"/>
              </a:lnSpc>
              <a:spcBef>
                <a:spcPts val="0"/>
              </a:spcBef>
              <a:spcAft>
                <a:spcPts val="0"/>
              </a:spcAft>
              <a:buClr>
                <a:srgbClr val="000000"/>
              </a:buClr>
              <a:buSzPts val="1200"/>
              <a:buFont typeface="Arial"/>
              <a:buNone/>
            </a:pPr>
            <a:r>
              <a:rPr lang="en-GB" sz="1200" b="0" i="1" u="none" strike="noStrike" cap="none">
                <a:solidFill>
                  <a:schemeClr val="dk1"/>
                </a:solidFill>
                <a:latin typeface="Arial"/>
                <a:ea typeface="Arial"/>
                <a:cs typeface="Arial"/>
                <a:sym typeface="Arial"/>
              </a:rPr>
              <a:t>Thời gian: 30 phút</a:t>
            </a:r>
            <a:endParaRPr sz="1200" b="0" i="1" u="none" strike="noStrike" cap="none">
              <a:solidFill>
                <a:schemeClr val="dk1"/>
              </a:solidFill>
              <a:latin typeface="Arial"/>
              <a:ea typeface="Arial"/>
              <a:cs typeface="Arial"/>
              <a:sym typeface="Arial"/>
            </a:endParaRPr>
          </a:p>
        </p:txBody>
      </p:sp>
      <p:sp>
        <p:nvSpPr>
          <p:cNvPr id="555" name="Google Shape;555;p55"/>
          <p:cNvSpPr/>
          <p:nvPr/>
        </p:nvSpPr>
        <p:spPr>
          <a:xfrm>
            <a:off x="598192" y="4208457"/>
            <a:ext cx="1887589" cy="430847"/>
          </a:xfrm>
          <a:custGeom>
            <a:avLst/>
            <a:gdLst/>
            <a:ahLst/>
            <a:cxnLst/>
            <a:rect l="l" t="t" r="r" b="b"/>
            <a:pathLst>
              <a:path w="1910289" h="430887" extrusionOk="0">
                <a:moveTo>
                  <a:pt x="0" y="0"/>
                </a:moveTo>
                <a:cubicBezTo>
                  <a:pt x="134262" y="-13570"/>
                  <a:pt x="317364" y="-25086"/>
                  <a:pt x="598557" y="0"/>
                </a:cubicBezTo>
                <a:cubicBezTo>
                  <a:pt x="879750" y="25086"/>
                  <a:pt x="980410" y="21705"/>
                  <a:pt x="1216217" y="0"/>
                </a:cubicBezTo>
                <a:cubicBezTo>
                  <a:pt x="1452024" y="-21705"/>
                  <a:pt x="1728823" y="6827"/>
                  <a:pt x="1910289" y="0"/>
                </a:cubicBezTo>
                <a:cubicBezTo>
                  <a:pt x="1891176" y="191168"/>
                  <a:pt x="1930713" y="225359"/>
                  <a:pt x="1910289" y="430887"/>
                </a:cubicBezTo>
                <a:cubicBezTo>
                  <a:pt x="1690978" y="406683"/>
                  <a:pt x="1438303" y="418042"/>
                  <a:pt x="1292629" y="430887"/>
                </a:cubicBezTo>
                <a:cubicBezTo>
                  <a:pt x="1146955" y="443732"/>
                  <a:pt x="857263" y="422972"/>
                  <a:pt x="713175" y="430887"/>
                </a:cubicBezTo>
                <a:cubicBezTo>
                  <a:pt x="569087" y="438802"/>
                  <a:pt x="144476" y="450657"/>
                  <a:pt x="0" y="430887"/>
                </a:cubicBezTo>
                <a:cubicBezTo>
                  <a:pt x="15718" y="244767"/>
                  <a:pt x="2642" y="174804"/>
                  <a:pt x="0" y="0"/>
                </a:cubicBezTo>
                <a:close/>
              </a:path>
            </a:pathLst>
          </a:cu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Thanh niên về quê tránh dịch Covid</a:t>
            </a:r>
            <a:endParaRPr sz="1400" b="0" i="0" u="none" strike="noStrike" cap="none">
              <a:solidFill>
                <a:srgbClr val="000000"/>
              </a:solidFill>
              <a:latin typeface="Arial"/>
              <a:ea typeface="Arial"/>
              <a:cs typeface="Arial"/>
              <a:sym typeface="Arial"/>
            </a:endParaRPr>
          </a:p>
        </p:txBody>
      </p:sp>
      <p:sp>
        <p:nvSpPr>
          <p:cNvPr id="556" name="Google Shape;556;p55"/>
          <p:cNvSpPr/>
          <p:nvPr/>
        </p:nvSpPr>
        <p:spPr>
          <a:xfrm>
            <a:off x="2598401" y="4717194"/>
            <a:ext cx="1887589" cy="430847"/>
          </a:xfrm>
          <a:custGeom>
            <a:avLst/>
            <a:gdLst/>
            <a:ahLst/>
            <a:cxnLst/>
            <a:rect l="l" t="t" r="r" b="b"/>
            <a:pathLst>
              <a:path w="1910289" h="430887" extrusionOk="0">
                <a:moveTo>
                  <a:pt x="0" y="0"/>
                </a:moveTo>
                <a:cubicBezTo>
                  <a:pt x="134262" y="-13570"/>
                  <a:pt x="317364" y="-25086"/>
                  <a:pt x="598557" y="0"/>
                </a:cubicBezTo>
                <a:cubicBezTo>
                  <a:pt x="879750" y="25086"/>
                  <a:pt x="980410" y="21705"/>
                  <a:pt x="1216217" y="0"/>
                </a:cubicBezTo>
                <a:cubicBezTo>
                  <a:pt x="1452024" y="-21705"/>
                  <a:pt x="1728823" y="6827"/>
                  <a:pt x="1910289" y="0"/>
                </a:cubicBezTo>
                <a:cubicBezTo>
                  <a:pt x="1891176" y="191168"/>
                  <a:pt x="1930713" y="225359"/>
                  <a:pt x="1910289" y="430887"/>
                </a:cubicBezTo>
                <a:cubicBezTo>
                  <a:pt x="1690978" y="406683"/>
                  <a:pt x="1438303" y="418042"/>
                  <a:pt x="1292629" y="430887"/>
                </a:cubicBezTo>
                <a:cubicBezTo>
                  <a:pt x="1146955" y="443732"/>
                  <a:pt x="857263" y="422972"/>
                  <a:pt x="713175" y="430887"/>
                </a:cubicBezTo>
                <a:cubicBezTo>
                  <a:pt x="569087" y="438802"/>
                  <a:pt x="144476" y="450657"/>
                  <a:pt x="0" y="430887"/>
                </a:cubicBezTo>
                <a:cubicBezTo>
                  <a:pt x="15718" y="244767"/>
                  <a:pt x="2642" y="174804"/>
                  <a:pt x="0" y="0"/>
                </a:cubicBezTo>
                <a:close/>
              </a:path>
            </a:pathLst>
          </a:cu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100" b="0" i="0" u="none" strike="noStrike" cap="none">
                <a:solidFill>
                  <a:srgbClr val="000000"/>
                </a:solidFill>
                <a:latin typeface="Arial"/>
                <a:ea typeface="Arial"/>
                <a:cs typeface="Arial"/>
                <a:sym typeface="Arial"/>
              </a:rPr>
              <a:t>Ngân sách cho chương trình sức khỏe ít đi</a:t>
            </a:r>
            <a:endParaRPr sz="1100" b="0" i="0" u="none" strike="noStrike" cap="none">
              <a:solidFill>
                <a:srgbClr val="000000"/>
              </a:solidFill>
              <a:latin typeface="Arial"/>
              <a:ea typeface="Arial"/>
              <a:cs typeface="Arial"/>
              <a:sym typeface="Arial"/>
            </a:endParaRPr>
          </a:p>
        </p:txBody>
      </p:sp>
      <p:sp>
        <p:nvSpPr>
          <p:cNvPr id="557" name="Google Shape;557;p55"/>
          <p:cNvSpPr/>
          <p:nvPr/>
        </p:nvSpPr>
        <p:spPr>
          <a:xfrm>
            <a:off x="2602871" y="4236585"/>
            <a:ext cx="1887589" cy="430847"/>
          </a:xfrm>
          <a:custGeom>
            <a:avLst/>
            <a:gdLst/>
            <a:ahLst/>
            <a:cxnLst/>
            <a:rect l="l" t="t" r="r" b="b"/>
            <a:pathLst>
              <a:path w="1910289" h="430887" extrusionOk="0">
                <a:moveTo>
                  <a:pt x="0" y="0"/>
                </a:moveTo>
                <a:cubicBezTo>
                  <a:pt x="134262" y="-13570"/>
                  <a:pt x="317364" y="-25086"/>
                  <a:pt x="598557" y="0"/>
                </a:cubicBezTo>
                <a:cubicBezTo>
                  <a:pt x="879750" y="25086"/>
                  <a:pt x="980410" y="21705"/>
                  <a:pt x="1216217" y="0"/>
                </a:cubicBezTo>
                <a:cubicBezTo>
                  <a:pt x="1452024" y="-21705"/>
                  <a:pt x="1728823" y="6827"/>
                  <a:pt x="1910289" y="0"/>
                </a:cubicBezTo>
                <a:cubicBezTo>
                  <a:pt x="1891176" y="191168"/>
                  <a:pt x="1930713" y="225359"/>
                  <a:pt x="1910289" y="430887"/>
                </a:cubicBezTo>
                <a:cubicBezTo>
                  <a:pt x="1690978" y="406683"/>
                  <a:pt x="1438303" y="418042"/>
                  <a:pt x="1292629" y="430887"/>
                </a:cubicBezTo>
                <a:cubicBezTo>
                  <a:pt x="1146955" y="443732"/>
                  <a:pt x="857263" y="422972"/>
                  <a:pt x="713175" y="430887"/>
                </a:cubicBezTo>
                <a:cubicBezTo>
                  <a:pt x="569087" y="438802"/>
                  <a:pt x="144476" y="450657"/>
                  <a:pt x="0" y="430887"/>
                </a:cubicBezTo>
                <a:cubicBezTo>
                  <a:pt x="15718" y="244767"/>
                  <a:pt x="2642" y="174804"/>
                  <a:pt x="0" y="0"/>
                </a:cubicBezTo>
                <a:close/>
              </a:path>
            </a:pathLst>
          </a:cu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100" b="0" i="0" u="none" strike="noStrike" cap="none">
                <a:solidFill>
                  <a:srgbClr val="000000"/>
                </a:solidFill>
                <a:latin typeface="Arial"/>
                <a:ea typeface="Arial"/>
                <a:cs typeface="Arial"/>
                <a:sym typeface="Arial"/>
              </a:rPr>
              <a:t>Thay đổi cán bộ Thôn/ Xã/ Huyện…</a:t>
            </a:r>
            <a:endParaRPr sz="1100" b="0" i="0" u="none" strike="noStrike" cap="none">
              <a:solidFill>
                <a:srgbClr val="000000"/>
              </a:solidFill>
              <a:latin typeface="Arial"/>
              <a:ea typeface="Arial"/>
              <a:cs typeface="Arial"/>
              <a:sym typeface="Arial"/>
            </a:endParaRPr>
          </a:p>
        </p:txBody>
      </p:sp>
      <p:sp>
        <p:nvSpPr>
          <p:cNvPr id="558" name="Google Shape;558;p55"/>
          <p:cNvSpPr/>
          <p:nvPr/>
        </p:nvSpPr>
        <p:spPr>
          <a:xfrm>
            <a:off x="4623238" y="4755162"/>
            <a:ext cx="1912139" cy="261610"/>
          </a:xfrm>
          <a:custGeom>
            <a:avLst/>
            <a:gdLst/>
            <a:ahLst/>
            <a:cxnLst/>
            <a:rect l="l" t="t" r="r" b="b"/>
            <a:pathLst>
              <a:path w="1935135" h="261610" extrusionOk="0">
                <a:moveTo>
                  <a:pt x="0" y="0"/>
                </a:moveTo>
                <a:cubicBezTo>
                  <a:pt x="145638" y="-28570"/>
                  <a:pt x="334101" y="-27081"/>
                  <a:pt x="606342" y="0"/>
                </a:cubicBezTo>
                <a:cubicBezTo>
                  <a:pt x="878583" y="27081"/>
                  <a:pt x="1047278" y="6371"/>
                  <a:pt x="1232036" y="0"/>
                </a:cubicBezTo>
                <a:cubicBezTo>
                  <a:pt x="1416794" y="-6371"/>
                  <a:pt x="1606829" y="-9448"/>
                  <a:pt x="1935135" y="0"/>
                </a:cubicBezTo>
                <a:cubicBezTo>
                  <a:pt x="1930795" y="95780"/>
                  <a:pt x="1931930" y="175195"/>
                  <a:pt x="1935135" y="261610"/>
                </a:cubicBezTo>
                <a:cubicBezTo>
                  <a:pt x="1752520" y="280161"/>
                  <a:pt x="1449380" y="282516"/>
                  <a:pt x="1309441" y="261610"/>
                </a:cubicBezTo>
                <a:cubicBezTo>
                  <a:pt x="1169502" y="240704"/>
                  <a:pt x="927239" y="260156"/>
                  <a:pt x="722450" y="261610"/>
                </a:cubicBezTo>
                <a:cubicBezTo>
                  <a:pt x="517661" y="263064"/>
                  <a:pt x="166687" y="265397"/>
                  <a:pt x="0" y="261610"/>
                </a:cubicBezTo>
                <a:cubicBezTo>
                  <a:pt x="-3738" y="156326"/>
                  <a:pt x="-49" y="66878"/>
                  <a:pt x="0" y="0"/>
                </a:cubicBezTo>
                <a:close/>
              </a:path>
            </a:pathLst>
          </a:cu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Vụ mùa bội thu</a:t>
            </a:r>
            <a:endParaRPr sz="1400" b="0" i="0" u="none" strike="noStrike" cap="none">
              <a:solidFill>
                <a:srgbClr val="000000"/>
              </a:solidFill>
              <a:latin typeface="Arial"/>
              <a:ea typeface="Arial"/>
              <a:cs typeface="Arial"/>
              <a:sym typeface="Arial"/>
            </a:endParaRPr>
          </a:p>
        </p:txBody>
      </p:sp>
      <p:sp>
        <p:nvSpPr>
          <p:cNvPr id="559" name="Google Shape;559;p55"/>
          <p:cNvSpPr/>
          <p:nvPr/>
        </p:nvSpPr>
        <p:spPr>
          <a:xfrm>
            <a:off x="4608035" y="4255352"/>
            <a:ext cx="1927856" cy="430847"/>
          </a:xfrm>
          <a:custGeom>
            <a:avLst/>
            <a:gdLst/>
            <a:ahLst/>
            <a:cxnLst/>
            <a:rect l="l" t="t" r="r" b="b"/>
            <a:pathLst>
              <a:path w="1951041" h="261610" extrusionOk="0">
                <a:moveTo>
                  <a:pt x="0" y="0"/>
                </a:moveTo>
                <a:cubicBezTo>
                  <a:pt x="176425" y="14126"/>
                  <a:pt x="477900" y="-7573"/>
                  <a:pt x="611326" y="0"/>
                </a:cubicBezTo>
                <a:cubicBezTo>
                  <a:pt x="744752" y="7573"/>
                  <a:pt x="1114232" y="-29384"/>
                  <a:pt x="1242163" y="0"/>
                </a:cubicBezTo>
                <a:cubicBezTo>
                  <a:pt x="1370094" y="29384"/>
                  <a:pt x="1712876" y="29206"/>
                  <a:pt x="1951041" y="0"/>
                </a:cubicBezTo>
                <a:cubicBezTo>
                  <a:pt x="1946701" y="95780"/>
                  <a:pt x="1947836" y="175195"/>
                  <a:pt x="1951041" y="261610"/>
                </a:cubicBezTo>
                <a:cubicBezTo>
                  <a:pt x="1669547" y="265033"/>
                  <a:pt x="1574638" y="291923"/>
                  <a:pt x="1320204" y="261610"/>
                </a:cubicBezTo>
                <a:cubicBezTo>
                  <a:pt x="1065770" y="231297"/>
                  <a:pt x="875336" y="288997"/>
                  <a:pt x="728389" y="261610"/>
                </a:cubicBezTo>
                <a:cubicBezTo>
                  <a:pt x="581443" y="234223"/>
                  <a:pt x="221794" y="285260"/>
                  <a:pt x="0" y="261610"/>
                </a:cubicBezTo>
                <a:cubicBezTo>
                  <a:pt x="-3738" y="156326"/>
                  <a:pt x="-49" y="66878"/>
                  <a:pt x="0" y="0"/>
                </a:cubicBezTo>
                <a:close/>
              </a:path>
            </a:pathLst>
          </a:cu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Thu nhập trung bình cao hơn hàng năm</a:t>
            </a:r>
            <a:endParaRPr sz="1400" b="0" i="0" u="none" strike="noStrike" cap="none">
              <a:solidFill>
                <a:srgbClr val="000000"/>
              </a:solidFill>
              <a:latin typeface="Arial"/>
              <a:ea typeface="Arial"/>
              <a:cs typeface="Arial"/>
              <a:sym typeface="Arial"/>
            </a:endParaRPr>
          </a:p>
        </p:txBody>
      </p:sp>
      <p:sp>
        <p:nvSpPr>
          <p:cNvPr id="560" name="Google Shape;560;p55"/>
          <p:cNvSpPr/>
          <p:nvPr/>
        </p:nvSpPr>
        <p:spPr>
          <a:xfrm>
            <a:off x="598137" y="4713698"/>
            <a:ext cx="1887589" cy="430847"/>
          </a:xfrm>
          <a:custGeom>
            <a:avLst/>
            <a:gdLst/>
            <a:ahLst/>
            <a:cxnLst/>
            <a:rect l="l" t="t" r="r" b="b"/>
            <a:pathLst>
              <a:path w="1910289" h="430887" extrusionOk="0">
                <a:moveTo>
                  <a:pt x="0" y="0"/>
                </a:moveTo>
                <a:cubicBezTo>
                  <a:pt x="134262" y="-13570"/>
                  <a:pt x="317364" y="-25086"/>
                  <a:pt x="598557" y="0"/>
                </a:cubicBezTo>
                <a:cubicBezTo>
                  <a:pt x="879750" y="25086"/>
                  <a:pt x="980410" y="21705"/>
                  <a:pt x="1216217" y="0"/>
                </a:cubicBezTo>
                <a:cubicBezTo>
                  <a:pt x="1452024" y="-21705"/>
                  <a:pt x="1728823" y="6827"/>
                  <a:pt x="1910289" y="0"/>
                </a:cubicBezTo>
                <a:cubicBezTo>
                  <a:pt x="1891176" y="191168"/>
                  <a:pt x="1930713" y="225359"/>
                  <a:pt x="1910289" y="430887"/>
                </a:cubicBezTo>
                <a:cubicBezTo>
                  <a:pt x="1690978" y="406683"/>
                  <a:pt x="1438303" y="418042"/>
                  <a:pt x="1292629" y="430887"/>
                </a:cubicBezTo>
                <a:cubicBezTo>
                  <a:pt x="1146955" y="443732"/>
                  <a:pt x="857263" y="422972"/>
                  <a:pt x="713175" y="430887"/>
                </a:cubicBezTo>
                <a:cubicBezTo>
                  <a:pt x="569087" y="438802"/>
                  <a:pt x="144476" y="450657"/>
                  <a:pt x="0" y="430887"/>
                </a:cubicBezTo>
                <a:cubicBezTo>
                  <a:pt x="15718" y="244767"/>
                  <a:pt x="2642" y="174804"/>
                  <a:pt x="0" y="0"/>
                </a:cubicBezTo>
                <a:close/>
              </a:path>
            </a:pathLst>
          </a:cu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100" b="0" i="0" u="none" strike="noStrike" cap="none">
                <a:solidFill>
                  <a:srgbClr val="000000"/>
                </a:solidFill>
                <a:latin typeface="Arial"/>
                <a:ea typeface="Arial"/>
                <a:cs typeface="Arial"/>
                <a:sym typeface="Arial"/>
              </a:rPr>
              <a:t>Phong tỏa và giãn cách xã hội ở khu dân cư</a:t>
            </a:r>
            <a:endParaRPr sz="1100" b="0" i="0" u="none" strike="noStrike" cap="none">
              <a:solidFill>
                <a:srgbClr val="000000"/>
              </a:solidFill>
              <a:latin typeface="Arial"/>
              <a:ea typeface="Arial"/>
              <a:cs typeface="Arial"/>
              <a:sym typeface="Arial"/>
            </a:endParaRPr>
          </a:p>
        </p:txBody>
      </p:sp>
      <p:sp>
        <p:nvSpPr>
          <p:cNvPr id="561" name="Google Shape;561;p55"/>
          <p:cNvSpPr txBox="1"/>
          <p:nvPr/>
        </p:nvSpPr>
        <p:spPr>
          <a:xfrm>
            <a:off x="697025" y="629054"/>
            <a:ext cx="5833288"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Mô-đun 4: Mạng lưới hỗ trợ tại địa phương</a:t>
            </a:r>
            <a:endParaRPr sz="1400" b="0" i="0" u="none" strike="noStrike" cap="none">
              <a:solidFill>
                <a:srgbClr val="000000"/>
              </a:solidFill>
              <a:latin typeface="Arial"/>
              <a:ea typeface="Arial"/>
              <a:cs typeface="Arial"/>
              <a:sym typeface="Arial"/>
            </a:endParaRPr>
          </a:p>
        </p:txBody>
      </p:sp>
      <p:sp>
        <p:nvSpPr>
          <p:cNvPr id="562" name="Google Shape;562;p55"/>
          <p:cNvSpPr txBox="1"/>
          <p:nvPr/>
        </p:nvSpPr>
        <p:spPr>
          <a:xfrm>
            <a:off x="612798" y="3550840"/>
            <a:ext cx="1754855"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8C2137"/>
                </a:solidFill>
                <a:latin typeface="Arial"/>
                <a:ea typeface="Arial"/>
                <a:cs typeface="Arial"/>
                <a:sym typeface="Arial"/>
              </a:rPr>
              <a:t>Thay đổi Xã hội</a:t>
            </a:r>
            <a:endParaRPr sz="1400" b="0" i="0" u="none" strike="noStrike" cap="none">
              <a:solidFill>
                <a:srgbClr val="000000"/>
              </a:solidFill>
              <a:latin typeface="Arial"/>
              <a:ea typeface="Arial"/>
              <a:cs typeface="Arial"/>
              <a:sym typeface="Arial"/>
            </a:endParaRPr>
          </a:p>
        </p:txBody>
      </p:sp>
      <p:sp>
        <p:nvSpPr>
          <p:cNvPr id="563" name="Google Shape;563;p55"/>
          <p:cNvSpPr txBox="1"/>
          <p:nvPr/>
        </p:nvSpPr>
        <p:spPr>
          <a:xfrm>
            <a:off x="2572010" y="3536276"/>
            <a:ext cx="1940369" cy="30773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8C2137"/>
                </a:solidFill>
                <a:latin typeface="Arial"/>
                <a:ea typeface="Arial"/>
                <a:cs typeface="Arial"/>
                <a:sym typeface="Arial"/>
              </a:rPr>
              <a:t>Thay đổi Chính sách</a:t>
            </a:r>
            <a:endParaRPr sz="1400" b="0" i="0" u="none" strike="noStrike" cap="none">
              <a:solidFill>
                <a:srgbClr val="000000"/>
              </a:solidFill>
              <a:latin typeface="Arial"/>
              <a:ea typeface="Arial"/>
              <a:cs typeface="Arial"/>
              <a:sym typeface="Arial"/>
            </a:endParaRPr>
          </a:p>
        </p:txBody>
      </p:sp>
      <p:sp>
        <p:nvSpPr>
          <p:cNvPr id="564" name="Google Shape;564;p55"/>
          <p:cNvSpPr txBox="1"/>
          <p:nvPr/>
        </p:nvSpPr>
        <p:spPr>
          <a:xfrm>
            <a:off x="4642025" y="3531608"/>
            <a:ext cx="1669371" cy="30773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8C2137"/>
                </a:solidFill>
                <a:latin typeface="Arial"/>
                <a:ea typeface="Arial"/>
                <a:cs typeface="Arial"/>
                <a:sym typeface="Arial"/>
              </a:rPr>
              <a:t>Thay đổi Kinh tế</a:t>
            </a:r>
            <a:endParaRPr sz="1400" b="0" i="0" u="none" strike="noStrike" cap="none">
              <a:solidFill>
                <a:srgbClr val="000000"/>
              </a:solidFill>
              <a:latin typeface="Arial"/>
              <a:ea typeface="Arial"/>
              <a:cs typeface="Arial"/>
              <a:sym typeface="Arial"/>
            </a:endParaRPr>
          </a:p>
        </p:txBody>
      </p:sp>
      <p:cxnSp>
        <p:nvCxnSpPr>
          <p:cNvPr id="565" name="Google Shape;565;p55"/>
          <p:cNvCxnSpPr/>
          <p:nvPr/>
        </p:nvCxnSpPr>
        <p:spPr>
          <a:xfrm>
            <a:off x="727024" y="5366016"/>
            <a:ext cx="1443690" cy="0"/>
          </a:xfrm>
          <a:prstGeom prst="straightConnector1">
            <a:avLst/>
          </a:prstGeom>
          <a:noFill/>
          <a:ln w="9525" cap="flat" cmpd="sng">
            <a:solidFill>
              <a:schemeClr val="dk1"/>
            </a:solidFill>
            <a:prstDash val="dash"/>
            <a:round/>
            <a:headEnd type="none" w="sm" len="sm"/>
            <a:tailEnd type="none" w="sm" len="sm"/>
          </a:ln>
        </p:spPr>
      </p:cxnSp>
      <p:cxnSp>
        <p:nvCxnSpPr>
          <p:cNvPr id="566" name="Google Shape;566;p55"/>
          <p:cNvCxnSpPr/>
          <p:nvPr/>
        </p:nvCxnSpPr>
        <p:spPr>
          <a:xfrm>
            <a:off x="727024" y="5682412"/>
            <a:ext cx="1443690" cy="0"/>
          </a:xfrm>
          <a:prstGeom prst="straightConnector1">
            <a:avLst/>
          </a:prstGeom>
          <a:noFill/>
          <a:ln w="9525" cap="flat" cmpd="sng">
            <a:solidFill>
              <a:schemeClr val="dk1"/>
            </a:solidFill>
            <a:prstDash val="dash"/>
            <a:round/>
            <a:headEnd type="none" w="sm" len="sm"/>
            <a:tailEnd type="none" w="sm" len="sm"/>
          </a:ln>
        </p:spPr>
      </p:cxnSp>
      <p:cxnSp>
        <p:nvCxnSpPr>
          <p:cNvPr id="567" name="Google Shape;567;p55"/>
          <p:cNvCxnSpPr/>
          <p:nvPr/>
        </p:nvCxnSpPr>
        <p:spPr>
          <a:xfrm>
            <a:off x="4835198" y="5632716"/>
            <a:ext cx="1443690" cy="0"/>
          </a:xfrm>
          <a:prstGeom prst="straightConnector1">
            <a:avLst/>
          </a:prstGeom>
          <a:noFill/>
          <a:ln w="9525" cap="flat" cmpd="sng">
            <a:solidFill>
              <a:schemeClr val="dk1"/>
            </a:solidFill>
            <a:prstDash val="dash"/>
            <a:round/>
            <a:headEnd type="none" w="sm" len="sm"/>
            <a:tailEnd type="none" w="sm" len="sm"/>
          </a:ln>
        </p:spPr>
      </p:cxnSp>
      <p:cxnSp>
        <p:nvCxnSpPr>
          <p:cNvPr id="568" name="Google Shape;568;p55"/>
          <p:cNvCxnSpPr/>
          <p:nvPr/>
        </p:nvCxnSpPr>
        <p:spPr>
          <a:xfrm>
            <a:off x="2829150" y="5682412"/>
            <a:ext cx="1443690" cy="0"/>
          </a:xfrm>
          <a:prstGeom prst="straightConnector1">
            <a:avLst/>
          </a:prstGeom>
          <a:noFill/>
          <a:ln w="9525" cap="flat" cmpd="sng">
            <a:solidFill>
              <a:schemeClr val="dk1"/>
            </a:solidFill>
            <a:prstDash val="dash"/>
            <a:round/>
            <a:headEnd type="none" w="sm" len="sm"/>
            <a:tailEnd type="none" w="sm" len="sm"/>
          </a:ln>
        </p:spPr>
      </p:cxnSp>
      <p:cxnSp>
        <p:nvCxnSpPr>
          <p:cNvPr id="569" name="Google Shape;569;p55"/>
          <p:cNvCxnSpPr/>
          <p:nvPr/>
        </p:nvCxnSpPr>
        <p:spPr>
          <a:xfrm>
            <a:off x="2829150" y="5375955"/>
            <a:ext cx="1443690" cy="0"/>
          </a:xfrm>
          <a:prstGeom prst="straightConnector1">
            <a:avLst/>
          </a:prstGeom>
          <a:noFill/>
          <a:ln w="9525" cap="flat" cmpd="sng">
            <a:solidFill>
              <a:schemeClr val="dk1"/>
            </a:solidFill>
            <a:prstDash val="dash"/>
            <a:round/>
            <a:headEnd type="none" w="sm" len="sm"/>
            <a:tailEnd type="none" w="sm" len="sm"/>
          </a:ln>
        </p:spPr>
      </p:cxnSp>
      <p:cxnSp>
        <p:nvCxnSpPr>
          <p:cNvPr id="570" name="Google Shape;570;p55"/>
          <p:cNvCxnSpPr/>
          <p:nvPr/>
        </p:nvCxnSpPr>
        <p:spPr>
          <a:xfrm>
            <a:off x="4835198" y="5366016"/>
            <a:ext cx="1443690" cy="0"/>
          </a:xfrm>
          <a:prstGeom prst="straightConnector1">
            <a:avLst/>
          </a:prstGeom>
          <a:noFill/>
          <a:ln w="9525" cap="flat" cmpd="sng">
            <a:solidFill>
              <a:schemeClr val="dk1"/>
            </a:solidFill>
            <a:prstDash val="dash"/>
            <a:round/>
            <a:headEnd type="none" w="sm" len="sm"/>
            <a:tailEnd type="none" w="sm" len="sm"/>
          </a:ln>
        </p:spPr>
      </p:cxnSp>
      <p:sp>
        <p:nvSpPr>
          <p:cNvPr id="571" name="Google Shape;571;p55"/>
          <p:cNvSpPr/>
          <p:nvPr/>
        </p:nvSpPr>
        <p:spPr>
          <a:xfrm>
            <a:off x="494745" y="6306492"/>
            <a:ext cx="5975100" cy="2561949"/>
          </a:xfrm>
          <a:prstGeom prst="rect">
            <a:avLst/>
          </a:prstGeom>
          <a:solidFill>
            <a:schemeClr val="lt1"/>
          </a:solidFill>
          <a:ln w="12700" cap="flat" cmpd="sng">
            <a:solidFill>
              <a:srgbClr val="BA9E5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1" i="1" u="none" strike="noStrike" cap="none">
                <a:solidFill>
                  <a:srgbClr val="8C2137"/>
                </a:solidFill>
                <a:latin typeface="Arial"/>
                <a:ea typeface="Arial"/>
                <a:cs typeface="Arial"/>
                <a:sym typeface="Arial"/>
              </a:rPr>
              <a:t>Tập huấn viên có ý tưởng hoạt động nào khác để tìm hiểu về bối cảnh địa phương?</a:t>
            </a:r>
            <a:endParaRPr sz="1100" b="1" i="1" u="none" strike="noStrike" cap="none">
              <a:solidFill>
                <a:srgbClr val="8C2137"/>
              </a:solidFill>
              <a:latin typeface="Arial"/>
              <a:ea typeface="Arial"/>
              <a:cs typeface="Arial"/>
              <a:sym typeface="Arial"/>
            </a:endParaRPr>
          </a:p>
        </p:txBody>
      </p:sp>
      <p:sp>
        <p:nvSpPr>
          <p:cNvPr id="572" name="Google Shape;572;p55"/>
          <p:cNvSpPr/>
          <p:nvPr/>
        </p:nvSpPr>
        <p:spPr>
          <a:xfrm>
            <a:off x="494745" y="3002930"/>
            <a:ext cx="5991798" cy="3029323"/>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3" name="Google Shape;573;p55"/>
          <p:cNvSpPr txBox="1"/>
          <p:nvPr/>
        </p:nvSpPr>
        <p:spPr>
          <a:xfrm>
            <a:off x="612798" y="3050767"/>
            <a:ext cx="5750457"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8C2137"/>
                </a:solidFill>
                <a:latin typeface="Arial"/>
                <a:ea typeface="Arial"/>
                <a:cs typeface="Arial"/>
                <a:sym typeface="Arial"/>
              </a:rPr>
              <a:t>Bảng 9</a:t>
            </a:r>
            <a:r>
              <a:rPr lang="en-GB" sz="1200" b="1" i="0" u="none" strike="noStrike" cap="none">
                <a:solidFill>
                  <a:srgbClr val="8C2137"/>
                </a:solidFill>
                <a:latin typeface="Arial"/>
                <a:ea typeface="Arial"/>
                <a:cs typeface="Arial"/>
                <a:sym typeface="Arial"/>
              </a:rPr>
              <a:t>: Những thay đổi trong bối cảnh địa phương </a:t>
            </a:r>
            <a:endParaRPr sz="1200" b="0" i="0" u="none" strike="noStrike" cap="none">
              <a:solidFill>
                <a:srgbClr val="8C2137"/>
              </a:solidFill>
              <a:latin typeface="Arial"/>
              <a:ea typeface="Arial"/>
              <a:cs typeface="Arial"/>
              <a:sym typeface="Arial"/>
            </a:endParaRPr>
          </a:p>
        </p:txBody>
      </p:sp>
      <p:cxnSp>
        <p:nvCxnSpPr>
          <p:cNvPr id="574" name="Google Shape;574;p55"/>
          <p:cNvCxnSpPr/>
          <p:nvPr/>
        </p:nvCxnSpPr>
        <p:spPr>
          <a:xfrm>
            <a:off x="2598401" y="3327460"/>
            <a:ext cx="0" cy="2476194"/>
          </a:xfrm>
          <a:prstGeom prst="straightConnector1">
            <a:avLst/>
          </a:prstGeom>
          <a:noFill/>
          <a:ln w="9525" cap="flat" cmpd="sng">
            <a:solidFill>
              <a:schemeClr val="dk1"/>
            </a:solidFill>
            <a:prstDash val="solid"/>
            <a:round/>
            <a:headEnd type="none" w="sm" len="sm"/>
            <a:tailEnd type="none" w="sm" len="sm"/>
          </a:ln>
        </p:spPr>
      </p:cxnSp>
      <p:cxnSp>
        <p:nvCxnSpPr>
          <p:cNvPr id="575" name="Google Shape;575;p55"/>
          <p:cNvCxnSpPr/>
          <p:nvPr/>
        </p:nvCxnSpPr>
        <p:spPr>
          <a:xfrm>
            <a:off x="4615636" y="3327460"/>
            <a:ext cx="0" cy="2476194"/>
          </a:xfrm>
          <a:prstGeom prst="straightConnector1">
            <a:avLst/>
          </a:prstGeom>
          <a:noFill/>
          <a:ln w="9525" cap="flat" cmpd="sng">
            <a:solidFill>
              <a:schemeClr val="dk1"/>
            </a:solidFill>
            <a:prstDash val="solid"/>
            <a:round/>
            <a:headEnd type="none" w="sm" len="sm"/>
            <a:tailEnd type="none" w="sm" len="sm"/>
          </a:ln>
        </p:spPr>
      </p:cxnSp>
      <p:pic>
        <p:nvPicPr>
          <p:cNvPr id="576" name="Google Shape;576;p55" descr="Magnifying glass with solid fill"/>
          <p:cNvPicPr preferRelativeResize="0"/>
          <p:nvPr/>
        </p:nvPicPr>
        <p:blipFill rotWithShape="1">
          <a:blip r:embed="rId3">
            <a:alphaModFix/>
          </a:blip>
          <a:srcRect/>
          <a:stretch/>
        </p:blipFill>
        <p:spPr>
          <a:xfrm>
            <a:off x="5974871" y="5489142"/>
            <a:ext cx="524866" cy="524866"/>
          </a:xfrm>
          <a:prstGeom prst="rect">
            <a:avLst/>
          </a:prstGeom>
          <a:noFill/>
          <a:ln>
            <a:noFill/>
          </a:ln>
        </p:spPr>
      </p:pic>
      <p:pic>
        <p:nvPicPr>
          <p:cNvPr id="577" name="Google Shape;577;p55" descr="Help with solid fill"/>
          <p:cNvPicPr preferRelativeResize="0"/>
          <p:nvPr/>
        </p:nvPicPr>
        <p:blipFill rotWithShape="1">
          <a:blip r:embed="rId4">
            <a:alphaModFix/>
          </a:blip>
          <a:srcRect/>
          <a:stretch/>
        </p:blipFill>
        <p:spPr>
          <a:xfrm>
            <a:off x="5846343" y="8326312"/>
            <a:ext cx="524866" cy="524866"/>
          </a:xfrm>
          <a:prstGeom prst="rect">
            <a:avLst/>
          </a:prstGeom>
          <a:noFill/>
          <a:ln>
            <a:noFill/>
          </a:ln>
        </p:spPr>
      </p:pic>
      <p:sp>
        <p:nvSpPr>
          <p:cNvPr id="2" name="Slide Number Placeholder 1">
            <a:extLst>
              <a:ext uri="{FF2B5EF4-FFF2-40B4-BE49-F238E27FC236}">
                <a16:creationId xmlns:a16="http://schemas.microsoft.com/office/drawing/2014/main" id="{45A579C0-D63D-66B9-2C5A-CFF13861941B}"/>
              </a:ext>
            </a:extLst>
          </p:cNvPr>
          <p:cNvSpPr>
            <a:spLocks noGrp="1"/>
          </p:cNvSpPr>
          <p:nvPr>
            <p:ph type="sldNum" idx="12"/>
          </p:nvPr>
        </p:nvSpPr>
        <p:spPr/>
        <p:txBody>
          <a:bodyPr/>
          <a:lstStyle/>
          <a:p>
            <a:fld id="{00000000-1234-1234-1234-123412341234}" type="slidenum">
              <a:rPr lang="en-GB"/>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28"/>
          <p:cNvSpPr txBox="1"/>
          <p:nvPr/>
        </p:nvSpPr>
        <p:spPr>
          <a:xfrm>
            <a:off x="512355" y="1028290"/>
            <a:ext cx="6017957" cy="8001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2: Phân tích tác động của bối cảnh địa phương tới đời sống và công việc của các cộng tác viên y tế thôn buôn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Bước này gồm 01 hoạt động – Tổng thời gian: 40 phút</a:t>
            </a:r>
            <a:endParaRPr sz="1400" b="0" i="0" u="none" strike="noStrike" cap="none">
              <a:solidFill>
                <a:srgbClr val="000000"/>
              </a:solidFill>
              <a:latin typeface="Arial"/>
              <a:ea typeface="Arial"/>
              <a:cs typeface="Arial"/>
              <a:sym typeface="Arial"/>
            </a:endParaRPr>
          </a:p>
        </p:txBody>
      </p:sp>
      <p:sp>
        <p:nvSpPr>
          <p:cNvPr id="583" name="Google Shape;583;p28"/>
          <p:cNvSpPr txBox="1"/>
          <p:nvPr/>
        </p:nvSpPr>
        <p:spPr>
          <a:xfrm>
            <a:off x="555474" y="1926485"/>
            <a:ext cx="5882977" cy="6770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Sau bước này, người tham gia sẽ: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1" u="none" strike="noStrike" cap="none">
                <a:solidFill>
                  <a:schemeClr val="dk1"/>
                </a:solidFill>
                <a:latin typeface="Arial"/>
                <a:ea typeface="Arial"/>
                <a:cs typeface="Arial"/>
                <a:sym typeface="Arial"/>
              </a:rPr>
              <a:t>Phân tích được những tác động của thay đổi trong bối cảnh địa phương tới đời sống của mình, nhất là với công việc của cộng tác viên y tế thôn buôn. </a:t>
            </a:r>
            <a:endParaRPr sz="1400" b="0" i="0" u="none" strike="noStrike" cap="none">
              <a:solidFill>
                <a:srgbClr val="000000"/>
              </a:solidFill>
              <a:latin typeface="Arial"/>
              <a:ea typeface="Arial"/>
              <a:cs typeface="Arial"/>
              <a:sym typeface="Arial"/>
            </a:endParaRPr>
          </a:p>
        </p:txBody>
      </p:sp>
      <p:sp>
        <p:nvSpPr>
          <p:cNvPr id="584" name="Google Shape;584;p28"/>
          <p:cNvSpPr txBox="1"/>
          <p:nvPr/>
        </p:nvSpPr>
        <p:spPr>
          <a:xfrm>
            <a:off x="555474" y="2715122"/>
            <a:ext cx="5882977" cy="1107955"/>
          </a:xfrm>
          <a:prstGeom prst="rect">
            <a:avLst/>
          </a:prstGeom>
          <a:noFill/>
          <a:ln w="9525" cap="flat" cmpd="sng">
            <a:solidFill>
              <a:srgbClr val="AFB635"/>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Dựa trên danh sách những sự kiện và thay đổi tại địa phương từ hoạt động trước, ở bước này, người tham gia cùng khám phá về tác động của bối cảnh tới đời sống,và công việc của chính mình thông qua công cụ vẽ và tô màu. Kết quả của hoạt động là một bức tranh chung về tác động của bối cảnh địa phương. Hình thức truyền thống như thảo luận nhóm hay bài thuyết trình cũng có thể được sử dụng thay cho hoạt động vẽ tranh, tùy theo nhu cầu của tập huấn viên và người học.  </a:t>
            </a:r>
            <a:endParaRPr sz="1400" b="0" i="0" u="none" strike="noStrike" cap="none">
              <a:solidFill>
                <a:srgbClr val="000000"/>
              </a:solidFill>
              <a:latin typeface="Arial"/>
              <a:ea typeface="Arial"/>
              <a:cs typeface="Arial"/>
              <a:sym typeface="Arial"/>
            </a:endParaRPr>
          </a:p>
        </p:txBody>
      </p:sp>
      <p:sp>
        <p:nvSpPr>
          <p:cNvPr id="585" name="Google Shape;585;p28"/>
          <p:cNvSpPr txBox="1"/>
          <p:nvPr/>
        </p:nvSpPr>
        <p:spPr>
          <a:xfrm>
            <a:off x="555473" y="3994991"/>
            <a:ext cx="5883000" cy="5164800"/>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2: Vẽ tranh về tác động của thay đổi</a:t>
            </a:r>
            <a:endParaRPr sz="1300" b="1" i="0" u="none" strike="noStrike" cap="none">
              <a:solidFill>
                <a:srgbClr val="06797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1" u="none" strike="noStrike" cap="none">
                <a:solidFill>
                  <a:schemeClr val="dk1"/>
                </a:solidFill>
                <a:latin typeface="Arial"/>
                <a:ea typeface="Arial"/>
                <a:cs typeface="Arial"/>
                <a:sym typeface="Arial"/>
              </a:rPr>
              <a:t>Thời gian: 40 phút</a:t>
            </a:r>
            <a:endParaRPr sz="1100" b="0" i="1" u="none" strike="noStrike" cap="none">
              <a:solidFill>
                <a:schemeClr val="dk1"/>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Dựa trên danh sách các sự kiện có được từ hoạt động trước, người tham gia sẽ cùng vừa kể và vừa vẽ để mô tả tác động của những thay đổi trong bối cảnh địa phương.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554"/>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Cách thực hiện hoạt động</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Tập huấn viên chia người tham gia thành 03 nhóm, mỗi nhóm sẽ được phân công một chủ đề đề vẽ: Thay đổi xã hội – Thay đổi kinh tế - Thay đổi chính sách</a:t>
            </a:r>
            <a:r>
              <a:rPr lang="en-GB" sz="1100">
                <a:solidFill>
                  <a:schemeClr val="dk1"/>
                </a:solidFill>
              </a:rPr>
              <a:t> và một bộ ảnh biểu cảm để thể hiện cảm xúc đi kèm. Tập huấn viên có thể làm mẫu ví dụ một số ảnh đại diện cho các cảm xúc và tâm trạng khác nhau: </a:t>
            </a:r>
            <a:r>
              <a:rPr lang="en-GB" sz="1100" i="1">
                <a:solidFill>
                  <a:schemeClr val="dk1"/>
                </a:solidFill>
              </a:rPr>
              <a:t>Ảnh một chiếc đĩa trống thể hiện sự trồi sụt của nền kinh tế. Ảnh một đứa trẻ đang khóc đại diện cho các trải nghiệm đau buồn và dễ tổn thương. Ảnh nhóm người đang cười đại diện cho niềm vui và sự hạnh phúc.</a:t>
            </a:r>
            <a:endParaRPr sz="1400" b="0" i="1"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Mỗi nhóm có 2</a:t>
            </a:r>
            <a:r>
              <a:rPr lang="en-GB" sz="1100">
                <a:solidFill>
                  <a:schemeClr val="dk1"/>
                </a:solidFill>
              </a:rPr>
              <a:t>0</a:t>
            </a:r>
            <a:r>
              <a:rPr lang="en-GB" sz="1100" b="0" i="0" u="none" strike="noStrike" cap="none">
                <a:solidFill>
                  <a:schemeClr val="dk1"/>
                </a:solidFill>
                <a:latin typeface="Arial"/>
                <a:ea typeface="Arial"/>
                <a:cs typeface="Arial"/>
                <a:sym typeface="Arial"/>
              </a:rPr>
              <a:t> phút để thảo luận từng câu hỏi và vẽ mô tả cho các câu trả lời cho các câu hỏi sau đây. Họ cũng có thể vẽ bằng bút, màu, giấy, hoặc xé dán tranh nếu muốn. </a:t>
            </a:r>
            <a:endParaRPr/>
          </a:p>
          <a:p>
            <a:pPr marL="228600" marR="0" lvl="0" indent="-228600" algn="just" rtl="0">
              <a:lnSpc>
                <a:spcPct val="100000"/>
              </a:lnSpc>
              <a:spcBef>
                <a:spcPts val="554"/>
              </a:spcBef>
              <a:spcAft>
                <a:spcPts val="0"/>
              </a:spcAft>
              <a:buClr>
                <a:srgbClr val="067973"/>
              </a:buClr>
              <a:buSzPts val="1100"/>
              <a:buFont typeface="Arial"/>
              <a:buAutoNum type="arabicPeriod"/>
            </a:pPr>
            <a:r>
              <a:rPr lang="en-GB" sz="1100" b="1" i="1" u="none" strike="noStrike" cap="none">
                <a:solidFill>
                  <a:srgbClr val="067973"/>
                </a:solidFill>
                <a:latin typeface="Arial"/>
                <a:ea typeface="Arial"/>
                <a:cs typeface="Arial"/>
                <a:sym typeface="Arial"/>
              </a:rPr>
              <a:t>Những thay đổi này ảnh hưởng như thế nào tới sức khỏe của tôi (cả thể chất và tinh thần)?</a:t>
            </a:r>
            <a:endParaRPr/>
          </a:p>
          <a:p>
            <a:pPr marL="228600" marR="0" lvl="0" indent="-228600" algn="just" rtl="0">
              <a:lnSpc>
                <a:spcPct val="100000"/>
              </a:lnSpc>
              <a:spcBef>
                <a:spcPts val="554"/>
              </a:spcBef>
              <a:spcAft>
                <a:spcPts val="0"/>
              </a:spcAft>
              <a:buClr>
                <a:srgbClr val="067973"/>
              </a:buClr>
              <a:buSzPts val="1100"/>
              <a:buFont typeface="Arial"/>
              <a:buAutoNum type="arabicPeriod"/>
            </a:pPr>
            <a:r>
              <a:rPr lang="en-GB" sz="1100" b="1" i="1" u="none" strike="noStrike" cap="none">
                <a:solidFill>
                  <a:srgbClr val="067973"/>
                </a:solidFill>
                <a:latin typeface="Arial"/>
                <a:ea typeface="Arial"/>
                <a:cs typeface="Arial"/>
                <a:sym typeface="Arial"/>
              </a:rPr>
              <a:t>Những thay đổi này ảnh hưởng như thế nào đến gia đình tôi và cộng đồng quanh tôi?</a:t>
            </a:r>
            <a:endParaRPr/>
          </a:p>
          <a:p>
            <a:pPr marL="228600" marR="0" lvl="0" indent="-228600" algn="just" rtl="0">
              <a:lnSpc>
                <a:spcPct val="100000"/>
              </a:lnSpc>
              <a:spcBef>
                <a:spcPts val="554"/>
              </a:spcBef>
              <a:spcAft>
                <a:spcPts val="0"/>
              </a:spcAft>
              <a:buClr>
                <a:srgbClr val="067973"/>
              </a:buClr>
              <a:buSzPts val="1100"/>
              <a:buFont typeface="Arial"/>
              <a:buAutoNum type="arabicPeriod"/>
            </a:pPr>
            <a:r>
              <a:rPr lang="en-GB" sz="1100" b="1" i="1" u="none" strike="noStrike" cap="none">
                <a:solidFill>
                  <a:srgbClr val="067973"/>
                </a:solidFill>
                <a:latin typeface="Arial"/>
                <a:ea typeface="Arial"/>
                <a:cs typeface="Arial"/>
                <a:sym typeface="Arial"/>
              </a:rPr>
              <a:t>Tất cả những điều vừa rồi ảnh hưởng như thế nào đến hiệu quả công việc của tôi – vai trò là một cộng tác viên y tế thôn buôn?</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Sau khi hoàn thiện bức tranh, mỗi nhóm sẽ có 5-7 phút trình bày trước các nhóm khác về ý nghĩa bức tranh của mình, và có thể trả lời câu hỏi của các thành viên khác (nếu có) về bức tranh. </a:t>
            </a:r>
            <a:endParaRPr sz="1100" b="0" i="0" u="none" strike="noStrike" cap="none">
              <a:solidFill>
                <a:schemeClr val="dk1"/>
              </a:solidFill>
              <a:latin typeface="Arial"/>
              <a:ea typeface="Arial"/>
              <a:cs typeface="Arial"/>
              <a:sym typeface="Arial"/>
            </a:endParaRPr>
          </a:p>
          <a:p>
            <a:pPr marL="171450" marR="0" lvl="0" indent="-171450" algn="just" rtl="0">
              <a:lnSpc>
                <a:spcPct val="100000"/>
              </a:lnSpc>
              <a:spcBef>
                <a:spcPts val="554"/>
              </a:spcBef>
              <a:spcAft>
                <a:spcPts val="0"/>
              </a:spcAft>
              <a:buClr>
                <a:schemeClr val="dk1"/>
              </a:buClr>
              <a:buSzPts val="1100"/>
              <a:buChar char="•"/>
            </a:pPr>
            <a:r>
              <a:rPr lang="en-GB" sz="1100">
                <a:solidFill>
                  <a:schemeClr val="dk1"/>
                </a:solidFill>
              </a:rPr>
              <a:t>Tập huấn viên có thể hỏi thêm câu hỏi phụ để khai thác làm rõ phần trình bày của nhóm nhỏ với nhóm lớn. Trong quá trình hoạt động, tập huấn viên nên tập trung và thể hiện lòng biết ơn với những chia sẻ cởi mở của người tham gia.</a:t>
            </a:r>
            <a:endParaRPr sz="1100">
              <a:solidFill>
                <a:schemeClr val="dk1"/>
              </a:solidFill>
            </a:endParaRPr>
          </a:p>
        </p:txBody>
      </p:sp>
      <p:sp>
        <p:nvSpPr>
          <p:cNvPr id="586" name="Google Shape;586;p28"/>
          <p:cNvSpPr txBox="1"/>
          <p:nvPr/>
        </p:nvSpPr>
        <p:spPr>
          <a:xfrm>
            <a:off x="697025" y="629054"/>
            <a:ext cx="5833288"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Mô-đun 4: Mạng lưới hỗ trợ tại địa phương</a:t>
            </a:r>
            <a:endParaRPr sz="1400" b="0" i="0" u="none" strike="noStrike" cap="none">
              <a:solidFill>
                <a:srgbClr val="000000"/>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B8FB5F17-3CBB-EF2F-E676-708822150717}"/>
              </a:ext>
            </a:extLst>
          </p:cNvPr>
          <p:cNvSpPr>
            <a:spLocks noGrp="1"/>
          </p:cNvSpPr>
          <p:nvPr>
            <p:ph type="sldNum" idx="12"/>
          </p:nvPr>
        </p:nvSpPr>
        <p:spPr/>
        <p:txBody>
          <a:bodyPr/>
          <a:lstStyle/>
          <a:p>
            <a:fld id="{00000000-1234-1234-1234-123412341234}" type="slidenum">
              <a:rPr lang="en-GB"/>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29"/>
          <p:cNvSpPr/>
          <p:nvPr/>
        </p:nvSpPr>
        <p:spPr>
          <a:xfrm>
            <a:off x="592784" y="7917955"/>
            <a:ext cx="5942184" cy="1354023"/>
          </a:xfrm>
          <a:custGeom>
            <a:avLst/>
            <a:gdLst/>
            <a:ahLst/>
            <a:cxnLst/>
            <a:rect l="l" t="t" r="r" b="b"/>
            <a:pathLst>
              <a:path w="5882976" h="1354023" extrusionOk="0">
                <a:moveTo>
                  <a:pt x="0" y="0"/>
                </a:moveTo>
                <a:cubicBezTo>
                  <a:pt x="161523" y="17391"/>
                  <a:pt x="380481" y="-26123"/>
                  <a:pt x="536004" y="0"/>
                </a:cubicBezTo>
                <a:cubicBezTo>
                  <a:pt x="691527" y="26123"/>
                  <a:pt x="843203" y="25674"/>
                  <a:pt x="1072009" y="0"/>
                </a:cubicBezTo>
                <a:cubicBezTo>
                  <a:pt x="1300815" y="-25674"/>
                  <a:pt x="1438845" y="-8666"/>
                  <a:pt x="1608013" y="0"/>
                </a:cubicBezTo>
                <a:cubicBezTo>
                  <a:pt x="1777181" y="8666"/>
                  <a:pt x="1950042" y="-16483"/>
                  <a:pt x="2261677" y="0"/>
                </a:cubicBezTo>
                <a:cubicBezTo>
                  <a:pt x="2573312" y="16483"/>
                  <a:pt x="2844584" y="-10406"/>
                  <a:pt x="3033001" y="0"/>
                </a:cubicBezTo>
                <a:cubicBezTo>
                  <a:pt x="3221418" y="10406"/>
                  <a:pt x="3512013" y="-33846"/>
                  <a:pt x="3804324" y="0"/>
                </a:cubicBezTo>
                <a:cubicBezTo>
                  <a:pt x="4096635" y="33846"/>
                  <a:pt x="4149230" y="-13461"/>
                  <a:pt x="4281499" y="0"/>
                </a:cubicBezTo>
                <a:cubicBezTo>
                  <a:pt x="4413768" y="13461"/>
                  <a:pt x="4796668" y="-660"/>
                  <a:pt x="4993993" y="0"/>
                </a:cubicBezTo>
                <a:cubicBezTo>
                  <a:pt x="5191318" y="660"/>
                  <a:pt x="5670136" y="-13770"/>
                  <a:pt x="5882976" y="0"/>
                </a:cubicBezTo>
                <a:cubicBezTo>
                  <a:pt x="5871529" y="173641"/>
                  <a:pt x="5890084" y="373838"/>
                  <a:pt x="5882976" y="663471"/>
                </a:cubicBezTo>
                <a:cubicBezTo>
                  <a:pt x="5875868" y="953104"/>
                  <a:pt x="5890657" y="1122853"/>
                  <a:pt x="5882976" y="1354023"/>
                </a:cubicBezTo>
                <a:cubicBezTo>
                  <a:pt x="5753494" y="1334547"/>
                  <a:pt x="5510125" y="1338353"/>
                  <a:pt x="5288142" y="1354023"/>
                </a:cubicBezTo>
                <a:cubicBezTo>
                  <a:pt x="5066159" y="1369693"/>
                  <a:pt x="4955581" y="1351346"/>
                  <a:pt x="4634478" y="1354023"/>
                </a:cubicBezTo>
                <a:cubicBezTo>
                  <a:pt x="4313375" y="1356700"/>
                  <a:pt x="4213598" y="1368595"/>
                  <a:pt x="4098473" y="1354023"/>
                </a:cubicBezTo>
                <a:cubicBezTo>
                  <a:pt x="3983349" y="1339451"/>
                  <a:pt x="3679844" y="1318158"/>
                  <a:pt x="3327150" y="1354023"/>
                </a:cubicBezTo>
                <a:cubicBezTo>
                  <a:pt x="2974456" y="1389888"/>
                  <a:pt x="2995837" y="1365035"/>
                  <a:pt x="2791145" y="1354023"/>
                </a:cubicBezTo>
                <a:cubicBezTo>
                  <a:pt x="2586454" y="1343011"/>
                  <a:pt x="2409736" y="1385803"/>
                  <a:pt x="2137481" y="1354023"/>
                </a:cubicBezTo>
                <a:cubicBezTo>
                  <a:pt x="1865226" y="1322243"/>
                  <a:pt x="1815560" y="1338194"/>
                  <a:pt x="1601477" y="1354023"/>
                </a:cubicBezTo>
                <a:cubicBezTo>
                  <a:pt x="1387394" y="1369852"/>
                  <a:pt x="1346585" y="1341956"/>
                  <a:pt x="1124302" y="1354023"/>
                </a:cubicBezTo>
                <a:cubicBezTo>
                  <a:pt x="902019" y="1366090"/>
                  <a:pt x="858613" y="1357419"/>
                  <a:pt x="647127" y="1354023"/>
                </a:cubicBezTo>
                <a:cubicBezTo>
                  <a:pt x="435641" y="1350627"/>
                  <a:pt x="253513" y="1340208"/>
                  <a:pt x="0" y="1354023"/>
                </a:cubicBezTo>
                <a:cubicBezTo>
                  <a:pt x="-598" y="1085311"/>
                  <a:pt x="14138" y="838496"/>
                  <a:pt x="0" y="704092"/>
                </a:cubicBezTo>
                <a:cubicBezTo>
                  <a:pt x="-14138" y="569688"/>
                  <a:pt x="25043" y="251100"/>
                  <a:pt x="0" y="0"/>
                </a:cubicBezTo>
                <a:close/>
              </a:path>
            </a:pathLst>
          </a:custGeom>
          <a:noFill/>
          <a:ln>
            <a:noFill/>
          </a:ln>
        </p:spPr>
        <p:txBody>
          <a:bodyPr spcFirstLastPara="1" wrap="square" lIns="91425" tIns="45700" rIns="91425" bIns="45700" anchor="t" anchorCtr="0">
            <a:noAutofit/>
          </a:bodyPr>
          <a:lstStyle/>
          <a:p>
            <a:pPr algn="ctr">
              <a:buSzPts val="1100"/>
            </a:pPr>
            <a:r>
              <a:rPr lang="en-GB" sz="1100" b="1" i="0" u="none" strike="noStrike" cap="none">
                <a:solidFill>
                  <a:srgbClr val="8C2137"/>
                </a:solidFill>
                <a:latin typeface="Arial"/>
                <a:ea typeface="Arial"/>
                <a:cs typeface="Arial"/>
                <a:sym typeface="Arial"/>
              </a:rPr>
              <a:t>Lưu ý </a:t>
            </a:r>
            <a:r>
              <a:rPr lang="en-GB" sz="1100" b="1" i="0" u="none" strike="noStrike" cap="none" err="1">
                <a:solidFill>
                  <a:srgbClr val="8C2137"/>
                </a:solidFill>
                <a:latin typeface="Arial"/>
                <a:ea typeface="Arial"/>
                <a:cs typeface="Arial"/>
                <a:sym typeface="Arial"/>
              </a:rPr>
              <a:t>cho</a:t>
            </a:r>
            <a:r>
              <a:rPr lang="en-GB" sz="1100" b="1" i="0" u="none" strike="noStrike" cap="none">
                <a:solidFill>
                  <a:srgbClr val="8C2137"/>
                </a:solidFill>
                <a:latin typeface="Arial"/>
                <a:ea typeface="Arial"/>
                <a:cs typeface="Arial"/>
                <a:sym typeface="Arial"/>
              </a:rPr>
              <a:t> </a:t>
            </a:r>
            <a:r>
              <a:rPr lang="en-GB" sz="1100" b="1" i="0" u="none" strike="noStrike" cap="none" err="1">
                <a:solidFill>
                  <a:srgbClr val="8C2137"/>
                </a:solidFill>
                <a:latin typeface="Arial"/>
                <a:ea typeface="Arial"/>
                <a:cs typeface="Arial"/>
                <a:sym typeface="Arial"/>
              </a:rPr>
              <a:t>tập</a:t>
            </a:r>
            <a:r>
              <a:rPr lang="en-GB" sz="1100" b="1" i="0" u="none" strike="noStrike" cap="none">
                <a:solidFill>
                  <a:srgbClr val="8C2137"/>
                </a:solidFill>
                <a:latin typeface="Arial"/>
                <a:ea typeface="Arial"/>
                <a:cs typeface="Arial"/>
                <a:sym typeface="Arial"/>
              </a:rPr>
              <a:t> </a:t>
            </a:r>
            <a:r>
              <a:rPr lang="en-GB" sz="1100" b="1" i="0" u="none" strike="noStrike" cap="none" err="1">
                <a:solidFill>
                  <a:srgbClr val="8C2137"/>
                </a:solidFill>
                <a:latin typeface="Arial"/>
                <a:ea typeface="Arial"/>
                <a:cs typeface="Arial"/>
                <a:sym typeface="Arial"/>
              </a:rPr>
              <a:t>huấn</a:t>
            </a:r>
            <a:r>
              <a:rPr lang="en-GB" sz="1100" b="1" i="0" u="none" strike="noStrike" cap="none">
                <a:solidFill>
                  <a:srgbClr val="8C2137"/>
                </a:solidFill>
                <a:latin typeface="Arial"/>
                <a:ea typeface="Arial"/>
                <a:cs typeface="Arial"/>
                <a:sym typeface="Arial"/>
              </a:rPr>
              <a:t> </a:t>
            </a:r>
            <a:r>
              <a:rPr lang="en-GB" sz="1100" b="1" i="0" u="none" strike="noStrike" cap="none" err="1">
                <a:solidFill>
                  <a:srgbClr val="8C2137"/>
                </a:solidFill>
                <a:latin typeface="Arial"/>
                <a:ea typeface="Arial"/>
                <a:cs typeface="Arial"/>
                <a:sym typeface="Arial"/>
              </a:rPr>
              <a:t>viên</a:t>
            </a:r>
            <a:r>
              <a:rPr lang="en-GB" sz="1100" b="1" i="0" u="none" strike="noStrike" cap="none">
                <a:solidFill>
                  <a:srgbClr val="8C2137"/>
                </a:solidFill>
                <a:latin typeface="Arial"/>
                <a:ea typeface="Arial"/>
                <a:cs typeface="Arial"/>
                <a:sym typeface="Arial"/>
              </a:rPr>
              <a:t>:</a:t>
            </a:r>
            <a:r>
              <a:rPr lang="en-GB" sz="1100" b="1">
                <a:solidFill>
                  <a:srgbClr val="8C2137"/>
                </a:solidFill>
              </a:rPr>
              <a:t> </a:t>
            </a:r>
            <a:r>
              <a:rPr lang="en-GB" sz="1050" b="1">
                <a:solidFill>
                  <a:srgbClr val="8C2137"/>
                </a:solidFill>
              </a:rPr>
              <a:t> </a:t>
            </a:r>
            <a:endParaRPr sz="1050" b="1" i="0" u="none" strike="noStrike" cap="none">
              <a:solidFill>
                <a:srgbClr val="8C213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endParaRPr sz="1050" b="1" i="0" u="none" strike="noStrike" cap="none">
              <a:solidFill>
                <a:srgbClr val="3A3838"/>
              </a:solidFill>
              <a:latin typeface="Arial"/>
              <a:ea typeface="Arial"/>
              <a:cs typeface="Arial"/>
              <a:sym typeface="Arial"/>
            </a:endParaRPr>
          </a:p>
          <a:p>
            <a:pPr algn="just">
              <a:buSzPts val="1100"/>
            </a:pPr>
            <a:r>
              <a:rPr lang="en-GB" sz="1100" b="0" i="0" u="none" strike="noStrike" cap="none">
                <a:solidFill>
                  <a:schemeClr val="dk1"/>
                </a:solidFill>
                <a:latin typeface="Arial"/>
                <a:ea typeface="Arial"/>
                <a:cs typeface="Arial"/>
                <a:sym typeface="Arial"/>
              </a:rPr>
              <a:t>Trong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thảo</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luận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cần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mạnh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rằng</a:t>
            </a:r>
            <a:r>
              <a:rPr lang="en-GB" sz="1100" b="0" i="0" u="none" strike="noStrike" cap="none">
                <a:solidFill>
                  <a:schemeClr val="dk1"/>
                </a:solidFill>
                <a:latin typeface="Arial"/>
                <a:ea typeface="Arial"/>
                <a:cs typeface="Arial"/>
                <a:sym typeface="Arial"/>
              </a:rPr>
              <a:t>:</a:t>
            </a:r>
            <a:r>
              <a:rPr lang="en-GB" sz="1100">
                <a:solidFill>
                  <a:schemeClr val="dk1"/>
                </a:solidFill>
              </a:rPr>
              <a:t> </a:t>
            </a:r>
            <a:r>
              <a:rPr lang="en-GB" sz="1100" b="0" i="0" u="none" strike="noStrike" cap="none">
                <a:solidFill>
                  <a:schemeClr val="dk1"/>
                </a:solidFill>
                <a:latin typeface="Arial"/>
                <a:ea typeface="Arial"/>
                <a:cs typeface="Arial"/>
                <a:sym typeface="Arial"/>
              </a:rPr>
              <a:t>“</a:t>
            </a:r>
            <a:r>
              <a:rPr lang="en-GB" sz="1100" b="0" i="1" u="none" strike="noStrike" cap="none" err="1">
                <a:solidFill>
                  <a:schemeClr val="dk1"/>
                </a:solidFill>
                <a:latin typeface="Arial"/>
                <a:ea typeface="Arial"/>
                <a:cs typeface="Arial"/>
                <a:sym typeface="Arial"/>
              </a:rPr>
              <a:t>Sự</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thay</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đổi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là</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không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thể</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tránh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khỏi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có</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những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thay</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đổi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tạo</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nên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niềm</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vui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nhưng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cũng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có</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những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thay</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đổi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tạo</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nên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cảm</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xúc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không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dễ</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chịu</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chút</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nào</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và</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khiến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cuộc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sống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công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việc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của</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chúng</a:t>
            </a:r>
            <a:r>
              <a:rPr lang="en-GB" sz="1100" b="0" i="1" u="none" strike="noStrike" cap="none">
                <a:solidFill>
                  <a:schemeClr val="dk1"/>
                </a:solidFill>
                <a:latin typeface="Arial"/>
                <a:ea typeface="Arial"/>
                <a:cs typeface="Arial"/>
                <a:sym typeface="Arial"/>
              </a:rPr>
              <a:t> ta </a:t>
            </a:r>
            <a:r>
              <a:rPr lang="en-GB" sz="1100" b="0" i="1" u="none" strike="noStrike" cap="none" err="1">
                <a:solidFill>
                  <a:schemeClr val="dk1"/>
                </a:solidFill>
                <a:latin typeface="Arial"/>
                <a:ea typeface="Arial"/>
                <a:cs typeface="Arial"/>
                <a:sym typeface="Arial"/>
              </a:rPr>
              <a:t>khó</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khăn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hơn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Và</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việc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đối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mặt</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và</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tìm</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cách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vượt</a:t>
            </a:r>
            <a:r>
              <a:rPr lang="en-GB" sz="1100" b="0" i="1" u="none" strike="noStrike" cap="none">
                <a:solidFill>
                  <a:schemeClr val="dk1"/>
                </a:solidFill>
                <a:latin typeface="Arial"/>
                <a:ea typeface="Arial"/>
                <a:cs typeface="Arial"/>
                <a:sym typeface="Arial"/>
              </a:rPr>
              <a:t> qua </a:t>
            </a:r>
            <a:r>
              <a:rPr lang="en-GB" sz="1100" b="0" i="1" u="none" strike="noStrike" cap="none" err="1">
                <a:solidFill>
                  <a:schemeClr val="dk1"/>
                </a:solidFill>
                <a:latin typeface="Arial"/>
                <a:ea typeface="Arial"/>
                <a:cs typeface="Arial"/>
                <a:sym typeface="Arial"/>
              </a:rPr>
              <a:t>sẽ</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tốt</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hơn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việc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hơn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là</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cố</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gắng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lờ</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những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tác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động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này</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Việc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xác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định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và</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phân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tích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những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tác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động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này</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là</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bước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đầu</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tiên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và</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rất</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quan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trọng</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để</a:t>
            </a:r>
            <a:r>
              <a:rPr lang="en-GB" sz="1100" b="0" i="1" u="none" strike="noStrike" cap="none">
                <a:solidFill>
                  <a:schemeClr val="dk1"/>
                </a:solidFill>
                <a:latin typeface="Arial"/>
                <a:ea typeface="Arial"/>
                <a:cs typeface="Arial"/>
                <a:sym typeface="Arial"/>
              </a:rPr>
              <a:t> ta </a:t>
            </a:r>
            <a:r>
              <a:rPr lang="en-GB" sz="1100" b="0" i="1" u="none" strike="noStrike" cap="none" err="1">
                <a:solidFill>
                  <a:schemeClr val="dk1"/>
                </a:solidFill>
                <a:latin typeface="Arial"/>
                <a:ea typeface="Arial"/>
                <a:cs typeface="Arial"/>
                <a:sym typeface="Arial"/>
              </a:rPr>
              <a:t>có</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thể</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tìm</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kiếm</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các</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biện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pháp</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phù</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hợp</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để</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quản</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lý</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và</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thích</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nghi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với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sự</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thay</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đổi</a:t>
            </a:r>
            <a:r>
              <a:rPr lang="en-GB" sz="1100" b="0" i="1" u="none" strike="noStrike" cap="none">
                <a:solidFill>
                  <a:schemeClr val="dk1"/>
                </a:solidFill>
                <a:latin typeface="Arial"/>
                <a:ea typeface="Arial"/>
                <a:cs typeface="Arial"/>
                <a:sym typeface="Arial"/>
              </a:rPr>
              <a:t>.”</a:t>
            </a:r>
            <a:endParaRPr sz="1100" b="0" i="1" u="none" strike="noStrike" cap="none">
              <a:solidFill>
                <a:schemeClr val="dk1"/>
              </a:solidFill>
              <a:latin typeface="Arial"/>
              <a:ea typeface="Arial"/>
              <a:cs typeface="Arial"/>
              <a:sym typeface="Arial"/>
            </a:endParaRPr>
          </a:p>
        </p:txBody>
      </p:sp>
      <p:sp>
        <p:nvSpPr>
          <p:cNvPr id="592" name="Google Shape;592;p29"/>
          <p:cNvSpPr txBox="1"/>
          <p:nvPr/>
        </p:nvSpPr>
        <p:spPr>
          <a:xfrm>
            <a:off x="579844" y="1968594"/>
            <a:ext cx="5950467" cy="2662227"/>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2: </a:t>
            </a:r>
            <a:r>
              <a:rPr lang="en-GB" sz="1300" b="1" i="0" u="none" strike="noStrike" cap="none" err="1">
                <a:solidFill>
                  <a:srgbClr val="067973"/>
                </a:solidFill>
                <a:latin typeface="Arial"/>
                <a:ea typeface="Arial"/>
                <a:cs typeface="Arial"/>
                <a:sym typeface="Arial"/>
              </a:rPr>
              <a:t>Vẽ</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tranh</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về</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tác</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động</a:t>
            </a:r>
            <a:r>
              <a:rPr lang="en-GB" sz="1300" b="1" i="0" u="none" strike="noStrike" cap="none">
                <a:solidFill>
                  <a:srgbClr val="067973"/>
                </a:solidFill>
                <a:latin typeface="Arial"/>
                <a:ea typeface="Arial"/>
                <a:cs typeface="Arial"/>
                <a:sym typeface="Arial"/>
              </a:rPr>
              <a:t> của </a:t>
            </a:r>
            <a:r>
              <a:rPr lang="en-GB" sz="1300" b="1" i="0" u="none" strike="noStrike" cap="none" err="1">
                <a:solidFill>
                  <a:srgbClr val="067973"/>
                </a:solidFill>
                <a:latin typeface="Arial"/>
                <a:ea typeface="Arial"/>
                <a:cs typeface="Arial"/>
                <a:sym typeface="Arial"/>
              </a:rPr>
              <a:t>thay</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đổi</a:t>
            </a:r>
            <a:r>
              <a:rPr lang="en-GB" sz="1300" b="1" i="0" u="none" strike="noStrike" cap="none">
                <a:solidFill>
                  <a:srgbClr val="067973"/>
                </a:solidFill>
                <a:latin typeface="Arial"/>
                <a:ea typeface="Arial"/>
                <a:cs typeface="Arial"/>
                <a:sym typeface="Arial"/>
              </a:rPr>
              <a:t> </a:t>
            </a:r>
            <a:r>
              <a:rPr lang="en-GB" sz="1100" b="0" i="0" u="none" strike="noStrike" cap="none">
                <a:solidFill>
                  <a:srgbClr val="067973"/>
                </a:solidFill>
                <a:latin typeface="Arial"/>
                <a:ea typeface="Arial"/>
                <a:cs typeface="Arial"/>
                <a:sym typeface="Arial"/>
              </a:rPr>
              <a:t>(</a:t>
            </a:r>
            <a:r>
              <a:rPr lang="en-GB" sz="1100" b="0" i="0" u="none" strike="noStrike" cap="none" err="1">
                <a:solidFill>
                  <a:srgbClr val="067973"/>
                </a:solidFill>
                <a:latin typeface="Arial"/>
                <a:ea typeface="Arial"/>
                <a:cs typeface="Arial"/>
                <a:sym typeface="Arial"/>
              </a:rPr>
              <a:t>tiếp</a:t>
            </a:r>
            <a:r>
              <a:rPr lang="en-GB" sz="1100" b="0" i="0" u="none" strike="noStrike" cap="none">
                <a:solidFill>
                  <a:srgbClr val="067973"/>
                </a:solidFill>
                <a:latin typeface="Arial"/>
                <a:ea typeface="Arial"/>
                <a:cs typeface="Arial"/>
                <a:sym typeface="Arial"/>
              </a:rPr>
              <a:t>.)</a:t>
            </a:r>
            <a:endParaRPr/>
          </a:p>
          <a:p>
            <a:pPr marL="0" marR="0" lvl="0" indent="0" algn="l" rtl="0">
              <a:lnSpc>
                <a:spcPct val="100000"/>
              </a:lnSpc>
              <a:spcBef>
                <a:spcPts val="0"/>
              </a:spcBef>
              <a:spcAft>
                <a:spcPts val="0"/>
              </a:spcAft>
              <a:buNone/>
            </a:pPr>
            <a:r>
              <a:rPr lang="en-GB" sz="1100" b="0" i="1" u="none" strike="noStrike" cap="none" err="1">
                <a:solidFill>
                  <a:schemeClr val="dk1"/>
                </a:solidFill>
                <a:latin typeface="Arial"/>
                <a:ea typeface="Arial"/>
                <a:cs typeface="Arial"/>
                <a:sym typeface="Arial"/>
              </a:rPr>
              <a:t>Thời</a:t>
            </a:r>
            <a:r>
              <a:rPr lang="en-GB" sz="1100" b="0" i="1" u="none" strike="noStrike" cap="none">
                <a:solidFill>
                  <a:schemeClr val="dk1"/>
                </a:solidFill>
                <a:latin typeface="Arial"/>
                <a:ea typeface="Arial"/>
                <a:cs typeface="Arial"/>
                <a:sym typeface="Arial"/>
              </a:rPr>
              <a:t> </a:t>
            </a:r>
            <a:r>
              <a:rPr lang="en-GB" sz="1100" b="0" i="1" u="none" strike="noStrike" cap="none" err="1">
                <a:solidFill>
                  <a:schemeClr val="dk1"/>
                </a:solidFill>
                <a:latin typeface="Arial"/>
                <a:ea typeface="Arial"/>
                <a:cs typeface="Arial"/>
                <a:sym typeface="Arial"/>
              </a:rPr>
              <a:t>gian</a:t>
            </a:r>
            <a:r>
              <a:rPr lang="en-GB" sz="1100" b="0" i="1" u="none" strike="noStrike" cap="none">
                <a:solidFill>
                  <a:schemeClr val="dk1"/>
                </a:solidFill>
                <a:latin typeface="Arial"/>
                <a:ea typeface="Arial"/>
                <a:cs typeface="Arial"/>
                <a:sym typeface="Arial"/>
              </a:rPr>
              <a:t>: 40 </a:t>
            </a:r>
            <a:r>
              <a:rPr lang="en-GB" sz="1100" b="0" i="1" u="none" strike="noStrike" cap="none" err="1">
                <a:solidFill>
                  <a:schemeClr val="dk1"/>
                </a:solidFill>
                <a:latin typeface="Arial"/>
                <a:ea typeface="Arial"/>
                <a:cs typeface="Arial"/>
                <a:sym typeface="Arial"/>
              </a:rPr>
              <a:t>phút</a:t>
            </a:r>
            <a:endParaRPr sz="11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100" b="0" i="1"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None/>
            </a:pPr>
            <a:r>
              <a:rPr lang="en-GB" sz="1100" b="0" i="0" u="none" strike="noStrike" cap="none">
                <a:solidFill>
                  <a:schemeClr val="dk1"/>
                </a:solidFill>
                <a:latin typeface="Arial"/>
                <a:ea typeface="Arial"/>
                <a:cs typeface="Arial"/>
                <a:sym typeface="Arial"/>
              </a:rPr>
              <a:t>Sau </a:t>
            </a:r>
            <a:r>
              <a:rPr lang="en-GB" sz="1100" b="0" i="0" u="none" strike="noStrike" cap="none" err="1">
                <a:solidFill>
                  <a:schemeClr val="dk1"/>
                </a:solidFill>
                <a:latin typeface="Arial"/>
                <a:ea typeface="Arial"/>
                <a:cs typeface="Arial"/>
                <a:sym typeface="Arial"/>
              </a:rPr>
              <a:t>khi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nhóm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xong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có</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đặt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khai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thêm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những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của </a:t>
            </a:r>
            <a:r>
              <a:rPr lang="en-GB" sz="1100" b="0" i="0" u="none" strike="noStrike" cap="none" err="1">
                <a:solidFill>
                  <a:schemeClr val="dk1"/>
                </a:solidFill>
                <a:latin typeface="Arial"/>
                <a:ea typeface="Arial"/>
                <a:cs typeface="Arial"/>
                <a:sym typeface="Arial"/>
              </a:rPr>
              <a:t>bối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cảnh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hiệu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quả</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truyền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tiêm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chủng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như</a:t>
            </a:r>
            <a:r>
              <a:rPr lang="en-GB" sz="1100" b="0" i="0" u="none" strike="noStrike" cap="none">
                <a:solidFill>
                  <a:schemeClr val="dk1"/>
                </a:solidFill>
                <a:latin typeface="Arial"/>
                <a:ea typeface="Arial"/>
                <a:cs typeface="Arial"/>
                <a:sym typeface="Arial"/>
              </a:rPr>
              <a:t>:</a:t>
            </a:r>
            <a:endParaRPr/>
          </a:p>
          <a:p>
            <a:pPr marL="0" marR="0" lvl="0" indent="0" algn="just"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a:p>
            <a:pPr marL="171450" marR="0" lvl="0" indent="-171450" algn="just" rtl="0">
              <a:lnSpc>
                <a:spcPct val="100000"/>
              </a:lnSpc>
              <a:spcBef>
                <a:spcPts val="0"/>
              </a:spcBef>
              <a:spcAft>
                <a:spcPts val="0"/>
              </a:spcAft>
              <a:buClr>
                <a:srgbClr val="000000"/>
              </a:buClr>
              <a:buSzPts val="1100"/>
              <a:buFont typeface="Arial"/>
              <a:buChar char="•"/>
            </a:pPr>
            <a:r>
              <a:rPr lang="en-GB" sz="1100" b="1" i="1" u="none" strike="noStrike" cap="none" err="1">
                <a:solidFill>
                  <a:srgbClr val="067973"/>
                </a:solidFill>
                <a:latin typeface="Arial"/>
                <a:ea typeface="Arial"/>
                <a:cs typeface="Arial"/>
                <a:sym typeface="Arial"/>
              </a:rPr>
              <a:t>Trước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khi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tham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gia</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vào</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hoạt</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động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này</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anh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chị</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đã</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từng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nghĩ</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đến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những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tác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động</a:t>
            </a:r>
            <a:r>
              <a:rPr lang="en-GB" sz="1100" b="1" i="1" u="none" strike="noStrike" cap="none">
                <a:solidFill>
                  <a:srgbClr val="067973"/>
                </a:solidFill>
                <a:latin typeface="Arial"/>
                <a:ea typeface="Arial"/>
                <a:cs typeface="Arial"/>
                <a:sym typeface="Arial"/>
              </a:rPr>
              <a:t> của </a:t>
            </a:r>
            <a:r>
              <a:rPr lang="en-GB" sz="1100" b="1" i="1" u="none" strike="noStrike" cap="none" err="1">
                <a:solidFill>
                  <a:srgbClr val="067973"/>
                </a:solidFill>
                <a:latin typeface="Arial"/>
                <a:ea typeface="Arial"/>
                <a:cs typeface="Arial"/>
                <a:sym typeface="Arial"/>
              </a:rPr>
              <a:t>các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thay</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đổi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này</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lên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đời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sống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và</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công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việc</a:t>
            </a:r>
            <a:r>
              <a:rPr lang="en-GB" sz="1100" b="1" i="1" u="none" strike="noStrike" cap="none">
                <a:solidFill>
                  <a:srgbClr val="067973"/>
                </a:solidFill>
                <a:latin typeface="Arial"/>
                <a:ea typeface="Arial"/>
                <a:cs typeface="Arial"/>
                <a:sym typeface="Arial"/>
              </a:rPr>
              <a:t> của </a:t>
            </a:r>
            <a:r>
              <a:rPr lang="en-GB" sz="1100" b="1" i="1" u="none" strike="noStrike" cap="none" err="1">
                <a:solidFill>
                  <a:srgbClr val="067973"/>
                </a:solidFill>
                <a:latin typeface="Arial"/>
                <a:ea typeface="Arial"/>
                <a:cs typeface="Arial"/>
                <a:sym typeface="Arial"/>
              </a:rPr>
              <a:t>mình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chưa</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Đã</a:t>
            </a:r>
            <a:r>
              <a:rPr lang="en-GB" sz="1100" b="1" i="1" u="none" strike="noStrike" cap="none">
                <a:solidFill>
                  <a:srgbClr val="067973"/>
                </a:solidFill>
                <a:latin typeface="Arial"/>
                <a:ea typeface="Arial"/>
                <a:cs typeface="Arial"/>
                <a:sym typeface="Arial"/>
              </a:rPr>
              <a:t> ai </a:t>
            </a:r>
            <a:r>
              <a:rPr lang="en-GB" sz="1100" b="1" i="1" u="none" strike="noStrike" cap="none" err="1">
                <a:solidFill>
                  <a:srgbClr val="067973"/>
                </a:solidFill>
                <a:latin typeface="Arial"/>
                <a:ea typeface="Arial"/>
                <a:cs typeface="Arial"/>
                <a:sym typeface="Arial"/>
              </a:rPr>
              <a:t>hỏi</a:t>
            </a:r>
            <a:r>
              <a:rPr lang="en-GB" sz="1100" b="1" i="1" u="none" strike="noStrike" cap="none">
                <a:solidFill>
                  <a:srgbClr val="067973"/>
                </a:solidFill>
                <a:latin typeface="Arial"/>
                <a:ea typeface="Arial"/>
                <a:cs typeface="Arial"/>
                <a:sym typeface="Arial"/>
              </a:rPr>
              <a:t> hay </a:t>
            </a:r>
            <a:r>
              <a:rPr lang="en-GB" sz="1100" b="1" i="1" u="none" strike="noStrike" cap="none" err="1">
                <a:solidFill>
                  <a:srgbClr val="067973"/>
                </a:solidFill>
                <a:latin typeface="Arial"/>
                <a:ea typeface="Arial"/>
                <a:cs typeface="Arial"/>
                <a:sym typeface="Arial"/>
              </a:rPr>
              <a:t>mình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tự</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hỏi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bản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thân</a:t>
            </a:r>
            <a:r>
              <a:rPr lang="en-GB" sz="1100" b="1" i="1" u="none" strike="noStrike" cap="none">
                <a:solidFill>
                  <a:srgbClr val="067973"/>
                </a:solidFill>
                <a:latin typeface="Arial"/>
                <a:ea typeface="Arial"/>
                <a:cs typeface="Arial"/>
                <a:sym typeface="Arial"/>
              </a:rPr>
              <a:t> bao </a:t>
            </a:r>
            <a:r>
              <a:rPr lang="en-GB" sz="1100" b="1" i="1" u="none" strike="noStrike" cap="none" err="1">
                <a:solidFill>
                  <a:srgbClr val="067973"/>
                </a:solidFill>
                <a:latin typeface="Arial"/>
                <a:ea typeface="Arial"/>
                <a:cs typeface="Arial"/>
                <a:sym typeface="Arial"/>
              </a:rPr>
              <a:t>giờ</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chưa</a:t>
            </a:r>
            <a:r>
              <a:rPr lang="en-GB" sz="1100" b="1" i="1" u="none" strike="noStrike" cap="none">
                <a:solidFill>
                  <a:srgbClr val="067973"/>
                </a:solidFill>
                <a:latin typeface="Arial"/>
                <a:ea typeface="Arial"/>
                <a:cs typeface="Arial"/>
                <a:sym typeface="Arial"/>
              </a:rPr>
              <a:t>? </a:t>
            </a:r>
            <a:endParaRPr/>
          </a:p>
          <a:p>
            <a:pPr marL="171450" marR="0" lvl="0" indent="-171450" algn="just" rtl="0">
              <a:lnSpc>
                <a:spcPct val="100000"/>
              </a:lnSpc>
              <a:spcBef>
                <a:spcPts val="0"/>
              </a:spcBef>
              <a:spcAft>
                <a:spcPts val="0"/>
              </a:spcAft>
              <a:buClr>
                <a:srgbClr val="000000"/>
              </a:buClr>
              <a:buSzPts val="1100"/>
              <a:buFont typeface="Arial"/>
              <a:buChar char="•"/>
            </a:pPr>
            <a:r>
              <a:rPr lang="en-GB" sz="1100" b="1" i="1" u="none" strike="noStrike" cap="none">
                <a:solidFill>
                  <a:srgbClr val="067973"/>
                </a:solidFill>
                <a:latin typeface="Arial"/>
                <a:ea typeface="Arial"/>
                <a:cs typeface="Arial"/>
                <a:sym typeface="Arial"/>
              </a:rPr>
              <a:t>Anh/ </a:t>
            </a:r>
            <a:r>
              <a:rPr lang="en-GB" sz="1100" b="1" i="1" u="none" strike="noStrike" cap="none" err="1">
                <a:solidFill>
                  <a:srgbClr val="067973"/>
                </a:solidFill>
                <a:latin typeface="Arial"/>
                <a:ea typeface="Arial"/>
                <a:cs typeface="Arial"/>
                <a:sym typeface="Arial"/>
              </a:rPr>
              <a:t>chị</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có</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cảm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xúc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gì</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khi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làm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bài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tập</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này</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với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cả</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nhóm</a:t>
            </a:r>
            <a:r>
              <a:rPr lang="en-GB" sz="1100" b="1" i="1" u="none" strike="noStrike" cap="none">
                <a:solidFill>
                  <a:srgbClr val="067973"/>
                </a:solidFill>
                <a:latin typeface="Arial"/>
                <a:ea typeface="Arial"/>
                <a:cs typeface="Arial"/>
                <a:sym typeface="Arial"/>
              </a:rPr>
              <a:t>?</a:t>
            </a:r>
            <a:endParaRPr/>
          </a:p>
          <a:p>
            <a:pPr marL="171450" marR="0" lvl="0" indent="-171450" algn="just" rtl="0">
              <a:lnSpc>
                <a:spcPct val="100000"/>
              </a:lnSpc>
              <a:spcBef>
                <a:spcPts val="0"/>
              </a:spcBef>
              <a:spcAft>
                <a:spcPts val="0"/>
              </a:spcAft>
              <a:buClr>
                <a:srgbClr val="000000"/>
              </a:buClr>
              <a:buSzPts val="1100"/>
              <a:buFont typeface="Arial"/>
              <a:buChar char="•"/>
            </a:pPr>
            <a:r>
              <a:rPr lang="en-GB" sz="1100" b="1" i="1" u="none" strike="noStrike" cap="none">
                <a:solidFill>
                  <a:srgbClr val="067973"/>
                </a:solidFill>
                <a:latin typeface="Arial"/>
                <a:ea typeface="Arial"/>
                <a:cs typeface="Arial"/>
                <a:sym typeface="Arial"/>
              </a:rPr>
              <a:t>Trong </a:t>
            </a:r>
            <a:r>
              <a:rPr lang="en-GB" sz="1100" b="1" i="1" u="none" strike="noStrike" cap="none" err="1">
                <a:solidFill>
                  <a:srgbClr val="067973"/>
                </a:solidFill>
                <a:latin typeface="Arial"/>
                <a:ea typeface="Arial"/>
                <a:cs typeface="Arial"/>
                <a:sym typeface="Arial"/>
              </a:rPr>
              <a:t>nhóm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có</a:t>
            </a:r>
            <a:r>
              <a:rPr lang="en-GB" sz="1100" b="1" i="1" u="none" strike="noStrike" cap="none">
                <a:solidFill>
                  <a:srgbClr val="067973"/>
                </a:solidFill>
                <a:latin typeface="Arial"/>
                <a:ea typeface="Arial"/>
                <a:cs typeface="Arial"/>
                <a:sym typeface="Arial"/>
              </a:rPr>
              <a:t> ý </a:t>
            </a:r>
            <a:r>
              <a:rPr lang="en-GB" sz="1100" b="1" i="1" u="none" strike="noStrike" cap="none" err="1">
                <a:solidFill>
                  <a:srgbClr val="067973"/>
                </a:solidFill>
                <a:latin typeface="Arial"/>
                <a:ea typeface="Arial"/>
                <a:cs typeface="Arial"/>
                <a:sym typeface="Arial"/>
              </a:rPr>
              <a:t>kiến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giống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khác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nhau</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ra</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sao</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Điều</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này</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thể</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hiện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trong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bức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tranh</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chung</a:t>
            </a:r>
            <a:r>
              <a:rPr lang="en-GB" sz="1100" b="1" i="1" u="none" strike="noStrike" cap="none">
                <a:solidFill>
                  <a:srgbClr val="067973"/>
                </a:solidFill>
                <a:latin typeface="Arial"/>
                <a:ea typeface="Arial"/>
                <a:cs typeface="Arial"/>
                <a:sym typeface="Arial"/>
              </a:rPr>
              <a:t> của </a:t>
            </a:r>
            <a:r>
              <a:rPr lang="en-GB" sz="1100" b="1" i="1" u="none" strike="noStrike" cap="none" err="1">
                <a:solidFill>
                  <a:srgbClr val="067973"/>
                </a:solidFill>
                <a:latin typeface="Arial"/>
                <a:ea typeface="Arial"/>
                <a:cs typeface="Arial"/>
                <a:sym typeface="Arial"/>
              </a:rPr>
              <a:t>nhóm</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như</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thế</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nào</a:t>
            </a:r>
            <a:r>
              <a:rPr lang="en-GB" sz="1100" b="1" i="1" u="none" strike="noStrike" cap="none">
                <a:solidFill>
                  <a:srgbClr val="067973"/>
                </a:solidFill>
                <a:latin typeface="Arial"/>
                <a:ea typeface="Arial"/>
                <a:cs typeface="Arial"/>
                <a:sym typeface="Arial"/>
              </a:rPr>
              <a:t>?</a:t>
            </a:r>
            <a:endParaRPr/>
          </a:p>
          <a:p>
            <a:pPr marL="171450" marR="0" lvl="0" indent="-171450" algn="just" rtl="0">
              <a:lnSpc>
                <a:spcPct val="100000"/>
              </a:lnSpc>
              <a:spcBef>
                <a:spcPts val="0"/>
              </a:spcBef>
              <a:spcAft>
                <a:spcPts val="0"/>
              </a:spcAft>
              <a:buClr>
                <a:srgbClr val="000000"/>
              </a:buClr>
              <a:buSzPts val="1100"/>
              <a:buFont typeface="Arial"/>
              <a:buChar char="•"/>
            </a:pPr>
            <a:r>
              <a:rPr lang="en-GB" sz="1100" b="1" i="1" u="none" strike="noStrike" cap="none">
                <a:solidFill>
                  <a:srgbClr val="067973"/>
                </a:solidFill>
                <a:latin typeface="Arial"/>
                <a:ea typeface="Arial"/>
                <a:cs typeface="Arial"/>
                <a:sym typeface="Arial"/>
              </a:rPr>
              <a:t>Anh/ </a:t>
            </a:r>
            <a:r>
              <a:rPr lang="en-GB" sz="1100" b="1" i="1" u="none" strike="noStrike" cap="none" err="1">
                <a:solidFill>
                  <a:srgbClr val="067973"/>
                </a:solidFill>
                <a:latin typeface="Arial"/>
                <a:ea typeface="Arial"/>
                <a:cs typeface="Arial"/>
                <a:sym typeface="Arial"/>
              </a:rPr>
              <a:t>chị</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có</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thấy</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cần</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thiết</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phải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nghĩ</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về</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sự</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thay</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đổi</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và</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những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tác</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động</a:t>
            </a:r>
            <a:r>
              <a:rPr lang="en-GB" sz="1100" b="1" i="1" u="none" strike="noStrike" cap="none">
                <a:solidFill>
                  <a:srgbClr val="067973"/>
                </a:solidFill>
                <a:latin typeface="Arial"/>
                <a:ea typeface="Arial"/>
                <a:cs typeface="Arial"/>
                <a:sym typeface="Arial"/>
              </a:rPr>
              <a:t> của </a:t>
            </a:r>
            <a:r>
              <a:rPr lang="en-GB" sz="1100" b="1" i="1" u="none" strike="noStrike" cap="none" err="1">
                <a:solidFill>
                  <a:srgbClr val="067973"/>
                </a:solidFill>
                <a:latin typeface="Arial"/>
                <a:ea typeface="Arial"/>
                <a:cs typeface="Arial"/>
                <a:sym typeface="Arial"/>
              </a:rPr>
              <a:t>sự</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thay</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đổi</a:t>
            </a:r>
            <a:r>
              <a:rPr lang="en-GB" sz="1100" b="1" i="1" u="none" strike="noStrike" cap="none">
                <a:solidFill>
                  <a:srgbClr val="067973"/>
                </a:solidFill>
                <a:latin typeface="Arial"/>
                <a:ea typeface="Arial"/>
                <a:cs typeface="Arial"/>
                <a:sym typeface="Arial"/>
              </a:rPr>
              <a:t> hay </a:t>
            </a:r>
            <a:r>
              <a:rPr lang="en-GB" sz="1100" b="1" i="1" u="none" strike="noStrike" cap="none" err="1">
                <a:solidFill>
                  <a:srgbClr val="067973"/>
                </a:solidFill>
                <a:latin typeface="Arial"/>
                <a:ea typeface="Arial"/>
                <a:cs typeface="Arial"/>
                <a:sym typeface="Arial"/>
              </a:rPr>
              <a:t>không</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Vì</a:t>
            </a:r>
            <a:r>
              <a:rPr lang="en-GB" sz="1100" b="1" i="1" u="none" strike="noStrike" cap="none">
                <a:solidFill>
                  <a:srgbClr val="067973"/>
                </a:solidFill>
                <a:latin typeface="Arial"/>
                <a:ea typeface="Arial"/>
                <a:cs typeface="Arial"/>
                <a:sym typeface="Arial"/>
              </a:rPr>
              <a:t> </a:t>
            </a:r>
            <a:r>
              <a:rPr lang="en-GB" sz="1100" b="1" i="1" u="none" strike="noStrike" cap="none" err="1">
                <a:solidFill>
                  <a:srgbClr val="067973"/>
                </a:solidFill>
                <a:latin typeface="Arial"/>
                <a:ea typeface="Arial"/>
                <a:cs typeface="Arial"/>
                <a:sym typeface="Arial"/>
              </a:rPr>
              <a:t>sao</a:t>
            </a:r>
            <a:r>
              <a:rPr lang="en-GB" sz="1100" b="1" i="1" u="none" strike="noStrike" cap="none">
                <a:solidFill>
                  <a:srgbClr val="067973"/>
                </a:solidFill>
                <a:latin typeface="Arial"/>
                <a:ea typeface="Arial"/>
                <a:cs typeface="Arial"/>
                <a:sym typeface="Arial"/>
              </a:rPr>
              <a:t>?  </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593" name="Google Shape;593;p29"/>
          <p:cNvSpPr txBox="1"/>
          <p:nvPr/>
        </p:nvSpPr>
        <p:spPr>
          <a:xfrm>
            <a:off x="697025" y="616124"/>
            <a:ext cx="5833288"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Mô-đun 4: Mạng lưới hỗ trợ tại địa phương</a:t>
            </a:r>
            <a:endParaRPr sz="1400" b="0" i="0" u="none" strike="noStrike" cap="none">
              <a:solidFill>
                <a:srgbClr val="000000"/>
              </a:solidFill>
              <a:latin typeface="Arial"/>
              <a:ea typeface="Arial"/>
              <a:cs typeface="Arial"/>
              <a:sym typeface="Arial"/>
            </a:endParaRPr>
          </a:p>
        </p:txBody>
      </p:sp>
      <p:sp>
        <p:nvSpPr>
          <p:cNvPr id="595" name="Google Shape;595;p29"/>
          <p:cNvSpPr txBox="1"/>
          <p:nvPr/>
        </p:nvSpPr>
        <p:spPr>
          <a:xfrm>
            <a:off x="512355" y="1015360"/>
            <a:ext cx="6018000" cy="79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2: Phân tích tác động của bối cảnh địa phương tới đời sống và công việc của các cộng tác viên y tế thôn buôn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Bước này gồm 01 hoạt động – Tổng thời gian: </a:t>
            </a:r>
            <a:r>
              <a:rPr lang="en-GB" sz="1100">
                <a:solidFill>
                  <a:schemeClr val="dk1"/>
                </a:solidFill>
              </a:rPr>
              <a:t>4</a:t>
            </a:r>
            <a:r>
              <a:rPr lang="en-GB" sz="1100" b="0" i="0" u="none" strike="noStrike" cap="none">
                <a:solidFill>
                  <a:schemeClr val="dk1"/>
                </a:solidFill>
                <a:latin typeface="Arial"/>
                <a:ea typeface="Arial"/>
                <a:cs typeface="Arial"/>
                <a:sym typeface="Arial"/>
              </a:rPr>
              <a:t>0 phút</a:t>
            </a:r>
            <a:endParaRPr sz="1400" b="0" i="0" u="none" strike="noStrike" cap="none">
              <a:solidFill>
                <a:srgbClr val="000000"/>
              </a:solidFill>
              <a:latin typeface="Arial"/>
              <a:ea typeface="Arial"/>
              <a:cs typeface="Arial"/>
              <a:sym typeface="Arial"/>
            </a:endParaRPr>
          </a:p>
        </p:txBody>
      </p:sp>
      <p:pic>
        <p:nvPicPr>
          <p:cNvPr id="596" name="Google Shape;596;p29" descr="Clipboard with solid fill"/>
          <p:cNvPicPr preferRelativeResize="0"/>
          <p:nvPr/>
        </p:nvPicPr>
        <p:blipFill rotWithShape="1">
          <a:blip r:embed="rId3">
            <a:alphaModFix/>
          </a:blip>
          <a:srcRect/>
          <a:stretch/>
        </p:blipFill>
        <p:spPr>
          <a:xfrm>
            <a:off x="2313660" y="7873919"/>
            <a:ext cx="379001" cy="379001"/>
          </a:xfrm>
          <a:prstGeom prst="rect">
            <a:avLst/>
          </a:prstGeom>
          <a:noFill/>
          <a:ln>
            <a:noFill/>
          </a:ln>
        </p:spPr>
      </p:pic>
      <p:sp>
        <p:nvSpPr>
          <p:cNvPr id="597" name="Google Shape;597;p29"/>
          <p:cNvSpPr txBox="1"/>
          <p:nvPr/>
        </p:nvSpPr>
        <p:spPr>
          <a:xfrm>
            <a:off x="579844" y="4678509"/>
            <a:ext cx="5942184" cy="261610"/>
          </a:xfrm>
          <a:prstGeom prst="rect">
            <a:avLst/>
          </a:prstGeom>
          <a:solidFill>
            <a:srgbClr val="45698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1100" b="0" i="1" u="none" strike="noStrike" cap="none">
              <a:solidFill>
                <a:schemeClr val="lt1"/>
              </a:solidFill>
              <a:latin typeface="Arial"/>
              <a:ea typeface="Arial"/>
              <a:cs typeface="Arial"/>
              <a:sym typeface="Arial"/>
            </a:endParaRPr>
          </a:p>
        </p:txBody>
      </p:sp>
      <p:sp>
        <p:nvSpPr>
          <p:cNvPr id="598" name="Google Shape;598;p29"/>
          <p:cNvSpPr txBox="1"/>
          <p:nvPr/>
        </p:nvSpPr>
        <p:spPr>
          <a:xfrm>
            <a:off x="571775" y="7269847"/>
            <a:ext cx="5955123" cy="430847"/>
          </a:xfrm>
          <a:prstGeom prst="rect">
            <a:avLst/>
          </a:prstGeom>
          <a:solidFill>
            <a:srgbClr val="456980"/>
          </a:solidFill>
          <a:ln>
            <a:noFill/>
          </a:ln>
        </p:spPr>
        <p:txBody>
          <a:bodyPr spcFirstLastPara="1" wrap="square" lIns="91425" tIns="45700" rIns="91425" bIns="45700" anchor="t" anchorCtr="0">
            <a:spAutoFit/>
          </a:bodyPr>
          <a:lstStyle/>
          <a:p>
            <a:pPr algn="ctr"/>
            <a:r>
              <a:rPr lang="en-GB" sz="1100" i="1" dirty="0" err="1">
                <a:solidFill>
                  <a:schemeClr val="lt1"/>
                </a:solidFill>
              </a:rPr>
              <a:t>Sử</a:t>
            </a:r>
            <a:r>
              <a:rPr lang="en-GB" sz="1100" i="1" dirty="0">
                <a:solidFill>
                  <a:schemeClr val="lt1"/>
                </a:solidFill>
              </a:rPr>
              <a:t> </a:t>
            </a:r>
            <a:r>
              <a:rPr lang="en-GB" sz="1100" i="1" dirty="0" err="1">
                <a:solidFill>
                  <a:schemeClr val="lt1"/>
                </a:solidFill>
              </a:rPr>
              <a:t>dụng</a:t>
            </a:r>
            <a:r>
              <a:rPr lang="en-GB" sz="1100" i="1" dirty="0">
                <a:solidFill>
                  <a:schemeClr val="lt1"/>
                </a:solidFill>
              </a:rPr>
              <a:t> </a:t>
            </a:r>
            <a:r>
              <a:rPr lang="en-GB" sz="1100" i="1" dirty="0" err="1">
                <a:solidFill>
                  <a:schemeClr val="lt1"/>
                </a:solidFill>
              </a:rPr>
              <a:t>công</a:t>
            </a:r>
            <a:r>
              <a:rPr lang="en-GB" sz="1100" i="1" dirty="0">
                <a:solidFill>
                  <a:schemeClr val="lt1"/>
                </a:solidFill>
              </a:rPr>
              <a:t> </a:t>
            </a:r>
            <a:r>
              <a:rPr lang="en-GB" sz="1100" i="1" dirty="0" err="1">
                <a:solidFill>
                  <a:schemeClr val="lt1"/>
                </a:solidFill>
              </a:rPr>
              <a:t>cụ</a:t>
            </a:r>
            <a:r>
              <a:rPr lang="en-GB" sz="1100" i="1" dirty="0">
                <a:solidFill>
                  <a:schemeClr val="lt1"/>
                </a:solidFill>
              </a:rPr>
              <a:t> </a:t>
            </a:r>
            <a:r>
              <a:rPr lang="en-GB" sz="1100" i="1" dirty="0" err="1">
                <a:solidFill>
                  <a:schemeClr val="lt1"/>
                </a:solidFill>
              </a:rPr>
              <a:t>trực</a:t>
            </a:r>
            <a:r>
              <a:rPr lang="en-GB" sz="1100" i="1" dirty="0">
                <a:solidFill>
                  <a:schemeClr val="lt1"/>
                </a:solidFill>
              </a:rPr>
              <a:t> </a:t>
            </a:r>
            <a:r>
              <a:rPr lang="en-GB" sz="1100" i="1" dirty="0" err="1">
                <a:solidFill>
                  <a:schemeClr val="lt1"/>
                </a:solidFill>
              </a:rPr>
              <a:t>quan</a:t>
            </a:r>
            <a:r>
              <a:rPr lang="en-GB" sz="1100" i="1" dirty="0">
                <a:solidFill>
                  <a:schemeClr val="lt1"/>
                </a:solidFill>
              </a:rPr>
              <a:t> </a:t>
            </a:r>
            <a:r>
              <a:rPr lang="en-GB" sz="1100" i="1" dirty="0" err="1">
                <a:solidFill>
                  <a:schemeClr val="lt1"/>
                </a:solidFill>
              </a:rPr>
              <a:t>sinh</a:t>
            </a:r>
            <a:r>
              <a:rPr lang="en-GB" sz="1100" i="1" dirty="0">
                <a:solidFill>
                  <a:schemeClr val="lt1"/>
                </a:solidFill>
              </a:rPr>
              <a:t> </a:t>
            </a:r>
            <a:r>
              <a:rPr lang="en-GB" sz="1100" i="1" dirty="0" err="1">
                <a:solidFill>
                  <a:schemeClr val="lt1"/>
                </a:solidFill>
              </a:rPr>
              <a:t>động</a:t>
            </a:r>
            <a:r>
              <a:rPr lang="en-GB" sz="1100" i="1" dirty="0">
                <a:solidFill>
                  <a:schemeClr val="lt1"/>
                </a:solidFill>
              </a:rPr>
              <a:t> </a:t>
            </a:r>
            <a:r>
              <a:rPr lang="en-GB" sz="1100" i="1" dirty="0" err="1">
                <a:solidFill>
                  <a:schemeClr val="lt1"/>
                </a:solidFill>
              </a:rPr>
              <a:t>để</a:t>
            </a:r>
            <a:r>
              <a:rPr lang="en-GB" sz="1100" i="1" dirty="0">
                <a:solidFill>
                  <a:schemeClr val="lt1"/>
                </a:solidFill>
              </a:rPr>
              <a:t> </a:t>
            </a:r>
            <a:r>
              <a:rPr lang="en-GB" sz="1100" i="1" dirty="0" err="1">
                <a:solidFill>
                  <a:schemeClr val="lt1"/>
                </a:solidFill>
              </a:rPr>
              <a:t>mô</a:t>
            </a:r>
            <a:r>
              <a:rPr lang="en-GB" sz="1100" i="1" dirty="0">
                <a:solidFill>
                  <a:schemeClr val="lt1"/>
                </a:solidFill>
              </a:rPr>
              <a:t> </a:t>
            </a:r>
            <a:r>
              <a:rPr lang="en-GB" sz="1100" i="1" dirty="0" err="1">
                <a:solidFill>
                  <a:schemeClr val="lt1"/>
                </a:solidFill>
              </a:rPr>
              <a:t>tả</a:t>
            </a:r>
            <a:r>
              <a:rPr lang="en-GB" sz="1100" i="1" dirty="0">
                <a:solidFill>
                  <a:schemeClr val="lt1"/>
                </a:solidFill>
              </a:rPr>
              <a:t> </a:t>
            </a:r>
            <a:r>
              <a:rPr lang="en-GB" sz="1100" i="1" dirty="0" err="1">
                <a:solidFill>
                  <a:schemeClr val="lt1"/>
                </a:solidFill>
              </a:rPr>
              <a:t>vấn</a:t>
            </a:r>
            <a:r>
              <a:rPr lang="en-GB" sz="1100" i="1" dirty="0">
                <a:solidFill>
                  <a:schemeClr val="lt1"/>
                </a:solidFill>
              </a:rPr>
              <a:t> </a:t>
            </a:r>
            <a:r>
              <a:rPr lang="en-GB" sz="1100" i="1" dirty="0" err="1">
                <a:solidFill>
                  <a:schemeClr val="lt1"/>
                </a:solidFill>
              </a:rPr>
              <a:t>đề</a:t>
            </a:r>
            <a:r>
              <a:rPr lang="en-GB" sz="1100" i="1" dirty="0">
                <a:solidFill>
                  <a:schemeClr val="lt1"/>
                </a:solidFill>
              </a:rPr>
              <a:t> </a:t>
            </a:r>
            <a:r>
              <a:rPr lang="en-GB" sz="1100" i="1" dirty="0" err="1">
                <a:solidFill>
                  <a:schemeClr val="lt1"/>
                </a:solidFill>
              </a:rPr>
              <a:t>trong</a:t>
            </a:r>
            <a:r>
              <a:rPr lang="en-GB" sz="1100" i="1" dirty="0">
                <a:solidFill>
                  <a:schemeClr val="lt1"/>
                </a:solidFill>
              </a:rPr>
              <a:t> </a:t>
            </a:r>
            <a:r>
              <a:rPr lang="en-GB" sz="1100" i="1" dirty="0" err="1">
                <a:solidFill>
                  <a:schemeClr val="lt1"/>
                </a:solidFill>
              </a:rPr>
              <a:t>tập</a:t>
            </a:r>
            <a:r>
              <a:rPr lang="en-GB" sz="1100" i="1" dirty="0">
                <a:solidFill>
                  <a:schemeClr val="lt1"/>
                </a:solidFill>
              </a:rPr>
              <a:t> </a:t>
            </a:r>
            <a:r>
              <a:rPr lang="en-GB" sz="1100" i="1" dirty="0" err="1">
                <a:solidFill>
                  <a:schemeClr val="lt1"/>
                </a:solidFill>
              </a:rPr>
              <a:t>huấn</a:t>
            </a:r>
            <a:r>
              <a:rPr lang="en-GB" sz="1100" i="1" dirty="0">
                <a:solidFill>
                  <a:schemeClr val="lt1"/>
                </a:solidFill>
              </a:rPr>
              <a:t>. </a:t>
            </a:r>
            <a:r>
              <a:rPr lang="en-GB" sz="1100" i="1" dirty="0" err="1">
                <a:solidFill>
                  <a:schemeClr val="lt1"/>
                </a:solidFill>
              </a:rPr>
              <a:t>Tập</a:t>
            </a:r>
            <a:r>
              <a:rPr lang="en-GB" sz="1100" i="1" dirty="0">
                <a:solidFill>
                  <a:schemeClr val="lt1"/>
                </a:solidFill>
              </a:rPr>
              <a:t> </a:t>
            </a:r>
            <a:r>
              <a:rPr lang="en-GB" sz="1100" i="1" dirty="0" err="1">
                <a:solidFill>
                  <a:schemeClr val="lt1"/>
                </a:solidFill>
              </a:rPr>
              <a:t>huấn</a:t>
            </a:r>
            <a:r>
              <a:rPr lang="en-GB" sz="1100" i="1" dirty="0">
                <a:solidFill>
                  <a:schemeClr val="lt1"/>
                </a:solidFill>
              </a:rPr>
              <a:t> </a:t>
            </a:r>
            <a:r>
              <a:rPr lang="en-GB" sz="1100" i="1" dirty="0" err="1">
                <a:solidFill>
                  <a:schemeClr val="lt1"/>
                </a:solidFill>
              </a:rPr>
              <a:t>cho</a:t>
            </a:r>
            <a:r>
              <a:rPr lang="en-GB" sz="1100" i="1" dirty="0">
                <a:solidFill>
                  <a:schemeClr val="lt1"/>
                </a:solidFill>
              </a:rPr>
              <a:t> </a:t>
            </a:r>
            <a:r>
              <a:rPr lang="en-GB" sz="1100" i="1" dirty="0" err="1">
                <a:solidFill>
                  <a:schemeClr val="lt1"/>
                </a:solidFill>
              </a:rPr>
              <a:t>tập</a:t>
            </a:r>
            <a:r>
              <a:rPr lang="en-GB" sz="1100" i="1" dirty="0">
                <a:solidFill>
                  <a:schemeClr val="lt1"/>
                </a:solidFill>
              </a:rPr>
              <a:t> </a:t>
            </a:r>
            <a:r>
              <a:rPr lang="en-GB" sz="1100" i="1" dirty="0" err="1">
                <a:solidFill>
                  <a:schemeClr val="lt1"/>
                </a:solidFill>
              </a:rPr>
              <a:t>huấn</a:t>
            </a:r>
            <a:r>
              <a:rPr lang="en-GB" sz="1100" i="1" dirty="0">
                <a:solidFill>
                  <a:schemeClr val="lt1"/>
                </a:solidFill>
              </a:rPr>
              <a:t> </a:t>
            </a:r>
            <a:r>
              <a:rPr lang="en-GB" sz="1100" i="1" dirty="0" err="1">
                <a:solidFill>
                  <a:schemeClr val="lt1"/>
                </a:solidFill>
              </a:rPr>
              <a:t>viên</a:t>
            </a:r>
            <a:r>
              <a:rPr lang="en-GB" sz="1100" i="1" dirty="0">
                <a:solidFill>
                  <a:schemeClr val="lt1"/>
                </a:solidFill>
              </a:rPr>
              <a:t> </a:t>
            </a:r>
            <a:r>
              <a:rPr lang="en-GB" sz="1100" i="1" dirty="0" err="1">
                <a:solidFill>
                  <a:schemeClr val="lt1"/>
                </a:solidFill>
              </a:rPr>
              <a:t>tại</a:t>
            </a:r>
            <a:r>
              <a:rPr lang="en-GB" sz="1100" i="1" dirty="0">
                <a:solidFill>
                  <a:schemeClr val="lt1"/>
                </a:solidFill>
              </a:rPr>
              <a:t> Hà </a:t>
            </a:r>
            <a:r>
              <a:rPr lang="en-GB" sz="1100" i="1" dirty="0" err="1">
                <a:solidFill>
                  <a:schemeClr val="lt1"/>
                </a:solidFill>
              </a:rPr>
              <a:t>Nội</a:t>
            </a:r>
            <a:r>
              <a:rPr lang="en-GB" sz="1100" i="1" dirty="0">
                <a:solidFill>
                  <a:schemeClr val="lt1"/>
                </a:solidFill>
              </a:rPr>
              <a:t>. </a:t>
            </a:r>
            <a:r>
              <a:rPr lang="en-GB" sz="1100" i="1" dirty="0" err="1">
                <a:solidFill>
                  <a:schemeClr val="lt1"/>
                </a:solidFill>
              </a:rPr>
              <a:t>Nguồn</a:t>
            </a:r>
            <a:r>
              <a:rPr lang="en-GB" sz="1100" i="1" dirty="0">
                <a:solidFill>
                  <a:schemeClr val="lt1"/>
                </a:solidFill>
              </a:rPr>
              <a:t>: OUCRU, 2022.</a:t>
            </a:r>
            <a:endParaRPr lang="en-GB" dirty="0">
              <a:solidFill>
                <a:schemeClr val="lt1"/>
              </a:solidFill>
            </a:endParaRPr>
          </a:p>
        </p:txBody>
      </p:sp>
      <p:pic>
        <p:nvPicPr>
          <p:cNvPr id="4" name="Picture 4" descr="A picture containing person, indoor, people, group&#10;&#10;Description automatically generated">
            <a:extLst>
              <a:ext uri="{FF2B5EF4-FFF2-40B4-BE49-F238E27FC236}">
                <a16:creationId xmlns:a16="http://schemas.microsoft.com/office/drawing/2014/main" id="{396C4B50-2D5B-1741-B5E0-EC739314C56E}"/>
              </a:ext>
            </a:extLst>
          </p:cNvPr>
          <p:cNvPicPr>
            <a:picLocks noChangeAspect="1"/>
          </p:cNvPicPr>
          <p:nvPr/>
        </p:nvPicPr>
        <p:blipFill rotWithShape="1">
          <a:blip r:embed="rId4"/>
          <a:srcRect r="10950" b="-553"/>
          <a:stretch/>
        </p:blipFill>
        <p:spPr>
          <a:xfrm>
            <a:off x="3751506" y="4933592"/>
            <a:ext cx="2766869" cy="2354845"/>
          </a:xfrm>
          <a:prstGeom prst="rect">
            <a:avLst/>
          </a:prstGeom>
        </p:spPr>
      </p:pic>
      <p:pic>
        <p:nvPicPr>
          <p:cNvPr id="5" name="Picture 5" descr="A picture containing text, table, person, indoor&#10;&#10;Description automatically generated">
            <a:extLst>
              <a:ext uri="{FF2B5EF4-FFF2-40B4-BE49-F238E27FC236}">
                <a16:creationId xmlns:a16="http://schemas.microsoft.com/office/drawing/2014/main" id="{F48007E8-C933-8B82-A8AF-674B2A79A182}"/>
              </a:ext>
            </a:extLst>
          </p:cNvPr>
          <p:cNvPicPr>
            <a:picLocks noChangeAspect="1"/>
          </p:cNvPicPr>
          <p:nvPr/>
        </p:nvPicPr>
        <p:blipFill>
          <a:blip r:embed="rId5"/>
          <a:stretch>
            <a:fillRect/>
          </a:stretch>
        </p:blipFill>
        <p:spPr>
          <a:xfrm>
            <a:off x="583478" y="4933592"/>
            <a:ext cx="3107101" cy="2341906"/>
          </a:xfrm>
          <a:prstGeom prst="rect">
            <a:avLst/>
          </a:prstGeom>
        </p:spPr>
      </p:pic>
      <p:sp>
        <p:nvSpPr>
          <p:cNvPr id="2" name="Slide Number Placeholder 1">
            <a:extLst>
              <a:ext uri="{FF2B5EF4-FFF2-40B4-BE49-F238E27FC236}">
                <a16:creationId xmlns:a16="http://schemas.microsoft.com/office/drawing/2014/main" id="{2EE03397-8A1F-32B1-4367-F058412A1C3E}"/>
              </a:ext>
            </a:extLst>
          </p:cNvPr>
          <p:cNvSpPr>
            <a:spLocks noGrp="1"/>
          </p:cNvSpPr>
          <p:nvPr>
            <p:ph type="sldNum" idx="12"/>
          </p:nvPr>
        </p:nvSpPr>
        <p:spPr/>
        <p:txBody>
          <a:bodyPr/>
          <a:lstStyle/>
          <a:p>
            <a:fld id="{00000000-1234-1234-1234-123412341234}" type="slidenum">
              <a:rPr lang="en-GB"/>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3"/>
          <p:cNvSpPr txBox="1"/>
          <p:nvPr/>
        </p:nvSpPr>
        <p:spPr>
          <a:xfrm>
            <a:off x="657226" y="5156745"/>
            <a:ext cx="5543550" cy="2568612"/>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Clr>
                <a:srgbClr val="000000"/>
              </a:buClr>
              <a:buSzPts val="1400"/>
              <a:buFont typeface="Arial"/>
              <a:buNone/>
            </a:pPr>
            <a:r>
              <a:rPr lang="en-GB" sz="1400" b="1" i="0" u="none" strike="noStrike" cap="none" dirty="0">
                <a:solidFill>
                  <a:srgbClr val="456980"/>
                </a:solidFill>
                <a:latin typeface="Arial"/>
                <a:ea typeface="Arial"/>
                <a:cs typeface="Arial"/>
                <a:sym typeface="Arial"/>
              </a:rPr>
              <a:t>CẤU TRÚC CHƯƠNG TRÌNH TẬP HUẤN </a:t>
            </a:r>
            <a:endParaRPr sz="1400" b="0" i="0" u="none" strike="noStrike" cap="none" dirty="0">
              <a:solidFill>
                <a:srgbClr val="000000"/>
              </a:solidFill>
              <a:latin typeface="Arial"/>
              <a:ea typeface="Arial"/>
              <a:cs typeface="Arial"/>
              <a:sym typeface="Arial"/>
            </a:endParaRPr>
          </a:p>
          <a:p>
            <a:pPr algn="just">
              <a:lnSpc>
                <a:spcPct val="107000"/>
              </a:lnSpc>
              <a:spcBef>
                <a:spcPts val="800"/>
              </a:spcBef>
              <a:buSzPts val="1100"/>
            </a:pPr>
            <a:r>
              <a:rPr lang="en-GB" sz="1100" b="0" i="0" u="none" strike="noStrike" cap="none" dirty="0" err="1">
                <a:solidFill>
                  <a:schemeClr val="dk1"/>
                </a:solidFill>
                <a:latin typeface="Arial"/>
                <a:ea typeface="Arial"/>
                <a:cs typeface="Arial"/>
                <a:sym typeface="Arial"/>
              </a:rPr>
              <a:t>Chương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trình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tập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huấn</a:t>
            </a:r>
            <a:r>
              <a:rPr lang="en-GB" sz="1100" b="0" i="0" u="none" strike="noStrike" cap="none" dirty="0">
                <a:solidFill>
                  <a:schemeClr val="dk1"/>
                </a:solidFill>
                <a:latin typeface="Arial"/>
                <a:ea typeface="Arial"/>
                <a:cs typeface="Arial"/>
                <a:sym typeface="Arial"/>
              </a:rPr>
              <a:t> bao </a:t>
            </a:r>
            <a:r>
              <a:rPr lang="en-GB" sz="1100" b="0" i="0" u="none" strike="noStrike" cap="none" dirty="0" err="1">
                <a:solidFill>
                  <a:schemeClr val="dk1"/>
                </a:solidFill>
                <a:latin typeface="Arial"/>
                <a:ea typeface="Arial"/>
                <a:cs typeface="Arial"/>
                <a:sym typeface="Arial"/>
              </a:rPr>
              <a:t>gồm</a:t>
            </a:r>
            <a:r>
              <a:rPr lang="en-GB" sz="1100" dirty="0">
                <a:solidFill>
                  <a:schemeClr val="dk1"/>
                </a:solidFill>
              </a:rPr>
              <a:t> 5 </a:t>
            </a:r>
            <a:r>
              <a:rPr lang="en-GB" sz="1100" b="0" i="0" u="none" strike="noStrike" cap="none" dirty="0">
                <a:solidFill>
                  <a:schemeClr val="dk1"/>
                </a:solidFill>
                <a:latin typeface="Arial"/>
                <a:ea typeface="Arial"/>
                <a:cs typeface="Arial"/>
                <a:sym typeface="Arial"/>
              </a:rPr>
              <a:t>Mô-</a:t>
            </a:r>
            <a:r>
              <a:rPr lang="en-GB" sz="1100" b="0" i="0" u="none" strike="noStrike" cap="none" dirty="0" err="1">
                <a:solidFill>
                  <a:schemeClr val="dk1"/>
                </a:solidFill>
                <a:latin typeface="Arial"/>
                <a:ea typeface="Arial"/>
                <a:cs typeface="Arial"/>
                <a:sym typeface="Arial"/>
              </a:rPr>
              <a:t>đun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Mỗi</a:t>
            </a:r>
            <a:r>
              <a:rPr lang="en-GB" sz="1100" b="0" i="0" u="none" strike="noStrike" cap="none" dirty="0">
                <a:solidFill>
                  <a:schemeClr val="dk1"/>
                </a:solidFill>
                <a:latin typeface="Arial"/>
                <a:ea typeface="Arial"/>
                <a:cs typeface="Arial"/>
                <a:sym typeface="Arial"/>
              </a:rPr>
              <a:t> Mô-</a:t>
            </a:r>
            <a:r>
              <a:rPr lang="en-GB" sz="1100" b="0" i="0" u="none" strike="noStrike" cap="none" dirty="0" err="1">
                <a:solidFill>
                  <a:schemeClr val="dk1"/>
                </a:solidFill>
                <a:latin typeface="Arial"/>
                <a:ea typeface="Arial"/>
                <a:cs typeface="Arial"/>
                <a:sym typeface="Arial"/>
              </a:rPr>
              <a:t>đun</a:t>
            </a:r>
            <a:r>
              <a:rPr lang="en-GB" sz="1100" b="0" i="0" u="none" strike="noStrike" cap="none" dirty="0">
                <a:solidFill>
                  <a:schemeClr val="dk1"/>
                </a:solidFill>
                <a:latin typeface="Arial"/>
                <a:ea typeface="Arial"/>
                <a:cs typeface="Arial"/>
                <a:sym typeface="Arial"/>
              </a:rPr>
              <a:t> </a:t>
            </a:r>
            <a:r>
              <a:rPr lang="en-GB" sz="1100" dirty="0" err="1">
                <a:solidFill>
                  <a:schemeClr val="dk1"/>
                </a:solidFill>
              </a:rPr>
              <a:t>hướng</a:t>
            </a:r>
            <a:r>
              <a:rPr lang="en-GB" sz="1100" dirty="0">
                <a:solidFill>
                  <a:schemeClr val="dk1"/>
                </a:solidFill>
              </a:rPr>
              <a:t> </a:t>
            </a:r>
            <a:r>
              <a:rPr lang="en-GB" sz="1100" dirty="0" err="1">
                <a:solidFill>
                  <a:schemeClr val="dk1"/>
                </a:solidFill>
              </a:rPr>
              <a:t>dẫn</a:t>
            </a:r>
            <a:r>
              <a:rPr lang="en-GB" sz="1100" dirty="0">
                <a:solidFill>
                  <a:schemeClr val="dk1"/>
                </a:solidFill>
              </a:rPr>
              <a:t> </a:t>
            </a:r>
            <a:r>
              <a:rPr lang="en-GB" sz="1100" dirty="0" err="1">
                <a:solidFill>
                  <a:schemeClr val="dk1"/>
                </a:solidFill>
              </a:rPr>
              <a:t>một</a:t>
            </a:r>
            <a:r>
              <a:rPr lang="en-GB" sz="1100" dirty="0">
                <a:solidFill>
                  <a:schemeClr val="dk1"/>
                </a:solidFill>
              </a:rPr>
              <a:t> </a:t>
            </a:r>
            <a:r>
              <a:rPr lang="en-GB" sz="1100" dirty="0" err="1">
                <a:solidFill>
                  <a:schemeClr val="dk1"/>
                </a:solidFill>
              </a:rPr>
              <a:t>dạng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kiến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thức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kỹ</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năng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truyền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thông</a:t>
            </a:r>
            <a:r>
              <a:rPr lang="en-GB" sz="1100" b="0" i="0" u="none" strike="noStrike" cap="none" dirty="0">
                <a:solidFill>
                  <a:schemeClr val="dk1"/>
                </a:solidFill>
                <a:latin typeface="Arial"/>
                <a:ea typeface="Arial"/>
                <a:cs typeface="Arial"/>
                <a:sym typeface="Arial"/>
              </a:rPr>
              <a:t> </a:t>
            </a:r>
            <a:r>
              <a:rPr lang="en-GB" sz="1100" dirty="0" err="1">
                <a:solidFill>
                  <a:schemeClr val="dk1"/>
                </a:solidFill>
              </a:rPr>
              <a:t>khác</a:t>
            </a:r>
            <a:r>
              <a:rPr lang="en-GB" sz="1100" dirty="0">
                <a:solidFill>
                  <a:schemeClr val="dk1"/>
                </a:solidFill>
              </a:rPr>
              <a:t> </a:t>
            </a:r>
            <a:r>
              <a:rPr lang="en-GB" sz="1100" dirty="0" err="1">
                <a:solidFill>
                  <a:schemeClr val="dk1"/>
                </a:solidFill>
              </a:rPr>
              <a:t>nhau</a:t>
            </a:r>
            <a:r>
              <a:rPr lang="en-GB" sz="1100" dirty="0">
                <a:solidFill>
                  <a:schemeClr val="dk1"/>
                </a:solidFill>
              </a:rPr>
              <a:t> </a:t>
            </a:r>
            <a:r>
              <a:rPr lang="en-GB" sz="1100" b="0" i="0" u="none" strike="noStrike" cap="none" dirty="0" err="1">
                <a:solidFill>
                  <a:schemeClr val="dk1"/>
                </a:solidFill>
                <a:latin typeface="Arial"/>
                <a:ea typeface="Arial"/>
                <a:cs typeface="Arial"/>
                <a:sym typeface="Arial"/>
              </a:rPr>
              <a:t>về</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vắc-xin</a:t>
            </a:r>
            <a:r>
              <a:rPr lang="en-GB" sz="1100" b="0" i="0" u="none" strike="noStrike" cap="none" dirty="0">
                <a:solidFill>
                  <a:schemeClr val="dk1"/>
                </a:solidFill>
                <a:latin typeface="Arial"/>
                <a:ea typeface="Arial"/>
                <a:cs typeface="Arial"/>
                <a:sym typeface="Arial"/>
              </a:rPr>
              <a:t>. Các Mô-</a:t>
            </a:r>
            <a:r>
              <a:rPr lang="en-GB" sz="1100" b="0" i="0" u="none" strike="noStrike" cap="none" dirty="0" err="1">
                <a:solidFill>
                  <a:schemeClr val="dk1"/>
                </a:solidFill>
                <a:latin typeface="Arial"/>
                <a:ea typeface="Arial"/>
                <a:cs typeface="Arial"/>
                <a:sym typeface="Arial"/>
              </a:rPr>
              <a:t>đun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này</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có</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thể</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thay</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đổi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thứ</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tự</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một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cách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linh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hoạt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tùy</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thuộc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bối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cảnh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của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địa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phương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cầu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của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học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viên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giảng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viên</a:t>
            </a:r>
            <a:r>
              <a:rPr lang="en-GB" sz="1100" b="0" i="0" u="none" strike="noStrike" cap="none" dirty="0">
                <a:solidFill>
                  <a:schemeClr val="dk1"/>
                </a:solidFill>
                <a:latin typeface="Arial"/>
                <a:ea typeface="Arial"/>
                <a:cs typeface="Arial"/>
                <a:sym typeface="Arial"/>
              </a:rPr>
              <a:t>.</a:t>
            </a:r>
            <a:r>
              <a:rPr lang="en-GB" sz="1100" dirty="0">
                <a:solidFill>
                  <a:schemeClr val="dk1"/>
                </a:solidFill>
              </a:rPr>
              <a:t> </a:t>
            </a:r>
            <a:endParaRPr sz="1400" b="0" i="0" u="none" strike="noStrike" cap="none" dirty="0">
              <a:solidFill>
                <a:schemeClr val="dk1"/>
              </a:solidFill>
              <a:latin typeface="Arial"/>
              <a:ea typeface="Arial"/>
              <a:cs typeface="Arial"/>
              <a:sym typeface="Arial"/>
            </a:endParaRPr>
          </a:p>
          <a:p>
            <a:pPr marL="171450" indent="-171450" algn="just">
              <a:lnSpc>
                <a:spcPct val="107000"/>
              </a:lnSpc>
              <a:spcBef>
                <a:spcPts val="800"/>
              </a:spcBef>
              <a:buClr>
                <a:srgbClr val="456980"/>
              </a:buClr>
              <a:buSzPts val="1100"/>
              <a:buFont typeface="Noto Sans Symbols"/>
              <a:buChar char="▪"/>
            </a:pPr>
            <a:r>
              <a:rPr lang="en-GB" sz="1100" b="0" i="1" u="none" strike="noStrike" cap="none" dirty="0">
                <a:solidFill>
                  <a:srgbClr val="456980"/>
                </a:solidFill>
                <a:latin typeface="Arial"/>
                <a:ea typeface="Arial"/>
                <a:cs typeface="Arial"/>
                <a:sym typeface="Arial"/>
              </a:rPr>
              <a:t>Mô-</a:t>
            </a:r>
            <a:r>
              <a:rPr lang="en-GB" sz="1100" b="0" i="1" u="none" strike="noStrike" cap="none" dirty="0" err="1">
                <a:solidFill>
                  <a:srgbClr val="456980"/>
                </a:solidFill>
                <a:latin typeface="Arial"/>
                <a:ea typeface="Arial"/>
                <a:cs typeface="Arial"/>
                <a:sym typeface="Arial"/>
              </a:rPr>
              <a:t>đun</a:t>
            </a:r>
            <a:r>
              <a:rPr lang="en-GB" sz="1100" b="0" i="1" u="none" strike="noStrike" cap="none" dirty="0">
                <a:solidFill>
                  <a:srgbClr val="456980"/>
                </a:solidFill>
                <a:latin typeface="Arial"/>
                <a:ea typeface="Arial"/>
                <a:cs typeface="Arial"/>
                <a:sym typeface="Arial"/>
              </a:rPr>
              <a:t> 1: </a:t>
            </a:r>
            <a:r>
              <a:rPr lang="en-GB" sz="1100" b="1" i="1" u="none" strike="noStrike" cap="none" dirty="0">
                <a:solidFill>
                  <a:srgbClr val="456980"/>
                </a:solidFill>
                <a:latin typeface="Arial"/>
                <a:ea typeface="Arial"/>
                <a:cs typeface="Arial"/>
                <a:sym typeface="Arial"/>
              </a:rPr>
              <a:t>XÂY DỰNG LÒNG TIN</a:t>
            </a:r>
            <a:r>
              <a:rPr lang="en-GB" sz="1100" b="1" i="1" dirty="0">
                <a:solidFill>
                  <a:srgbClr val="456980"/>
                </a:solidFill>
              </a:rPr>
              <a:t> </a:t>
            </a:r>
            <a:endParaRPr lang="en-GB" dirty="0">
              <a:solidFill>
                <a:srgbClr val="456980"/>
              </a:solidFill>
            </a:endParaRPr>
          </a:p>
          <a:p>
            <a:pPr marL="171450" marR="0" lvl="0" indent="-171450" algn="just" rtl="0">
              <a:lnSpc>
                <a:spcPct val="107000"/>
              </a:lnSpc>
              <a:spcBef>
                <a:spcPts val="800"/>
              </a:spcBef>
              <a:spcAft>
                <a:spcPts val="0"/>
              </a:spcAft>
              <a:buClr>
                <a:srgbClr val="456980"/>
              </a:buClr>
              <a:buSzPts val="1100"/>
              <a:buFont typeface="Noto Sans Symbols"/>
              <a:buChar char="▪"/>
            </a:pPr>
            <a:r>
              <a:rPr lang="en-GB" sz="1100" b="0" i="1" u="none" strike="noStrike" cap="none" dirty="0">
                <a:solidFill>
                  <a:srgbClr val="456980"/>
                </a:solidFill>
                <a:latin typeface="Arial"/>
                <a:ea typeface="Arial"/>
                <a:cs typeface="Arial"/>
                <a:sym typeface="Arial"/>
              </a:rPr>
              <a:t>Mô-</a:t>
            </a:r>
            <a:r>
              <a:rPr lang="en-GB" sz="1100" b="0" i="1" u="none" strike="noStrike" cap="none" dirty="0" err="1">
                <a:solidFill>
                  <a:srgbClr val="456980"/>
                </a:solidFill>
                <a:latin typeface="Arial"/>
                <a:ea typeface="Arial"/>
                <a:cs typeface="Arial"/>
                <a:sym typeface="Arial"/>
              </a:rPr>
              <a:t>đun</a:t>
            </a:r>
            <a:r>
              <a:rPr lang="en-GB" sz="1100" b="0" i="1" u="none" strike="noStrike" cap="none" dirty="0">
                <a:solidFill>
                  <a:srgbClr val="456980"/>
                </a:solidFill>
                <a:latin typeface="Arial"/>
                <a:ea typeface="Arial"/>
                <a:cs typeface="Arial"/>
                <a:sym typeface="Arial"/>
              </a:rPr>
              <a:t> 2: </a:t>
            </a:r>
            <a:r>
              <a:rPr lang="en-GB" sz="1100" b="1" i="1" u="none" strike="noStrike" cap="none" dirty="0">
                <a:solidFill>
                  <a:srgbClr val="456980"/>
                </a:solidFill>
                <a:latin typeface="Arial"/>
                <a:ea typeface="Arial"/>
                <a:cs typeface="Arial"/>
                <a:sym typeface="Arial"/>
              </a:rPr>
              <a:t>KỸ NĂNG THUYẾT PHỤC</a:t>
            </a:r>
            <a:r>
              <a:rPr lang="en-GB" sz="1100" b="1" i="1" dirty="0">
                <a:solidFill>
                  <a:srgbClr val="456980"/>
                </a:solidFill>
              </a:rPr>
              <a:t> </a:t>
            </a:r>
            <a:endParaRPr sz="1400" b="0" i="0" u="none" strike="noStrike" cap="none" dirty="0">
              <a:solidFill>
                <a:srgbClr val="456980"/>
              </a:solidFill>
              <a:latin typeface="Arial"/>
              <a:ea typeface="Arial"/>
              <a:cs typeface="Arial"/>
              <a:sym typeface="Arial"/>
            </a:endParaRPr>
          </a:p>
          <a:p>
            <a:pPr marL="171450" indent="-171450" algn="just">
              <a:lnSpc>
                <a:spcPct val="107000"/>
              </a:lnSpc>
              <a:spcBef>
                <a:spcPts val="800"/>
              </a:spcBef>
              <a:buClr>
                <a:srgbClr val="456980"/>
              </a:buClr>
              <a:buSzPts val="1100"/>
              <a:buFont typeface="Noto Sans Symbols"/>
              <a:buChar char="▪"/>
            </a:pPr>
            <a:r>
              <a:rPr lang="en-GB" sz="1100" b="0" i="1" u="none" strike="noStrike" cap="none" dirty="0">
                <a:solidFill>
                  <a:srgbClr val="456980"/>
                </a:solidFill>
                <a:latin typeface="Arial"/>
                <a:ea typeface="Arial"/>
                <a:cs typeface="Arial"/>
                <a:sym typeface="Arial"/>
              </a:rPr>
              <a:t>Mô-</a:t>
            </a:r>
            <a:r>
              <a:rPr lang="en-GB" sz="1100" b="0" i="1" u="none" strike="noStrike" cap="none" dirty="0" err="1">
                <a:solidFill>
                  <a:srgbClr val="456980"/>
                </a:solidFill>
                <a:latin typeface="Arial"/>
                <a:ea typeface="Arial"/>
                <a:cs typeface="Arial"/>
                <a:sym typeface="Arial"/>
              </a:rPr>
              <a:t>đun</a:t>
            </a:r>
            <a:r>
              <a:rPr lang="en-GB" sz="1100" b="0" i="1" u="none" strike="noStrike" cap="none" dirty="0">
                <a:solidFill>
                  <a:srgbClr val="456980"/>
                </a:solidFill>
                <a:latin typeface="Arial"/>
                <a:ea typeface="Arial"/>
                <a:cs typeface="Arial"/>
                <a:sym typeface="Arial"/>
              </a:rPr>
              <a:t> 3: </a:t>
            </a:r>
            <a:r>
              <a:rPr lang="en-GB" sz="1100" b="1" i="1" u="none" strike="noStrike" cap="none" dirty="0">
                <a:solidFill>
                  <a:srgbClr val="456980"/>
                </a:solidFill>
                <a:latin typeface="Arial"/>
                <a:ea typeface="Arial"/>
                <a:cs typeface="Arial"/>
                <a:sym typeface="Arial"/>
              </a:rPr>
              <a:t>KỸ NĂNG NGÔN NGỮ</a:t>
            </a:r>
            <a:r>
              <a:rPr lang="en-GB" sz="1100" b="1" i="1" dirty="0">
                <a:solidFill>
                  <a:srgbClr val="456980"/>
                </a:solidFill>
              </a:rPr>
              <a:t> </a:t>
            </a:r>
            <a:endParaRPr sz="1400" b="0" i="0" u="none" strike="noStrike" cap="none" dirty="0">
              <a:solidFill>
                <a:srgbClr val="456980"/>
              </a:solidFill>
              <a:latin typeface="Arial"/>
              <a:ea typeface="Arial"/>
              <a:cs typeface="Arial"/>
              <a:sym typeface="Arial"/>
            </a:endParaRPr>
          </a:p>
          <a:p>
            <a:pPr marL="171450" marR="0" lvl="0" indent="-171450" algn="just" rtl="0">
              <a:lnSpc>
                <a:spcPct val="107000"/>
              </a:lnSpc>
              <a:spcBef>
                <a:spcPts val="800"/>
              </a:spcBef>
              <a:spcAft>
                <a:spcPts val="0"/>
              </a:spcAft>
              <a:buClr>
                <a:srgbClr val="456980"/>
              </a:buClr>
              <a:buSzPts val="1100"/>
              <a:buFont typeface="Noto Sans Symbols"/>
              <a:buChar char="▪"/>
            </a:pPr>
            <a:r>
              <a:rPr lang="en-GB" sz="1100" b="0" i="1" u="none" strike="noStrike" cap="none" dirty="0">
                <a:solidFill>
                  <a:srgbClr val="456980"/>
                </a:solidFill>
                <a:latin typeface="Arial"/>
                <a:ea typeface="Arial"/>
                <a:cs typeface="Arial"/>
                <a:sym typeface="Arial"/>
              </a:rPr>
              <a:t>Mô-</a:t>
            </a:r>
            <a:r>
              <a:rPr lang="en-GB" sz="1100" b="0" i="1" u="none" strike="noStrike" cap="none" dirty="0" err="1">
                <a:solidFill>
                  <a:srgbClr val="456980"/>
                </a:solidFill>
                <a:latin typeface="Arial"/>
                <a:ea typeface="Arial"/>
                <a:cs typeface="Arial"/>
                <a:sym typeface="Arial"/>
              </a:rPr>
              <a:t>đun</a:t>
            </a:r>
            <a:r>
              <a:rPr lang="en-GB" sz="1100" b="0" i="1" u="none" strike="noStrike" cap="none" dirty="0">
                <a:solidFill>
                  <a:srgbClr val="456980"/>
                </a:solidFill>
                <a:latin typeface="Arial"/>
                <a:ea typeface="Arial"/>
                <a:cs typeface="Arial"/>
                <a:sym typeface="Arial"/>
              </a:rPr>
              <a:t> 4: </a:t>
            </a:r>
            <a:r>
              <a:rPr lang="en-GB" sz="1100" b="1" i="1" u="none" strike="noStrike" cap="none" dirty="0">
                <a:solidFill>
                  <a:srgbClr val="456980"/>
                </a:solidFill>
                <a:latin typeface="Arial"/>
                <a:ea typeface="Arial"/>
                <a:cs typeface="Arial"/>
                <a:sym typeface="Arial"/>
              </a:rPr>
              <a:t>MẠNG LƯỚI HỖ TRỢ TẠI ĐỊA PHƯƠNG</a:t>
            </a:r>
            <a:endParaRPr sz="1100" b="1" i="1" u="none" strike="noStrike" cap="none" dirty="0">
              <a:solidFill>
                <a:srgbClr val="456980"/>
              </a:solidFill>
              <a:latin typeface="Arial"/>
              <a:ea typeface="Arial"/>
              <a:cs typeface="Arial"/>
              <a:sym typeface="Arial"/>
            </a:endParaRPr>
          </a:p>
          <a:p>
            <a:pPr marL="171450" marR="0" lvl="0" indent="-171450" algn="just" rtl="0">
              <a:lnSpc>
                <a:spcPct val="107000"/>
              </a:lnSpc>
              <a:spcBef>
                <a:spcPts val="800"/>
              </a:spcBef>
              <a:spcAft>
                <a:spcPts val="0"/>
              </a:spcAft>
              <a:buClr>
                <a:srgbClr val="456980"/>
              </a:buClr>
              <a:buSzPts val="1100"/>
              <a:buChar char="▪"/>
            </a:pPr>
            <a:r>
              <a:rPr lang="en-GB" sz="1100" i="1" dirty="0">
                <a:solidFill>
                  <a:srgbClr val="456980"/>
                </a:solidFill>
              </a:rPr>
              <a:t>Mô-</a:t>
            </a:r>
            <a:r>
              <a:rPr lang="en-GB" sz="1100" i="1" dirty="0" err="1">
                <a:solidFill>
                  <a:srgbClr val="456980"/>
                </a:solidFill>
              </a:rPr>
              <a:t>đun</a:t>
            </a:r>
            <a:r>
              <a:rPr lang="en-GB" sz="1100" i="1" dirty="0">
                <a:solidFill>
                  <a:srgbClr val="456980"/>
                </a:solidFill>
              </a:rPr>
              <a:t> 5:</a:t>
            </a:r>
            <a:r>
              <a:rPr lang="en-GB" sz="1100" b="1" i="1" dirty="0">
                <a:solidFill>
                  <a:srgbClr val="456980"/>
                </a:solidFill>
              </a:rPr>
              <a:t> VẮC-XIN VÀ LỢI ÍCH CỦA VẮC-XIN</a:t>
            </a:r>
            <a:endParaRPr sz="1100" b="1" i="1" dirty="0">
              <a:solidFill>
                <a:srgbClr val="456980"/>
              </a:solidFill>
            </a:endParaRPr>
          </a:p>
        </p:txBody>
      </p:sp>
      <p:sp>
        <p:nvSpPr>
          <p:cNvPr id="123" name="Google Shape;123;p3"/>
          <p:cNvSpPr txBox="1"/>
          <p:nvPr/>
        </p:nvSpPr>
        <p:spPr>
          <a:xfrm>
            <a:off x="599394" y="613263"/>
            <a:ext cx="5787119" cy="585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GB" sz="1600" b="1" i="1" u="none" strike="noStrike" cap="none" dirty="0">
                <a:solidFill>
                  <a:srgbClr val="8C2137"/>
                </a:solidFill>
                <a:latin typeface="Arial"/>
                <a:ea typeface="Arial"/>
                <a:cs typeface="Arial"/>
                <a:sym typeface="Arial"/>
              </a:rPr>
              <a:t>NÂNG CAO NĂNG LỰC </a:t>
            </a: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r>
              <a:rPr lang="en-GB" sz="1600" b="1" i="1" u="none" strike="noStrike" cap="none" dirty="0">
                <a:solidFill>
                  <a:srgbClr val="8C2137"/>
                </a:solidFill>
                <a:latin typeface="Arial"/>
                <a:ea typeface="Arial"/>
                <a:cs typeface="Arial"/>
                <a:sym typeface="Arial"/>
              </a:rPr>
              <a:t>CHO CÁN BỘ VẮC-XIN TUYẾN ĐẦU</a:t>
            </a:r>
            <a:endParaRPr sz="1600" b="1" i="1" u="none" strike="noStrike" cap="none" dirty="0">
              <a:solidFill>
                <a:srgbClr val="8C2137"/>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F42F4128-C283-3FC2-5305-8297E03EA94D}"/>
              </a:ext>
            </a:extLst>
          </p:cNvPr>
          <p:cNvSpPr>
            <a:spLocks noGrp="1"/>
          </p:cNvSpPr>
          <p:nvPr>
            <p:ph type="sldNum" idx="12"/>
          </p:nvPr>
        </p:nvSpPr>
        <p:spPr/>
        <p:txBody>
          <a:bodyPr/>
          <a:lstStyle/>
          <a:p>
            <a:fld id="{00000000-1234-1234-1234-123412341234}" type="slidenum">
              <a:rPr lang="en-GB"/>
              <a:t>4</a:t>
            </a:fld>
            <a:endParaRPr lang="en-US"/>
          </a:p>
        </p:txBody>
      </p:sp>
      <p:sp>
        <p:nvSpPr>
          <p:cNvPr id="3" name="Google Shape;115;p2">
            <a:extLst>
              <a:ext uri="{FF2B5EF4-FFF2-40B4-BE49-F238E27FC236}">
                <a16:creationId xmlns:a16="http://schemas.microsoft.com/office/drawing/2014/main" id="{EFB52BD8-DFEB-1DFB-0F39-B39AEF3AD00F}"/>
              </a:ext>
            </a:extLst>
          </p:cNvPr>
          <p:cNvSpPr txBox="1"/>
          <p:nvPr/>
        </p:nvSpPr>
        <p:spPr>
          <a:xfrm>
            <a:off x="599394" y="1633783"/>
            <a:ext cx="5543550" cy="34178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dirty="0">
                <a:solidFill>
                  <a:srgbClr val="456980"/>
                </a:solidFill>
                <a:latin typeface="Arial"/>
                <a:ea typeface="Arial"/>
                <a:cs typeface="Arial"/>
                <a:sym typeface="Arial"/>
              </a:rPr>
              <a:t>CÁC KẾT QUẢ CỦA CHƯƠNG TRÌNH TẬP HUẤN</a:t>
            </a:r>
            <a:endParaRPr sz="1100" b="0" i="0" u="none" strike="noStrike" cap="none" dirty="0">
              <a:solidFill>
                <a:schemeClr val="dk1"/>
              </a:solidFill>
              <a:latin typeface="Arial"/>
              <a:ea typeface="Arial"/>
              <a:cs typeface="Arial"/>
              <a:sym typeface="Arial"/>
            </a:endParaRPr>
          </a:p>
          <a:p>
            <a:pPr algn="just">
              <a:lnSpc>
                <a:spcPct val="115000"/>
              </a:lnSpc>
              <a:spcBef>
                <a:spcPts val="554"/>
              </a:spcBef>
              <a:buSzPts val="1100"/>
            </a:pPr>
            <a:r>
              <a:rPr lang="en-GB" sz="1100" b="0" i="0" u="none" strike="noStrike" cap="none" dirty="0" err="1">
                <a:solidFill>
                  <a:schemeClr val="dk1"/>
                </a:solidFill>
                <a:latin typeface="Arial"/>
                <a:ea typeface="Arial"/>
                <a:cs typeface="Arial"/>
                <a:sym typeface="Arial"/>
              </a:rPr>
              <a:t>Chương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trình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tập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huấn</a:t>
            </a:r>
            <a:r>
              <a:rPr lang="en-GB" sz="1100" b="0" i="0" u="none" strike="noStrike" cap="none" dirty="0">
                <a:solidFill>
                  <a:schemeClr val="dk1"/>
                </a:solidFill>
                <a:latin typeface="Arial"/>
                <a:ea typeface="Arial"/>
                <a:cs typeface="Arial"/>
                <a:sym typeface="Arial"/>
              </a:rPr>
              <a:t> mong </a:t>
            </a:r>
            <a:r>
              <a:rPr lang="en-GB" sz="1100" b="0" i="0" u="none" strike="noStrike" cap="none" dirty="0" err="1">
                <a:solidFill>
                  <a:schemeClr val="dk1"/>
                </a:solidFill>
                <a:latin typeface="Arial"/>
                <a:ea typeface="Arial"/>
                <a:cs typeface="Arial"/>
                <a:sym typeface="Arial"/>
              </a:rPr>
              <a:t>muốn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tăng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cường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năng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lực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hiệu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quả</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công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việc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truyền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thông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về</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vắc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xin</a:t>
            </a:r>
            <a:r>
              <a:rPr lang="en-GB" sz="1100" b="0" i="0" u="none" strike="noStrike" cap="none" dirty="0">
                <a:solidFill>
                  <a:schemeClr val="dk1"/>
                </a:solidFill>
                <a:latin typeface="Arial"/>
                <a:ea typeface="Arial"/>
                <a:cs typeface="Arial"/>
                <a:sym typeface="Arial"/>
              </a:rPr>
              <a:t> của </a:t>
            </a:r>
            <a:r>
              <a:rPr lang="en-GB" sz="1100" b="0" i="0" u="none" strike="noStrike" cap="none" dirty="0" err="1">
                <a:solidFill>
                  <a:schemeClr val="dk1"/>
                </a:solidFill>
                <a:latin typeface="Arial"/>
                <a:ea typeface="Arial"/>
                <a:cs typeface="Arial"/>
                <a:sym typeface="Arial"/>
              </a:rPr>
              <a:t>các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cộng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viên</a:t>
            </a:r>
            <a:r>
              <a:rPr lang="en-GB" sz="1100" b="0" i="0" u="none" strike="noStrike" cap="none" dirty="0">
                <a:solidFill>
                  <a:schemeClr val="dk1"/>
                </a:solidFill>
                <a:latin typeface="Arial"/>
                <a:ea typeface="Arial"/>
                <a:cs typeface="Arial"/>
                <a:sym typeface="Arial"/>
              </a:rPr>
              <a:t> y </a:t>
            </a:r>
            <a:r>
              <a:rPr lang="en-GB" sz="1100" b="0" i="0" u="none" strike="noStrike" cap="none" dirty="0" err="1">
                <a:solidFill>
                  <a:schemeClr val="dk1"/>
                </a:solidFill>
                <a:latin typeface="Arial"/>
                <a:ea typeface="Arial"/>
                <a:cs typeface="Arial"/>
                <a:sym typeface="Arial"/>
              </a:rPr>
              <a:t>tế</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thôn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buôn</a:t>
            </a:r>
            <a:r>
              <a:rPr lang="en-GB" sz="1100" b="0" i="0" u="none" strike="noStrike" cap="none" dirty="0">
                <a:solidFill>
                  <a:schemeClr val="dk1"/>
                </a:solidFill>
                <a:latin typeface="Arial"/>
                <a:ea typeface="Arial"/>
                <a:cs typeface="Arial"/>
                <a:sym typeface="Arial"/>
              </a:rPr>
              <a:t>. Các </a:t>
            </a:r>
            <a:r>
              <a:rPr lang="en-GB" sz="1100" b="0" i="0" u="none" strike="noStrike" cap="none" dirty="0" err="1">
                <a:solidFill>
                  <a:schemeClr val="dk1"/>
                </a:solidFill>
                <a:latin typeface="Arial"/>
                <a:ea typeface="Arial"/>
                <a:cs typeface="Arial"/>
                <a:sym typeface="Arial"/>
              </a:rPr>
              <a:t>kết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quả</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chính</a:t>
            </a:r>
            <a:r>
              <a:rPr lang="en-GB" sz="1100" b="0" i="0" u="none" strike="noStrike" cap="none" dirty="0">
                <a:solidFill>
                  <a:schemeClr val="dk1"/>
                </a:solidFill>
                <a:latin typeface="Arial"/>
                <a:ea typeface="Arial"/>
                <a:cs typeface="Arial"/>
                <a:sym typeface="Arial"/>
              </a:rPr>
              <a:t> của </a:t>
            </a:r>
            <a:r>
              <a:rPr lang="en-GB" sz="1100" b="0" i="0" u="none" strike="noStrike" cap="none" dirty="0" err="1">
                <a:solidFill>
                  <a:schemeClr val="dk1"/>
                </a:solidFill>
                <a:latin typeface="Arial"/>
                <a:ea typeface="Arial"/>
                <a:cs typeface="Arial"/>
                <a:sym typeface="Arial"/>
              </a:rPr>
              <a:t>chương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trình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tập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huấn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gồm</a:t>
            </a:r>
            <a:r>
              <a:rPr lang="en-GB" sz="1100" b="0" i="0" u="none" strike="noStrike" cap="none" dirty="0">
                <a:solidFill>
                  <a:schemeClr val="dk1"/>
                </a:solidFill>
                <a:latin typeface="Arial"/>
                <a:ea typeface="Arial"/>
                <a:cs typeface="Arial"/>
                <a:sym typeface="Arial"/>
              </a:rPr>
              <a:t>:</a:t>
            </a:r>
            <a:r>
              <a:rPr lang="en-GB" sz="1100" dirty="0">
                <a:solidFill>
                  <a:schemeClr val="dk1"/>
                </a:solidFill>
              </a:rPr>
              <a:t> </a:t>
            </a:r>
            <a:endParaRPr sz="1100" b="0" i="0" u="none" strike="noStrike" cap="none" dirty="0">
              <a:solidFill>
                <a:schemeClr val="dk1"/>
              </a:solidFill>
              <a:latin typeface="Arial"/>
              <a:ea typeface="Arial"/>
              <a:cs typeface="Arial"/>
              <a:sym typeface="Arial"/>
            </a:endParaRPr>
          </a:p>
          <a:p>
            <a:pPr algn="just">
              <a:lnSpc>
                <a:spcPct val="115000"/>
              </a:lnSpc>
              <a:spcBef>
                <a:spcPts val="554"/>
              </a:spcBef>
              <a:buSzPts val="1100"/>
            </a:pPr>
            <a:r>
              <a:rPr lang="en-GB" sz="1100" b="1" i="1" u="none" strike="noStrike" cap="none" dirty="0" err="1">
                <a:solidFill>
                  <a:srgbClr val="456980"/>
                </a:solidFill>
                <a:latin typeface="Arial"/>
                <a:ea typeface="Arial"/>
                <a:cs typeface="Arial"/>
                <a:sym typeface="Arial"/>
              </a:rPr>
              <a:t>Kết</a:t>
            </a:r>
            <a:r>
              <a:rPr lang="en-GB" sz="1100" b="1" i="1" u="none" strike="noStrike" cap="none" dirty="0">
                <a:solidFill>
                  <a:srgbClr val="456980"/>
                </a:solidFill>
                <a:latin typeface="Arial"/>
                <a:ea typeface="Arial"/>
                <a:cs typeface="Arial"/>
                <a:sym typeface="Arial"/>
              </a:rPr>
              <a:t> </a:t>
            </a:r>
            <a:r>
              <a:rPr lang="en-GB" sz="1100" b="1" i="1" u="none" strike="noStrike" cap="none" dirty="0" err="1">
                <a:solidFill>
                  <a:srgbClr val="456980"/>
                </a:solidFill>
                <a:latin typeface="Arial"/>
                <a:ea typeface="Arial"/>
                <a:cs typeface="Arial"/>
                <a:sym typeface="Arial"/>
              </a:rPr>
              <a:t>quả</a:t>
            </a:r>
            <a:r>
              <a:rPr lang="en-GB" sz="1100" b="1" i="1" u="none" strike="noStrike" cap="none" dirty="0">
                <a:solidFill>
                  <a:srgbClr val="456980"/>
                </a:solidFill>
                <a:latin typeface="Arial"/>
                <a:ea typeface="Arial"/>
                <a:cs typeface="Arial"/>
                <a:sym typeface="Arial"/>
              </a:rPr>
              <a:t> 1:</a:t>
            </a:r>
            <a:r>
              <a:rPr lang="en-GB" sz="1100" b="0" i="0" u="none" strike="noStrike" cap="none" dirty="0">
                <a:solidFill>
                  <a:schemeClr val="dk1"/>
                </a:solidFill>
                <a:latin typeface="Arial"/>
                <a:ea typeface="Arial"/>
                <a:cs typeface="Arial"/>
                <a:sym typeface="Arial"/>
              </a:rPr>
              <a:t> Các </a:t>
            </a:r>
            <a:r>
              <a:rPr lang="en-GB" sz="1100" b="0" i="0" u="none" strike="noStrike" cap="none" dirty="0" err="1">
                <a:solidFill>
                  <a:schemeClr val="dk1"/>
                </a:solidFill>
                <a:latin typeface="Arial"/>
                <a:ea typeface="Arial"/>
                <a:cs typeface="Arial"/>
                <a:sym typeface="Arial"/>
              </a:rPr>
              <a:t>cộng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viên</a:t>
            </a:r>
            <a:r>
              <a:rPr lang="en-GB" sz="1100" b="0" i="0" u="none" strike="noStrike" cap="none" dirty="0">
                <a:solidFill>
                  <a:schemeClr val="dk1"/>
                </a:solidFill>
                <a:latin typeface="Arial"/>
                <a:ea typeface="Arial"/>
                <a:cs typeface="Arial"/>
                <a:sym typeface="Arial"/>
              </a:rPr>
              <a:t> y </a:t>
            </a:r>
            <a:r>
              <a:rPr lang="en-GB" sz="1100" b="0" i="0" u="none" strike="noStrike" cap="none" dirty="0" err="1">
                <a:solidFill>
                  <a:schemeClr val="dk1"/>
                </a:solidFill>
                <a:latin typeface="Arial"/>
                <a:ea typeface="Arial"/>
                <a:cs typeface="Arial"/>
                <a:sym typeface="Arial"/>
              </a:rPr>
              <a:t>tế</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có</a:t>
            </a:r>
            <a:r>
              <a:rPr lang="en-GB" sz="1100" dirty="0">
                <a:solidFill>
                  <a:schemeClr val="dk1"/>
                </a:solidFill>
              </a:rPr>
              <a:t> </a:t>
            </a:r>
            <a:r>
              <a:rPr lang="en-GB" sz="1100" dirty="0" err="1">
                <a:solidFill>
                  <a:schemeClr val="dk1"/>
                </a:solidFill>
              </a:rPr>
              <a:t>thêm</a:t>
            </a:r>
            <a:r>
              <a:rPr lang="en-GB" sz="1100" dirty="0">
                <a:solidFill>
                  <a:schemeClr val="dk1"/>
                </a:solidFill>
              </a:rPr>
              <a:t> </a:t>
            </a:r>
            <a:r>
              <a:rPr lang="en-GB" sz="1100" dirty="0" err="1">
                <a:solidFill>
                  <a:schemeClr val="dk1"/>
                </a:solidFill>
              </a:rPr>
              <a:t>kiến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thức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cơ</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bản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về</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một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số</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bệnh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truyền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nhiễm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loại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vắc-xin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tương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ứng</a:t>
            </a:r>
            <a:r>
              <a:rPr lang="en-GB" sz="1100" b="0" i="0" u="none" strike="noStrike" cap="none" dirty="0">
                <a:solidFill>
                  <a:schemeClr val="dk1"/>
                </a:solidFill>
                <a:latin typeface="Arial"/>
                <a:ea typeface="Arial"/>
                <a:cs typeface="Arial"/>
                <a:sym typeface="Arial"/>
              </a:rPr>
              <a:t>.</a:t>
            </a:r>
            <a:endParaRPr sz="1400" b="0" i="0" u="none" strike="noStrike" cap="none" dirty="0">
              <a:solidFill>
                <a:schemeClr val="dk1"/>
              </a:solidFill>
              <a:latin typeface="Arial"/>
              <a:ea typeface="Arial"/>
              <a:cs typeface="Arial"/>
              <a:sym typeface="Arial"/>
            </a:endParaRPr>
          </a:p>
          <a:p>
            <a:pPr algn="just">
              <a:lnSpc>
                <a:spcPct val="115000"/>
              </a:lnSpc>
              <a:spcBef>
                <a:spcPts val="554"/>
              </a:spcBef>
              <a:buSzPts val="1100"/>
            </a:pPr>
            <a:r>
              <a:rPr lang="en-GB" sz="1100" b="1" i="1" u="none" strike="noStrike" cap="none" dirty="0" err="1">
                <a:solidFill>
                  <a:srgbClr val="456980"/>
                </a:solidFill>
                <a:latin typeface="Arial"/>
                <a:ea typeface="Arial"/>
                <a:cs typeface="Arial"/>
                <a:sym typeface="Arial"/>
              </a:rPr>
              <a:t>Kết</a:t>
            </a:r>
            <a:r>
              <a:rPr lang="en-GB" sz="1100" b="1" i="1" u="none" strike="noStrike" cap="none" dirty="0">
                <a:solidFill>
                  <a:srgbClr val="456980"/>
                </a:solidFill>
                <a:latin typeface="Arial"/>
                <a:ea typeface="Arial"/>
                <a:cs typeface="Arial"/>
                <a:sym typeface="Arial"/>
              </a:rPr>
              <a:t> </a:t>
            </a:r>
            <a:r>
              <a:rPr lang="en-GB" sz="1100" b="1" i="1" u="none" strike="noStrike" cap="none" dirty="0" err="1">
                <a:solidFill>
                  <a:srgbClr val="456980"/>
                </a:solidFill>
                <a:latin typeface="Arial"/>
                <a:ea typeface="Arial"/>
                <a:cs typeface="Arial"/>
                <a:sym typeface="Arial"/>
              </a:rPr>
              <a:t>quả</a:t>
            </a:r>
            <a:r>
              <a:rPr lang="en-GB" sz="1100" b="1" i="1" u="none" strike="noStrike" cap="none" dirty="0">
                <a:solidFill>
                  <a:srgbClr val="456980"/>
                </a:solidFill>
                <a:latin typeface="Arial"/>
                <a:ea typeface="Arial"/>
                <a:cs typeface="Arial"/>
                <a:sym typeface="Arial"/>
              </a:rPr>
              <a:t> 2:</a:t>
            </a:r>
            <a:r>
              <a:rPr lang="en-GB" sz="1100" b="0" i="0" u="none" strike="noStrike" cap="none" dirty="0">
                <a:solidFill>
                  <a:schemeClr val="dk1"/>
                </a:solidFill>
                <a:latin typeface="Arial"/>
                <a:ea typeface="Arial"/>
                <a:cs typeface="Arial"/>
                <a:sym typeface="Arial"/>
              </a:rPr>
              <a:t> Các </a:t>
            </a:r>
            <a:r>
              <a:rPr lang="en-GB" sz="1100" b="0" i="0" u="none" strike="noStrike" cap="none" dirty="0" err="1">
                <a:solidFill>
                  <a:schemeClr val="dk1"/>
                </a:solidFill>
                <a:latin typeface="Arial"/>
                <a:ea typeface="Arial"/>
                <a:cs typeface="Arial"/>
                <a:sym typeface="Arial"/>
              </a:rPr>
              <a:t>cộng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viên</a:t>
            </a:r>
            <a:r>
              <a:rPr lang="en-GB" sz="1100" b="0" i="0" u="none" strike="noStrike" cap="none" dirty="0">
                <a:solidFill>
                  <a:schemeClr val="dk1"/>
                </a:solidFill>
                <a:latin typeface="Arial"/>
                <a:ea typeface="Arial"/>
                <a:cs typeface="Arial"/>
                <a:sym typeface="Arial"/>
              </a:rPr>
              <a:t> y </a:t>
            </a:r>
            <a:r>
              <a:rPr lang="en-GB" sz="1100" b="0" i="0" u="none" strike="noStrike" cap="none" dirty="0" err="1">
                <a:solidFill>
                  <a:schemeClr val="dk1"/>
                </a:solidFill>
                <a:latin typeface="Arial"/>
                <a:ea typeface="Arial"/>
                <a:cs typeface="Arial"/>
                <a:sym typeface="Arial"/>
              </a:rPr>
              <a:t>tế</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có</a:t>
            </a:r>
            <a:r>
              <a:rPr lang="en-GB" sz="1100" dirty="0">
                <a:solidFill>
                  <a:schemeClr val="dk1"/>
                </a:solidFill>
              </a:rPr>
              <a:t> </a:t>
            </a:r>
            <a:r>
              <a:rPr lang="en-GB" sz="1100" dirty="0" err="1">
                <a:solidFill>
                  <a:schemeClr val="dk1"/>
                </a:solidFill>
              </a:rPr>
              <a:t>thêm</a:t>
            </a:r>
            <a:r>
              <a:rPr lang="en-GB" sz="1100" dirty="0">
                <a:solidFill>
                  <a:schemeClr val="dk1"/>
                </a:solidFill>
              </a:rPr>
              <a:t> </a:t>
            </a:r>
            <a:r>
              <a:rPr lang="en-GB" sz="1100" b="0" i="0" u="none" strike="noStrike" cap="none" dirty="0" err="1">
                <a:solidFill>
                  <a:schemeClr val="dk1"/>
                </a:solidFill>
                <a:latin typeface="Arial"/>
                <a:ea typeface="Arial"/>
                <a:cs typeface="Arial"/>
                <a:sym typeface="Arial"/>
              </a:rPr>
              <a:t>hiểu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biết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về</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thông</a:t>
            </a:r>
            <a:r>
              <a:rPr lang="en-GB" sz="1100" b="0" i="0" u="none" strike="noStrike" cap="none" dirty="0">
                <a:solidFill>
                  <a:schemeClr val="dk1"/>
                </a:solidFill>
                <a:latin typeface="Arial"/>
                <a:ea typeface="Arial"/>
                <a:cs typeface="Arial"/>
                <a:sym typeface="Arial"/>
              </a:rPr>
              <a:t> tin </a:t>
            </a:r>
            <a:r>
              <a:rPr lang="en-GB" sz="1100" b="0" i="0" u="none" strike="noStrike" cap="none" dirty="0" err="1">
                <a:solidFill>
                  <a:schemeClr val="dk1"/>
                </a:solidFill>
                <a:latin typeface="Arial"/>
                <a:ea typeface="Arial"/>
                <a:cs typeface="Arial"/>
                <a:sym typeface="Arial"/>
              </a:rPr>
              <a:t>và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tình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hình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của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cộng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đồng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bối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cảnh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địa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phương</a:t>
            </a:r>
            <a:r>
              <a:rPr lang="en-GB" sz="1100" b="0" i="0" u="none" strike="noStrike" cap="none" dirty="0">
                <a:solidFill>
                  <a:schemeClr val="dk1"/>
                </a:solidFill>
                <a:latin typeface="Arial"/>
                <a:ea typeface="Arial"/>
                <a:cs typeface="Arial"/>
                <a:sym typeface="Arial"/>
              </a:rPr>
              <a:t>, bao </a:t>
            </a:r>
            <a:r>
              <a:rPr lang="en-GB" sz="1100" b="0" i="0" u="none" strike="noStrike" cap="none" dirty="0" err="1">
                <a:solidFill>
                  <a:schemeClr val="dk1"/>
                </a:solidFill>
                <a:latin typeface="Arial"/>
                <a:ea typeface="Arial"/>
                <a:cs typeface="Arial"/>
                <a:sym typeface="Arial"/>
              </a:rPr>
              <a:t>gồm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cả</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vấn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đề</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về</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giới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đặc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thù</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văn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hóa</a:t>
            </a:r>
            <a:r>
              <a:rPr lang="en-GB" sz="1100" b="0" i="0" u="none" strike="noStrike" cap="none" dirty="0">
                <a:solidFill>
                  <a:schemeClr val="dk1"/>
                </a:solidFill>
                <a:latin typeface="Arial"/>
                <a:ea typeface="Arial"/>
                <a:cs typeface="Arial"/>
                <a:sym typeface="Arial"/>
              </a:rPr>
              <a:t>.</a:t>
            </a:r>
            <a:endParaRPr sz="1400" b="0" i="0" u="none" strike="noStrike" cap="none" dirty="0">
              <a:solidFill>
                <a:schemeClr val="dk1"/>
              </a:solidFill>
              <a:latin typeface="Arial"/>
              <a:ea typeface="Arial"/>
              <a:cs typeface="Arial"/>
              <a:sym typeface="Arial"/>
            </a:endParaRPr>
          </a:p>
          <a:p>
            <a:pPr algn="just">
              <a:lnSpc>
                <a:spcPct val="115000"/>
              </a:lnSpc>
              <a:spcBef>
                <a:spcPts val="554"/>
              </a:spcBef>
              <a:buSzPts val="1100"/>
            </a:pPr>
            <a:r>
              <a:rPr lang="en-GB" sz="1100" b="1" i="1" u="none" strike="noStrike" cap="none" dirty="0" err="1">
                <a:solidFill>
                  <a:srgbClr val="456980"/>
                </a:solidFill>
                <a:latin typeface="Arial"/>
                <a:ea typeface="Arial"/>
                <a:cs typeface="Arial"/>
                <a:sym typeface="Arial"/>
              </a:rPr>
              <a:t>Kết</a:t>
            </a:r>
            <a:r>
              <a:rPr lang="en-GB" sz="1100" b="1" i="1" u="none" strike="noStrike" cap="none" dirty="0">
                <a:solidFill>
                  <a:srgbClr val="456980"/>
                </a:solidFill>
                <a:latin typeface="Arial"/>
                <a:ea typeface="Arial"/>
                <a:cs typeface="Arial"/>
                <a:sym typeface="Arial"/>
              </a:rPr>
              <a:t> </a:t>
            </a:r>
            <a:r>
              <a:rPr lang="en-GB" sz="1100" b="1" i="1" u="none" strike="noStrike" cap="none" dirty="0" err="1">
                <a:solidFill>
                  <a:srgbClr val="456980"/>
                </a:solidFill>
                <a:latin typeface="Arial"/>
                <a:ea typeface="Arial"/>
                <a:cs typeface="Arial"/>
                <a:sym typeface="Arial"/>
              </a:rPr>
              <a:t>quả</a:t>
            </a:r>
            <a:r>
              <a:rPr lang="en-GB" sz="1100" b="1" i="1" u="none" strike="noStrike" cap="none" dirty="0">
                <a:solidFill>
                  <a:srgbClr val="456980"/>
                </a:solidFill>
                <a:latin typeface="Arial"/>
                <a:ea typeface="Arial"/>
                <a:cs typeface="Arial"/>
                <a:sym typeface="Arial"/>
              </a:rPr>
              <a:t> 3:</a:t>
            </a:r>
            <a:r>
              <a:rPr lang="en-GB" sz="1100" b="0" i="0" u="none" strike="noStrike" cap="none" dirty="0">
                <a:solidFill>
                  <a:schemeClr val="dk1"/>
                </a:solidFill>
                <a:latin typeface="Arial"/>
                <a:ea typeface="Arial"/>
                <a:cs typeface="Arial"/>
                <a:sym typeface="Arial"/>
              </a:rPr>
              <a:t> Các </a:t>
            </a:r>
            <a:r>
              <a:rPr lang="en-GB" sz="1100" b="0" i="0" u="none" strike="noStrike" cap="none" dirty="0" err="1">
                <a:solidFill>
                  <a:schemeClr val="dk1"/>
                </a:solidFill>
                <a:latin typeface="Arial"/>
                <a:ea typeface="Arial"/>
                <a:cs typeface="Arial"/>
                <a:sym typeface="Arial"/>
              </a:rPr>
              <a:t>cộng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viên</a:t>
            </a:r>
            <a:r>
              <a:rPr lang="en-GB" sz="1100" b="0" i="0" u="none" strike="noStrike" cap="none" dirty="0">
                <a:solidFill>
                  <a:schemeClr val="dk1"/>
                </a:solidFill>
                <a:latin typeface="Arial"/>
                <a:ea typeface="Arial"/>
                <a:cs typeface="Arial"/>
                <a:sym typeface="Arial"/>
              </a:rPr>
              <a:t> y </a:t>
            </a:r>
            <a:r>
              <a:rPr lang="en-GB" sz="1100" b="0" i="0" u="none" strike="noStrike" cap="none" dirty="0" err="1">
                <a:solidFill>
                  <a:schemeClr val="dk1"/>
                </a:solidFill>
                <a:latin typeface="Arial"/>
                <a:ea typeface="Arial"/>
                <a:cs typeface="Arial"/>
                <a:sym typeface="Arial"/>
              </a:rPr>
              <a:t>tế</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có</a:t>
            </a:r>
            <a:r>
              <a:rPr lang="en-GB" sz="1100" b="0" i="0" u="none" strike="noStrike" cap="none" dirty="0">
                <a:solidFill>
                  <a:schemeClr val="dk1"/>
                </a:solidFill>
                <a:latin typeface="Arial"/>
                <a:ea typeface="Arial"/>
                <a:cs typeface="Arial"/>
                <a:sym typeface="Arial"/>
              </a:rPr>
              <a:t> </a:t>
            </a:r>
            <a:r>
              <a:rPr lang="en-GB" sz="1100" dirty="0" err="1">
                <a:solidFill>
                  <a:schemeClr val="dk1"/>
                </a:solidFill>
              </a:rPr>
              <a:t>thêm</a:t>
            </a:r>
            <a:r>
              <a:rPr lang="en-GB" sz="1100" dirty="0">
                <a:solidFill>
                  <a:schemeClr val="dk1"/>
                </a:solidFill>
              </a:rPr>
              <a:t> </a:t>
            </a:r>
            <a:r>
              <a:rPr lang="en-GB" sz="1100" b="0" i="0" u="none" strike="noStrike" cap="none" dirty="0" err="1">
                <a:solidFill>
                  <a:schemeClr val="dk1"/>
                </a:solidFill>
                <a:latin typeface="Arial"/>
                <a:ea typeface="Arial"/>
                <a:cs typeface="Arial"/>
                <a:sym typeface="Arial"/>
              </a:rPr>
              <a:t>kỹ</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năng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kiến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thức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phù</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hợp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để</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thực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hiện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hoạt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động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kết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nối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cộng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đồng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trong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bối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cảnh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địa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phương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cũng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như</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phối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hợp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làm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việc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hiệu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quả</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với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cộng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đồng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dạng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văn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hóa</a:t>
            </a:r>
            <a:r>
              <a:rPr lang="en-GB" sz="1100" b="0" i="0" u="none" strike="noStrike" cap="none" dirty="0">
                <a:solidFill>
                  <a:schemeClr val="dk1"/>
                </a:solidFill>
                <a:latin typeface="Arial"/>
                <a:ea typeface="Arial"/>
                <a:cs typeface="Arial"/>
                <a:sym typeface="Arial"/>
              </a:rPr>
              <a:t>.</a:t>
            </a:r>
            <a:r>
              <a:rPr lang="en-GB" sz="1100" dirty="0">
                <a:solidFill>
                  <a:schemeClr val="dk1"/>
                </a:solidFill>
              </a:rPr>
              <a:t> </a:t>
            </a:r>
            <a:endParaRPr sz="1400" b="0" i="0" u="none" strike="noStrike" cap="none" dirty="0">
              <a:solidFill>
                <a:schemeClr val="dk1"/>
              </a:solidFill>
              <a:latin typeface="Arial"/>
              <a:ea typeface="Arial"/>
              <a:cs typeface="Arial"/>
              <a:sym typeface="Arial"/>
            </a:endParaRPr>
          </a:p>
          <a:p>
            <a:pPr algn="just">
              <a:lnSpc>
                <a:spcPct val="115000"/>
              </a:lnSpc>
              <a:spcBef>
                <a:spcPts val="554"/>
              </a:spcBef>
              <a:buSzPts val="1100"/>
            </a:pPr>
            <a:r>
              <a:rPr lang="en-GB" sz="1100" b="1" i="1" u="none" strike="noStrike" cap="none" dirty="0" err="1">
                <a:solidFill>
                  <a:srgbClr val="456980"/>
                </a:solidFill>
                <a:latin typeface="Arial"/>
                <a:ea typeface="Arial"/>
                <a:cs typeface="Arial"/>
                <a:sym typeface="Arial"/>
              </a:rPr>
              <a:t>Kết</a:t>
            </a:r>
            <a:r>
              <a:rPr lang="en-GB" sz="1100" b="1" i="1" u="none" strike="noStrike" cap="none" dirty="0">
                <a:solidFill>
                  <a:srgbClr val="456980"/>
                </a:solidFill>
                <a:latin typeface="Arial"/>
                <a:ea typeface="Arial"/>
                <a:cs typeface="Arial"/>
                <a:sym typeface="Arial"/>
              </a:rPr>
              <a:t> </a:t>
            </a:r>
            <a:r>
              <a:rPr lang="en-GB" sz="1100" b="1" i="1" u="none" strike="noStrike" cap="none" dirty="0" err="1">
                <a:solidFill>
                  <a:srgbClr val="456980"/>
                </a:solidFill>
                <a:latin typeface="Arial"/>
                <a:ea typeface="Arial"/>
                <a:cs typeface="Arial"/>
                <a:sym typeface="Arial"/>
              </a:rPr>
              <a:t>quả</a:t>
            </a:r>
            <a:r>
              <a:rPr lang="en-GB" sz="1100" b="1" i="1" u="none" strike="noStrike" cap="none" dirty="0">
                <a:solidFill>
                  <a:srgbClr val="456980"/>
                </a:solidFill>
                <a:latin typeface="Arial"/>
                <a:ea typeface="Arial"/>
                <a:cs typeface="Arial"/>
                <a:sym typeface="Arial"/>
              </a:rPr>
              <a:t> 4:</a:t>
            </a:r>
            <a:r>
              <a:rPr lang="en-GB" sz="1100" b="0" i="0" u="none" strike="noStrike" cap="none" dirty="0">
                <a:solidFill>
                  <a:schemeClr val="dk1"/>
                </a:solidFill>
                <a:latin typeface="Arial"/>
                <a:ea typeface="Arial"/>
                <a:cs typeface="Arial"/>
                <a:sym typeface="Arial"/>
              </a:rPr>
              <a:t> Các </a:t>
            </a:r>
            <a:r>
              <a:rPr lang="en-GB" sz="1100" b="0" i="0" u="none" strike="noStrike" cap="none" dirty="0" err="1">
                <a:solidFill>
                  <a:schemeClr val="dk1"/>
                </a:solidFill>
                <a:latin typeface="Arial"/>
                <a:ea typeface="Arial"/>
                <a:cs typeface="Arial"/>
                <a:sym typeface="Arial"/>
              </a:rPr>
              <a:t>cộng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viên</a:t>
            </a:r>
            <a:r>
              <a:rPr lang="en-GB" sz="1100" b="0" i="0" u="none" strike="noStrike" cap="none" dirty="0">
                <a:solidFill>
                  <a:schemeClr val="dk1"/>
                </a:solidFill>
                <a:latin typeface="Arial"/>
                <a:ea typeface="Arial"/>
                <a:cs typeface="Arial"/>
                <a:sym typeface="Arial"/>
              </a:rPr>
              <a:t> y </a:t>
            </a:r>
            <a:r>
              <a:rPr lang="en-GB" sz="1100" b="0" i="0" u="none" strike="noStrike" cap="none" dirty="0" err="1">
                <a:solidFill>
                  <a:schemeClr val="dk1"/>
                </a:solidFill>
                <a:latin typeface="Arial"/>
                <a:ea typeface="Arial"/>
                <a:cs typeface="Arial"/>
                <a:sym typeface="Arial"/>
              </a:rPr>
              <a:t>tế</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nắm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vững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có</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thể</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thực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hành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hiệu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quả</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kỹ</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năng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truyền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thông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về</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vắc-xin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có</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sự</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tự</a:t>
            </a:r>
            <a:r>
              <a:rPr lang="en-GB" sz="1100" b="0" i="0" u="none" strike="noStrike" cap="none" dirty="0">
                <a:solidFill>
                  <a:schemeClr val="dk1"/>
                </a:solidFill>
                <a:latin typeface="Arial"/>
                <a:ea typeface="Arial"/>
                <a:cs typeface="Arial"/>
                <a:sym typeface="Arial"/>
              </a:rPr>
              <a:t> tin, </a:t>
            </a:r>
            <a:r>
              <a:rPr lang="en-GB" sz="1100" b="0" i="0" u="none" strike="noStrike" cap="none" dirty="0" err="1">
                <a:solidFill>
                  <a:schemeClr val="dk1"/>
                </a:solidFill>
                <a:latin typeface="Arial"/>
                <a:ea typeface="Arial"/>
                <a:cs typeface="Arial"/>
                <a:sym typeface="Arial"/>
              </a:rPr>
              <a:t>thuyết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phục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thấu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hiểu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với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đối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tượng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được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truyền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thông</a:t>
            </a:r>
            <a:r>
              <a:rPr lang="en-GB" sz="1100" b="0" i="0" u="none" strike="noStrike" cap="none" dirty="0">
                <a:solidFill>
                  <a:schemeClr val="dk1"/>
                </a:solidFill>
                <a:latin typeface="Arial"/>
                <a:ea typeface="Arial"/>
                <a:cs typeface="Arial"/>
                <a:sym typeface="Arial"/>
              </a:rPr>
              <a:t>.</a:t>
            </a:r>
            <a:r>
              <a:rPr lang="en-GB" sz="1100" dirty="0">
                <a:solidFill>
                  <a:schemeClr val="dk1"/>
                </a:solidFill>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30"/>
          <p:cNvSpPr txBox="1"/>
          <p:nvPr/>
        </p:nvSpPr>
        <p:spPr>
          <a:xfrm>
            <a:off x="482237" y="1061550"/>
            <a:ext cx="583328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3: Khám phá mạng lưới hỗ trợ tại địa phương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Bước này gồm 01 hoạt động – Tổng thời gian: 40 phút</a:t>
            </a:r>
            <a:endParaRPr sz="1400" b="0" i="0" u="none" strike="noStrike" cap="none">
              <a:solidFill>
                <a:srgbClr val="000000"/>
              </a:solidFill>
              <a:latin typeface="Arial"/>
              <a:ea typeface="Arial"/>
              <a:cs typeface="Arial"/>
              <a:sym typeface="Arial"/>
            </a:endParaRPr>
          </a:p>
        </p:txBody>
      </p:sp>
      <p:sp>
        <p:nvSpPr>
          <p:cNvPr id="604" name="Google Shape;604;p30"/>
          <p:cNvSpPr txBox="1"/>
          <p:nvPr/>
        </p:nvSpPr>
        <p:spPr>
          <a:xfrm>
            <a:off x="552333" y="1798098"/>
            <a:ext cx="5977979" cy="10925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Sau bước này, người tham gia sẽ: </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1" u="none" strike="noStrike" cap="none">
                <a:solidFill>
                  <a:schemeClr val="dk1"/>
                </a:solidFill>
                <a:latin typeface="Arial"/>
                <a:ea typeface="Arial"/>
                <a:cs typeface="Arial"/>
                <a:sym typeface="Arial"/>
              </a:rPr>
              <a:t>Có danh sách các đơn vị, cá nhân và mạng lưới địa phương có thể cung cấp sự hỗ trợ khi cần thiết.  </a:t>
            </a:r>
            <a:endParaRPr sz="1400" b="0" i="0" u="none" strike="noStrike" cap="none">
              <a:solidFill>
                <a:srgbClr val="000000"/>
              </a:solidFill>
              <a:latin typeface="Arial"/>
              <a:ea typeface="Arial"/>
              <a:cs typeface="Arial"/>
              <a:sym typeface="Arial"/>
            </a:endParaRPr>
          </a:p>
          <a:p>
            <a:pPr marL="171450" marR="0" lvl="0" indent="-171450" algn="just" rtl="0">
              <a:lnSpc>
                <a:spcPct val="100000"/>
              </a:lnSpc>
              <a:spcBef>
                <a:spcPts val="554"/>
              </a:spcBef>
              <a:spcAft>
                <a:spcPts val="0"/>
              </a:spcAft>
              <a:buClr>
                <a:schemeClr val="dk1"/>
              </a:buClr>
              <a:buSzPts val="1100"/>
              <a:buFont typeface="Arial"/>
              <a:buChar char="•"/>
            </a:pPr>
            <a:r>
              <a:rPr lang="en-GB" sz="1100" b="0" i="1" u="none" strike="noStrike" cap="none">
                <a:solidFill>
                  <a:schemeClr val="dk1"/>
                </a:solidFill>
                <a:latin typeface="Arial"/>
                <a:ea typeface="Arial"/>
                <a:cs typeface="Arial"/>
                <a:sym typeface="Arial"/>
              </a:rPr>
              <a:t>Cùng xây dựng một danh sách các gợi ý để thích nghi với sự thay đổi của bối cảnh địa phương. </a:t>
            </a:r>
            <a:endParaRPr sz="1400" b="0" i="0" u="none" strike="noStrike" cap="none">
              <a:solidFill>
                <a:srgbClr val="000000"/>
              </a:solidFill>
              <a:latin typeface="Arial"/>
              <a:ea typeface="Arial"/>
              <a:cs typeface="Arial"/>
              <a:sym typeface="Arial"/>
            </a:endParaRPr>
          </a:p>
        </p:txBody>
      </p:sp>
      <p:sp>
        <p:nvSpPr>
          <p:cNvPr id="605" name="Google Shape;605;p30"/>
          <p:cNvSpPr txBox="1"/>
          <p:nvPr/>
        </p:nvSpPr>
        <p:spPr>
          <a:xfrm>
            <a:off x="552332" y="3874478"/>
            <a:ext cx="5917915" cy="2000507"/>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3: Vẽ sơ đồ mạng lưới hỗ trợ</a:t>
            </a:r>
            <a:endParaRPr sz="1300" b="1" i="0" u="none" strike="noStrike" cap="none">
              <a:solidFill>
                <a:srgbClr val="06797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1" u="none" strike="noStrike" cap="none">
                <a:solidFill>
                  <a:schemeClr val="dk1"/>
                </a:solidFill>
                <a:latin typeface="Arial"/>
                <a:ea typeface="Arial"/>
                <a:cs typeface="Arial"/>
                <a:sym typeface="Arial"/>
              </a:rPr>
              <a:t>Thời gian: 40 phút</a:t>
            </a:r>
            <a:endParaRPr sz="1100" b="0" i="1" u="none" strike="noStrike" cap="none">
              <a:solidFill>
                <a:schemeClr val="dk1"/>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Tập huấn viên giới thiệu công cụ Phân tích đối tượng liên quan, và giải thích các thành phần cơ bản của công cụ. </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554"/>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Sau đó, tập huấn viên hướng dẫn và cùng người tham gia sử dụng công cụ để: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1" i="1" u="none" strike="noStrike" cap="none">
                <a:solidFill>
                  <a:srgbClr val="067973"/>
                </a:solidFill>
                <a:latin typeface="Arial"/>
                <a:ea typeface="Arial"/>
                <a:cs typeface="Arial"/>
                <a:sym typeface="Arial"/>
              </a:rPr>
              <a:t>Tìm ra các mạng lưới, các đối tượng có liên quan đến công việc của cộng tác viên y tế thôn buôn.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1" i="1" u="none" strike="noStrike" cap="none">
                <a:solidFill>
                  <a:srgbClr val="067973"/>
                </a:solidFill>
                <a:latin typeface="Arial"/>
                <a:ea typeface="Arial"/>
                <a:cs typeface="Arial"/>
                <a:sym typeface="Arial"/>
              </a:rPr>
              <a:t>Chỉ ra những cách mà các đối tượng liên quan có thể hỗ trợ cho cộng tác viên y tế thôn buôn tăng cường hiệu quả truyền thông về tiêm chủng. </a:t>
            </a:r>
            <a:endParaRPr sz="1400" b="0" i="0" u="none" strike="noStrike" cap="none">
              <a:solidFill>
                <a:srgbClr val="000000"/>
              </a:solidFill>
              <a:latin typeface="Arial"/>
              <a:ea typeface="Arial"/>
              <a:cs typeface="Arial"/>
              <a:sym typeface="Arial"/>
            </a:endParaRPr>
          </a:p>
        </p:txBody>
      </p:sp>
      <p:sp>
        <p:nvSpPr>
          <p:cNvPr id="606" name="Google Shape;606;p30"/>
          <p:cNvSpPr txBox="1"/>
          <p:nvPr/>
        </p:nvSpPr>
        <p:spPr>
          <a:xfrm>
            <a:off x="529541" y="2987915"/>
            <a:ext cx="5917915" cy="769401"/>
          </a:xfrm>
          <a:prstGeom prst="rect">
            <a:avLst/>
          </a:prstGeom>
          <a:noFill/>
          <a:ln w="9525" cap="flat" cmpd="sng">
            <a:solidFill>
              <a:srgbClr val="AFB635"/>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Ở bước này, người tham gia sẽ thưc hành công cụ “Phân tích đối tượng liên quan”. Trong khuôn khổ tập huấn, công cụ này đã được đơn giản hóa so với bản gốc. Việc nắm rõ về mạng lưới hỗ trợ chuyên môn sẽ giúp các cộng tác viên y tế thôn buôn thích nghi và ứng phó hiệu quả với sự thay đổi trong bối cảnh tại địa phương. </a:t>
            </a:r>
            <a:endParaRPr sz="1100" b="0" i="0" u="none" strike="noStrike" cap="none">
              <a:solidFill>
                <a:srgbClr val="000000"/>
              </a:solidFill>
              <a:latin typeface="Arial"/>
              <a:ea typeface="Arial"/>
              <a:cs typeface="Arial"/>
              <a:sym typeface="Arial"/>
            </a:endParaRPr>
          </a:p>
        </p:txBody>
      </p:sp>
      <p:sp>
        <p:nvSpPr>
          <p:cNvPr id="607" name="Google Shape;607;p30"/>
          <p:cNvSpPr/>
          <p:nvPr/>
        </p:nvSpPr>
        <p:spPr>
          <a:xfrm>
            <a:off x="579449" y="6285800"/>
            <a:ext cx="5814399" cy="369291"/>
          </a:xfrm>
          <a:custGeom>
            <a:avLst/>
            <a:gdLst/>
            <a:ahLst/>
            <a:cxnLst/>
            <a:rect l="l" t="t" r="r" b="b"/>
            <a:pathLst>
              <a:path w="2533836" h="335156" fill="none" extrusionOk="0">
                <a:moveTo>
                  <a:pt x="0" y="0"/>
                </a:moveTo>
                <a:cubicBezTo>
                  <a:pt x="485221" y="86146"/>
                  <a:pt x="1668837" y="77105"/>
                  <a:pt x="2533836" y="0"/>
                </a:cubicBezTo>
                <a:cubicBezTo>
                  <a:pt x="2516101" y="40476"/>
                  <a:pt x="2523430" y="214765"/>
                  <a:pt x="2533836" y="335156"/>
                </a:cubicBezTo>
                <a:cubicBezTo>
                  <a:pt x="2138798" y="465050"/>
                  <a:pt x="622305" y="484380"/>
                  <a:pt x="0" y="335156"/>
                </a:cubicBezTo>
                <a:cubicBezTo>
                  <a:pt x="-27724" y="240956"/>
                  <a:pt x="19662" y="53583"/>
                  <a:pt x="0" y="0"/>
                </a:cubicBezTo>
                <a:close/>
              </a:path>
              <a:path w="2533836" h="335156" extrusionOk="0">
                <a:moveTo>
                  <a:pt x="0" y="0"/>
                </a:moveTo>
                <a:cubicBezTo>
                  <a:pt x="597834" y="-29835"/>
                  <a:pt x="1544977" y="89672"/>
                  <a:pt x="2533836" y="0"/>
                </a:cubicBezTo>
                <a:cubicBezTo>
                  <a:pt x="2514130" y="112337"/>
                  <a:pt x="2507427" y="170568"/>
                  <a:pt x="2533836" y="335156"/>
                </a:cubicBezTo>
                <a:cubicBezTo>
                  <a:pt x="2258842" y="445197"/>
                  <a:pt x="801630" y="483713"/>
                  <a:pt x="0" y="335156"/>
                </a:cubicBezTo>
                <a:cubicBezTo>
                  <a:pt x="7047" y="197489"/>
                  <a:pt x="20421" y="68744"/>
                  <a:pt x="0" y="0"/>
                </a:cubicBezTo>
                <a:close/>
              </a:path>
            </a:pathLst>
          </a:custGeom>
          <a:solidFill>
            <a:schemeClr val="lt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GB" sz="1200" b="1" i="0" u="none" strike="noStrike" cap="none">
                <a:solidFill>
                  <a:srgbClr val="8C2137"/>
                </a:solidFill>
                <a:latin typeface="Arial"/>
                <a:ea typeface="Arial"/>
                <a:cs typeface="Arial"/>
                <a:sym typeface="Arial"/>
              </a:rPr>
              <a:t>1. Liệt kê các đối tượng liên quan:</a:t>
            </a:r>
            <a:endParaRPr sz="1400" b="0" i="0" u="none" strike="noStrike" cap="none">
              <a:solidFill>
                <a:srgbClr val="000000"/>
              </a:solidFill>
              <a:latin typeface="Arial"/>
              <a:ea typeface="Arial"/>
              <a:cs typeface="Arial"/>
              <a:sym typeface="Arial"/>
            </a:endParaRPr>
          </a:p>
        </p:txBody>
      </p:sp>
      <p:sp>
        <p:nvSpPr>
          <p:cNvPr id="608" name="Google Shape;608;p30"/>
          <p:cNvSpPr txBox="1"/>
          <p:nvPr/>
        </p:nvSpPr>
        <p:spPr>
          <a:xfrm>
            <a:off x="598424" y="6596828"/>
            <a:ext cx="5931888" cy="26157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100"/>
              <a:buFont typeface="Arial"/>
              <a:buChar char="•"/>
            </a:pPr>
            <a:r>
              <a:rPr lang="en-GB" sz="1100" b="1" i="1" u="sng" strike="noStrike" cap="none">
                <a:solidFill>
                  <a:schemeClr val="dk1"/>
                </a:solidFill>
                <a:latin typeface="Arial"/>
                <a:ea typeface="Arial"/>
                <a:cs typeface="Arial"/>
                <a:sym typeface="Arial"/>
              </a:rPr>
              <a:t>Ai</a:t>
            </a:r>
            <a:r>
              <a:rPr lang="en-GB" sz="1100" b="1" i="1" u="none" strike="noStrike" cap="none">
                <a:solidFill>
                  <a:schemeClr val="dk1"/>
                </a:solidFill>
                <a:latin typeface="Arial"/>
                <a:ea typeface="Arial"/>
                <a:cs typeface="Arial"/>
                <a:sym typeface="Arial"/>
              </a:rPr>
              <a:t> </a:t>
            </a:r>
            <a:r>
              <a:rPr lang="en-GB" sz="1100" b="0" i="0" u="none" strike="noStrike" cap="none">
                <a:solidFill>
                  <a:schemeClr val="dk1"/>
                </a:solidFill>
                <a:latin typeface="Arial"/>
                <a:ea typeface="Arial"/>
                <a:cs typeface="Arial"/>
                <a:sym typeface="Arial"/>
              </a:rPr>
              <a:t>có liên quan đến hoạt động truyền thông về tiêm chủng ở cấp thôn/ huyện/ tỉnh?</a:t>
            </a:r>
            <a:endParaRPr sz="1100" b="0" i="0" u="none" strike="noStrike" cap="none">
              <a:solidFill>
                <a:schemeClr val="dk1"/>
              </a:solidFill>
              <a:latin typeface="Arial"/>
              <a:ea typeface="Arial"/>
              <a:cs typeface="Arial"/>
              <a:sym typeface="Arial"/>
            </a:endParaRPr>
          </a:p>
        </p:txBody>
      </p:sp>
      <p:sp>
        <p:nvSpPr>
          <p:cNvPr id="609" name="Google Shape;609;p30"/>
          <p:cNvSpPr/>
          <p:nvPr/>
        </p:nvSpPr>
        <p:spPr>
          <a:xfrm>
            <a:off x="585392" y="6827154"/>
            <a:ext cx="5853563" cy="369291"/>
          </a:xfrm>
          <a:custGeom>
            <a:avLst/>
            <a:gdLst/>
            <a:ahLst/>
            <a:cxnLst/>
            <a:rect l="l" t="t" r="r" b="b"/>
            <a:pathLst>
              <a:path w="5853563" h="335156" fill="none" extrusionOk="0">
                <a:moveTo>
                  <a:pt x="0" y="0"/>
                </a:moveTo>
                <a:cubicBezTo>
                  <a:pt x="706346" y="127794"/>
                  <a:pt x="3106819" y="71047"/>
                  <a:pt x="5853563" y="0"/>
                </a:cubicBezTo>
                <a:cubicBezTo>
                  <a:pt x="5832595" y="72326"/>
                  <a:pt x="5850090" y="206093"/>
                  <a:pt x="5853563" y="335156"/>
                </a:cubicBezTo>
                <a:cubicBezTo>
                  <a:pt x="4064564" y="349676"/>
                  <a:pt x="2892420" y="424650"/>
                  <a:pt x="0" y="335156"/>
                </a:cubicBezTo>
                <a:cubicBezTo>
                  <a:pt x="27527" y="191573"/>
                  <a:pt x="4102" y="140453"/>
                  <a:pt x="0" y="0"/>
                </a:cubicBezTo>
                <a:close/>
              </a:path>
              <a:path w="5853563" h="335156" extrusionOk="0">
                <a:moveTo>
                  <a:pt x="0" y="0"/>
                </a:moveTo>
                <a:cubicBezTo>
                  <a:pt x="1985140" y="6259"/>
                  <a:pt x="3306096" y="-50410"/>
                  <a:pt x="5853563" y="0"/>
                </a:cubicBezTo>
                <a:cubicBezTo>
                  <a:pt x="5877799" y="166579"/>
                  <a:pt x="5883637" y="228654"/>
                  <a:pt x="5853563" y="335156"/>
                </a:cubicBezTo>
                <a:cubicBezTo>
                  <a:pt x="3536415" y="319760"/>
                  <a:pt x="1204803" y="249289"/>
                  <a:pt x="0" y="335156"/>
                </a:cubicBezTo>
                <a:cubicBezTo>
                  <a:pt x="10367" y="201574"/>
                  <a:pt x="12278" y="162230"/>
                  <a:pt x="0" y="0"/>
                </a:cubicBezTo>
                <a:close/>
              </a:path>
            </a:pathLst>
          </a:custGeom>
          <a:solidFill>
            <a:schemeClr val="lt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GB" sz="1200" b="1" i="0" u="none" strike="noStrike" cap="none">
                <a:solidFill>
                  <a:srgbClr val="8C2137"/>
                </a:solidFill>
                <a:latin typeface="Arial"/>
                <a:ea typeface="Arial"/>
                <a:cs typeface="Arial"/>
                <a:sym typeface="Arial"/>
              </a:rPr>
              <a:t>2. Phân tích khả năng hỗ trợ từ các bên liên quan:</a:t>
            </a:r>
            <a:endParaRPr sz="1400" b="0" i="0" u="none" strike="noStrike" cap="none">
              <a:solidFill>
                <a:srgbClr val="000000"/>
              </a:solidFill>
              <a:latin typeface="Arial"/>
              <a:ea typeface="Arial"/>
              <a:cs typeface="Arial"/>
              <a:sym typeface="Arial"/>
            </a:endParaRPr>
          </a:p>
        </p:txBody>
      </p:sp>
      <p:sp>
        <p:nvSpPr>
          <p:cNvPr id="610" name="Google Shape;610;p30"/>
          <p:cNvSpPr txBox="1"/>
          <p:nvPr/>
        </p:nvSpPr>
        <p:spPr>
          <a:xfrm>
            <a:off x="563079" y="7119796"/>
            <a:ext cx="5853562" cy="430847"/>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Từng đối tượng có liên quan </a:t>
            </a:r>
            <a:r>
              <a:rPr lang="en-GB" sz="1100" b="1" i="1" u="sng" strike="noStrike" cap="none">
                <a:solidFill>
                  <a:schemeClr val="dk1"/>
                </a:solidFill>
                <a:latin typeface="Arial"/>
                <a:ea typeface="Arial"/>
                <a:cs typeface="Arial"/>
                <a:sym typeface="Arial"/>
              </a:rPr>
              <a:t>tham gia </a:t>
            </a:r>
            <a:r>
              <a:rPr lang="en-GB" sz="1100" b="0" i="0" u="none" strike="noStrike" cap="none">
                <a:solidFill>
                  <a:schemeClr val="dk1"/>
                </a:solidFill>
                <a:latin typeface="Arial"/>
                <a:ea typeface="Arial"/>
                <a:cs typeface="Arial"/>
                <a:sym typeface="Arial"/>
              </a:rPr>
              <a:t>và </a:t>
            </a:r>
            <a:r>
              <a:rPr lang="en-GB" sz="1100" b="1" i="1" u="sng" strike="noStrike" cap="none">
                <a:solidFill>
                  <a:schemeClr val="dk1"/>
                </a:solidFill>
                <a:latin typeface="Arial"/>
                <a:ea typeface="Arial"/>
                <a:cs typeface="Arial"/>
                <a:sym typeface="Arial"/>
              </a:rPr>
              <a:t>có sức ảnh hưởng như thế nào </a:t>
            </a:r>
            <a:r>
              <a:rPr lang="en-GB" sz="1100" b="0" i="0" u="none" strike="noStrike" cap="none">
                <a:solidFill>
                  <a:schemeClr val="dk1"/>
                </a:solidFill>
                <a:latin typeface="Arial"/>
                <a:ea typeface="Arial"/>
                <a:cs typeface="Arial"/>
                <a:sym typeface="Arial"/>
              </a:rPr>
              <a:t>tới các hoạt động truyền thông về tiêm chủng? </a:t>
            </a:r>
            <a:endParaRPr sz="1400" b="0" i="0" u="none" strike="noStrike" cap="none">
              <a:solidFill>
                <a:srgbClr val="000000"/>
              </a:solidFill>
              <a:latin typeface="Arial"/>
              <a:ea typeface="Arial"/>
              <a:cs typeface="Arial"/>
              <a:sym typeface="Arial"/>
            </a:endParaRPr>
          </a:p>
        </p:txBody>
      </p:sp>
      <p:sp>
        <p:nvSpPr>
          <p:cNvPr id="611" name="Google Shape;611;p30"/>
          <p:cNvSpPr txBox="1"/>
          <p:nvPr/>
        </p:nvSpPr>
        <p:spPr>
          <a:xfrm>
            <a:off x="563079" y="6051550"/>
            <a:ext cx="5921142"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8C2137"/>
                </a:solidFill>
                <a:latin typeface="Arial"/>
                <a:ea typeface="Arial"/>
                <a:cs typeface="Arial"/>
                <a:sym typeface="Arial"/>
              </a:rPr>
              <a:t>Bảng 10.1</a:t>
            </a:r>
            <a:r>
              <a:rPr lang="en-GB" sz="1200" b="1" i="0" u="none" strike="noStrike" cap="none">
                <a:solidFill>
                  <a:srgbClr val="8C2137"/>
                </a:solidFill>
                <a:latin typeface="Arial"/>
                <a:ea typeface="Arial"/>
                <a:cs typeface="Arial"/>
                <a:sym typeface="Arial"/>
              </a:rPr>
              <a:t>: Công cụ Phân tích đối tượng liên quan</a:t>
            </a:r>
            <a:endParaRPr sz="1200" b="0" i="0" u="none" strike="noStrike" cap="none">
              <a:solidFill>
                <a:srgbClr val="8C2137"/>
              </a:solidFill>
              <a:latin typeface="Arial"/>
              <a:ea typeface="Arial"/>
              <a:cs typeface="Arial"/>
              <a:sym typeface="Arial"/>
            </a:endParaRPr>
          </a:p>
        </p:txBody>
      </p:sp>
      <p:sp>
        <p:nvSpPr>
          <p:cNvPr id="612" name="Google Shape;612;p30"/>
          <p:cNvSpPr txBox="1"/>
          <p:nvPr/>
        </p:nvSpPr>
        <p:spPr>
          <a:xfrm>
            <a:off x="697025" y="593264"/>
            <a:ext cx="5833288"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Mô-đun 4: Mạng lưới hỗ trợ tại địa phương</a:t>
            </a:r>
            <a:endParaRPr sz="1400" b="0" i="0" u="none" strike="noStrike" cap="none">
              <a:solidFill>
                <a:srgbClr val="000000"/>
              </a:solidFill>
              <a:latin typeface="Arial"/>
              <a:ea typeface="Arial"/>
              <a:cs typeface="Arial"/>
              <a:sym typeface="Arial"/>
            </a:endParaRPr>
          </a:p>
        </p:txBody>
      </p:sp>
      <p:sp>
        <p:nvSpPr>
          <p:cNvPr id="613" name="Google Shape;613;p30"/>
          <p:cNvSpPr txBox="1"/>
          <p:nvPr/>
        </p:nvSpPr>
        <p:spPr>
          <a:xfrm>
            <a:off x="540287" y="8860000"/>
            <a:ext cx="5853562" cy="430847"/>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Các đối tượng này có thể </a:t>
            </a:r>
            <a:r>
              <a:rPr lang="en-GB" sz="1100" b="1" i="1" u="sng" strike="noStrike" cap="none">
                <a:solidFill>
                  <a:schemeClr val="dk1"/>
                </a:solidFill>
                <a:latin typeface="Arial"/>
                <a:ea typeface="Arial"/>
                <a:cs typeface="Arial"/>
                <a:sym typeface="Arial"/>
              </a:rPr>
              <a:t>hỗ trợ những gì </a:t>
            </a:r>
            <a:r>
              <a:rPr lang="en-GB" sz="1100" b="0" i="0" u="none" strike="noStrike" cap="none">
                <a:solidFill>
                  <a:schemeClr val="dk1"/>
                </a:solidFill>
                <a:latin typeface="Arial"/>
                <a:ea typeface="Arial"/>
                <a:cs typeface="Arial"/>
                <a:sym typeface="Arial"/>
              </a:rPr>
              <a:t>và hỗ trợ </a:t>
            </a:r>
            <a:r>
              <a:rPr lang="en-GB" sz="1100" b="1" i="1" u="sng" strike="noStrike" cap="none">
                <a:solidFill>
                  <a:schemeClr val="dk1"/>
                </a:solidFill>
                <a:latin typeface="Arial"/>
                <a:ea typeface="Arial"/>
                <a:cs typeface="Arial"/>
                <a:sym typeface="Arial"/>
              </a:rPr>
              <a:t>như thế nào </a:t>
            </a:r>
            <a:r>
              <a:rPr lang="en-GB" sz="1100" b="0" i="0" u="none" strike="noStrike" cap="none">
                <a:solidFill>
                  <a:schemeClr val="dk1"/>
                </a:solidFill>
                <a:latin typeface="Arial"/>
                <a:ea typeface="Arial"/>
                <a:cs typeface="Arial"/>
                <a:sym typeface="Arial"/>
              </a:rPr>
              <a:t>để tăng hiệu quả truyền thông về tiêm chủng trong bối cảnh địa phương?</a:t>
            </a:r>
            <a:endParaRPr sz="1400" b="0" i="0" u="none" strike="noStrike" cap="none">
              <a:solidFill>
                <a:srgbClr val="000000"/>
              </a:solidFill>
              <a:latin typeface="Arial"/>
              <a:ea typeface="Arial"/>
              <a:cs typeface="Arial"/>
              <a:sym typeface="Arial"/>
            </a:endParaRPr>
          </a:p>
        </p:txBody>
      </p:sp>
      <p:sp>
        <p:nvSpPr>
          <p:cNvPr id="614" name="Google Shape;614;p30"/>
          <p:cNvSpPr txBox="1"/>
          <p:nvPr/>
        </p:nvSpPr>
        <p:spPr>
          <a:xfrm>
            <a:off x="1080113" y="7646333"/>
            <a:ext cx="975628" cy="43084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Mức độ </a:t>
            </a:r>
            <a:endParaRPr/>
          </a:p>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ảnh hưởng</a:t>
            </a:r>
            <a:endParaRPr sz="1400" b="0" i="0" u="none" strike="noStrike" cap="none">
              <a:solidFill>
                <a:srgbClr val="000000"/>
              </a:solidFill>
              <a:latin typeface="Arial"/>
              <a:ea typeface="Arial"/>
              <a:cs typeface="Arial"/>
              <a:sym typeface="Arial"/>
            </a:endParaRPr>
          </a:p>
        </p:txBody>
      </p:sp>
      <p:cxnSp>
        <p:nvCxnSpPr>
          <p:cNvPr id="615" name="Google Shape;615;p30"/>
          <p:cNvCxnSpPr/>
          <p:nvPr/>
        </p:nvCxnSpPr>
        <p:spPr>
          <a:xfrm rot="10800000">
            <a:off x="5001804" y="7596461"/>
            <a:ext cx="0" cy="1063200"/>
          </a:xfrm>
          <a:prstGeom prst="straightConnector1">
            <a:avLst/>
          </a:prstGeom>
          <a:noFill/>
          <a:ln w="9525" cap="flat" cmpd="sng">
            <a:solidFill>
              <a:schemeClr val="dk1"/>
            </a:solidFill>
            <a:prstDash val="solid"/>
            <a:round/>
            <a:headEnd type="none" w="sm" len="sm"/>
            <a:tailEnd type="triangle" w="med" len="med"/>
          </a:ln>
        </p:spPr>
      </p:cxnSp>
      <p:cxnSp>
        <p:nvCxnSpPr>
          <p:cNvPr id="616" name="Google Shape;616;p30"/>
          <p:cNvCxnSpPr/>
          <p:nvPr/>
        </p:nvCxnSpPr>
        <p:spPr>
          <a:xfrm>
            <a:off x="3806456" y="8128061"/>
            <a:ext cx="2509069" cy="0"/>
          </a:xfrm>
          <a:prstGeom prst="straightConnector1">
            <a:avLst/>
          </a:prstGeom>
          <a:noFill/>
          <a:ln w="9525" cap="flat" cmpd="sng">
            <a:solidFill>
              <a:schemeClr val="dk1"/>
            </a:solidFill>
            <a:prstDash val="solid"/>
            <a:round/>
            <a:headEnd type="none" w="sm" len="sm"/>
            <a:tailEnd type="triangle" w="med" len="med"/>
          </a:ln>
        </p:spPr>
      </p:cxnSp>
      <p:sp>
        <p:nvSpPr>
          <p:cNvPr id="617" name="Google Shape;617;p30"/>
          <p:cNvSpPr txBox="1"/>
          <p:nvPr/>
        </p:nvSpPr>
        <p:spPr>
          <a:xfrm>
            <a:off x="1019551" y="8205968"/>
            <a:ext cx="1036190" cy="43084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Mức độ</a:t>
            </a:r>
            <a:endParaRPr sz="11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tham gia </a:t>
            </a:r>
            <a:endParaRPr sz="1400" b="0" i="0" u="none" strike="noStrike" cap="none">
              <a:solidFill>
                <a:srgbClr val="000000"/>
              </a:solidFill>
              <a:latin typeface="Arial"/>
              <a:ea typeface="Arial"/>
              <a:cs typeface="Arial"/>
              <a:sym typeface="Arial"/>
            </a:endParaRPr>
          </a:p>
        </p:txBody>
      </p:sp>
      <p:sp>
        <p:nvSpPr>
          <p:cNvPr id="618" name="Google Shape;618;p30"/>
          <p:cNvSpPr txBox="1"/>
          <p:nvPr/>
        </p:nvSpPr>
        <p:spPr>
          <a:xfrm>
            <a:off x="4436073" y="7577418"/>
            <a:ext cx="460220" cy="2616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100" b="0" i="0" u="none" strike="noStrike" cap="none">
                <a:solidFill>
                  <a:srgbClr val="000000"/>
                </a:solidFill>
                <a:latin typeface="Arial"/>
                <a:ea typeface="Arial"/>
                <a:cs typeface="Arial"/>
                <a:sym typeface="Arial"/>
              </a:rPr>
              <a:t>Cao </a:t>
            </a:r>
            <a:endParaRPr/>
          </a:p>
        </p:txBody>
      </p:sp>
      <p:sp>
        <p:nvSpPr>
          <p:cNvPr id="619" name="Google Shape;619;p30"/>
          <p:cNvSpPr txBox="1"/>
          <p:nvPr/>
        </p:nvSpPr>
        <p:spPr>
          <a:xfrm>
            <a:off x="5021096" y="8464087"/>
            <a:ext cx="1308756" cy="2616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100" b="0" i="0" u="none" strike="noStrike" cap="none">
                <a:solidFill>
                  <a:srgbClr val="000000"/>
                </a:solidFill>
                <a:latin typeface="Arial"/>
                <a:ea typeface="Arial"/>
                <a:cs typeface="Arial"/>
                <a:sym typeface="Arial"/>
              </a:rPr>
              <a:t>Thấp</a:t>
            </a:r>
            <a:endParaRPr sz="1100" b="0" i="0" u="none" strike="noStrike" cap="none">
              <a:solidFill>
                <a:srgbClr val="000000"/>
              </a:solidFill>
              <a:latin typeface="Arial"/>
              <a:ea typeface="Arial"/>
              <a:cs typeface="Arial"/>
              <a:sym typeface="Arial"/>
            </a:endParaRPr>
          </a:p>
        </p:txBody>
      </p:sp>
      <p:sp>
        <p:nvSpPr>
          <p:cNvPr id="620" name="Google Shape;620;p30"/>
          <p:cNvSpPr txBox="1"/>
          <p:nvPr/>
        </p:nvSpPr>
        <p:spPr>
          <a:xfrm>
            <a:off x="3712340" y="8205968"/>
            <a:ext cx="769282" cy="2616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100" b="0" i="0" u="none" strike="noStrike" cap="none">
                <a:solidFill>
                  <a:srgbClr val="000000"/>
                </a:solidFill>
                <a:latin typeface="Arial"/>
                <a:ea typeface="Arial"/>
                <a:cs typeface="Arial"/>
                <a:sym typeface="Arial"/>
              </a:rPr>
              <a:t>Gián tiếp</a:t>
            </a:r>
            <a:endParaRPr sz="1100" b="0" i="0" u="none" strike="noStrike" cap="none">
              <a:solidFill>
                <a:srgbClr val="000000"/>
              </a:solidFill>
              <a:latin typeface="Arial"/>
              <a:ea typeface="Arial"/>
              <a:cs typeface="Arial"/>
              <a:sym typeface="Arial"/>
            </a:endParaRPr>
          </a:p>
        </p:txBody>
      </p:sp>
      <p:sp>
        <p:nvSpPr>
          <p:cNvPr id="621" name="Google Shape;621;p30"/>
          <p:cNvSpPr txBox="1"/>
          <p:nvPr/>
        </p:nvSpPr>
        <p:spPr>
          <a:xfrm>
            <a:off x="5700966" y="7776410"/>
            <a:ext cx="769282" cy="2616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100" b="0" i="0" u="none" strike="noStrike" cap="none">
                <a:solidFill>
                  <a:srgbClr val="000000"/>
                </a:solidFill>
                <a:latin typeface="Arial"/>
                <a:ea typeface="Arial"/>
                <a:cs typeface="Arial"/>
                <a:sym typeface="Arial"/>
              </a:rPr>
              <a:t>Trực tiếp </a:t>
            </a:r>
            <a:endParaRPr/>
          </a:p>
        </p:txBody>
      </p:sp>
      <p:cxnSp>
        <p:nvCxnSpPr>
          <p:cNvPr id="622" name="Google Shape;622;p30"/>
          <p:cNvCxnSpPr/>
          <p:nvPr/>
        </p:nvCxnSpPr>
        <p:spPr>
          <a:xfrm rot="10800000">
            <a:off x="2294046" y="7662497"/>
            <a:ext cx="0" cy="375523"/>
          </a:xfrm>
          <a:prstGeom prst="straightConnector1">
            <a:avLst/>
          </a:prstGeom>
          <a:noFill/>
          <a:ln w="9525" cap="flat" cmpd="sng">
            <a:solidFill>
              <a:schemeClr val="dk1"/>
            </a:solidFill>
            <a:prstDash val="solid"/>
            <a:round/>
            <a:headEnd type="none" w="sm" len="sm"/>
            <a:tailEnd type="triangle" w="med" len="med"/>
          </a:ln>
        </p:spPr>
      </p:cxnSp>
      <p:cxnSp>
        <p:nvCxnSpPr>
          <p:cNvPr id="623" name="Google Shape;623;p30"/>
          <p:cNvCxnSpPr/>
          <p:nvPr/>
        </p:nvCxnSpPr>
        <p:spPr>
          <a:xfrm>
            <a:off x="2252330" y="8433836"/>
            <a:ext cx="368596" cy="0"/>
          </a:xfrm>
          <a:prstGeom prst="straightConnector1">
            <a:avLst/>
          </a:prstGeom>
          <a:noFill/>
          <a:ln w="9525" cap="flat" cmpd="sng">
            <a:solidFill>
              <a:schemeClr val="dk1"/>
            </a:solidFill>
            <a:prstDash val="solid"/>
            <a:round/>
            <a:headEnd type="none" w="sm" len="sm"/>
            <a:tailEnd type="triangle" w="med" len="med"/>
          </a:ln>
        </p:spPr>
      </p:cxnSp>
      <p:sp>
        <p:nvSpPr>
          <p:cNvPr id="624" name="Google Shape;624;p30"/>
          <p:cNvSpPr/>
          <p:nvPr/>
        </p:nvSpPr>
        <p:spPr>
          <a:xfrm>
            <a:off x="552333" y="6043582"/>
            <a:ext cx="5931888" cy="3260438"/>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625" name="Google Shape;625;p30" descr="Magnifying glass with solid fill"/>
          <p:cNvPicPr preferRelativeResize="0"/>
          <p:nvPr/>
        </p:nvPicPr>
        <p:blipFill rotWithShape="1">
          <a:blip r:embed="rId3">
            <a:alphaModFix/>
          </a:blip>
          <a:srcRect/>
          <a:stretch/>
        </p:blipFill>
        <p:spPr>
          <a:xfrm>
            <a:off x="5862288" y="6075017"/>
            <a:ext cx="524866" cy="524866"/>
          </a:xfrm>
          <a:prstGeom prst="rect">
            <a:avLst/>
          </a:prstGeom>
          <a:noFill/>
          <a:ln>
            <a:noFill/>
          </a:ln>
        </p:spPr>
      </p:pic>
      <p:sp>
        <p:nvSpPr>
          <p:cNvPr id="2" name="Slide Number Placeholder 1">
            <a:extLst>
              <a:ext uri="{FF2B5EF4-FFF2-40B4-BE49-F238E27FC236}">
                <a16:creationId xmlns:a16="http://schemas.microsoft.com/office/drawing/2014/main" id="{6D1670F0-344D-6BA4-1DAF-F2B80507A7B3}"/>
              </a:ext>
            </a:extLst>
          </p:cNvPr>
          <p:cNvSpPr>
            <a:spLocks noGrp="1"/>
          </p:cNvSpPr>
          <p:nvPr>
            <p:ph type="sldNum" idx="12"/>
          </p:nvPr>
        </p:nvSpPr>
        <p:spPr/>
        <p:txBody>
          <a:bodyPr/>
          <a:lstStyle/>
          <a:p>
            <a:fld id="{00000000-1234-1234-1234-123412341234}" type="slidenum">
              <a:rPr lang="en-GB"/>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56"/>
          <p:cNvSpPr txBox="1"/>
          <p:nvPr/>
        </p:nvSpPr>
        <p:spPr>
          <a:xfrm>
            <a:off x="482237" y="1061550"/>
            <a:ext cx="583328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3: Khám phá mạng lưới hỗ trợ tại địa phương </a:t>
            </a:r>
            <a:r>
              <a:rPr lang="en-GB" sz="1400" b="0" i="0" u="none" strike="noStrike" cap="none">
                <a:solidFill>
                  <a:srgbClr val="3E7190"/>
                </a:solidFill>
                <a:latin typeface="Arial"/>
                <a:ea typeface="Arial"/>
                <a:cs typeface="Arial"/>
                <a:sym typeface="Arial"/>
              </a:rPr>
              <a:t>(tiếp)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Hoạt động này gồm 01 hoạt động – Tổng thời gian: 40 phút</a:t>
            </a:r>
            <a:endParaRPr sz="1400" b="0" i="0" u="none" strike="noStrike" cap="none">
              <a:solidFill>
                <a:srgbClr val="000000"/>
              </a:solidFill>
              <a:latin typeface="Arial"/>
              <a:ea typeface="Arial"/>
              <a:cs typeface="Arial"/>
              <a:sym typeface="Arial"/>
            </a:endParaRPr>
          </a:p>
        </p:txBody>
      </p:sp>
      <p:sp>
        <p:nvSpPr>
          <p:cNvPr id="631" name="Google Shape;631;p56"/>
          <p:cNvSpPr txBox="1"/>
          <p:nvPr/>
        </p:nvSpPr>
        <p:spPr>
          <a:xfrm>
            <a:off x="544111" y="1891872"/>
            <a:ext cx="5986202" cy="461624"/>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3: Vẽ sơ đồ mạng lưới hỗ trợ </a:t>
            </a:r>
            <a:r>
              <a:rPr lang="en-GB" sz="1300" b="0" i="0" u="none" strike="noStrike" cap="none">
                <a:solidFill>
                  <a:srgbClr val="067973"/>
                </a:solidFill>
                <a:latin typeface="Arial"/>
                <a:ea typeface="Arial"/>
                <a:cs typeface="Arial"/>
                <a:sym typeface="Arial"/>
              </a:rPr>
              <a:t>(tiếp)</a:t>
            </a:r>
            <a:endParaRPr/>
          </a:p>
          <a:p>
            <a:pPr marL="0" marR="0" lvl="0" indent="0" algn="l" rtl="0">
              <a:lnSpc>
                <a:spcPct val="100000"/>
              </a:lnSpc>
              <a:spcBef>
                <a:spcPts val="0"/>
              </a:spcBef>
              <a:spcAft>
                <a:spcPts val="0"/>
              </a:spcAft>
              <a:buNone/>
            </a:pPr>
            <a:r>
              <a:rPr lang="en-GB" sz="1100" b="0" i="1" u="none" strike="noStrike" cap="none">
                <a:solidFill>
                  <a:schemeClr val="dk1"/>
                </a:solidFill>
                <a:latin typeface="Arial"/>
                <a:ea typeface="Arial"/>
                <a:cs typeface="Arial"/>
                <a:sym typeface="Arial"/>
              </a:rPr>
              <a:t>Thời gian: 40 phút</a:t>
            </a:r>
            <a:endParaRPr sz="1100" b="0" i="1" u="none" strike="noStrike" cap="none">
              <a:solidFill>
                <a:schemeClr val="dk1"/>
              </a:solidFill>
              <a:latin typeface="Arial"/>
              <a:ea typeface="Arial"/>
              <a:cs typeface="Arial"/>
              <a:sym typeface="Arial"/>
            </a:endParaRPr>
          </a:p>
        </p:txBody>
      </p:sp>
      <p:sp>
        <p:nvSpPr>
          <p:cNvPr id="632" name="Google Shape;632;p56"/>
          <p:cNvSpPr/>
          <p:nvPr/>
        </p:nvSpPr>
        <p:spPr>
          <a:xfrm>
            <a:off x="645060" y="3152812"/>
            <a:ext cx="5784302" cy="1284488"/>
          </a:xfrm>
          <a:custGeom>
            <a:avLst/>
            <a:gdLst/>
            <a:ahLst/>
            <a:cxnLst/>
            <a:rect l="l" t="t" r="r" b="b"/>
            <a:pathLst>
              <a:path w="2533836" h="335156" fill="none" extrusionOk="0">
                <a:moveTo>
                  <a:pt x="0" y="0"/>
                </a:moveTo>
                <a:cubicBezTo>
                  <a:pt x="485221" y="86146"/>
                  <a:pt x="1668837" y="77105"/>
                  <a:pt x="2533836" y="0"/>
                </a:cubicBezTo>
                <a:cubicBezTo>
                  <a:pt x="2516101" y="40476"/>
                  <a:pt x="2523430" y="214765"/>
                  <a:pt x="2533836" y="335156"/>
                </a:cubicBezTo>
                <a:cubicBezTo>
                  <a:pt x="2138798" y="465050"/>
                  <a:pt x="622305" y="484380"/>
                  <a:pt x="0" y="335156"/>
                </a:cubicBezTo>
                <a:cubicBezTo>
                  <a:pt x="-27724" y="240956"/>
                  <a:pt x="19662" y="53583"/>
                  <a:pt x="0" y="0"/>
                </a:cubicBezTo>
                <a:close/>
              </a:path>
              <a:path w="2533836" h="335156" extrusionOk="0">
                <a:moveTo>
                  <a:pt x="0" y="0"/>
                </a:moveTo>
                <a:cubicBezTo>
                  <a:pt x="597834" y="-29835"/>
                  <a:pt x="1544977" y="89672"/>
                  <a:pt x="2533836" y="0"/>
                </a:cubicBezTo>
                <a:cubicBezTo>
                  <a:pt x="2514130" y="112337"/>
                  <a:pt x="2507427" y="170568"/>
                  <a:pt x="2533836" y="335156"/>
                </a:cubicBezTo>
                <a:cubicBezTo>
                  <a:pt x="2258842" y="445197"/>
                  <a:pt x="801630" y="483713"/>
                  <a:pt x="0" y="335156"/>
                </a:cubicBezTo>
                <a:cubicBezTo>
                  <a:pt x="7047" y="197489"/>
                  <a:pt x="20421" y="68744"/>
                  <a:pt x="0" y="0"/>
                </a:cubicBezTo>
                <a:close/>
              </a:path>
            </a:pathLst>
          </a:custGeom>
          <a:solidFill>
            <a:schemeClr val="lt1"/>
          </a:solidFill>
          <a:ln>
            <a:noFill/>
          </a:ln>
        </p:spPr>
        <p:txBody>
          <a:bodyPr spcFirstLastPara="1" wrap="square" lIns="91425" tIns="45700" rIns="91425" bIns="45700" anchor="t" anchorCtr="0">
            <a:spAutoFit/>
          </a:bodyPr>
          <a:lstStyle/>
          <a:p>
            <a:pPr marL="228600" marR="0" lvl="0" indent="-228600" algn="l" rtl="0">
              <a:lnSpc>
                <a:spcPct val="150000"/>
              </a:lnSpc>
              <a:spcBef>
                <a:spcPts val="0"/>
              </a:spcBef>
              <a:spcAft>
                <a:spcPts val="0"/>
              </a:spcAft>
              <a:buClr>
                <a:srgbClr val="000000"/>
              </a:buClr>
              <a:buSzPts val="1200"/>
              <a:buFont typeface="Arial"/>
              <a:buAutoNum type="arabicPeriod"/>
            </a:pPr>
            <a:r>
              <a:rPr lang="en-GB" sz="1200" b="1" i="0" u="none" strike="noStrike" cap="none">
                <a:solidFill>
                  <a:schemeClr val="dk1"/>
                </a:solidFill>
                <a:latin typeface="Arial"/>
                <a:ea typeface="Arial"/>
                <a:cs typeface="Arial"/>
                <a:sym typeface="Arial"/>
              </a:rPr>
              <a:t>Liệt kê các đối tượng liên quan</a:t>
            </a:r>
            <a:r>
              <a:rPr lang="en-GB" sz="1200" b="1" i="0" u="none" strike="noStrike" cap="none">
                <a:solidFill>
                  <a:srgbClr val="8C2137"/>
                </a:solidFill>
                <a:latin typeface="Arial"/>
                <a:ea typeface="Arial"/>
                <a:cs typeface="Arial"/>
                <a:sym typeface="Arial"/>
              </a:rPr>
              <a:t>:</a:t>
            </a:r>
            <a:endParaRPr sz="1200" b="1" i="0" u="none" strike="noStrike" cap="none">
              <a:solidFill>
                <a:srgbClr val="8C2137"/>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Trưởng thôn/ Trưởng buôn; </a:t>
            </a:r>
            <a:endParaRPr sz="11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Trạm y tế;</a:t>
            </a:r>
            <a:endParaRPr sz="11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Ủy ban Nhân dân </a:t>
            </a:r>
            <a:endParaRPr sz="11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Cán bộ tiêm chủng; </a:t>
            </a:r>
            <a:endParaRPr/>
          </a:p>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Hội Liên hiệp Phụ nữ;</a:t>
            </a:r>
            <a:endParaRPr/>
          </a:p>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Cộng tác viên y tế thôn buôn;</a:t>
            </a:r>
            <a:endParaRPr/>
          </a:p>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Khác?</a:t>
            </a:r>
            <a:endParaRPr sz="1100" b="0" i="0" u="none" strike="noStrike" cap="none">
              <a:solidFill>
                <a:srgbClr val="000000"/>
              </a:solidFill>
              <a:latin typeface="Arial"/>
              <a:ea typeface="Arial"/>
              <a:cs typeface="Arial"/>
              <a:sym typeface="Arial"/>
            </a:endParaRPr>
          </a:p>
        </p:txBody>
      </p:sp>
      <p:sp>
        <p:nvSpPr>
          <p:cNvPr id="633" name="Google Shape;633;p56"/>
          <p:cNvSpPr txBox="1"/>
          <p:nvPr/>
        </p:nvSpPr>
        <p:spPr>
          <a:xfrm>
            <a:off x="544111" y="2634663"/>
            <a:ext cx="5299478" cy="38150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a:solidFill>
                  <a:srgbClr val="8C2137"/>
                </a:solidFill>
                <a:latin typeface="Arial"/>
                <a:ea typeface="Arial"/>
                <a:cs typeface="Arial"/>
                <a:sym typeface="Arial"/>
              </a:rPr>
              <a:t>Bảng 10.2: Phân tích đối tượng liên quan đến truyền thông về tiêm chủng tại Đắk Lắk (ví dụ) </a:t>
            </a:r>
            <a:endParaRPr sz="1200" b="0" i="0" u="none" strike="noStrike" cap="none">
              <a:solidFill>
                <a:srgbClr val="8C2137"/>
              </a:solidFill>
              <a:latin typeface="Arial"/>
              <a:ea typeface="Arial"/>
              <a:cs typeface="Arial"/>
              <a:sym typeface="Arial"/>
            </a:endParaRPr>
          </a:p>
        </p:txBody>
      </p:sp>
      <p:sp>
        <p:nvSpPr>
          <p:cNvPr id="634" name="Google Shape;634;p56"/>
          <p:cNvSpPr txBox="1"/>
          <p:nvPr/>
        </p:nvSpPr>
        <p:spPr>
          <a:xfrm>
            <a:off x="697025" y="593264"/>
            <a:ext cx="5833288"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Mô-đun 4: Mạng lưới hỗ trợ tại địa phương</a:t>
            </a:r>
            <a:endParaRPr sz="1400" b="0" i="0" u="none" strike="noStrike" cap="none">
              <a:solidFill>
                <a:srgbClr val="000000"/>
              </a:solidFill>
              <a:latin typeface="Arial"/>
              <a:ea typeface="Arial"/>
              <a:cs typeface="Arial"/>
              <a:sym typeface="Arial"/>
            </a:endParaRPr>
          </a:p>
        </p:txBody>
      </p:sp>
      <p:cxnSp>
        <p:nvCxnSpPr>
          <p:cNvPr id="635" name="Google Shape;635;p56"/>
          <p:cNvCxnSpPr/>
          <p:nvPr/>
        </p:nvCxnSpPr>
        <p:spPr>
          <a:xfrm rot="10800000">
            <a:off x="3447690" y="5551411"/>
            <a:ext cx="0" cy="1411293"/>
          </a:xfrm>
          <a:prstGeom prst="straightConnector1">
            <a:avLst/>
          </a:prstGeom>
          <a:noFill/>
          <a:ln w="9525" cap="flat" cmpd="sng">
            <a:solidFill>
              <a:schemeClr val="dk1"/>
            </a:solidFill>
            <a:prstDash val="solid"/>
            <a:round/>
            <a:headEnd type="none" w="sm" len="sm"/>
            <a:tailEnd type="triangle" w="med" len="med"/>
          </a:ln>
        </p:spPr>
      </p:cxnSp>
      <p:cxnSp>
        <p:nvCxnSpPr>
          <p:cNvPr id="636" name="Google Shape;636;p56"/>
          <p:cNvCxnSpPr/>
          <p:nvPr/>
        </p:nvCxnSpPr>
        <p:spPr>
          <a:xfrm>
            <a:off x="885176" y="6386144"/>
            <a:ext cx="5351318" cy="0"/>
          </a:xfrm>
          <a:prstGeom prst="straightConnector1">
            <a:avLst/>
          </a:prstGeom>
          <a:noFill/>
          <a:ln w="9525" cap="flat" cmpd="sng">
            <a:solidFill>
              <a:schemeClr val="dk1"/>
            </a:solidFill>
            <a:prstDash val="solid"/>
            <a:round/>
            <a:headEnd type="none" w="sm" len="sm"/>
            <a:tailEnd type="triangle" w="med" len="med"/>
          </a:ln>
        </p:spPr>
      </p:cxnSp>
      <p:sp>
        <p:nvSpPr>
          <p:cNvPr id="637" name="Google Shape;637;p56"/>
          <p:cNvSpPr/>
          <p:nvPr/>
        </p:nvSpPr>
        <p:spPr>
          <a:xfrm>
            <a:off x="624116" y="4647610"/>
            <a:ext cx="5853563" cy="534124"/>
          </a:xfrm>
          <a:custGeom>
            <a:avLst/>
            <a:gdLst/>
            <a:ahLst/>
            <a:cxnLst/>
            <a:rect l="l" t="t" r="r" b="b"/>
            <a:pathLst>
              <a:path w="5853563" h="335156" fill="none" extrusionOk="0">
                <a:moveTo>
                  <a:pt x="0" y="0"/>
                </a:moveTo>
                <a:cubicBezTo>
                  <a:pt x="706346" y="127794"/>
                  <a:pt x="3106819" y="71047"/>
                  <a:pt x="5853563" y="0"/>
                </a:cubicBezTo>
                <a:cubicBezTo>
                  <a:pt x="5832595" y="72326"/>
                  <a:pt x="5850090" y="206093"/>
                  <a:pt x="5853563" y="335156"/>
                </a:cubicBezTo>
                <a:cubicBezTo>
                  <a:pt x="4064564" y="349676"/>
                  <a:pt x="2892420" y="424650"/>
                  <a:pt x="0" y="335156"/>
                </a:cubicBezTo>
                <a:cubicBezTo>
                  <a:pt x="27527" y="191573"/>
                  <a:pt x="4102" y="140453"/>
                  <a:pt x="0" y="0"/>
                </a:cubicBezTo>
                <a:close/>
              </a:path>
              <a:path w="5853563" h="335156" extrusionOk="0">
                <a:moveTo>
                  <a:pt x="0" y="0"/>
                </a:moveTo>
                <a:cubicBezTo>
                  <a:pt x="1985140" y="6259"/>
                  <a:pt x="3306096" y="-50410"/>
                  <a:pt x="5853563" y="0"/>
                </a:cubicBezTo>
                <a:cubicBezTo>
                  <a:pt x="5877799" y="166579"/>
                  <a:pt x="5883637" y="228654"/>
                  <a:pt x="5853563" y="335156"/>
                </a:cubicBezTo>
                <a:cubicBezTo>
                  <a:pt x="3536415" y="319760"/>
                  <a:pt x="1204803" y="249289"/>
                  <a:pt x="0" y="335156"/>
                </a:cubicBezTo>
                <a:cubicBezTo>
                  <a:pt x="10367" y="201574"/>
                  <a:pt x="12278" y="162230"/>
                  <a:pt x="0" y="0"/>
                </a:cubicBezTo>
                <a:close/>
              </a:path>
            </a:pathLst>
          </a:custGeom>
          <a:solidFill>
            <a:schemeClr val="lt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GB" sz="1200" b="1" i="0" u="none" strike="noStrike" cap="none">
                <a:solidFill>
                  <a:schemeClr val="dk1"/>
                </a:solidFill>
                <a:latin typeface="Arial"/>
                <a:ea typeface="Arial"/>
                <a:cs typeface="Arial"/>
                <a:sym typeface="Arial"/>
              </a:rPr>
              <a:t>2. Phân tích khả năng hỗ trợ từ các bên liên quan:</a:t>
            </a:r>
            <a:endParaRPr/>
          </a:p>
          <a:p>
            <a:pPr marL="0" marR="0" lvl="0" indent="0" algn="l" rtl="0">
              <a:lnSpc>
                <a:spcPct val="150000"/>
              </a:lnSpc>
              <a:spcBef>
                <a:spcPts val="0"/>
              </a:spcBef>
              <a:spcAft>
                <a:spcPts val="0"/>
              </a:spcAft>
              <a:buClr>
                <a:srgbClr val="000000"/>
              </a:buClr>
              <a:buSzPts val="1200"/>
              <a:buFont typeface="Arial"/>
              <a:buNone/>
            </a:pPr>
            <a:r>
              <a:rPr lang="en-GB" sz="1200" b="1" i="0" u="none" strike="noStrike" cap="none">
                <a:solidFill>
                  <a:schemeClr val="dk1"/>
                </a:solidFill>
                <a:latin typeface="Arial"/>
                <a:ea typeface="Arial"/>
                <a:cs typeface="Arial"/>
                <a:sym typeface="Arial"/>
              </a:rPr>
              <a:t>Về sự tham gia và Mức độ ảnh hưởng: </a:t>
            </a:r>
            <a:endParaRPr sz="1400" b="0" i="0" u="none" strike="noStrike" cap="none">
              <a:solidFill>
                <a:schemeClr val="dk1"/>
              </a:solidFill>
              <a:latin typeface="Arial"/>
              <a:ea typeface="Arial"/>
              <a:cs typeface="Arial"/>
              <a:sym typeface="Arial"/>
            </a:endParaRPr>
          </a:p>
        </p:txBody>
      </p:sp>
      <p:sp>
        <p:nvSpPr>
          <p:cNvPr id="638" name="Google Shape;638;p56"/>
          <p:cNvSpPr txBox="1"/>
          <p:nvPr/>
        </p:nvSpPr>
        <p:spPr>
          <a:xfrm>
            <a:off x="629571" y="7364728"/>
            <a:ext cx="5762645" cy="3051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GB" sz="1200" b="1" i="0" u="none" strike="noStrike" cap="none">
                <a:solidFill>
                  <a:schemeClr val="dk1"/>
                </a:solidFill>
                <a:latin typeface="Arial"/>
                <a:ea typeface="Arial"/>
                <a:cs typeface="Arial"/>
                <a:sym typeface="Arial"/>
              </a:rPr>
              <a:t>Về hỗ trợ và cách hỗ trợ </a:t>
            </a:r>
            <a:endParaRPr sz="1200" b="1" i="0" u="none" strike="noStrike" cap="none">
              <a:solidFill>
                <a:schemeClr val="dk1"/>
              </a:solidFill>
              <a:latin typeface="Arial"/>
              <a:ea typeface="Arial"/>
              <a:cs typeface="Arial"/>
              <a:sym typeface="Arial"/>
            </a:endParaRPr>
          </a:p>
        </p:txBody>
      </p:sp>
      <p:sp>
        <p:nvSpPr>
          <p:cNvPr id="639" name="Google Shape;639;p56"/>
          <p:cNvSpPr txBox="1"/>
          <p:nvPr/>
        </p:nvSpPr>
        <p:spPr>
          <a:xfrm rot="-5400000">
            <a:off x="2566305" y="6208107"/>
            <a:ext cx="1243609" cy="35607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Mức độ </a:t>
            </a:r>
            <a:endParaRPr/>
          </a:p>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ảnh hưởng</a:t>
            </a:r>
            <a:endParaRPr sz="1400" b="0" i="0" u="none" strike="noStrike" cap="none">
              <a:solidFill>
                <a:srgbClr val="000000"/>
              </a:solidFill>
              <a:latin typeface="Arial"/>
              <a:ea typeface="Arial"/>
              <a:cs typeface="Arial"/>
              <a:sym typeface="Arial"/>
            </a:endParaRPr>
          </a:p>
        </p:txBody>
      </p:sp>
      <p:sp>
        <p:nvSpPr>
          <p:cNvPr id="640" name="Google Shape;640;p56"/>
          <p:cNvSpPr txBox="1"/>
          <p:nvPr/>
        </p:nvSpPr>
        <p:spPr>
          <a:xfrm>
            <a:off x="5050286" y="6208107"/>
            <a:ext cx="1036190" cy="35607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Mức độ</a:t>
            </a:r>
            <a:endParaRPr sz="11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tham gia </a:t>
            </a:r>
            <a:endParaRPr sz="1400" b="0" i="0" u="none" strike="noStrike" cap="none">
              <a:solidFill>
                <a:srgbClr val="000000"/>
              </a:solidFill>
              <a:latin typeface="Arial"/>
              <a:ea typeface="Arial"/>
              <a:cs typeface="Arial"/>
              <a:sym typeface="Arial"/>
            </a:endParaRPr>
          </a:p>
        </p:txBody>
      </p:sp>
      <p:sp>
        <p:nvSpPr>
          <p:cNvPr id="641" name="Google Shape;641;p56"/>
          <p:cNvSpPr txBox="1"/>
          <p:nvPr/>
        </p:nvSpPr>
        <p:spPr>
          <a:xfrm>
            <a:off x="1910467" y="5921320"/>
            <a:ext cx="1106828" cy="356105"/>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Trưởng thôn/</a:t>
            </a:r>
            <a:endParaRPr/>
          </a:p>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Trưởng buôn; </a:t>
            </a:r>
            <a:endParaRPr sz="1100" b="0" i="0" u="none" strike="noStrike" cap="none">
              <a:solidFill>
                <a:srgbClr val="000000"/>
              </a:solidFill>
              <a:latin typeface="Arial"/>
              <a:ea typeface="Arial"/>
              <a:cs typeface="Arial"/>
              <a:sym typeface="Arial"/>
            </a:endParaRPr>
          </a:p>
        </p:txBody>
      </p:sp>
      <p:sp>
        <p:nvSpPr>
          <p:cNvPr id="642" name="Google Shape;642;p56"/>
          <p:cNvSpPr txBox="1"/>
          <p:nvPr/>
        </p:nvSpPr>
        <p:spPr>
          <a:xfrm>
            <a:off x="4990032" y="6645329"/>
            <a:ext cx="1133825" cy="356105"/>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Cộng tác viên y tế thôn buôn;</a:t>
            </a:r>
            <a:endParaRPr/>
          </a:p>
        </p:txBody>
      </p:sp>
      <p:sp>
        <p:nvSpPr>
          <p:cNvPr id="643" name="Google Shape;643;p56"/>
          <p:cNvSpPr txBox="1"/>
          <p:nvPr/>
        </p:nvSpPr>
        <p:spPr>
          <a:xfrm>
            <a:off x="1910466" y="6558033"/>
            <a:ext cx="1106829" cy="356105"/>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Hội Liên hiệp Phụ nữ;</a:t>
            </a:r>
            <a:endParaRPr/>
          </a:p>
        </p:txBody>
      </p:sp>
      <p:sp>
        <p:nvSpPr>
          <p:cNvPr id="644" name="Google Shape;644;p56"/>
          <p:cNvSpPr txBox="1"/>
          <p:nvPr/>
        </p:nvSpPr>
        <p:spPr>
          <a:xfrm>
            <a:off x="885176" y="5463405"/>
            <a:ext cx="818701" cy="356105"/>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Ủy ban Nhân dân </a:t>
            </a:r>
            <a:endParaRPr/>
          </a:p>
        </p:txBody>
      </p:sp>
      <p:sp>
        <p:nvSpPr>
          <p:cNvPr id="645" name="Google Shape;645;p56"/>
          <p:cNvSpPr/>
          <p:nvPr/>
        </p:nvSpPr>
        <p:spPr>
          <a:xfrm>
            <a:off x="771524" y="5480830"/>
            <a:ext cx="5595843" cy="1620632"/>
          </a:xfrm>
          <a:prstGeom prst="rect">
            <a:avLst/>
          </a:prstGeom>
          <a:noFill/>
          <a:ln w="9525" cap="flat" cmpd="sng">
            <a:solidFill>
              <a:srgbClr val="8C21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46" name="Google Shape;646;p56"/>
          <p:cNvSpPr txBox="1"/>
          <p:nvPr/>
        </p:nvSpPr>
        <p:spPr>
          <a:xfrm>
            <a:off x="4769595" y="5490433"/>
            <a:ext cx="613963" cy="356105"/>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Trạm y tế;</a:t>
            </a:r>
            <a:endParaRPr/>
          </a:p>
        </p:txBody>
      </p:sp>
      <p:sp>
        <p:nvSpPr>
          <p:cNvPr id="647" name="Google Shape;647;p56"/>
          <p:cNvSpPr txBox="1"/>
          <p:nvPr/>
        </p:nvSpPr>
        <p:spPr>
          <a:xfrm>
            <a:off x="3613669" y="5816604"/>
            <a:ext cx="962403" cy="356105"/>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Cán bộ tiêm chủng; </a:t>
            </a:r>
            <a:endParaRPr/>
          </a:p>
        </p:txBody>
      </p:sp>
      <p:graphicFrame>
        <p:nvGraphicFramePr>
          <p:cNvPr id="648" name="Google Shape;648;p56"/>
          <p:cNvGraphicFramePr/>
          <p:nvPr>
            <p:extLst>
              <p:ext uri="{D42A27DB-BD31-4B8C-83A1-F6EECF244321}">
                <p14:modId xmlns:p14="http://schemas.microsoft.com/office/powerpoint/2010/main" val="2408795801"/>
              </p:ext>
            </p:extLst>
          </p:nvPr>
        </p:nvGraphicFramePr>
        <p:xfrm>
          <a:off x="731295" y="7703183"/>
          <a:ext cx="5636050" cy="1483400"/>
        </p:xfrm>
        <a:graphic>
          <a:graphicData uri="http://schemas.openxmlformats.org/drawingml/2006/table">
            <a:tbl>
              <a:tblPr firstRow="1" bandRow="1">
                <a:noFill/>
                <a:tableStyleId>{13CA79E7-79CE-420D-BEB2-B26DAB61E72D}</a:tableStyleId>
              </a:tblPr>
              <a:tblGrid>
                <a:gridCol w="1919025">
                  <a:extLst>
                    <a:ext uri="{9D8B030D-6E8A-4147-A177-3AD203B41FA5}">
                      <a16:colId xmlns:a16="http://schemas.microsoft.com/office/drawing/2014/main" val="20000"/>
                    </a:ext>
                  </a:extLst>
                </a:gridCol>
                <a:gridCol w="3717025">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Trưởng thôn/ Trưởng buôn; </a:t>
                      </a:r>
                      <a:endParaRPr sz="1100" b="0" u="none" strike="noStrike" cap="none">
                        <a:latin typeface="Arial"/>
                        <a:ea typeface="Arial"/>
                        <a:cs typeface="Arial"/>
                        <a:sym typeface="Arial"/>
                      </a:endParaRPr>
                    </a:p>
                  </a:txBody>
                  <a:tcPr marL="91450" marR="91450" marT="45725" marB="45725">
                    <a:solidFill>
                      <a:srgbClr val="F2F2F2"/>
                    </a:solidFill>
                  </a:tcPr>
                </a:tc>
                <a:tc>
                  <a:txBody>
                    <a:bodyPr/>
                    <a:lstStyle/>
                    <a:p>
                      <a:pPr marL="0" marR="0" lvl="0" indent="0" algn="l" rtl="0">
                        <a:lnSpc>
                          <a:spcPct val="100000"/>
                        </a:lnSpc>
                        <a:spcBef>
                          <a:spcPts val="0"/>
                        </a:spcBef>
                        <a:spcAft>
                          <a:spcPts val="0"/>
                        </a:spcAft>
                        <a:buNone/>
                      </a:pPr>
                      <a:r>
                        <a:rPr lang="en-GB" sz="1100" b="0" i="1" u="none" strike="noStrike" cap="none">
                          <a:solidFill>
                            <a:schemeClr val="dk1"/>
                          </a:solidFill>
                          <a:latin typeface="Arial"/>
                          <a:ea typeface="Arial"/>
                          <a:cs typeface="Arial"/>
                          <a:sym typeface="Arial"/>
                        </a:rPr>
                        <a:t>Hỗ trợ kết hợp truyền thông trong buổi họp thôn, buôn</a:t>
                      </a:r>
                      <a:endParaRPr sz="1100" b="0" i="1" u="none" strike="noStrike" cap="none">
                        <a:solidFill>
                          <a:schemeClr val="dk1"/>
                        </a:solidFill>
                        <a:latin typeface="Arial"/>
                        <a:ea typeface="Arial"/>
                        <a:cs typeface="Arial"/>
                        <a:sym typeface="Arial"/>
                      </a:endParaRPr>
                    </a:p>
                  </a:txBody>
                  <a:tcPr marL="91450" marR="91450" marT="45725" marB="45725">
                    <a:solidFill>
                      <a:srgbClr val="F2F2F2"/>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GB" sz="1100" u="none" strike="noStrike" cap="none">
                          <a:solidFill>
                            <a:schemeClr val="dk1"/>
                          </a:solidFill>
                          <a:latin typeface="Arial"/>
                          <a:ea typeface="Arial"/>
                          <a:cs typeface="Arial"/>
                          <a:sym typeface="Arial"/>
                        </a:rPr>
                        <a:t>Hội Liên hiệp Phụ nữ</a:t>
                      </a:r>
                      <a:endParaRPr sz="1100" u="none" strike="noStrike" cap="none">
                        <a:latin typeface="Arial"/>
                        <a:ea typeface="Arial"/>
                        <a:cs typeface="Arial"/>
                        <a:sym typeface="Arial"/>
                      </a:endParaRPr>
                    </a:p>
                  </a:txBody>
                  <a:tcPr marL="91450" marR="91450" marT="45725" marB="45725">
                    <a:solidFill>
                      <a:srgbClr val="F2F2F2"/>
                    </a:solidFill>
                  </a:tcPr>
                </a:tc>
                <a:tc>
                  <a:txBody>
                    <a:bodyPr/>
                    <a:lstStyle/>
                    <a:p>
                      <a:pPr marL="0" marR="0" lvl="0" indent="0" algn="l" rtl="0">
                        <a:lnSpc>
                          <a:spcPct val="100000"/>
                        </a:lnSpc>
                        <a:spcBef>
                          <a:spcPts val="0"/>
                        </a:spcBef>
                        <a:spcAft>
                          <a:spcPts val="0"/>
                        </a:spcAft>
                        <a:buNone/>
                      </a:pPr>
                      <a:r>
                        <a:rPr lang="en-GB" sz="1100" b="0" i="1" u="none" strike="noStrike" cap="none">
                          <a:solidFill>
                            <a:schemeClr val="dk1"/>
                          </a:solidFill>
                          <a:latin typeface="Arial"/>
                          <a:ea typeface="Arial"/>
                          <a:cs typeface="Arial"/>
                          <a:sym typeface="Arial"/>
                        </a:rPr>
                        <a:t>Hỗ trợ thông báo lịch tiêm chủng cho thành viên hội. </a:t>
                      </a:r>
                      <a:endParaRPr/>
                    </a:p>
                  </a:txBody>
                  <a:tcPr marL="91450" marR="91450" marT="45725" marB="45725">
                    <a:solidFill>
                      <a:srgbClr val="F2F2F2"/>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solidFill>
                            <a:schemeClr val="dk1"/>
                          </a:solidFill>
                          <a:latin typeface="Arial"/>
                          <a:ea typeface="Arial"/>
                          <a:cs typeface="Arial"/>
                          <a:sym typeface="Arial"/>
                        </a:rPr>
                        <a:t>Ủy ban Nhân dân </a:t>
                      </a:r>
                      <a:endParaRPr sz="1100" u="none" strike="noStrike" cap="none">
                        <a:latin typeface="Arial"/>
                        <a:ea typeface="Arial"/>
                        <a:cs typeface="Arial"/>
                        <a:sym typeface="Arial"/>
                      </a:endParaRPr>
                    </a:p>
                  </a:txBody>
                  <a:tcPr marL="91450" marR="91450" marT="45725" marB="45725">
                    <a:solidFill>
                      <a:srgbClr val="F2F2F2"/>
                    </a:solidFill>
                  </a:tcPr>
                </a:tc>
                <a:tc>
                  <a:txBody>
                    <a:bodyPr/>
                    <a:lstStyle/>
                    <a:p>
                      <a:pPr marL="0" marR="0" lvl="0" indent="0" algn="l" rtl="0">
                        <a:lnSpc>
                          <a:spcPct val="100000"/>
                        </a:lnSpc>
                        <a:spcBef>
                          <a:spcPts val="0"/>
                        </a:spcBef>
                        <a:spcAft>
                          <a:spcPts val="0"/>
                        </a:spcAft>
                        <a:buNone/>
                      </a:pPr>
                      <a:r>
                        <a:rPr lang="en-GB" sz="1100" b="0" i="1" u="none" strike="noStrike" cap="none">
                          <a:solidFill>
                            <a:schemeClr val="dk1"/>
                          </a:solidFill>
                          <a:latin typeface="Arial"/>
                          <a:ea typeface="Arial"/>
                          <a:cs typeface="Arial"/>
                          <a:sym typeface="Arial"/>
                        </a:rPr>
                        <a:t>Cấp ngân sách cho tập huấn, in tài liệu truyền thông.</a:t>
                      </a:r>
                      <a:endParaRPr/>
                    </a:p>
                  </a:txBody>
                  <a:tcPr marL="91450" marR="91450" marT="45725" marB="45725">
                    <a:solidFill>
                      <a:srgbClr val="F2F2F2"/>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None/>
                      </a:pPr>
                      <a:r>
                        <a:rPr lang="en-GB" sz="1100" u="none" strike="noStrike" cap="none">
                          <a:latin typeface="Arial"/>
                          <a:ea typeface="Arial"/>
                          <a:cs typeface="Arial"/>
                          <a:sym typeface="Arial"/>
                        </a:rPr>
                        <a:t>Khác? </a:t>
                      </a:r>
                      <a:endParaRPr/>
                    </a:p>
                  </a:txBody>
                  <a:tcPr marL="91450" marR="91450" marT="45725" marB="45725">
                    <a:solidFill>
                      <a:srgbClr val="F2F2F2"/>
                    </a:solidFill>
                  </a:tcPr>
                </a:tc>
                <a:tc>
                  <a:txBody>
                    <a:bodyPr/>
                    <a:lstStyle/>
                    <a:p>
                      <a:pPr marL="0" marR="0" lvl="0" indent="0" algn="l" rtl="0">
                        <a:lnSpc>
                          <a:spcPct val="100000"/>
                        </a:lnSpc>
                        <a:spcBef>
                          <a:spcPts val="0"/>
                        </a:spcBef>
                        <a:spcAft>
                          <a:spcPts val="0"/>
                        </a:spcAft>
                        <a:buNone/>
                      </a:pPr>
                      <a:r>
                        <a:rPr lang="en-GB" sz="1100" b="0" i="1" u="none" strike="noStrike" cap="none" err="1">
                          <a:solidFill>
                            <a:schemeClr val="dk1"/>
                          </a:solidFill>
                          <a:latin typeface="Arial"/>
                          <a:ea typeface="Arial"/>
                          <a:cs typeface="Arial"/>
                          <a:sym typeface="Arial"/>
                        </a:rPr>
                        <a:t>Khác</a:t>
                      </a:r>
                      <a:r>
                        <a:rPr lang="en-GB" sz="1100" b="0" i="1" u="none" strike="noStrike" cap="none">
                          <a:solidFill>
                            <a:schemeClr val="dk1"/>
                          </a:solidFill>
                          <a:latin typeface="Arial"/>
                          <a:ea typeface="Arial"/>
                          <a:cs typeface="Arial"/>
                          <a:sym typeface="Arial"/>
                        </a:rPr>
                        <a:t>? </a:t>
                      </a:r>
                      <a:endParaRPr/>
                    </a:p>
                  </a:txBody>
                  <a:tcPr marL="91450" marR="91450" marT="45725" marB="45725">
                    <a:solidFill>
                      <a:srgbClr val="F2F2F2"/>
                    </a:solidFill>
                  </a:tcPr>
                </a:tc>
                <a:extLst>
                  <a:ext uri="{0D108BD9-81ED-4DB2-BD59-A6C34878D82A}">
                    <a16:rowId xmlns:a16="http://schemas.microsoft.com/office/drawing/2014/main" val="10003"/>
                  </a:ext>
                </a:extLst>
              </a:tr>
            </a:tbl>
          </a:graphicData>
        </a:graphic>
      </p:graphicFrame>
      <p:sp>
        <p:nvSpPr>
          <p:cNvPr id="649" name="Google Shape;649;p56"/>
          <p:cNvSpPr/>
          <p:nvPr/>
        </p:nvSpPr>
        <p:spPr>
          <a:xfrm>
            <a:off x="544110" y="2594604"/>
            <a:ext cx="5986202" cy="6687985"/>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50" name="Google Shape;650;p56" descr="Magnifying glass with solid fill"/>
          <p:cNvPicPr preferRelativeResize="0"/>
          <p:nvPr/>
        </p:nvPicPr>
        <p:blipFill rotWithShape="1">
          <a:blip r:embed="rId3">
            <a:alphaModFix/>
          </a:blip>
          <a:srcRect/>
          <a:stretch/>
        </p:blipFill>
        <p:spPr>
          <a:xfrm>
            <a:off x="5929100" y="2634005"/>
            <a:ext cx="433774" cy="433774"/>
          </a:xfrm>
          <a:prstGeom prst="rect">
            <a:avLst/>
          </a:prstGeom>
          <a:noFill/>
          <a:ln>
            <a:noFill/>
          </a:ln>
        </p:spPr>
      </p:pic>
      <p:sp>
        <p:nvSpPr>
          <p:cNvPr id="2" name="Slide Number Placeholder 1">
            <a:extLst>
              <a:ext uri="{FF2B5EF4-FFF2-40B4-BE49-F238E27FC236}">
                <a16:creationId xmlns:a16="http://schemas.microsoft.com/office/drawing/2014/main" id="{F08AB79F-12CE-81E6-0F5C-4BBD71023ED4}"/>
              </a:ext>
            </a:extLst>
          </p:cNvPr>
          <p:cNvSpPr>
            <a:spLocks noGrp="1"/>
          </p:cNvSpPr>
          <p:nvPr>
            <p:ph type="sldNum" idx="12"/>
          </p:nvPr>
        </p:nvSpPr>
        <p:spPr/>
        <p:txBody>
          <a:bodyPr/>
          <a:lstStyle/>
          <a:p>
            <a:fld id="{00000000-1234-1234-1234-123412341234}" type="slidenum">
              <a:rPr lang="en-GB"/>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32"/>
          <p:cNvSpPr txBox="1"/>
          <p:nvPr/>
        </p:nvSpPr>
        <p:spPr>
          <a:xfrm>
            <a:off x="535781" y="1095840"/>
            <a:ext cx="5994532" cy="5693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3E7190"/>
                </a:solidFill>
                <a:latin typeface="Arial"/>
                <a:ea typeface="Arial"/>
                <a:cs typeface="Arial"/>
                <a:sym typeface="Arial"/>
              </a:rPr>
              <a:t>BƯỚC 4: Tổng hợp nội dung và hoạt động cuối buổi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Thời gian:  10 phút</a:t>
            </a:r>
            <a:endParaRPr sz="1400" b="0" i="0" u="none" strike="noStrike" cap="none">
              <a:solidFill>
                <a:srgbClr val="000000"/>
              </a:solidFill>
              <a:latin typeface="Arial"/>
              <a:ea typeface="Arial"/>
              <a:cs typeface="Arial"/>
              <a:sym typeface="Arial"/>
            </a:endParaRPr>
          </a:p>
        </p:txBody>
      </p:sp>
      <p:sp>
        <p:nvSpPr>
          <p:cNvPr id="656" name="Google Shape;656;p32"/>
          <p:cNvSpPr txBox="1"/>
          <p:nvPr/>
        </p:nvSpPr>
        <p:spPr>
          <a:xfrm>
            <a:off x="535781" y="5426435"/>
            <a:ext cx="5994600" cy="2156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GB" sz="1300" b="1" i="0" u="none" strike="noStrike" cap="none">
                <a:solidFill>
                  <a:srgbClr val="8C2137"/>
                </a:solidFill>
                <a:latin typeface="Arial"/>
                <a:ea typeface="Arial"/>
                <a:cs typeface="Arial"/>
                <a:sym typeface="Arial"/>
              </a:rPr>
              <a:t>Những kết quả đầu ra cần có: </a:t>
            </a:r>
            <a:endParaRPr/>
          </a:p>
          <a:p>
            <a:pPr marL="0" marR="0" lvl="0" indent="0" algn="ctr" rtl="0">
              <a:lnSpc>
                <a:spcPct val="100000"/>
              </a:lnSpc>
              <a:spcBef>
                <a:spcPts val="554"/>
              </a:spcBef>
              <a:spcAft>
                <a:spcPts val="0"/>
              </a:spcAft>
              <a:buClr>
                <a:srgbClr val="000000"/>
              </a:buClr>
              <a:buSzPts val="1300"/>
              <a:buFont typeface="Arial"/>
              <a:buNone/>
            </a:pPr>
            <a:endParaRPr sz="1300" b="1" i="0" u="none" strike="noStrike" cap="none">
              <a:solidFill>
                <a:srgbClr val="8C2137"/>
              </a:solidFill>
              <a:latin typeface="Arial"/>
              <a:ea typeface="Arial"/>
              <a:cs typeface="Arial"/>
              <a:sym typeface="Arial"/>
            </a:endParaRPr>
          </a:p>
          <a:p>
            <a:pPr marL="285750" marR="0" lvl="0" indent="-285750" algn="l" rtl="0">
              <a:lnSpc>
                <a:spcPct val="100000"/>
              </a:lnSpc>
              <a:spcBef>
                <a:spcPts val="554"/>
              </a:spcBef>
              <a:spcAft>
                <a:spcPts val="0"/>
              </a:spcAft>
              <a:buClr>
                <a:schemeClr val="dk1"/>
              </a:buClr>
              <a:buSzPts val="1300"/>
              <a:buFont typeface="Noto Sans Symbols"/>
              <a:buChar char="❑"/>
            </a:pPr>
            <a:r>
              <a:rPr lang="en-GB" sz="1100" b="0" i="0" u="none" strike="noStrike" cap="none">
                <a:solidFill>
                  <a:schemeClr val="dk1"/>
                </a:solidFill>
                <a:latin typeface="Arial"/>
                <a:ea typeface="Arial"/>
                <a:cs typeface="Arial"/>
                <a:sym typeface="Arial"/>
              </a:rPr>
              <a:t>Danh sách các sự kiện/ sự thay đổi tại địa phương, ở nhiều khía cạnh: xã hội, kinh tế, chính sách</a:t>
            </a:r>
            <a:r>
              <a:rPr lang="en-GB" sz="1100">
                <a:solidFill>
                  <a:schemeClr val="dk1"/>
                </a:solidFill>
              </a:rPr>
              <a:t>.</a:t>
            </a:r>
            <a:endParaRPr sz="1100" b="0" i="0" u="none" strike="noStrike" cap="none">
              <a:solidFill>
                <a:srgbClr val="000000"/>
              </a:solidFill>
              <a:latin typeface="Arial"/>
              <a:ea typeface="Arial"/>
              <a:cs typeface="Arial"/>
              <a:sym typeface="Arial"/>
            </a:endParaRPr>
          </a:p>
          <a:p>
            <a:pPr marL="285750" marR="0" lvl="0" indent="-285750" algn="l" rtl="0">
              <a:lnSpc>
                <a:spcPct val="100000"/>
              </a:lnSpc>
              <a:spcBef>
                <a:spcPts val="554"/>
              </a:spcBef>
              <a:spcAft>
                <a:spcPts val="0"/>
              </a:spcAft>
              <a:buClr>
                <a:schemeClr val="dk1"/>
              </a:buClr>
              <a:buSzPts val="1300"/>
              <a:buFont typeface="Noto Sans Symbols"/>
              <a:buChar char="❑"/>
            </a:pPr>
            <a:r>
              <a:rPr lang="en-GB" sz="1100" b="0" i="0" u="none" strike="noStrike" cap="none">
                <a:solidFill>
                  <a:schemeClr val="dk1"/>
                </a:solidFill>
                <a:latin typeface="Arial"/>
                <a:ea typeface="Arial"/>
                <a:cs typeface="Arial"/>
                <a:sym typeface="Arial"/>
              </a:rPr>
              <a:t>Bức tranh về những tác động của bối cảnh địa phương lên đời sống và công việc của những cộng tác viên y tế thôn buôn. </a:t>
            </a:r>
            <a:endParaRPr sz="1100" b="0" i="0" u="none" strike="noStrike" cap="none">
              <a:solidFill>
                <a:srgbClr val="000000"/>
              </a:solidFill>
              <a:latin typeface="Arial"/>
              <a:ea typeface="Arial"/>
              <a:cs typeface="Arial"/>
              <a:sym typeface="Arial"/>
            </a:endParaRPr>
          </a:p>
          <a:p>
            <a:pPr marL="285750" marR="0" lvl="0" indent="-285750" algn="l" rtl="0">
              <a:lnSpc>
                <a:spcPct val="100000"/>
              </a:lnSpc>
              <a:spcBef>
                <a:spcPts val="554"/>
              </a:spcBef>
              <a:spcAft>
                <a:spcPts val="0"/>
              </a:spcAft>
              <a:buClr>
                <a:schemeClr val="dk1"/>
              </a:buClr>
              <a:buSzPts val="1300"/>
              <a:buFont typeface="Noto Sans Symbols"/>
              <a:buChar char="❑"/>
            </a:pPr>
            <a:r>
              <a:rPr lang="en-GB" sz="1100" b="0" i="0" u="none" strike="noStrike" cap="none">
                <a:solidFill>
                  <a:schemeClr val="dk1"/>
                </a:solidFill>
                <a:latin typeface="Arial"/>
                <a:ea typeface="Arial"/>
                <a:cs typeface="Arial"/>
                <a:sym typeface="Arial"/>
              </a:rPr>
              <a:t>Sơ đồ Những đối tượng liên quan và những hỗ trợ của các đối tượng này với công việc của các cộng tác viên y tế thôn buôn.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300"/>
              <a:buFont typeface="Arial"/>
              <a:buNone/>
            </a:pPr>
            <a:endParaRPr sz="1300" b="1" i="1" u="none" strike="noStrike" cap="none">
              <a:solidFill>
                <a:srgbClr val="8C2137"/>
              </a:solidFill>
              <a:latin typeface="Arial"/>
              <a:ea typeface="Arial"/>
              <a:cs typeface="Arial"/>
              <a:sym typeface="Arial"/>
            </a:endParaRPr>
          </a:p>
        </p:txBody>
      </p:sp>
      <p:sp>
        <p:nvSpPr>
          <p:cNvPr id="657" name="Google Shape;657;p32"/>
          <p:cNvSpPr txBox="1"/>
          <p:nvPr/>
        </p:nvSpPr>
        <p:spPr>
          <a:xfrm>
            <a:off x="535782" y="2877844"/>
            <a:ext cx="5994600" cy="2300700"/>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cuối buổi</a:t>
            </a:r>
            <a:r>
              <a:rPr lang="en-GB" sz="1300" b="1" i="1" u="none" strike="noStrike" cap="none">
                <a:solidFill>
                  <a:srgbClr val="067973"/>
                </a:solidFill>
                <a:latin typeface="Arial"/>
                <a:ea typeface="Arial"/>
                <a:cs typeface="Arial"/>
                <a:sym typeface="Arial"/>
              </a:rPr>
              <a:t>: </a:t>
            </a:r>
            <a:r>
              <a:rPr lang="en-GB" sz="1300" b="1" i="1">
                <a:solidFill>
                  <a:srgbClr val="067973"/>
                </a:solidFill>
              </a:rPr>
              <a:t>Vòng tròn học hỏi</a:t>
            </a:r>
            <a:endParaRPr sz="1300" b="1" i="1" u="none" strike="noStrike" cap="none">
              <a:solidFill>
                <a:srgbClr val="067973"/>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a:solidFill>
                  <a:schemeClr val="dk1"/>
                </a:solidFill>
              </a:rPr>
              <a:t>Trong hoạt động </a:t>
            </a:r>
            <a:r>
              <a:rPr lang="en-GB" sz="1100" b="0" i="0" u="none" strike="noStrike" cap="none">
                <a:solidFill>
                  <a:schemeClr val="dk1"/>
                </a:solidFill>
                <a:latin typeface="Arial"/>
                <a:ea typeface="Arial"/>
                <a:cs typeface="Arial"/>
                <a:sym typeface="Arial"/>
              </a:rPr>
              <a:t>này, mỗi người tham gia sẽ </a:t>
            </a:r>
            <a:r>
              <a:rPr lang="en-GB" sz="1100">
                <a:solidFill>
                  <a:schemeClr val="dk1"/>
                </a:solidFill>
              </a:rPr>
              <a:t>đứng thành vòng tròn. Tập huấn viên sẽ cầm một vật nói để truyền tay vòng quanh, ai cầm vật nói thì sẽ đến lượt phát biểu. Người cầm vật nói sẽ trả lời hai câu hỏi sau:</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554"/>
              </a:spcBef>
              <a:spcAft>
                <a:spcPts val="0"/>
              </a:spcAft>
              <a:buClr>
                <a:srgbClr val="000000"/>
              </a:buClr>
              <a:buSzPts val="1200"/>
              <a:buFont typeface="Arial"/>
              <a:buNone/>
            </a:pPr>
            <a:r>
              <a:rPr lang="en-GB" sz="1200" b="1" i="1" u="none" strike="noStrike" cap="none">
                <a:solidFill>
                  <a:srgbClr val="067973"/>
                </a:solidFill>
                <a:latin typeface="Arial"/>
                <a:ea typeface="Arial"/>
                <a:cs typeface="Arial"/>
                <a:sym typeface="Arial"/>
              </a:rPr>
              <a:t>“</a:t>
            </a:r>
            <a:r>
              <a:rPr lang="en-GB" sz="1200" b="1" i="1">
                <a:solidFill>
                  <a:srgbClr val="067973"/>
                </a:solidFill>
              </a:rPr>
              <a:t>Bạn đang cảm thấy như thế nào</a:t>
            </a:r>
            <a:r>
              <a:rPr lang="en-GB" sz="1200" b="1" i="1" u="none" strike="noStrike" cap="none">
                <a:solidFill>
                  <a:srgbClr val="067973"/>
                </a:solidFill>
                <a:latin typeface="Arial"/>
                <a:ea typeface="Arial"/>
                <a:cs typeface="Arial"/>
                <a:sym typeface="Arial"/>
              </a:rPr>
              <a:t>”</a:t>
            </a:r>
            <a:endParaRPr sz="1200" b="1" i="1" u="none" strike="noStrike" cap="none">
              <a:solidFill>
                <a:srgbClr val="067973"/>
              </a:solidFill>
              <a:latin typeface="Arial"/>
              <a:ea typeface="Arial"/>
              <a:cs typeface="Arial"/>
              <a:sym typeface="Arial"/>
            </a:endParaRPr>
          </a:p>
          <a:p>
            <a:pPr marL="0" marR="0" lvl="0" indent="0" algn="ctr" rtl="0">
              <a:lnSpc>
                <a:spcPct val="100000"/>
              </a:lnSpc>
              <a:spcBef>
                <a:spcPts val="554"/>
              </a:spcBef>
              <a:spcAft>
                <a:spcPts val="0"/>
              </a:spcAft>
              <a:buClr>
                <a:srgbClr val="000000"/>
              </a:buClr>
              <a:buSzPts val="1200"/>
              <a:buFont typeface="Arial"/>
              <a:buNone/>
            </a:pPr>
            <a:r>
              <a:rPr lang="en-GB" sz="1200" b="1" i="1">
                <a:solidFill>
                  <a:srgbClr val="067973"/>
                </a:solidFill>
              </a:rPr>
              <a:t>“Bạn học được điều gì hữu ích nhất từ buổi tập huấn hôm nay?”</a:t>
            </a:r>
            <a:endParaRPr sz="1200" b="1" i="1">
              <a:solidFill>
                <a:srgbClr val="067973"/>
              </a:solidFill>
            </a:endParaRPr>
          </a:p>
          <a:p>
            <a:pPr marL="0" marR="0" lvl="0" indent="0" algn="just" rtl="0">
              <a:lnSpc>
                <a:spcPct val="100000"/>
              </a:lnSpc>
              <a:spcBef>
                <a:spcPts val="554"/>
              </a:spcBef>
              <a:spcAft>
                <a:spcPts val="0"/>
              </a:spcAft>
              <a:buClr>
                <a:srgbClr val="000000"/>
              </a:buClr>
              <a:buSzPts val="1100"/>
              <a:buFont typeface="Arial"/>
              <a:buNone/>
            </a:pPr>
            <a:r>
              <a:rPr lang="en-GB" sz="1100">
                <a:solidFill>
                  <a:schemeClr val="dk1"/>
                </a:solidFill>
              </a:rPr>
              <a:t>Những câu hỏi này giúp tập huấn viên hiểu hơn về tinh thần chung của nhóm và suy nghĩ cá nhân của những người tham gia. Hoạt động này cũng hữu ích cho người tham gia hồi tưởng những nội dung quan trọng sau thời gian tập huấn dài cùng lượng thông tin, kiến thức nặng tính học thuật, đồng thời tạo không khí thư giãn, phù hợp với nhóm những người mới học, còn ngại thể hiện bản thân trước đám đông.</a:t>
            </a:r>
            <a:endParaRPr sz="1100" b="0" i="0" u="none" strike="noStrike" cap="none">
              <a:solidFill>
                <a:srgbClr val="000000"/>
              </a:solidFill>
              <a:latin typeface="Arial"/>
              <a:ea typeface="Arial"/>
              <a:cs typeface="Arial"/>
              <a:sym typeface="Arial"/>
            </a:endParaRPr>
          </a:p>
        </p:txBody>
      </p:sp>
      <p:sp>
        <p:nvSpPr>
          <p:cNvPr id="658" name="Google Shape;658;p32"/>
          <p:cNvSpPr txBox="1"/>
          <p:nvPr/>
        </p:nvSpPr>
        <p:spPr>
          <a:xfrm>
            <a:off x="535781" y="1914302"/>
            <a:ext cx="5994532" cy="707846"/>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err="1">
                <a:solidFill>
                  <a:srgbClr val="067973"/>
                </a:solidFill>
                <a:latin typeface="Arial"/>
                <a:ea typeface="Arial"/>
                <a:cs typeface="Arial"/>
                <a:sym typeface="Arial"/>
              </a:rPr>
              <a:t>Tổng</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hợp</a:t>
            </a:r>
            <a:r>
              <a:rPr lang="en-GB" sz="1300" b="1" i="0" u="none" strike="noStrike" cap="none">
                <a:solidFill>
                  <a:srgbClr val="067973"/>
                </a:solidFill>
                <a:latin typeface="Arial"/>
                <a:ea typeface="Arial"/>
                <a:cs typeface="Arial"/>
                <a:sym typeface="Arial"/>
              </a:rPr>
              <a:t> </a:t>
            </a:r>
            <a:r>
              <a:rPr lang="en-GB" sz="1300" b="1" i="0" u="none" strike="noStrike" cap="none" err="1">
                <a:solidFill>
                  <a:srgbClr val="067973"/>
                </a:solidFill>
                <a:latin typeface="Arial"/>
                <a:ea typeface="Arial"/>
                <a:cs typeface="Arial"/>
                <a:sym typeface="Arial"/>
              </a:rPr>
              <a:t>nội</a:t>
            </a:r>
            <a:r>
              <a:rPr lang="en-GB" sz="1300" b="1" i="0" u="none" strike="noStrike" cap="none">
                <a:solidFill>
                  <a:srgbClr val="067973"/>
                </a:solidFill>
                <a:latin typeface="Arial"/>
                <a:ea typeface="Arial"/>
                <a:cs typeface="Arial"/>
                <a:sym typeface="Arial"/>
              </a:rPr>
              <a:t> dung: </a:t>
            </a:r>
            <a:r>
              <a:rPr lang="en-GB" sz="1300" b="1" i="1" u="none" strike="noStrike" cap="none" err="1">
                <a:solidFill>
                  <a:srgbClr val="067973"/>
                </a:solidFill>
                <a:latin typeface="Arial"/>
                <a:ea typeface="Arial"/>
                <a:cs typeface="Arial"/>
                <a:sym typeface="Arial"/>
              </a:rPr>
              <a:t>Nhật</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ký</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Cộng</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tác</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viên</a:t>
            </a:r>
            <a:r>
              <a:rPr lang="en-GB" sz="1300" b="1" i="1" u="none" strike="noStrike" cap="none">
                <a:solidFill>
                  <a:srgbClr val="067973"/>
                </a:solidFill>
                <a:latin typeface="Arial"/>
                <a:ea typeface="Arial"/>
                <a:cs typeface="Arial"/>
                <a:sym typeface="Arial"/>
              </a:rPr>
              <a:t> y </a:t>
            </a:r>
            <a:r>
              <a:rPr lang="en-GB" sz="1300" b="1" i="1" u="none" strike="noStrike" cap="none" err="1">
                <a:solidFill>
                  <a:srgbClr val="067973"/>
                </a:solidFill>
                <a:latin typeface="Arial"/>
                <a:ea typeface="Arial"/>
                <a:cs typeface="Arial"/>
                <a:sym typeface="Arial"/>
              </a:rPr>
              <a:t>tế</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thôn</a:t>
            </a:r>
            <a:r>
              <a:rPr lang="en-GB" sz="1300" b="1" i="1" u="none" strike="noStrike" cap="none">
                <a:solidFill>
                  <a:srgbClr val="067973"/>
                </a:solidFill>
                <a:latin typeface="Arial"/>
                <a:ea typeface="Arial"/>
                <a:cs typeface="Arial"/>
                <a:sym typeface="Arial"/>
              </a:rPr>
              <a:t> </a:t>
            </a:r>
            <a:r>
              <a:rPr lang="en-GB" sz="1300" b="1" i="1" u="none" strike="noStrike" cap="none" err="1">
                <a:solidFill>
                  <a:srgbClr val="067973"/>
                </a:solidFill>
                <a:latin typeface="Arial"/>
                <a:ea typeface="Arial"/>
                <a:cs typeface="Arial"/>
                <a:sym typeface="Arial"/>
              </a:rPr>
              <a:t>buôn</a:t>
            </a:r>
            <a:endParaRPr sz="1300" b="1" i="0" u="none" strike="noStrike" cap="none">
              <a:solidFill>
                <a:srgbClr val="067973"/>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0" u="none" strike="noStrike" cap="none" err="1">
                <a:solidFill>
                  <a:schemeClr val="dk1"/>
                </a:solidFill>
                <a:latin typeface="Arial"/>
                <a:ea typeface="Arial"/>
                <a:cs typeface="Arial"/>
                <a:sym typeface="Arial"/>
              </a:rPr>
              <a:t>Tập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huấn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dành</a:t>
            </a:r>
            <a:r>
              <a:rPr lang="en-GB" sz="1100" b="0" i="0" u="none" strike="noStrike" cap="none">
                <a:solidFill>
                  <a:schemeClr val="dk1"/>
                </a:solidFill>
                <a:latin typeface="Arial"/>
                <a:ea typeface="Arial"/>
                <a:cs typeface="Arial"/>
                <a:sym typeface="Arial"/>
              </a:rPr>
              <a:t> 5 </a:t>
            </a:r>
            <a:r>
              <a:rPr lang="en-GB" sz="1100" b="0" i="0" u="none" strike="noStrike" cap="none" err="1">
                <a:solidFill>
                  <a:schemeClr val="dk1"/>
                </a:solidFill>
                <a:latin typeface="Arial"/>
                <a:ea typeface="Arial"/>
                <a:cs typeface="Arial"/>
                <a:sym typeface="Arial"/>
              </a:rPr>
              <a:t>phút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để</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tự</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hồi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tưởng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và</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hoàn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thành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câu</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hỏi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tổng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hợp</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nội</a:t>
            </a:r>
            <a:r>
              <a:rPr lang="en-GB" sz="1100" b="0" i="0" u="none" strike="noStrike" cap="none">
                <a:solidFill>
                  <a:schemeClr val="dk1"/>
                </a:solidFill>
                <a:latin typeface="Arial"/>
                <a:ea typeface="Arial"/>
                <a:cs typeface="Arial"/>
                <a:sym typeface="Arial"/>
              </a:rPr>
              <a:t> dung </a:t>
            </a:r>
            <a:r>
              <a:rPr lang="en-GB" sz="1100" b="0" i="0" u="none" strike="noStrike" cap="none" err="1">
                <a:solidFill>
                  <a:schemeClr val="dk1"/>
                </a:solidFill>
                <a:latin typeface="Arial"/>
                <a:ea typeface="Arial"/>
                <a:cs typeface="Arial"/>
                <a:sym typeface="Arial"/>
              </a:rPr>
              <a:t>trong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cuốn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Nhật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ký</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tác</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viên</a:t>
            </a:r>
            <a:r>
              <a:rPr lang="en-GB" sz="1100" b="0" i="0" u="none" strike="noStrike" cap="none">
                <a:solidFill>
                  <a:schemeClr val="dk1"/>
                </a:solidFill>
                <a:latin typeface="Arial"/>
                <a:ea typeface="Arial"/>
                <a:cs typeface="Arial"/>
                <a:sym typeface="Arial"/>
              </a:rPr>
              <a:t> y </a:t>
            </a:r>
            <a:r>
              <a:rPr lang="en-GB" sz="1100" b="0" i="0" u="none" strike="noStrike" cap="none" err="1">
                <a:solidFill>
                  <a:schemeClr val="dk1"/>
                </a:solidFill>
                <a:latin typeface="Arial"/>
                <a:ea typeface="Arial"/>
                <a:cs typeface="Arial"/>
                <a:sym typeface="Arial"/>
              </a:rPr>
              <a:t>tế</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thôn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buôn</a:t>
            </a:r>
            <a:r>
              <a:rPr lang="en-GB" sz="1100" b="0" i="0" u="none" strike="noStrike" cap="none">
                <a:solidFill>
                  <a:schemeClr val="dk1"/>
                </a:solidFill>
                <a:latin typeface="Arial"/>
                <a:ea typeface="Arial"/>
                <a:cs typeface="Arial"/>
                <a:sym typeface="Arial"/>
              </a:rPr>
              <a:t> của </a:t>
            </a:r>
            <a:r>
              <a:rPr lang="en-GB" sz="1100" b="0" i="0" u="none" strike="noStrike" cap="none" err="1">
                <a:solidFill>
                  <a:schemeClr val="dk1"/>
                </a:solidFill>
                <a:latin typeface="Arial"/>
                <a:ea typeface="Arial"/>
                <a:cs typeface="Arial"/>
                <a:sym typeface="Arial"/>
              </a:rPr>
              <a:t>mình</a:t>
            </a:r>
            <a:r>
              <a:rPr lang="en-GB" sz="1100" b="0" i="0" u="none" strike="noStrike" cap="none">
                <a:solidFill>
                  <a:schemeClr val="dk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sp>
        <p:nvSpPr>
          <p:cNvPr id="659" name="Google Shape;659;p32"/>
          <p:cNvSpPr txBox="1"/>
          <p:nvPr/>
        </p:nvSpPr>
        <p:spPr>
          <a:xfrm>
            <a:off x="697025" y="627554"/>
            <a:ext cx="5833288"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Mô-đun 4: Mạng lưới hỗ trợ tại địa phương</a:t>
            </a:r>
            <a:endParaRPr sz="1400" b="0" i="0" u="none" strike="noStrike" cap="none">
              <a:solidFill>
                <a:srgbClr val="000000"/>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E3B93971-2924-D7F7-95EB-B688A923D8C6}"/>
              </a:ext>
            </a:extLst>
          </p:cNvPr>
          <p:cNvSpPr>
            <a:spLocks noGrp="1"/>
          </p:cNvSpPr>
          <p:nvPr>
            <p:ph type="sldNum" idx="12"/>
          </p:nvPr>
        </p:nvSpPr>
        <p:spPr/>
        <p:txBody>
          <a:bodyPr/>
          <a:lstStyle/>
          <a:p>
            <a:fld id="{00000000-1234-1234-1234-123412341234}" type="slidenum">
              <a:rPr lang="en-GB"/>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g14b49323bf2_0_2"/>
          <p:cNvSpPr txBox="1">
            <a:spLocks noGrp="1"/>
          </p:cNvSpPr>
          <p:nvPr>
            <p:ph type="title"/>
          </p:nvPr>
        </p:nvSpPr>
        <p:spPr>
          <a:xfrm>
            <a:off x="471486" y="761449"/>
            <a:ext cx="6102300" cy="1023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8C2137"/>
              </a:buClr>
              <a:buSzPct val="100000"/>
              <a:buFont typeface="Arial"/>
              <a:buNone/>
            </a:pPr>
            <a:r>
              <a:rPr lang="en-GB" sz="2400">
                <a:solidFill>
                  <a:srgbClr val="8C2137"/>
                </a:solidFill>
                <a:latin typeface="Arial"/>
                <a:ea typeface="Arial"/>
                <a:cs typeface="Arial"/>
                <a:sym typeface="Arial"/>
              </a:rPr>
              <a:t>MÔ-ĐUN 5</a:t>
            </a:r>
            <a:br>
              <a:rPr lang="en-GB" sz="3600">
                <a:solidFill>
                  <a:srgbClr val="8C2137"/>
                </a:solidFill>
                <a:latin typeface="Arial"/>
                <a:ea typeface="Arial"/>
                <a:cs typeface="Arial"/>
                <a:sym typeface="Arial"/>
              </a:rPr>
            </a:br>
            <a:r>
              <a:rPr lang="en-GB" sz="3600" b="1">
                <a:solidFill>
                  <a:srgbClr val="8C2137"/>
                </a:solidFill>
                <a:latin typeface="Arial"/>
                <a:ea typeface="Arial"/>
                <a:cs typeface="Arial"/>
                <a:sym typeface="Arial"/>
              </a:rPr>
              <a:t>VẮC-XIN VÀ LỢI ÍCH CỦA VẮC-XIN</a:t>
            </a:r>
            <a:endParaRPr sz="3600">
              <a:solidFill>
                <a:srgbClr val="8C2137"/>
              </a:solidFill>
              <a:latin typeface="Arial"/>
              <a:ea typeface="Arial"/>
              <a:cs typeface="Arial"/>
              <a:sym typeface="Arial"/>
            </a:endParaRPr>
          </a:p>
        </p:txBody>
      </p:sp>
      <p:sp>
        <p:nvSpPr>
          <p:cNvPr id="665" name="Google Shape;665;g14b49323bf2_0_2"/>
          <p:cNvSpPr txBox="1">
            <a:spLocks noGrp="1"/>
          </p:cNvSpPr>
          <p:nvPr>
            <p:ph type="body" idx="1"/>
          </p:nvPr>
        </p:nvSpPr>
        <p:spPr>
          <a:xfrm>
            <a:off x="471487" y="1925346"/>
            <a:ext cx="5847900" cy="939900"/>
          </a:xfrm>
          <a:prstGeom prst="rect">
            <a:avLst/>
          </a:prstGeom>
          <a:noFill/>
          <a:ln>
            <a:noFill/>
          </a:ln>
        </p:spPr>
        <p:txBody>
          <a:bodyPr spcFirstLastPara="1" wrap="square" lIns="91425" tIns="45700" rIns="91425" bIns="45700" anchor="t" anchorCtr="0">
            <a:noAutofit/>
          </a:bodyPr>
          <a:lstStyle/>
          <a:p>
            <a:pPr marL="0" lvl="0" indent="0" algn="just" rtl="0">
              <a:lnSpc>
                <a:spcPct val="114999"/>
              </a:lnSpc>
              <a:spcBef>
                <a:spcPts val="0"/>
              </a:spcBef>
              <a:spcAft>
                <a:spcPts val="0"/>
              </a:spcAft>
              <a:buClr>
                <a:schemeClr val="dk1"/>
              </a:buClr>
              <a:buSzPts val="1100"/>
              <a:buNone/>
            </a:pPr>
            <a:r>
              <a:rPr lang="en-GB" sz="1100" dirty="0">
                <a:latin typeface="Arial"/>
                <a:ea typeface="Arial"/>
                <a:cs typeface="Arial"/>
                <a:sym typeface="Arial"/>
              </a:rPr>
              <a:t>Mô </a:t>
            </a:r>
            <a:r>
              <a:rPr lang="en-GB" sz="1100" dirty="0" err="1">
                <a:latin typeface="Arial"/>
                <a:ea typeface="Arial"/>
                <a:cs typeface="Arial"/>
                <a:sym typeface="Arial"/>
              </a:rPr>
              <a:t>đun</a:t>
            </a:r>
            <a:r>
              <a:rPr lang="en-GB" sz="1100" dirty="0">
                <a:latin typeface="Arial"/>
                <a:ea typeface="Arial"/>
                <a:cs typeface="Arial"/>
                <a:sym typeface="Arial"/>
              </a:rPr>
              <a:t> </a:t>
            </a:r>
            <a:r>
              <a:rPr lang="en-GB" sz="1100" dirty="0" err="1">
                <a:latin typeface="Arial"/>
                <a:ea typeface="Arial"/>
                <a:cs typeface="Arial"/>
                <a:sym typeface="Arial"/>
              </a:rPr>
              <a:t>này</a:t>
            </a:r>
            <a:r>
              <a:rPr lang="en-GB" sz="1100" dirty="0">
                <a:latin typeface="Arial"/>
                <a:ea typeface="Arial"/>
                <a:cs typeface="Arial"/>
                <a:sym typeface="Arial"/>
              </a:rPr>
              <a:t> </a:t>
            </a:r>
            <a:r>
              <a:rPr lang="en-GB" sz="1100" dirty="0" err="1">
                <a:latin typeface="Arial"/>
                <a:ea typeface="Arial"/>
                <a:cs typeface="Arial"/>
                <a:sym typeface="Arial"/>
              </a:rPr>
              <a:t>tập</a:t>
            </a:r>
            <a:r>
              <a:rPr lang="en-GB" sz="1100" dirty="0">
                <a:latin typeface="Arial"/>
                <a:ea typeface="Arial"/>
                <a:cs typeface="Arial"/>
                <a:sym typeface="Arial"/>
              </a:rPr>
              <a:t> </a:t>
            </a:r>
            <a:r>
              <a:rPr lang="en-GB" sz="1100" dirty="0" err="1">
                <a:latin typeface="Arial"/>
                <a:ea typeface="Arial"/>
                <a:cs typeface="Arial"/>
                <a:sym typeface="Arial"/>
              </a:rPr>
              <a:t>trung</a:t>
            </a:r>
            <a:r>
              <a:rPr lang="en-GB" sz="1100" dirty="0">
                <a:latin typeface="Arial"/>
                <a:ea typeface="Arial"/>
                <a:cs typeface="Arial"/>
                <a:sym typeface="Arial"/>
              </a:rPr>
              <a:t> </a:t>
            </a:r>
            <a:r>
              <a:rPr lang="en-GB" sz="1100" dirty="0" err="1">
                <a:latin typeface="Arial"/>
                <a:ea typeface="Arial"/>
                <a:cs typeface="Arial"/>
                <a:sym typeface="Arial"/>
              </a:rPr>
              <a:t>vào</a:t>
            </a:r>
            <a:r>
              <a:rPr lang="en-GB" sz="1100" dirty="0">
                <a:latin typeface="Arial"/>
                <a:ea typeface="Arial"/>
                <a:cs typeface="Arial"/>
                <a:sym typeface="Arial"/>
              </a:rPr>
              <a:t> </a:t>
            </a:r>
            <a:r>
              <a:rPr lang="en-GB" sz="1100" dirty="0" err="1">
                <a:latin typeface="Arial"/>
                <a:ea typeface="Arial"/>
                <a:cs typeface="Arial"/>
                <a:sym typeface="Arial"/>
              </a:rPr>
              <a:t>việc</a:t>
            </a:r>
            <a:r>
              <a:rPr lang="en-GB" sz="1100" dirty="0">
                <a:latin typeface="Arial"/>
                <a:ea typeface="Arial"/>
                <a:cs typeface="Arial"/>
                <a:sym typeface="Arial"/>
              </a:rPr>
              <a:t> </a:t>
            </a:r>
            <a:r>
              <a:rPr lang="en-GB" sz="1100" dirty="0" err="1">
                <a:latin typeface="Arial"/>
                <a:ea typeface="Arial"/>
                <a:cs typeface="Arial"/>
                <a:sym typeface="Arial"/>
              </a:rPr>
              <a:t>cung</a:t>
            </a:r>
            <a:r>
              <a:rPr lang="en-GB" sz="1100" dirty="0">
                <a:latin typeface="Arial"/>
                <a:ea typeface="Arial"/>
                <a:cs typeface="Arial"/>
                <a:sym typeface="Arial"/>
              </a:rPr>
              <a:t> </a:t>
            </a:r>
            <a:r>
              <a:rPr lang="en-GB" sz="1100" dirty="0" err="1">
                <a:latin typeface="Arial"/>
                <a:ea typeface="Arial"/>
                <a:cs typeface="Arial"/>
                <a:sym typeface="Arial"/>
              </a:rPr>
              <a:t>cấp</a:t>
            </a:r>
            <a:r>
              <a:rPr lang="en-GB" sz="1100" dirty="0">
                <a:latin typeface="Arial"/>
                <a:ea typeface="Arial"/>
                <a:cs typeface="Arial"/>
                <a:sym typeface="Arial"/>
              </a:rPr>
              <a:t> </a:t>
            </a:r>
            <a:r>
              <a:rPr lang="en-GB" sz="1100" dirty="0" err="1">
                <a:latin typeface="Arial"/>
                <a:ea typeface="Arial"/>
                <a:cs typeface="Arial"/>
                <a:sym typeface="Arial"/>
              </a:rPr>
              <a:t>kiến</a:t>
            </a:r>
            <a:r>
              <a:rPr lang="en-GB" sz="1100" dirty="0">
                <a:latin typeface="Arial"/>
                <a:ea typeface="Arial"/>
                <a:cs typeface="Arial"/>
                <a:sym typeface="Arial"/>
              </a:rPr>
              <a:t> </a:t>
            </a:r>
            <a:r>
              <a:rPr lang="en-GB" sz="1100" dirty="0" err="1">
                <a:latin typeface="Arial"/>
                <a:ea typeface="Arial"/>
                <a:cs typeface="Arial"/>
                <a:sym typeface="Arial"/>
              </a:rPr>
              <a:t>thức</a:t>
            </a:r>
            <a:r>
              <a:rPr lang="en-GB" sz="1100" dirty="0">
                <a:latin typeface="Arial"/>
                <a:ea typeface="Arial"/>
                <a:cs typeface="Arial"/>
                <a:sym typeface="Arial"/>
              </a:rPr>
              <a:t> </a:t>
            </a:r>
            <a:r>
              <a:rPr lang="en-GB" sz="1100" dirty="0" err="1">
                <a:latin typeface="Arial"/>
                <a:ea typeface="Arial"/>
                <a:cs typeface="Arial"/>
                <a:sym typeface="Arial"/>
              </a:rPr>
              <a:t>cơ</a:t>
            </a:r>
            <a:r>
              <a:rPr lang="en-GB" sz="1100" dirty="0">
                <a:latin typeface="Arial"/>
                <a:ea typeface="Arial"/>
                <a:cs typeface="Arial"/>
                <a:sym typeface="Arial"/>
              </a:rPr>
              <a:t> </a:t>
            </a:r>
            <a:r>
              <a:rPr lang="en-GB" sz="1100" dirty="0" err="1">
                <a:latin typeface="Arial"/>
                <a:ea typeface="Arial"/>
                <a:cs typeface="Arial"/>
                <a:sym typeface="Arial"/>
              </a:rPr>
              <a:t>bản</a:t>
            </a:r>
            <a:r>
              <a:rPr lang="en-GB" sz="1100" dirty="0">
                <a:latin typeface="Arial"/>
                <a:ea typeface="Arial"/>
                <a:cs typeface="Arial"/>
                <a:sym typeface="Arial"/>
              </a:rPr>
              <a:t> </a:t>
            </a:r>
            <a:r>
              <a:rPr lang="en-GB" sz="1100" dirty="0" err="1">
                <a:latin typeface="Arial"/>
                <a:ea typeface="Arial"/>
                <a:cs typeface="Arial"/>
                <a:sym typeface="Arial"/>
              </a:rPr>
              <a:t>về</a:t>
            </a:r>
            <a:r>
              <a:rPr lang="en-GB" sz="1100" dirty="0">
                <a:latin typeface="Arial"/>
                <a:ea typeface="Arial"/>
                <a:cs typeface="Arial"/>
                <a:sym typeface="Arial"/>
              </a:rPr>
              <a:t> </a:t>
            </a:r>
            <a:r>
              <a:rPr lang="en-GB" sz="1100" dirty="0" err="1">
                <a:latin typeface="Arial"/>
                <a:ea typeface="Arial"/>
                <a:cs typeface="Arial"/>
                <a:sym typeface="Arial"/>
              </a:rPr>
              <a:t>bệnh</a:t>
            </a:r>
            <a:r>
              <a:rPr lang="en-GB" sz="1100" dirty="0">
                <a:latin typeface="Arial"/>
                <a:ea typeface="Arial"/>
                <a:cs typeface="Arial"/>
                <a:sym typeface="Arial"/>
              </a:rPr>
              <a:t> </a:t>
            </a:r>
            <a:r>
              <a:rPr lang="en-GB" sz="1100" dirty="0" err="1">
                <a:latin typeface="Arial"/>
                <a:ea typeface="Arial"/>
                <a:cs typeface="Arial"/>
                <a:sym typeface="Arial"/>
              </a:rPr>
              <a:t>truyền</a:t>
            </a:r>
            <a:r>
              <a:rPr lang="en-GB" sz="1100" dirty="0">
                <a:latin typeface="Arial"/>
                <a:ea typeface="Arial"/>
                <a:cs typeface="Arial"/>
                <a:sym typeface="Arial"/>
              </a:rPr>
              <a:t> </a:t>
            </a:r>
            <a:r>
              <a:rPr lang="en-GB" sz="1100" dirty="0" err="1">
                <a:latin typeface="Arial"/>
                <a:ea typeface="Arial"/>
                <a:cs typeface="Arial"/>
                <a:sym typeface="Arial"/>
              </a:rPr>
              <a:t>nhiễm</a:t>
            </a:r>
            <a:r>
              <a:rPr lang="en-GB" sz="1100" dirty="0">
                <a:latin typeface="Arial"/>
                <a:ea typeface="Arial"/>
                <a:cs typeface="Arial"/>
                <a:sym typeface="Arial"/>
              </a:rPr>
              <a:t>, </a:t>
            </a:r>
            <a:r>
              <a:rPr lang="en-GB" sz="1100" dirty="0" err="1">
                <a:latin typeface="Arial"/>
                <a:ea typeface="Arial"/>
                <a:cs typeface="Arial"/>
                <a:sym typeface="Arial"/>
              </a:rPr>
              <a:t>vắc-xin</a:t>
            </a:r>
            <a:r>
              <a:rPr lang="en-GB" sz="1100" dirty="0">
                <a:latin typeface="Arial"/>
                <a:ea typeface="Arial"/>
                <a:cs typeface="Arial"/>
                <a:sym typeface="Arial"/>
              </a:rPr>
              <a:t> </a:t>
            </a:r>
            <a:r>
              <a:rPr lang="en-GB" sz="1100" dirty="0" err="1">
                <a:latin typeface="Arial"/>
                <a:ea typeface="Arial"/>
                <a:cs typeface="Arial"/>
                <a:sym typeface="Arial"/>
              </a:rPr>
              <a:t>điều</a:t>
            </a:r>
            <a:r>
              <a:rPr lang="en-GB" sz="1100" dirty="0">
                <a:latin typeface="Arial"/>
                <a:ea typeface="Arial"/>
                <a:cs typeface="Arial"/>
                <a:sym typeface="Arial"/>
              </a:rPr>
              <a:t> </a:t>
            </a:r>
            <a:r>
              <a:rPr lang="en-GB" sz="1100" dirty="0" err="1">
                <a:latin typeface="Arial"/>
                <a:ea typeface="Arial"/>
                <a:cs typeface="Arial"/>
                <a:sym typeface="Arial"/>
              </a:rPr>
              <a:t>trị</a:t>
            </a:r>
            <a:r>
              <a:rPr lang="en-GB" sz="1100" dirty="0">
                <a:latin typeface="Arial"/>
                <a:ea typeface="Arial"/>
                <a:cs typeface="Arial"/>
                <a:sym typeface="Arial"/>
              </a:rPr>
              <a:t> </a:t>
            </a:r>
            <a:r>
              <a:rPr lang="en-GB" sz="1100" dirty="0" err="1">
                <a:latin typeface="Arial"/>
                <a:ea typeface="Arial"/>
                <a:cs typeface="Arial"/>
                <a:sym typeface="Arial"/>
              </a:rPr>
              <a:t>và</a:t>
            </a:r>
            <a:r>
              <a:rPr lang="en-GB" sz="1100" dirty="0">
                <a:latin typeface="Arial"/>
                <a:ea typeface="Arial"/>
                <a:cs typeface="Arial"/>
                <a:sym typeface="Arial"/>
              </a:rPr>
              <a:t> </a:t>
            </a:r>
            <a:r>
              <a:rPr lang="en-GB" sz="1100" dirty="0" err="1">
                <a:latin typeface="Arial"/>
                <a:ea typeface="Arial"/>
                <a:cs typeface="Arial"/>
                <a:sym typeface="Arial"/>
              </a:rPr>
              <a:t>cách</a:t>
            </a:r>
            <a:r>
              <a:rPr lang="en-GB" sz="1100" dirty="0">
                <a:latin typeface="Arial"/>
                <a:ea typeface="Arial"/>
                <a:cs typeface="Arial"/>
                <a:sym typeface="Arial"/>
              </a:rPr>
              <a:t> </a:t>
            </a:r>
            <a:r>
              <a:rPr lang="en-GB" sz="1100" dirty="0" err="1">
                <a:latin typeface="Arial"/>
                <a:ea typeface="Arial"/>
                <a:cs typeface="Arial"/>
                <a:sym typeface="Arial"/>
              </a:rPr>
              <a:t>vắc-xin</a:t>
            </a:r>
            <a:r>
              <a:rPr lang="en-GB" sz="1100" dirty="0">
                <a:latin typeface="Arial"/>
                <a:ea typeface="Arial"/>
                <a:cs typeface="Arial"/>
                <a:sym typeface="Arial"/>
              </a:rPr>
              <a:t> </a:t>
            </a:r>
            <a:r>
              <a:rPr lang="en-GB" sz="1100" dirty="0" err="1">
                <a:latin typeface="Arial"/>
                <a:ea typeface="Arial"/>
                <a:cs typeface="Arial"/>
                <a:sym typeface="Arial"/>
              </a:rPr>
              <a:t>kích</a:t>
            </a:r>
            <a:r>
              <a:rPr lang="en-GB" sz="1100" dirty="0">
                <a:latin typeface="Arial"/>
                <a:ea typeface="Arial"/>
                <a:cs typeface="Arial"/>
                <a:sym typeface="Arial"/>
              </a:rPr>
              <a:t> </a:t>
            </a:r>
            <a:r>
              <a:rPr lang="en-GB" sz="1100" dirty="0" err="1">
                <a:latin typeface="Arial"/>
                <a:ea typeface="Arial"/>
                <a:cs typeface="Arial"/>
                <a:sym typeface="Arial"/>
              </a:rPr>
              <a:t>thích</a:t>
            </a:r>
            <a:r>
              <a:rPr lang="en-GB" sz="1100" dirty="0">
                <a:latin typeface="Arial"/>
                <a:ea typeface="Arial"/>
                <a:cs typeface="Arial"/>
                <a:sym typeface="Arial"/>
              </a:rPr>
              <a:t> </a:t>
            </a:r>
            <a:r>
              <a:rPr lang="en-GB" sz="1100" dirty="0" err="1">
                <a:latin typeface="Arial"/>
                <a:ea typeface="Arial"/>
                <a:cs typeface="Arial"/>
                <a:sym typeface="Arial"/>
              </a:rPr>
              <a:t>hệ</a:t>
            </a:r>
            <a:r>
              <a:rPr lang="en-GB" sz="1100" dirty="0">
                <a:latin typeface="Arial"/>
                <a:ea typeface="Arial"/>
                <a:cs typeface="Arial"/>
                <a:sym typeface="Arial"/>
              </a:rPr>
              <a:t> </a:t>
            </a:r>
            <a:r>
              <a:rPr lang="en-GB" sz="1100" dirty="0" err="1">
                <a:latin typeface="Arial"/>
                <a:ea typeface="Arial"/>
                <a:cs typeface="Arial"/>
                <a:sym typeface="Arial"/>
              </a:rPr>
              <a:t>miễn</a:t>
            </a:r>
            <a:r>
              <a:rPr lang="en-GB" sz="1100" dirty="0">
                <a:latin typeface="Arial"/>
                <a:ea typeface="Arial"/>
                <a:cs typeface="Arial"/>
                <a:sym typeface="Arial"/>
              </a:rPr>
              <a:t> </a:t>
            </a:r>
            <a:r>
              <a:rPr lang="en-GB" sz="1100" dirty="0" err="1">
                <a:latin typeface="Arial"/>
                <a:ea typeface="Arial"/>
                <a:cs typeface="Arial"/>
                <a:sym typeface="Arial"/>
              </a:rPr>
              <a:t>dịch</a:t>
            </a:r>
            <a:r>
              <a:rPr lang="en-GB" sz="1100" dirty="0">
                <a:latin typeface="Arial"/>
                <a:ea typeface="Arial"/>
                <a:cs typeface="Arial"/>
                <a:sym typeface="Arial"/>
              </a:rPr>
              <a:t> </a:t>
            </a:r>
            <a:r>
              <a:rPr lang="en-GB" sz="1100" dirty="0" err="1">
                <a:latin typeface="Arial"/>
                <a:ea typeface="Arial"/>
                <a:cs typeface="Arial"/>
                <a:sym typeface="Arial"/>
              </a:rPr>
              <a:t>chống</a:t>
            </a:r>
            <a:r>
              <a:rPr lang="en-GB" sz="1100" dirty="0">
                <a:latin typeface="Arial"/>
                <a:ea typeface="Arial"/>
                <a:cs typeface="Arial"/>
                <a:sym typeface="Arial"/>
              </a:rPr>
              <a:t> </a:t>
            </a:r>
            <a:r>
              <a:rPr lang="en-GB" sz="1100" dirty="0" err="1">
                <a:latin typeface="Arial"/>
                <a:ea typeface="Arial"/>
                <a:cs typeface="Arial"/>
                <a:sym typeface="Arial"/>
              </a:rPr>
              <a:t>lại</a:t>
            </a:r>
            <a:r>
              <a:rPr lang="en-GB" sz="1100" dirty="0">
                <a:latin typeface="Arial"/>
                <a:ea typeface="Arial"/>
                <a:cs typeface="Arial"/>
                <a:sym typeface="Arial"/>
              </a:rPr>
              <a:t> </a:t>
            </a:r>
            <a:r>
              <a:rPr lang="en-GB" sz="1100" dirty="0" err="1">
                <a:latin typeface="Arial"/>
                <a:ea typeface="Arial"/>
                <a:cs typeface="Arial"/>
                <a:sym typeface="Arial"/>
              </a:rPr>
              <a:t>bệnh</a:t>
            </a:r>
            <a:r>
              <a:rPr lang="en-GB" sz="1100" dirty="0">
                <a:latin typeface="Arial"/>
                <a:ea typeface="Arial"/>
                <a:cs typeface="Arial"/>
                <a:sym typeface="Arial"/>
              </a:rPr>
              <a:t> </a:t>
            </a:r>
            <a:r>
              <a:rPr lang="en-GB" sz="1100" dirty="0" err="1">
                <a:latin typeface="Arial"/>
                <a:ea typeface="Arial"/>
                <a:cs typeface="Arial"/>
                <a:sym typeface="Arial"/>
              </a:rPr>
              <a:t>truyền</a:t>
            </a:r>
            <a:r>
              <a:rPr lang="en-GB" sz="1100" dirty="0">
                <a:latin typeface="Arial"/>
                <a:ea typeface="Arial"/>
                <a:cs typeface="Arial"/>
                <a:sym typeface="Arial"/>
              </a:rPr>
              <a:t> </a:t>
            </a:r>
            <a:r>
              <a:rPr lang="en-GB" sz="1100" dirty="0" err="1">
                <a:latin typeface="Arial"/>
                <a:ea typeface="Arial"/>
                <a:cs typeface="Arial"/>
                <a:sym typeface="Arial"/>
              </a:rPr>
              <a:t>nhiễm</a:t>
            </a:r>
            <a:r>
              <a:rPr lang="en-GB" sz="1100" dirty="0">
                <a:latin typeface="Arial"/>
                <a:ea typeface="Arial"/>
                <a:cs typeface="Arial"/>
                <a:sym typeface="Arial"/>
              </a:rPr>
              <a:t>.</a:t>
            </a:r>
            <a:endParaRPr lang="en-US" sz="1100" dirty="0">
              <a:latin typeface="Arial"/>
              <a:ea typeface="Arial"/>
              <a:cs typeface="Arial"/>
            </a:endParaRPr>
          </a:p>
          <a:p>
            <a:pPr marL="457200" lvl="0" indent="0" algn="just" rtl="0">
              <a:lnSpc>
                <a:spcPct val="114999"/>
              </a:lnSpc>
              <a:spcBef>
                <a:spcPts val="0"/>
              </a:spcBef>
              <a:spcAft>
                <a:spcPts val="0"/>
              </a:spcAft>
              <a:buSzPts val="1100"/>
              <a:buFont typeface="Arial"/>
              <a:buChar char="•"/>
            </a:pPr>
            <a:r>
              <a:rPr lang="en-GB" sz="1100" dirty="0" err="1">
                <a:latin typeface="Arial"/>
                <a:ea typeface="Arial"/>
                <a:cs typeface="Arial"/>
                <a:sym typeface="Arial"/>
              </a:rPr>
              <a:t>Nhận</a:t>
            </a:r>
            <a:r>
              <a:rPr lang="en-GB" sz="1100" dirty="0">
                <a:latin typeface="Arial"/>
                <a:ea typeface="Arial"/>
                <a:cs typeface="Arial"/>
                <a:sym typeface="Arial"/>
              </a:rPr>
              <a:t> </a:t>
            </a:r>
            <a:r>
              <a:rPr lang="en-GB" sz="1100" dirty="0" err="1">
                <a:latin typeface="Arial"/>
                <a:ea typeface="Arial"/>
                <a:cs typeface="Arial"/>
                <a:sym typeface="Arial"/>
              </a:rPr>
              <a:t>biết</a:t>
            </a:r>
            <a:r>
              <a:rPr lang="en-GB" sz="1100" dirty="0">
                <a:latin typeface="Arial"/>
                <a:ea typeface="Arial"/>
                <a:cs typeface="Arial"/>
                <a:sym typeface="Arial"/>
              </a:rPr>
              <a:t> </a:t>
            </a:r>
            <a:r>
              <a:rPr lang="en-GB" sz="1100" dirty="0" err="1">
                <a:latin typeface="Arial"/>
                <a:ea typeface="Arial"/>
                <a:cs typeface="Arial"/>
                <a:sym typeface="Arial"/>
              </a:rPr>
              <a:t>các</a:t>
            </a:r>
            <a:r>
              <a:rPr lang="en-GB" sz="1100" dirty="0">
                <a:latin typeface="Arial"/>
                <a:ea typeface="Arial"/>
                <a:cs typeface="Arial"/>
                <a:sym typeface="Arial"/>
              </a:rPr>
              <a:t> </a:t>
            </a:r>
            <a:r>
              <a:rPr lang="en-GB" sz="1100" dirty="0" err="1">
                <a:latin typeface="Arial"/>
                <a:ea typeface="Arial"/>
                <a:cs typeface="Arial"/>
                <a:sym typeface="Arial"/>
              </a:rPr>
              <a:t>bệnh</a:t>
            </a:r>
            <a:r>
              <a:rPr lang="en-GB" sz="1100" dirty="0">
                <a:latin typeface="Arial"/>
                <a:ea typeface="Arial"/>
                <a:cs typeface="Arial"/>
                <a:sym typeface="Arial"/>
              </a:rPr>
              <a:t> </a:t>
            </a:r>
            <a:r>
              <a:rPr lang="en-GB" sz="1100" dirty="0" err="1">
                <a:latin typeface="Arial"/>
                <a:ea typeface="Arial"/>
                <a:cs typeface="Arial"/>
                <a:sym typeface="Arial"/>
              </a:rPr>
              <a:t>truyền</a:t>
            </a:r>
            <a:r>
              <a:rPr lang="en-GB" sz="1100" dirty="0">
                <a:latin typeface="Arial"/>
                <a:ea typeface="Arial"/>
                <a:cs typeface="Arial"/>
                <a:sym typeface="Arial"/>
              </a:rPr>
              <a:t> </a:t>
            </a:r>
            <a:r>
              <a:rPr lang="en-GB" sz="1100" dirty="0" err="1">
                <a:latin typeface="Arial"/>
                <a:ea typeface="Arial"/>
                <a:cs typeface="Arial"/>
                <a:sym typeface="Arial"/>
              </a:rPr>
              <a:t>nhiễm</a:t>
            </a:r>
            <a:r>
              <a:rPr lang="en-GB" sz="1100" dirty="0">
                <a:latin typeface="Arial"/>
                <a:ea typeface="Arial"/>
                <a:cs typeface="Arial"/>
                <a:sym typeface="Arial"/>
              </a:rPr>
              <a:t> </a:t>
            </a:r>
            <a:r>
              <a:rPr lang="en-GB" sz="1100" dirty="0" err="1">
                <a:latin typeface="Arial"/>
                <a:ea typeface="Arial"/>
                <a:cs typeface="Arial"/>
                <a:sym typeface="Arial"/>
              </a:rPr>
              <a:t>thường</a:t>
            </a:r>
            <a:r>
              <a:rPr lang="en-GB" sz="1100" dirty="0">
                <a:latin typeface="Arial"/>
                <a:ea typeface="Arial"/>
                <a:cs typeface="Arial"/>
                <a:sym typeface="Arial"/>
              </a:rPr>
              <a:t> </a:t>
            </a:r>
            <a:r>
              <a:rPr lang="en-GB" sz="1100" dirty="0" err="1">
                <a:latin typeface="Arial"/>
                <a:ea typeface="Arial"/>
                <a:cs typeface="Arial"/>
                <a:sym typeface="Arial"/>
              </a:rPr>
              <a:t>thấy</a:t>
            </a:r>
            <a:r>
              <a:rPr lang="en-GB" sz="1100" dirty="0">
                <a:latin typeface="Arial"/>
                <a:ea typeface="Arial"/>
                <a:cs typeface="Arial"/>
                <a:sym typeface="Arial"/>
              </a:rPr>
              <a:t> ở </a:t>
            </a:r>
            <a:r>
              <a:rPr lang="en-GB" sz="1100" dirty="0" err="1">
                <a:latin typeface="Arial"/>
                <a:ea typeface="Arial"/>
                <a:cs typeface="Arial"/>
                <a:sym typeface="Arial"/>
              </a:rPr>
              <a:t>địa</a:t>
            </a:r>
            <a:r>
              <a:rPr lang="en-GB" sz="1100" dirty="0">
                <a:latin typeface="Arial"/>
                <a:ea typeface="Arial"/>
                <a:cs typeface="Arial"/>
                <a:sym typeface="Arial"/>
              </a:rPr>
              <a:t> </a:t>
            </a:r>
            <a:r>
              <a:rPr lang="en-GB" sz="1100" dirty="0" err="1">
                <a:latin typeface="Arial"/>
                <a:ea typeface="Arial"/>
                <a:cs typeface="Arial"/>
                <a:sym typeface="Arial"/>
              </a:rPr>
              <a:t>phương</a:t>
            </a:r>
            <a:endParaRPr sz="1100" dirty="0" err="1">
              <a:latin typeface="Arial"/>
              <a:ea typeface="Arial"/>
              <a:cs typeface="Arial"/>
            </a:endParaRPr>
          </a:p>
          <a:p>
            <a:pPr marL="457200" lvl="0" indent="0" algn="just" rtl="0">
              <a:lnSpc>
                <a:spcPct val="114999"/>
              </a:lnSpc>
              <a:spcBef>
                <a:spcPts val="0"/>
              </a:spcBef>
              <a:spcAft>
                <a:spcPts val="0"/>
              </a:spcAft>
              <a:buSzPts val="1100"/>
              <a:buFont typeface="Arial"/>
              <a:buChar char="•"/>
            </a:pPr>
            <a:r>
              <a:rPr lang="en-GB" sz="1100" dirty="0" err="1">
                <a:latin typeface="Arial"/>
                <a:ea typeface="Arial"/>
                <a:cs typeface="Arial"/>
                <a:sym typeface="Arial"/>
              </a:rPr>
              <a:t>Nhận</a:t>
            </a:r>
            <a:r>
              <a:rPr lang="en-GB" sz="1100" dirty="0">
                <a:latin typeface="Arial"/>
                <a:ea typeface="Arial"/>
                <a:cs typeface="Arial"/>
                <a:sym typeface="Arial"/>
              </a:rPr>
              <a:t> </a:t>
            </a:r>
            <a:r>
              <a:rPr lang="en-GB" sz="1100" dirty="0" err="1">
                <a:latin typeface="Arial"/>
                <a:ea typeface="Arial"/>
                <a:cs typeface="Arial"/>
                <a:sym typeface="Arial"/>
              </a:rPr>
              <a:t>biết</a:t>
            </a:r>
            <a:r>
              <a:rPr lang="en-GB" sz="1100" dirty="0">
                <a:latin typeface="Arial"/>
                <a:ea typeface="Arial"/>
                <a:cs typeface="Arial"/>
                <a:sym typeface="Arial"/>
              </a:rPr>
              <a:t> </a:t>
            </a:r>
            <a:r>
              <a:rPr lang="en-GB" sz="1100" dirty="0" err="1">
                <a:latin typeface="Arial"/>
                <a:ea typeface="Arial"/>
                <a:cs typeface="Arial"/>
                <a:sym typeface="Arial"/>
              </a:rPr>
              <a:t>các</a:t>
            </a:r>
            <a:r>
              <a:rPr lang="en-GB" sz="1100" dirty="0">
                <a:latin typeface="Arial"/>
                <a:ea typeface="Arial"/>
                <a:cs typeface="Arial"/>
                <a:sym typeface="Arial"/>
              </a:rPr>
              <a:t> </a:t>
            </a:r>
            <a:r>
              <a:rPr lang="en-GB" sz="1100" dirty="0" err="1">
                <a:latin typeface="Arial"/>
                <a:ea typeface="Arial"/>
                <a:cs typeface="Arial"/>
                <a:sym typeface="Arial"/>
              </a:rPr>
              <a:t>biện</a:t>
            </a:r>
            <a:r>
              <a:rPr lang="en-GB" sz="1100" dirty="0">
                <a:latin typeface="Arial"/>
                <a:ea typeface="Arial"/>
                <a:cs typeface="Arial"/>
                <a:sym typeface="Arial"/>
              </a:rPr>
              <a:t> </a:t>
            </a:r>
            <a:r>
              <a:rPr lang="en-GB" sz="1100" dirty="0" err="1">
                <a:latin typeface="Arial"/>
                <a:ea typeface="Arial"/>
                <a:cs typeface="Arial"/>
                <a:sym typeface="Arial"/>
              </a:rPr>
              <a:t>pháp</a:t>
            </a:r>
            <a:r>
              <a:rPr lang="en-GB" sz="1100" dirty="0">
                <a:latin typeface="Arial"/>
                <a:ea typeface="Arial"/>
                <a:cs typeface="Arial"/>
                <a:sym typeface="Arial"/>
              </a:rPr>
              <a:t> </a:t>
            </a:r>
            <a:r>
              <a:rPr lang="en-GB" sz="1100" dirty="0" err="1">
                <a:latin typeface="Arial"/>
                <a:ea typeface="Arial"/>
                <a:cs typeface="Arial"/>
                <a:sym typeface="Arial"/>
              </a:rPr>
              <a:t>phòng</a:t>
            </a:r>
            <a:r>
              <a:rPr lang="en-GB" sz="1100" dirty="0">
                <a:latin typeface="Arial"/>
                <a:ea typeface="Arial"/>
                <a:cs typeface="Arial"/>
                <a:sym typeface="Arial"/>
              </a:rPr>
              <a:t> </a:t>
            </a:r>
            <a:r>
              <a:rPr lang="en-GB" sz="1100" dirty="0" err="1">
                <a:latin typeface="Arial"/>
                <a:ea typeface="Arial"/>
                <a:cs typeface="Arial"/>
                <a:sym typeface="Arial"/>
              </a:rPr>
              <a:t>ngừa</a:t>
            </a:r>
            <a:r>
              <a:rPr lang="en-GB" sz="1100" dirty="0">
                <a:latin typeface="Arial"/>
                <a:ea typeface="Arial"/>
                <a:cs typeface="Arial"/>
                <a:sym typeface="Arial"/>
              </a:rPr>
              <a:t> </a:t>
            </a:r>
            <a:r>
              <a:rPr lang="en-GB" sz="1100" dirty="0" err="1">
                <a:latin typeface="Arial"/>
                <a:ea typeface="Arial"/>
                <a:cs typeface="Arial"/>
                <a:sym typeface="Arial"/>
              </a:rPr>
              <a:t>phù</a:t>
            </a:r>
            <a:r>
              <a:rPr lang="en-GB" sz="1100" dirty="0">
                <a:latin typeface="Arial"/>
                <a:ea typeface="Arial"/>
                <a:cs typeface="Arial"/>
                <a:sym typeface="Arial"/>
              </a:rPr>
              <a:t> </a:t>
            </a:r>
            <a:r>
              <a:rPr lang="en-GB" sz="1100" dirty="0" err="1">
                <a:latin typeface="Arial"/>
                <a:ea typeface="Arial"/>
                <a:cs typeface="Arial"/>
                <a:sym typeface="Arial"/>
              </a:rPr>
              <a:t>hợp</a:t>
            </a:r>
            <a:r>
              <a:rPr lang="en-GB" sz="1100" dirty="0">
                <a:latin typeface="Arial"/>
                <a:ea typeface="Arial"/>
                <a:cs typeface="Arial"/>
                <a:sym typeface="Arial"/>
              </a:rPr>
              <a:t> </a:t>
            </a:r>
            <a:r>
              <a:rPr lang="en-GB" sz="1100" dirty="0" err="1">
                <a:latin typeface="Arial"/>
                <a:ea typeface="Arial"/>
                <a:cs typeface="Arial"/>
                <a:sym typeface="Arial"/>
              </a:rPr>
              <a:t>với</a:t>
            </a:r>
            <a:r>
              <a:rPr lang="en-GB" sz="1100" dirty="0">
                <a:latin typeface="Arial"/>
                <a:ea typeface="Arial"/>
                <a:cs typeface="Arial"/>
                <a:sym typeface="Arial"/>
              </a:rPr>
              <a:t> </a:t>
            </a:r>
            <a:r>
              <a:rPr lang="en-GB" sz="1100" dirty="0" err="1">
                <a:latin typeface="Arial"/>
                <a:ea typeface="Arial"/>
                <a:cs typeface="Arial"/>
                <a:sym typeface="Arial"/>
              </a:rPr>
              <a:t>điều</a:t>
            </a:r>
            <a:r>
              <a:rPr lang="en-GB" sz="1100" dirty="0">
                <a:latin typeface="Arial"/>
                <a:ea typeface="Arial"/>
                <a:cs typeface="Arial"/>
                <a:sym typeface="Arial"/>
              </a:rPr>
              <a:t> </a:t>
            </a:r>
            <a:r>
              <a:rPr lang="en-GB" sz="1100" dirty="0" err="1">
                <a:latin typeface="Arial"/>
                <a:ea typeface="Arial"/>
                <a:cs typeface="Arial"/>
                <a:sym typeface="Arial"/>
              </a:rPr>
              <a:t>kiện</a:t>
            </a:r>
            <a:r>
              <a:rPr lang="en-GB" sz="1100" dirty="0">
                <a:latin typeface="Arial"/>
                <a:ea typeface="Arial"/>
                <a:cs typeface="Arial"/>
                <a:sym typeface="Arial"/>
              </a:rPr>
              <a:t> </a:t>
            </a:r>
            <a:r>
              <a:rPr lang="en-GB" sz="1100" dirty="0" err="1">
                <a:latin typeface="Arial"/>
                <a:ea typeface="Arial"/>
                <a:cs typeface="Arial"/>
                <a:sym typeface="Arial"/>
              </a:rPr>
              <a:t>của</a:t>
            </a:r>
            <a:r>
              <a:rPr lang="en-GB" sz="1100" dirty="0">
                <a:latin typeface="Arial"/>
                <a:ea typeface="Arial"/>
                <a:cs typeface="Arial"/>
                <a:sym typeface="Arial"/>
              </a:rPr>
              <a:t> </a:t>
            </a:r>
            <a:r>
              <a:rPr lang="en-GB" sz="1100" dirty="0" err="1">
                <a:latin typeface="Arial"/>
                <a:ea typeface="Arial"/>
                <a:cs typeface="Arial"/>
                <a:sym typeface="Arial"/>
              </a:rPr>
              <a:t>địa</a:t>
            </a:r>
            <a:r>
              <a:rPr lang="en-GB" sz="1100" dirty="0">
                <a:latin typeface="Arial"/>
                <a:ea typeface="Arial"/>
                <a:cs typeface="Arial"/>
                <a:sym typeface="Arial"/>
              </a:rPr>
              <a:t> </a:t>
            </a:r>
            <a:r>
              <a:rPr lang="en-GB" sz="1100" dirty="0" err="1">
                <a:latin typeface="Arial"/>
                <a:ea typeface="Arial"/>
                <a:cs typeface="Arial"/>
                <a:sym typeface="Arial"/>
              </a:rPr>
              <a:t>phương</a:t>
            </a:r>
            <a:endParaRPr sz="1100" dirty="0" err="1">
              <a:latin typeface="Arial"/>
              <a:ea typeface="Arial"/>
              <a:cs typeface="Arial"/>
            </a:endParaRPr>
          </a:p>
          <a:p>
            <a:pPr marL="457200" lvl="0" indent="0" algn="just" rtl="0">
              <a:lnSpc>
                <a:spcPct val="114999"/>
              </a:lnSpc>
              <a:spcBef>
                <a:spcPts val="0"/>
              </a:spcBef>
              <a:spcAft>
                <a:spcPts val="0"/>
              </a:spcAft>
              <a:buSzPts val="1100"/>
              <a:buFont typeface="Arial"/>
              <a:buChar char="•"/>
            </a:pPr>
            <a:r>
              <a:rPr lang="en-GB" sz="1100" dirty="0" err="1">
                <a:latin typeface="Arial"/>
                <a:ea typeface="Arial"/>
                <a:cs typeface="Arial"/>
                <a:sym typeface="Arial"/>
              </a:rPr>
              <a:t>Giải</a:t>
            </a:r>
            <a:r>
              <a:rPr lang="en-GB" sz="1100" dirty="0">
                <a:latin typeface="Arial"/>
                <a:ea typeface="Arial"/>
                <a:cs typeface="Arial"/>
                <a:sym typeface="Arial"/>
              </a:rPr>
              <a:t> </a:t>
            </a:r>
            <a:r>
              <a:rPr lang="en-GB" sz="1100" dirty="0" err="1">
                <a:latin typeface="Arial"/>
                <a:ea typeface="Arial"/>
                <a:cs typeface="Arial"/>
                <a:sym typeface="Arial"/>
              </a:rPr>
              <a:t>thích</a:t>
            </a:r>
            <a:r>
              <a:rPr lang="en-GB" sz="1100" dirty="0">
                <a:latin typeface="Arial"/>
                <a:ea typeface="Arial"/>
                <a:cs typeface="Arial"/>
                <a:sym typeface="Arial"/>
              </a:rPr>
              <a:t> </a:t>
            </a:r>
            <a:r>
              <a:rPr lang="en-GB" sz="1100" dirty="0" err="1">
                <a:latin typeface="Arial"/>
                <a:ea typeface="Arial"/>
                <a:cs typeface="Arial"/>
                <a:sym typeface="Arial"/>
              </a:rPr>
              <a:t>các</a:t>
            </a:r>
            <a:r>
              <a:rPr lang="en-GB" sz="1100" dirty="0">
                <a:latin typeface="Arial"/>
                <a:ea typeface="Arial"/>
                <a:cs typeface="Arial"/>
                <a:sym typeface="Arial"/>
              </a:rPr>
              <a:t> </a:t>
            </a:r>
            <a:r>
              <a:rPr lang="en-GB" sz="1100" dirty="0" err="1">
                <a:latin typeface="Arial"/>
                <a:ea typeface="Arial"/>
                <a:cs typeface="Arial"/>
                <a:sym typeface="Arial"/>
              </a:rPr>
              <a:t>lầm</a:t>
            </a:r>
            <a:r>
              <a:rPr lang="en-GB" sz="1100" dirty="0">
                <a:latin typeface="Arial"/>
                <a:ea typeface="Arial"/>
                <a:cs typeface="Arial"/>
                <a:sym typeface="Arial"/>
              </a:rPr>
              <a:t> </a:t>
            </a:r>
            <a:r>
              <a:rPr lang="en-GB" sz="1100" dirty="0" err="1">
                <a:latin typeface="Arial"/>
                <a:ea typeface="Arial"/>
                <a:cs typeface="Arial"/>
                <a:sym typeface="Arial"/>
              </a:rPr>
              <a:t>tưởng</a:t>
            </a:r>
            <a:r>
              <a:rPr lang="en-GB" sz="1100" dirty="0">
                <a:latin typeface="Arial"/>
                <a:ea typeface="Arial"/>
                <a:cs typeface="Arial"/>
                <a:sym typeface="Arial"/>
              </a:rPr>
              <a:t> </a:t>
            </a:r>
            <a:r>
              <a:rPr lang="en-GB" sz="1100" dirty="0" err="1">
                <a:latin typeface="Arial"/>
                <a:ea typeface="Arial"/>
                <a:cs typeface="Arial"/>
                <a:sym typeface="Arial"/>
              </a:rPr>
              <a:t>về</a:t>
            </a:r>
            <a:r>
              <a:rPr lang="en-GB" sz="1100" dirty="0">
                <a:latin typeface="Arial"/>
                <a:ea typeface="Arial"/>
                <a:cs typeface="Arial"/>
                <a:sym typeface="Arial"/>
              </a:rPr>
              <a:t> </a:t>
            </a:r>
            <a:r>
              <a:rPr lang="en-GB" sz="1100" dirty="0" err="1">
                <a:latin typeface="Arial"/>
                <a:ea typeface="Arial"/>
                <a:cs typeface="Arial"/>
                <a:sym typeface="Arial"/>
              </a:rPr>
              <a:t>vắc</a:t>
            </a:r>
            <a:r>
              <a:rPr lang="en-GB" sz="1100" dirty="0">
                <a:latin typeface="Arial"/>
                <a:ea typeface="Arial"/>
                <a:cs typeface="Arial"/>
                <a:sym typeface="Arial"/>
              </a:rPr>
              <a:t> </a:t>
            </a:r>
            <a:r>
              <a:rPr lang="en-GB" sz="1100" dirty="0" err="1">
                <a:latin typeface="Arial"/>
                <a:ea typeface="Arial"/>
                <a:cs typeface="Arial"/>
                <a:sym typeface="Arial"/>
              </a:rPr>
              <a:t>xin</a:t>
            </a:r>
            <a:endParaRPr sz="1100" dirty="0" err="1">
              <a:latin typeface="Arial"/>
              <a:ea typeface="Arial"/>
              <a:cs typeface="Arial"/>
            </a:endParaRPr>
          </a:p>
        </p:txBody>
      </p:sp>
      <p:sp>
        <p:nvSpPr>
          <p:cNvPr id="666" name="Google Shape;666;g14b49323bf2_0_2"/>
          <p:cNvSpPr txBox="1"/>
          <p:nvPr/>
        </p:nvSpPr>
        <p:spPr>
          <a:xfrm>
            <a:off x="3296018" y="3093957"/>
            <a:ext cx="3023400" cy="10773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GB" sz="1100" b="1">
                <a:solidFill>
                  <a:srgbClr val="8C2137"/>
                </a:solidFill>
              </a:rPr>
              <a:t>TRỌNG TÂM KIẾN THỨC</a:t>
            </a:r>
            <a:endParaRPr sz="1100" b="1">
              <a:solidFill>
                <a:srgbClr val="8C2137"/>
              </a:solidFill>
            </a:endParaRPr>
          </a:p>
          <a:p>
            <a:pPr marL="342900" marR="0" lvl="0" indent="-342900" algn="just" rtl="0">
              <a:spcBef>
                <a:spcPts val="800"/>
              </a:spcBef>
              <a:spcAft>
                <a:spcPts val="0"/>
              </a:spcAft>
              <a:buClr>
                <a:schemeClr val="dk1"/>
              </a:buClr>
              <a:buSzPts val="1000"/>
              <a:buFont typeface="Noto Sans Symbols"/>
              <a:buChar char="∙"/>
            </a:pPr>
            <a:r>
              <a:rPr lang="en-GB" sz="1100">
                <a:solidFill>
                  <a:schemeClr val="dk1"/>
                </a:solidFill>
              </a:rPr>
              <a:t>Bệnh truyền nhiễm</a:t>
            </a:r>
            <a:endParaRPr/>
          </a:p>
          <a:p>
            <a:pPr marL="342900" marR="0" lvl="0" indent="-342900" algn="just" rtl="0">
              <a:spcBef>
                <a:spcPts val="800"/>
              </a:spcBef>
              <a:spcAft>
                <a:spcPts val="0"/>
              </a:spcAft>
              <a:buClr>
                <a:schemeClr val="dk1"/>
              </a:buClr>
              <a:buSzPts val="1000"/>
              <a:buFont typeface="Noto Sans Symbols"/>
              <a:buChar char="∙"/>
            </a:pPr>
            <a:r>
              <a:rPr lang="en-GB" sz="1100">
                <a:solidFill>
                  <a:schemeClr val="dk1"/>
                </a:solidFill>
              </a:rPr>
              <a:t>Hiểu biết về vắc xin</a:t>
            </a:r>
            <a:endParaRPr/>
          </a:p>
          <a:p>
            <a:pPr marL="342900" marR="0" lvl="0" indent="-279400" algn="just" rtl="0">
              <a:spcBef>
                <a:spcPts val="800"/>
              </a:spcBef>
              <a:spcAft>
                <a:spcPts val="0"/>
              </a:spcAft>
              <a:buClr>
                <a:schemeClr val="dk1"/>
              </a:buClr>
              <a:buSzPts val="1000"/>
              <a:buFont typeface="Noto Sans Symbols"/>
              <a:buNone/>
            </a:pPr>
            <a:endParaRPr sz="1100" b="0" i="0" u="none" strike="noStrike" cap="none">
              <a:solidFill>
                <a:schemeClr val="dk1"/>
              </a:solidFill>
              <a:latin typeface="Arial"/>
              <a:ea typeface="Arial"/>
              <a:cs typeface="Arial"/>
              <a:sym typeface="Arial"/>
            </a:endParaRPr>
          </a:p>
        </p:txBody>
      </p:sp>
      <p:sp>
        <p:nvSpPr>
          <p:cNvPr id="667" name="Google Shape;667;g14b49323bf2_0_2"/>
          <p:cNvSpPr txBox="1"/>
          <p:nvPr/>
        </p:nvSpPr>
        <p:spPr>
          <a:xfrm>
            <a:off x="471487" y="4289448"/>
            <a:ext cx="5847900" cy="545400"/>
          </a:xfrm>
          <a:prstGeom prst="rect">
            <a:avLst/>
          </a:prstGeom>
          <a:noFill/>
          <a:ln>
            <a:noFill/>
          </a:ln>
        </p:spPr>
        <p:txBody>
          <a:bodyPr spcFirstLastPara="1" wrap="square" lIns="91425" tIns="45700" rIns="91425" bIns="45700" anchor="t" anchorCtr="0">
            <a:spAutoFit/>
          </a:bodyPr>
          <a:lstStyle/>
          <a:p>
            <a:pPr marL="0" lvl="0" indent="0" algn="l" rtl="0">
              <a:lnSpc>
                <a:spcPct val="107000"/>
              </a:lnSpc>
              <a:spcBef>
                <a:spcPts val="0"/>
              </a:spcBef>
              <a:spcAft>
                <a:spcPts val="0"/>
              </a:spcAft>
              <a:buClr>
                <a:schemeClr val="dk1"/>
              </a:buClr>
              <a:buSzPts val="1100"/>
              <a:buFont typeface="Arial"/>
              <a:buNone/>
            </a:pPr>
            <a:r>
              <a:rPr lang="en-GB" sz="1100" b="1">
                <a:solidFill>
                  <a:srgbClr val="8C2137"/>
                </a:solidFill>
              </a:rPr>
              <a:t>CẤU TRÚC CỦA MÔ-ĐUN</a:t>
            </a:r>
            <a:endParaRPr sz="1100">
              <a:solidFill>
                <a:srgbClr val="8C2137"/>
              </a:solidFill>
            </a:endParaRPr>
          </a:p>
          <a:p>
            <a:pPr marL="0" lvl="0" indent="0" algn="just" rtl="0">
              <a:lnSpc>
                <a:spcPct val="107000"/>
              </a:lnSpc>
              <a:spcBef>
                <a:spcPts val="800"/>
              </a:spcBef>
              <a:spcAft>
                <a:spcPts val="0"/>
              </a:spcAft>
              <a:buSzPts val="1100"/>
              <a:buNone/>
            </a:pPr>
            <a:r>
              <a:rPr lang="en-GB" sz="1100">
                <a:solidFill>
                  <a:schemeClr val="dk1"/>
                </a:solidFill>
              </a:rPr>
              <a:t>Mô-đun này sẽ có tổng thời gian tập huấn là 120 phút với cấu trúc như sau: </a:t>
            </a:r>
            <a:endParaRPr sz="1100" b="1">
              <a:solidFill>
                <a:srgbClr val="8C2137"/>
              </a:solidFill>
            </a:endParaRPr>
          </a:p>
        </p:txBody>
      </p:sp>
      <p:sp>
        <p:nvSpPr>
          <p:cNvPr id="668" name="Google Shape;668;g14b49323bf2_0_2"/>
          <p:cNvSpPr txBox="1"/>
          <p:nvPr/>
        </p:nvSpPr>
        <p:spPr>
          <a:xfrm>
            <a:off x="734461" y="3090757"/>
            <a:ext cx="2400600" cy="974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SzPts val="1100"/>
              <a:buNone/>
            </a:pPr>
            <a:r>
              <a:rPr lang="en-GB" sz="1100" b="1">
                <a:solidFill>
                  <a:srgbClr val="8C2137"/>
                </a:solidFill>
              </a:rPr>
              <a:t>TRỌNG TÂM KỸ NĂNG</a:t>
            </a:r>
            <a:r>
              <a:rPr lang="en-GB" sz="1100" b="1" i="0" u="none" strike="noStrike" cap="none">
                <a:solidFill>
                  <a:srgbClr val="8C2137"/>
                </a:solidFill>
                <a:latin typeface="Arial"/>
                <a:ea typeface="Arial"/>
                <a:cs typeface="Arial"/>
                <a:sym typeface="Arial"/>
              </a:rPr>
              <a:t> </a:t>
            </a:r>
            <a:endParaRPr/>
          </a:p>
          <a:p>
            <a:pPr marL="342900" marR="0" lvl="0" indent="-342900" algn="just" rtl="0">
              <a:spcBef>
                <a:spcPts val="800"/>
              </a:spcBef>
              <a:spcAft>
                <a:spcPts val="0"/>
              </a:spcAft>
              <a:buClr>
                <a:schemeClr val="dk1"/>
              </a:buClr>
              <a:buSzPts val="1000"/>
              <a:buFont typeface="Noto Sans Symbols"/>
              <a:buChar char="∙"/>
            </a:pPr>
            <a:r>
              <a:rPr lang="en-GB" sz="1100">
                <a:solidFill>
                  <a:schemeClr val="dk1"/>
                </a:solidFill>
              </a:rPr>
              <a:t>Vẽ sơ đồ dịch bệnh</a:t>
            </a:r>
            <a:r>
              <a:rPr lang="en-GB" sz="1100" b="0" i="0" u="none" strike="noStrike" cap="none">
                <a:solidFill>
                  <a:schemeClr val="dk1"/>
                </a:solidFill>
                <a:latin typeface="Arial"/>
                <a:ea typeface="Arial"/>
                <a:cs typeface="Arial"/>
                <a:sym typeface="Arial"/>
              </a:rPr>
              <a:t> </a:t>
            </a:r>
            <a:endParaRPr/>
          </a:p>
          <a:p>
            <a:pPr marL="342900" marR="0" lvl="0" indent="-342900" algn="just" rtl="0">
              <a:spcBef>
                <a:spcPts val="800"/>
              </a:spcBef>
              <a:spcAft>
                <a:spcPts val="0"/>
              </a:spcAft>
              <a:buClr>
                <a:schemeClr val="dk1"/>
              </a:buClr>
              <a:buSzPts val="1000"/>
              <a:buFont typeface="Noto Sans Symbols"/>
              <a:buChar char="∙"/>
            </a:pPr>
            <a:r>
              <a:rPr lang="en-GB" sz="1100">
                <a:solidFill>
                  <a:schemeClr val="dk1"/>
                </a:solidFill>
              </a:rPr>
              <a:t>Truyền thông kiến thức cơ bản về vắc xin</a:t>
            </a:r>
            <a:endParaRPr/>
          </a:p>
        </p:txBody>
      </p:sp>
      <p:cxnSp>
        <p:nvCxnSpPr>
          <p:cNvPr id="669" name="Google Shape;669;g14b49323bf2_0_2"/>
          <p:cNvCxnSpPr/>
          <p:nvPr/>
        </p:nvCxnSpPr>
        <p:spPr>
          <a:xfrm>
            <a:off x="3320608" y="3153633"/>
            <a:ext cx="3855" cy="1019259"/>
          </a:xfrm>
          <a:prstGeom prst="straightConnector1">
            <a:avLst/>
          </a:prstGeom>
          <a:noFill/>
          <a:ln w="19050" cap="flat" cmpd="sng">
            <a:solidFill>
              <a:srgbClr val="8C2137"/>
            </a:solidFill>
            <a:prstDash val="solid"/>
            <a:miter lim="800000"/>
            <a:headEnd type="none" w="sm" len="sm"/>
            <a:tailEnd type="none" w="sm" len="sm"/>
          </a:ln>
        </p:spPr>
      </p:cxnSp>
      <p:cxnSp>
        <p:nvCxnSpPr>
          <p:cNvPr id="670" name="Google Shape;670;g14b49323bf2_0_2"/>
          <p:cNvCxnSpPr/>
          <p:nvPr/>
        </p:nvCxnSpPr>
        <p:spPr>
          <a:xfrm flipH="1">
            <a:off x="609577" y="3005529"/>
            <a:ext cx="4545" cy="1173924"/>
          </a:xfrm>
          <a:prstGeom prst="straightConnector1">
            <a:avLst/>
          </a:prstGeom>
          <a:noFill/>
          <a:ln w="19050" cap="flat" cmpd="sng">
            <a:solidFill>
              <a:srgbClr val="8C2137"/>
            </a:solidFill>
            <a:prstDash val="solid"/>
            <a:miter lim="800000"/>
            <a:headEnd type="none" w="sm" len="sm"/>
            <a:tailEnd type="none" w="sm" len="sm"/>
          </a:ln>
        </p:spPr>
      </p:cxnSp>
      <p:graphicFrame>
        <p:nvGraphicFramePr>
          <p:cNvPr id="671" name="Google Shape;671;g14b49323bf2_0_2"/>
          <p:cNvGraphicFramePr/>
          <p:nvPr>
            <p:extLst>
              <p:ext uri="{D42A27DB-BD31-4B8C-83A1-F6EECF244321}">
                <p14:modId xmlns:p14="http://schemas.microsoft.com/office/powerpoint/2010/main" val="875922011"/>
              </p:ext>
            </p:extLst>
          </p:nvPr>
        </p:nvGraphicFramePr>
        <p:xfrm>
          <a:off x="471537" y="4953015"/>
          <a:ext cx="5847800" cy="2469300"/>
        </p:xfrm>
        <a:graphic>
          <a:graphicData uri="http://schemas.openxmlformats.org/drawingml/2006/table">
            <a:tbl>
              <a:tblPr firstRow="1" bandRow="1">
                <a:noFill/>
                <a:tableStyleId>{5CCDB1D2-A3E2-4BB9-8A7D-47EAC4D61FE0}</a:tableStyleId>
              </a:tblPr>
              <a:tblGrid>
                <a:gridCol w="1049075">
                  <a:extLst>
                    <a:ext uri="{9D8B030D-6E8A-4147-A177-3AD203B41FA5}">
                      <a16:colId xmlns:a16="http://schemas.microsoft.com/office/drawing/2014/main" val="20000"/>
                    </a:ext>
                  </a:extLst>
                </a:gridCol>
                <a:gridCol w="3553275">
                  <a:extLst>
                    <a:ext uri="{9D8B030D-6E8A-4147-A177-3AD203B41FA5}">
                      <a16:colId xmlns:a16="http://schemas.microsoft.com/office/drawing/2014/main" val="20001"/>
                    </a:ext>
                  </a:extLst>
                </a:gridCol>
                <a:gridCol w="1245450">
                  <a:extLst>
                    <a:ext uri="{9D8B030D-6E8A-4147-A177-3AD203B41FA5}">
                      <a16:colId xmlns:a16="http://schemas.microsoft.com/office/drawing/2014/main" val="20002"/>
                    </a:ext>
                  </a:extLst>
                </a:gridCol>
              </a:tblGrid>
              <a:tr h="352775">
                <a:tc>
                  <a:txBody>
                    <a:bodyPr/>
                    <a:lstStyle/>
                    <a:p>
                      <a:pPr marL="0" marR="0" lvl="0" indent="0" algn="l" rtl="0">
                        <a:spcBef>
                          <a:spcPts val="0"/>
                        </a:spcBef>
                        <a:spcAft>
                          <a:spcPts val="0"/>
                        </a:spcAft>
                        <a:buNone/>
                      </a:pPr>
                      <a:r>
                        <a:rPr lang="en-GB" sz="1100">
                          <a:solidFill>
                            <a:schemeClr val="dk1"/>
                          </a:solidFill>
                          <a:latin typeface="Arial"/>
                          <a:ea typeface="Arial"/>
                          <a:cs typeface="Arial"/>
                          <a:sym typeface="Arial"/>
                        </a:rPr>
                        <a:t>Bước 1</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spcBef>
                          <a:spcPts val="0"/>
                        </a:spcBef>
                        <a:spcAft>
                          <a:spcPts val="0"/>
                        </a:spcAft>
                        <a:buNone/>
                      </a:pPr>
                      <a:r>
                        <a:rPr lang="en-GB" sz="1100" b="0">
                          <a:solidFill>
                            <a:schemeClr val="dk1"/>
                          </a:solidFill>
                          <a:latin typeface="Arial"/>
                          <a:ea typeface="Arial"/>
                          <a:cs typeface="Arial"/>
                          <a:sym typeface="Arial"/>
                        </a:rPr>
                        <a:t>HOẠT ĐỘNG 1: Kết hợp cặp từ</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ctr" rtl="0">
                        <a:spcBef>
                          <a:spcPts val="0"/>
                        </a:spcBef>
                        <a:spcAft>
                          <a:spcPts val="0"/>
                        </a:spcAft>
                        <a:buNone/>
                      </a:pPr>
                      <a:r>
                        <a:rPr lang="en-GB" sz="1100" b="0">
                          <a:solidFill>
                            <a:schemeClr val="dk1"/>
                          </a:solidFill>
                          <a:latin typeface="Arial"/>
                          <a:ea typeface="Arial"/>
                          <a:cs typeface="Arial"/>
                          <a:sym typeface="Arial"/>
                        </a:rPr>
                        <a:t>15 phút</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0"/>
                  </a:ext>
                </a:extLst>
              </a:tr>
              <a:tr h="352775">
                <a:tc>
                  <a:txBody>
                    <a:bodyPr/>
                    <a:lstStyle/>
                    <a:p>
                      <a:pPr marL="0" marR="0" lvl="0" indent="0" algn="l" rtl="0">
                        <a:spcBef>
                          <a:spcPts val="0"/>
                        </a:spcBef>
                        <a:spcAft>
                          <a:spcPts val="0"/>
                        </a:spcAft>
                        <a:buNone/>
                      </a:pPr>
                      <a:endParaRPr sz="1100" b="1">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spcBef>
                          <a:spcPts val="0"/>
                        </a:spcBef>
                        <a:spcAft>
                          <a:spcPts val="0"/>
                        </a:spcAft>
                        <a:buNone/>
                      </a:pPr>
                      <a:r>
                        <a:rPr lang="en-GB" sz="1100">
                          <a:latin typeface="Arial"/>
                          <a:ea typeface="Arial"/>
                          <a:cs typeface="Arial"/>
                          <a:sym typeface="Arial"/>
                        </a:rPr>
                        <a:t>HOẠT ĐỘNG 2: Vẽ sơ đồ sức khỏe địa phương</a:t>
                      </a:r>
                      <a:endParaRPr sz="1100" b="0" i="1">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ctr" rtl="0">
                        <a:spcBef>
                          <a:spcPts val="0"/>
                        </a:spcBef>
                        <a:spcAft>
                          <a:spcPts val="0"/>
                        </a:spcAft>
                        <a:buNone/>
                      </a:pPr>
                      <a:r>
                        <a:rPr lang="en-GB" sz="1100">
                          <a:latin typeface="Arial"/>
                          <a:ea typeface="Arial"/>
                          <a:cs typeface="Arial"/>
                          <a:sym typeface="Arial"/>
                        </a:rPr>
                        <a:t>25</a:t>
                      </a:r>
                      <a:r>
                        <a:rPr lang="en-GB" sz="1100" b="0">
                          <a:solidFill>
                            <a:schemeClr val="dk1"/>
                          </a:solidFill>
                          <a:latin typeface="Arial"/>
                          <a:ea typeface="Arial"/>
                          <a:cs typeface="Arial"/>
                          <a:sym typeface="Arial"/>
                        </a:rPr>
                        <a:t> </a:t>
                      </a:r>
                      <a:r>
                        <a:rPr lang="en-GB" sz="1100">
                          <a:latin typeface="Arial"/>
                          <a:ea typeface="Arial"/>
                          <a:cs typeface="Arial"/>
                          <a:sym typeface="Arial"/>
                        </a:rPr>
                        <a:t>phút</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1"/>
                  </a:ext>
                </a:extLst>
              </a:tr>
              <a:tr h="389875">
                <a:tc>
                  <a:txBody>
                    <a:bodyPr/>
                    <a:lstStyle/>
                    <a:p>
                      <a:pPr marL="0" lvl="0" indent="0" algn="l" rtl="0">
                        <a:spcBef>
                          <a:spcPts val="0"/>
                        </a:spcBef>
                        <a:spcAft>
                          <a:spcPts val="0"/>
                        </a:spcAft>
                        <a:buClr>
                          <a:schemeClr val="dk1"/>
                        </a:buClr>
                        <a:buSzPts val="1100"/>
                        <a:buFont typeface="Arial"/>
                        <a:buNone/>
                      </a:pPr>
                      <a:r>
                        <a:rPr lang="en-GB" sz="1100" b="1">
                          <a:latin typeface="Arial"/>
                          <a:ea typeface="Arial"/>
                          <a:cs typeface="Arial"/>
                          <a:sym typeface="Arial"/>
                        </a:rPr>
                        <a:t>Bước 2</a:t>
                      </a:r>
                      <a:endParaRPr sz="1100" b="1">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spcBef>
                          <a:spcPts val="0"/>
                        </a:spcBef>
                        <a:spcAft>
                          <a:spcPts val="0"/>
                        </a:spcAft>
                        <a:buNone/>
                      </a:pPr>
                      <a:r>
                        <a:rPr lang="en-GB" sz="1100">
                          <a:latin typeface="Arial"/>
                          <a:ea typeface="Arial"/>
                          <a:cs typeface="Arial"/>
                          <a:sym typeface="Arial"/>
                        </a:rPr>
                        <a:t>HOẠT ĐỘNG 3: Học các kiến thức cơ bản về vắc xin</a:t>
                      </a:r>
                      <a:endParaRPr sz="1100" i="1">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ctr" rtl="0">
                        <a:spcBef>
                          <a:spcPts val="0"/>
                        </a:spcBef>
                        <a:spcAft>
                          <a:spcPts val="0"/>
                        </a:spcAft>
                        <a:buNone/>
                      </a:pPr>
                      <a:r>
                        <a:rPr lang="en-GB" sz="1100">
                          <a:latin typeface="Arial"/>
                          <a:ea typeface="Arial"/>
                          <a:cs typeface="Arial"/>
                          <a:sym typeface="Arial"/>
                        </a:rPr>
                        <a:t>30</a:t>
                      </a:r>
                      <a:r>
                        <a:rPr lang="en-GB" sz="1100" b="0">
                          <a:solidFill>
                            <a:schemeClr val="dk1"/>
                          </a:solidFill>
                          <a:latin typeface="Arial"/>
                          <a:ea typeface="Arial"/>
                          <a:cs typeface="Arial"/>
                          <a:sym typeface="Arial"/>
                        </a:rPr>
                        <a:t> </a:t>
                      </a:r>
                      <a:r>
                        <a:rPr lang="en-GB" sz="1100">
                          <a:latin typeface="Arial"/>
                          <a:ea typeface="Arial"/>
                          <a:cs typeface="Arial"/>
                          <a:sym typeface="Arial"/>
                        </a:rPr>
                        <a:t>phút</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2"/>
                  </a:ext>
                </a:extLst>
              </a:tr>
              <a:tr h="352775">
                <a:tc>
                  <a:txBody>
                    <a:bodyPr/>
                    <a:lstStyle/>
                    <a:p>
                      <a:pPr marL="0" marR="0" lvl="0" indent="0" algn="l" rtl="0">
                        <a:spcBef>
                          <a:spcPts val="0"/>
                        </a:spcBef>
                        <a:spcAft>
                          <a:spcPts val="0"/>
                        </a:spcAft>
                        <a:buNone/>
                      </a:pPr>
                      <a:endParaRPr sz="1100" b="1">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lvl="0" indent="0" algn="l" rtl="0">
                        <a:spcBef>
                          <a:spcPts val="0"/>
                        </a:spcBef>
                        <a:spcAft>
                          <a:spcPts val="0"/>
                        </a:spcAft>
                        <a:buClr>
                          <a:schemeClr val="dk1"/>
                        </a:buClr>
                        <a:buSzPts val="1100"/>
                        <a:buFont typeface="Arial"/>
                        <a:buNone/>
                      </a:pPr>
                      <a:r>
                        <a:rPr lang="en-GB" sz="1100" i="1">
                          <a:latin typeface="Arial"/>
                          <a:ea typeface="Arial"/>
                          <a:cs typeface="Arial"/>
                          <a:sym typeface="Arial"/>
                        </a:rPr>
                        <a:t>- Giải lao -</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ctr" rtl="0">
                        <a:spcBef>
                          <a:spcPts val="0"/>
                        </a:spcBef>
                        <a:spcAft>
                          <a:spcPts val="0"/>
                        </a:spcAft>
                        <a:buNone/>
                      </a:pPr>
                      <a:endParaRPr sz="1100">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3"/>
                  </a:ext>
                </a:extLst>
              </a:tr>
              <a:tr h="352775">
                <a:tc>
                  <a:txBody>
                    <a:bodyPr/>
                    <a:lstStyle/>
                    <a:p>
                      <a:pPr marL="0" lvl="0" indent="0" algn="l" rtl="0">
                        <a:spcBef>
                          <a:spcPts val="0"/>
                        </a:spcBef>
                        <a:spcAft>
                          <a:spcPts val="0"/>
                        </a:spcAft>
                        <a:buClr>
                          <a:schemeClr val="dk1"/>
                        </a:buClr>
                        <a:buSzPts val="1100"/>
                        <a:buFont typeface="Arial"/>
                        <a:buNone/>
                      </a:pPr>
                      <a:r>
                        <a:rPr lang="en-GB" sz="1100" b="1">
                          <a:latin typeface="Arial"/>
                          <a:ea typeface="Arial"/>
                          <a:cs typeface="Arial"/>
                          <a:sym typeface="Arial"/>
                        </a:rPr>
                        <a:t>Bước 3</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spcBef>
                          <a:spcPts val="0"/>
                        </a:spcBef>
                        <a:spcAft>
                          <a:spcPts val="0"/>
                        </a:spcAft>
                        <a:buNone/>
                      </a:pPr>
                      <a:r>
                        <a:rPr lang="en-GB" sz="1100">
                          <a:latin typeface="Arial"/>
                          <a:ea typeface="Arial"/>
                          <a:cs typeface="Arial"/>
                          <a:sym typeface="Arial"/>
                        </a:rPr>
                        <a:t>HOẠT ĐỘNG 4: Thảo luận nhóm để luyện tập truyền thông về vắc xin cho bà con địa phương</a:t>
                      </a:r>
                      <a:endParaRPr sz="1100" i="1">
                        <a:solidFill>
                          <a:schemeClr val="dk1"/>
                        </a:solidFill>
                        <a:latin typeface="Arial"/>
                        <a:ea typeface="Arial"/>
                        <a:cs typeface="Arial"/>
                        <a:sym typeface="Arial"/>
                      </a:endParaRPr>
                    </a:p>
                    <a:p>
                      <a:pPr marL="0" marR="0" lvl="0" indent="0" algn="l" rtl="0">
                        <a:spcBef>
                          <a:spcPts val="0"/>
                        </a:spcBef>
                        <a:spcAft>
                          <a:spcPts val="0"/>
                        </a:spcAft>
                        <a:buNone/>
                      </a:pPr>
                      <a:endParaRPr sz="1100" i="1">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ctr" rtl="0">
                        <a:spcBef>
                          <a:spcPts val="0"/>
                        </a:spcBef>
                        <a:spcAft>
                          <a:spcPts val="0"/>
                        </a:spcAft>
                        <a:buNone/>
                      </a:pPr>
                      <a:r>
                        <a:rPr lang="en-GB" sz="1100">
                          <a:latin typeface="Arial"/>
                          <a:ea typeface="Arial"/>
                          <a:cs typeface="Arial"/>
                          <a:sym typeface="Arial"/>
                        </a:rPr>
                        <a:t>40</a:t>
                      </a:r>
                      <a:r>
                        <a:rPr lang="en-GB" sz="1100">
                          <a:solidFill>
                            <a:schemeClr val="dk1"/>
                          </a:solidFill>
                          <a:latin typeface="Arial"/>
                          <a:ea typeface="Arial"/>
                          <a:cs typeface="Arial"/>
                          <a:sym typeface="Arial"/>
                        </a:rPr>
                        <a:t> </a:t>
                      </a:r>
                      <a:r>
                        <a:rPr lang="en-GB" sz="1100">
                          <a:latin typeface="Arial"/>
                          <a:ea typeface="Arial"/>
                          <a:cs typeface="Arial"/>
                          <a:sym typeface="Arial"/>
                        </a:rPr>
                        <a:t>phút</a:t>
                      </a:r>
                      <a:endParaRPr sz="1100">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4"/>
                  </a:ext>
                </a:extLst>
              </a:tr>
              <a:tr h="352775">
                <a:tc>
                  <a:txBody>
                    <a:bodyPr/>
                    <a:lstStyle/>
                    <a:p>
                      <a:pPr marL="0" lvl="0" indent="0" algn="l" rtl="0">
                        <a:spcBef>
                          <a:spcPts val="0"/>
                        </a:spcBef>
                        <a:spcAft>
                          <a:spcPts val="0"/>
                        </a:spcAft>
                        <a:buClr>
                          <a:schemeClr val="dk1"/>
                        </a:buClr>
                        <a:buSzPts val="1100"/>
                        <a:buFont typeface="Arial"/>
                        <a:buNone/>
                      </a:pPr>
                      <a:r>
                        <a:rPr lang="en-GB" sz="1100" b="1">
                          <a:latin typeface="Arial"/>
                          <a:ea typeface="Arial"/>
                          <a:cs typeface="Arial"/>
                          <a:sym typeface="Arial"/>
                        </a:rPr>
                        <a:t>Bước 4</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lvl="0" indent="0" algn="l" rtl="0">
                        <a:spcBef>
                          <a:spcPts val="0"/>
                        </a:spcBef>
                        <a:spcAft>
                          <a:spcPts val="0"/>
                        </a:spcAft>
                        <a:buClr>
                          <a:schemeClr val="dk1"/>
                        </a:buClr>
                        <a:buSzPts val="1100"/>
                        <a:buFont typeface="Arial"/>
                        <a:buNone/>
                      </a:pPr>
                      <a:r>
                        <a:rPr lang="en-GB" sz="1100" i="1">
                          <a:latin typeface="Arial"/>
                          <a:ea typeface="Arial"/>
                          <a:cs typeface="Arial"/>
                          <a:sym typeface="Arial"/>
                        </a:rPr>
                        <a:t>Tổng hợp nội dung và hoạt động cuối buổi</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GB" sz="1100" b="0">
                          <a:solidFill>
                            <a:schemeClr val="dk1"/>
                          </a:solidFill>
                          <a:latin typeface="Arial"/>
                          <a:ea typeface="Arial"/>
                          <a:cs typeface="Arial"/>
                          <a:sym typeface="Arial"/>
                        </a:rPr>
                        <a:t>10 </a:t>
                      </a:r>
                      <a:r>
                        <a:rPr lang="en-GB" sz="1100">
                          <a:latin typeface="Arial"/>
                          <a:ea typeface="Arial"/>
                          <a:cs typeface="Arial"/>
                          <a:sym typeface="Arial"/>
                        </a:rPr>
                        <a:t>phút</a:t>
                      </a:r>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extLst>
                  <a:ext uri="{0D108BD9-81ED-4DB2-BD59-A6C34878D82A}">
                    <a16:rowId xmlns:a16="http://schemas.microsoft.com/office/drawing/2014/main" val="10005"/>
                  </a:ext>
                </a:extLst>
              </a:tr>
            </a:tbl>
          </a:graphicData>
        </a:graphic>
      </p:graphicFrame>
      <p:sp>
        <p:nvSpPr>
          <p:cNvPr id="672" name="Google Shape;672;g14b49323bf2_0_2"/>
          <p:cNvSpPr txBox="1"/>
          <p:nvPr/>
        </p:nvSpPr>
        <p:spPr>
          <a:xfrm>
            <a:off x="425412" y="7577345"/>
            <a:ext cx="6007200" cy="785100"/>
          </a:xfrm>
          <a:prstGeom prst="rect">
            <a:avLst/>
          </a:prstGeom>
          <a:noFill/>
          <a:ln>
            <a:noFill/>
          </a:ln>
        </p:spPr>
        <p:txBody>
          <a:bodyPr spcFirstLastPara="1" wrap="square" lIns="91425" tIns="45700" rIns="91425" bIns="45700" anchor="t" anchorCtr="0">
            <a:spAutoFit/>
          </a:bodyPr>
          <a:lstStyle/>
          <a:p>
            <a:pPr algn="ctr">
              <a:buSzPts val="1200"/>
            </a:pPr>
            <a:r>
              <a:rPr lang="en-GB" sz="1200" b="1" i="0" u="none" strike="noStrike" cap="none">
                <a:solidFill>
                  <a:srgbClr val="8C2137"/>
                </a:solidFill>
                <a:latin typeface="Arial"/>
                <a:ea typeface="Arial"/>
                <a:cs typeface="Arial"/>
                <a:sym typeface="Arial"/>
              </a:rPr>
              <a:t>Lưu ý </a:t>
            </a:r>
            <a:r>
              <a:rPr lang="en-GB" sz="1200" b="1" i="0" u="none" strike="noStrike" cap="none" err="1">
                <a:solidFill>
                  <a:srgbClr val="8C2137"/>
                </a:solidFill>
                <a:latin typeface="Arial"/>
                <a:ea typeface="Arial"/>
                <a:cs typeface="Arial"/>
                <a:sym typeface="Arial"/>
              </a:rPr>
              <a:t>cho</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tập</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huấn</a:t>
            </a:r>
            <a:r>
              <a:rPr lang="en-GB" sz="1200" b="1" i="0" u="none" strike="noStrike" cap="none">
                <a:solidFill>
                  <a:srgbClr val="8C2137"/>
                </a:solidFill>
                <a:latin typeface="Arial"/>
                <a:ea typeface="Arial"/>
                <a:cs typeface="Arial"/>
                <a:sym typeface="Arial"/>
              </a:rPr>
              <a:t> </a:t>
            </a:r>
            <a:r>
              <a:rPr lang="en-GB" sz="1200" b="1" i="0" u="none" strike="noStrike" cap="none" err="1">
                <a:solidFill>
                  <a:srgbClr val="8C2137"/>
                </a:solidFill>
                <a:latin typeface="Arial"/>
                <a:ea typeface="Arial"/>
                <a:cs typeface="Arial"/>
                <a:sym typeface="Arial"/>
              </a:rPr>
              <a:t>viên</a:t>
            </a:r>
            <a:r>
              <a:rPr lang="en-GB" sz="1200" b="1" i="0" u="none" strike="noStrike" cap="none">
                <a:solidFill>
                  <a:srgbClr val="8C2137"/>
                </a:solidFill>
                <a:latin typeface="Arial"/>
                <a:ea typeface="Arial"/>
                <a:cs typeface="Arial"/>
                <a:sym typeface="Arial"/>
              </a:rPr>
              <a:t>:</a:t>
            </a:r>
            <a:r>
              <a:rPr lang="en-GB" sz="1200" b="1">
                <a:solidFill>
                  <a:srgbClr val="8C2137"/>
                </a:solidFill>
              </a:rPr>
              <a:t> </a:t>
            </a:r>
            <a:endParaRPr sz="1200" b="1" i="0" u="none" strike="noStrike" cap="none">
              <a:solidFill>
                <a:srgbClr val="8C2137"/>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Mô-</a:t>
            </a:r>
            <a:r>
              <a:rPr lang="en-GB" sz="1100" b="0" i="0" u="none" strike="noStrike" cap="none" err="1">
                <a:solidFill>
                  <a:schemeClr val="dk1"/>
                </a:solidFill>
                <a:latin typeface="Arial"/>
                <a:ea typeface="Arial"/>
                <a:cs typeface="Arial"/>
                <a:sym typeface="Arial"/>
              </a:rPr>
              <a:t>đun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này</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sử</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dụng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a:t>
            </a:r>
            <a:r>
              <a:rPr lang="en-GB" sz="1100" err="1">
                <a:solidFill>
                  <a:schemeClr val="dk1"/>
                </a:solidFill>
              </a:rPr>
              <a:t>ác</a:t>
            </a:r>
            <a:r>
              <a:rPr lang="en-GB" sz="1100">
                <a:solidFill>
                  <a:schemeClr val="dk1"/>
                </a:solidFill>
              </a:rPr>
              <a:t> </a:t>
            </a:r>
            <a:r>
              <a:rPr lang="en-GB" sz="1100" err="1">
                <a:solidFill>
                  <a:schemeClr val="dk1"/>
                </a:solidFill>
              </a:rPr>
              <a:t>công</a:t>
            </a:r>
            <a:r>
              <a:rPr lang="en-GB" sz="1100">
                <a:solidFill>
                  <a:schemeClr val="dk1"/>
                </a:solidFill>
              </a:rPr>
              <a:t> </a:t>
            </a:r>
            <a:r>
              <a:rPr lang="en-GB" sz="1100" err="1">
                <a:solidFill>
                  <a:schemeClr val="dk1"/>
                </a:solidFill>
              </a:rPr>
              <a:t>cụ</a:t>
            </a:r>
            <a:r>
              <a:rPr lang="en-GB" sz="1100">
                <a:solidFill>
                  <a:schemeClr val="dk1"/>
                </a:solidFill>
              </a:rPr>
              <a:t> </a:t>
            </a:r>
            <a:r>
              <a:rPr lang="en-GB" sz="1100" err="1">
                <a:solidFill>
                  <a:schemeClr val="dk1"/>
                </a:solidFill>
              </a:rPr>
              <a:t>trực</a:t>
            </a:r>
            <a:r>
              <a:rPr lang="en-GB" sz="1100">
                <a:solidFill>
                  <a:schemeClr val="dk1"/>
                </a:solidFill>
              </a:rPr>
              <a:t> </a:t>
            </a:r>
            <a:r>
              <a:rPr lang="en-GB" sz="1100" err="1">
                <a:solidFill>
                  <a:schemeClr val="dk1"/>
                </a:solidFill>
              </a:rPr>
              <a:t>quan</a:t>
            </a:r>
            <a:r>
              <a:rPr lang="en-GB" sz="1100">
                <a:solidFill>
                  <a:schemeClr val="dk1"/>
                </a:solidFill>
              </a:rPr>
              <a:t>, </a:t>
            </a:r>
            <a:r>
              <a:rPr lang="en-GB" sz="1100" b="0" i="0" u="none" strike="noStrike" cap="none" err="1">
                <a:solidFill>
                  <a:schemeClr val="dk1"/>
                </a:solidFill>
                <a:latin typeface="Arial"/>
                <a:ea typeface="Arial"/>
                <a:cs typeface="Arial"/>
                <a:sym typeface="Arial"/>
              </a:rPr>
              <a:t>hoạt</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động</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chơi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a:t>
            </a:r>
            <a:r>
              <a:rPr lang="en-GB" sz="1100" err="1">
                <a:solidFill>
                  <a:schemeClr val="dk1"/>
                </a:solidFill>
              </a:rPr>
              <a:t>à</a:t>
            </a:r>
            <a:r>
              <a:rPr lang="en-GB" sz="1100">
                <a:solidFill>
                  <a:schemeClr val="dk1"/>
                </a:solidFill>
              </a:rPr>
              <a:t> </a:t>
            </a:r>
            <a:r>
              <a:rPr lang="en-GB" sz="1100" err="1">
                <a:solidFill>
                  <a:schemeClr val="dk1"/>
                </a:solidFill>
              </a:rPr>
              <a:t>thuyết</a:t>
            </a:r>
            <a:r>
              <a:rPr lang="en-GB" sz="1100">
                <a:solidFill>
                  <a:schemeClr val="dk1"/>
                </a:solidFill>
              </a:rPr>
              <a:t> </a:t>
            </a:r>
            <a:r>
              <a:rPr lang="en-GB" sz="1100" err="1">
                <a:solidFill>
                  <a:schemeClr val="dk1"/>
                </a:solidFill>
              </a:rPr>
              <a:t>trình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nhằm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khuyến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khích</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người</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tham</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gia</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hình</a:t>
            </a:r>
            <a:r>
              <a:rPr lang="en-GB" sz="1100" b="0" i="0" u="none" strike="noStrike" cap="none">
                <a:solidFill>
                  <a:schemeClr val="dk1"/>
                </a:solidFill>
                <a:latin typeface="Arial"/>
                <a:ea typeface="Arial"/>
                <a:cs typeface="Arial"/>
                <a:sym typeface="Arial"/>
              </a:rPr>
              <a:t> dung </a:t>
            </a:r>
            <a:r>
              <a:rPr lang="en-GB" sz="1100" b="0" i="0" u="none" strike="noStrike" cap="none" err="1">
                <a:solidFill>
                  <a:schemeClr val="dk1"/>
                </a:solidFill>
                <a:latin typeface="Arial"/>
                <a:ea typeface="Arial"/>
                <a:cs typeface="Arial"/>
                <a:sym typeface="Arial"/>
              </a:rPr>
              <a:t>rõ</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hơn</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về</a:t>
            </a:r>
            <a:r>
              <a:rPr lang="en-GB" sz="1100" b="0" i="0" u="none" strike="noStrike" cap="none">
                <a:solidFill>
                  <a:schemeClr val="dk1"/>
                </a:solidFill>
                <a:latin typeface="Arial"/>
                <a:ea typeface="Arial"/>
                <a:cs typeface="Arial"/>
                <a:sym typeface="Arial"/>
              </a:rPr>
              <a:t> </a:t>
            </a:r>
            <a:r>
              <a:rPr lang="en-GB" sz="1100" b="0" i="0" u="none" strike="noStrike" cap="none" err="1">
                <a:solidFill>
                  <a:schemeClr val="dk1"/>
                </a:solidFill>
                <a:latin typeface="Arial"/>
                <a:ea typeface="Arial"/>
                <a:cs typeface="Arial"/>
                <a:sym typeface="Arial"/>
              </a:rPr>
              <a:t>c</a:t>
            </a:r>
            <a:r>
              <a:rPr lang="en-GB" sz="1100" err="1">
                <a:solidFill>
                  <a:schemeClr val="dk1"/>
                </a:solidFill>
              </a:rPr>
              <a:t>ác</a:t>
            </a:r>
            <a:r>
              <a:rPr lang="en-GB" sz="1100">
                <a:solidFill>
                  <a:schemeClr val="dk1"/>
                </a:solidFill>
              </a:rPr>
              <a:t> </a:t>
            </a:r>
            <a:r>
              <a:rPr lang="en-GB" sz="1100" err="1">
                <a:solidFill>
                  <a:schemeClr val="dk1"/>
                </a:solidFill>
              </a:rPr>
              <a:t>kiến</a:t>
            </a:r>
            <a:r>
              <a:rPr lang="en-GB" sz="1100">
                <a:solidFill>
                  <a:schemeClr val="dk1"/>
                </a:solidFill>
              </a:rPr>
              <a:t> </a:t>
            </a:r>
            <a:r>
              <a:rPr lang="en-GB" sz="1100" err="1">
                <a:solidFill>
                  <a:schemeClr val="dk1"/>
                </a:solidFill>
              </a:rPr>
              <a:t>thức</a:t>
            </a:r>
            <a:r>
              <a:rPr lang="en-GB" sz="1100">
                <a:solidFill>
                  <a:schemeClr val="dk1"/>
                </a:solidFill>
              </a:rPr>
              <a:t> </a:t>
            </a:r>
            <a:r>
              <a:rPr lang="en-GB" sz="1100" err="1">
                <a:solidFill>
                  <a:schemeClr val="dk1"/>
                </a:solidFill>
              </a:rPr>
              <a:t>liên</a:t>
            </a:r>
            <a:r>
              <a:rPr lang="en-GB" sz="1100">
                <a:solidFill>
                  <a:schemeClr val="dk1"/>
                </a:solidFill>
              </a:rPr>
              <a:t> </a:t>
            </a:r>
            <a:r>
              <a:rPr lang="en-GB" sz="1100" err="1">
                <a:solidFill>
                  <a:schemeClr val="dk1"/>
                </a:solidFill>
              </a:rPr>
              <a:t>quan</a:t>
            </a:r>
            <a:r>
              <a:rPr lang="en-GB" sz="1100">
                <a:solidFill>
                  <a:schemeClr val="dk1"/>
                </a:solidFill>
              </a:rPr>
              <a:t> </a:t>
            </a:r>
            <a:r>
              <a:rPr lang="en-GB" sz="1100" err="1">
                <a:solidFill>
                  <a:schemeClr val="dk1"/>
                </a:solidFill>
              </a:rPr>
              <a:t>đến</a:t>
            </a:r>
            <a:r>
              <a:rPr lang="en-GB" sz="1100">
                <a:solidFill>
                  <a:schemeClr val="dk1"/>
                </a:solidFill>
              </a:rPr>
              <a:t> </a:t>
            </a:r>
            <a:r>
              <a:rPr lang="en-GB" sz="1100" err="1">
                <a:solidFill>
                  <a:schemeClr val="dk1"/>
                </a:solidFill>
              </a:rPr>
              <a:t>vắc</a:t>
            </a:r>
            <a:r>
              <a:rPr lang="en-GB" sz="1100">
                <a:solidFill>
                  <a:schemeClr val="dk1"/>
                </a:solidFill>
              </a:rPr>
              <a:t> </a:t>
            </a:r>
            <a:r>
              <a:rPr lang="en-GB" sz="1100" err="1">
                <a:solidFill>
                  <a:schemeClr val="dk1"/>
                </a:solidFill>
              </a:rPr>
              <a:t>xin</a:t>
            </a:r>
            <a:r>
              <a:rPr lang="en-GB" sz="1100">
                <a:solidFill>
                  <a:schemeClr val="dk1"/>
                </a:solidFill>
              </a:rPr>
              <a:t> </a:t>
            </a:r>
            <a:r>
              <a:rPr lang="en-GB" sz="1100" err="1">
                <a:solidFill>
                  <a:schemeClr val="dk1"/>
                </a:solidFill>
              </a:rPr>
              <a:t>và</a:t>
            </a:r>
            <a:r>
              <a:rPr lang="en-GB" sz="1100">
                <a:solidFill>
                  <a:schemeClr val="dk1"/>
                </a:solidFill>
              </a:rPr>
              <a:t> </a:t>
            </a:r>
            <a:r>
              <a:rPr lang="en-GB" sz="1100" err="1">
                <a:solidFill>
                  <a:schemeClr val="dk1"/>
                </a:solidFill>
              </a:rPr>
              <a:t>luyện</a:t>
            </a:r>
            <a:r>
              <a:rPr lang="en-GB" sz="1100">
                <a:solidFill>
                  <a:schemeClr val="dk1"/>
                </a:solidFill>
              </a:rPr>
              <a:t> </a:t>
            </a:r>
            <a:r>
              <a:rPr lang="en-GB" sz="1100" err="1">
                <a:solidFill>
                  <a:schemeClr val="dk1"/>
                </a:solidFill>
              </a:rPr>
              <a:t>tập</a:t>
            </a:r>
            <a:r>
              <a:rPr lang="en-GB" sz="1100">
                <a:solidFill>
                  <a:schemeClr val="dk1"/>
                </a:solidFill>
              </a:rPr>
              <a:t> </a:t>
            </a:r>
            <a:r>
              <a:rPr lang="en-GB" sz="1100" err="1">
                <a:solidFill>
                  <a:schemeClr val="dk1"/>
                </a:solidFill>
              </a:rPr>
              <a:t>truyền</a:t>
            </a:r>
            <a:r>
              <a:rPr lang="en-GB" sz="1100">
                <a:solidFill>
                  <a:schemeClr val="dk1"/>
                </a:solidFill>
              </a:rPr>
              <a:t> </a:t>
            </a:r>
            <a:r>
              <a:rPr lang="en-GB" sz="1100" err="1">
                <a:solidFill>
                  <a:schemeClr val="dk1"/>
                </a:solidFill>
              </a:rPr>
              <a:t>thông</a:t>
            </a:r>
            <a:r>
              <a:rPr lang="en-GB" sz="1100">
                <a:solidFill>
                  <a:schemeClr val="dk1"/>
                </a:solidFill>
              </a:rPr>
              <a:t> </a:t>
            </a:r>
            <a:r>
              <a:rPr lang="en-GB" sz="1100" err="1">
                <a:solidFill>
                  <a:schemeClr val="dk1"/>
                </a:solidFill>
              </a:rPr>
              <a:t>về</a:t>
            </a:r>
            <a:r>
              <a:rPr lang="en-GB" sz="1100">
                <a:solidFill>
                  <a:schemeClr val="dk1"/>
                </a:solidFill>
              </a:rPr>
              <a:t> </a:t>
            </a:r>
            <a:r>
              <a:rPr lang="en-GB" sz="1100" err="1">
                <a:solidFill>
                  <a:schemeClr val="dk1"/>
                </a:solidFill>
              </a:rPr>
              <a:t>vắc</a:t>
            </a:r>
            <a:r>
              <a:rPr lang="en-GB" sz="1100">
                <a:solidFill>
                  <a:schemeClr val="dk1"/>
                </a:solidFill>
              </a:rPr>
              <a:t> </a:t>
            </a:r>
            <a:r>
              <a:rPr lang="en-GB" sz="1100" err="1">
                <a:solidFill>
                  <a:schemeClr val="dk1"/>
                </a:solidFill>
              </a:rPr>
              <a:t>xin</a:t>
            </a:r>
            <a:r>
              <a:rPr lang="en-GB" sz="1100">
                <a:solidFill>
                  <a:schemeClr val="dk1"/>
                </a:solidFill>
              </a:rPr>
              <a:t> </a:t>
            </a:r>
            <a:r>
              <a:rPr lang="en-GB" sz="1100" err="1">
                <a:solidFill>
                  <a:schemeClr val="dk1"/>
                </a:solidFill>
              </a:rPr>
              <a:t>với</a:t>
            </a:r>
            <a:r>
              <a:rPr lang="en-GB" sz="1100">
                <a:solidFill>
                  <a:schemeClr val="dk1"/>
                </a:solidFill>
              </a:rPr>
              <a:t> </a:t>
            </a:r>
            <a:r>
              <a:rPr lang="en-GB" sz="1100" err="1">
                <a:solidFill>
                  <a:schemeClr val="dk1"/>
                </a:solidFill>
              </a:rPr>
              <a:t>cộng</a:t>
            </a:r>
            <a:r>
              <a:rPr lang="en-GB" sz="1100">
                <a:solidFill>
                  <a:schemeClr val="dk1"/>
                </a:solidFill>
              </a:rPr>
              <a:t> </a:t>
            </a:r>
            <a:r>
              <a:rPr lang="en-GB" sz="1100" err="1">
                <a:solidFill>
                  <a:schemeClr val="dk1"/>
                </a:solidFill>
              </a:rPr>
              <a:t>đồng</a:t>
            </a:r>
            <a:r>
              <a:rPr lang="en-GB" sz="1100">
                <a:solidFill>
                  <a:schemeClr val="dk1"/>
                </a:solidFill>
              </a:rPr>
              <a:t> </a:t>
            </a:r>
            <a:r>
              <a:rPr lang="en-GB" sz="1100" err="1">
                <a:solidFill>
                  <a:schemeClr val="dk1"/>
                </a:solidFill>
              </a:rPr>
              <a:t>địa</a:t>
            </a:r>
            <a:r>
              <a:rPr lang="en-GB" sz="1100">
                <a:solidFill>
                  <a:schemeClr val="dk1"/>
                </a:solidFill>
              </a:rPr>
              <a:t> </a:t>
            </a:r>
            <a:r>
              <a:rPr lang="en-GB" sz="1100" err="1">
                <a:solidFill>
                  <a:schemeClr val="dk1"/>
                </a:solidFill>
              </a:rPr>
              <a:t>phương</a:t>
            </a:r>
            <a:r>
              <a:rPr lang="en-GB" sz="1100">
                <a:solidFill>
                  <a:schemeClr val="dk1"/>
                </a:solidFill>
              </a:rPr>
              <a:t>.</a:t>
            </a:r>
            <a:endParaRPr sz="1200" b="0" i="0" u="none" strike="noStrike" cap="none">
              <a:solidFill>
                <a:schemeClr val="dk1"/>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31B6531A-EE6A-D245-CEE8-176735927BD4}"/>
              </a:ext>
            </a:extLst>
          </p:cNvPr>
          <p:cNvSpPr>
            <a:spLocks noGrp="1"/>
          </p:cNvSpPr>
          <p:nvPr>
            <p:ph type="sldNum" idx="12"/>
          </p:nvPr>
        </p:nvSpPr>
        <p:spPr/>
        <p:txBody>
          <a:bodyPr/>
          <a:lstStyle/>
          <a:p>
            <a:fld id="{00000000-1234-1234-1234-123412341234}" type="slidenum">
              <a:rPr lang="en-GB"/>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3" name="Rectangle 2">
            <a:extLst>
              <a:ext uri="{FF2B5EF4-FFF2-40B4-BE49-F238E27FC236}">
                <a16:creationId xmlns:a16="http://schemas.microsoft.com/office/drawing/2014/main" id="{C5904188-C9F1-6D24-6A54-EF5185C4A2DA}"/>
              </a:ext>
            </a:extLst>
          </p:cNvPr>
          <p:cNvSpPr/>
          <p:nvPr/>
        </p:nvSpPr>
        <p:spPr>
          <a:xfrm>
            <a:off x="603851" y="1118601"/>
            <a:ext cx="5778162" cy="9181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7" name="Google Shape;677;g14b49323bf2_0_14"/>
          <p:cNvSpPr txBox="1"/>
          <p:nvPr/>
        </p:nvSpPr>
        <p:spPr>
          <a:xfrm>
            <a:off x="601543" y="2235471"/>
            <a:ext cx="5833200" cy="563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b="1">
                <a:solidFill>
                  <a:srgbClr val="456980"/>
                </a:solidFill>
              </a:rPr>
              <a:t>BƯỚC</a:t>
            </a:r>
            <a:r>
              <a:rPr lang="en-GB" sz="1500" b="1" i="0" u="none" strike="noStrike" cap="none">
                <a:solidFill>
                  <a:srgbClr val="456980"/>
                </a:solidFill>
                <a:latin typeface="Arial"/>
                <a:ea typeface="Arial"/>
                <a:cs typeface="Arial"/>
                <a:sym typeface="Arial"/>
              </a:rPr>
              <a:t> 1: Kh</a:t>
            </a:r>
            <a:r>
              <a:rPr lang="en-GB" sz="1500" b="1">
                <a:solidFill>
                  <a:srgbClr val="456980"/>
                </a:solidFill>
              </a:rPr>
              <a:t>ởi động và học về bối cảnh địa phương</a:t>
            </a:r>
            <a:endParaRPr sz="1500" b="0" i="0" u="none" strike="noStrike" cap="none">
              <a:solidFill>
                <a:srgbClr val="456980"/>
              </a:solidFill>
              <a:latin typeface="Arial"/>
              <a:ea typeface="Arial"/>
              <a:cs typeface="Arial"/>
              <a:sym typeface="Arial"/>
            </a:endParaRPr>
          </a:p>
          <a:p>
            <a:pPr marL="0" marR="0" lvl="0" indent="0" algn="l" rtl="0">
              <a:spcBef>
                <a:spcPts val="554"/>
              </a:spcBef>
              <a:spcAft>
                <a:spcPts val="0"/>
              </a:spcAft>
              <a:buNone/>
            </a:pPr>
            <a:r>
              <a:rPr lang="en-GB" sz="1100" i="1">
                <a:solidFill>
                  <a:schemeClr val="dk1"/>
                </a:solidFill>
              </a:rPr>
              <a:t>Bước này gồm 2 hoạt động - Tổng thời gian: 40 phút </a:t>
            </a:r>
            <a:endParaRPr/>
          </a:p>
        </p:txBody>
      </p:sp>
      <p:sp>
        <p:nvSpPr>
          <p:cNvPr id="678" name="Google Shape;678;g14b49323bf2_0_14"/>
          <p:cNvSpPr txBox="1"/>
          <p:nvPr/>
        </p:nvSpPr>
        <p:spPr>
          <a:xfrm>
            <a:off x="575665" y="3020539"/>
            <a:ext cx="5883000" cy="1010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b="1">
                <a:solidFill>
                  <a:schemeClr val="dk1"/>
                </a:solidFill>
              </a:rPr>
              <a:t>Sau bước này, người tham gia sẽ:</a:t>
            </a:r>
            <a:endParaRPr/>
          </a:p>
          <a:p>
            <a:pPr marL="0" marR="0" lvl="0" indent="-69850" algn="l" rtl="0">
              <a:spcBef>
                <a:spcPts val="554"/>
              </a:spcBef>
              <a:spcAft>
                <a:spcPts val="0"/>
              </a:spcAft>
              <a:buClr>
                <a:schemeClr val="dk1"/>
              </a:buClr>
              <a:buSzPts val="1100"/>
              <a:buFont typeface="Arial"/>
              <a:buChar char="•"/>
            </a:pPr>
            <a:r>
              <a:rPr lang="en-GB" sz="1100" i="1">
                <a:solidFill>
                  <a:schemeClr val="dk1"/>
                </a:solidFill>
                <a:latin typeface="Arial"/>
                <a:ea typeface="Arial"/>
                <a:cs typeface="Arial"/>
                <a:sym typeface="Arial"/>
              </a:rPr>
              <a:t> C</a:t>
            </a:r>
            <a:r>
              <a:rPr lang="en-GB" sz="1100" i="1">
                <a:solidFill>
                  <a:schemeClr val="dk1"/>
                </a:solidFill>
              </a:rPr>
              <a:t>ảm thấy giàu năng lượng và cởi mở.</a:t>
            </a:r>
            <a:endParaRPr/>
          </a:p>
          <a:p>
            <a:pPr marL="0" marR="0" lvl="0" indent="-69850" algn="just" rtl="0">
              <a:spcBef>
                <a:spcPts val="0"/>
              </a:spcBef>
              <a:spcAft>
                <a:spcPts val="0"/>
              </a:spcAft>
              <a:buClr>
                <a:schemeClr val="dk1"/>
              </a:buClr>
              <a:buSzPts val="1100"/>
              <a:buFont typeface="Arial"/>
              <a:buChar char="•"/>
            </a:pPr>
            <a:r>
              <a:rPr lang="en-GB" sz="1100" i="1">
                <a:solidFill>
                  <a:schemeClr val="dk1"/>
                </a:solidFill>
                <a:latin typeface="Arial"/>
                <a:ea typeface="Arial"/>
                <a:cs typeface="Arial"/>
                <a:sym typeface="Arial"/>
              </a:rPr>
              <a:t>.Hi</a:t>
            </a:r>
            <a:r>
              <a:rPr lang="en-GB" sz="1100" i="1">
                <a:solidFill>
                  <a:schemeClr val="dk1"/>
                </a:solidFill>
              </a:rPr>
              <a:t>ểu biết nhất định về dịch bệnh (tên - nguyên nhân - triệu chứng - hệ quả sức khỏe) và có công cụ trực quan để giải thích về dịch bệnh với cộng đồng địa phương.</a:t>
            </a:r>
            <a:endParaRPr sz="1100" i="1">
              <a:solidFill>
                <a:schemeClr val="dk1"/>
              </a:solidFill>
            </a:endParaRPr>
          </a:p>
          <a:p>
            <a:pPr marL="0" marR="0" lvl="0" indent="-69850" algn="just" rtl="0">
              <a:spcBef>
                <a:spcPts val="0"/>
              </a:spcBef>
              <a:spcAft>
                <a:spcPts val="0"/>
              </a:spcAft>
              <a:buClr>
                <a:schemeClr val="dk1"/>
              </a:buClr>
              <a:buSzPts val="1100"/>
              <a:buFont typeface="Arial"/>
              <a:buChar char="•"/>
            </a:pPr>
            <a:r>
              <a:rPr lang="en-GB" sz="1100" i="1">
                <a:solidFill>
                  <a:schemeClr val="dk1"/>
                </a:solidFill>
              </a:rPr>
              <a:t> Tìm hiểu về các khu vực dễ bùng phát dịch ở địa phương.</a:t>
            </a:r>
            <a:endParaRPr/>
          </a:p>
        </p:txBody>
      </p:sp>
      <p:sp>
        <p:nvSpPr>
          <p:cNvPr id="679" name="Google Shape;679;g14b49323bf2_0_14"/>
          <p:cNvSpPr txBox="1"/>
          <p:nvPr/>
        </p:nvSpPr>
        <p:spPr>
          <a:xfrm>
            <a:off x="495793" y="639716"/>
            <a:ext cx="6094500" cy="2616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100" i="1"/>
              <a:t>Mô-đun 5: Vắc-xin và lợi ích của vắc-xin</a:t>
            </a:r>
            <a:endParaRPr sz="1100" i="1">
              <a:solidFill>
                <a:schemeClr val="dk1"/>
              </a:solidFill>
              <a:latin typeface="Arial"/>
              <a:ea typeface="Arial"/>
              <a:cs typeface="Arial"/>
              <a:sym typeface="Arial"/>
            </a:endParaRPr>
          </a:p>
        </p:txBody>
      </p:sp>
      <p:sp>
        <p:nvSpPr>
          <p:cNvPr id="680" name="Google Shape;680;g14b49323bf2_0_14"/>
          <p:cNvSpPr txBox="1"/>
          <p:nvPr/>
        </p:nvSpPr>
        <p:spPr>
          <a:xfrm>
            <a:off x="548812" y="4250081"/>
            <a:ext cx="5882400" cy="769500"/>
          </a:xfrm>
          <a:prstGeom prst="rect">
            <a:avLst/>
          </a:prstGeom>
          <a:noFill/>
          <a:ln w="9525" cap="flat" cmpd="sng">
            <a:solidFill>
              <a:srgbClr val="AFB635"/>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100"/>
              <a:t>Tập huấn viên sẽ chuẩn bị và giới thiệu tập thẻ thông tin như công cụ trực quan để giải thích về dịch bệnh, sau đó giới thiệu công cụ vẽ sơ đồ thôn buôn để thảo luận về bối cảnh sức khỏe địa phương. Đoạn thảo luận này giúp tập trung vào phần tiếp theo - yếu tố quyết định tính thực tiễn của buổi tập huấn: thảo luận về bối cảnh địa phương. </a:t>
            </a:r>
            <a:endParaRPr/>
          </a:p>
        </p:txBody>
      </p:sp>
      <p:sp>
        <p:nvSpPr>
          <p:cNvPr id="681" name="Google Shape;681;g14b49323bf2_0_14"/>
          <p:cNvSpPr txBox="1"/>
          <p:nvPr/>
        </p:nvSpPr>
        <p:spPr>
          <a:xfrm>
            <a:off x="601543" y="5226092"/>
            <a:ext cx="5833200" cy="1887300"/>
          </a:xfrm>
          <a:prstGeom prst="rect">
            <a:avLst/>
          </a:prstGeom>
          <a:solidFill>
            <a:srgbClr val="E6E6E6"/>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GB" sz="1300" b="1">
                <a:solidFill>
                  <a:srgbClr val="067973"/>
                </a:solidFill>
              </a:rPr>
              <a:t>HOẠT ĐỘNG 1: </a:t>
            </a:r>
            <a:r>
              <a:rPr lang="en-GB" sz="1300" b="1" err="1">
                <a:solidFill>
                  <a:srgbClr val="067973"/>
                </a:solidFill>
              </a:rPr>
              <a:t>Kết</a:t>
            </a:r>
            <a:r>
              <a:rPr lang="en-GB" sz="1300" b="1">
                <a:solidFill>
                  <a:srgbClr val="067973"/>
                </a:solidFill>
              </a:rPr>
              <a:t> </a:t>
            </a:r>
            <a:r>
              <a:rPr lang="en-GB" sz="1300" b="1" err="1">
                <a:solidFill>
                  <a:srgbClr val="067973"/>
                </a:solidFill>
              </a:rPr>
              <a:t>hợp</a:t>
            </a:r>
            <a:r>
              <a:rPr lang="en-GB" sz="1300" b="1">
                <a:solidFill>
                  <a:srgbClr val="067973"/>
                </a:solidFill>
              </a:rPr>
              <a:t> </a:t>
            </a:r>
            <a:r>
              <a:rPr lang="en-GB" sz="1300" b="1" err="1">
                <a:solidFill>
                  <a:srgbClr val="067973"/>
                </a:solidFill>
              </a:rPr>
              <a:t>cặp</a:t>
            </a:r>
            <a:r>
              <a:rPr lang="en-GB" sz="1300" b="1">
                <a:solidFill>
                  <a:srgbClr val="067973"/>
                </a:solidFill>
              </a:rPr>
              <a:t> </a:t>
            </a:r>
            <a:r>
              <a:rPr lang="en-GB" sz="1300" b="1" err="1">
                <a:solidFill>
                  <a:srgbClr val="067973"/>
                </a:solidFill>
              </a:rPr>
              <a:t>từ</a:t>
            </a:r>
            <a:r>
              <a:rPr lang="en-GB" sz="1300" b="1">
                <a:solidFill>
                  <a:srgbClr val="067973"/>
                </a:solidFill>
              </a:rPr>
              <a:t> </a:t>
            </a:r>
            <a:endParaRPr/>
          </a:p>
          <a:p>
            <a:pPr marL="0" marR="0" lvl="0" indent="0" algn="just" rtl="0">
              <a:lnSpc>
                <a:spcPct val="100000"/>
              </a:lnSpc>
              <a:spcBef>
                <a:spcPts val="554"/>
              </a:spcBef>
              <a:spcAft>
                <a:spcPts val="0"/>
              </a:spcAft>
              <a:buClr>
                <a:srgbClr val="000000"/>
              </a:buClr>
              <a:buSzPts val="1100"/>
              <a:buFont typeface="Arial"/>
              <a:buNone/>
            </a:pPr>
            <a:r>
              <a:rPr lang="en-GB" sz="1100" i="1" err="1"/>
              <a:t>Thời</a:t>
            </a:r>
            <a:r>
              <a:rPr lang="en-GB" sz="1100" i="1"/>
              <a:t> </a:t>
            </a:r>
            <a:r>
              <a:rPr lang="en-GB" sz="1100" i="1" err="1"/>
              <a:t>gian</a:t>
            </a:r>
            <a:r>
              <a:rPr lang="en-GB" sz="1100" b="0" i="1" u="none" strike="noStrike" cap="none">
                <a:solidFill>
                  <a:srgbClr val="000000"/>
                </a:solidFill>
                <a:latin typeface="Arial"/>
                <a:ea typeface="Arial"/>
                <a:cs typeface="Arial"/>
                <a:sym typeface="Arial"/>
              </a:rPr>
              <a:t>: 15 </a:t>
            </a:r>
            <a:r>
              <a:rPr lang="en-GB" sz="1100" i="1" err="1"/>
              <a:t>phút</a:t>
            </a:r>
            <a:endParaRPr/>
          </a:p>
          <a:p>
            <a:pPr marL="0" marR="0" lvl="0" indent="0" algn="just" rtl="0">
              <a:lnSpc>
                <a:spcPct val="100000"/>
              </a:lnSpc>
              <a:spcBef>
                <a:spcPts val="0"/>
              </a:spcBef>
              <a:spcAft>
                <a:spcPts val="0"/>
              </a:spcAft>
              <a:buClr>
                <a:srgbClr val="000000"/>
              </a:buClr>
              <a:buSzPts val="1100"/>
              <a:buFont typeface="Arial"/>
              <a:buNone/>
            </a:pPr>
            <a:endParaRPr sz="1100" b="0" i="1"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en-GB" sz="1100" err="1"/>
              <a:t>Người</a:t>
            </a:r>
            <a:r>
              <a:rPr lang="en-GB" sz="1100"/>
              <a:t> </a:t>
            </a:r>
            <a:r>
              <a:rPr lang="en-GB" sz="1100" err="1"/>
              <a:t>tham</a:t>
            </a:r>
            <a:r>
              <a:rPr lang="en-GB" sz="1100"/>
              <a:t> </a:t>
            </a:r>
            <a:r>
              <a:rPr lang="en-GB" sz="1100" err="1"/>
              <a:t>gia</a:t>
            </a:r>
            <a:r>
              <a:rPr lang="en-GB" sz="1100"/>
              <a:t> chia </a:t>
            </a:r>
            <a:r>
              <a:rPr lang="en-GB" sz="1100" err="1"/>
              <a:t>thành</a:t>
            </a:r>
            <a:r>
              <a:rPr lang="en-GB" sz="1100"/>
              <a:t> </a:t>
            </a:r>
            <a:r>
              <a:rPr lang="en-GB" sz="1100" err="1"/>
              <a:t>nhóm</a:t>
            </a:r>
            <a:r>
              <a:rPr lang="en-GB" sz="1100"/>
              <a:t> 3-4 </a:t>
            </a:r>
            <a:r>
              <a:rPr lang="en-GB" sz="1100" err="1"/>
              <a:t>người</a:t>
            </a:r>
            <a:r>
              <a:rPr lang="en-GB" sz="1100"/>
              <a:t>.</a:t>
            </a:r>
            <a:endParaRPr sz="1100"/>
          </a:p>
          <a:p>
            <a:pPr marL="0" marR="0" lvl="0" indent="0" algn="just" rtl="0">
              <a:lnSpc>
                <a:spcPct val="100000"/>
              </a:lnSpc>
              <a:spcBef>
                <a:spcPts val="0"/>
              </a:spcBef>
              <a:spcAft>
                <a:spcPts val="0"/>
              </a:spcAft>
              <a:buClr>
                <a:srgbClr val="000000"/>
              </a:buClr>
              <a:buSzPts val="1100"/>
              <a:buFont typeface="Arial"/>
              <a:buNone/>
            </a:pPr>
            <a:r>
              <a:rPr lang="en-GB" sz="1100" err="1"/>
              <a:t>Tập</a:t>
            </a:r>
            <a:r>
              <a:rPr lang="en-GB" sz="1100"/>
              <a:t> </a:t>
            </a:r>
            <a:r>
              <a:rPr lang="en-GB" sz="1100" err="1"/>
              <a:t>huấn</a:t>
            </a:r>
            <a:r>
              <a:rPr lang="en-GB" sz="1100"/>
              <a:t> </a:t>
            </a:r>
            <a:r>
              <a:rPr lang="en-GB" sz="1100" err="1"/>
              <a:t>viên</a:t>
            </a:r>
            <a:r>
              <a:rPr lang="en-GB" sz="1100"/>
              <a:t> </a:t>
            </a:r>
            <a:r>
              <a:rPr lang="en-GB" sz="1100" err="1"/>
              <a:t>sẽ</a:t>
            </a:r>
            <a:r>
              <a:rPr lang="en-GB" sz="1100"/>
              <a:t> </a:t>
            </a:r>
            <a:r>
              <a:rPr lang="en-GB" sz="1100" err="1"/>
              <a:t>phát</a:t>
            </a:r>
            <a:r>
              <a:rPr lang="en-GB" sz="1100"/>
              <a:t> </a:t>
            </a:r>
            <a:r>
              <a:rPr lang="en-GB" sz="1100" err="1"/>
              <a:t>cho</a:t>
            </a:r>
            <a:r>
              <a:rPr lang="en-GB" sz="1100"/>
              <a:t> </a:t>
            </a:r>
            <a:r>
              <a:rPr lang="en-GB" sz="1100" err="1"/>
              <a:t>mỗi</a:t>
            </a:r>
            <a:r>
              <a:rPr lang="en-GB" sz="1100"/>
              <a:t> </a:t>
            </a:r>
            <a:r>
              <a:rPr lang="en-GB" sz="1100" err="1"/>
              <a:t>nhóm</a:t>
            </a:r>
            <a:r>
              <a:rPr lang="en-GB" sz="1100"/>
              <a:t> </a:t>
            </a:r>
            <a:r>
              <a:rPr lang="en-GB" sz="1100" err="1"/>
              <a:t>một</a:t>
            </a:r>
            <a:r>
              <a:rPr lang="en-GB" sz="1100"/>
              <a:t> </a:t>
            </a:r>
            <a:r>
              <a:rPr lang="en-GB" sz="1100" err="1"/>
              <a:t>tập</a:t>
            </a:r>
            <a:r>
              <a:rPr lang="en-GB" sz="1100"/>
              <a:t> </a:t>
            </a:r>
            <a:r>
              <a:rPr lang="en-GB" sz="1100" err="1"/>
              <a:t>thông</a:t>
            </a:r>
            <a:r>
              <a:rPr lang="en-GB" sz="1100"/>
              <a:t> tin </a:t>
            </a:r>
            <a:r>
              <a:rPr lang="en-GB" sz="1100" err="1"/>
              <a:t>có</a:t>
            </a:r>
            <a:r>
              <a:rPr lang="en-GB" sz="1100"/>
              <a:t> </a:t>
            </a:r>
            <a:r>
              <a:rPr lang="en-GB" sz="1100" err="1"/>
              <a:t>tên</a:t>
            </a:r>
            <a:r>
              <a:rPr lang="en-GB" sz="1100"/>
              <a:t> </a:t>
            </a:r>
            <a:r>
              <a:rPr lang="en-GB" sz="1100" err="1"/>
              <a:t>bệnh</a:t>
            </a:r>
            <a:r>
              <a:rPr lang="en-GB" sz="1100"/>
              <a:t>, </a:t>
            </a:r>
            <a:r>
              <a:rPr lang="en-GB" sz="1100" err="1"/>
              <a:t>triệu</a:t>
            </a:r>
            <a:r>
              <a:rPr lang="en-GB" sz="1100"/>
              <a:t> </a:t>
            </a:r>
            <a:r>
              <a:rPr lang="en-GB" sz="1100" err="1"/>
              <a:t>chứng</a:t>
            </a:r>
            <a:r>
              <a:rPr lang="en-GB" sz="1100"/>
              <a:t> </a:t>
            </a:r>
            <a:r>
              <a:rPr lang="en-GB" sz="1100" err="1"/>
              <a:t>và</a:t>
            </a:r>
            <a:r>
              <a:rPr lang="en-GB" sz="1100"/>
              <a:t> </a:t>
            </a:r>
            <a:r>
              <a:rPr lang="en-GB" sz="1100" err="1"/>
              <a:t>hệ</a:t>
            </a:r>
            <a:r>
              <a:rPr lang="en-GB" sz="1100"/>
              <a:t> </a:t>
            </a:r>
            <a:r>
              <a:rPr lang="en-GB" sz="1100" err="1"/>
              <a:t>quả</a:t>
            </a:r>
            <a:r>
              <a:rPr lang="en-GB" sz="1100"/>
              <a:t> </a:t>
            </a:r>
            <a:r>
              <a:rPr lang="en-GB" sz="1100" err="1"/>
              <a:t>sức</a:t>
            </a:r>
            <a:r>
              <a:rPr lang="en-GB" sz="1100"/>
              <a:t> </a:t>
            </a:r>
            <a:r>
              <a:rPr lang="en-GB" sz="1100" err="1"/>
              <a:t>khỏe</a:t>
            </a:r>
            <a:r>
              <a:rPr lang="en-GB" sz="1100"/>
              <a:t>.</a:t>
            </a:r>
            <a:endParaRPr sz="1100"/>
          </a:p>
          <a:p>
            <a:pPr marL="0" marR="0" lvl="0" indent="0" algn="just" rtl="0">
              <a:lnSpc>
                <a:spcPct val="100000"/>
              </a:lnSpc>
              <a:spcBef>
                <a:spcPts val="0"/>
              </a:spcBef>
              <a:spcAft>
                <a:spcPts val="0"/>
              </a:spcAft>
              <a:buClr>
                <a:srgbClr val="000000"/>
              </a:buClr>
              <a:buSzPts val="1100"/>
              <a:buFont typeface="Arial"/>
              <a:buNone/>
            </a:pPr>
            <a:r>
              <a:rPr lang="en-GB" sz="1100" err="1"/>
              <a:t>Trong</a:t>
            </a:r>
            <a:r>
              <a:rPr lang="en-GB" sz="1100"/>
              <a:t> </a:t>
            </a:r>
            <a:r>
              <a:rPr lang="en-GB" sz="1100" err="1"/>
              <a:t>vòng</a:t>
            </a:r>
            <a:r>
              <a:rPr lang="en-GB" sz="1100"/>
              <a:t> 5 </a:t>
            </a:r>
            <a:r>
              <a:rPr lang="en-GB" sz="1100" err="1"/>
              <a:t>phút</a:t>
            </a:r>
            <a:r>
              <a:rPr lang="en-GB" sz="1100"/>
              <a:t>, </a:t>
            </a:r>
            <a:r>
              <a:rPr lang="en-GB" sz="1100" err="1"/>
              <a:t>mỗi</a:t>
            </a:r>
            <a:r>
              <a:rPr lang="en-GB" sz="1100"/>
              <a:t> </a:t>
            </a:r>
            <a:r>
              <a:rPr lang="en-GB" sz="1100" err="1"/>
              <a:t>nhóm</a:t>
            </a:r>
            <a:r>
              <a:rPr lang="en-GB" sz="1100"/>
              <a:t> </a:t>
            </a:r>
            <a:r>
              <a:rPr lang="en-GB" sz="1100" err="1"/>
              <a:t>phải</a:t>
            </a:r>
            <a:r>
              <a:rPr lang="en-GB" sz="1100"/>
              <a:t> </a:t>
            </a:r>
            <a:r>
              <a:rPr lang="en-GB" sz="1100" err="1"/>
              <a:t>kết</a:t>
            </a:r>
            <a:r>
              <a:rPr lang="en-GB" sz="1100"/>
              <a:t> </a:t>
            </a:r>
            <a:r>
              <a:rPr lang="en-GB" sz="1100" err="1"/>
              <a:t>hợp</a:t>
            </a:r>
            <a:r>
              <a:rPr lang="en-GB" sz="1100"/>
              <a:t> </a:t>
            </a:r>
            <a:r>
              <a:rPr lang="en-GB" sz="1100" err="1"/>
              <a:t>đúng</a:t>
            </a:r>
            <a:r>
              <a:rPr lang="en-GB" sz="1100"/>
              <a:t> </a:t>
            </a:r>
            <a:r>
              <a:rPr lang="en-GB" sz="1100" err="1"/>
              <a:t>tên</a:t>
            </a:r>
            <a:r>
              <a:rPr lang="en-GB" sz="1100"/>
              <a:t> </a:t>
            </a:r>
            <a:r>
              <a:rPr lang="en-GB" sz="1100" err="1"/>
              <a:t>bệnh</a:t>
            </a:r>
            <a:r>
              <a:rPr lang="en-GB" sz="1100"/>
              <a:t> </a:t>
            </a:r>
            <a:r>
              <a:rPr lang="en-GB" sz="1100" err="1"/>
              <a:t>với</a:t>
            </a:r>
            <a:r>
              <a:rPr lang="en-GB" sz="1100"/>
              <a:t> </a:t>
            </a:r>
            <a:r>
              <a:rPr lang="en-GB" sz="1100" err="1"/>
              <a:t>triệu</a:t>
            </a:r>
            <a:r>
              <a:rPr lang="en-GB" sz="1100"/>
              <a:t> </a:t>
            </a:r>
            <a:r>
              <a:rPr lang="en-GB" sz="1100" err="1"/>
              <a:t>chứng</a:t>
            </a:r>
            <a:r>
              <a:rPr lang="en-GB" sz="1100"/>
              <a:t> </a:t>
            </a:r>
            <a:r>
              <a:rPr lang="en-GB" sz="1100" err="1"/>
              <a:t>và</a:t>
            </a:r>
            <a:r>
              <a:rPr lang="en-GB" sz="1100"/>
              <a:t> </a:t>
            </a:r>
            <a:r>
              <a:rPr lang="en-GB" sz="1100" err="1"/>
              <a:t>hệ</a:t>
            </a:r>
            <a:r>
              <a:rPr lang="en-GB" sz="1100"/>
              <a:t> </a:t>
            </a:r>
            <a:r>
              <a:rPr lang="en-GB" sz="1100" err="1"/>
              <a:t>quả</a:t>
            </a:r>
            <a:r>
              <a:rPr lang="en-GB" sz="1100"/>
              <a:t> </a:t>
            </a:r>
            <a:r>
              <a:rPr lang="en-GB" sz="1100" err="1"/>
              <a:t>sức</a:t>
            </a:r>
            <a:r>
              <a:rPr lang="en-GB" sz="1100"/>
              <a:t> </a:t>
            </a:r>
            <a:r>
              <a:rPr lang="en-GB" sz="1100" err="1"/>
              <a:t>khỏe</a:t>
            </a:r>
            <a:r>
              <a:rPr lang="en-GB" sz="1100"/>
              <a:t> </a:t>
            </a:r>
            <a:r>
              <a:rPr lang="en-GB" sz="1100" err="1"/>
              <a:t>của</a:t>
            </a:r>
            <a:r>
              <a:rPr lang="en-GB" sz="1100"/>
              <a:t> </a:t>
            </a:r>
            <a:r>
              <a:rPr lang="en-GB" sz="1100" err="1"/>
              <a:t>bệnh.Hết</a:t>
            </a:r>
            <a:r>
              <a:rPr lang="en-GB" sz="1100"/>
              <a:t> </a:t>
            </a:r>
            <a:r>
              <a:rPr lang="en-GB" sz="1100" err="1"/>
              <a:t>thời</a:t>
            </a:r>
            <a:r>
              <a:rPr lang="en-GB" sz="1100"/>
              <a:t> </a:t>
            </a:r>
            <a:r>
              <a:rPr lang="en-GB" sz="1100" err="1"/>
              <a:t>gian</a:t>
            </a:r>
            <a:r>
              <a:rPr lang="en-GB" sz="1100"/>
              <a:t>, </a:t>
            </a:r>
            <a:r>
              <a:rPr lang="en-GB" sz="1100" err="1"/>
              <a:t>tập</a:t>
            </a:r>
            <a:r>
              <a:rPr lang="en-GB" sz="1100"/>
              <a:t> </a:t>
            </a:r>
            <a:r>
              <a:rPr lang="en-GB" sz="1100" err="1"/>
              <a:t>huấn</a:t>
            </a:r>
            <a:r>
              <a:rPr lang="en-GB" sz="1100"/>
              <a:t> </a:t>
            </a:r>
            <a:r>
              <a:rPr lang="en-GB" sz="1100" err="1"/>
              <a:t>viên</a:t>
            </a:r>
            <a:r>
              <a:rPr lang="en-GB" sz="1100"/>
              <a:t> </a:t>
            </a:r>
            <a:r>
              <a:rPr lang="en-GB" sz="1100" err="1"/>
              <a:t>và</a:t>
            </a:r>
            <a:r>
              <a:rPr lang="en-GB" sz="1100"/>
              <a:t> </a:t>
            </a:r>
            <a:r>
              <a:rPr lang="en-GB" sz="1100" err="1"/>
              <a:t>người</a:t>
            </a:r>
            <a:r>
              <a:rPr lang="en-GB" sz="1100"/>
              <a:t> </a:t>
            </a:r>
            <a:r>
              <a:rPr lang="en-GB" sz="1100" err="1"/>
              <a:t>tham</a:t>
            </a:r>
            <a:r>
              <a:rPr lang="en-GB" sz="1100"/>
              <a:t> </a:t>
            </a:r>
            <a:r>
              <a:rPr lang="en-GB" sz="1100" err="1"/>
              <a:t>gia</a:t>
            </a:r>
            <a:r>
              <a:rPr lang="en-GB" sz="1100"/>
              <a:t> so </a:t>
            </a:r>
            <a:r>
              <a:rPr lang="en-GB" sz="1100" err="1"/>
              <a:t>sánh</a:t>
            </a:r>
            <a:r>
              <a:rPr lang="en-GB" sz="1100"/>
              <a:t> </a:t>
            </a:r>
            <a:r>
              <a:rPr lang="en-GB" sz="1100" err="1"/>
              <a:t>đối</a:t>
            </a:r>
            <a:r>
              <a:rPr lang="en-GB" sz="1100"/>
              <a:t> </a:t>
            </a:r>
            <a:r>
              <a:rPr lang="en-GB" sz="1100" err="1"/>
              <a:t>chiếu</a:t>
            </a:r>
            <a:r>
              <a:rPr lang="en-GB" sz="1100"/>
              <a:t> </a:t>
            </a:r>
            <a:r>
              <a:rPr lang="en-GB" sz="1100" err="1"/>
              <a:t>với</a:t>
            </a:r>
            <a:r>
              <a:rPr lang="en-GB" sz="1100"/>
              <a:t> </a:t>
            </a:r>
            <a:r>
              <a:rPr lang="en-GB" sz="1100" err="1"/>
              <a:t>phiếu</a:t>
            </a:r>
            <a:r>
              <a:rPr lang="en-GB" sz="1100"/>
              <a:t> </a:t>
            </a:r>
            <a:r>
              <a:rPr lang="en-GB" sz="1100" err="1"/>
              <a:t>kết</a:t>
            </a:r>
            <a:r>
              <a:rPr lang="en-GB" sz="1100"/>
              <a:t> </a:t>
            </a:r>
            <a:r>
              <a:rPr lang="en-GB" sz="1100" err="1"/>
              <a:t>quả</a:t>
            </a:r>
            <a:r>
              <a:rPr lang="en-GB" sz="1100"/>
              <a:t> </a:t>
            </a:r>
            <a:r>
              <a:rPr lang="en-GB" sz="1100" err="1"/>
              <a:t>để</a:t>
            </a:r>
            <a:r>
              <a:rPr lang="en-GB" sz="1100"/>
              <a:t> </a:t>
            </a:r>
            <a:r>
              <a:rPr lang="en-GB" sz="1100" err="1"/>
              <a:t>kiểm</a:t>
            </a:r>
            <a:r>
              <a:rPr lang="en-GB" sz="1100"/>
              <a:t> </a:t>
            </a:r>
            <a:r>
              <a:rPr lang="en-GB" sz="1100" err="1"/>
              <a:t>tra</a:t>
            </a:r>
            <a:r>
              <a:rPr lang="en-GB" sz="1100"/>
              <a:t> </a:t>
            </a:r>
            <a:r>
              <a:rPr lang="en-GB" sz="1100" err="1"/>
              <a:t>đáp</a:t>
            </a:r>
            <a:r>
              <a:rPr lang="en-GB" sz="1100"/>
              <a:t> </a:t>
            </a:r>
            <a:r>
              <a:rPr lang="en-GB" sz="1100" err="1"/>
              <a:t>án</a:t>
            </a:r>
            <a:r>
              <a:rPr lang="en-GB" sz="1100"/>
              <a:t>.</a:t>
            </a:r>
            <a:endParaRPr sz="1100"/>
          </a:p>
          <a:p>
            <a:pPr marL="0" marR="0" lvl="0" indent="0" algn="just" rtl="0">
              <a:lnSpc>
                <a:spcPct val="100000"/>
              </a:lnSpc>
              <a:spcBef>
                <a:spcPts val="0"/>
              </a:spcBef>
              <a:spcAft>
                <a:spcPts val="0"/>
              </a:spcAft>
              <a:buClr>
                <a:srgbClr val="000000"/>
              </a:buClr>
              <a:buSzPts val="1100"/>
              <a:buFont typeface="Arial"/>
              <a:buNone/>
            </a:pPr>
            <a:r>
              <a:rPr lang="en-GB" sz="1100" err="1"/>
              <a:t>Nhóm</a:t>
            </a:r>
            <a:r>
              <a:rPr lang="en-GB" sz="1100"/>
              <a:t> </a:t>
            </a:r>
            <a:r>
              <a:rPr lang="en-GB" sz="1100" err="1"/>
              <a:t>có</a:t>
            </a:r>
            <a:r>
              <a:rPr lang="en-GB" sz="1100"/>
              <a:t> </a:t>
            </a:r>
            <a:r>
              <a:rPr lang="en-GB" sz="1100" err="1"/>
              <a:t>nhiều</a:t>
            </a:r>
            <a:r>
              <a:rPr lang="en-GB" sz="1100"/>
              <a:t> </a:t>
            </a:r>
            <a:r>
              <a:rPr lang="en-GB" sz="1100" err="1"/>
              <a:t>câu</a:t>
            </a:r>
            <a:r>
              <a:rPr lang="en-GB" sz="1100"/>
              <a:t> </a:t>
            </a:r>
            <a:r>
              <a:rPr lang="en-GB" sz="1100" err="1"/>
              <a:t>trả</a:t>
            </a:r>
            <a:r>
              <a:rPr lang="en-GB" sz="1100"/>
              <a:t> </a:t>
            </a:r>
            <a:r>
              <a:rPr lang="en-GB" sz="1100" err="1"/>
              <a:t>lời</a:t>
            </a:r>
            <a:r>
              <a:rPr lang="en-GB" sz="1100"/>
              <a:t> </a:t>
            </a:r>
            <a:r>
              <a:rPr lang="en-GB" sz="1100" err="1"/>
              <a:t>đúng</a:t>
            </a:r>
            <a:r>
              <a:rPr lang="en-GB" sz="1100"/>
              <a:t> </a:t>
            </a:r>
            <a:r>
              <a:rPr lang="en-GB" sz="1100" err="1"/>
              <a:t>nhất</a:t>
            </a:r>
            <a:r>
              <a:rPr lang="en-GB" sz="1100"/>
              <a:t> </a:t>
            </a:r>
            <a:r>
              <a:rPr lang="en-GB" sz="1100" err="1"/>
              <a:t>chiến</a:t>
            </a:r>
            <a:r>
              <a:rPr lang="en-GB" sz="1100"/>
              <a:t> </a:t>
            </a:r>
            <a:r>
              <a:rPr lang="en-GB" sz="1100" err="1"/>
              <a:t>thắng</a:t>
            </a:r>
            <a:r>
              <a:rPr lang="en-GB" sz="1100"/>
              <a:t> </a:t>
            </a:r>
            <a:r>
              <a:rPr lang="en-GB" sz="1100" err="1"/>
              <a:t>và</a:t>
            </a:r>
            <a:r>
              <a:rPr lang="en-GB" sz="1100"/>
              <a:t> </a:t>
            </a:r>
            <a:r>
              <a:rPr lang="en-GB" sz="1100" err="1"/>
              <a:t>nhận</a:t>
            </a:r>
            <a:r>
              <a:rPr lang="en-GB" sz="1100"/>
              <a:t> </a:t>
            </a:r>
            <a:r>
              <a:rPr lang="en-GB" sz="1100" err="1"/>
              <a:t>một</a:t>
            </a:r>
            <a:r>
              <a:rPr lang="en-GB" sz="1100"/>
              <a:t> </a:t>
            </a:r>
            <a:r>
              <a:rPr lang="en-GB" sz="1100" err="1"/>
              <a:t>phần</a:t>
            </a:r>
            <a:r>
              <a:rPr lang="en-GB" sz="1100"/>
              <a:t> </a:t>
            </a:r>
            <a:r>
              <a:rPr lang="en-GB" sz="1100" err="1"/>
              <a:t>quà</a:t>
            </a:r>
            <a:r>
              <a:rPr lang="en-GB" sz="1100"/>
              <a:t> </a:t>
            </a:r>
            <a:r>
              <a:rPr lang="en-GB" sz="1100" err="1"/>
              <a:t>nhỏ</a:t>
            </a:r>
            <a:r>
              <a:rPr lang="en-GB" sz="1100"/>
              <a:t>.</a:t>
            </a:r>
            <a:endParaRPr sz="1100">
              <a:solidFill>
                <a:schemeClr val="dk1"/>
              </a:solidFill>
            </a:endParaRPr>
          </a:p>
        </p:txBody>
      </p:sp>
      <p:graphicFrame>
        <p:nvGraphicFramePr>
          <p:cNvPr id="682" name="Google Shape;682;g14b49323bf2_0_14"/>
          <p:cNvGraphicFramePr/>
          <p:nvPr>
            <p:extLst>
              <p:ext uri="{D42A27DB-BD31-4B8C-83A1-F6EECF244321}">
                <p14:modId xmlns:p14="http://schemas.microsoft.com/office/powerpoint/2010/main" val="2432405203"/>
              </p:ext>
            </p:extLst>
          </p:nvPr>
        </p:nvGraphicFramePr>
        <p:xfrm>
          <a:off x="1731994" y="1267039"/>
          <a:ext cx="4830075" cy="929650"/>
        </p:xfrm>
        <a:graphic>
          <a:graphicData uri="http://schemas.openxmlformats.org/drawingml/2006/table">
            <a:tbl>
              <a:tblPr firstRow="1" bandRow="1">
                <a:noFill/>
                <a:tableStyleId>{6A197176-FE07-4446-A634-2CB2BC9E9628}</a:tableStyleId>
              </a:tblPr>
              <a:tblGrid>
                <a:gridCol w="1567725">
                  <a:extLst>
                    <a:ext uri="{9D8B030D-6E8A-4147-A177-3AD203B41FA5}">
                      <a16:colId xmlns:a16="http://schemas.microsoft.com/office/drawing/2014/main" val="20000"/>
                    </a:ext>
                  </a:extLst>
                </a:gridCol>
                <a:gridCol w="1631175">
                  <a:extLst>
                    <a:ext uri="{9D8B030D-6E8A-4147-A177-3AD203B41FA5}">
                      <a16:colId xmlns:a16="http://schemas.microsoft.com/office/drawing/2014/main" val="20001"/>
                    </a:ext>
                  </a:extLst>
                </a:gridCol>
                <a:gridCol w="1631175">
                  <a:extLst>
                    <a:ext uri="{9D8B030D-6E8A-4147-A177-3AD203B41FA5}">
                      <a16:colId xmlns:a16="http://schemas.microsoft.com/office/drawing/2014/main" val="20002"/>
                    </a:ext>
                  </a:extLst>
                </a:gridCol>
              </a:tblGrid>
              <a:tr h="720100">
                <a:tc>
                  <a:txBody>
                    <a:bodyPr/>
                    <a:lstStyle/>
                    <a:p>
                      <a:pPr marL="171450" lvl="0" indent="-171450" algn="l" rtl="0">
                        <a:spcBef>
                          <a:spcPts val="0"/>
                        </a:spcBef>
                        <a:spcAft>
                          <a:spcPts val="0"/>
                        </a:spcAft>
                        <a:buClr>
                          <a:schemeClr val="dk1"/>
                        </a:buClr>
                        <a:buSzPts val="1100"/>
                        <a:buChar char="•"/>
                      </a:pPr>
                      <a:r>
                        <a:rPr lang="en-GB" sz="1100" i="1" err="1">
                          <a:solidFill>
                            <a:schemeClr val="dk1"/>
                          </a:solidFill>
                        </a:rPr>
                        <a:t>Bút</a:t>
                      </a:r>
                      <a:r>
                        <a:rPr lang="en-GB" sz="1100" i="1">
                          <a:solidFill>
                            <a:schemeClr val="dk1"/>
                          </a:solidFill>
                        </a:rPr>
                        <a:t>/</a:t>
                      </a:r>
                      <a:r>
                        <a:rPr lang="en-GB" sz="1100" i="1" err="1">
                          <a:solidFill>
                            <a:schemeClr val="dk1"/>
                          </a:solidFill>
                        </a:rPr>
                        <a:t>Bút</a:t>
                      </a:r>
                      <a:r>
                        <a:rPr lang="en-GB" sz="1100" i="1">
                          <a:solidFill>
                            <a:schemeClr val="dk1"/>
                          </a:solidFill>
                        </a:rPr>
                        <a:t> </a:t>
                      </a:r>
                      <a:r>
                        <a:rPr lang="en-GB" sz="1100" i="1" err="1">
                          <a:solidFill>
                            <a:schemeClr val="dk1"/>
                          </a:solidFill>
                        </a:rPr>
                        <a:t>chì</a:t>
                      </a:r>
                      <a:endParaRPr err="1">
                        <a:solidFill>
                          <a:schemeClr val="dk1"/>
                        </a:solidFill>
                      </a:endParaRPr>
                    </a:p>
                    <a:p>
                      <a:pPr marL="171450" lvl="0" indent="-171450" algn="l" rtl="0">
                        <a:spcBef>
                          <a:spcPts val="0"/>
                        </a:spcBef>
                        <a:spcAft>
                          <a:spcPts val="0"/>
                        </a:spcAft>
                        <a:buClr>
                          <a:schemeClr val="dk1"/>
                        </a:buClr>
                        <a:buSzPts val="1100"/>
                        <a:buChar char="•"/>
                      </a:pPr>
                      <a:r>
                        <a:rPr lang="en-GB" sz="1100" i="1" err="1">
                          <a:solidFill>
                            <a:schemeClr val="dk1"/>
                          </a:solidFill>
                        </a:rPr>
                        <a:t>Giấy</a:t>
                      </a:r>
                      <a:r>
                        <a:rPr lang="en-GB" sz="1100" i="1">
                          <a:solidFill>
                            <a:schemeClr val="dk1"/>
                          </a:solidFill>
                        </a:rPr>
                        <a:t> A5 </a:t>
                      </a:r>
                      <a:endParaRPr>
                        <a:solidFill>
                          <a:schemeClr val="dk1"/>
                        </a:solidFill>
                      </a:endParaRPr>
                    </a:p>
                    <a:p>
                      <a:pPr marL="171450" lvl="0" indent="-171450" algn="l" rtl="0">
                        <a:spcBef>
                          <a:spcPts val="0"/>
                        </a:spcBef>
                        <a:spcAft>
                          <a:spcPts val="0"/>
                        </a:spcAft>
                        <a:buClr>
                          <a:schemeClr val="dk1"/>
                        </a:buClr>
                        <a:buSzPts val="1100"/>
                        <a:buChar char="•"/>
                      </a:pPr>
                      <a:r>
                        <a:rPr lang="en-GB" sz="1100" i="1" err="1">
                          <a:solidFill>
                            <a:schemeClr val="dk1"/>
                          </a:solidFill>
                        </a:rPr>
                        <a:t>Giấy</a:t>
                      </a:r>
                      <a:r>
                        <a:rPr lang="en-GB" sz="1100" i="1">
                          <a:solidFill>
                            <a:schemeClr val="dk1"/>
                          </a:solidFill>
                        </a:rPr>
                        <a:t> A0 </a:t>
                      </a:r>
                      <a:r>
                        <a:rPr lang="en-GB" sz="1100" i="1" err="1">
                          <a:solidFill>
                            <a:schemeClr val="dk1"/>
                          </a:solidFill>
                        </a:rPr>
                        <a:t>hoặc</a:t>
                      </a:r>
                      <a:r>
                        <a:rPr lang="en-GB" sz="1100" i="1">
                          <a:solidFill>
                            <a:schemeClr val="dk1"/>
                          </a:solidFill>
                        </a:rPr>
                        <a:t> </a:t>
                      </a:r>
                      <a:r>
                        <a:rPr lang="en-GB" sz="1100" i="1" err="1">
                          <a:solidFill>
                            <a:schemeClr val="dk1"/>
                          </a:solidFill>
                        </a:rPr>
                        <a:t>bảng</a:t>
                      </a:r>
                      <a:endParaRPr sz="1100" i="1" err="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en-GB" sz="1100" i="1" err="1">
                          <a:solidFill>
                            <a:schemeClr val="dk1"/>
                          </a:solidFill>
                        </a:rPr>
                        <a:t>Bảng</a:t>
                      </a:r>
                      <a:r>
                        <a:rPr lang="en-GB" sz="1100" i="1">
                          <a:solidFill>
                            <a:schemeClr val="dk1"/>
                          </a:solidFill>
                        </a:rPr>
                        <a:t> </a:t>
                      </a:r>
                      <a:r>
                        <a:rPr lang="en-GB" sz="1100" i="1" err="1">
                          <a:solidFill>
                            <a:schemeClr val="dk1"/>
                          </a:solidFill>
                        </a:rPr>
                        <a:t>mẫu</a:t>
                      </a:r>
                      <a:r>
                        <a:rPr lang="en-GB" sz="1100" i="1">
                          <a:solidFill>
                            <a:schemeClr val="dk1"/>
                          </a:solidFill>
                        </a:rPr>
                        <a:t> (</a:t>
                      </a:r>
                      <a:r>
                        <a:rPr lang="en-GB" sz="1100" i="1" err="1">
                          <a:solidFill>
                            <a:schemeClr val="dk1"/>
                          </a:solidFill>
                        </a:rPr>
                        <a:t>Phụ</a:t>
                      </a:r>
                      <a:r>
                        <a:rPr lang="en-GB" sz="1100" i="1">
                          <a:solidFill>
                            <a:schemeClr val="dk1"/>
                          </a:solidFill>
                        </a:rPr>
                        <a:t> </a:t>
                      </a:r>
                      <a:r>
                        <a:rPr lang="en-GB" sz="1100" i="1" err="1">
                          <a:solidFill>
                            <a:schemeClr val="dk1"/>
                          </a:solidFill>
                        </a:rPr>
                        <a:t>lục</a:t>
                      </a:r>
                      <a:r>
                        <a:rPr lang="en-GB" sz="1100" i="1">
                          <a:solidFill>
                            <a:schemeClr val="dk1"/>
                          </a:solidFill>
                        </a:rPr>
                        <a:t> 11)</a:t>
                      </a:r>
                      <a:endParaRPr/>
                    </a:p>
                    <a:p>
                      <a:pPr marL="171450" marR="0" lvl="0" indent="-171450" algn="l" rtl="0">
                        <a:lnSpc>
                          <a:spcPct val="100000"/>
                        </a:lnSpc>
                        <a:spcBef>
                          <a:spcPts val="0"/>
                        </a:spcBef>
                        <a:spcAft>
                          <a:spcPts val="0"/>
                        </a:spcAft>
                        <a:buClr>
                          <a:srgbClr val="000000"/>
                        </a:buClr>
                        <a:buSzPts val="1100"/>
                        <a:buFont typeface="Arial"/>
                        <a:buChar char="•"/>
                      </a:pPr>
                      <a:r>
                        <a:rPr lang="en-GB" sz="1100" i="1" err="1"/>
                        <a:t>Băng</a:t>
                      </a:r>
                      <a:r>
                        <a:rPr lang="en-GB" sz="1100" i="1"/>
                        <a:t> </a:t>
                      </a:r>
                      <a:r>
                        <a:rPr lang="en-GB" sz="1100" i="1" err="1"/>
                        <a:t>dính</a:t>
                      </a:r>
                      <a:r>
                        <a:rPr lang="en-GB" sz="1100" i="1"/>
                        <a:t> </a:t>
                      </a:r>
                      <a:endParaRPr sz="1100" i="1" u="none" strike="noStrike" cap="none"/>
                    </a:p>
                    <a:p>
                      <a:pPr marL="457200" marR="0" lvl="0" indent="0" algn="l" rtl="0">
                        <a:lnSpc>
                          <a:spcPct val="100000"/>
                        </a:lnSpc>
                        <a:spcBef>
                          <a:spcPts val="0"/>
                        </a:spcBef>
                        <a:spcAft>
                          <a:spcPts val="0"/>
                        </a:spcAft>
                        <a:buNone/>
                      </a:pPr>
                      <a:endParaRPr sz="1100" i="1"/>
                    </a:p>
                    <a:p>
                      <a:pPr marL="0" marR="0" lvl="0" indent="0" algn="l" rtl="0">
                        <a:lnSpc>
                          <a:spcPct val="100000"/>
                        </a:lnSpc>
                        <a:spcBef>
                          <a:spcPts val="0"/>
                        </a:spcBef>
                        <a:spcAft>
                          <a:spcPts val="0"/>
                        </a:spcAft>
                        <a:buClr>
                          <a:srgbClr val="000000"/>
                        </a:buClr>
                        <a:buSzPts val="1100"/>
                        <a:buFont typeface="Arial"/>
                        <a:buNone/>
                      </a:pPr>
                      <a:endParaRPr sz="1100" i="1"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en-GB" sz="1100" i="1" err="1"/>
                        <a:t>Bảng</a:t>
                      </a:r>
                      <a:r>
                        <a:rPr lang="en-GB" sz="1100" i="1"/>
                        <a:t> </a:t>
                      </a:r>
                      <a:r>
                        <a:rPr lang="en-GB" sz="1100" i="1" err="1"/>
                        <a:t>mẫu</a:t>
                      </a:r>
                      <a:r>
                        <a:rPr lang="en-GB" sz="1100" i="1"/>
                        <a:t> 9 </a:t>
                      </a:r>
                      <a:endParaRPr/>
                    </a:p>
                    <a:p>
                      <a:pPr marL="171450" marR="0" lvl="0" indent="-171450" algn="l" rtl="0">
                        <a:lnSpc>
                          <a:spcPct val="100000"/>
                        </a:lnSpc>
                        <a:spcBef>
                          <a:spcPts val="0"/>
                        </a:spcBef>
                        <a:spcAft>
                          <a:spcPts val="0"/>
                        </a:spcAft>
                        <a:buClr>
                          <a:srgbClr val="000000"/>
                        </a:buClr>
                        <a:buSzPts val="1100"/>
                        <a:buFont typeface="Arial"/>
                        <a:buChar char="•"/>
                      </a:pPr>
                      <a:r>
                        <a:rPr lang="en-GB" sz="1100" i="1" err="1">
                          <a:solidFill>
                            <a:schemeClr val="dk1"/>
                          </a:solidFill>
                        </a:rPr>
                        <a:t>Bảng</a:t>
                      </a:r>
                      <a:r>
                        <a:rPr lang="en-GB" sz="1100" i="1">
                          <a:solidFill>
                            <a:schemeClr val="dk1"/>
                          </a:solidFill>
                        </a:rPr>
                        <a:t> </a:t>
                      </a:r>
                      <a:r>
                        <a:rPr lang="en-GB" sz="1100" i="1" err="1">
                          <a:solidFill>
                            <a:schemeClr val="dk1"/>
                          </a:solidFill>
                        </a:rPr>
                        <a:t>mẫu</a:t>
                      </a:r>
                      <a:r>
                        <a:rPr lang="en-GB" sz="1100" i="1">
                          <a:solidFill>
                            <a:schemeClr val="dk1"/>
                          </a:solidFill>
                        </a:rPr>
                        <a:t> </a:t>
                      </a:r>
                      <a:r>
                        <a:rPr lang="en-GB" sz="1100" i="1" u="none" strike="noStrike" cap="none"/>
                        <a:t>10.1 </a:t>
                      </a:r>
                      <a:endParaRPr sz="1100" i="1" u="none" strike="noStrike" cap="none"/>
                    </a:p>
                    <a:p>
                      <a:pPr marL="171450" marR="0" lvl="0" indent="-171450" algn="l" rtl="0">
                        <a:lnSpc>
                          <a:spcPct val="100000"/>
                        </a:lnSpc>
                        <a:spcBef>
                          <a:spcPts val="0"/>
                        </a:spcBef>
                        <a:spcAft>
                          <a:spcPts val="0"/>
                        </a:spcAft>
                        <a:buSzPts val="1100"/>
                        <a:buChar char="•"/>
                      </a:pPr>
                      <a:r>
                        <a:rPr lang="en-GB" sz="1100" i="1" err="1">
                          <a:solidFill>
                            <a:schemeClr val="dk1"/>
                          </a:solidFill>
                        </a:rPr>
                        <a:t>Bảng</a:t>
                      </a:r>
                      <a:r>
                        <a:rPr lang="en-GB" sz="1100" i="1">
                          <a:solidFill>
                            <a:schemeClr val="dk1"/>
                          </a:solidFill>
                        </a:rPr>
                        <a:t> </a:t>
                      </a:r>
                      <a:r>
                        <a:rPr lang="en-GB" sz="1100" i="1" err="1">
                          <a:solidFill>
                            <a:schemeClr val="dk1"/>
                          </a:solidFill>
                        </a:rPr>
                        <a:t>mẫu</a:t>
                      </a:r>
                      <a:r>
                        <a:rPr lang="en-GB" sz="1100" i="1"/>
                        <a:t> 10.2</a:t>
                      </a:r>
                    </a:p>
                    <a:p>
                      <a:pPr marL="0" marR="0" lvl="0" indent="0" algn="l">
                        <a:lnSpc>
                          <a:spcPct val="100000"/>
                        </a:lnSpc>
                        <a:spcBef>
                          <a:spcPts val="0"/>
                        </a:spcBef>
                        <a:spcAft>
                          <a:spcPts val="0"/>
                        </a:spcAft>
                        <a:buSzPts val="1100"/>
                        <a:buNone/>
                      </a:pPr>
                      <a:endParaRPr lang="en-GB" sz="1100" i="1"/>
                    </a:p>
                    <a:p>
                      <a:pPr marL="0" marR="0" lvl="0" indent="0" algn="l">
                        <a:lnSpc>
                          <a:spcPct val="100000"/>
                        </a:lnSpc>
                        <a:spcBef>
                          <a:spcPts val="0"/>
                        </a:spcBef>
                        <a:spcAft>
                          <a:spcPts val="0"/>
                        </a:spcAft>
                        <a:buSzPts val="1100"/>
                        <a:buNone/>
                      </a:pPr>
                      <a:endParaRPr lang="en-GB" sz="1100" i="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683" name="Google Shape;683;g14b49323bf2_0_14"/>
          <p:cNvSpPr txBox="1"/>
          <p:nvPr/>
        </p:nvSpPr>
        <p:spPr>
          <a:xfrm>
            <a:off x="598552" y="1422113"/>
            <a:ext cx="1003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b="1">
                <a:solidFill>
                  <a:srgbClr val="456980"/>
                </a:solidFill>
              </a:rPr>
              <a:t>Chuẩn bị</a:t>
            </a:r>
            <a:r>
              <a:rPr lang="en-GB" sz="1400" b="1" i="0" u="none" strike="noStrike" cap="none">
                <a:solidFill>
                  <a:srgbClr val="45698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84" name="Google Shape;684;g14b49323bf2_0_14"/>
          <p:cNvSpPr txBox="1"/>
          <p:nvPr/>
        </p:nvSpPr>
        <p:spPr>
          <a:xfrm>
            <a:off x="599687" y="7195003"/>
            <a:ext cx="5882400" cy="198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1">
                <a:solidFill>
                  <a:srgbClr val="8C2137"/>
                </a:solidFill>
              </a:rPr>
              <a:t>Ghi chú cho tập huấn viên:</a:t>
            </a:r>
            <a:endParaRPr sz="1100" b="1" i="0" u="none" strike="noStrike" cap="none">
              <a:solidFill>
                <a:srgbClr val="8C213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1">
              <a:solidFill>
                <a:srgbClr val="8C2137"/>
              </a:solidFill>
            </a:endParaRPr>
          </a:p>
          <a:p>
            <a:pPr marL="0" marR="0" lvl="0" indent="0" algn="just" rtl="0">
              <a:lnSpc>
                <a:spcPct val="100000"/>
              </a:lnSpc>
              <a:spcBef>
                <a:spcPts val="0"/>
              </a:spcBef>
              <a:spcAft>
                <a:spcPts val="0"/>
              </a:spcAft>
              <a:buClr>
                <a:srgbClr val="000000"/>
              </a:buClr>
              <a:buSzPts val="1100"/>
              <a:buFont typeface="Arial"/>
              <a:buNone/>
            </a:pPr>
            <a:r>
              <a:rPr lang="en-GB" sz="1100">
                <a:solidFill>
                  <a:schemeClr val="dk1"/>
                </a:solidFill>
              </a:rPr>
              <a:t>Khi triển khai trò chơi này, tập huấn viên có thể tạo nhiều lượt chơi khác nhau. Trong mỗi lượt, các nhóm sẽ phải tìm và kết nối cặp từ về một chứng bệnh cụ thể. Sau đó, tập huấn viên có thể dành vài phút để cung cấp kiến thức chính xác về chứng bệnh hoặc trả lời câu hỏi và kiểm chứng các thông tin liên quan.</a:t>
            </a:r>
            <a:endParaRPr sz="1100">
              <a:solidFill>
                <a:schemeClr val="dk1"/>
              </a:solidFill>
            </a:endParaRPr>
          </a:p>
          <a:p>
            <a:pPr marL="0" marR="0" lvl="0" indent="0" algn="just" rtl="0">
              <a:lnSpc>
                <a:spcPct val="100000"/>
              </a:lnSpc>
              <a:spcBef>
                <a:spcPts val="0"/>
              </a:spcBef>
              <a:spcAft>
                <a:spcPts val="0"/>
              </a:spcAft>
              <a:buClr>
                <a:srgbClr val="000000"/>
              </a:buClr>
              <a:buSzPts val="1100"/>
              <a:buFont typeface="Arial"/>
              <a:buNone/>
            </a:pPr>
            <a:r>
              <a:rPr lang="en-GB" sz="1100">
                <a:solidFill>
                  <a:schemeClr val="dk1"/>
                </a:solidFill>
              </a:rPr>
              <a:t>Cộng tác viên cũng có thể lựa chọn các loại bệnh theo tình hình bối cảnh của khu vực đó.</a:t>
            </a:r>
            <a:endParaRPr sz="1100" b="0" u="none" strike="noStrike" cap="none">
              <a:solidFill>
                <a:srgbClr val="3A3838"/>
              </a:solidFill>
              <a:latin typeface="Arial"/>
              <a:ea typeface="Arial"/>
              <a:cs typeface="Arial"/>
              <a:sym typeface="Arial"/>
            </a:endParaRPr>
          </a:p>
        </p:txBody>
      </p:sp>
      <p:pic>
        <p:nvPicPr>
          <p:cNvPr id="685" name="Google Shape;685;g14b49323bf2_0_14" descr="Clipboard with solid fill"/>
          <p:cNvPicPr preferRelativeResize="0"/>
          <p:nvPr/>
        </p:nvPicPr>
        <p:blipFill rotWithShape="1">
          <a:blip r:embed="rId3">
            <a:alphaModFix/>
          </a:blip>
          <a:srcRect/>
          <a:stretch/>
        </p:blipFill>
        <p:spPr>
          <a:xfrm>
            <a:off x="2171587" y="7435124"/>
            <a:ext cx="379001" cy="379001"/>
          </a:xfrm>
          <a:prstGeom prst="rect">
            <a:avLst/>
          </a:prstGeom>
          <a:noFill/>
          <a:ln>
            <a:noFill/>
          </a:ln>
        </p:spPr>
      </p:pic>
      <p:sp>
        <p:nvSpPr>
          <p:cNvPr id="2" name="Slide Number Placeholder 1">
            <a:extLst>
              <a:ext uri="{FF2B5EF4-FFF2-40B4-BE49-F238E27FC236}">
                <a16:creationId xmlns:a16="http://schemas.microsoft.com/office/drawing/2014/main" id="{B8BCCCF3-18D7-EEEF-1368-CB09E44EED5A}"/>
              </a:ext>
            </a:extLst>
          </p:cNvPr>
          <p:cNvSpPr>
            <a:spLocks noGrp="1"/>
          </p:cNvSpPr>
          <p:nvPr>
            <p:ph type="sldNum" idx="12"/>
          </p:nvPr>
        </p:nvSpPr>
        <p:spPr/>
        <p:txBody>
          <a:bodyPr/>
          <a:lstStyle/>
          <a:p>
            <a:fld id="{00000000-1234-1234-1234-123412341234}" type="slidenum">
              <a:rPr lang="en-GB"/>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g14b49323bf2_0_26"/>
          <p:cNvSpPr txBox="1"/>
          <p:nvPr/>
        </p:nvSpPr>
        <p:spPr>
          <a:xfrm>
            <a:off x="626443" y="1841810"/>
            <a:ext cx="5833200" cy="773100"/>
          </a:xfrm>
          <a:prstGeom prst="rect">
            <a:avLst/>
          </a:prstGeom>
          <a:solidFill>
            <a:srgbClr val="E6E6E6"/>
          </a:solid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Font typeface="Arial"/>
              <a:buNone/>
            </a:pPr>
            <a:r>
              <a:rPr lang="en-GB" sz="1300" b="1">
                <a:solidFill>
                  <a:srgbClr val="067973"/>
                </a:solidFill>
              </a:rPr>
              <a:t>HOẠT ĐỘNG 1: Kết hợp cặp từ (tiếp) </a:t>
            </a:r>
            <a:endParaRPr>
              <a:solidFill>
                <a:schemeClr val="dk1"/>
              </a:solidFill>
            </a:endParaRPr>
          </a:p>
          <a:p>
            <a:pPr marL="0" lvl="0" indent="0" algn="just" rtl="0">
              <a:spcBef>
                <a:spcPts val="554"/>
              </a:spcBef>
              <a:spcAft>
                <a:spcPts val="0"/>
              </a:spcAft>
              <a:buClr>
                <a:schemeClr val="dk1"/>
              </a:buClr>
              <a:buSzPts val="1100"/>
              <a:buFont typeface="Arial"/>
              <a:buNone/>
            </a:pPr>
            <a:r>
              <a:rPr lang="en-GB" sz="1100" i="1">
                <a:solidFill>
                  <a:schemeClr val="dk1"/>
                </a:solidFill>
              </a:rPr>
              <a:t>Thời gian: 15 phút</a:t>
            </a:r>
            <a:endParaRPr sz="1100" i="1">
              <a:solidFill>
                <a:schemeClr val="dk1"/>
              </a:solidFill>
            </a:endParaRPr>
          </a:p>
          <a:p>
            <a:pPr marL="0" lvl="0" indent="0" algn="just" rtl="0">
              <a:spcBef>
                <a:spcPts val="554"/>
              </a:spcBef>
              <a:spcAft>
                <a:spcPts val="0"/>
              </a:spcAft>
              <a:buClr>
                <a:schemeClr val="dk1"/>
              </a:buClr>
              <a:buSzPts val="1100"/>
              <a:buFont typeface="Arial"/>
              <a:buNone/>
            </a:pPr>
            <a:endParaRPr sz="1100" i="1">
              <a:solidFill>
                <a:schemeClr val="dk1"/>
              </a:solidFill>
            </a:endParaRPr>
          </a:p>
        </p:txBody>
      </p:sp>
      <p:sp>
        <p:nvSpPr>
          <p:cNvPr id="696" name="Google Shape;696;g14b49323bf2_0_26"/>
          <p:cNvSpPr txBox="1"/>
          <p:nvPr/>
        </p:nvSpPr>
        <p:spPr>
          <a:xfrm>
            <a:off x="626443" y="1129467"/>
            <a:ext cx="5833200" cy="563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b="1">
                <a:solidFill>
                  <a:srgbClr val="456980"/>
                </a:solidFill>
              </a:rPr>
              <a:t>BƯỚC</a:t>
            </a:r>
            <a:r>
              <a:rPr lang="en-GB" sz="1500" b="1" i="0" u="none" strike="noStrike" cap="none">
                <a:solidFill>
                  <a:srgbClr val="456980"/>
                </a:solidFill>
                <a:latin typeface="Arial"/>
                <a:ea typeface="Arial"/>
                <a:cs typeface="Arial"/>
                <a:sym typeface="Arial"/>
              </a:rPr>
              <a:t> 1: Kh</a:t>
            </a:r>
            <a:r>
              <a:rPr lang="en-GB" sz="1500" b="1">
                <a:solidFill>
                  <a:srgbClr val="456980"/>
                </a:solidFill>
              </a:rPr>
              <a:t>ởi động và học về bối cảnh địa phương (tiếp)</a:t>
            </a:r>
            <a:endParaRPr sz="1500" b="0" i="0" u="none" strike="noStrike" cap="none">
              <a:solidFill>
                <a:srgbClr val="456980"/>
              </a:solidFill>
              <a:latin typeface="Arial"/>
              <a:ea typeface="Arial"/>
              <a:cs typeface="Arial"/>
              <a:sym typeface="Arial"/>
            </a:endParaRPr>
          </a:p>
          <a:p>
            <a:pPr marL="0" marR="0" lvl="0" indent="0" algn="l" rtl="0">
              <a:spcBef>
                <a:spcPts val="554"/>
              </a:spcBef>
              <a:spcAft>
                <a:spcPts val="0"/>
              </a:spcAft>
              <a:buNone/>
            </a:pPr>
            <a:r>
              <a:rPr lang="en-GB" sz="1100" i="1">
                <a:solidFill>
                  <a:schemeClr val="dk1"/>
                </a:solidFill>
              </a:rPr>
              <a:t>Bước này gồm 2 hoạt động - Tổng thời gian: 40 phút </a:t>
            </a:r>
            <a:endParaRPr/>
          </a:p>
        </p:txBody>
      </p:sp>
      <p:sp>
        <p:nvSpPr>
          <p:cNvPr id="697" name="Google Shape;697;g14b49323bf2_0_26"/>
          <p:cNvSpPr txBox="1"/>
          <p:nvPr/>
        </p:nvSpPr>
        <p:spPr>
          <a:xfrm>
            <a:off x="495793" y="719226"/>
            <a:ext cx="6094500" cy="2616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100" i="1"/>
              <a:t>Mô-đun 5: Vắc-xin và lợi ích của vắc-xin</a:t>
            </a:r>
            <a:endParaRPr sz="1100" i="1">
              <a:solidFill>
                <a:schemeClr val="dk1"/>
              </a:solidFill>
              <a:latin typeface="Arial"/>
              <a:ea typeface="Arial"/>
              <a:cs typeface="Arial"/>
              <a:sym typeface="Arial"/>
            </a:endParaRPr>
          </a:p>
        </p:txBody>
      </p:sp>
      <p:sp>
        <p:nvSpPr>
          <p:cNvPr id="3" name="Rectangle 2"/>
          <p:cNvSpPr/>
          <p:nvPr/>
        </p:nvSpPr>
        <p:spPr>
          <a:xfrm>
            <a:off x="814349" y="2911073"/>
            <a:ext cx="941700" cy="1026149"/>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rPr>
              <a:t>UỐN VÁN </a:t>
            </a:r>
          </a:p>
        </p:txBody>
      </p:sp>
      <p:sp>
        <p:nvSpPr>
          <p:cNvPr id="7" name="Rectangle 6"/>
          <p:cNvSpPr/>
          <p:nvPr/>
        </p:nvSpPr>
        <p:spPr>
          <a:xfrm>
            <a:off x="5209526" y="2907130"/>
            <a:ext cx="1044955" cy="102428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rPr>
              <a:t>SARS-COVI</a:t>
            </a:r>
          </a:p>
        </p:txBody>
      </p:sp>
      <p:sp>
        <p:nvSpPr>
          <p:cNvPr id="8" name="Rectangle 7"/>
          <p:cNvSpPr/>
          <p:nvPr/>
        </p:nvSpPr>
        <p:spPr>
          <a:xfrm>
            <a:off x="5178612" y="4190584"/>
            <a:ext cx="1052946" cy="5227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err="1">
                <a:solidFill>
                  <a:schemeClr val="tx1"/>
                </a:solidFill>
              </a:rPr>
              <a:t>Sốt</a:t>
            </a:r>
            <a:r>
              <a:rPr lang="en-US" sz="1200">
                <a:solidFill>
                  <a:schemeClr val="tx1"/>
                </a:solidFill>
              </a:rPr>
              <a:t> </a:t>
            </a:r>
            <a:r>
              <a:rPr lang="en-US" sz="1200" err="1">
                <a:solidFill>
                  <a:schemeClr val="tx1"/>
                </a:solidFill>
              </a:rPr>
              <a:t>cao</a:t>
            </a:r>
            <a:r>
              <a:rPr lang="en-US" sz="1200">
                <a:solidFill>
                  <a:schemeClr val="tx1"/>
                </a:solidFill>
              </a:rPr>
              <a:t> &amp; </a:t>
            </a:r>
            <a:r>
              <a:rPr lang="en-US" sz="1200" err="1">
                <a:solidFill>
                  <a:schemeClr val="tx1"/>
                </a:solidFill>
              </a:rPr>
              <a:t>đổ</a:t>
            </a:r>
            <a:r>
              <a:rPr lang="en-US" sz="1200">
                <a:solidFill>
                  <a:schemeClr val="tx1"/>
                </a:solidFill>
              </a:rPr>
              <a:t> </a:t>
            </a:r>
            <a:r>
              <a:rPr lang="en-US" sz="1200" err="1">
                <a:solidFill>
                  <a:schemeClr val="tx1"/>
                </a:solidFill>
              </a:rPr>
              <a:t>mồ</a:t>
            </a:r>
            <a:r>
              <a:rPr lang="en-US" sz="1200">
                <a:solidFill>
                  <a:schemeClr val="tx1"/>
                </a:solidFill>
              </a:rPr>
              <a:t> hôi </a:t>
            </a:r>
          </a:p>
        </p:txBody>
      </p:sp>
      <p:sp>
        <p:nvSpPr>
          <p:cNvPr id="9" name="Rectangle 8"/>
          <p:cNvSpPr/>
          <p:nvPr/>
        </p:nvSpPr>
        <p:spPr>
          <a:xfrm>
            <a:off x="814349" y="4222253"/>
            <a:ext cx="1052946" cy="5227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 </a:t>
            </a:r>
            <a:r>
              <a:rPr lang="en-US" sz="1200" err="1">
                <a:solidFill>
                  <a:schemeClr val="tx1"/>
                </a:solidFill>
              </a:rPr>
              <a:t>cứng</a:t>
            </a:r>
            <a:r>
              <a:rPr lang="en-US" sz="1200">
                <a:solidFill>
                  <a:schemeClr val="tx1"/>
                </a:solidFill>
              </a:rPr>
              <a:t> </a:t>
            </a:r>
            <a:r>
              <a:rPr lang="en-US" sz="1200" err="1">
                <a:solidFill>
                  <a:schemeClr val="tx1"/>
                </a:solidFill>
              </a:rPr>
              <a:t>hàm</a:t>
            </a:r>
            <a:r>
              <a:rPr lang="en-US" sz="1200">
                <a:solidFill>
                  <a:schemeClr val="tx1"/>
                </a:solidFill>
              </a:rPr>
              <a:t> </a:t>
            </a:r>
          </a:p>
        </p:txBody>
      </p:sp>
      <p:sp>
        <p:nvSpPr>
          <p:cNvPr id="10" name="Rectangle 9"/>
          <p:cNvSpPr/>
          <p:nvPr/>
        </p:nvSpPr>
        <p:spPr>
          <a:xfrm>
            <a:off x="2209757" y="4190079"/>
            <a:ext cx="1052946" cy="5227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Đau đầu</a:t>
            </a:r>
          </a:p>
        </p:txBody>
      </p:sp>
      <p:sp>
        <p:nvSpPr>
          <p:cNvPr id="11" name="Rectangle 10"/>
          <p:cNvSpPr/>
          <p:nvPr/>
        </p:nvSpPr>
        <p:spPr>
          <a:xfrm>
            <a:off x="3660981" y="5623136"/>
            <a:ext cx="1052946" cy="5227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 </a:t>
            </a:r>
            <a:r>
              <a:rPr lang="en-US" sz="1200" err="1">
                <a:solidFill>
                  <a:schemeClr val="tx1"/>
                </a:solidFill>
              </a:rPr>
              <a:t>giật</a:t>
            </a:r>
            <a:r>
              <a:rPr lang="en-US" sz="1200">
                <a:solidFill>
                  <a:schemeClr val="tx1"/>
                </a:solidFill>
              </a:rPr>
              <a:t> </a:t>
            </a:r>
          </a:p>
        </p:txBody>
      </p:sp>
      <p:sp>
        <p:nvSpPr>
          <p:cNvPr id="12" name="Rectangle 11"/>
          <p:cNvSpPr/>
          <p:nvPr/>
        </p:nvSpPr>
        <p:spPr>
          <a:xfrm>
            <a:off x="3660981" y="4197689"/>
            <a:ext cx="1052946" cy="5227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Khó </a:t>
            </a:r>
            <a:r>
              <a:rPr lang="en-US" sz="1200" err="1">
                <a:solidFill>
                  <a:schemeClr val="tx1"/>
                </a:solidFill>
              </a:rPr>
              <a:t>thở</a:t>
            </a:r>
            <a:r>
              <a:rPr lang="en-US" sz="1200">
                <a:solidFill>
                  <a:schemeClr val="tx1"/>
                </a:solidFill>
              </a:rPr>
              <a:t> </a:t>
            </a:r>
          </a:p>
        </p:txBody>
      </p:sp>
      <p:sp>
        <p:nvSpPr>
          <p:cNvPr id="13" name="Rectangle 12"/>
          <p:cNvSpPr/>
          <p:nvPr/>
        </p:nvSpPr>
        <p:spPr>
          <a:xfrm>
            <a:off x="814349" y="5607986"/>
            <a:ext cx="1052946" cy="5227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 </a:t>
            </a:r>
            <a:r>
              <a:rPr lang="en-US" sz="1200" err="1">
                <a:solidFill>
                  <a:schemeClr val="tx1"/>
                </a:solidFill>
              </a:rPr>
              <a:t>cứng</a:t>
            </a:r>
            <a:r>
              <a:rPr lang="en-US" sz="1200">
                <a:solidFill>
                  <a:schemeClr val="tx1"/>
                </a:solidFill>
              </a:rPr>
              <a:t> cơ</a:t>
            </a:r>
          </a:p>
        </p:txBody>
      </p:sp>
      <p:sp>
        <p:nvSpPr>
          <p:cNvPr id="14" name="Rectangle 13"/>
          <p:cNvSpPr/>
          <p:nvPr/>
        </p:nvSpPr>
        <p:spPr>
          <a:xfrm>
            <a:off x="814349" y="4913686"/>
            <a:ext cx="1052946" cy="5227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err="1">
                <a:solidFill>
                  <a:schemeClr val="tx1"/>
                </a:solidFill>
              </a:rPr>
              <a:t>Nuốt</a:t>
            </a:r>
            <a:r>
              <a:rPr lang="en-US" sz="1200">
                <a:solidFill>
                  <a:schemeClr val="tx1"/>
                </a:solidFill>
              </a:rPr>
              <a:t> khó </a:t>
            </a:r>
            <a:r>
              <a:rPr lang="en-US" sz="1200" err="1">
                <a:solidFill>
                  <a:schemeClr val="tx1"/>
                </a:solidFill>
              </a:rPr>
              <a:t>khăn</a:t>
            </a:r>
            <a:endParaRPr lang="en-US" sz="1200">
              <a:solidFill>
                <a:schemeClr val="tx1"/>
              </a:solidFill>
            </a:endParaRPr>
          </a:p>
        </p:txBody>
      </p:sp>
      <p:sp>
        <p:nvSpPr>
          <p:cNvPr id="15" name="Rectangle 14"/>
          <p:cNvSpPr/>
          <p:nvPr/>
        </p:nvSpPr>
        <p:spPr>
          <a:xfrm>
            <a:off x="2209757" y="4952614"/>
            <a:ext cx="1052946" cy="5227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Tim </a:t>
            </a:r>
            <a:r>
              <a:rPr lang="en-US" sz="1200" err="1">
                <a:solidFill>
                  <a:schemeClr val="tx1"/>
                </a:solidFill>
              </a:rPr>
              <a:t>đập</a:t>
            </a:r>
            <a:r>
              <a:rPr lang="en-US" sz="1200">
                <a:solidFill>
                  <a:schemeClr val="tx1"/>
                </a:solidFill>
              </a:rPr>
              <a:t> nhanh</a:t>
            </a:r>
          </a:p>
        </p:txBody>
      </p:sp>
      <p:sp>
        <p:nvSpPr>
          <p:cNvPr id="16" name="Rectangle 15"/>
          <p:cNvSpPr/>
          <p:nvPr/>
        </p:nvSpPr>
        <p:spPr>
          <a:xfrm>
            <a:off x="3660981" y="4934118"/>
            <a:ext cx="1052946" cy="5227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err="1">
                <a:solidFill>
                  <a:schemeClr val="tx1"/>
                </a:solidFill>
              </a:rPr>
              <a:t>Sốt</a:t>
            </a:r>
            <a:r>
              <a:rPr lang="en-US" sz="1200">
                <a:solidFill>
                  <a:schemeClr val="tx1"/>
                </a:solidFill>
              </a:rPr>
              <a:t> </a:t>
            </a:r>
            <a:r>
              <a:rPr lang="en-US" sz="1200" err="1">
                <a:solidFill>
                  <a:schemeClr val="tx1"/>
                </a:solidFill>
              </a:rPr>
              <a:t>cao</a:t>
            </a:r>
            <a:r>
              <a:rPr lang="en-US" sz="1200">
                <a:solidFill>
                  <a:schemeClr val="tx1"/>
                </a:solidFill>
              </a:rPr>
              <a:t> &amp; </a:t>
            </a:r>
            <a:r>
              <a:rPr lang="en-US" sz="1200" err="1">
                <a:solidFill>
                  <a:schemeClr val="tx1"/>
                </a:solidFill>
              </a:rPr>
              <a:t>ớn</a:t>
            </a:r>
            <a:r>
              <a:rPr lang="en-US" sz="1200">
                <a:solidFill>
                  <a:schemeClr val="tx1"/>
                </a:solidFill>
              </a:rPr>
              <a:t> </a:t>
            </a:r>
            <a:r>
              <a:rPr lang="en-US" sz="1200" err="1">
                <a:solidFill>
                  <a:schemeClr val="tx1"/>
                </a:solidFill>
              </a:rPr>
              <a:t>lạnh</a:t>
            </a:r>
            <a:endParaRPr lang="en-US" sz="1200">
              <a:solidFill>
                <a:schemeClr val="tx1"/>
              </a:solidFill>
            </a:endParaRPr>
          </a:p>
        </p:txBody>
      </p:sp>
      <p:sp>
        <p:nvSpPr>
          <p:cNvPr id="17" name="Rectangle 16"/>
          <p:cNvSpPr/>
          <p:nvPr/>
        </p:nvSpPr>
        <p:spPr>
          <a:xfrm>
            <a:off x="2209757" y="5607986"/>
            <a:ext cx="1052946" cy="5227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Đau </a:t>
            </a:r>
            <a:r>
              <a:rPr lang="en-US" sz="1200" err="1">
                <a:solidFill>
                  <a:schemeClr val="tx1"/>
                </a:solidFill>
              </a:rPr>
              <a:t>họng</a:t>
            </a:r>
            <a:endParaRPr lang="en-US" sz="1200">
              <a:solidFill>
                <a:schemeClr val="tx1"/>
              </a:solidFill>
            </a:endParaRPr>
          </a:p>
        </p:txBody>
      </p:sp>
      <p:sp>
        <p:nvSpPr>
          <p:cNvPr id="19" name="Rectangle 18"/>
          <p:cNvSpPr/>
          <p:nvPr/>
        </p:nvSpPr>
        <p:spPr>
          <a:xfrm>
            <a:off x="5178612" y="4952614"/>
            <a:ext cx="1052946" cy="5227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Đau </a:t>
            </a:r>
            <a:r>
              <a:rPr lang="en-US" sz="1200" err="1">
                <a:solidFill>
                  <a:schemeClr val="tx1"/>
                </a:solidFill>
              </a:rPr>
              <a:t>nhức</a:t>
            </a:r>
            <a:r>
              <a:rPr lang="en-US" sz="1200">
                <a:solidFill>
                  <a:schemeClr val="tx1"/>
                </a:solidFill>
              </a:rPr>
              <a:t> cơ thể</a:t>
            </a:r>
          </a:p>
        </p:txBody>
      </p:sp>
      <p:sp>
        <p:nvSpPr>
          <p:cNvPr id="63" name="Rectangle 62"/>
          <p:cNvSpPr/>
          <p:nvPr/>
        </p:nvSpPr>
        <p:spPr>
          <a:xfrm>
            <a:off x="628492" y="2771579"/>
            <a:ext cx="5833201" cy="35536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452;p53">
            <a:extLst>
              <a:ext uri="{FF2B5EF4-FFF2-40B4-BE49-F238E27FC236}">
                <a16:creationId xmlns:a16="http://schemas.microsoft.com/office/drawing/2014/main" id="{BE95C8E6-2994-29A6-F7F2-F80F8AFDAC72}"/>
              </a:ext>
            </a:extLst>
          </p:cNvPr>
          <p:cNvSpPr txBox="1"/>
          <p:nvPr/>
        </p:nvSpPr>
        <p:spPr>
          <a:xfrm>
            <a:off x="626443" y="6381799"/>
            <a:ext cx="5833200" cy="261570"/>
          </a:xfrm>
          <a:prstGeom prst="rect">
            <a:avLst/>
          </a:prstGeom>
          <a:solidFill>
            <a:srgbClr val="456980"/>
          </a:solidFill>
          <a:ln>
            <a:noFill/>
          </a:ln>
        </p:spPr>
        <p:txBody>
          <a:bodyPr spcFirstLastPara="1" wrap="square" lIns="91425" tIns="45700" rIns="91425" bIns="45700" anchor="t" anchorCtr="0">
            <a:spAutoFit/>
          </a:bodyPr>
          <a:lstStyle/>
          <a:p>
            <a:pPr algn="ctr"/>
            <a:r>
              <a:rPr lang="en-GB" sz="1100" i="1" dirty="0" err="1">
                <a:solidFill>
                  <a:schemeClr val="lt1"/>
                </a:solidFill>
              </a:rPr>
              <a:t>Ví</a:t>
            </a:r>
            <a:r>
              <a:rPr lang="en-GB" sz="1100" i="1" dirty="0">
                <a:solidFill>
                  <a:schemeClr val="lt1"/>
                </a:solidFill>
              </a:rPr>
              <a:t> </a:t>
            </a:r>
            <a:r>
              <a:rPr lang="en-GB" sz="1100" i="1" dirty="0" err="1">
                <a:solidFill>
                  <a:schemeClr val="lt1"/>
                </a:solidFill>
              </a:rPr>
              <a:t>dụ</a:t>
            </a:r>
            <a:r>
              <a:rPr lang="en-GB" sz="1100" i="1" dirty="0">
                <a:solidFill>
                  <a:schemeClr val="lt1"/>
                </a:solidFill>
              </a:rPr>
              <a:t> </a:t>
            </a:r>
            <a:r>
              <a:rPr lang="en-GB" sz="1100" i="1" dirty="0" err="1">
                <a:solidFill>
                  <a:schemeClr val="lt1"/>
                </a:solidFill>
              </a:rPr>
              <a:t>về</a:t>
            </a:r>
            <a:r>
              <a:rPr lang="en-GB" sz="1100" i="1" dirty="0">
                <a:solidFill>
                  <a:schemeClr val="lt1"/>
                </a:solidFill>
              </a:rPr>
              <a:t> </a:t>
            </a:r>
            <a:r>
              <a:rPr lang="en-GB" sz="1100" i="1" dirty="0" err="1">
                <a:solidFill>
                  <a:schemeClr val="lt1"/>
                </a:solidFill>
              </a:rPr>
              <a:t>hoạt</a:t>
            </a:r>
            <a:r>
              <a:rPr lang="en-GB" sz="1100" i="1" dirty="0">
                <a:solidFill>
                  <a:schemeClr val="lt1"/>
                </a:solidFill>
              </a:rPr>
              <a:t> </a:t>
            </a:r>
            <a:r>
              <a:rPr lang="en-GB" sz="1100" i="1" dirty="0" err="1">
                <a:solidFill>
                  <a:schemeClr val="lt1"/>
                </a:solidFill>
              </a:rPr>
              <a:t>động</a:t>
            </a:r>
            <a:r>
              <a:rPr lang="en-GB" sz="1100" i="1" dirty="0">
                <a:solidFill>
                  <a:schemeClr val="lt1"/>
                </a:solidFill>
              </a:rPr>
              <a:t> </a:t>
            </a:r>
            <a:r>
              <a:rPr lang="en-GB" sz="1100" i="1" dirty="0" err="1">
                <a:solidFill>
                  <a:schemeClr val="lt1"/>
                </a:solidFill>
              </a:rPr>
              <a:t>Kết</a:t>
            </a:r>
            <a:r>
              <a:rPr lang="en-GB" sz="1100" i="1" dirty="0">
                <a:solidFill>
                  <a:schemeClr val="lt1"/>
                </a:solidFill>
              </a:rPr>
              <a:t> </a:t>
            </a:r>
            <a:r>
              <a:rPr lang="en-GB" sz="1100" i="1" dirty="0" err="1">
                <a:solidFill>
                  <a:schemeClr val="lt1"/>
                </a:solidFill>
              </a:rPr>
              <a:t>hợp</a:t>
            </a:r>
            <a:r>
              <a:rPr lang="en-GB" sz="1100" i="1" dirty="0">
                <a:solidFill>
                  <a:schemeClr val="lt1"/>
                </a:solidFill>
              </a:rPr>
              <a:t> </a:t>
            </a:r>
            <a:r>
              <a:rPr lang="en-GB" sz="1100" i="1" dirty="0" err="1">
                <a:solidFill>
                  <a:schemeClr val="lt1"/>
                </a:solidFill>
              </a:rPr>
              <a:t>cặp</a:t>
            </a:r>
            <a:r>
              <a:rPr lang="en-GB" sz="1100" i="1" dirty="0">
                <a:solidFill>
                  <a:schemeClr val="lt1"/>
                </a:solidFill>
              </a:rPr>
              <a:t> </a:t>
            </a:r>
            <a:r>
              <a:rPr lang="en-GB" sz="1100" i="1" dirty="0" err="1">
                <a:solidFill>
                  <a:schemeClr val="lt1"/>
                </a:solidFill>
              </a:rPr>
              <a:t>từ</a:t>
            </a:r>
            <a:r>
              <a:rPr lang="en-GB" sz="1100" i="1" dirty="0">
                <a:solidFill>
                  <a:schemeClr val="lt1"/>
                </a:solidFill>
              </a:rPr>
              <a:t> </a:t>
            </a:r>
            <a:r>
              <a:rPr lang="en-GB" sz="1100" i="1" dirty="0" err="1">
                <a:solidFill>
                  <a:schemeClr val="lt1"/>
                </a:solidFill>
              </a:rPr>
              <a:t>để</a:t>
            </a:r>
            <a:r>
              <a:rPr lang="en-GB" sz="1100" i="1" dirty="0">
                <a:solidFill>
                  <a:schemeClr val="lt1"/>
                </a:solidFill>
              </a:rPr>
              <a:t> </a:t>
            </a:r>
            <a:r>
              <a:rPr lang="en-GB" sz="1100" i="1" dirty="0" err="1">
                <a:solidFill>
                  <a:schemeClr val="lt1"/>
                </a:solidFill>
              </a:rPr>
              <a:t>học</a:t>
            </a:r>
            <a:r>
              <a:rPr lang="en-GB" sz="1100" i="1" dirty="0">
                <a:solidFill>
                  <a:schemeClr val="lt1"/>
                </a:solidFill>
              </a:rPr>
              <a:t> </a:t>
            </a:r>
            <a:r>
              <a:rPr lang="en-GB" sz="1100" i="1" dirty="0" err="1">
                <a:solidFill>
                  <a:schemeClr val="lt1"/>
                </a:solidFill>
              </a:rPr>
              <a:t>về</a:t>
            </a:r>
            <a:r>
              <a:rPr lang="en-GB" sz="1100" i="1" dirty="0">
                <a:solidFill>
                  <a:schemeClr val="lt1"/>
                </a:solidFill>
              </a:rPr>
              <a:t> </a:t>
            </a:r>
            <a:r>
              <a:rPr lang="en-GB" sz="1100" i="1" dirty="0" err="1">
                <a:solidFill>
                  <a:schemeClr val="lt1"/>
                </a:solidFill>
              </a:rPr>
              <a:t>bệnh</a:t>
            </a:r>
            <a:r>
              <a:rPr lang="en-GB" sz="1100" i="1" dirty="0">
                <a:solidFill>
                  <a:schemeClr val="lt1"/>
                </a:solidFill>
              </a:rPr>
              <a:t> </a:t>
            </a:r>
            <a:r>
              <a:rPr lang="en-GB" sz="1100" i="1" dirty="0" err="1">
                <a:solidFill>
                  <a:schemeClr val="lt1"/>
                </a:solidFill>
              </a:rPr>
              <a:t>và</a:t>
            </a:r>
            <a:r>
              <a:rPr lang="en-GB" sz="1100" i="1" dirty="0">
                <a:solidFill>
                  <a:schemeClr val="lt1"/>
                </a:solidFill>
              </a:rPr>
              <a:t> </a:t>
            </a:r>
            <a:r>
              <a:rPr lang="en-GB" sz="1100" i="1" dirty="0" err="1">
                <a:solidFill>
                  <a:schemeClr val="lt1"/>
                </a:solidFill>
              </a:rPr>
              <a:t>triệu</a:t>
            </a:r>
            <a:r>
              <a:rPr lang="en-GB" sz="1100" i="1" dirty="0">
                <a:solidFill>
                  <a:schemeClr val="lt1"/>
                </a:solidFill>
              </a:rPr>
              <a:t> </a:t>
            </a:r>
            <a:r>
              <a:rPr lang="en-GB" sz="1100" i="1" dirty="0" err="1">
                <a:solidFill>
                  <a:schemeClr val="lt1"/>
                </a:solidFill>
              </a:rPr>
              <a:t>chứng</a:t>
            </a:r>
            <a:r>
              <a:rPr lang="en-GB" sz="1100" i="1" dirty="0">
                <a:solidFill>
                  <a:schemeClr val="lt1"/>
                </a:solidFill>
              </a:rPr>
              <a:t> </a:t>
            </a:r>
            <a:r>
              <a:rPr lang="en-GB" sz="1100" i="1" dirty="0" err="1">
                <a:solidFill>
                  <a:schemeClr val="lt1"/>
                </a:solidFill>
              </a:rPr>
              <a:t>bệnh</a:t>
            </a:r>
          </a:p>
        </p:txBody>
      </p:sp>
      <p:sp>
        <p:nvSpPr>
          <p:cNvPr id="4" name="Slide Number Placeholder 3">
            <a:extLst>
              <a:ext uri="{FF2B5EF4-FFF2-40B4-BE49-F238E27FC236}">
                <a16:creationId xmlns:a16="http://schemas.microsoft.com/office/drawing/2014/main" id="{D4C2E5F4-5162-F12A-0516-99107C5D580D}"/>
              </a:ext>
            </a:extLst>
          </p:cNvPr>
          <p:cNvSpPr>
            <a:spLocks noGrp="1"/>
          </p:cNvSpPr>
          <p:nvPr>
            <p:ph type="sldNum" idx="12"/>
          </p:nvPr>
        </p:nvSpPr>
        <p:spPr/>
        <p:txBody>
          <a:bodyPr/>
          <a:lstStyle/>
          <a:p>
            <a:fld id="{00000000-1234-1234-1234-123412341234}" type="slidenum">
              <a:rPr lang="en-GB"/>
              <a:t>45</a:t>
            </a:fld>
            <a:endParaRPr lang="en-US"/>
          </a:p>
        </p:txBody>
      </p:sp>
      <p:sp>
        <p:nvSpPr>
          <p:cNvPr id="5" name="Google Shape;478;p30">
            <a:extLst>
              <a:ext uri="{FF2B5EF4-FFF2-40B4-BE49-F238E27FC236}">
                <a16:creationId xmlns:a16="http://schemas.microsoft.com/office/drawing/2014/main" id="{F9424CB8-676C-E412-739C-342EDAC70273}"/>
              </a:ext>
            </a:extLst>
          </p:cNvPr>
          <p:cNvSpPr/>
          <p:nvPr/>
        </p:nvSpPr>
        <p:spPr>
          <a:xfrm>
            <a:off x="626405" y="6777594"/>
            <a:ext cx="5854091" cy="2504663"/>
          </a:xfrm>
          <a:prstGeom prst="rect">
            <a:avLst/>
          </a:prstGeom>
          <a:solidFill>
            <a:schemeClr val="lt1"/>
          </a:solidFill>
          <a:ln w="12700" cap="flat" cmpd="sng">
            <a:solidFill>
              <a:srgbClr val="BA9E5F"/>
            </a:solidFill>
            <a:prstDash val="solid"/>
            <a:miter lim="800000"/>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GB" sz="1100" b="1" i="1" dirty="0" err="1">
                <a:solidFill>
                  <a:srgbClr val="8C2137"/>
                </a:solidFill>
              </a:rPr>
              <a:t>Tập</a:t>
            </a:r>
            <a:r>
              <a:rPr lang="en-GB" sz="1100" b="1" i="1" dirty="0">
                <a:solidFill>
                  <a:srgbClr val="8C2137"/>
                </a:solidFill>
              </a:rPr>
              <a:t> </a:t>
            </a:r>
            <a:r>
              <a:rPr lang="en-GB" sz="1100" b="1" i="1" dirty="0" err="1">
                <a:solidFill>
                  <a:srgbClr val="8C2137"/>
                </a:solidFill>
              </a:rPr>
              <a:t>huấn</a:t>
            </a:r>
            <a:r>
              <a:rPr lang="en-GB" sz="1100" b="1" i="1" dirty="0">
                <a:solidFill>
                  <a:srgbClr val="8C2137"/>
                </a:solidFill>
              </a:rPr>
              <a:t> </a:t>
            </a:r>
            <a:r>
              <a:rPr lang="en-GB" sz="1100" b="1" i="1" dirty="0" err="1">
                <a:solidFill>
                  <a:srgbClr val="8C2137"/>
                </a:solidFill>
              </a:rPr>
              <a:t>viên</a:t>
            </a:r>
            <a:r>
              <a:rPr lang="en-GB" sz="1100" b="1" i="1" dirty="0">
                <a:solidFill>
                  <a:srgbClr val="8C2137"/>
                </a:solidFill>
              </a:rPr>
              <a:t> </a:t>
            </a:r>
            <a:r>
              <a:rPr lang="en-GB" sz="1100" b="1" i="1" dirty="0" err="1">
                <a:solidFill>
                  <a:srgbClr val="8C2137"/>
                </a:solidFill>
              </a:rPr>
              <a:t>có</a:t>
            </a:r>
            <a:r>
              <a:rPr lang="en-GB" sz="1100" b="1" i="1" dirty="0">
                <a:solidFill>
                  <a:srgbClr val="8C2137"/>
                </a:solidFill>
              </a:rPr>
              <a:t> ý </a:t>
            </a:r>
            <a:r>
              <a:rPr lang="en-GB" sz="1100" b="1" i="1" dirty="0" err="1">
                <a:solidFill>
                  <a:srgbClr val="8C2137"/>
                </a:solidFill>
              </a:rPr>
              <a:t>tưởng</a:t>
            </a:r>
            <a:r>
              <a:rPr lang="en-GB" sz="1100" b="1" i="1" dirty="0">
                <a:solidFill>
                  <a:srgbClr val="8C2137"/>
                </a:solidFill>
              </a:rPr>
              <a:t> </a:t>
            </a:r>
            <a:r>
              <a:rPr lang="en-GB" sz="1100" b="1" i="1" dirty="0" err="1">
                <a:solidFill>
                  <a:srgbClr val="8C2137"/>
                </a:solidFill>
              </a:rPr>
              <a:t>nào</a:t>
            </a:r>
            <a:r>
              <a:rPr lang="en-GB" sz="1100" b="1" i="1" dirty="0">
                <a:solidFill>
                  <a:srgbClr val="8C2137"/>
                </a:solidFill>
              </a:rPr>
              <a:t> </a:t>
            </a:r>
            <a:r>
              <a:rPr lang="en-GB" sz="1100" b="1" i="1" dirty="0" err="1">
                <a:solidFill>
                  <a:srgbClr val="8C2137"/>
                </a:solidFill>
              </a:rPr>
              <a:t>khác</a:t>
            </a:r>
            <a:r>
              <a:rPr lang="en-GB" sz="1100" b="1" i="1" dirty="0">
                <a:solidFill>
                  <a:srgbClr val="8C2137"/>
                </a:solidFill>
              </a:rPr>
              <a:t> </a:t>
            </a:r>
            <a:r>
              <a:rPr lang="en-GB" sz="1100" b="1" i="1" dirty="0" err="1">
                <a:solidFill>
                  <a:srgbClr val="8C2137"/>
                </a:solidFill>
              </a:rPr>
              <a:t>để</a:t>
            </a:r>
            <a:r>
              <a:rPr lang="en-GB" sz="1100" b="1" i="1" dirty="0">
                <a:solidFill>
                  <a:srgbClr val="8C2137"/>
                </a:solidFill>
              </a:rPr>
              <a:t> </a:t>
            </a:r>
            <a:r>
              <a:rPr lang="en-GB" sz="1100" b="1" i="1" dirty="0" err="1">
                <a:solidFill>
                  <a:srgbClr val="8C2137"/>
                </a:solidFill>
              </a:rPr>
              <a:t>học</a:t>
            </a:r>
            <a:r>
              <a:rPr lang="en-GB" sz="1100" b="1" i="1" dirty="0">
                <a:solidFill>
                  <a:srgbClr val="8C2137"/>
                </a:solidFill>
              </a:rPr>
              <a:t> </a:t>
            </a:r>
            <a:r>
              <a:rPr lang="en-GB" sz="1100" b="1" i="1" dirty="0" err="1">
                <a:solidFill>
                  <a:srgbClr val="8C2137"/>
                </a:solidFill>
              </a:rPr>
              <a:t>về</a:t>
            </a:r>
            <a:r>
              <a:rPr lang="en-GB" sz="1100" b="1" i="1" dirty="0">
                <a:solidFill>
                  <a:srgbClr val="8C2137"/>
                </a:solidFill>
              </a:rPr>
              <a:t> </a:t>
            </a:r>
            <a:r>
              <a:rPr lang="en-GB" sz="1100" b="1" i="1" dirty="0" err="1">
                <a:solidFill>
                  <a:srgbClr val="8C2137"/>
                </a:solidFill>
              </a:rPr>
              <a:t>bệnh</a:t>
            </a:r>
            <a:r>
              <a:rPr lang="en-GB" sz="1100" b="1" i="1" dirty="0">
                <a:solidFill>
                  <a:srgbClr val="8C2137"/>
                </a:solidFill>
              </a:rPr>
              <a:t> </a:t>
            </a:r>
            <a:r>
              <a:rPr lang="en-GB" sz="1100" b="1" i="1" dirty="0" err="1">
                <a:solidFill>
                  <a:srgbClr val="8C2137"/>
                </a:solidFill>
              </a:rPr>
              <a:t>và</a:t>
            </a:r>
            <a:r>
              <a:rPr lang="en-GB" sz="1100" b="1" i="1" dirty="0">
                <a:solidFill>
                  <a:srgbClr val="8C2137"/>
                </a:solidFill>
              </a:rPr>
              <a:t> </a:t>
            </a:r>
            <a:r>
              <a:rPr lang="en-GB" sz="1100" b="1" i="1" dirty="0" err="1">
                <a:solidFill>
                  <a:srgbClr val="8C2137"/>
                </a:solidFill>
              </a:rPr>
              <a:t>triệu</a:t>
            </a:r>
            <a:r>
              <a:rPr lang="en-GB" sz="1100" b="1" i="1" dirty="0">
                <a:solidFill>
                  <a:srgbClr val="8C2137"/>
                </a:solidFill>
              </a:rPr>
              <a:t> </a:t>
            </a:r>
            <a:r>
              <a:rPr lang="en-GB" sz="1100" b="1" i="1" dirty="0" err="1">
                <a:solidFill>
                  <a:srgbClr val="8C2137"/>
                </a:solidFill>
              </a:rPr>
              <a:t>chứng</a:t>
            </a:r>
            <a:r>
              <a:rPr lang="en-GB" sz="1100" b="1" i="1" dirty="0">
                <a:solidFill>
                  <a:srgbClr val="8C2137"/>
                </a:solidFill>
              </a:rPr>
              <a:t> </a:t>
            </a:r>
            <a:r>
              <a:rPr lang="en-GB" sz="1100" b="1" i="1" dirty="0" err="1">
                <a:solidFill>
                  <a:srgbClr val="8C2137"/>
                </a:solidFill>
              </a:rPr>
              <a:t>bệnh</a:t>
            </a:r>
            <a:r>
              <a:rPr lang="en-GB" sz="1100" b="1" i="1" dirty="0">
                <a:solidFill>
                  <a:srgbClr val="8C2137"/>
                </a:solidFill>
              </a:rPr>
              <a:t>?</a:t>
            </a:r>
            <a:endParaRPr sz="1100" b="1" i="1" dirty="0">
              <a:solidFill>
                <a:schemeClr val="dk1"/>
              </a:solidFill>
            </a:endParaRPr>
          </a:p>
          <a:p>
            <a:pPr marL="0" lvl="0" indent="0" algn="ctr" rtl="0">
              <a:spcBef>
                <a:spcPts val="0"/>
              </a:spcBef>
              <a:spcAft>
                <a:spcPts val="0"/>
              </a:spcAft>
              <a:buClr>
                <a:schemeClr val="dk1"/>
              </a:buClr>
              <a:buSzPts val="1100"/>
              <a:buFont typeface="Arial"/>
              <a:buNone/>
            </a:pPr>
            <a:endParaRPr sz="1100" b="1" i="1" dirty="0">
              <a:solidFill>
                <a:srgbClr val="8C2137"/>
              </a:solidFill>
              <a:highlight>
                <a:srgbClr val="FFFF00"/>
              </a:highlight>
            </a:endParaRPr>
          </a:p>
          <a:p>
            <a:pPr marL="0" marR="0" lvl="0" indent="0" algn="ctr" rtl="0">
              <a:lnSpc>
                <a:spcPct val="100000"/>
              </a:lnSpc>
              <a:spcBef>
                <a:spcPts val="0"/>
              </a:spcBef>
              <a:spcAft>
                <a:spcPts val="0"/>
              </a:spcAft>
              <a:buClr>
                <a:srgbClr val="000000"/>
              </a:buClr>
              <a:buSzPts val="1100"/>
              <a:buFont typeface="Arial"/>
              <a:buNone/>
            </a:pPr>
            <a:endParaRPr sz="1100" b="1" i="1" dirty="0">
              <a:solidFill>
                <a:srgbClr val="8C2137"/>
              </a:solidFill>
            </a:endParaRPr>
          </a:p>
          <a:p>
            <a:pPr marL="0" marR="0" lvl="0" indent="0" algn="ctr" rtl="0">
              <a:lnSpc>
                <a:spcPct val="100000"/>
              </a:lnSpc>
              <a:spcBef>
                <a:spcPts val="0"/>
              </a:spcBef>
              <a:spcAft>
                <a:spcPts val="0"/>
              </a:spcAft>
              <a:buClr>
                <a:srgbClr val="000000"/>
              </a:buClr>
              <a:buSzPts val="1100"/>
              <a:buFont typeface="Arial"/>
              <a:buNone/>
            </a:pPr>
            <a:endParaRPr sz="1100" b="1" i="1" u="none" strike="noStrike" cap="none" dirty="0">
              <a:solidFill>
                <a:srgbClr val="8C2137"/>
              </a:solidFill>
              <a:highlight>
                <a:srgbClr val="FFFF00"/>
              </a:highlight>
              <a:latin typeface="Arial"/>
              <a:ea typeface="Arial"/>
              <a:cs typeface="Arial"/>
              <a:sym typeface="Arial"/>
            </a:endParaRPr>
          </a:p>
        </p:txBody>
      </p:sp>
      <p:pic>
        <p:nvPicPr>
          <p:cNvPr id="6" name="Google Shape;479;p30" descr="Help with solid fill">
            <a:extLst>
              <a:ext uri="{FF2B5EF4-FFF2-40B4-BE49-F238E27FC236}">
                <a16:creationId xmlns:a16="http://schemas.microsoft.com/office/drawing/2014/main" id="{9278033B-11FD-5327-C988-7F14F59ACCFD}"/>
              </a:ext>
            </a:extLst>
          </p:cNvPr>
          <p:cNvPicPr preferRelativeResize="0"/>
          <p:nvPr/>
        </p:nvPicPr>
        <p:blipFill rotWithShape="1">
          <a:blip r:embed="rId3">
            <a:alphaModFix/>
          </a:blip>
          <a:srcRect/>
          <a:stretch/>
        </p:blipFill>
        <p:spPr>
          <a:xfrm>
            <a:off x="5946027" y="8623140"/>
            <a:ext cx="524866" cy="46838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14b49323bf2_0_37"/>
          <p:cNvSpPr txBox="1"/>
          <p:nvPr/>
        </p:nvSpPr>
        <p:spPr>
          <a:xfrm>
            <a:off x="641811" y="1060312"/>
            <a:ext cx="5833200" cy="563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b="1">
                <a:solidFill>
                  <a:srgbClr val="456980"/>
                </a:solidFill>
              </a:rPr>
              <a:t>BƯỚC</a:t>
            </a:r>
            <a:r>
              <a:rPr lang="en-GB" sz="1500" b="1" i="0" u="none" strike="noStrike" cap="none">
                <a:solidFill>
                  <a:srgbClr val="456980"/>
                </a:solidFill>
                <a:latin typeface="Arial"/>
                <a:ea typeface="Arial"/>
                <a:cs typeface="Arial"/>
                <a:sym typeface="Arial"/>
              </a:rPr>
              <a:t> 1: Kh</a:t>
            </a:r>
            <a:r>
              <a:rPr lang="en-GB" sz="1500" b="1">
                <a:solidFill>
                  <a:srgbClr val="456980"/>
                </a:solidFill>
              </a:rPr>
              <a:t>ởi động và học về bối cảnh địa phương (tiếp)</a:t>
            </a:r>
            <a:endParaRPr sz="1500" b="0" i="0" u="none" strike="noStrike" cap="none">
              <a:solidFill>
                <a:srgbClr val="456980"/>
              </a:solidFill>
              <a:latin typeface="Arial"/>
              <a:ea typeface="Arial"/>
              <a:cs typeface="Arial"/>
              <a:sym typeface="Arial"/>
            </a:endParaRPr>
          </a:p>
          <a:p>
            <a:pPr marL="0" marR="0" lvl="0" indent="0" algn="l" rtl="0">
              <a:spcBef>
                <a:spcPts val="554"/>
              </a:spcBef>
              <a:spcAft>
                <a:spcPts val="0"/>
              </a:spcAft>
              <a:buNone/>
            </a:pPr>
            <a:r>
              <a:rPr lang="en-GB" sz="1100" i="1">
                <a:solidFill>
                  <a:schemeClr val="dk1"/>
                </a:solidFill>
              </a:rPr>
              <a:t>Bước này gồm 2 hoạt động - Tổng thời gian: 40 phút </a:t>
            </a:r>
            <a:endParaRPr/>
          </a:p>
        </p:txBody>
      </p:sp>
      <p:sp>
        <p:nvSpPr>
          <p:cNvPr id="703" name="Google Shape;703;g14b49323bf2_0_37"/>
          <p:cNvSpPr txBox="1"/>
          <p:nvPr/>
        </p:nvSpPr>
        <p:spPr>
          <a:xfrm>
            <a:off x="641710" y="1831587"/>
            <a:ext cx="5833200" cy="2395200"/>
          </a:xfrm>
          <a:prstGeom prst="rect">
            <a:avLst/>
          </a:prstGeom>
          <a:solidFill>
            <a:srgbClr val="E6E6E6"/>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GB" sz="1300" b="1">
                <a:solidFill>
                  <a:srgbClr val="067973"/>
                </a:solidFill>
              </a:rPr>
              <a:t>HOẠT ĐỘNG 2: Vẽ sơ đồ sức khỏe địa phương</a:t>
            </a:r>
            <a:endParaRPr/>
          </a:p>
          <a:p>
            <a:pPr marL="0" marR="0" lvl="0" indent="0" algn="just" rtl="0">
              <a:lnSpc>
                <a:spcPct val="100000"/>
              </a:lnSpc>
              <a:spcBef>
                <a:spcPts val="554"/>
              </a:spcBef>
              <a:spcAft>
                <a:spcPts val="0"/>
              </a:spcAft>
              <a:buClr>
                <a:srgbClr val="000000"/>
              </a:buClr>
              <a:buSzPts val="1100"/>
              <a:buFont typeface="Arial"/>
              <a:buNone/>
            </a:pPr>
            <a:r>
              <a:rPr lang="en-GB" sz="1100" i="1"/>
              <a:t>Thời gian</a:t>
            </a:r>
            <a:r>
              <a:rPr lang="en-GB" sz="1100" b="0" i="1" u="none" strike="noStrike" cap="none">
                <a:solidFill>
                  <a:srgbClr val="000000"/>
                </a:solidFill>
                <a:latin typeface="Arial"/>
                <a:ea typeface="Arial"/>
                <a:cs typeface="Arial"/>
                <a:sym typeface="Arial"/>
              </a:rPr>
              <a:t>: </a:t>
            </a:r>
            <a:r>
              <a:rPr lang="en-GB" sz="1100" i="1">
                <a:solidFill>
                  <a:srgbClr val="000000"/>
                </a:solidFill>
                <a:latin typeface="Arial"/>
                <a:ea typeface="Arial"/>
                <a:cs typeface="Arial"/>
                <a:sym typeface="Arial"/>
              </a:rPr>
              <a:t>25</a:t>
            </a:r>
            <a:r>
              <a:rPr lang="en-GB" sz="1100" b="0" i="1" u="none" strike="noStrike" cap="none">
                <a:solidFill>
                  <a:srgbClr val="000000"/>
                </a:solidFill>
                <a:latin typeface="Arial"/>
                <a:ea typeface="Arial"/>
                <a:cs typeface="Arial"/>
                <a:sym typeface="Arial"/>
              </a:rPr>
              <a:t> </a:t>
            </a:r>
            <a:r>
              <a:rPr lang="en-GB" sz="1100" i="1"/>
              <a:t>phút</a:t>
            </a:r>
            <a:endParaRPr/>
          </a:p>
          <a:p>
            <a:pPr marL="0" marR="0" lvl="0" indent="0" algn="just" rtl="0">
              <a:lnSpc>
                <a:spcPct val="100000"/>
              </a:lnSpc>
              <a:spcBef>
                <a:spcPts val="0"/>
              </a:spcBef>
              <a:spcAft>
                <a:spcPts val="0"/>
              </a:spcAft>
              <a:buClr>
                <a:srgbClr val="000000"/>
              </a:buClr>
              <a:buSzPts val="1100"/>
              <a:buFont typeface="Arial"/>
              <a:buNone/>
            </a:pPr>
            <a:endParaRPr sz="1100" b="0" i="1"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1100"/>
              <a:buFont typeface="Arial"/>
              <a:buNone/>
            </a:pPr>
            <a:r>
              <a:rPr lang="en-GB" sz="1100"/>
              <a:t>Người tham gia giữ nguyên nhóm hiện tại. Tập huấn viên chỉ định cho mỗi nhóm một thẻ (có ghi tên bệnh) từ bộ thẻ, yêu cầu họ dành 3 phút để viết ra giấy phản hồi cho câu hỏi sau:</a:t>
            </a:r>
            <a:endParaRPr sz="1100"/>
          </a:p>
          <a:p>
            <a:pPr marL="0" marR="0" lvl="0" indent="0" algn="just" rtl="0">
              <a:lnSpc>
                <a:spcPct val="100000"/>
              </a:lnSpc>
              <a:spcBef>
                <a:spcPts val="0"/>
              </a:spcBef>
              <a:spcAft>
                <a:spcPts val="0"/>
              </a:spcAft>
              <a:buClr>
                <a:schemeClr val="dk1"/>
              </a:buClr>
              <a:buSzPts val="1100"/>
              <a:buFont typeface="Arial"/>
              <a:buNone/>
            </a:pPr>
            <a:r>
              <a:rPr lang="en-GB" sz="1100" b="1" i="1">
                <a:solidFill>
                  <a:srgbClr val="38761D"/>
                </a:solidFill>
              </a:rPr>
              <a:t>Bệnh này lây qua các đường nào?</a:t>
            </a:r>
            <a:endParaRPr sz="1100"/>
          </a:p>
          <a:p>
            <a:pPr marL="0" marR="0" lvl="0" indent="0" algn="just" rtl="0">
              <a:lnSpc>
                <a:spcPct val="100000"/>
              </a:lnSpc>
              <a:spcBef>
                <a:spcPts val="0"/>
              </a:spcBef>
              <a:spcAft>
                <a:spcPts val="0"/>
              </a:spcAft>
              <a:buClr>
                <a:schemeClr val="dk1"/>
              </a:buClr>
              <a:buSzPts val="1100"/>
              <a:buFont typeface="Arial"/>
              <a:buNone/>
            </a:pPr>
            <a:r>
              <a:rPr lang="en-GB" sz="1100"/>
              <a:t>Sau đó, mỗi nhóm dành thêm 5 phút để thảo luận câu hỏi thứ hai:</a:t>
            </a:r>
            <a:endParaRPr sz="1100"/>
          </a:p>
          <a:p>
            <a:pPr marL="0" marR="0" lvl="0" indent="0" algn="just" rtl="0">
              <a:lnSpc>
                <a:spcPct val="100000"/>
              </a:lnSpc>
              <a:spcBef>
                <a:spcPts val="0"/>
              </a:spcBef>
              <a:spcAft>
                <a:spcPts val="0"/>
              </a:spcAft>
              <a:buClr>
                <a:schemeClr val="dk1"/>
              </a:buClr>
              <a:buSzPts val="1100"/>
              <a:buFont typeface="Arial"/>
              <a:buNone/>
            </a:pPr>
            <a:r>
              <a:rPr lang="en-GB" sz="1100" b="1" i="1">
                <a:solidFill>
                  <a:srgbClr val="38761D"/>
                </a:solidFill>
              </a:rPr>
              <a:t>Vùng nào trong số các làng có khả năng bị bùng dịch cao hơn? Và tại sao?</a:t>
            </a:r>
            <a:endParaRPr sz="1100"/>
          </a:p>
          <a:p>
            <a:pPr marL="0" marR="0" lvl="0" indent="0" algn="just" rtl="0">
              <a:lnSpc>
                <a:spcPct val="100000"/>
              </a:lnSpc>
              <a:spcBef>
                <a:spcPts val="0"/>
              </a:spcBef>
              <a:spcAft>
                <a:spcPts val="0"/>
              </a:spcAft>
              <a:buClr>
                <a:schemeClr val="dk1"/>
              </a:buClr>
              <a:buSzPts val="1100"/>
              <a:buFont typeface="Arial"/>
              <a:buNone/>
            </a:pPr>
            <a:r>
              <a:rPr lang="en-GB" sz="1100"/>
              <a:t>Sau 5 phút thảo luận, mỗi nhóm sẽ trình bày câu trả lời của mình bằng cách vẽ bản đồ thôn buôn trên giấy A0 / hoặc trên sàn / hoặc trên bảng. Họ có thể vẽ thêm các đặc điểm của khu vực để minh họa cho câu trả lời.</a:t>
            </a:r>
            <a:endParaRPr sz="1100"/>
          </a:p>
          <a:p>
            <a:pPr marL="0" marR="0" lvl="0" indent="0" algn="just" rtl="0">
              <a:lnSpc>
                <a:spcPct val="100000"/>
              </a:lnSpc>
              <a:spcBef>
                <a:spcPts val="0"/>
              </a:spcBef>
              <a:spcAft>
                <a:spcPts val="0"/>
              </a:spcAft>
              <a:buClr>
                <a:schemeClr val="dk1"/>
              </a:buClr>
              <a:buSzPts val="1100"/>
              <a:buFont typeface="Arial"/>
              <a:buNone/>
            </a:pPr>
            <a:r>
              <a:rPr lang="en-GB" sz="1100"/>
              <a:t>Ví dụ về bản đồ sức khỏe thôn buôn.</a:t>
            </a:r>
            <a:endParaRPr sz="1100"/>
          </a:p>
        </p:txBody>
      </p:sp>
      <p:sp>
        <p:nvSpPr>
          <p:cNvPr id="706" name="Google Shape;706;g14b49323bf2_0_37"/>
          <p:cNvSpPr txBox="1"/>
          <p:nvPr/>
        </p:nvSpPr>
        <p:spPr>
          <a:xfrm>
            <a:off x="511161" y="650071"/>
            <a:ext cx="6094500" cy="2616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100" i="1"/>
              <a:t>Mô-đun 5: Vắc-xin và lợi ích của vắc-xin</a:t>
            </a:r>
            <a:endParaRPr sz="1100" i="1">
              <a:solidFill>
                <a:schemeClr val="dk1"/>
              </a:solidFill>
              <a:latin typeface="Arial"/>
              <a:ea typeface="Arial"/>
              <a:cs typeface="Arial"/>
              <a:sym typeface="Arial"/>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7703" t="26306" r="13037"/>
          <a:stretch/>
        </p:blipFill>
        <p:spPr>
          <a:xfrm>
            <a:off x="641710" y="4837309"/>
            <a:ext cx="5833200" cy="3563166"/>
          </a:xfrm>
          <a:prstGeom prst="rect">
            <a:avLst/>
          </a:prstGeom>
        </p:spPr>
      </p:pic>
      <p:sp>
        <p:nvSpPr>
          <p:cNvPr id="7" name="Google Shape;452;p53"/>
          <p:cNvSpPr txBox="1"/>
          <p:nvPr/>
        </p:nvSpPr>
        <p:spPr>
          <a:xfrm>
            <a:off x="641710" y="8400475"/>
            <a:ext cx="5833200" cy="430800"/>
          </a:xfrm>
          <a:prstGeom prst="rect">
            <a:avLst/>
          </a:prstGeom>
          <a:solidFill>
            <a:srgbClr val="456980"/>
          </a:solidFill>
          <a:ln>
            <a:noFill/>
          </a:ln>
        </p:spPr>
        <p:txBody>
          <a:bodyPr spcFirstLastPara="1" wrap="square" lIns="91425" tIns="45700" rIns="91425" bIns="45700" anchor="t" anchorCtr="0">
            <a:spAutoFit/>
          </a:bodyPr>
          <a:lstStyle/>
          <a:p>
            <a:pPr algn="ctr"/>
            <a:r>
              <a:rPr lang="en-US" sz="1100" b="0" i="1" u="none" strike="noStrike" cap="none" dirty="0" err="1">
                <a:solidFill>
                  <a:schemeClr val="lt1"/>
                </a:solidFill>
                <a:latin typeface="Arial"/>
                <a:ea typeface="Arial"/>
                <a:cs typeface="Arial"/>
                <a:sym typeface="Arial"/>
              </a:rPr>
              <a:t>Người</a:t>
            </a:r>
            <a:r>
              <a:rPr lang="en-US" sz="1100" b="0" i="1" u="none" strike="noStrike" cap="none" dirty="0">
                <a:solidFill>
                  <a:schemeClr val="lt1"/>
                </a:solidFill>
                <a:latin typeface="Arial"/>
                <a:ea typeface="Arial"/>
                <a:cs typeface="Arial"/>
                <a:sym typeface="Arial"/>
              </a:rPr>
              <a:t> </a:t>
            </a:r>
            <a:r>
              <a:rPr lang="en-US" sz="1100" b="0" i="1" u="none" strike="noStrike" cap="none" dirty="0" err="1">
                <a:solidFill>
                  <a:schemeClr val="lt1"/>
                </a:solidFill>
                <a:latin typeface="Arial"/>
                <a:ea typeface="Arial"/>
                <a:cs typeface="Arial"/>
                <a:sym typeface="Arial"/>
              </a:rPr>
              <a:t>tham</a:t>
            </a:r>
            <a:r>
              <a:rPr lang="en-US" sz="1100" b="0" i="1" u="none" strike="noStrike" cap="none" dirty="0">
                <a:solidFill>
                  <a:schemeClr val="lt1"/>
                </a:solidFill>
                <a:latin typeface="Arial"/>
                <a:ea typeface="Arial"/>
                <a:cs typeface="Arial"/>
                <a:sym typeface="Arial"/>
              </a:rPr>
              <a:t> </a:t>
            </a:r>
            <a:r>
              <a:rPr lang="en-US" sz="1100" b="0" i="1" u="none" strike="noStrike" cap="none" dirty="0" err="1">
                <a:solidFill>
                  <a:schemeClr val="lt1"/>
                </a:solidFill>
                <a:latin typeface="Arial"/>
                <a:ea typeface="Arial"/>
                <a:cs typeface="Arial"/>
                <a:sym typeface="Arial"/>
              </a:rPr>
              <a:t>gia</a:t>
            </a:r>
            <a:r>
              <a:rPr lang="en-US" sz="1100" b="0" i="1" u="none" strike="noStrike" cap="none" dirty="0">
                <a:solidFill>
                  <a:schemeClr val="lt1"/>
                </a:solidFill>
                <a:latin typeface="Arial"/>
                <a:ea typeface="Arial"/>
                <a:cs typeface="Arial"/>
                <a:sym typeface="Arial"/>
              </a:rPr>
              <a:t> </a:t>
            </a:r>
            <a:r>
              <a:rPr lang="en-US" sz="1100" b="0" i="1" u="none" strike="noStrike" cap="none" dirty="0" err="1">
                <a:solidFill>
                  <a:schemeClr val="lt1"/>
                </a:solidFill>
                <a:latin typeface="Arial"/>
                <a:ea typeface="Arial"/>
                <a:cs typeface="Arial"/>
                <a:sym typeface="Arial"/>
              </a:rPr>
              <a:t>đang</a:t>
            </a:r>
            <a:r>
              <a:rPr lang="en-US" sz="1100" b="0" i="1" u="none" strike="noStrike" cap="none" dirty="0">
                <a:solidFill>
                  <a:schemeClr val="lt1"/>
                </a:solidFill>
                <a:latin typeface="Arial"/>
                <a:ea typeface="Arial"/>
                <a:cs typeface="Arial"/>
                <a:sym typeface="Arial"/>
              </a:rPr>
              <a:t> </a:t>
            </a:r>
            <a:r>
              <a:rPr lang="en-US" sz="1100" b="0" i="1" u="none" strike="noStrike" cap="none" dirty="0" err="1">
                <a:solidFill>
                  <a:schemeClr val="lt1"/>
                </a:solidFill>
                <a:latin typeface="Arial"/>
                <a:ea typeface="Arial"/>
                <a:cs typeface="Arial"/>
                <a:sym typeface="Arial"/>
              </a:rPr>
              <a:t>vẽ</a:t>
            </a:r>
            <a:r>
              <a:rPr lang="en-US" sz="1100" b="0" i="1" u="none" strike="noStrike" cap="none" dirty="0">
                <a:solidFill>
                  <a:schemeClr val="lt1"/>
                </a:solidFill>
                <a:latin typeface="Arial"/>
                <a:ea typeface="Arial"/>
                <a:cs typeface="Arial"/>
                <a:sym typeface="Arial"/>
              </a:rPr>
              <a:t> </a:t>
            </a:r>
            <a:r>
              <a:rPr lang="en-US" sz="1100" b="0" i="1" u="none" strike="noStrike" cap="none" dirty="0" err="1">
                <a:solidFill>
                  <a:schemeClr val="lt1"/>
                </a:solidFill>
                <a:latin typeface="Arial"/>
                <a:ea typeface="Arial"/>
                <a:cs typeface="Arial"/>
                <a:sym typeface="Arial"/>
              </a:rPr>
              <a:t>bản</a:t>
            </a:r>
            <a:r>
              <a:rPr lang="en-US" sz="1100" b="0" i="1" u="none" strike="noStrike" cap="none" dirty="0">
                <a:solidFill>
                  <a:schemeClr val="lt1"/>
                </a:solidFill>
                <a:latin typeface="Arial"/>
                <a:ea typeface="Arial"/>
                <a:cs typeface="Arial"/>
                <a:sym typeface="Arial"/>
              </a:rPr>
              <a:t> </a:t>
            </a:r>
            <a:r>
              <a:rPr lang="en-US" sz="1100" b="0" i="1" u="none" strike="noStrike" cap="none" dirty="0" err="1">
                <a:solidFill>
                  <a:schemeClr val="lt1"/>
                </a:solidFill>
                <a:latin typeface="Arial"/>
                <a:ea typeface="Arial"/>
                <a:cs typeface="Arial"/>
                <a:sym typeface="Arial"/>
              </a:rPr>
              <a:t>đồ</a:t>
            </a:r>
            <a:r>
              <a:rPr lang="en-US" sz="1100" b="0" i="1" u="none" strike="noStrike" cap="none" dirty="0">
                <a:solidFill>
                  <a:schemeClr val="lt1"/>
                </a:solidFill>
                <a:latin typeface="Arial"/>
                <a:ea typeface="Arial"/>
                <a:cs typeface="Arial"/>
                <a:sym typeface="Arial"/>
              </a:rPr>
              <a:t> </a:t>
            </a:r>
            <a:r>
              <a:rPr lang="en-US" sz="1100" b="0" i="1" u="none" strike="noStrike" cap="none" dirty="0" err="1">
                <a:solidFill>
                  <a:schemeClr val="lt1"/>
                </a:solidFill>
                <a:latin typeface="Arial"/>
                <a:ea typeface="Arial"/>
                <a:cs typeface="Arial"/>
                <a:sym typeface="Arial"/>
              </a:rPr>
              <a:t>sức</a:t>
            </a:r>
            <a:r>
              <a:rPr lang="en-US" sz="1100" b="0" i="1" u="none" strike="noStrike" cap="none" dirty="0">
                <a:solidFill>
                  <a:schemeClr val="lt1"/>
                </a:solidFill>
                <a:latin typeface="Arial"/>
                <a:ea typeface="Arial"/>
                <a:cs typeface="Arial"/>
                <a:sym typeface="Arial"/>
              </a:rPr>
              <a:t> </a:t>
            </a:r>
            <a:r>
              <a:rPr lang="en-US" sz="1100" b="0" i="1" u="none" strike="noStrike" cap="none" dirty="0" err="1">
                <a:solidFill>
                  <a:schemeClr val="lt1"/>
                </a:solidFill>
                <a:latin typeface="Arial"/>
                <a:ea typeface="Arial"/>
                <a:cs typeface="Arial"/>
                <a:sym typeface="Arial"/>
              </a:rPr>
              <a:t>khỏe</a:t>
            </a:r>
            <a:r>
              <a:rPr lang="en-US" sz="1100" b="0" i="1" u="none" strike="noStrike" cap="none" dirty="0">
                <a:solidFill>
                  <a:schemeClr val="lt1"/>
                </a:solidFill>
                <a:latin typeface="Arial"/>
                <a:ea typeface="Arial"/>
                <a:cs typeface="Arial"/>
                <a:sym typeface="Arial"/>
              </a:rPr>
              <a:t> </a:t>
            </a:r>
            <a:r>
              <a:rPr lang="en-US" sz="1100" b="0" i="1" u="none" strike="noStrike" cap="none" dirty="0" err="1">
                <a:solidFill>
                  <a:schemeClr val="lt1"/>
                </a:solidFill>
                <a:latin typeface="Arial"/>
                <a:ea typeface="Arial"/>
                <a:cs typeface="Arial"/>
                <a:sym typeface="Arial"/>
              </a:rPr>
              <a:t>thôn</a:t>
            </a:r>
            <a:r>
              <a:rPr lang="en-US" sz="1100" b="0" i="1" u="none" strike="noStrike" cap="none" dirty="0">
                <a:solidFill>
                  <a:schemeClr val="lt1"/>
                </a:solidFill>
                <a:latin typeface="Arial"/>
                <a:ea typeface="Arial"/>
                <a:cs typeface="Arial"/>
                <a:sym typeface="Arial"/>
              </a:rPr>
              <a:t> </a:t>
            </a:r>
            <a:r>
              <a:rPr lang="en-US" sz="1100" b="0" i="1" u="none" strike="noStrike" cap="none" dirty="0" err="1">
                <a:solidFill>
                  <a:schemeClr val="lt1"/>
                </a:solidFill>
                <a:latin typeface="Arial"/>
                <a:ea typeface="Arial"/>
                <a:cs typeface="Arial"/>
                <a:sym typeface="Arial"/>
              </a:rPr>
              <a:t>buôn</a:t>
            </a:r>
            <a:r>
              <a:rPr lang="en-US" sz="1100" i="1" dirty="0">
                <a:solidFill>
                  <a:schemeClr val="lt1"/>
                </a:solidFill>
              </a:rPr>
              <a:t>. T</a:t>
            </a:r>
            <a:r>
              <a:rPr lang="en-GB" sz="1100" i="1" dirty="0" err="1">
                <a:solidFill>
                  <a:schemeClr val="lt1"/>
                </a:solidFill>
              </a:rPr>
              <a:t>ập</a:t>
            </a:r>
            <a:r>
              <a:rPr lang="en-GB" sz="1100" i="1" dirty="0">
                <a:solidFill>
                  <a:schemeClr val="lt1"/>
                </a:solidFill>
              </a:rPr>
              <a:t> </a:t>
            </a:r>
            <a:r>
              <a:rPr lang="en-GB" sz="1100" i="1" dirty="0" err="1">
                <a:solidFill>
                  <a:schemeClr val="lt1"/>
                </a:solidFill>
              </a:rPr>
              <a:t>huấn</a:t>
            </a:r>
            <a:r>
              <a:rPr lang="en-GB" sz="1100" i="1" dirty="0">
                <a:solidFill>
                  <a:schemeClr val="lt1"/>
                </a:solidFill>
              </a:rPr>
              <a:t> </a:t>
            </a:r>
            <a:r>
              <a:rPr lang="en-GB" sz="1100" i="1" dirty="0" err="1">
                <a:solidFill>
                  <a:schemeClr val="lt1"/>
                </a:solidFill>
              </a:rPr>
              <a:t>thí</a:t>
            </a:r>
            <a:r>
              <a:rPr lang="en-GB" sz="1100" i="1" dirty="0">
                <a:solidFill>
                  <a:schemeClr val="lt1"/>
                </a:solidFill>
              </a:rPr>
              <a:t> </a:t>
            </a:r>
            <a:r>
              <a:rPr lang="en-GB" sz="1100" i="1" dirty="0" err="1">
                <a:solidFill>
                  <a:schemeClr val="lt1"/>
                </a:solidFill>
              </a:rPr>
              <a:t>điểm</a:t>
            </a:r>
            <a:r>
              <a:rPr lang="en-GB" sz="1100" i="1" dirty="0">
                <a:solidFill>
                  <a:schemeClr val="lt1"/>
                </a:solidFill>
              </a:rPr>
              <a:t> </a:t>
            </a:r>
            <a:r>
              <a:rPr lang="en-GB" sz="1100" i="1" dirty="0" err="1">
                <a:solidFill>
                  <a:schemeClr val="lt1"/>
                </a:solidFill>
              </a:rPr>
              <a:t>cho</a:t>
            </a:r>
            <a:r>
              <a:rPr lang="en-GB" sz="1100" i="1" dirty="0">
                <a:solidFill>
                  <a:schemeClr val="lt1"/>
                </a:solidFill>
              </a:rPr>
              <a:t> </a:t>
            </a:r>
            <a:r>
              <a:rPr lang="en-GB" sz="1100" i="1" dirty="0" err="1">
                <a:solidFill>
                  <a:schemeClr val="lt1"/>
                </a:solidFill>
              </a:rPr>
              <a:t>cộng</a:t>
            </a:r>
            <a:r>
              <a:rPr lang="en-GB" sz="1100" i="1" dirty="0">
                <a:solidFill>
                  <a:schemeClr val="lt1"/>
                </a:solidFill>
              </a:rPr>
              <a:t> </a:t>
            </a:r>
            <a:r>
              <a:rPr lang="en-GB" sz="1100" i="1" dirty="0" err="1">
                <a:solidFill>
                  <a:schemeClr val="lt1"/>
                </a:solidFill>
              </a:rPr>
              <a:t>tác</a:t>
            </a:r>
            <a:r>
              <a:rPr lang="en-GB" sz="1100" i="1" dirty="0">
                <a:solidFill>
                  <a:schemeClr val="lt1"/>
                </a:solidFill>
              </a:rPr>
              <a:t> </a:t>
            </a:r>
            <a:r>
              <a:rPr lang="en-GB" sz="1100" i="1" dirty="0" err="1">
                <a:solidFill>
                  <a:schemeClr val="lt1"/>
                </a:solidFill>
              </a:rPr>
              <a:t>viên</a:t>
            </a:r>
            <a:r>
              <a:rPr lang="en-GB" sz="1100" i="1" dirty="0">
                <a:solidFill>
                  <a:schemeClr val="lt1"/>
                </a:solidFill>
              </a:rPr>
              <a:t> y </a:t>
            </a:r>
            <a:r>
              <a:rPr lang="en-GB" sz="1100" i="1" dirty="0" err="1">
                <a:solidFill>
                  <a:schemeClr val="lt1"/>
                </a:solidFill>
              </a:rPr>
              <a:t>tế</a:t>
            </a:r>
            <a:r>
              <a:rPr lang="en-GB" sz="1100" i="1" dirty="0">
                <a:solidFill>
                  <a:schemeClr val="lt1"/>
                </a:solidFill>
              </a:rPr>
              <a:t> </a:t>
            </a:r>
            <a:r>
              <a:rPr lang="en-GB" sz="1100" i="1" dirty="0" err="1">
                <a:solidFill>
                  <a:schemeClr val="lt1"/>
                </a:solidFill>
              </a:rPr>
              <a:t>tại</a:t>
            </a:r>
            <a:r>
              <a:rPr lang="en-GB" sz="1100" i="1" dirty="0">
                <a:solidFill>
                  <a:schemeClr val="lt1"/>
                </a:solidFill>
              </a:rPr>
              <a:t> Sumba, Indonesia. </a:t>
            </a:r>
            <a:r>
              <a:rPr lang="en-GB" sz="1100" i="1" dirty="0" err="1">
                <a:solidFill>
                  <a:schemeClr val="lt1"/>
                </a:solidFill>
              </a:rPr>
              <a:t>Nguồn</a:t>
            </a:r>
            <a:r>
              <a:rPr lang="en-GB" sz="1100" i="1" dirty="0">
                <a:solidFill>
                  <a:schemeClr val="lt1"/>
                </a:solidFill>
              </a:rPr>
              <a:t> </a:t>
            </a:r>
            <a:r>
              <a:rPr lang="en-GB" sz="1100" i="1" dirty="0" err="1">
                <a:solidFill>
                  <a:schemeClr val="lt1"/>
                </a:solidFill>
              </a:rPr>
              <a:t>ảnh</a:t>
            </a:r>
            <a:r>
              <a:rPr lang="en-GB" sz="1100" i="1" dirty="0">
                <a:solidFill>
                  <a:schemeClr val="lt1"/>
                </a:solidFill>
              </a:rPr>
              <a:t>: OUCRU, 2022.</a:t>
            </a:r>
            <a:endParaRPr lang="en-US" dirty="0">
              <a:solidFill>
                <a:schemeClr val="lt1"/>
              </a:solidFill>
            </a:endParaRPr>
          </a:p>
        </p:txBody>
      </p:sp>
      <p:sp>
        <p:nvSpPr>
          <p:cNvPr id="8" name="Google Shape;452;p53"/>
          <p:cNvSpPr txBox="1"/>
          <p:nvPr/>
        </p:nvSpPr>
        <p:spPr>
          <a:xfrm>
            <a:off x="641710" y="4550639"/>
            <a:ext cx="5833200" cy="307736"/>
          </a:xfrm>
          <a:prstGeom prst="rect">
            <a:avLst/>
          </a:prstGeom>
          <a:solidFill>
            <a:srgbClr val="45698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a:p>
        </p:txBody>
      </p:sp>
      <p:sp>
        <p:nvSpPr>
          <p:cNvPr id="3" name="Slide Number Placeholder 2">
            <a:extLst>
              <a:ext uri="{FF2B5EF4-FFF2-40B4-BE49-F238E27FC236}">
                <a16:creationId xmlns:a16="http://schemas.microsoft.com/office/drawing/2014/main" id="{EB89E93B-CF03-91BE-6CA5-BFCC606405B8}"/>
              </a:ext>
            </a:extLst>
          </p:cNvPr>
          <p:cNvSpPr>
            <a:spLocks noGrp="1"/>
          </p:cNvSpPr>
          <p:nvPr>
            <p:ph type="sldNum" idx="12"/>
          </p:nvPr>
        </p:nvSpPr>
        <p:spPr/>
        <p:txBody>
          <a:bodyPr/>
          <a:lstStyle/>
          <a:p>
            <a:fld id="{00000000-1234-1234-1234-123412341234}" type="slidenum">
              <a:rPr lang="en-GB"/>
              <a:t>46</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g14b49323bf2_0_45"/>
          <p:cNvSpPr txBox="1"/>
          <p:nvPr/>
        </p:nvSpPr>
        <p:spPr>
          <a:xfrm>
            <a:off x="626443" y="1052627"/>
            <a:ext cx="5833200" cy="563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b="1">
                <a:solidFill>
                  <a:srgbClr val="456980"/>
                </a:solidFill>
              </a:rPr>
              <a:t>BƯỚC</a:t>
            </a:r>
            <a:r>
              <a:rPr lang="en-GB" sz="1500" b="1" i="0" u="none" strike="noStrike" cap="none">
                <a:solidFill>
                  <a:srgbClr val="456980"/>
                </a:solidFill>
                <a:latin typeface="Arial"/>
                <a:ea typeface="Arial"/>
                <a:cs typeface="Arial"/>
                <a:sym typeface="Arial"/>
              </a:rPr>
              <a:t> 1: Kh</a:t>
            </a:r>
            <a:r>
              <a:rPr lang="en-GB" sz="1500" b="1">
                <a:solidFill>
                  <a:srgbClr val="456980"/>
                </a:solidFill>
              </a:rPr>
              <a:t>ởi động và học về bối cảnh địa phương (tiếp)</a:t>
            </a:r>
            <a:endParaRPr sz="1500" b="0" i="0" u="none" strike="noStrike" cap="none">
              <a:solidFill>
                <a:srgbClr val="456980"/>
              </a:solidFill>
              <a:latin typeface="Arial"/>
              <a:ea typeface="Arial"/>
              <a:cs typeface="Arial"/>
              <a:sym typeface="Arial"/>
            </a:endParaRPr>
          </a:p>
          <a:p>
            <a:pPr marL="0" marR="0" lvl="0" indent="0" algn="l" rtl="0">
              <a:spcBef>
                <a:spcPts val="554"/>
              </a:spcBef>
              <a:spcAft>
                <a:spcPts val="0"/>
              </a:spcAft>
              <a:buNone/>
            </a:pPr>
            <a:r>
              <a:rPr lang="en-GB" sz="1100" i="1">
                <a:solidFill>
                  <a:schemeClr val="dk1"/>
                </a:solidFill>
              </a:rPr>
              <a:t>Bước này gồm 2 hoạt động - Tổng thời gian: 40 phút </a:t>
            </a:r>
            <a:endParaRPr/>
          </a:p>
        </p:txBody>
      </p:sp>
      <p:sp>
        <p:nvSpPr>
          <p:cNvPr id="712" name="Google Shape;712;g14b49323bf2_0_45"/>
          <p:cNvSpPr txBox="1"/>
          <p:nvPr/>
        </p:nvSpPr>
        <p:spPr>
          <a:xfrm>
            <a:off x="626342" y="1823902"/>
            <a:ext cx="5833200" cy="1633200"/>
          </a:xfrm>
          <a:prstGeom prst="rect">
            <a:avLst/>
          </a:prstGeom>
          <a:solidFill>
            <a:srgbClr val="E6E6E6"/>
          </a:solid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Font typeface="Arial"/>
              <a:buNone/>
            </a:pPr>
            <a:r>
              <a:rPr lang="en-GB" sz="1300" b="1">
                <a:solidFill>
                  <a:srgbClr val="067973"/>
                </a:solidFill>
              </a:rPr>
              <a:t>HOẠT ĐỘNG 2: </a:t>
            </a:r>
            <a:r>
              <a:rPr lang="en-GB" sz="1300" b="1" err="1">
                <a:solidFill>
                  <a:srgbClr val="067973"/>
                </a:solidFill>
              </a:rPr>
              <a:t>Vẽ</a:t>
            </a:r>
            <a:r>
              <a:rPr lang="en-GB" sz="1300" b="1">
                <a:solidFill>
                  <a:srgbClr val="067973"/>
                </a:solidFill>
              </a:rPr>
              <a:t> </a:t>
            </a:r>
            <a:r>
              <a:rPr lang="en-GB" sz="1300" b="1" err="1">
                <a:solidFill>
                  <a:srgbClr val="067973"/>
                </a:solidFill>
              </a:rPr>
              <a:t>sơ</a:t>
            </a:r>
            <a:r>
              <a:rPr lang="en-GB" sz="1300" b="1">
                <a:solidFill>
                  <a:srgbClr val="067973"/>
                </a:solidFill>
              </a:rPr>
              <a:t> </a:t>
            </a:r>
            <a:r>
              <a:rPr lang="en-GB" sz="1300" b="1" err="1">
                <a:solidFill>
                  <a:srgbClr val="067973"/>
                </a:solidFill>
              </a:rPr>
              <a:t>đồ</a:t>
            </a:r>
            <a:r>
              <a:rPr lang="en-GB" sz="1300" b="1">
                <a:solidFill>
                  <a:srgbClr val="067973"/>
                </a:solidFill>
              </a:rPr>
              <a:t> </a:t>
            </a:r>
            <a:r>
              <a:rPr lang="en-GB" sz="1300" b="1" err="1">
                <a:solidFill>
                  <a:srgbClr val="067973"/>
                </a:solidFill>
              </a:rPr>
              <a:t>sức</a:t>
            </a:r>
            <a:r>
              <a:rPr lang="en-GB" sz="1300" b="1">
                <a:solidFill>
                  <a:srgbClr val="067973"/>
                </a:solidFill>
              </a:rPr>
              <a:t> </a:t>
            </a:r>
            <a:r>
              <a:rPr lang="en-GB" sz="1300" b="1" err="1">
                <a:solidFill>
                  <a:srgbClr val="067973"/>
                </a:solidFill>
              </a:rPr>
              <a:t>khỏe</a:t>
            </a:r>
            <a:r>
              <a:rPr lang="en-GB" sz="1300" b="1">
                <a:solidFill>
                  <a:srgbClr val="067973"/>
                </a:solidFill>
              </a:rPr>
              <a:t> </a:t>
            </a:r>
            <a:r>
              <a:rPr lang="en-GB" sz="1300" b="1" err="1">
                <a:solidFill>
                  <a:srgbClr val="067973"/>
                </a:solidFill>
              </a:rPr>
              <a:t>địa</a:t>
            </a:r>
            <a:r>
              <a:rPr lang="en-GB" sz="1300" b="1">
                <a:solidFill>
                  <a:srgbClr val="067973"/>
                </a:solidFill>
              </a:rPr>
              <a:t> </a:t>
            </a:r>
            <a:r>
              <a:rPr lang="en-GB" sz="1300" b="1" err="1">
                <a:solidFill>
                  <a:srgbClr val="067973"/>
                </a:solidFill>
              </a:rPr>
              <a:t>phương</a:t>
            </a:r>
            <a:endParaRPr>
              <a:solidFill>
                <a:schemeClr val="dk1"/>
              </a:solidFill>
            </a:endParaRPr>
          </a:p>
          <a:p>
            <a:pPr marL="0" lvl="0" indent="0" algn="just" rtl="0">
              <a:spcBef>
                <a:spcPts val="554"/>
              </a:spcBef>
              <a:spcAft>
                <a:spcPts val="0"/>
              </a:spcAft>
              <a:buClr>
                <a:schemeClr val="dk1"/>
              </a:buClr>
              <a:buSzPts val="1100"/>
              <a:buFont typeface="Arial"/>
              <a:buNone/>
            </a:pPr>
            <a:r>
              <a:rPr lang="en-GB" sz="1100" i="1" err="1">
                <a:solidFill>
                  <a:schemeClr val="dk1"/>
                </a:solidFill>
              </a:rPr>
              <a:t>Thời</a:t>
            </a:r>
            <a:r>
              <a:rPr lang="en-GB" sz="1100" i="1">
                <a:solidFill>
                  <a:schemeClr val="dk1"/>
                </a:solidFill>
              </a:rPr>
              <a:t> </a:t>
            </a:r>
            <a:r>
              <a:rPr lang="en-GB" sz="1100" i="1" err="1">
                <a:solidFill>
                  <a:schemeClr val="dk1"/>
                </a:solidFill>
              </a:rPr>
              <a:t>gian</a:t>
            </a:r>
            <a:r>
              <a:rPr lang="en-GB" sz="1100" i="1">
                <a:solidFill>
                  <a:schemeClr val="dk1"/>
                </a:solidFill>
              </a:rPr>
              <a:t>: 25 </a:t>
            </a:r>
            <a:r>
              <a:rPr lang="en-GB" sz="1100" i="1" err="1">
                <a:solidFill>
                  <a:schemeClr val="dk1"/>
                </a:solidFill>
              </a:rPr>
              <a:t>phút</a:t>
            </a:r>
            <a:endParaRPr sz="1300" b="1">
              <a:solidFill>
                <a:srgbClr val="067973"/>
              </a:solidFill>
            </a:endParaRPr>
          </a:p>
          <a:p>
            <a:pPr marL="0" marR="0" lvl="0" indent="0" algn="just" rtl="0">
              <a:lnSpc>
                <a:spcPct val="100000"/>
              </a:lnSpc>
              <a:spcBef>
                <a:spcPts val="0"/>
              </a:spcBef>
              <a:spcAft>
                <a:spcPts val="0"/>
              </a:spcAft>
              <a:buClr>
                <a:srgbClr val="000000"/>
              </a:buClr>
              <a:buSzPts val="1100"/>
              <a:buFont typeface="Arial"/>
              <a:buNone/>
            </a:pPr>
            <a:endParaRPr sz="1100" b="0" i="1" u="none" strike="noStrike">
              <a:solidFill>
                <a:srgbClr val="000000"/>
              </a:solidFill>
              <a:latin typeface="Arial"/>
              <a:ea typeface="Arial"/>
              <a:cs typeface="Arial"/>
              <a:sym typeface="Arial"/>
            </a:endParaRPr>
          </a:p>
          <a:p>
            <a:pPr marL="0" marR="0" lvl="0" indent="0" algn="l" rtl="0">
              <a:lnSpc>
                <a:spcPct val="150000"/>
              </a:lnSpc>
              <a:spcBef>
                <a:spcPts val="0"/>
              </a:spcBef>
              <a:spcAft>
                <a:spcPts val="0"/>
              </a:spcAft>
              <a:buNone/>
            </a:pPr>
            <a:r>
              <a:rPr lang="en-GB" sz="1100" err="1"/>
              <a:t>Tập</a:t>
            </a:r>
            <a:r>
              <a:rPr lang="en-GB" sz="1100"/>
              <a:t> </a:t>
            </a:r>
            <a:r>
              <a:rPr lang="en-GB" sz="1100" err="1"/>
              <a:t>huấn</a:t>
            </a:r>
            <a:r>
              <a:rPr lang="en-GB" sz="1100"/>
              <a:t> </a:t>
            </a:r>
            <a:r>
              <a:rPr lang="en-GB" sz="1100" err="1"/>
              <a:t>viên</a:t>
            </a:r>
            <a:r>
              <a:rPr lang="en-GB" sz="1100"/>
              <a:t> </a:t>
            </a:r>
            <a:r>
              <a:rPr lang="en-GB" sz="1100" err="1"/>
              <a:t>dành</a:t>
            </a:r>
            <a:r>
              <a:rPr lang="en-GB" sz="1100"/>
              <a:t> 15 </a:t>
            </a:r>
            <a:r>
              <a:rPr lang="en-GB" sz="1100" err="1"/>
              <a:t>phút</a:t>
            </a:r>
            <a:r>
              <a:rPr lang="en-GB" sz="1100"/>
              <a:t> </a:t>
            </a:r>
            <a:r>
              <a:rPr lang="en-GB" sz="1100" err="1"/>
              <a:t>để</a:t>
            </a:r>
            <a:r>
              <a:rPr lang="en-GB" sz="1100"/>
              <a:t> </a:t>
            </a:r>
            <a:r>
              <a:rPr lang="en-GB" sz="1100" err="1"/>
              <a:t>tất</a:t>
            </a:r>
            <a:r>
              <a:rPr lang="en-GB" sz="1100"/>
              <a:t> </a:t>
            </a:r>
            <a:r>
              <a:rPr lang="en-GB" sz="1100" err="1"/>
              <a:t>cả</a:t>
            </a:r>
            <a:r>
              <a:rPr lang="en-GB" sz="1100"/>
              <a:t> </a:t>
            </a:r>
            <a:r>
              <a:rPr lang="en-GB" sz="1100" err="1"/>
              <a:t>các</a:t>
            </a:r>
            <a:r>
              <a:rPr lang="en-GB" sz="1100"/>
              <a:t> </a:t>
            </a:r>
            <a:r>
              <a:rPr lang="en-GB" sz="1100" err="1"/>
              <a:t>nhóm</a:t>
            </a:r>
            <a:r>
              <a:rPr lang="en-GB" sz="1100"/>
              <a:t> </a:t>
            </a:r>
            <a:r>
              <a:rPr lang="en-GB" sz="1100" err="1"/>
              <a:t>thuyết</a:t>
            </a:r>
            <a:r>
              <a:rPr lang="en-GB" sz="1100"/>
              <a:t> </a:t>
            </a:r>
            <a:r>
              <a:rPr lang="en-GB" sz="1100" err="1"/>
              <a:t>trình</a:t>
            </a:r>
            <a:r>
              <a:rPr lang="en-GB" sz="1100"/>
              <a:t> </a:t>
            </a:r>
            <a:r>
              <a:rPr lang="en-GB" sz="1100" err="1"/>
              <a:t>và</a:t>
            </a:r>
            <a:r>
              <a:rPr lang="en-GB" sz="1100"/>
              <a:t> </a:t>
            </a:r>
            <a:r>
              <a:rPr lang="en-GB" sz="1100" err="1"/>
              <a:t>thảo</a:t>
            </a:r>
            <a:r>
              <a:rPr lang="en-GB" sz="1100"/>
              <a:t> </a:t>
            </a:r>
            <a:r>
              <a:rPr lang="en-GB" sz="1100" err="1"/>
              <a:t>luận</a:t>
            </a:r>
            <a:r>
              <a:rPr lang="en-GB" sz="1100"/>
              <a:t> </a:t>
            </a:r>
            <a:r>
              <a:rPr lang="en-GB" sz="1100" err="1"/>
              <a:t>để</a:t>
            </a:r>
            <a:r>
              <a:rPr lang="en-GB" sz="1100"/>
              <a:t> </a:t>
            </a:r>
            <a:r>
              <a:rPr lang="en-GB" sz="1100" err="1"/>
              <a:t>hoàn</a:t>
            </a:r>
            <a:r>
              <a:rPr lang="en-GB" sz="1100"/>
              <a:t> </a:t>
            </a:r>
            <a:r>
              <a:rPr lang="en-GB" sz="1100" err="1"/>
              <a:t>thành</a:t>
            </a:r>
            <a:r>
              <a:rPr lang="en-GB" sz="1100"/>
              <a:t> </a:t>
            </a:r>
            <a:r>
              <a:rPr lang="en-GB" sz="1100" err="1"/>
              <a:t>bản</a:t>
            </a:r>
            <a:r>
              <a:rPr lang="en-GB" sz="1100"/>
              <a:t> </a:t>
            </a:r>
            <a:r>
              <a:rPr lang="en-GB" sz="1100" err="1"/>
              <a:t>đồ</a:t>
            </a:r>
            <a:r>
              <a:rPr lang="en-GB" sz="1100"/>
              <a:t>. </a:t>
            </a:r>
            <a:r>
              <a:rPr lang="en-GB" sz="1100" err="1"/>
              <a:t>Tập</a:t>
            </a:r>
            <a:r>
              <a:rPr lang="en-GB" sz="1100"/>
              <a:t> </a:t>
            </a:r>
            <a:r>
              <a:rPr lang="en-GB" sz="1100" err="1"/>
              <a:t>huấn</a:t>
            </a:r>
            <a:r>
              <a:rPr lang="en-GB" sz="1100"/>
              <a:t> </a:t>
            </a:r>
            <a:r>
              <a:rPr lang="en-GB" sz="1100" err="1"/>
              <a:t>viên</a:t>
            </a:r>
            <a:r>
              <a:rPr lang="en-GB" sz="1100"/>
              <a:t> </a:t>
            </a:r>
            <a:r>
              <a:rPr lang="en-GB" sz="1100" err="1"/>
              <a:t>tổng</a:t>
            </a:r>
            <a:r>
              <a:rPr lang="en-GB" sz="1100"/>
              <a:t> </a:t>
            </a:r>
            <a:r>
              <a:rPr lang="en-GB" sz="1100" err="1"/>
              <a:t>kết</a:t>
            </a:r>
            <a:r>
              <a:rPr lang="en-GB" sz="1100"/>
              <a:t> </a:t>
            </a:r>
            <a:r>
              <a:rPr lang="en-GB" sz="1100" err="1"/>
              <a:t>lại</a:t>
            </a:r>
            <a:r>
              <a:rPr lang="en-GB" sz="1100"/>
              <a:t> </a:t>
            </a:r>
            <a:r>
              <a:rPr lang="en-GB" sz="1100" err="1"/>
              <a:t>khi</a:t>
            </a:r>
            <a:r>
              <a:rPr lang="en-GB" sz="1100"/>
              <a:t> </a:t>
            </a:r>
            <a:r>
              <a:rPr lang="en-GB" sz="1100" err="1"/>
              <a:t>tất</a:t>
            </a:r>
            <a:r>
              <a:rPr lang="en-GB" sz="1100"/>
              <a:t> </a:t>
            </a:r>
            <a:r>
              <a:rPr lang="en-GB" sz="1100" err="1"/>
              <a:t>cả</a:t>
            </a:r>
            <a:r>
              <a:rPr lang="en-GB" sz="1100"/>
              <a:t> </a:t>
            </a:r>
            <a:r>
              <a:rPr lang="en-GB" sz="1100" err="1"/>
              <a:t>các</a:t>
            </a:r>
            <a:r>
              <a:rPr lang="en-GB" sz="1100"/>
              <a:t> </a:t>
            </a:r>
            <a:r>
              <a:rPr lang="en-GB" sz="1100" err="1"/>
              <a:t>nhóm</a:t>
            </a:r>
            <a:r>
              <a:rPr lang="en-GB" sz="1100"/>
              <a:t> </a:t>
            </a:r>
            <a:r>
              <a:rPr lang="en-GB" sz="1100" err="1"/>
              <a:t>thống</a:t>
            </a:r>
            <a:r>
              <a:rPr lang="en-GB" sz="1100"/>
              <a:t> </a:t>
            </a:r>
            <a:r>
              <a:rPr lang="en-GB" sz="1100" err="1"/>
              <a:t>nhất</a:t>
            </a:r>
            <a:r>
              <a:rPr lang="en-GB" sz="1100"/>
              <a:t> ý </a:t>
            </a:r>
            <a:r>
              <a:rPr lang="en-GB" sz="1100" err="1"/>
              <a:t>kiến</a:t>
            </a:r>
            <a:r>
              <a:rPr lang="en-GB" sz="1100"/>
              <a:t> </a:t>
            </a:r>
            <a:r>
              <a:rPr lang="en-GB" sz="1100" err="1"/>
              <a:t>về</a:t>
            </a:r>
            <a:r>
              <a:rPr lang="en-GB" sz="1100"/>
              <a:t> </a:t>
            </a:r>
            <a:r>
              <a:rPr lang="en-GB" sz="1100" err="1"/>
              <a:t>tờ</a:t>
            </a:r>
            <a:r>
              <a:rPr lang="en-GB" sz="1100"/>
              <a:t> </a:t>
            </a:r>
            <a:r>
              <a:rPr lang="en-GB" sz="1100" err="1"/>
              <a:t>bản</a:t>
            </a:r>
            <a:r>
              <a:rPr lang="en-GB" sz="1100"/>
              <a:t> </a:t>
            </a:r>
            <a:r>
              <a:rPr lang="en-GB" sz="1100" err="1"/>
              <a:t>đồ</a:t>
            </a:r>
            <a:r>
              <a:rPr lang="en-GB" sz="1100"/>
              <a:t> </a:t>
            </a:r>
            <a:r>
              <a:rPr lang="en-GB" sz="1100" err="1"/>
              <a:t>bối</a:t>
            </a:r>
            <a:r>
              <a:rPr lang="en-GB" sz="1100"/>
              <a:t> </a:t>
            </a:r>
            <a:r>
              <a:rPr lang="en-GB" sz="1100" err="1"/>
              <a:t>cảnh</a:t>
            </a:r>
            <a:r>
              <a:rPr lang="en-GB" sz="1100"/>
              <a:t> </a:t>
            </a:r>
            <a:r>
              <a:rPr lang="en-GB" sz="1100" err="1"/>
              <a:t>sức</a:t>
            </a:r>
            <a:r>
              <a:rPr lang="en-GB" sz="1100"/>
              <a:t> </a:t>
            </a:r>
            <a:r>
              <a:rPr lang="en-GB" sz="1100" err="1"/>
              <a:t>khỏe</a:t>
            </a:r>
            <a:r>
              <a:rPr lang="en-GB" sz="1100"/>
              <a:t> ở </a:t>
            </a:r>
            <a:r>
              <a:rPr lang="en-GB" sz="1100" err="1"/>
              <a:t>tại</a:t>
            </a:r>
            <a:r>
              <a:rPr lang="en-GB" sz="1100"/>
              <a:t> </a:t>
            </a:r>
            <a:r>
              <a:rPr lang="en-GB" sz="1100" err="1"/>
              <a:t>địa</a:t>
            </a:r>
            <a:r>
              <a:rPr lang="en-GB" sz="1100"/>
              <a:t> </a:t>
            </a:r>
            <a:r>
              <a:rPr lang="en-GB" sz="1100" err="1"/>
              <a:t>phương</a:t>
            </a:r>
            <a:r>
              <a:rPr lang="en-GB" sz="1100"/>
              <a:t> </a:t>
            </a:r>
            <a:r>
              <a:rPr lang="en-GB" sz="1100" err="1"/>
              <a:t>họ</a:t>
            </a:r>
            <a:r>
              <a:rPr lang="en-GB" sz="1100"/>
              <a:t>. </a:t>
            </a:r>
            <a:br>
              <a:rPr lang="en-GB" sz="2400">
                <a:solidFill>
                  <a:srgbClr val="000000"/>
                </a:solidFill>
                <a:latin typeface="Calibri"/>
                <a:ea typeface="Calibri"/>
                <a:cs typeface="Calibri"/>
                <a:sym typeface="Calibri"/>
              </a:rPr>
            </a:br>
            <a:endParaRPr sz="1100" b="0" i="1" u="none" strike="noStrike">
              <a:solidFill>
                <a:srgbClr val="000000"/>
              </a:solidFill>
              <a:latin typeface="Arial"/>
              <a:ea typeface="Arial"/>
              <a:cs typeface="Arial"/>
              <a:sym typeface="Arial"/>
            </a:endParaRPr>
          </a:p>
        </p:txBody>
      </p:sp>
      <p:sp>
        <p:nvSpPr>
          <p:cNvPr id="713" name="Google Shape;713;g14b49323bf2_0_45"/>
          <p:cNvSpPr txBox="1"/>
          <p:nvPr/>
        </p:nvSpPr>
        <p:spPr>
          <a:xfrm>
            <a:off x="626342" y="3660457"/>
            <a:ext cx="5833200" cy="2301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8C2137"/>
              </a:buClr>
              <a:buSzPts val="1200"/>
              <a:buFont typeface="Arial"/>
              <a:buNone/>
            </a:pPr>
            <a:r>
              <a:rPr lang="en-GB" sz="1100" b="1">
                <a:solidFill>
                  <a:srgbClr val="8C2137"/>
                </a:solidFill>
              </a:rPr>
              <a:t>Ghi chú cho tập huấn viên</a:t>
            </a:r>
            <a:endParaRPr sz="1200">
              <a:solidFill>
                <a:schemeClr val="dk1"/>
              </a:solidFill>
              <a:latin typeface="Arial"/>
              <a:ea typeface="Arial"/>
              <a:cs typeface="Arial"/>
              <a:sym typeface="Arial"/>
            </a:endParaRPr>
          </a:p>
          <a:p>
            <a:pPr marL="0" marR="0" lvl="0" indent="0" algn="ctr" rtl="0">
              <a:spcBef>
                <a:spcPts val="0"/>
              </a:spcBef>
              <a:spcAft>
                <a:spcPts val="0"/>
              </a:spcAft>
              <a:buClr>
                <a:schemeClr val="dk1"/>
              </a:buClr>
              <a:buSzPts val="1200"/>
              <a:buFont typeface="Calibri"/>
              <a:buNone/>
            </a:pPr>
            <a:endParaRPr sz="1200" b="1" i="1">
              <a:solidFill>
                <a:srgbClr val="8C2137"/>
              </a:solidFill>
              <a:latin typeface="Arial"/>
              <a:ea typeface="Arial"/>
              <a:cs typeface="Arial"/>
              <a:sym typeface="Arial"/>
            </a:endParaRPr>
          </a:p>
          <a:p>
            <a:pPr marL="171450" marR="0" lvl="0" indent="-165100" algn="just" rtl="0">
              <a:spcBef>
                <a:spcPts val="0"/>
              </a:spcBef>
              <a:spcAft>
                <a:spcPts val="0"/>
              </a:spcAft>
              <a:buClr>
                <a:schemeClr val="dk1"/>
              </a:buClr>
              <a:buSzPts val="1000"/>
              <a:buChar char="•"/>
            </a:pPr>
            <a:r>
              <a:rPr lang="en-GB" sz="1100"/>
              <a:t>Các nhân viên y tế cần có hiểu biết chung về nguy cơ cộng đồng đối mặt với bệnh truyền nhiễm và có khả năng truyền thông về những điều đó. Đây là bước đầu tiên trong việc truyền thông về vắc xin.</a:t>
            </a:r>
            <a:endParaRPr sz="1100"/>
          </a:p>
          <a:p>
            <a:pPr marL="171450" marR="0" lvl="0" indent="-165100" algn="just" rtl="0">
              <a:spcBef>
                <a:spcPts val="0"/>
              </a:spcBef>
              <a:spcAft>
                <a:spcPts val="0"/>
              </a:spcAft>
              <a:buClr>
                <a:schemeClr val="dk1"/>
              </a:buClr>
              <a:buSzPts val="1000"/>
              <a:buChar char="•"/>
            </a:pPr>
            <a:r>
              <a:rPr lang="en-GB" sz="1100"/>
              <a:t>Các tập huấn viên khuyến khích người tham gia thảo luận câu chuyện thực tế, cố gắng tránh các ý kiến kỳ thị và giả định khi nói về các bệnh và các đường lây truyền bệnh ở các thôn buôn.</a:t>
            </a:r>
            <a:endParaRPr sz="1100"/>
          </a:p>
          <a:p>
            <a:pPr marL="171450" marR="0" lvl="0" indent="-101600" algn="just" rtl="0">
              <a:spcBef>
                <a:spcPts val="0"/>
              </a:spcBef>
              <a:spcAft>
                <a:spcPts val="0"/>
              </a:spcAft>
              <a:buClr>
                <a:schemeClr val="dk1"/>
              </a:buClr>
              <a:buSzPts val="1100"/>
              <a:buFont typeface="Arial"/>
              <a:buNone/>
            </a:pPr>
            <a:endParaRPr sz="12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pic>
        <p:nvPicPr>
          <p:cNvPr id="714" name="Google Shape;714;g14b49323bf2_0_45" descr="Clipboard with solid fill"/>
          <p:cNvPicPr preferRelativeResize="0"/>
          <p:nvPr/>
        </p:nvPicPr>
        <p:blipFill rotWithShape="1">
          <a:blip r:embed="rId3">
            <a:alphaModFix/>
          </a:blip>
          <a:srcRect/>
          <a:stretch/>
        </p:blipFill>
        <p:spPr>
          <a:xfrm>
            <a:off x="2217006" y="3739448"/>
            <a:ext cx="379001" cy="379001"/>
          </a:xfrm>
          <a:prstGeom prst="rect">
            <a:avLst/>
          </a:prstGeom>
          <a:noFill/>
          <a:ln>
            <a:noFill/>
          </a:ln>
        </p:spPr>
      </p:pic>
      <p:sp>
        <p:nvSpPr>
          <p:cNvPr id="715" name="Google Shape;715;g14b49323bf2_0_45"/>
          <p:cNvSpPr txBox="1"/>
          <p:nvPr/>
        </p:nvSpPr>
        <p:spPr>
          <a:xfrm>
            <a:off x="495793" y="642386"/>
            <a:ext cx="6094500" cy="2616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100" i="1"/>
              <a:t>Mô-đun 5: Vắc-xin và lợi ích của vắc-xin</a:t>
            </a:r>
            <a:endParaRPr sz="1100" i="1">
              <a:solidFill>
                <a:schemeClr val="dk1"/>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827B0A54-5A72-F784-28D4-09AAECBCC98F}"/>
              </a:ext>
            </a:extLst>
          </p:cNvPr>
          <p:cNvSpPr>
            <a:spLocks noGrp="1"/>
          </p:cNvSpPr>
          <p:nvPr>
            <p:ph type="sldNum" idx="12"/>
          </p:nvPr>
        </p:nvSpPr>
        <p:spPr/>
        <p:txBody>
          <a:bodyPr/>
          <a:lstStyle/>
          <a:p>
            <a:fld id="{00000000-1234-1234-1234-123412341234}" type="slidenum">
              <a:rPr lang="en-GB"/>
              <a:t>47</a:t>
            </a:fld>
            <a:endParaRPr lang="en-US"/>
          </a:p>
        </p:txBody>
      </p:sp>
      <p:sp>
        <p:nvSpPr>
          <p:cNvPr id="3" name="Google Shape;478;p30">
            <a:extLst>
              <a:ext uri="{FF2B5EF4-FFF2-40B4-BE49-F238E27FC236}">
                <a16:creationId xmlns:a16="http://schemas.microsoft.com/office/drawing/2014/main" id="{B2B5937F-3304-AA33-5FCA-D5CFBD2003AA}"/>
              </a:ext>
            </a:extLst>
          </p:cNvPr>
          <p:cNvSpPr/>
          <p:nvPr/>
        </p:nvSpPr>
        <p:spPr>
          <a:xfrm>
            <a:off x="626342" y="5576243"/>
            <a:ext cx="5833200" cy="3706013"/>
          </a:xfrm>
          <a:prstGeom prst="rect">
            <a:avLst/>
          </a:prstGeom>
          <a:solidFill>
            <a:schemeClr val="lt1"/>
          </a:solidFill>
          <a:ln w="12700" cap="flat" cmpd="sng">
            <a:solidFill>
              <a:srgbClr val="BA9E5F"/>
            </a:solidFill>
            <a:prstDash val="solid"/>
            <a:miter lim="800000"/>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GB" sz="1100" b="1" i="1" dirty="0" err="1">
                <a:solidFill>
                  <a:srgbClr val="8C2137"/>
                </a:solidFill>
              </a:rPr>
              <a:t>Bạn</a:t>
            </a:r>
            <a:r>
              <a:rPr lang="en-GB" sz="1100" b="1" i="1" dirty="0">
                <a:solidFill>
                  <a:srgbClr val="8C2137"/>
                </a:solidFill>
              </a:rPr>
              <a:t> </a:t>
            </a:r>
            <a:r>
              <a:rPr lang="en-GB" sz="1100" b="1" i="1" dirty="0" err="1">
                <a:solidFill>
                  <a:srgbClr val="8C2137"/>
                </a:solidFill>
              </a:rPr>
              <a:t>có</a:t>
            </a:r>
            <a:r>
              <a:rPr lang="en-GB" sz="1100" b="1" i="1" dirty="0">
                <a:solidFill>
                  <a:srgbClr val="8C2137"/>
                </a:solidFill>
              </a:rPr>
              <a:t> </a:t>
            </a:r>
            <a:r>
              <a:rPr lang="en-GB" sz="1100" b="1" i="1" dirty="0" err="1">
                <a:solidFill>
                  <a:srgbClr val="8C2137"/>
                </a:solidFill>
              </a:rPr>
              <a:t>ghi</a:t>
            </a:r>
            <a:r>
              <a:rPr lang="en-GB" sz="1100" b="1" i="1" dirty="0">
                <a:solidFill>
                  <a:srgbClr val="8C2137"/>
                </a:solidFill>
              </a:rPr>
              <a:t> </a:t>
            </a:r>
            <a:r>
              <a:rPr lang="en-GB" sz="1100" b="1" i="1" dirty="0" err="1">
                <a:solidFill>
                  <a:srgbClr val="8C2137"/>
                </a:solidFill>
              </a:rPr>
              <a:t>chép</a:t>
            </a:r>
            <a:r>
              <a:rPr lang="en-GB" sz="1100" b="1" i="1" dirty="0">
                <a:solidFill>
                  <a:srgbClr val="8C2137"/>
                </a:solidFill>
              </a:rPr>
              <a:t> </a:t>
            </a:r>
            <a:r>
              <a:rPr lang="en-GB" sz="1100" b="1" i="1" dirty="0" err="1">
                <a:solidFill>
                  <a:srgbClr val="8C2137"/>
                </a:solidFill>
              </a:rPr>
              <a:t>hoặc</a:t>
            </a:r>
            <a:r>
              <a:rPr lang="en-GB" sz="1100" b="1" i="1" dirty="0">
                <a:solidFill>
                  <a:srgbClr val="8C2137"/>
                </a:solidFill>
              </a:rPr>
              <a:t> chia </a:t>
            </a:r>
            <a:r>
              <a:rPr lang="en-GB" sz="1100" b="1" i="1" dirty="0" err="1">
                <a:solidFill>
                  <a:srgbClr val="8C2137"/>
                </a:solidFill>
              </a:rPr>
              <a:t>sẻ</a:t>
            </a:r>
            <a:r>
              <a:rPr lang="en-GB" sz="1100" b="1" i="1" dirty="0">
                <a:solidFill>
                  <a:srgbClr val="8C2137"/>
                </a:solidFill>
              </a:rPr>
              <a:t> </a:t>
            </a:r>
            <a:r>
              <a:rPr lang="en-GB" sz="1100" b="1" i="1" dirty="0" err="1">
                <a:solidFill>
                  <a:srgbClr val="8C2137"/>
                </a:solidFill>
              </a:rPr>
              <a:t>gì</a:t>
            </a:r>
            <a:r>
              <a:rPr lang="en-GB" sz="1100" b="1" i="1" dirty="0">
                <a:solidFill>
                  <a:srgbClr val="8C2137"/>
                </a:solidFill>
              </a:rPr>
              <a:t> </a:t>
            </a:r>
            <a:r>
              <a:rPr lang="en-GB" sz="1100" b="1" i="1" dirty="0" err="1">
                <a:solidFill>
                  <a:srgbClr val="8C2137"/>
                </a:solidFill>
              </a:rPr>
              <a:t>về</a:t>
            </a:r>
            <a:r>
              <a:rPr lang="en-GB" sz="1100" b="1" i="1" dirty="0">
                <a:solidFill>
                  <a:srgbClr val="8C2137"/>
                </a:solidFill>
              </a:rPr>
              <a:t> </a:t>
            </a:r>
            <a:r>
              <a:rPr lang="en-GB" sz="1100" b="1" i="1" dirty="0" err="1">
                <a:solidFill>
                  <a:srgbClr val="8C2137"/>
                </a:solidFill>
              </a:rPr>
              <a:t>hoạt</a:t>
            </a:r>
            <a:r>
              <a:rPr lang="en-GB" sz="1100" b="1" i="1" dirty="0">
                <a:solidFill>
                  <a:srgbClr val="8C2137"/>
                </a:solidFill>
              </a:rPr>
              <a:t> </a:t>
            </a:r>
            <a:r>
              <a:rPr lang="en-GB" sz="1100" b="1" i="1" dirty="0" err="1">
                <a:solidFill>
                  <a:srgbClr val="8C2137"/>
                </a:solidFill>
              </a:rPr>
              <a:t>động</a:t>
            </a:r>
            <a:r>
              <a:rPr lang="en-GB" sz="1100" b="1" i="1" dirty="0">
                <a:solidFill>
                  <a:srgbClr val="8C2137"/>
                </a:solidFill>
              </a:rPr>
              <a:t> </a:t>
            </a:r>
            <a:r>
              <a:rPr lang="en-GB" sz="1100" b="1" i="1" dirty="0" err="1">
                <a:solidFill>
                  <a:srgbClr val="8C2137"/>
                </a:solidFill>
              </a:rPr>
              <a:t>này</a:t>
            </a:r>
            <a:r>
              <a:rPr lang="en-GB" sz="1100" b="1" i="1" dirty="0">
                <a:solidFill>
                  <a:srgbClr val="8C2137"/>
                </a:solidFill>
              </a:rPr>
              <a:t> </a:t>
            </a:r>
            <a:r>
              <a:rPr lang="en-GB" sz="1100" b="1" i="1" dirty="0" err="1">
                <a:solidFill>
                  <a:srgbClr val="8C2137"/>
                </a:solidFill>
              </a:rPr>
              <a:t>không</a:t>
            </a:r>
            <a:r>
              <a:rPr lang="en-GB" sz="1100" b="1" i="1" dirty="0">
                <a:solidFill>
                  <a:srgbClr val="8C2137"/>
                </a:solidFill>
              </a:rPr>
              <a:t>?</a:t>
            </a:r>
            <a:endParaRPr lang="en-GB" sz="1100" dirty="0">
              <a:solidFill>
                <a:srgbClr val="8C2137"/>
              </a:solidFill>
            </a:endParaRPr>
          </a:p>
          <a:p>
            <a:pPr marL="0" lvl="0" indent="0" algn="ctr">
              <a:spcBef>
                <a:spcPts val="0"/>
              </a:spcBef>
              <a:spcAft>
                <a:spcPts val="0"/>
              </a:spcAft>
              <a:buSzPts val="1100"/>
              <a:buFont typeface="Arial"/>
              <a:buNone/>
            </a:pPr>
            <a:endParaRPr lang="en-GB" sz="1100" b="1" i="1" dirty="0">
              <a:solidFill>
                <a:srgbClr val="8C2137"/>
              </a:solidFill>
            </a:endParaRPr>
          </a:p>
          <a:p>
            <a:pPr marL="0" marR="0" lvl="0" indent="0" algn="ctr" rtl="0">
              <a:lnSpc>
                <a:spcPct val="100000"/>
              </a:lnSpc>
              <a:spcBef>
                <a:spcPts val="0"/>
              </a:spcBef>
              <a:spcAft>
                <a:spcPts val="0"/>
              </a:spcAft>
              <a:buClr>
                <a:srgbClr val="000000"/>
              </a:buClr>
              <a:buSzPts val="1100"/>
              <a:buFont typeface="Arial"/>
              <a:buNone/>
            </a:pPr>
            <a:endParaRPr sz="1100" b="1" i="1" dirty="0">
              <a:solidFill>
                <a:srgbClr val="8C2137"/>
              </a:solidFill>
            </a:endParaRPr>
          </a:p>
          <a:p>
            <a:pPr marL="0" marR="0" lvl="0" indent="0" algn="ctr" rtl="0">
              <a:lnSpc>
                <a:spcPct val="100000"/>
              </a:lnSpc>
              <a:spcBef>
                <a:spcPts val="0"/>
              </a:spcBef>
              <a:spcAft>
                <a:spcPts val="0"/>
              </a:spcAft>
              <a:buClr>
                <a:srgbClr val="000000"/>
              </a:buClr>
              <a:buSzPts val="1100"/>
              <a:buFont typeface="Arial"/>
              <a:buNone/>
            </a:pPr>
            <a:endParaRPr sz="1100" b="1" i="1" u="none" strike="noStrike" cap="none" dirty="0">
              <a:solidFill>
                <a:srgbClr val="8C2137"/>
              </a:solidFill>
              <a:highlight>
                <a:srgbClr val="FFFF00"/>
              </a:highlight>
              <a:latin typeface="Arial"/>
              <a:ea typeface="Arial"/>
              <a:cs typeface="Arial"/>
              <a:sym typeface="Arial"/>
            </a:endParaRPr>
          </a:p>
        </p:txBody>
      </p:sp>
      <p:pic>
        <p:nvPicPr>
          <p:cNvPr id="4" name="Google Shape;479;p30" descr="Help with solid fill">
            <a:extLst>
              <a:ext uri="{FF2B5EF4-FFF2-40B4-BE49-F238E27FC236}">
                <a16:creationId xmlns:a16="http://schemas.microsoft.com/office/drawing/2014/main" id="{838634FE-07D5-4687-0562-E15E0235DD6D}"/>
              </a:ext>
            </a:extLst>
          </p:cNvPr>
          <p:cNvPicPr preferRelativeResize="0"/>
          <p:nvPr/>
        </p:nvPicPr>
        <p:blipFill rotWithShape="1">
          <a:blip r:embed="rId4">
            <a:alphaModFix/>
          </a:blip>
          <a:srcRect/>
          <a:stretch/>
        </p:blipFill>
        <p:spPr>
          <a:xfrm>
            <a:off x="5934676" y="8718556"/>
            <a:ext cx="524866" cy="5637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g14b49323bf2_0_53"/>
          <p:cNvSpPr txBox="1"/>
          <p:nvPr/>
        </p:nvSpPr>
        <p:spPr>
          <a:xfrm>
            <a:off x="458037" y="1081047"/>
            <a:ext cx="6153000" cy="563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b="1">
                <a:solidFill>
                  <a:srgbClr val="3E7190"/>
                </a:solidFill>
              </a:rPr>
              <a:t>BƯỚC 3</a:t>
            </a:r>
            <a:r>
              <a:rPr lang="en-GB" sz="1500" b="1">
                <a:solidFill>
                  <a:srgbClr val="3E7190"/>
                </a:solidFill>
                <a:latin typeface="Arial"/>
                <a:ea typeface="Arial"/>
                <a:cs typeface="Arial"/>
                <a:sym typeface="Arial"/>
              </a:rPr>
              <a:t>: H</a:t>
            </a:r>
            <a:r>
              <a:rPr lang="en-GB" sz="1500" b="1">
                <a:solidFill>
                  <a:srgbClr val="3E7190"/>
                </a:solidFill>
              </a:rPr>
              <a:t>ọc kiến thức cơ bản về vắc-xin</a:t>
            </a:r>
            <a:endParaRPr sz="1500" i="1">
              <a:solidFill>
                <a:srgbClr val="3E7190"/>
              </a:solidFill>
              <a:latin typeface="Arial"/>
              <a:ea typeface="Arial"/>
              <a:cs typeface="Arial"/>
              <a:sym typeface="Arial"/>
            </a:endParaRPr>
          </a:p>
          <a:p>
            <a:pPr marL="0" lvl="0" indent="0" algn="l" rtl="0">
              <a:spcBef>
                <a:spcPts val="554"/>
              </a:spcBef>
              <a:spcAft>
                <a:spcPts val="0"/>
              </a:spcAft>
              <a:buClr>
                <a:schemeClr val="dk1"/>
              </a:buClr>
              <a:buFont typeface="Arial"/>
              <a:buNone/>
            </a:pPr>
            <a:r>
              <a:rPr lang="en-GB" sz="1100" i="1">
                <a:solidFill>
                  <a:schemeClr val="dk1"/>
                </a:solidFill>
              </a:rPr>
              <a:t>Bước này gồm 1 hoạt động - Tổng thời gian: 40 phút </a:t>
            </a:r>
            <a:endParaRPr/>
          </a:p>
        </p:txBody>
      </p:sp>
      <p:sp>
        <p:nvSpPr>
          <p:cNvPr id="721" name="Google Shape;721;g14b49323bf2_0_53"/>
          <p:cNvSpPr txBox="1"/>
          <p:nvPr/>
        </p:nvSpPr>
        <p:spPr>
          <a:xfrm>
            <a:off x="495793" y="1709418"/>
            <a:ext cx="6094500" cy="9828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GB" sz="1100" b="1">
                <a:solidFill>
                  <a:schemeClr val="dk1"/>
                </a:solidFill>
              </a:rPr>
              <a:t>Sau bước này, người tham gia sẽ:</a:t>
            </a:r>
            <a:endParaRPr/>
          </a:p>
          <a:p>
            <a:pPr marL="171450" marR="0" lvl="0" indent="-171450" algn="l" rtl="0">
              <a:spcBef>
                <a:spcPts val="554"/>
              </a:spcBef>
              <a:spcAft>
                <a:spcPts val="0"/>
              </a:spcAft>
              <a:buClr>
                <a:srgbClr val="000000"/>
              </a:buClr>
              <a:buSzPts val="1100"/>
              <a:buFont typeface="Arial"/>
              <a:buChar char="•"/>
            </a:pPr>
            <a:r>
              <a:rPr lang="en-GB" sz="1100"/>
              <a:t>Hiểu cách tạo ra vắc-xin</a:t>
            </a:r>
            <a:r>
              <a:rPr lang="en-GB" sz="1100" b="0" i="0" u="none" strike="noStrike">
                <a:solidFill>
                  <a:srgbClr val="000000"/>
                </a:solidFill>
                <a:latin typeface="Arial"/>
                <a:ea typeface="Arial"/>
                <a:cs typeface="Arial"/>
                <a:sym typeface="Arial"/>
              </a:rPr>
              <a:t>.</a:t>
            </a:r>
            <a:endParaRPr/>
          </a:p>
          <a:p>
            <a:pPr marL="171450" marR="0" lvl="0" indent="-171450" algn="l" rtl="0">
              <a:spcBef>
                <a:spcPts val="554"/>
              </a:spcBef>
              <a:spcAft>
                <a:spcPts val="0"/>
              </a:spcAft>
              <a:buClr>
                <a:srgbClr val="000000"/>
              </a:buClr>
              <a:buSzPts val="1100"/>
              <a:buFont typeface="Arial"/>
              <a:buChar char="•"/>
            </a:pPr>
            <a:r>
              <a:rPr lang="en-GB" sz="1100"/>
              <a:t>Hiểu các ví dụ để giải thích cách vắc-xin tăng cường hệ miễn dịch</a:t>
            </a:r>
            <a:endParaRPr sz="1100" b="0" i="0" u="none" strike="noStrike">
              <a:solidFill>
                <a:srgbClr val="000000"/>
              </a:solidFill>
              <a:latin typeface="Arial"/>
              <a:ea typeface="Arial"/>
              <a:cs typeface="Arial"/>
              <a:sym typeface="Arial"/>
            </a:endParaRPr>
          </a:p>
          <a:p>
            <a:pPr marL="171450" marR="0" lvl="0" indent="-101600" algn="l" rtl="0">
              <a:spcBef>
                <a:spcPts val="554"/>
              </a:spcBef>
              <a:spcAft>
                <a:spcPts val="0"/>
              </a:spcAft>
              <a:buClr>
                <a:schemeClr val="dk1"/>
              </a:buClr>
              <a:buSzPts val="1100"/>
              <a:buFont typeface="Arial"/>
              <a:buNone/>
            </a:pPr>
            <a:endParaRPr sz="1100" b="0">
              <a:solidFill>
                <a:schemeClr val="dk1"/>
              </a:solidFill>
              <a:latin typeface="Arial"/>
              <a:ea typeface="Arial"/>
              <a:cs typeface="Arial"/>
              <a:sym typeface="Arial"/>
            </a:endParaRPr>
          </a:p>
        </p:txBody>
      </p:sp>
      <p:sp>
        <p:nvSpPr>
          <p:cNvPr id="722" name="Google Shape;722;g14b49323bf2_0_53"/>
          <p:cNvSpPr txBox="1"/>
          <p:nvPr/>
        </p:nvSpPr>
        <p:spPr>
          <a:xfrm>
            <a:off x="532714" y="2490184"/>
            <a:ext cx="6003600" cy="769500"/>
          </a:xfrm>
          <a:prstGeom prst="rect">
            <a:avLst/>
          </a:prstGeom>
          <a:noFill/>
          <a:ln w="9525" cap="flat" cmpd="sng">
            <a:solidFill>
              <a:srgbClr val="AFB635"/>
            </a:solidFill>
            <a:prstDash val="solid"/>
            <a:round/>
            <a:headEnd type="none" w="sm" len="sm"/>
            <a:tailEnd type="none" w="sm" len="sm"/>
          </a:ln>
        </p:spPr>
        <p:txBody>
          <a:bodyPr spcFirstLastPara="1" wrap="square" lIns="91425" tIns="45700" rIns="91425" bIns="45700" anchor="t" anchorCtr="0">
            <a:spAutoFit/>
          </a:bodyPr>
          <a:lstStyle/>
          <a:p>
            <a:pPr algn="just">
              <a:buClr>
                <a:schemeClr val="dk1"/>
              </a:buClr>
            </a:pPr>
            <a:r>
              <a:rPr lang="en-GB" sz="1100" err="1">
                <a:solidFill>
                  <a:schemeClr val="dk1"/>
                </a:solidFill>
              </a:rPr>
              <a:t>Tập</a:t>
            </a:r>
            <a:r>
              <a:rPr lang="en-GB" sz="1100">
                <a:solidFill>
                  <a:schemeClr val="dk1"/>
                </a:solidFill>
              </a:rPr>
              <a:t> </a:t>
            </a:r>
            <a:r>
              <a:rPr lang="en-GB" sz="1100" err="1">
                <a:solidFill>
                  <a:schemeClr val="dk1"/>
                </a:solidFill>
              </a:rPr>
              <a:t>huấn</a:t>
            </a:r>
            <a:r>
              <a:rPr lang="en-GB" sz="1100">
                <a:solidFill>
                  <a:schemeClr val="dk1"/>
                </a:solidFill>
              </a:rPr>
              <a:t> </a:t>
            </a:r>
            <a:r>
              <a:rPr lang="en-GB" sz="1100" err="1">
                <a:solidFill>
                  <a:schemeClr val="dk1"/>
                </a:solidFill>
              </a:rPr>
              <a:t>viên</a:t>
            </a:r>
            <a:r>
              <a:rPr lang="en-GB" sz="1100">
                <a:solidFill>
                  <a:schemeClr val="dk1"/>
                </a:solidFill>
              </a:rPr>
              <a:t> </a:t>
            </a:r>
            <a:r>
              <a:rPr lang="en-GB" sz="1100" err="1">
                <a:solidFill>
                  <a:schemeClr val="dk1"/>
                </a:solidFill>
              </a:rPr>
              <a:t>sẽ</a:t>
            </a:r>
            <a:r>
              <a:rPr lang="en-GB" sz="1100">
                <a:solidFill>
                  <a:schemeClr val="dk1"/>
                </a:solidFill>
              </a:rPr>
              <a:t> </a:t>
            </a:r>
            <a:r>
              <a:rPr lang="en-GB" sz="1100" err="1">
                <a:solidFill>
                  <a:schemeClr val="dk1"/>
                </a:solidFill>
              </a:rPr>
              <a:t>trình</a:t>
            </a:r>
            <a:r>
              <a:rPr lang="en-GB" sz="1100">
                <a:solidFill>
                  <a:schemeClr val="dk1"/>
                </a:solidFill>
              </a:rPr>
              <a:t> </a:t>
            </a:r>
            <a:r>
              <a:rPr lang="en-GB" sz="1100" err="1">
                <a:solidFill>
                  <a:schemeClr val="dk1"/>
                </a:solidFill>
              </a:rPr>
              <a:t>chiếu</a:t>
            </a:r>
            <a:r>
              <a:rPr lang="en-GB" sz="1100">
                <a:solidFill>
                  <a:schemeClr val="dk1"/>
                </a:solidFill>
              </a:rPr>
              <a:t> </a:t>
            </a:r>
            <a:r>
              <a:rPr lang="en-GB" sz="1100" err="1">
                <a:solidFill>
                  <a:schemeClr val="dk1"/>
                </a:solidFill>
              </a:rPr>
              <a:t>bài</a:t>
            </a:r>
            <a:r>
              <a:rPr lang="en-GB" sz="1100">
                <a:solidFill>
                  <a:schemeClr val="dk1"/>
                </a:solidFill>
              </a:rPr>
              <a:t> </a:t>
            </a:r>
            <a:r>
              <a:rPr lang="en-GB" sz="1100" err="1">
                <a:solidFill>
                  <a:schemeClr val="dk1"/>
                </a:solidFill>
              </a:rPr>
              <a:t>trình</a:t>
            </a:r>
            <a:r>
              <a:rPr lang="en-GB" sz="1100">
                <a:solidFill>
                  <a:schemeClr val="dk1"/>
                </a:solidFill>
              </a:rPr>
              <a:t> </a:t>
            </a:r>
            <a:r>
              <a:rPr lang="en-GB" sz="1100" err="1">
                <a:solidFill>
                  <a:schemeClr val="dk1"/>
                </a:solidFill>
              </a:rPr>
              <a:t>bày</a:t>
            </a:r>
            <a:r>
              <a:rPr lang="en-GB" sz="1100">
                <a:solidFill>
                  <a:schemeClr val="dk1"/>
                </a:solidFill>
              </a:rPr>
              <a:t> </a:t>
            </a:r>
            <a:r>
              <a:rPr lang="en-GB" sz="1100" err="1">
                <a:solidFill>
                  <a:schemeClr val="dk1"/>
                </a:solidFill>
              </a:rPr>
              <a:t>hoặc</a:t>
            </a:r>
            <a:r>
              <a:rPr lang="en-GB" sz="1100">
                <a:solidFill>
                  <a:schemeClr val="dk1"/>
                </a:solidFill>
              </a:rPr>
              <a:t> </a:t>
            </a:r>
            <a:r>
              <a:rPr lang="en-GB" sz="1100" err="1">
                <a:solidFill>
                  <a:schemeClr val="dk1"/>
                </a:solidFill>
              </a:rPr>
              <a:t>tranh</a:t>
            </a:r>
            <a:r>
              <a:rPr lang="en-GB" sz="1100">
                <a:solidFill>
                  <a:schemeClr val="dk1"/>
                </a:solidFill>
              </a:rPr>
              <a:t> </a:t>
            </a:r>
            <a:r>
              <a:rPr lang="en-GB" sz="1100" err="1">
                <a:solidFill>
                  <a:schemeClr val="dk1"/>
                </a:solidFill>
              </a:rPr>
              <a:t>ảnh</a:t>
            </a:r>
            <a:r>
              <a:rPr lang="en-GB" sz="1100">
                <a:solidFill>
                  <a:schemeClr val="dk1"/>
                </a:solidFill>
              </a:rPr>
              <a:t> </a:t>
            </a:r>
            <a:r>
              <a:rPr lang="en-GB" sz="1100" err="1">
                <a:solidFill>
                  <a:schemeClr val="dk1"/>
                </a:solidFill>
              </a:rPr>
              <a:t>để</a:t>
            </a:r>
            <a:r>
              <a:rPr lang="en-GB" sz="1100">
                <a:solidFill>
                  <a:schemeClr val="dk1"/>
                </a:solidFill>
              </a:rPr>
              <a:t> </a:t>
            </a:r>
            <a:r>
              <a:rPr lang="en-GB" sz="1100" err="1">
                <a:solidFill>
                  <a:schemeClr val="dk1"/>
                </a:solidFill>
              </a:rPr>
              <a:t>giải</a:t>
            </a:r>
            <a:r>
              <a:rPr lang="en-GB" sz="1100">
                <a:solidFill>
                  <a:schemeClr val="dk1"/>
                </a:solidFill>
              </a:rPr>
              <a:t> </a:t>
            </a:r>
            <a:r>
              <a:rPr lang="en-GB" sz="1100" err="1">
                <a:solidFill>
                  <a:schemeClr val="dk1"/>
                </a:solidFill>
              </a:rPr>
              <a:t>thích</a:t>
            </a:r>
            <a:r>
              <a:rPr lang="en-GB" sz="1100">
                <a:solidFill>
                  <a:schemeClr val="dk1"/>
                </a:solidFill>
              </a:rPr>
              <a:t> </a:t>
            </a:r>
            <a:r>
              <a:rPr lang="en-GB" sz="1100" err="1">
                <a:solidFill>
                  <a:schemeClr val="dk1"/>
                </a:solidFill>
              </a:rPr>
              <a:t>các</a:t>
            </a:r>
            <a:r>
              <a:rPr lang="en-GB" sz="1100">
                <a:solidFill>
                  <a:schemeClr val="dk1"/>
                </a:solidFill>
              </a:rPr>
              <a:t> </a:t>
            </a:r>
            <a:r>
              <a:rPr lang="en-GB" sz="1100" err="1">
                <a:solidFill>
                  <a:schemeClr val="dk1"/>
                </a:solidFill>
              </a:rPr>
              <a:t>kiến</a:t>
            </a:r>
            <a:r>
              <a:rPr lang="en-GB" sz="1100">
                <a:solidFill>
                  <a:schemeClr val="dk1"/>
                </a:solidFill>
              </a:rPr>
              <a:t> </a:t>
            </a:r>
            <a:r>
              <a:rPr lang="en-GB" sz="1100" err="1">
                <a:solidFill>
                  <a:schemeClr val="dk1"/>
                </a:solidFill>
              </a:rPr>
              <a:t>thức</a:t>
            </a:r>
            <a:r>
              <a:rPr lang="en-GB" sz="1100">
                <a:solidFill>
                  <a:schemeClr val="dk1"/>
                </a:solidFill>
              </a:rPr>
              <a:t> </a:t>
            </a:r>
            <a:r>
              <a:rPr lang="en-GB" sz="1100" err="1">
                <a:solidFill>
                  <a:schemeClr val="dk1"/>
                </a:solidFill>
              </a:rPr>
              <a:t>cơ</a:t>
            </a:r>
            <a:r>
              <a:rPr lang="en-GB" sz="1100">
                <a:solidFill>
                  <a:schemeClr val="dk1"/>
                </a:solidFill>
              </a:rPr>
              <a:t> </a:t>
            </a:r>
            <a:r>
              <a:rPr lang="en-GB" sz="1100" err="1">
                <a:solidFill>
                  <a:schemeClr val="dk1"/>
                </a:solidFill>
              </a:rPr>
              <a:t>bản</a:t>
            </a:r>
            <a:r>
              <a:rPr lang="en-GB" sz="1100">
                <a:solidFill>
                  <a:schemeClr val="dk1"/>
                </a:solidFill>
              </a:rPr>
              <a:t> </a:t>
            </a:r>
            <a:r>
              <a:rPr lang="en-GB" sz="1100" err="1">
                <a:solidFill>
                  <a:schemeClr val="dk1"/>
                </a:solidFill>
              </a:rPr>
              <a:t>về</a:t>
            </a:r>
            <a:r>
              <a:rPr lang="en-GB" sz="1100">
                <a:solidFill>
                  <a:schemeClr val="dk1"/>
                </a:solidFill>
              </a:rPr>
              <a:t> </a:t>
            </a:r>
            <a:r>
              <a:rPr lang="en-GB" sz="1100" err="1">
                <a:solidFill>
                  <a:schemeClr val="dk1"/>
                </a:solidFill>
              </a:rPr>
              <a:t>vắc-xin</a:t>
            </a:r>
            <a:r>
              <a:rPr lang="en-GB" sz="1100">
                <a:solidFill>
                  <a:schemeClr val="dk1"/>
                </a:solidFill>
              </a:rPr>
              <a:t>. </a:t>
            </a:r>
            <a:r>
              <a:rPr lang="en-GB" sz="1100" err="1">
                <a:solidFill>
                  <a:schemeClr val="dk1"/>
                </a:solidFill>
              </a:rPr>
              <a:t>Người</a:t>
            </a:r>
            <a:r>
              <a:rPr lang="en-GB" sz="1100">
                <a:solidFill>
                  <a:schemeClr val="dk1"/>
                </a:solidFill>
              </a:rPr>
              <a:t> </a:t>
            </a:r>
            <a:r>
              <a:rPr lang="en-GB" sz="1100" err="1">
                <a:solidFill>
                  <a:schemeClr val="dk1"/>
                </a:solidFill>
              </a:rPr>
              <a:t>tham</a:t>
            </a:r>
            <a:r>
              <a:rPr lang="en-GB" sz="1100">
                <a:solidFill>
                  <a:schemeClr val="dk1"/>
                </a:solidFill>
              </a:rPr>
              <a:t> </a:t>
            </a:r>
            <a:r>
              <a:rPr lang="en-GB" sz="1100" err="1">
                <a:solidFill>
                  <a:schemeClr val="dk1"/>
                </a:solidFill>
              </a:rPr>
              <a:t>gia</a:t>
            </a:r>
            <a:r>
              <a:rPr lang="en-GB" sz="1100">
                <a:solidFill>
                  <a:schemeClr val="dk1"/>
                </a:solidFill>
              </a:rPr>
              <a:t> </a:t>
            </a:r>
            <a:r>
              <a:rPr lang="en-GB" sz="1100" err="1">
                <a:solidFill>
                  <a:schemeClr val="dk1"/>
                </a:solidFill>
              </a:rPr>
              <a:t>có</a:t>
            </a:r>
            <a:r>
              <a:rPr lang="en-GB" sz="1100">
                <a:solidFill>
                  <a:schemeClr val="dk1"/>
                </a:solidFill>
              </a:rPr>
              <a:t> </a:t>
            </a:r>
            <a:r>
              <a:rPr lang="en-GB" sz="1100" err="1">
                <a:solidFill>
                  <a:schemeClr val="dk1"/>
                </a:solidFill>
              </a:rPr>
              <a:t>thể</a:t>
            </a:r>
            <a:r>
              <a:rPr lang="en-GB" sz="1100">
                <a:solidFill>
                  <a:schemeClr val="dk1"/>
                </a:solidFill>
              </a:rPr>
              <a:t> </a:t>
            </a:r>
            <a:r>
              <a:rPr lang="en-GB" sz="1100" err="1">
                <a:solidFill>
                  <a:schemeClr val="dk1"/>
                </a:solidFill>
              </a:rPr>
              <a:t>sử</a:t>
            </a:r>
            <a:r>
              <a:rPr lang="en-GB" sz="1100">
                <a:solidFill>
                  <a:schemeClr val="dk1"/>
                </a:solidFill>
              </a:rPr>
              <a:t> </a:t>
            </a:r>
            <a:r>
              <a:rPr lang="en-GB" sz="1100" err="1">
                <a:solidFill>
                  <a:schemeClr val="dk1"/>
                </a:solidFill>
              </a:rPr>
              <a:t>dụng</a:t>
            </a:r>
            <a:r>
              <a:rPr lang="en-GB" sz="1100">
                <a:solidFill>
                  <a:schemeClr val="dk1"/>
                </a:solidFill>
              </a:rPr>
              <a:t> </a:t>
            </a:r>
            <a:r>
              <a:rPr lang="en-GB" sz="1100" err="1">
                <a:solidFill>
                  <a:schemeClr val="dk1"/>
                </a:solidFill>
              </a:rPr>
              <a:t>bài</a:t>
            </a:r>
            <a:r>
              <a:rPr lang="en-GB" sz="1100">
                <a:solidFill>
                  <a:schemeClr val="dk1"/>
                </a:solidFill>
              </a:rPr>
              <a:t> </a:t>
            </a:r>
            <a:r>
              <a:rPr lang="en-GB" sz="1100" err="1">
                <a:solidFill>
                  <a:schemeClr val="dk1"/>
                </a:solidFill>
              </a:rPr>
              <a:t>thuyết</a:t>
            </a:r>
            <a:r>
              <a:rPr lang="en-GB" sz="1100">
                <a:solidFill>
                  <a:schemeClr val="dk1"/>
                </a:solidFill>
              </a:rPr>
              <a:t> </a:t>
            </a:r>
            <a:r>
              <a:rPr lang="en-GB" sz="1100" err="1">
                <a:solidFill>
                  <a:schemeClr val="dk1"/>
                </a:solidFill>
              </a:rPr>
              <a:t>trình</a:t>
            </a:r>
            <a:r>
              <a:rPr lang="en-GB" sz="1100">
                <a:solidFill>
                  <a:schemeClr val="dk1"/>
                </a:solidFill>
              </a:rPr>
              <a:t> </a:t>
            </a:r>
            <a:r>
              <a:rPr lang="en-GB" sz="1100" err="1">
                <a:solidFill>
                  <a:schemeClr val="dk1"/>
                </a:solidFill>
              </a:rPr>
              <a:t>này</a:t>
            </a:r>
            <a:r>
              <a:rPr lang="en-GB" sz="1100">
                <a:solidFill>
                  <a:schemeClr val="dk1"/>
                </a:solidFill>
              </a:rPr>
              <a:t> </a:t>
            </a:r>
            <a:r>
              <a:rPr lang="en-GB" sz="1100" err="1">
                <a:solidFill>
                  <a:schemeClr val="dk1"/>
                </a:solidFill>
              </a:rPr>
              <a:t>để</a:t>
            </a:r>
            <a:r>
              <a:rPr lang="en-GB" sz="1100">
                <a:solidFill>
                  <a:schemeClr val="dk1"/>
                </a:solidFill>
              </a:rPr>
              <a:t> </a:t>
            </a:r>
            <a:r>
              <a:rPr lang="en-GB" sz="1100" err="1">
                <a:solidFill>
                  <a:schemeClr val="dk1"/>
                </a:solidFill>
              </a:rPr>
              <a:t>giới</a:t>
            </a:r>
            <a:r>
              <a:rPr lang="en-GB" sz="1100">
                <a:solidFill>
                  <a:schemeClr val="dk1"/>
                </a:solidFill>
              </a:rPr>
              <a:t> </a:t>
            </a:r>
            <a:r>
              <a:rPr lang="en-GB" sz="1100" err="1">
                <a:solidFill>
                  <a:schemeClr val="dk1"/>
                </a:solidFill>
              </a:rPr>
              <a:t>thiệu</a:t>
            </a:r>
            <a:r>
              <a:rPr lang="en-GB" sz="1100">
                <a:solidFill>
                  <a:schemeClr val="dk1"/>
                </a:solidFill>
              </a:rPr>
              <a:t> </a:t>
            </a:r>
            <a:r>
              <a:rPr lang="en-GB" sz="1100" err="1">
                <a:solidFill>
                  <a:schemeClr val="dk1"/>
                </a:solidFill>
              </a:rPr>
              <a:t>đơn</a:t>
            </a:r>
            <a:r>
              <a:rPr lang="en-GB" sz="1100">
                <a:solidFill>
                  <a:schemeClr val="dk1"/>
                </a:solidFill>
              </a:rPr>
              <a:t> </a:t>
            </a:r>
            <a:r>
              <a:rPr lang="en-GB" sz="1100" err="1">
                <a:solidFill>
                  <a:schemeClr val="dk1"/>
                </a:solidFill>
              </a:rPr>
              <a:t>giản</a:t>
            </a:r>
            <a:r>
              <a:rPr lang="en-GB" sz="1100">
                <a:solidFill>
                  <a:schemeClr val="dk1"/>
                </a:solidFill>
              </a:rPr>
              <a:t> </a:t>
            </a:r>
            <a:r>
              <a:rPr lang="en-GB" sz="1100" err="1">
                <a:solidFill>
                  <a:schemeClr val="dk1"/>
                </a:solidFill>
              </a:rPr>
              <a:t>và</a:t>
            </a:r>
            <a:r>
              <a:rPr lang="en-GB" sz="1100">
                <a:solidFill>
                  <a:schemeClr val="dk1"/>
                </a:solidFill>
              </a:rPr>
              <a:t> </a:t>
            </a:r>
            <a:r>
              <a:rPr lang="en-GB" sz="1100" err="1">
                <a:solidFill>
                  <a:schemeClr val="dk1"/>
                </a:solidFill>
              </a:rPr>
              <a:t>trực</a:t>
            </a:r>
            <a:r>
              <a:rPr lang="en-GB" sz="1100">
                <a:solidFill>
                  <a:schemeClr val="dk1"/>
                </a:solidFill>
              </a:rPr>
              <a:t> </a:t>
            </a:r>
            <a:r>
              <a:rPr lang="en-GB" sz="1100" err="1">
                <a:solidFill>
                  <a:schemeClr val="dk1"/>
                </a:solidFill>
              </a:rPr>
              <a:t>quan</a:t>
            </a:r>
            <a:r>
              <a:rPr lang="en-GB" sz="1100">
                <a:solidFill>
                  <a:schemeClr val="dk1"/>
                </a:solidFill>
              </a:rPr>
              <a:t> </a:t>
            </a:r>
            <a:r>
              <a:rPr lang="en-GB" sz="1100" err="1">
                <a:solidFill>
                  <a:schemeClr val="dk1"/>
                </a:solidFill>
              </a:rPr>
              <a:t>hơn</a:t>
            </a:r>
            <a:r>
              <a:rPr lang="en-GB" sz="1100">
                <a:solidFill>
                  <a:schemeClr val="dk1"/>
                </a:solidFill>
              </a:rPr>
              <a:t> </a:t>
            </a:r>
            <a:r>
              <a:rPr lang="en-GB" sz="1100" err="1">
                <a:solidFill>
                  <a:schemeClr val="dk1"/>
                </a:solidFill>
              </a:rPr>
              <a:t>khi</a:t>
            </a:r>
            <a:r>
              <a:rPr lang="en-GB" sz="1100">
                <a:solidFill>
                  <a:schemeClr val="dk1"/>
                </a:solidFill>
              </a:rPr>
              <a:t> </a:t>
            </a:r>
            <a:r>
              <a:rPr lang="en-GB" sz="1100" err="1">
                <a:solidFill>
                  <a:schemeClr val="dk1"/>
                </a:solidFill>
              </a:rPr>
              <a:t>trao</a:t>
            </a:r>
            <a:r>
              <a:rPr lang="en-GB" sz="1100">
                <a:solidFill>
                  <a:schemeClr val="dk1"/>
                </a:solidFill>
              </a:rPr>
              <a:t> </a:t>
            </a:r>
            <a:r>
              <a:rPr lang="en-GB" sz="1100" err="1">
                <a:solidFill>
                  <a:schemeClr val="dk1"/>
                </a:solidFill>
              </a:rPr>
              <a:t>đổi</a:t>
            </a:r>
            <a:r>
              <a:rPr lang="en-GB" sz="1100">
                <a:solidFill>
                  <a:schemeClr val="dk1"/>
                </a:solidFill>
              </a:rPr>
              <a:t> </a:t>
            </a:r>
            <a:r>
              <a:rPr lang="en-GB" sz="1100" err="1">
                <a:solidFill>
                  <a:schemeClr val="dk1"/>
                </a:solidFill>
              </a:rPr>
              <a:t>với</a:t>
            </a:r>
            <a:r>
              <a:rPr lang="en-GB" sz="1100">
                <a:solidFill>
                  <a:schemeClr val="dk1"/>
                </a:solidFill>
              </a:rPr>
              <a:t> </a:t>
            </a:r>
            <a:r>
              <a:rPr lang="en-GB" sz="1100" err="1">
                <a:solidFill>
                  <a:schemeClr val="dk1"/>
                </a:solidFill>
              </a:rPr>
              <a:t>bà</a:t>
            </a:r>
            <a:r>
              <a:rPr lang="en-GB" sz="1100">
                <a:solidFill>
                  <a:schemeClr val="dk1"/>
                </a:solidFill>
              </a:rPr>
              <a:t> con </a:t>
            </a:r>
            <a:r>
              <a:rPr lang="en-GB" sz="1100" err="1">
                <a:solidFill>
                  <a:schemeClr val="dk1"/>
                </a:solidFill>
              </a:rPr>
              <a:t>địa</a:t>
            </a:r>
            <a:r>
              <a:rPr lang="en-GB" sz="1100">
                <a:solidFill>
                  <a:schemeClr val="dk1"/>
                </a:solidFill>
              </a:rPr>
              <a:t> </a:t>
            </a:r>
            <a:r>
              <a:rPr lang="en-GB" sz="1100" err="1">
                <a:solidFill>
                  <a:schemeClr val="dk1"/>
                </a:solidFill>
              </a:rPr>
              <a:t>phương</a:t>
            </a:r>
            <a:r>
              <a:rPr lang="en-GB" sz="1100">
                <a:solidFill>
                  <a:schemeClr val="dk1"/>
                </a:solidFill>
              </a:rPr>
              <a:t>, </a:t>
            </a:r>
            <a:r>
              <a:rPr lang="en-GB" sz="1100" err="1">
                <a:solidFill>
                  <a:schemeClr val="dk1"/>
                </a:solidFill>
              </a:rPr>
              <a:t>đặc</a:t>
            </a:r>
            <a:r>
              <a:rPr lang="en-GB" sz="1100">
                <a:solidFill>
                  <a:schemeClr val="dk1"/>
                </a:solidFill>
              </a:rPr>
              <a:t> </a:t>
            </a:r>
            <a:r>
              <a:rPr lang="en-GB" sz="1100" err="1">
                <a:solidFill>
                  <a:schemeClr val="dk1"/>
                </a:solidFill>
              </a:rPr>
              <a:t>biệt</a:t>
            </a:r>
            <a:r>
              <a:rPr lang="en-GB" sz="1100">
                <a:solidFill>
                  <a:schemeClr val="dk1"/>
                </a:solidFill>
              </a:rPr>
              <a:t> </a:t>
            </a:r>
            <a:r>
              <a:rPr lang="en-GB" sz="1100" err="1">
                <a:solidFill>
                  <a:schemeClr val="dk1"/>
                </a:solidFill>
              </a:rPr>
              <a:t>là</a:t>
            </a:r>
            <a:r>
              <a:rPr lang="en-GB" sz="1100">
                <a:solidFill>
                  <a:schemeClr val="dk1"/>
                </a:solidFill>
              </a:rPr>
              <a:t> ở </a:t>
            </a:r>
            <a:r>
              <a:rPr lang="en-GB" sz="1100" err="1">
                <a:solidFill>
                  <a:schemeClr val="dk1"/>
                </a:solidFill>
              </a:rPr>
              <a:t>các</a:t>
            </a:r>
            <a:r>
              <a:rPr lang="en-GB" sz="1100">
                <a:solidFill>
                  <a:schemeClr val="dk1"/>
                </a:solidFill>
              </a:rPr>
              <a:t> </a:t>
            </a:r>
            <a:r>
              <a:rPr lang="en-GB" sz="1100" err="1">
                <a:solidFill>
                  <a:schemeClr val="dk1"/>
                </a:solidFill>
              </a:rPr>
              <a:t>vùng</a:t>
            </a:r>
            <a:r>
              <a:rPr lang="en-GB" sz="1100">
                <a:solidFill>
                  <a:schemeClr val="dk1"/>
                </a:solidFill>
              </a:rPr>
              <a:t> </a:t>
            </a:r>
            <a:r>
              <a:rPr lang="en-GB" sz="1100" err="1">
                <a:solidFill>
                  <a:schemeClr val="dk1"/>
                </a:solidFill>
              </a:rPr>
              <a:t>nông</a:t>
            </a:r>
            <a:r>
              <a:rPr lang="en-GB" sz="1100">
                <a:solidFill>
                  <a:schemeClr val="dk1"/>
                </a:solidFill>
              </a:rPr>
              <a:t> </a:t>
            </a:r>
            <a:r>
              <a:rPr lang="en-GB" sz="1100" err="1">
                <a:solidFill>
                  <a:schemeClr val="dk1"/>
                </a:solidFill>
              </a:rPr>
              <a:t>thôn</a:t>
            </a:r>
            <a:r>
              <a:rPr lang="en-GB" sz="1100">
                <a:solidFill>
                  <a:schemeClr val="dk1"/>
                </a:solidFill>
              </a:rPr>
              <a:t> </a:t>
            </a:r>
            <a:r>
              <a:rPr lang="en-GB" sz="1100" err="1">
                <a:solidFill>
                  <a:schemeClr val="dk1"/>
                </a:solidFill>
              </a:rPr>
              <a:t>và</a:t>
            </a:r>
            <a:r>
              <a:rPr lang="en-GB" sz="1100">
                <a:solidFill>
                  <a:schemeClr val="dk1"/>
                </a:solidFill>
              </a:rPr>
              <a:t> </a:t>
            </a:r>
            <a:r>
              <a:rPr lang="en-GB" sz="1100" err="1">
                <a:solidFill>
                  <a:schemeClr val="dk1"/>
                </a:solidFill>
              </a:rPr>
              <a:t>vùng</a:t>
            </a:r>
            <a:r>
              <a:rPr lang="en-GB" sz="1100">
                <a:solidFill>
                  <a:schemeClr val="dk1"/>
                </a:solidFill>
              </a:rPr>
              <a:t> </a:t>
            </a:r>
            <a:r>
              <a:rPr lang="en-GB" sz="1100" err="1">
                <a:solidFill>
                  <a:schemeClr val="dk1"/>
                </a:solidFill>
              </a:rPr>
              <a:t>sâu</a:t>
            </a:r>
            <a:r>
              <a:rPr lang="en-GB" sz="1100">
                <a:solidFill>
                  <a:schemeClr val="dk1"/>
                </a:solidFill>
              </a:rPr>
              <a:t> </a:t>
            </a:r>
            <a:r>
              <a:rPr lang="en-GB" sz="1100" err="1">
                <a:solidFill>
                  <a:schemeClr val="dk1"/>
                </a:solidFill>
              </a:rPr>
              <a:t>vùng</a:t>
            </a:r>
            <a:r>
              <a:rPr lang="en-GB" sz="1100">
                <a:solidFill>
                  <a:schemeClr val="dk1"/>
                </a:solidFill>
              </a:rPr>
              <a:t> </a:t>
            </a:r>
            <a:r>
              <a:rPr lang="en-GB" sz="1100" err="1">
                <a:solidFill>
                  <a:schemeClr val="dk1"/>
                </a:solidFill>
              </a:rPr>
              <a:t>xa</a:t>
            </a:r>
            <a:r>
              <a:rPr lang="en-GB" sz="1100">
                <a:solidFill>
                  <a:schemeClr val="dk1"/>
                </a:solidFill>
              </a:rPr>
              <a:t>, </a:t>
            </a:r>
            <a:r>
              <a:rPr lang="en-GB" sz="1100" err="1">
                <a:solidFill>
                  <a:schemeClr val="dk1"/>
                </a:solidFill>
              </a:rPr>
              <a:t>nơi</a:t>
            </a:r>
            <a:r>
              <a:rPr lang="en-GB" sz="1100">
                <a:solidFill>
                  <a:schemeClr val="dk1"/>
                </a:solidFill>
              </a:rPr>
              <a:t> </a:t>
            </a:r>
            <a:r>
              <a:rPr lang="en-GB" sz="1100" err="1">
                <a:solidFill>
                  <a:schemeClr val="dk1"/>
                </a:solidFill>
              </a:rPr>
              <a:t>khả</a:t>
            </a:r>
            <a:r>
              <a:rPr lang="en-GB" sz="1100">
                <a:solidFill>
                  <a:schemeClr val="dk1"/>
                </a:solidFill>
              </a:rPr>
              <a:t> </a:t>
            </a:r>
            <a:r>
              <a:rPr lang="en-GB" sz="1100" err="1">
                <a:solidFill>
                  <a:schemeClr val="dk1"/>
                </a:solidFill>
              </a:rPr>
              <a:t>năng</a:t>
            </a:r>
            <a:r>
              <a:rPr lang="en-GB" sz="1100">
                <a:solidFill>
                  <a:schemeClr val="dk1"/>
                </a:solidFill>
              </a:rPr>
              <a:t> </a:t>
            </a:r>
            <a:r>
              <a:rPr lang="en-GB" sz="1100" err="1">
                <a:solidFill>
                  <a:schemeClr val="dk1"/>
                </a:solidFill>
              </a:rPr>
              <a:t>tiếp</a:t>
            </a:r>
            <a:r>
              <a:rPr lang="en-GB" sz="1100">
                <a:solidFill>
                  <a:schemeClr val="dk1"/>
                </a:solidFill>
              </a:rPr>
              <a:t> </a:t>
            </a:r>
            <a:r>
              <a:rPr lang="en-GB" sz="1100" err="1">
                <a:solidFill>
                  <a:schemeClr val="dk1"/>
                </a:solidFill>
              </a:rPr>
              <a:t>cận</a:t>
            </a:r>
            <a:r>
              <a:rPr lang="en-GB" sz="1100">
                <a:solidFill>
                  <a:schemeClr val="dk1"/>
                </a:solidFill>
              </a:rPr>
              <a:t> </a:t>
            </a:r>
            <a:r>
              <a:rPr lang="en-GB" sz="1100" err="1">
                <a:solidFill>
                  <a:schemeClr val="dk1"/>
                </a:solidFill>
              </a:rPr>
              <a:t>thông</a:t>
            </a:r>
            <a:r>
              <a:rPr lang="en-GB" sz="1100">
                <a:solidFill>
                  <a:schemeClr val="dk1"/>
                </a:solidFill>
              </a:rPr>
              <a:t> tin </a:t>
            </a:r>
            <a:r>
              <a:rPr lang="en-GB" sz="1100" err="1">
                <a:solidFill>
                  <a:schemeClr val="dk1"/>
                </a:solidFill>
              </a:rPr>
              <a:t>bị</a:t>
            </a:r>
            <a:r>
              <a:rPr lang="en-GB" sz="1100">
                <a:solidFill>
                  <a:schemeClr val="dk1"/>
                </a:solidFill>
              </a:rPr>
              <a:t> </a:t>
            </a:r>
            <a:r>
              <a:rPr lang="en-GB" sz="1100" err="1">
                <a:solidFill>
                  <a:schemeClr val="dk1"/>
                </a:solidFill>
              </a:rPr>
              <a:t>hạn</a:t>
            </a:r>
            <a:r>
              <a:rPr lang="en-GB" sz="1100">
                <a:solidFill>
                  <a:schemeClr val="dk1"/>
                </a:solidFill>
              </a:rPr>
              <a:t> </a:t>
            </a:r>
            <a:r>
              <a:rPr lang="en-GB" sz="1100" err="1">
                <a:solidFill>
                  <a:schemeClr val="dk1"/>
                </a:solidFill>
              </a:rPr>
              <a:t>chế</a:t>
            </a:r>
            <a:r>
              <a:rPr lang="en-GB" sz="1100">
                <a:solidFill>
                  <a:schemeClr val="dk1"/>
                </a:solidFill>
              </a:rPr>
              <a:t>.</a:t>
            </a:r>
            <a:endParaRPr sz="1100" b="0">
              <a:solidFill>
                <a:schemeClr val="dk1"/>
              </a:solidFill>
              <a:latin typeface="Arial"/>
              <a:ea typeface="Arial"/>
              <a:cs typeface="Arial"/>
              <a:sym typeface="Arial"/>
            </a:endParaRPr>
          </a:p>
        </p:txBody>
      </p:sp>
      <p:sp>
        <p:nvSpPr>
          <p:cNvPr id="723" name="Google Shape;723;g14b49323bf2_0_53"/>
          <p:cNvSpPr txBox="1"/>
          <p:nvPr/>
        </p:nvSpPr>
        <p:spPr>
          <a:xfrm>
            <a:off x="532734" y="3442279"/>
            <a:ext cx="6003600" cy="5709215"/>
          </a:xfrm>
          <a:prstGeom prst="rect">
            <a:avLst/>
          </a:prstGeom>
          <a:solidFill>
            <a:srgbClr val="E6E6E6"/>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GB" sz="1100" b="1" dirty="0">
                <a:solidFill>
                  <a:srgbClr val="067973"/>
                </a:solidFill>
              </a:rPr>
              <a:t>HOẠT ĐỘNG</a:t>
            </a:r>
            <a:r>
              <a:rPr lang="en-GB" sz="1100" b="1" dirty="0">
                <a:solidFill>
                  <a:srgbClr val="067973"/>
                </a:solidFill>
                <a:latin typeface="Arial"/>
                <a:ea typeface="Arial"/>
                <a:cs typeface="Arial"/>
                <a:sym typeface="Arial"/>
              </a:rPr>
              <a:t> 2: </a:t>
            </a:r>
            <a:r>
              <a:rPr lang="en-GB" sz="1100" b="1" dirty="0" err="1">
                <a:solidFill>
                  <a:srgbClr val="067973"/>
                </a:solidFill>
                <a:latin typeface="Arial"/>
                <a:ea typeface="Arial"/>
                <a:cs typeface="Arial"/>
                <a:sym typeface="Arial"/>
              </a:rPr>
              <a:t>Thuy</a:t>
            </a:r>
            <a:r>
              <a:rPr lang="en-GB" sz="1100" b="1" dirty="0" err="1">
                <a:solidFill>
                  <a:srgbClr val="067973"/>
                </a:solidFill>
              </a:rPr>
              <a:t>ết</a:t>
            </a:r>
            <a:r>
              <a:rPr lang="en-GB" sz="1100" b="1" dirty="0">
                <a:solidFill>
                  <a:srgbClr val="067973"/>
                </a:solidFill>
              </a:rPr>
              <a:t> </a:t>
            </a:r>
            <a:r>
              <a:rPr lang="en-GB" sz="1100" b="1" dirty="0" err="1">
                <a:solidFill>
                  <a:srgbClr val="067973"/>
                </a:solidFill>
              </a:rPr>
              <a:t>trình</a:t>
            </a:r>
            <a:r>
              <a:rPr lang="en-GB" sz="1100" b="1" dirty="0">
                <a:solidFill>
                  <a:srgbClr val="067973"/>
                </a:solidFill>
              </a:rPr>
              <a:t> </a:t>
            </a:r>
            <a:r>
              <a:rPr lang="en-GB" sz="1100" b="1" dirty="0" err="1">
                <a:solidFill>
                  <a:srgbClr val="067973"/>
                </a:solidFill>
              </a:rPr>
              <a:t>thông</a:t>
            </a:r>
            <a:r>
              <a:rPr lang="en-GB" sz="1100" b="1" dirty="0">
                <a:solidFill>
                  <a:srgbClr val="067973"/>
                </a:solidFill>
              </a:rPr>
              <a:t> tin </a:t>
            </a:r>
            <a:r>
              <a:rPr lang="en-GB" sz="1100" b="1" dirty="0" err="1">
                <a:solidFill>
                  <a:srgbClr val="067973"/>
                </a:solidFill>
              </a:rPr>
              <a:t>cơ</a:t>
            </a:r>
            <a:r>
              <a:rPr lang="en-GB" sz="1100" b="1" dirty="0">
                <a:solidFill>
                  <a:srgbClr val="067973"/>
                </a:solidFill>
              </a:rPr>
              <a:t> </a:t>
            </a:r>
            <a:r>
              <a:rPr lang="en-GB" sz="1100" b="1" dirty="0" err="1">
                <a:solidFill>
                  <a:srgbClr val="067973"/>
                </a:solidFill>
              </a:rPr>
              <a:t>bản</a:t>
            </a:r>
            <a:r>
              <a:rPr lang="en-GB" sz="1100" b="1" dirty="0">
                <a:solidFill>
                  <a:srgbClr val="067973"/>
                </a:solidFill>
              </a:rPr>
              <a:t> </a:t>
            </a:r>
            <a:r>
              <a:rPr lang="en-GB" sz="1100" b="1" dirty="0" err="1">
                <a:solidFill>
                  <a:srgbClr val="067973"/>
                </a:solidFill>
              </a:rPr>
              <a:t>về</a:t>
            </a:r>
            <a:r>
              <a:rPr lang="en-GB" sz="1100" b="1" dirty="0">
                <a:solidFill>
                  <a:srgbClr val="067973"/>
                </a:solidFill>
              </a:rPr>
              <a:t> </a:t>
            </a:r>
            <a:r>
              <a:rPr lang="en-GB" sz="1100" b="1" dirty="0" err="1">
                <a:solidFill>
                  <a:srgbClr val="067973"/>
                </a:solidFill>
              </a:rPr>
              <a:t>vắc-xin</a:t>
            </a:r>
            <a:endParaRPr sz="1100" dirty="0"/>
          </a:p>
          <a:p>
            <a:pPr marL="0" marR="0" lvl="0" indent="0" algn="just" rtl="0">
              <a:lnSpc>
                <a:spcPct val="100000"/>
              </a:lnSpc>
              <a:spcBef>
                <a:spcPts val="554"/>
              </a:spcBef>
              <a:spcAft>
                <a:spcPts val="0"/>
              </a:spcAft>
              <a:buNone/>
            </a:pPr>
            <a:r>
              <a:rPr lang="en-GB" sz="1100" i="1" dirty="0" err="1">
                <a:solidFill>
                  <a:schemeClr val="dk1"/>
                </a:solidFill>
              </a:rPr>
              <a:t>Thời</a:t>
            </a:r>
            <a:r>
              <a:rPr lang="en-GB" sz="1100" i="1" dirty="0">
                <a:solidFill>
                  <a:schemeClr val="dk1"/>
                </a:solidFill>
              </a:rPr>
              <a:t> </a:t>
            </a:r>
            <a:r>
              <a:rPr lang="en-GB" sz="1100" i="1" dirty="0" err="1">
                <a:solidFill>
                  <a:schemeClr val="dk1"/>
                </a:solidFill>
              </a:rPr>
              <a:t>gian</a:t>
            </a:r>
            <a:r>
              <a:rPr lang="en-GB" sz="1100" i="1" dirty="0">
                <a:solidFill>
                  <a:schemeClr val="dk1"/>
                </a:solidFill>
              </a:rPr>
              <a:t>:</a:t>
            </a:r>
            <a:r>
              <a:rPr lang="en-GB" sz="1100" b="0" i="1" dirty="0">
                <a:solidFill>
                  <a:schemeClr val="dk1"/>
                </a:solidFill>
                <a:latin typeface="Arial"/>
                <a:ea typeface="Arial"/>
                <a:cs typeface="Arial"/>
                <a:sym typeface="Arial"/>
              </a:rPr>
              <a:t> 30 </a:t>
            </a:r>
            <a:r>
              <a:rPr lang="en-GB" sz="1100" i="1" dirty="0" err="1">
                <a:solidFill>
                  <a:schemeClr val="dk1"/>
                </a:solidFill>
              </a:rPr>
              <a:t>phút</a:t>
            </a:r>
            <a:endParaRPr sz="1100" dirty="0">
              <a:solidFill>
                <a:schemeClr val="dk1"/>
              </a:solidFill>
            </a:endParaRPr>
          </a:p>
          <a:p>
            <a:pPr algn="just">
              <a:spcBef>
                <a:spcPts val="554"/>
              </a:spcBef>
            </a:pPr>
            <a:endParaRPr lang="en-GB" sz="1100" i="1">
              <a:solidFill>
                <a:schemeClr val="dk1"/>
              </a:solidFill>
            </a:endParaRPr>
          </a:p>
          <a:p>
            <a:pPr marL="0" marR="0" lvl="0" indent="0" algn="just" rtl="0">
              <a:lnSpc>
                <a:spcPct val="100000"/>
              </a:lnSpc>
              <a:spcBef>
                <a:spcPts val="554"/>
              </a:spcBef>
              <a:spcAft>
                <a:spcPts val="0"/>
              </a:spcAft>
              <a:buNone/>
            </a:pPr>
            <a:r>
              <a:rPr lang="en-GB" sz="1100" dirty="0" err="1">
                <a:solidFill>
                  <a:schemeClr val="dk1"/>
                </a:solidFill>
              </a:rPr>
              <a:t>Tập</a:t>
            </a:r>
            <a:r>
              <a:rPr lang="en-GB" sz="1100" dirty="0">
                <a:solidFill>
                  <a:schemeClr val="dk1"/>
                </a:solidFill>
              </a:rPr>
              <a:t> </a:t>
            </a:r>
            <a:r>
              <a:rPr lang="en-GB" sz="1100" dirty="0" err="1">
                <a:solidFill>
                  <a:schemeClr val="dk1"/>
                </a:solidFill>
              </a:rPr>
              <a:t>huấn</a:t>
            </a:r>
            <a:r>
              <a:rPr lang="en-GB" sz="1100" dirty="0">
                <a:solidFill>
                  <a:schemeClr val="dk1"/>
                </a:solidFill>
              </a:rPr>
              <a:t> </a:t>
            </a:r>
            <a:r>
              <a:rPr lang="en-GB" sz="1100" dirty="0" err="1">
                <a:solidFill>
                  <a:schemeClr val="dk1"/>
                </a:solidFill>
              </a:rPr>
              <a:t>viên</a:t>
            </a:r>
            <a:r>
              <a:rPr lang="en-GB" sz="1100" dirty="0">
                <a:solidFill>
                  <a:schemeClr val="dk1"/>
                </a:solidFill>
              </a:rPr>
              <a:t> </a:t>
            </a:r>
            <a:r>
              <a:rPr lang="en-GB" sz="1100" dirty="0" err="1">
                <a:solidFill>
                  <a:schemeClr val="dk1"/>
                </a:solidFill>
              </a:rPr>
              <a:t>sẽ</a:t>
            </a:r>
            <a:r>
              <a:rPr lang="en-GB" sz="1100" dirty="0">
                <a:solidFill>
                  <a:schemeClr val="dk1"/>
                </a:solidFill>
              </a:rPr>
              <a:t> </a:t>
            </a:r>
            <a:r>
              <a:rPr lang="en-GB" sz="1100" dirty="0" err="1">
                <a:solidFill>
                  <a:schemeClr val="dk1"/>
                </a:solidFill>
              </a:rPr>
              <a:t>trình</a:t>
            </a:r>
            <a:r>
              <a:rPr lang="en-GB" sz="1100" dirty="0">
                <a:solidFill>
                  <a:schemeClr val="dk1"/>
                </a:solidFill>
              </a:rPr>
              <a:t> </a:t>
            </a:r>
            <a:r>
              <a:rPr lang="en-GB" sz="1100" dirty="0" err="1">
                <a:solidFill>
                  <a:schemeClr val="dk1"/>
                </a:solidFill>
              </a:rPr>
              <a:t>bày</a:t>
            </a:r>
            <a:r>
              <a:rPr lang="en-GB" sz="1100" dirty="0">
                <a:solidFill>
                  <a:schemeClr val="dk1"/>
                </a:solidFill>
              </a:rPr>
              <a:t> </a:t>
            </a:r>
            <a:r>
              <a:rPr lang="en-GB" sz="1100" dirty="0" err="1">
                <a:solidFill>
                  <a:schemeClr val="dk1"/>
                </a:solidFill>
              </a:rPr>
              <a:t>thông</a:t>
            </a:r>
            <a:r>
              <a:rPr lang="en-GB" sz="1100" dirty="0">
                <a:solidFill>
                  <a:schemeClr val="dk1"/>
                </a:solidFill>
              </a:rPr>
              <a:t> tin </a:t>
            </a:r>
            <a:r>
              <a:rPr lang="en-GB" sz="1100" dirty="0" err="1">
                <a:solidFill>
                  <a:schemeClr val="dk1"/>
                </a:solidFill>
              </a:rPr>
              <a:t>cơ</a:t>
            </a:r>
            <a:r>
              <a:rPr lang="en-GB" sz="1100" dirty="0">
                <a:solidFill>
                  <a:schemeClr val="dk1"/>
                </a:solidFill>
              </a:rPr>
              <a:t> </a:t>
            </a:r>
            <a:r>
              <a:rPr lang="en-GB" sz="1100" dirty="0" err="1">
                <a:solidFill>
                  <a:schemeClr val="dk1"/>
                </a:solidFill>
              </a:rPr>
              <a:t>bản</a:t>
            </a:r>
            <a:r>
              <a:rPr lang="en-GB" sz="1100" dirty="0">
                <a:solidFill>
                  <a:schemeClr val="dk1"/>
                </a:solidFill>
              </a:rPr>
              <a:t> </a:t>
            </a:r>
            <a:r>
              <a:rPr lang="en-GB" sz="1100" dirty="0" err="1">
                <a:solidFill>
                  <a:schemeClr val="dk1"/>
                </a:solidFill>
              </a:rPr>
              <a:t>về</a:t>
            </a:r>
            <a:r>
              <a:rPr lang="en-GB" sz="1100" dirty="0">
                <a:solidFill>
                  <a:schemeClr val="dk1"/>
                </a:solidFill>
              </a:rPr>
              <a:t> </a:t>
            </a:r>
            <a:r>
              <a:rPr lang="en-GB" sz="1100" dirty="0" err="1">
                <a:solidFill>
                  <a:schemeClr val="dk1"/>
                </a:solidFill>
              </a:rPr>
              <a:t>vắc-xin</a:t>
            </a:r>
            <a:r>
              <a:rPr lang="en-GB" sz="1100" dirty="0">
                <a:solidFill>
                  <a:schemeClr val="dk1"/>
                </a:solidFill>
              </a:rPr>
              <a:t>, bao </a:t>
            </a:r>
            <a:r>
              <a:rPr lang="en-GB" sz="1100" dirty="0" err="1">
                <a:solidFill>
                  <a:schemeClr val="dk1"/>
                </a:solidFill>
              </a:rPr>
              <a:t>gồm</a:t>
            </a:r>
            <a:r>
              <a:rPr lang="en-GB" sz="1100" dirty="0">
                <a:solidFill>
                  <a:schemeClr val="dk1"/>
                </a:solidFill>
              </a:rPr>
              <a:t>:</a:t>
            </a:r>
            <a:endParaRPr sz="1100" dirty="0">
              <a:solidFill>
                <a:schemeClr val="dk1"/>
              </a:solidFill>
            </a:endParaRPr>
          </a:p>
          <a:p>
            <a:pPr marL="285750" marR="0" lvl="0" indent="-273050" algn="just" rtl="0">
              <a:lnSpc>
                <a:spcPct val="100000"/>
              </a:lnSpc>
              <a:spcBef>
                <a:spcPts val="554"/>
              </a:spcBef>
              <a:spcAft>
                <a:spcPts val="0"/>
              </a:spcAft>
              <a:buClr>
                <a:srgbClr val="067973"/>
              </a:buClr>
              <a:buSzPts val="1100"/>
              <a:buFont typeface="Arial"/>
              <a:buChar char="•"/>
            </a:pPr>
            <a:r>
              <a:rPr lang="en-GB" sz="1100" b="1" i="1" dirty="0" err="1">
                <a:solidFill>
                  <a:srgbClr val="067973"/>
                </a:solidFill>
              </a:rPr>
              <a:t>Vắc-xin</a:t>
            </a:r>
            <a:r>
              <a:rPr lang="en-GB" sz="1100" b="1" i="1" dirty="0">
                <a:solidFill>
                  <a:srgbClr val="067973"/>
                </a:solidFill>
              </a:rPr>
              <a:t> </a:t>
            </a:r>
            <a:r>
              <a:rPr lang="en-GB" sz="1100" b="1" i="1" dirty="0" err="1">
                <a:solidFill>
                  <a:srgbClr val="067973"/>
                </a:solidFill>
              </a:rPr>
              <a:t>được</a:t>
            </a:r>
            <a:r>
              <a:rPr lang="en-GB" sz="1100" b="1" i="1" dirty="0">
                <a:solidFill>
                  <a:srgbClr val="067973"/>
                </a:solidFill>
              </a:rPr>
              <a:t> </a:t>
            </a:r>
            <a:r>
              <a:rPr lang="en-GB" sz="1100" b="1" i="1" dirty="0" err="1">
                <a:solidFill>
                  <a:srgbClr val="067973"/>
                </a:solidFill>
              </a:rPr>
              <a:t>tạo</a:t>
            </a:r>
            <a:r>
              <a:rPr lang="en-GB" sz="1100" b="1" i="1" dirty="0">
                <a:solidFill>
                  <a:srgbClr val="067973"/>
                </a:solidFill>
              </a:rPr>
              <a:t> </a:t>
            </a:r>
            <a:r>
              <a:rPr lang="en-GB" sz="1100" b="1" i="1" dirty="0" err="1">
                <a:solidFill>
                  <a:srgbClr val="067973"/>
                </a:solidFill>
              </a:rPr>
              <a:t>ra</a:t>
            </a:r>
            <a:r>
              <a:rPr lang="en-GB" sz="1100" b="1" i="1" dirty="0">
                <a:solidFill>
                  <a:srgbClr val="067973"/>
                </a:solidFill>
              </a:rPr>
              <a:t> </a:t>
            </a:r>
            <a:r>
              <a:rPr lang="en-GB" sz="1100" b="1" i="1" dirty="0" err="1">
                <a:solidFill>
                  <a:srgbClr val="067973"/>
                </a:solidFill>
              </a:rPr>
              <a:t>như</a:t>
            </a:r>
            <a:r>
              <a:rPr lang="en-GB" sz="1100" b="1" i="1" dirty="0">
                <a:solidFill>
                  <a:srgbClr val="067973"/>
                </a:solidFill>
              </a:rPr>
              <a:t> </a:t>
            </a:r>
            <a:r>
              <a:rPr lang="en-GB" sz="1100" b="1" i="1" dirty="0" err="1">
                <a:solidFill>
                  <a:srgbClr val="067973"/>
                </a:solidFill>
              </a:rPr>
              <a:t>thế</a:t>
            </a:r>
            <a:r>
              <a:rPr lang="en-GB" sz="1100" b="1" i="1" dirty="0">
                <a:solidFill>
                  <a:srgbClr val="067973"/>
                </a:solidFill>
              </a:rPr>
              <a:t> </a:t>
            </a:r>
            <a:r>
              <a:rPr lang="en-GB" sz="1100" b="1" i="1" dirty="0" err="1">
                <a:solidFill>
                  <a:srgbClr val="067973"/>
                </a:solidFill>
              </a:rPr>
              <a:t>nào</a:t>
            </a:r>
            <a:r>
              <a:rPr lang="en-GB" sz="1100" b="1" i="1" dirty="0">
                <a:solidFill>
                  <a:srgbClr val="067973"/>
                </a:solidFill>
              </a:rPr>
              <a:t>?</a:t>
            </a:r>
            <a:endParaRPr sz="1100" b="1" i="1" dirty="0">
              <a:solidFill>
                <a:srgbClr val="067973"/>
              </a:solidFill>
              <a:latin typeface="Arial"/>
              <a:ea typeface="Arial"/>
              <a:cs typeface="Arial"/>
              <a:sym typeface="Arial"/>
            </a:endParaRPr>
          </a:p>
          <a:p>
            <a:pPr marL="0" marR="0" lvl="0" indent="0" algn="just" rtl="0">
              <a:lnSpc>
                <a:spcPct val="100000"/>
              </a:lnSpc>
              <a:spcBef>
                <a:spcPts val="554"/>
              </a:spcBef>
              <a:spcAft>
                <a:spcPts val="0"/>
              </a:spcAft>
              <a:buNone/>
            </a:pPr>
            <a:r>
              <a:rPr lang="en-GB" sz="1100" i="1" dirty="0">
                <a:solidFill>
                  <a:schemeClr val="dk1"/>
                </a:solidFill>
              </a:rPr>
              <a:t>Thành </a:t>
            </a:r>
            <a:r>
              <a:rPr lang="en-GB" sz="1100" i="1" dirty="0" err="1">
                <a:solidFill>
                  <a:schemeClr val="dk1"/>
                </a:solidFill>
              </a:rPr>
              <a:t>phần</a:t>
            </a:r>
            <a:r>
              <a:rPr lang="en-GB" sz="1100" i="1" dirty="0">
                <a:solidFill>
                  <a:schemeClr val="dk1"/>
                </a:solidFill>
              </a:rPr>
              <a:t> </a:t>
            </a:r>
            <a:r>
              <a:rPr lang="en-GB" sz="1100" i="1" dirty="0" err="1">
                <a:solidFill>
                  <a:schemeClr val="dk1"/>
                </a:solidFill>
              </a:rPr>
              <a:t>quan</a:t>
            </a:r>
            <a:r>
              <a:rPr lang="en-GB" sz="1100" i="1" dirty="0">
                <a:solidFill>
                  <a:schemeClr val="dk1"/>
                </a:solidFill>
              </a:rPr>
              <a:t> </a:t>
            </a:r>
            <a:r>
              <a:rPr lang="en-GB" sz="1100" i="1" dirty="0" err="1">
                <a:solidFill>
                  <a:schemeClr val="dk1"/>
                </a:solidFill>
              </a:rPr>
              <a:t>trọng</a:t>
            </a:r>
            <a:r>
              <a:rPr lang="en-GB" sz="1100" i="1" dirty="0">
                <a:solidFill>
                  <a:schemeClr val="dk1"/>
                </a:solidFill>
              </a:rPr>
              <a:t>: Vi </a:t>
            </a:r>
            <a:r>
              <a:rPr lang="en-GB" sz="1100" i="1" dirty="0" err="1">
                <a:solidFill>
                  <a:schemeClr val="dk1"/>
                </a:solidFill>
              </a:rPr>
              <a:t>rút</a:t>
            </a:r>
            <a:r>
              <a:rPr lang="en-GB" sz="1100" i="1" dirty="0">
                <a:solidFill>
                  <a:schemeClr val="dk1"/>
                </a:solidFill>
              </a:rPr>
              <a:t> / vi </a:t>
            </a:r>
            <a:r>
              <a:rPr lang="en-GB" sz="1100" i="1" dirty="0" err="1">
                <a:solidFill>
                  <a:schemeClr val="dk1"/>
                </a:solidFill>
              </a:rPr>
              <a:t>khuẩn</a:t>
            </a:r>
            <a:r>
              <a:rPr lang="en-GB" sz="1100" i="1" dirty="0">
                <a:solidFill>
                  <a:schemeClr val="dk1"/>
                </a:solidFill>
              </a:rPr>
              <a:t> </a:t>
            </a:r>
            <a:r>
              <a:rPr lang="en-GB" sz="1100" i="1" dirty="0" err="1">
                <a:solidFill>
                  <a:schemeClr val="dk1"/>
                </a:solidFill>
              </a:rPr>
              <a:t>gây</a:t>
            </a:r>
            <a:r>
              <a:rPr lang="en-GB" sz="1100" i="1" dirty="0">
                <a:solidFill>
                  <a:schemeClr val="dk1"/>
                </a:solidFill>
              </a:rPr>
              <a:t> </a:t>
            </a:r>
            <a:r>
              <a:rPr lang="en-GB" sz="1100" i="1" dirty="0" err="1">
                <a:solidFill>
                  <a:schemeClr val="dk1"/>
                </a:solidFill>
              </a:rPr>
              <a:t>bệnh</a:t>
            </a:r>
            <a:r>
              <a:rPr lang="en-GB" sz="1100" i="1" dirty="0">
                <a:solidFill>
                  <a:schemeClr val="dk1"/>
                </a:solidFill>
              </a:rPr>
              <a:t>.</a:t>
            </a:r>
            <a:endParaRPr sz="1100" i="1" dirty="0">
              <a:solidFill>
                <a:schemeClr val="dk1"/>
              </a:solidFill>
            </a:endParaRPr>
          </a:p>
          <a:p>
            <a:pPr marL="0" marR="0" lvl="0" indent="0" algn="just" rtl="0">
              <a:lnSpc>
                <a:spcPct val="100000"/>
              </a:lnSpc>
              <a:spcBef>
                <a:spcPts val="554"/>
              </a:spcBef>
              <a:spcAft>
                <a:spcPts val="0"/>
              </a:spcAft>
              <a:buNone/>
            </a:pPr>
            <a:r>
              <a:rPr lang="en-GB" sz="1100" i="1" dirty="0" err="1">
                <a:solidFill>
                  <a:schemeClr val="dk1"/>
                </a:solidFill>
              </a:rPr>
              <a:t>Loại</a:t>
            </a:r>
            <a:r>
              <a:rPr lang="en-GB" sz="1100" i="1" dirty="0">
                <a:solidFill>
                  <a:schemeClr val="dk1"/>
                </a:solidFill>
              </a:rPr>
              <a:t> 1: </a:t>
            </a:r>
            <a:r>
              <a:rPr lang="en-GB" sz="1100" i="1" dirty="0" err="1">
                <a:solidFill>
                  <a:schemeClr val="dk1"/>
                </a:solidFill>
              </a:rPr>
              <a:t>chứa</a:t>
            </a:r>
            <a:r>
              <a:rPr lang="en-GB" sz="1100" i="1" dirty="0">
                <a:solidFill>
                  <a:schemeClr val="dk1"/>
                </a:solidFill>
              </a:rPr>
              <a:t> vi </a:t>
            </a:r>
            <a:r>
              <a:rPr lang="en-GB" sz="1100" i="1" dirty="0" err="1">
                <a:solidFill>
                  <a:schemeClr val="dk1"/>
                </a:solidFill>
              </a:rPr>
              <a:t>rút</a:t>
            </a:r>
            <a:r>
              <a:rPr lang="en-GB" sz="1100" i="1" dirty="0">
                <a:solidFill>
                  <a:schemeClr val="dk1"/>
                </a:solidFill>
              </a:rPr>
              <a:t> / vi </a:t>
            </a:r>
            <a:r>
              <a:rPr lang="en-GB" sz="1100" i="1" dirty="0" err="1">
                <a:solidFill>
                  <a:schemeClr val="dk1"/>
                </a:solidFill>
              </a:rPr>
              <a:t>khuẩn</a:t>
            </a:r>
            <a:r>
              <a:rPr lang="en-GB" sz="1100" i="1" dirty="0">
                <a:solidFill>
                  <a:schemeClr val="dk1"/>
                </a:solidFill>
              </a:rPr>
              <a:t> </a:t>
            </a:r>
            <a:r>
              <a:rPr lang="en-GB" sz="1100" i="1" dirty="0" err="1">
                <a:solidFill>
                  <a:schemeClr val="dk1"/>
                </a:solidFill>
              </a:rPr>
              <a:t>đã</a:t>
            </a:r>
            <a:r>
              <a:rPr lang="en-GB" sz="1100" i="1" dirty="0">
                <a:solidFill>
                  <a:schemeClr val="dk1"/>
                </a:solidFill>
              </a:rPr>
              <a:t> </a:t>
            </a:r>
            <a:r>
              <a:rPr lang="en-GB" sz="1100" i="1" dirty="0" err="1">
                <a:solidFill>
                  <a:schemeClr val="dk1"/>
                </a:solidFill>
              </a:rPr>
              <a:t>chết</a:t>
            </a:r>
            <a:r>
              <a:rPr lang="en-GB" sz="1100" i="1" dirty="0">
                <a:solidFill>
                  <a:schemeClr val="dk1"/>
                </a:solidFill>
              </a:rPr>
              <a:t> </a:t>
            </a:r>
            <a:r>
              <a:rPr lang="en-GB" sz="1100" i="1" dirty="0" err="1">
                <a:solidFill>
                  <a:schemeClr val="dk1"/>
                </a:solidFill>
              </a:rPr>
              <a:t>hoặc</a:t>
            </a:r>
            <a:r>
              <a:rPr lang="en-GB" sz="1100" i="1" dirty="0">
                <a:solidFill>
                  <a:schemeClr val="dk1"/>
                </a:solidFill>
              </a:rPr>
              <a:t> </a:t>
            </a:r>
            <a:r>
              <a:rPr lang="en-GB" sz="1100" i="1" dirty="0" err="1">
                <a:solidFill>
                  <a:schemeClr val="dk1"/>
                </a:solidFill>
              </a:rPr>
              <a:t>suy</a:t>
            </a:r>
            <a:r>
              <a:rPr lang="en-GB" sz="1100" i="1" dirty="0">
                <a:solidFill>
                  <a:schemeClr val="dk1"/>
                </a:solidFill>
              </a:rPr>
              <a:t> </a:t>
            </a:r>
            <a:r>
              <a:rPr lang="en-GB" sz="1100" i="1" dirty="0" err="1">
                <a:solidFill>
                  <a:schemeClr val="dk1"/>
                </a:solidFill>
              </a:rPr>
              <a:t>yếu</a:t>
            </a:r>
            <a:r>
              <a:rPr lang="en-GB" sz="1100" i="1" dirty="0">
                <a:solidFill>
                  <a:schemeClr val="dk1"/>
                </a:solidFill>
              </a:rPr>
              <a:t>.</a:t>
            </a:r>
            <a:endParaRPr sz="1100" i="1" dirty="0">
              <a:solidFill>
                <a:schemeClr val="dk1"/>
              </a:solidFill>
            </a:endParaRPr>
          </a:p>
          <a:p>
            <a:pPr marL="0" marR="0" lvl="0" indent="0" algn="just" rtl="0">
              <a:lnSpc>
                <a:spcPct val="100000"/>
              </a:lnSpc>
              <a:spcBef>
                <a:spcPts val="554"/>
              </a:spcBef>
              <a:spcAft>
                <a:spcPts val="0"/>
              </a:spcAft>
              <a:buNone/>
            </a:pPr>
            <a:r>
              <a:rPr lang="en-GB" sz="1100" i="1" dirty="0" err="1">
                <a:solidFill>
                  <a:schemeClr val="dk1"/>
                </a:solidFill>
              </a:rPr>
              <a:t>Loại</a:t>
            </a:r>
            <a:r>
              <a:rPr lang="en-GB" sz="1100" i="1" dirty="0">
                <a:solidFill>
                  <a:schemeClr val="dk1"/>
                </a:solidFill>
              </a:rPr>
              <a:t> 2: </a:t>
            </a:r>
            <a:r>
              <a:rPr lang="en-GB" sz="1100" i="1" dirty="0" err="1">
                <a:solidFill>
                  <a:schemeClr val="dk1"/>
                </a:solidFill>
              </a:rPr>
              <a:t>chứa</a:t>
            </a:r>
            <a:r>
              <a:rPr lang="en-GB" sz="1100" i="1" dirty="0">
                <a:solidFill>
                  <a:schemeClr val="dk1"/>
                </a:solidFill>
              </a:rPr>
              <a:t> </a:t>
            </a:r>
            <a:r>
              <a:rPr lang="en-GB" sz="1100" i="1" dirty="0" err="1">
                <a:solidFill>
                  <a:schemeClr val="dk1"/>
                </a:solidFill>
              </a:rPr>
              <a:t>một</a:t>
            </a:r>
            <a:r>
              <a:rPr lang="en-GB" sz="1100" i="1" dirty="0">
                <a:solidFill>
                  <a:schemeClr val="dk1"/>
                </a:solidFill>
              </a:rPr>
              <a:t> </a:t>
            </a:r>
            <a:r>
              <a:rPr lang="en-GB" sz="1100" i="1" dirty="0" err="1">
                <a:solidFill>
                  <a:schemeClr val="dk1"/>
                </a:solidFill>
              </a:rPr>
              <a:t>phần</a:t>
            </a:r>
            <a:r>
              <a:rPr lang="en-GB" sz="1100" i="1" dirty="0">
                <a:solidFill>
                  <a:schemeClr val="dk1"/>
                </a:solidFill>
              </a:rPr>
              <a:t> </a:t>
            </a:r>
            <a:r>
              <a:rPr lang="en-GB" sz="1100" i="1" dirty="0" err="1">
                <a:solidFill>
                  <a:schemeClr val="dk1"/>
                </a:solidFill>
              </a:rPr>
              <a:t>nhỏ</a:t>
            </a:r>
            <a:r>
              <a:rPr lang="en-GB" sz="1100" i="1" dirty="0">
                <a:solidFill>
                  <a:schemeClr val="dk1"/>
                </a:solidFill>
              </a:rPr>
              <a:t> vi </a:t>
            </a:r>
            <a:r>
              <a:rPr lang="en-GB" sz="1100" i="1" dirty="0" err="1">
                <a:solidFill>
                  <a:schemeClr val="dk1"/>
                </a:solidFill>
              </a:rPr>
              <a:t>rút</a:t>
            </a:r>
            <a:r>
              <a:rPr lang="en-GB" sz="1100" i="1" dirty="0">
                <a:solidFill>
                  <a:schemeClr val="dk1"/>
                </a:solidFill>
              </a:rPr>
              <a:t> / vi </a:t>
            </a:r>
            <a:r>
              <a:rPr lang="en-GB" sz="1100" i="1" dirty="0" err="1">
                <a:solidFill>
                  <a:schemeClr val="dk1"/>
                </a:solidFill>
              </a:rPr>
              <a:t>khuẩn</a:t>
            </a:r>
            <a:r>
              <a:rPr lang="en-GB" sz="1100" i="1" dirty="0">
                <a:solidFill>
                  <a:schemeClr val="dk1"/>
                </a:solidFill>
              </a:rPr>
              <a:t>.</a:t>
            </a:r>
            <a:endParaRPr sz="1100" i="1" dirty="0">
              <a:solidFill>
                <a:schemeClr val="dk1"/>
              </a:solidFill>
            </a:endParaRPr>
          </a:p>
          <a:p>
            <a:pPr marL="285750" indent="-273050" algn="just">
              <a:spcBef>
                <a:spcPts val="554"/>
              </a:spcBef>
              <a:buClr>
                <a:srgbClr val="067973"/>
              </a:buClr>
              <a:buSzPts val="1100"/>
              <a:buFont typeface="Arial"/>
              <a:buChar char="•"/>
            </a:pPr>
            <a:r>
              <a:rPr lang="en-GB" sz="1100" b="1" i="1" dirty="0" err="1">
                <a:solidFill>
                  <a:srgbClr val="067973"/>
                </a:solidFill>
              </a:rPr>
              <a:t>Chất</a:t>
            </a:r>
            <a:r>
              <a:rPr lang="en-GB" sz="1100" b="1" i="1" dirty="0">
                <a:solidFill>
                  <a:srgbClr val="067973"/>
                </a:solidFill>
              </a:rPr>
              <a:t> </a:t>
            </a:r>
            <a:r>
              <a:rPr lang="en-GB" sz="1100" b="1" i="1" dirty="0" err="1">
                <a:solidFill>
                  <a:srgbClr val="067973"/>
                </a:solidFill>
              </a:rPr>
              <a:t>lượng</a:t>
            </a:r>
            <a:r>
              <a:rPr lang="en-GB" sz="1100" b="1" i="1" dirty="0">
                <a:solidFill>
                  <a:srgbClr val="067973"/>
                </a:solidFill>
              </a:rPr>
              <a:t> </a:t>
            </a:r>
            <a:r>
              <a:rPr lang="en-GB" sz="1100" b="1" i="1" dirty="0" err="1">
                <a:solidFill>
                  <a:srgbClr val="067973"/>
                </a:solidFill>
              </a:rPr>
              <a:t>vắc-xin</a:t>
            </a:r>
            <a:r>
              <a:rPr lang="en-GB" sz="1100" b="1" i="1" dirty="0">
                <a:solidFill>
                  <a:srgbClr val="067973"/>
                </a:solidFill>
              </a:rPr>
              <a:t> </a:t>
            </a:r>
            <a:endParaRPr sz="1100" b="1" i="1" dirty="0">
              <a:solidFill>
                <a:srgbClr val="067973"/>
              </a:solidFill>
            </a:endParaRPr>
          </a:p>
          <a:p>
            <a:pPr marL="0" marR="0" lvl="0" indent="0" algn="just" rtl="0">
              <a:lnSpc>
                <a:spcPct val="100000"/>
              </a:lnSpc>
              <a:spcBef>
                <a:spcPts val="554"/>
              </a:spcBef>
              <a:spcAft>
                <a:spcPts val="0"/>
              </a:spcAft>
              <a:buNone/>
            </a:pPr>
            <a:r>
              <a:rPr lang="en-GB" sz="1100" i="1" dirty="0" err="1">
                <a:solidFill>
                  <a:schemeClr val="dk1"/>
                </a:solidFill>
              </a:rPr>
              <a:t>Tất</a:t>
            </a:r>
            <a:r>
              <a:rPr lang="en-GB" sz="1100" i="1" dirty="0">
                <a:solidFill>
                  <a:schemeClr val="dk1"/>
                </a:solidFill>
              </a:rPr>
              <a:t> </a:t>
            </a:r>
            <a:r>
              <a:rPr lang="en-GB" sz="1100" i="1" dirty="0" err="1">
                <a:solidFill>
                  <a:schemeClr val="dk1"/>
                </a:solidFill>
              </a:rPr>
              <a:t>cả</a:t>
            </a:r>
            <a:r>
              <a:rPr lang="en-GB" sz="1100" i="1" dirty="0">
                <a:solidFill>
                  <a:schemeClr val="dk1"/>
                </a:solidFill>
              </a:rPr>
              <a:t> </a:t>
            </a:r>
            <a:r>
              <a:rPr lang="en-GB" sz="1100" i="1" dirty="0" err="1">
                <a:solidFill>
                  <a:schemeClr val="dk1"/>
                </a:solidFill>
              </a:rPr>
              <a:t>các</a:t>
            </a:r>
            <a:r>
              <a:rPr lang="en-GB" sz="1100" i="1" dirty="0">
                <a:solidFill>
                  <a:schemeClr val="dk1"/>
                </a:solidFill>
              </a:rPr>
              <a:t> </a:t>
            </a:r>
            <a:r>
              <a:rPr lang="en-GB" sz="1100" i="1" dirty="0" err="1">
                <a:solidFill>
                  <a:schemeClr val="dk1"/>
                </a:solidFill>
              </a:rPr>
              <a:t>loại</a:t>
            </a:r>
            <a:r>
              <a:rPr lang="en-GB" sz="1100" i="1" dirty="0">
                <a:solidFill>
                  <a:schemeClr val="dk1"/>
                </a:solidFill>
              </a:rPr>
              <a:t> </a:t>
            </a:r>
            <a:r>
              <a:rPr lang="en-GB" sz="1100" i="1" dirty="0" err="1">
                <a:solidFill>
                  <a:schemeClr val="dk1"/>
                </a:solidFill>
              </a:rPr>
              <a:t>vắc</a:t>
            </a:r>
            <a:r>
              <a:rPr lang="en-GB" sz="1100" i="1" dirty="0">
                <a:solidFill>
                  <a:schemeClr val="dk1"/>
                </a:solidFill>
              </a:rPr>
              <a:t> </a:t>
            </a:r>
            <a:r>
              <a:rPr lang="en-GB" sz="1100" i="1" dirty="0" err="1">
                <a:solidFill>
                  <a:schemeClr val="dk1"/>
                </a:solidFill>
              </a:rPr>
              <a:t>xin</a:t>
            </a:r>
            <a:r>
              <a:rPr lang="en-GB" sz="1100" i="1" dirty="0">
                <a:solidFill>
                  <a:schemeClr val="dk1"/>
                </a:solidFill>
              </a:rPr>
              <a:t> </a:t>
            </a:r>
            <a:r>
              <a:rPr lang="en-GB" sz="1100" i="1" dirty="0" err="1">
                <a:solidFill>
                  <a:schemeClr val="dk1"/>
                </a:solidFill>
              </a:rPr>
              <a:t>đều</a:t>
            </a:r>
            <a:r>
              <a:rPr lang="en-GB" sz="1100" i="1" dirty="0">
                <a:solidFill>
                  <a:schemeClr val="dk1"/>
                </a:solidFill>
              </a:rPr>
              <a:t> </a:t>
            </a:r>
            <a:r>
              <a:rPr lang="en-GB" sz="1100" i="1" dirty="0" err="1">
                <a:solidFill>
                  <a:schemeClr val="dk1"/>
                </a:solidFill>
              </a:rPr>
              <a:t>được</a:t>
            </a:r>
            <a:r>
              <a:rPr lang="en-GB" sz="1100" i="1" dirty="0">
                <a:solidFill>
                  <a:schemeClr val="dk1"/>
                </a:solidFill>
              </a:rPr>
              <a:t> </a:t>
            </a:r>
            <a:r>
              <a:rPr lang="en-GB" sz="1100" i="1" dirty="0" err="1">
                <a:solidFill>
                  <a:schemeClr val="dk1"/>
                </a:solidFill>
              </a:rPr>
              <a:t>sản</a:t>
            </a:r>
            <a:r>
              <a:rPr lang="en-GB" sz="1100" i="1" dirty="0">
                <a:solidFill>
                  <a:schemeClr val="dk1"/>
                </a:solidFill>
              </a:rPr>
              <a:t> </a:t>
            </a:r>
            <a:r>
              <a:rPr lang="en-GB" sz="1100" i="1" dirty="0" err="1">
                <a:solidFill>
                  <a:schemeClr val="dk1"/>
                </a:solidFill>
              </a:rPr>
              <a:t>xuất</a:t>
            </a:r>
            <a:r>
              <a:rPr lang="en-GB" sz="1100" i="1" dirty="0">
                <a:solidFill>
                  <a:schemeClr val="dk1"/>
                </a:solidFill>
              </a:rPr>
              <a:t> </a:t>
            </a:r>
            <a:r>
              <a:rPr lang="en-GB" sz="1100" i="1" dirty="0" err="1">
                <a:solidFill>
                  <a:schemeClr val="dk1"/>
                </a:solidFill>
              </a:rPr>
              <a:t>trong</a:t>
            </a:r>
            <a:r>
              <a:rPr lang="en-GB" sz="1100" i="1" dirty="0">
                <a:solidFill>
                  <a:schemeClr val="dk1"/>
                </a:solidFill>
              </a:rPr>
              <a:t> </a:t>
            </a:r>
            <a:r>
              <a:rPr lang="en-GB" sz="1100" i="1" dirty="0" err="1">
                <a:solidFill>
                  <a:schemeClr val="dk1"/>
                </a:solidFill>
              </a:rPr>
              <a:t>những</a:t>
            </a:r>
            <a:r>
              <a:rPr lang="en-GB" sz="1100" i="1" dirty="0">
                <a:solidFill>
                  <a:schemeClr val="dk1"/>
                </a:solidFill>
              </a:rPr>
              <a:t> </a:t>
            </a:r>
            <a:r>
              <a:rPr lang="en-GB" sz="1100" i="1" dirty="0" err="1">
                <a:solidFill>
                  <a:schemeClr val="dk1"/>
                </a:solidFill>
              </a:rPr>
              <a:t>điều</a:t>
            </a:r>
            <a:r>
              <a:rPr lang="en-GB" sz="1100" i="1" dirty="0">
                <a:solidFill>
                  <a:schemeClr val="dk1"/>
                </a:solidFill>
              </a:rPr>
              <a:t> </a:t>
            </a:r>
            <a:r>
              <a:rPr lang="en-GB" sz="1100" i="1" dirty="0" err="1">
                <a:solidFill>
                  <a:schemeClr val="dk1"/>
                </a:solidFill>
              </a:rPr>
              <a:t>kiện</a:t>
            </a:r>
            <a:r>
              <a:rPr lang="en-GB" sz="1100" i="1" dirty="0">
                <a:solidFill>
                  <a:schemeClr val="dk1"/>
                </a:solidFill>
              </a:rPr>
              <a:t> </a:t>
            </a:r>
            <a:r>
              <a:rPr lang="en-GB" sz="1100" i="1" dirty="0" err="1">
                <a:solidFill>
                  <a:schemeClr val="dk1"/>
                </a:solidFill>
              </a:rPr>
              <a:t>rất</a:t>
            </a:r>
            <a:r>
              <a:rPr lang="en-GB" sz="1100" i="1" dirty="0">
                <a:solidFill>
                  <a:schemeClr val="dk1"/>
                </a:solidFill>
              </a:rPr>
              <a:t> </a:t>
            </a:r>
            <a:r>
              <a:rPr lang="en-GB" sz="1100" i="1" dirty="0" err="1">
                <a:solidFill>
                  <a:schemeClr val="dk1"/>
                </a:solidFill>
              </a:rPr>
              <a:t>nghiêm</a:t>
            </a:r>
            <a:r>
              <a:rPr lang="en-GB" sz="1100" i="1" dirty="0">
                <a:solidFill>
                  <a:schemeClr val="dk1"/>
                </a:solidFill>
              </a:rPr>
              <a:t> </a:t>
            </a:r>
            <a:r>
              <a:rPr lang="en-GB" sz="1100" i="1" dirty="0" err="1">
                <a:solidFill>
                  <a:schemeClr val="dk1"/>
                </a:solidFill>
              </a:rPr>
              <a:t>ngặt</a:t>
            </a:r>
            <a:r>
              <a:rPr lang="en-GB" sz="1100" i="1" dirty="0">
                <a:solidFill>
                  <a:schemeClr val="dk1"/>
                </a:solidFill>
              </a:rPr>
              <a:t> </a:t>
            </a:r>
            <a:r>
              <a:rPr lang="en-GB" sz="1100" i="1" dirty="0" err="1">
                <a:solidFill>
                  <a:schemeClr val="dk1"/>
                </a:solidFill>
              </a:rPr>
              <a:t>và</a:t>
            </a:r>
            <a:r>
              <a:rPr lang="en-GB" sz="1100" i="1" dirty="0">
                <a:solidFill>
                  <a:schemeClr val="dk1"/>
                </a:solidFill>
              </a:rPr>
              <a:t> </a:t>
            </a:r>
            <a:r>
              <a:rPr lang="en-GB" sz="1100" i="1" dirty="0" err="1">
                <a:solidFill>
                  <a:schemeClr val="dk1"/>
                </a:solidFill>
              </a:rPr>
              <a:t>được</a:t>
            </a:r>
            <a:r>
              <a:rPr lang="en-GB" sz="1100" i="1" dirty="0">
                <a:solidFill>
                  <a:schemeClr val="dk1"/>
                </a:solidFill>
              </a:rPr>
              <a:t> </a:t>
            </a:r>
            <a:r>
              <a:rPr lang="en-GB" sz="1100" i="1" dirty="0" err="1">
                <a:solidFill>
                  <a:schemeClr val="dk1"/>
                </a:solidFill>
              </a:rPr>
              <a:t>kiểm</a:t>
            </a:r>
            <a:r>
              <a:rPr lang="en-GB" sz="1100" i="1" dirty="0">
                <a:solidFill>
                  <a:schemeClr val="dk1"/>
                </a:solidFill>
              </a:rPr>
              <a:t> </a:t>
            </a:r>
            <a:r>
              <a:rPr lang="en-GB" sz="1100" i="1" dirty="0" err="1">
                <a:solidFill>
                  <a:schemeClr val="dk1"/>
                </a:solidFill>
              </a:rPr>
              <a:t>duyệt</a:t>
            </a:r>
            <a:r>
              <a:rPr lang="en-GB" sz="1100" i="1" dirty="0">
                <a:solidFill>
                  <a:schemeClr val="dk1"/>
                </a:solidFill>
              </a:rPr>
              <a:t> </a:t>
            </a:r>
            <a:r>
              <a:rPr lang="en-GB" sz="1100" i="1" dirty="0" err="1">
                <a:solidFill>
                  <a:schemeClr val="dk1"/>
                </a:solidFill>
              </a:rPr>
              <a:t>trước</a:t>
            </a:r>
            <a:r>
              <a:rPr lang="en-GB" sz="1100" i="1" dirty="0">
                <a:solidFill>
                  <a:schemeClr val="dk1"/>
                </a:solidFill>
              </a:rPr>
              <a:t> </a:t>
            </a:r>
            <a:r>
              <a:rPr lang="en-GB" sz="1100" i="1" dirty="0" err="1">
                <a:solidFill>
                  <a:schemeClr val="dk1"/>
                </a:solidFill>
              </a:rPr>
              <a:t>khi</a:t>
            </a:r>
            <a:r>
              <a:rPr lang="en-GB" sz="1100" i="1" dirty="0">
                <a:solidFill>
                  <a:schemeClr val="dk1"/>
                </a:solidFill>
              </a:rPr>
              <a:t> </a:t>
            </a:r>
            <a:r>
              <a:rPr lang="en-GB" sz="1100" i="1" dirty="0" err="1">
                <a:solidFill>
                  <a:schemeClr val="dk1"/>
                </a:solidFill>
              </a:rPr>
              <a:t>đem</a:t>
            </a:r>
            <a:r>
              <a:rPr lang="en-GB" sz="1100" i="1" dirty="0">
                <a:solidFill>
                  <a:schemeClr val="dk1"/>
                </a:solidFill>
              </a:rPr>
              <a:t> </a:t>
            </a:r>
            <a:r>
              <a:rPr lang="en-GB" sz="1100" i="1" dirty="0" err="1">
                <a:solidFill>
                  <a:schemeClr val="dk1"/>
                </a:solidFill>
              </a:rPr>
              <a:t>ra</a:t>
            </a:r>
            <a:r>
              <a:rPr lang="en-GB" sz="1100" i="1" dirty="0">
                <a:solidFill>
                  <a:schemeClr val="dk1"/>
                </a:solidFill>
              </a:rPr>
              <a:t> </a:t>
            </a:r>
            <a:r>
              <a:rPr lang="en-GB" sz="1100" i="1" dirty="0" err="1">
                <a:solidFill>
                  <a:schemeClr val="dk1"/>
                </a:solidFill>
              </a:rPr>
              <a:t>sử</a:t>
            </a:r>
            <a:r>
              <a:rPr lang="en-GB" sz="1100" i="1" dirty="0">
                <a:solidFill>
                  <a:schemeClr val="dk1"/>
                </a:solidFill>
              </a:rPr>
              <a:t> </a:t>
            </a:r>
            <a:r>
              <a:rPr lang="en-GB" sz="1100" i="1" dirty="0" err="1">
                <a:solidFill>
                  <a:schemeClr val="dk1"/>
                </a:solidFill>
              </a:rPr>
              <a:t>dụng</a:t>
            </a:r>
            <a:r>
              <a:rPr lang="en-GB" sz="1100" i="1" dirty="0">
                <a:solidFill>
                  <a:schemeClr val="dk1"/>
                </a:solidFill>
              </a:rPr>
              <a:t> </a:t>
            </a:r>
            <a:r>
              <a:rPr lang="en-GB" sz="1100" i="1" dirty="0" err="1">
                <a:solidFill>
                  <a:schemeClr val="dk1"/>
                </a:solidFill>
              </a:rPr>
              <a:t>rộng</a:t>
            </a:r>
            <a:r>
              <a:rPr lang="en-GB" sz="1100" i="1" dirty="0">
                <a:solidFill>
                  <a:schemeClr val="dk1"/>
                </a:solidFill>
              </a:rPr>
              <a:t> </a:t>
            </a:r>
            <a:r>
              <a:rPr lang="en-GB" sz="1100" i="1" dirty="0" err="1">
                <a:solidFill>
                  <a:schemeClr val="dk1"/>
                </a:solidFill>
              </a:rPr>
              <a:t>rãi</a:t>
            </a:r>
            <a:r>
              <a:rPr lang="en-GB" sz="1100" i="1" dirty="0">
                <a:solidFill>
                  <a:schemeClr val="dk1"/>
                </a:solidFill>
              </a:rPr>
              <a:t>. </a:t>
            </a:r>
            <a:r>
              <a:rPr lang="en-GB" sz="1100" i="1" dirty="0" err="1">
                <a:solidFill>
                  <a:schemeClr val="dk1"/>
                </a:solidFill>
              </a:rPr>
              <a:t>Tất</a:t>
            </a:r>
            <a:r>
              <a:rPr lang="en-GB" sz="1100" i="1" dirty="0">
                <a:solidFill>
                  <a:schemeClr val="dk1"/>
                </a:solidFill>
              </a:rPr>
              <a:t> </a:t>
            </a:r>
            <a:r>
              <a:rPr lang="en-GB" sz="1100" i="1" dirty="0" err="1">
                <a:solidFill>
                  <a:schemeClr val="dk1"/>
                </a:solidFill>
              </a:rPr>
              <a:t>cả</a:t>
            </a:r>
            <a:r>
              <a:rPr lang="en-GB" sz="1100" i="1" dirty="0">
                <a:solidFill>
                  <a:schemeClr val="dk1"/>
                </a:solidFill>
              </a:rPr>
              <a:t> </a:t>
            </a:r>
            <a:r>
              <a:rPr lang="en-GB" sz="1100" i="1" dirty="0" err="1">
                <a:solidFill>
                  <a:schemeClr val="dk1"/>
                </a:solidFill>
              </a:rPr>
              <a:t>các</a:t>
            </a:r>
            <a:r>
              <a:rPr lang="en-GB" sz="1100" i="1" dirty="0">
                <a:solidFill>
                  <a:schemeClr val="dk1"/>
                </a:solidFill>
              </a:rPr>
              <a:t> </a:t>
            </a:r>
            <a:r>
              <a:rPr lang="en-GB" sz="1100" i="1" dirty="0" err="1">
                <a:solidFill>
                  <a:schemeClr val="dk1"/>
                </a:solidFill>
              </a:rPr>
              <a:t>loại</a:t>
            </a:r>
            <a:r>
              <a:rPr lang="en-GB" sz="1100" i="1" dirty="0">
                <a:solidFill>
                  <a:schemeClr val="dk1"/>
                </a:solidFill>
              </a:rPr>
              <a:t> </a:t>
            </a:r>
            <a:r>
              <a:rPr lang="en-GB" sz="1100" i="1" dirty="0" err="1">
                <a:solidFill>
                  <a:schemeClr val="dk1"/>
                </a:solidFill>
              </a:rPr>
              <a:t>vắc</a:t>
            </a:r>
            <a:r>
              <a:rPr lang="en-GB" sz="1100" i="1" dirty="0">
                <a:solidFill>
                  <a:schemeClr val="dk1"/>
                </a:solidFill>
              </a:rPr>
              <a:t> </a:t>
            </a:r>
            <a:r>
              <a:rPr lang="en-GB" sz="1100" i="1" dirty="0" err="1">
                <a:solidFill>
                  <a:schemeClr val="dk1"/>
                </a:solidFill>
              </a:rPr>
              <a:t>xin</a:t>
            </a:r>
            <a:r>
              <a:rPr lang="en-GB" sz="1100" i="1" dirty="0">
                <a:solidFill>
                  <a:schemeClr val="dk1"/>
                </a:solidFill>
              </a:rPr>
              <a:t> </a:t>
            </a:r>
            <a:r>
              <a:rPr lang="en-GB" sz="1100" i="1" dirty="0" err="1">
                <a:solidFill>
                  <a:schemeClr val="dk1"/>
                </a:solidFill>
              </a:rPr>
              <a:t>đều</a:t>
            </a:r>
            <a:r>
              <a:rPr lang="en-GB" sz="1100" i="1" dirty="0">
                <a:solidFill>
                  <a:schemeClr val="dk1"/>
                </a:solidFill>
              </a:rPr>
              <a:t> </a:t>
            </a:r>
            <a:r>
              <a:rPr lang="en-GB" sz="1100" i="1" dirty="0" err="1">
                <a:solidFill>
                  <a:schemeClr val="dk1"/>
                </a:solidFill>
              </a:rPr>
              <a:t>phải</a:t>
            </a:r>
            <a:r>
              <a:rPr lang="en-GB" sz="1100" i="1" dirty="0">
                <a:solidFill>
                  <a:schemeClr val="dk1"/>
                </a:solidFill>
              </a:rPr>
              <a:t> </a:t>
            </a:r>
            <a:r>
              <a:rPr lang="en-GB" sz="1100" i="1" dirty="0" err="1">
                <a:solidFill>
                  <a:schemeClr val="dk1"/>
                </a:solidFill>
              </a:rPr>
              <a:t>được</a:t>
            </a:r>
            <a:r>
              <a:rPr lang="en-GB" sz="1100" i="1" dirty="0">
                <a:solidFill>
                  <a:schemeClr val="dk1"/>
                </a:solidFill>
              </a:rPr>
              <a:t> </a:t>
            </a:r>
            <a:r>
              <a:rPr lang="en-GB" sz="1100" i="1" dirty="0" err="1">
                <a:solidFill>
                  <a:schemeClr val="dk1"/>
                </a:solidFill>
              </a:rPr>
              <a:t>Bộ</a:t>
            </a:r>
            <a:r>
              <a:rPr lang="en-GB" sz="1100" i="1" dirty="0">
                <a:solidFill>
                  <a:schemeClr val="dk1"/>
                </a:solidFill>
              </a:rPr>
              <a:t> Y </a:t>
            </a:r>
            <a:r>
              <a:rPr lang="en-GB" sz="1100" i="1" dirty="0" err="1">
                <a:solidFill>
                  <a:schemeClr val="dk1"/>
                </a:solidFill>
              </a:rPr>
              <a:t>tế</a:t>
            </a:r>
            <a:r>
              <a:rPr lang="en-GB" sz="1100" i="1" dirty="0">
                <a:solidFill>
                  <a:schemeClr val="dk1"/>
                </a:solidFill>
              </a:rPr>
              <a:t> </a:t>
            </a:r>
            <a:r>
              <a:rPr lang="en-GB" sz="1100" i="1" dirty="0" err="1">
                <a:solidFill>
                  <a:schemeClr val="dk1"/>
                </a:solidFill>
              </a:rPr>
              <a:t>phê</a:t>
            </a:r>
            <a:r>
              <a:rPr lang="en-GB" sz="1100" i="1" dirty="0">
                <a:solidFill>
                  <a:schemeClr val="dk1"/>
                </a:solidFill>
              </a:rPr>
              <a:t> </a:t>
            </a:r>
            <a:r>
              <a:rPr lang="en-GB" sz="1100" i="1" dirty="0" err="1">
                <a:solidFill>
                  <a:schemeClr val="dk1"/>
                </a:solidFill>
              </a:rPr>
              <a:t>duyệt</a:t>
            </a:r>
            <a:r>
              <a:rPr lang="en-GB" sz="1100" i="1" dirty="0">
                <a:solidFill>
                  <a:schemeClr val="dk1"/>
                </a:solidFill>
              </a:rPr>
              <a:t>.</a:t>
            </a:r>
            <a:endParaRPr sz="1100" i="1" dirty="0">
              <a:solidFill>
                <a:schemeClr val="dk1"/>
              </a:solidFill>
            </a:endParaRPr>
          </a:p>
          <a:p>
            <a:pPr marL="285750" marR="0" lvl="0" indent="-273050" algn="just" rtl="0">
              <a:lnSpc>
                <a:spcPct val="100000"/>
              </a:lnSpc>
              <a:spcBef>
                <a:spcPts val="554"/>
              </a:spcBef>
              <a:spcAft>
                <a:spcPts val="0"/>
              </a:spcAft>
              <a:buClr>
                <a:srgbClr val="067973"/>
              </a:buClr>
              <a:buSzPts val="1100"/>
              <a:buFont typeface="Arial"/>
              <a:buChar char="•"/>
            </a:pPr>
            <a:r>
              <a:rPr lang="en-GB" sz="1100" b="1" i="1" dirty="0" err="1">
                <a:solidFill>
                  <a:srgbClr val="067973"/>
                </a:solidFill>
              </a:rPr>
              <a:t>Vắc</a:t>
            </a:r>
            <a:r>
              <a:rPr lang="en-GB" sz="1100" b="1" i="1" dirty="0">
                <a:solidFill>
                  <a:srgbClr val="067973"/>
                </a:solidFill>
              </a:rPr>
              <a:t> </a:t>
            </a:r>
            <a:r>
              <a:rPr lang="en-GB" sz="1100" b="1" i="1" dirty="0" err="1">
                <a:solidFill>
                  <a:srgbClr val="067973"/>
                </a:solidFill>
              </a:rPr>
              <a:t>xin</a:t>
            </a:r>
            <a:r>
              <a:rPr lang="en-GB" sz="1100" b="1" i="1" dirty="0">
                <a:solidFill>
                  <a:srgbClr val="067973"/>
                </a:solidFill>
              </a:rPr>
              <a:t> </a:t>
            </a:r>
            <a:r>
              <a:rPr lang="en-GB" sz="1100" b="1" i="1" dirty="0" err="1">
                <a:solidFill>
                  <a:srgbClr val="067973"/>
                </a:solidFill>
              </a:rPr>
              <a:t>hoạt</a:t>
            </a:r>
            <a:r>
              <a:rPr lang="en-GB" sz="1100" b="1" i="1" dirty="0">
                <a:solidFill>
                  <a:srgbClr val="067973"/>
                </a:solidFill>
              </a:rPr>
              <a:t> </a:t>
            </a:r>
            <a:r>
              <a:rPr lang="en-GB" sz="1100" b="1" i="1" dirty="0" err="1">
                <a:solidFill>
                  <a:srgbClr val="067973"/>
                </a:solidFill>
              </a:rPr>
              <a:t>động</a:t>
            </a:r>
            <a:r>
              <a:rPr lang="en-GB" sz="1100" b="1" i="1" dirty="0">
                <a:solidFill>
                  <a:srgbClr val="067973"/>
                </a:solidFill>
              </a:rPr>
              <a:t> </a:t>
            </a:r>
            <a:r>
              <a:rPr lang="en-GB" sz="1100" b="1" i="1" dirty="0" err="1">
                <a:solidFill>
                  <a:srgbClr val="067973"/>
                </a:solidFill>
              </a:rPr>
              <a:t>như</a:t>
            </a:r>
            <a:r>
              <a:rPr lang="en-GB" sz="1100" b="1" i="1" dirty="0">
                <a:solidFill>
                  <a:srgbClr val="067973"/>
                </a:solidFill>
              </a:rPr>
              <a:t> </a:t>
            </a:r>
            <a:r>
              <a:rPr lang="en-GB" sz="1100" b="1" i="1" dirty="0" err="1">
                <a:solidFill>
                  <a:srgbClr val="067973"/>
                </a:solidFill>
              </a:rPr>
              <a:t>thế</a:t>
            </a:r>
            <a:r>
              <a:rPr lang="en-GB" sz="1100" b="1" i="1" dirty="0">
                <a:solidFill>
                  <a:srgbClr val="067973"/>
                </a:solidFill>
              </a:rPr>
              <a:t> </a:t>
            </a:r>
            <a:r>
              <a:rPr lang="en-GB" sz="1100" b="1" i="1" dirty="0" err="1">
                <a:solidFill>
                  <a:srgbClr val="067973"/>
                </a:solidFill>
              </a:rPr>
              <a:t>nào</a:t>
            </a:r>
            <a:r>
              <a:rPr lang="en-GB" sz="1100" b="1" i="1" dirty="0">
                <a:solidFill>
                  <a:srgbClr val="067973"/>
                </a:solidFill>
              </a:rPr>
              <a:t> </a:t>
            </a:r>
            <a:r>
              <a:rPr lang="en-GB" sz="1100" b="1" i="1" dirty="0" err="1">
                <a:solidFill>
                  <a:srgbClr val="067973"/>
                </a:solidFill>
              </a:rPr>
              <a:t>để</a:t>
            </a:r>
            <a:r>
              <a:rPr lang="en-GB" sz="1100" b="1" i="1" dirty="0">
                <a:solidFill>
                  <a:srgbClr val="067973"/>
                </a:solidFill>
              </a:rPr>
              <a:t> </a:t>
            </a:r>
            <a:r>
              <a:rPr lang="en-GB" sz="1100" b="1" i="1" dirty="0" err="1">
                <a:solidFill>
                  <a:srgbClr val="067973"/>
                </a:solidFill>
              </a:rPr>
              <a:t>tăng</a:t>
            </a:r>
            <a:r>
              <a:rPr lang="en-GB" sz="1100" b="1" i="1" dirty="0">
                <a:solidFill>
                  <a:srgbClr val="067973"/>
                </a:solidFill>
              </a:rPr>
              <a:t> </a:t>
            </a:r>
            <a:r>
              <a:rPr lang="en-GB" sz="1100" b="1" i="1" dirty="0" err="1">
                <a:solidFill>
                  <a:srgbClr val="067973"/>
                </a:solidFill>
              </a:rPr>
              <a:t>cường</a:t>
            </a:r>
            <a:r>
              <a:rPr lang="en-GB" sz="1100" b="1" i="1" dirty="0">
                <a:solidFill>
                  <a:srgbClr val="067973"/>
                </a:solidFill>
              </a:rPr>
              <a:t> </a:t>
            </a:r>
            <a:r>
              <a:rPr lang="en-GB" sz="1100" b="1" i="1" dirty="0" err="1">
                <a:solidFill>
                  <a:srgbClr val="067973"/>
                </a:solidFill>
              </a:rPr>
              <a:t>miễn</a:t>
            </a:r>
            <a:r>
              <a:rPr lang="en-GB" sz="1100" b="1" i="1" dirty="0">
                <a:solidFill>
                  <a:srgbClr val="067973"/>
                </a:solidFill>
              </a:rPr>
              <a:t> </a:t>
            </a:r>
            <a:r>
              <a:rPr lang="en-GB" sz="1100" b="1" i="1" dirty="0" err="1">
                <a:solidFill>
                  <a:srgbClr val="067973"/>
                </a:solidFill>
              </a:rPr>
              <a:t>dịch</a:t>
            </a:r>
            <a:r>
              <a:rPr lang="en-GB" sz="1100" b="1" i="1" dirty="0">
                <a:solidFill>
                  <a:srgbClr val="067973"/>
                </a:solidFill>
              </a:rPr>
              <a:t>?</a:t>
            </a:r>
            <a:endParaRPr sz="1100" b="1" i="1" dirty="0">
              <a:solidFill>
                <a:srgbClr val="067973"/>
              </a:solidFill>
              <a:latin typeface="Arial"/>
              <a:ea typeface="Arial"/>
              <a:cs typeface="Arial"/>
              <a:sym typeface="Arial"/>
            </a:endParaRPr>
          </a:p>
          <a:p>
            <a:pPr marL="0" marR="0" lvl="0" indent="0" algn="just" rtl="0">
              <a:lnSpc>
                <a:spcPct val="100000"/>
              </a:lnSpc>
              <a:spcBef>
                <a:spcPts val="554"/>
              </a:spcBef>
              <a:spcAft>
                <a:spcPts val="0"/>
              </a:spcAft>
              <a:buNone/>
            </a:pPr>
            <a:r>
              <a:rPr lang="en-GB" sz="1100" b="1" dirty="0" err="1">
                <a:solidFill>
                  <a:schemeClr val="dk1"/>
                </a:solidFill>
              </a:rPr>
              <a:t>Phơi</a:t>
            </a:r>
            <a:r>
              <a:rPr lang="en-GB" sz="1100" b="1" dirty="0">
                <a:solidFill>
                  <a:schemeClr val="dk1"/>
                </a:solidFill>
              </a:rPr>
              <a:t> </a:t>
            </a:r>
            <a:r>
              <a:rPr lang="en-GB" sz="1100" b="1" dirty="0" err="1">
                <a:solidFill>
                  <a:schemeClr val="dk1"/>
                </a:solidFill>
              </a:rPr>
              <a:t>nhiễm</a:t>
            </a:r>
            <a:r>
              <a:rPr lang="en-GB" sz="1100" dirty="0">
                <a:solidFill>
                  <a:schemeClr val="dk1"/>
                </a:solidFill>
              </a:rPr>
              <a:t> - </a:t>
            </a:r>
            <a:r>
              <a:rPr lang="en-GB" sz="1100" dirty="0" err="1">
                <a:solidFill>
                  <a:schemeClr val="dk1"/>
                </a:solidFill>
              </a:rPr>
              <a:t>Tiếp</a:t>
            </a:r>
            <a:r>
              <a:rPr lang="en-GB" sz="1100" dirty="0">
                <a:solidFill>
                  <a:schemeClr val="dk1"/>
                </a:solidFill>
              </a:rPr>
              <a:t> </a:t>
            </a:r>
            <a:r>
              <a:rPr lang="en-GB" sz="1100" dirty="0" err="1">
                <a:solidFill>
                  <a:schemeClr val="dk1"/>
                </a:solidFill>
              </a:rPr>
              <a:t>xúc</a:t>
            </a:r>
            <a:r>
              <a:rPr lang="en-GB" sz="1100" dirty="0">
                <a:solidFill>
                  <a:schemeClr val="dk1"/>
                </a:solidFill>
              </a:rPr>
              <a:t> </a:t>
            </a:r>
            <a:r>
              <a:rPr lang="en-GB" sz="1100" dirty="0" err="1">
                <a:solidFill>
                  <a:schemeClr val="dk1"/>
                </a:solidFill>
              </a:rPr>
              <a:t>với</a:t>
            </a:r>
            <a:r>
              <a:rPr lang="en-GB" sz="1100" dirty="0">
                <a:solidFill>
                  <a:schemeClr val="dk1"/>
                </a:solidFill>
              </a:rPr>
              <a:t> </a:t>
            </a:r>
            <a:r>
              <a:rPr lang="en-GB" sz="1100" dirty="0" err="1">
                <a:solidFill>
                  <a:schemeClr val="dk1"/>
                </a:solidFill>
              </a:rPr>
              <a:t>tác</a:t>
            </a:r>
            <a:r>
              <a:rPr lang="en-GB" sz="1100" dirty="0">
                <a:solidFill>
                  <a:schemeClr val="dk1"/>
                </a:solidFill>
              </a:rPr>
              <a:t> </a:t>
            </a:r>
            <a:r>
              <a:rPr lang="en-GB" sz="1100" dirty="0" err="1">
                <a:solidFill>
                  <a:schemeClr val="dk1"/>
                </a:solidFill>
              </a:rPr>
              <a:t>nhân</a:t>
            </a:r>
            <a:r>
              <a:rPr lang="en-GB" sz="1100" dirty="0">
                <a:solidFill>
                  <a:schemeClr val="dk1"/>
                </a:solidFill>
              </a:rPr>
              <a:t> </a:t>
            </a:r>
            <a:r>
              <a:rPr lang="en-GB" sz="1100" dirty="0" err="1">
                <a:solidFill>
                  <a:schemeClr val="dk1"/>
                </a:solidFill>
              </a:rPr>
              <a:t>gây</a:t>
            </a:r>
            <a:r>
              <a:rPr lang="en-GB" sz="1100" dirty="0">
                <a:solidFill>
                  <a:schemeClr val="dk1"/>
                </a:solidFill>
              </a:rPr>
              <a:t> </a:t>
            </a:r>
            <a:r>
              <a:rPr lang="en-GB" sz="1100" dirty="0" err="1">
                <a:solidFill>
                  <a:schemeClr val="dk1"/>
                </a:solidFill>
              </a:rPr>
              <a:t>bệnh</a:t>
            </a:r>
            <a:r>
              <a:rPr lang="en-GB" sz="1100" dirty="0">
                <a:solidFill>
                  <a:schemeClr val="dk1"/>
                </a:solidFill>
              </a:rPr>
              <a:t>.</a:t>
            </a:r>
            <a:endParaRPr sz="1100" dirty="0">
              <a:solidFill>
                <a:schemeClr val="dk1"/>
              </a:solidFill>
            </a:endParaRPr>
          </a:p>
          <a:p>
            <a:pPr marL="0" marR="0" lvl="0" indent="0" algn="just" rtl="0">
              <a:lnSpc>
                <a:spcPct val="100000"/>
              </a:lnSpc>
              <a:spcBef>
                <a:spcPts val="554"/>
              </a:spcBef>
              <a:spcAft>
                <a:spcPts val="0"/>
              </a:spcAft>
              <a:buNone/>
            </a:pPr>
            <a:r>
              <a:rPr lang="en-GB" sz="1100" b="1" dirty="0" err="1">
                <a:solidFill>
                  <a:schemeClr val="dk1"/>
                </a:solidFill>
              </a:rPr>
              <a:t>Luyện</a:t>
            </a:r>
            <a:r>
              <a:rPr lang="en-GB" sz="1100" b="1" dirty="0">
                <a:solidFill>
                  <a:schemeClr val="dk1"/>
                </a:solidFill>
              </a:rPr>
              <a:t> </a:t>
            </a:r>
            <a:r>
              <a:rPr lang="en-GB" sz="1100" b="1" dirty="0" err="1">
                <a:solidFill>
                  <a:schemeClr val="dk1"/>
                </a:solidFill>
              </a:rPr>
              <a:t>tập</a:t>
            </a:r>
            <a:r>
              <a:rPr lang="en-GB" sz="1100" b="1" dirty="0">
                <a:solidFill>
                  <a:schemeClr val="dk1"/>
                </a:solidFill>
              </a:rPr>
              <a:t> </a:t>
            </a:r>
            <a:r>
              <a:rPr lang="en-GB" sz="1100" b="1" dirty="0" err="1">
                <a:solidFill>
                  <a:schemeClr val="dk1"/>
                </a:solidFill>
              </a:rPr>
              <a:t>chiến</a:t>
            </a:r>
            <a:r>
              <a:rPr lang="en-GB" sz="1100" b="1" dirty="0">
                <a:solidFill>
                  <a:schemeClr val="dk1"/>
                </a:solidFill>
              </a:rPr>
              <a:t> </a:t>
            </a:r>
            <a:r>
              <a:rPr lang="en-GB" sz="1100" b="1" dirty="0" err="1">
                <a:solidFill>
                  <a:schemeClr val="dk1"/>
                </a:solidFill>
              </a:rPr>
              <a:t>đấ</a:t>
            </a:r>
            <a:r>
              <a:rPr lang="en-GB" sz="1100" dirty="0" err="1">
                <a:solidFill>
                  <a:schemeClr val="dk1"/>
                </a:solidFill>
              </a:rPr>
              <a:t>u</a:t>
            </a:r>
            <a:r>
              <a:rPr lang="en-GB" sz="1100" dirty="0">
                <a:solidFill>
                  <a:schemeClr val="dk1"/>
                </a:solidFill>
              </a:rPr>
              <a:t> - </a:t>
            </a:r>
            <a:r>
              <a:rPr lang="en-GB" sz="1100" dirty="0" err="1">
                <a:solidFill>
                  <a:schemeClr val="dk1"/>
                </a:solidFill>
              </a:rPr>
              <a:t>Hệ</a:t>
            </a:r>
            <a:r>
              <a:rPr lang="en-GB" sz="1100" dirty="0">
                <a:solidFill>
                  <a:schemeClr val="dk1"/>
                </a:solidFill>
              </a:rPr>
              <a:t> </a:t>
            </a:r>
            <a:r>
              <a:rPr lang="en-GB" sz="1100" dirty="0" err="1">
                <a:solidFill>
                  <a:schemeClr val="dk1"/>
                </a:solidFill>
              </a:rPr>
              <a:t>thống</a:t>
            </a:r>
            <a:r>
              <a:rPr lang="en-GB" sz="1100" dirty="0">
                <a:solidFill>
                  <a:schemeClr val="dk1"/>
                </a:solidFill>
              </a:rPr>
              <a:t> </a:t>
            </a:r>
            <a:r>
              <a:rPr lang="en-GB" sz="1100" dirty="0" err="1">
                <a:solidFill>
                  <a:schemeClr val="dk1"/>
                </a:solidFill>
              </a:rPr>
              <a:t>miễn</a:t>
            </a:r>
            <a:r>
              <a:rPr lang="en-GB" sz="1100" dirty="0">
                <a:solidFill>
                  <a:schemeClr val="dk1"/>
                </a:solidFill>
              </a:rPr>
              <a:t> </a:t>
            </a:r>
            <a:r>
              <a:rPr lang="en-GB" sz="1100" dirty="0" err="1">
                <a:solidFill>
                  <a:schemeClr val="dk1"/>
                </a:solidFill>
              </a:rPr>
              <a:t>dịch</a:t>
            </a:r>
            <a:r>
              <a:rPr lang="en-GB" sz="1100" dirty="0">
                <a:solidFill>
                  <a:schemeClr val="dk1"/>
                </a:solidFill>
              </a:rPr>
              <a:t> </a:t>
            </a:r>
            <a:r>
              <a:rPr lang="en-GB" sz="1100" dirty="0" err="1">
                <a:solidFill>
                  <a:schemeClr val="dk1"/>
                </a:solidFill>
              </a:rPr>
              <a:t>chống</a:t>
            </a:r>
            <a:r>
              <a:rPr lang="en-GB" sz="1100" dirty="0">
                <a:solidFill>
                  <a:schemeClr val="dk1"/>
                </a:solidFill>
              </a:rPr>
              <a:t> </a:t>
            </a:r>
            <a:r>
              <a:rPr lang="en-GB" sz="1100" dirty="0" err="1">
                <a:solidFill>
                  <a:schemeClr val="dk1"/>
                </a:solidFill>
              </a:rPr>
              <a:t>lại</a:t>
            </a:r>
            <a:r>
              <a:rPr lang="en-GB" sz="1100" dirty="0">
                <a:solidFill>
                  <a:schemeClr val="dk1"/>
                </a:solidFill>
              </a:rPr>
              <a:t> </a:t>
            </a:r>
            <a:r>
              <a:rPr lang="en-GB" sz="1100" dirty="0" err="1">
                <a:solidFill>
                  <a:schemeClr val="dk1"/>
                </a:solidFill>
              </a:rPr>
              <a:t>tác</a:t>
            </a:r>
            <a:r>
              <a:rPr lang="en-GB" sz="1100" dirty="0">
                <a:solidFill>
                  <a:schemeClr val="dk1"/>
                </a:solidFill>
              </a:rPr>
              <a:t> </a:t>
            </a:r>
            <a:r>
              <a:rPr lang="en-GB" sz="1100" dirty="0" err="1">
                <a:solidFill>
                  <a:schemeClr val="dk1"/>
                </a:solidFill>
              </a:rPr>
              <a:t>nhân</a:t>
            </a:r>
            <a:r>
              <a:rPr lang="en-GB" sz="1100" dirty="0">
                <a:solidFill>
                  <a:schemeClr val="dk1"/>
                </a:solidFill>
              </a:rPr>
              <a:t> </a:t>
            </a:r>
            <a:r>
              <a:rPr lang="en-GB" sz="1100" dirty="0" err="1">
                <a:solidFill>
                  <a:schemeClr val="dk1"/>
                </a:solidFill>
              </a:rPr>
              <a:t>gây</a:t>
            </a:r>
            <a:r>
              <a:rPr lang="en-GB" sz="1100" dirty="0">
                <a:solidFill>
                  <a:schemeClr val="dk1"/>
                </a:solidFill>
              </a:rPr>
              <a:t> </a:t>
            </a:r>
            <a:r>
              <a:rPr lang="en-GB" sz="1100" dirty="0" err="1">
                <a:solidFill>
                  <a:schemeClr val="dk1"/>
                </a:solidFill>
              </a:rPr>
              <a:t>bệnh</a:t>
            </a:r>
            <a:r>
              <a:rPr lang="en-GB" sz="1100" dirty="0">
                <a:solidFill>
                  <a:schemeClr val="dk1"/>
                </a:solidFill>
              </a:rPr>
              <a:t>.</a:t>
            </a:r>
            <a:endParaRPr sz="1100" dirty="0">
              <a:solidFill>
                <a:schemeClr val="dk1"/>
              </a:solidFill>
            </a:endParaRPr>
          </a:p>
          <a:p>
            <a:pPr marL="0" marR="0" lvl="0" indent="0" algn="just" rtl="0">
              <a:lnSpc>
                <a:spcPct val="100000"/>
              </a:lnSpc>
              <a:spcBef>
                <a:spcPts val="554"/>
              </a:spcBef>
              <a:spcAft>
                <a:spcPts val="0"/>
              </a:spcAft>
              <a:buNone/>
            </a:pPr>
            <a:r>
              <a:rPr lang="en-GB" sz="1100" b="1" dirty="0">
                <a:solidFill>
                  <a:schemeClr val="dk1"/>
                </a:solidFill>
              </a:rPr>
              <a:t>Ghi </a:t>
            </a:r>
            <a:r>
              <a:rPr lang="en-GB" sz="1100" b="1" err="1">
                <a:solidFill>
                  <a:schemeClr val="dk1"/>
                </a:solidFill>
              </a:rPr>
              <a:t>nhớ</a:t>
            </a:r>
            <a:r>
              <a:rPr lang="en-GB" sz="1100" b="1" dirty="0">
                <a:solidFill>
                  <a:schemeClr val="dk1"/>
                </a:solidFill>
              </a:rPr>
              <a:t> -</a:t>
            </a:r>
            <a:r>
              <a:rPr lang="en-GB" sz="1100" dirty="0">
                <a:solidFill>
                  <a:schemeClr val="dk1"/>
                </a:solidFill>
              </a:rPr>
              <a:t> </a:t>
            </a:r>
            <a:r>
              <a:rPr lang="en-GB" sz="1100" err="1">
                <a:solidFill>
                  <a:schemeClr val="dk1"/>
                </a:solidFill>
              </a:rPr>
              <a:t>Hệ</a:t>
            </a:r>
            <a:r>
              <a:rPr lang="en-GB" sz="1100" dirty="0">
                <a:solidFill>
                  <a:schemeClr val="dk1"/>
                </a:solidFill>
              </a:rPr>
              <a:t> </a:t>
            </a:r>
            <a:r>
              <a:rPr lang="en-GB" sz="1100" err="1">
                <a:solidFill>
                  <a:schemeClr val="dk1"/>
                </a:solidFill>
              </a:rPr>
              <a:t>thống</a:t>
            </a:r>
            <a:r>
              <a:rPr lang="en-GB" sz="1100" dirty="0">
                <a:solidFill>
                  <a:schemeClr val="dk1"/>
                </a:solidFill>
              </a:rPr>
              <a:t> </a:t>
            </a:r>
            <a:r>
              <a:rPr lang="en-GB" sz="1100" err="1">
                <a:solidFill>
                  <a:schemeClr val="dk1"/>
                </a:solidFill>
              </a:rPr>
              <a:t>miễn</a:t>
            </a:r>
            <a:r>
              <a:rPr lang="en-GB" sz="1100" dirty="0">
                <a:solidFill>
                  <a:schemeClr val="dk1"/>
                </a:solidFill>
              </a:rPr>
              <a:t> </a:t>
            </a:r>
            <a:r>
              <a:rPr lang="en-GB" sz="1100" err="1">
                <a:solidFill>
                  <a:schemeClr val="dk1"/>
                </a:solidFill>
              </a:rPr>
              <a:t>dịch</a:t>
            </a:r>
            <a:r>
              <a:rPr lang="en-GB" sz="1100" dirty="0">
                <a:solidFill>
                  <a:schemeClr val="dk1"/>
                </a:solidFill>
              </a:rPr>
              <a:t> </a:t>
            </a:r>
            <a:r>
              <a:rPr lang="en-GB" sz="1100" err="1">
                <a:solidFill>
                  <a:schemeClr val="dk1"/>
                </a:solidFill>
              </a:rPr>
              <a:t>của</a:t>
            </a:r>
            <a:r>
              <a:rPr lang="en-GB" sz="1100" dirty="0">
                <a:solidFill>
                  <a:schemeClr val="dk1"/>
                </a:solidFill>
              </a:rPr>
              <a:t> </a:t>
            </a:r>
            <a:r>
              <a:rPr lang="en-GB" sz="1100" err="1">
                <a:solidFill>
                  <a:schemeClr val="dk1"/>
                </a:solidFill>
              </a:rPr>
              <a:t>chúng</a:t>
            </a:r>
            <a:r>
              <a:rPr lang="en-GB" sz="1100" dirty="0">
                <a:solidFill>
                  <a:schemeClr val="dk1"/>
                </a:solidFill>
              </a:rPr>
              <a:t> ta </a:t>
            </a:r>
            <a:r>
              <a:rPr lang="en-GB" sz="1100" err="1">
                <a:solidFill>
                  <a:schemeClr val="dk1"/>
                </a:solidFill>
              </a:rPr>
              <a:t>học</a:t>
            </a:r>
            <a:r>
              <a:rPr lang="en-GB" sz="1100" dirty="0">
                <a:solidFill>
                  <a:schemeClr val="dk1"/>
                </a:solidFill>
              </a:rPr>
              <a:t> </a:t>
            </a:r>
            <a:r>
              <a:rPr lang="en-GB" sz="1100" err="1">
                <a:solidFill>
                  <a:schemeClr val="dk1"/>
                </a:solidFill>
              </a:rPr>
              <a:t>cách</a:t>
            </a:r>
            <a:r>
              <a:rPr lang="en-GB" sz="1100" dirty="0">
                <a:solidFill>
                  <a:schemeClr val="dk1"/>
                </a:solidFill>
              </a:rPr>
              <a:t> </a:t>
            </a:r>
            <a:r>
              <a:rPr lang="en-GB" sz="1100" err="1">
                <a:solidFill>
                  <a:schemeClr val="dk1"/>
                </a:solidFill>
              </a:rPr>
              <a:t>chiến</a:t>
            </a:r>
            <a:r>
              <a:rPr lang="en-GB" sz="1100" dirty="0">
                <a:solidFill>
                  <a:schemeClr val="dk1"/>
                </a:solidFill>
              </a:rPr>
              <a:t> </a:t>
            </a:r>
            <a:r>
              <a:rPr lang="en-GB" sz="1100" err="1">
                <a:solidFill>
                  <a:schemeClr val="dk1"/>
                </a:solidFill>
              </a:rPr>
              <a:t>đấu</a:t>
            </a:r>
            <a:r>
              <a:rPr lang="en-GB" sz="1100" dirty="0">
                <a:solidFill>
                  <a:schemeClr val="dk1"/>
                </a:solidFill>
              </a:rPr>
              <a:t> </a:t>
            </a:r>
            <a:r>
              <a:rPr lang="en-GB" sz="1100" err="1">
                <a:solidFill>
                  <a:schemeClr val="dk1"/>
                </a:solidFill>
              </a:rPr>
              <a:t>hiệu</a:t>
            </a:r>
            <a:r>
              <a:rPr lang="en-GB" sz="1100" dirty="0">
                <a:solidFill>
                  <a:schemeClr val="dk1"/>
                </a:solidFill>
              </a:rPr>
              <a:t> </a:t>
            </a:r>
            <a:r>
              <a:rPr lang="en-GB" sz="1100" err="1">
                <a:solidFill>
                  <a:schemeClr val="dk1"/>
                </a:solidFill>
              </a:rPr>
              <a:t>quả</a:t>
            </a:r>
            <a:r>
              <a:rPr lang="en-GB" sz="1100" dirty="0">
                <a:solidFill>
                  <a:schemeClr val="dk1"/>
                </a:solidFill>
              </a:rPr>
              <a:t>, </a:t>
            </a:r>
            <a:r>
              <a:rPr lang="en-GB" sz="1100" err="1">
                <a:solidFill>
                  <a:schemeClr val="dk1"/>
                </a:solidFill>
              </a:rPr>
              <a:t>ghi</a:t>
            </a:r>
            <a:r>
              <a:rPr lang="en-GB" sz="1100" dirty="0">
                <a:solidFill>
                  <a:schemeClr val="dk1"/>
                </a:solidFill>
              </a:rPr>
              <a:t> </a:t>
            </a:r>
            <a:r>
              <a:rPr lang="en-GB" sz="1100" err="1">
                <a:solidFill>
                  <a:schemeClr val="dk1"/>
                </a:solidFill>
              </a:rPr>
              <a:t>nhớ</a:t>
            </a:r>
            <a:r>
              <a:rPr lang="en-GB" sz="1100" dirty="0">
                <a:solidFill>
                  <a:schemeClr val="dk1"/>
                </a:solidFill>
              </a:rPr>
              <a:t> </a:t>
            </a:r>
            <a:r>
              <a:rPr lang="en-GB" sz="1100" err="1">
                <a:solidFill>
                  <a:schemeClr val="dk1"/>
                </a:solidFill>
              </a:rPr>
              <a:t>cách</a:t>
            </a:r>
            <a:r>
              <a:rPr lang="en-GB" sz="1100" dirty="0">
                <a:solidFill>
                  <a:schemeClr val="dk1"/>
                </a:solidFill>
              </a:rPr>
              <a:t> </a:t>
            </a:r>
            <a:r>
              <a:rPr lang="en-GB" sz="1100" err="1">
                <a:solidFill>
                  <a:schemeClr val="dk1"/>
                </a:solidFill>
              </a:rPr>
              <a:t>thức</a:t>
            </a:r>
            <a:r>
              <a:rPr lang="en-GB" sz="1100" dirty="0">
                <a:solidFill>
                  <a:schemeClr val="dk1"/>
                </a:solidFill>
              </a:rPr>
              <a:t> </a:t>
            </a:r>
            <a:r>
              <a:rPr lang="en-GB" sz="1100" err="1">
                <a:solidFill>
                  <a:schemeClr val="dk1"/>
                </a:solidFill>
              </a:rPr>
              <a:t>chiến</a:t>
            </a:r>
            <a:r>
              <a:rPr lang="en-GB" sz="1100" dirty="0">
                <a:solidFill>
                  <a:schemeClr val="dk1"/>
                </a:solidFill>
              </a:rPr>
              <a:t> </a:t>
            </a:r>
            <a:r>
              <a:rPr lang="en-GB" sz="1100" err="1">
                <a:solidFill>
                  <a:schemeClr val="dk1"/>
                </a:solidFill>
              </a:rPr>
              <a:t>đấu</a:t>
            </a:r>
            <a:r>
              <a:rPr lang="en-GB" sz="1100" dirty="0">
                <a:solidFill>
                  <a:schemeClr val="dk1"/>
                </a:solidFill>
              </a:rPr>
              <a:t> </a:t>
            </a:r>
            <a:r>
              <a:rPr lang="en-GB" sz="1100" err="1">
                <a:solidFill>
                  <a:schemeClr val="dk1"/>
                </a:solidFill>
              </a:rPr>
              <a:t>và</a:t>
            </a:r>
            <a:r>
              <a:rPr lang="en-GB" sz="1100" dirty="0">
                <a:solidFill>
                  <a:schemeClr val="dk1"/>
                </a:solidFill>
              </a:rPr>
              <a:t> </a:t>
            </a:r>
            <a:r>
              <a:rPr lang="en-GB" sz="1100" err="1">
                <a:solidFill>
                  <a:schemeClr val="dk1"/>
                </a:solidFill>
              </a:rPr>
              <a:t>bảo</a:t>
            </a:r>
            <a:r>
              <a:rPr lang="en-GB" sz="1100" dirty="0">
                <a:solidFill>
                  <a:schemeClr val="dk1"/>
                </a:solidFill>
              </a:rPr>
              <a:t> </a:t>
            </a:r>
            <a:r>
              <a:rPr lang="en-GB" sz="1100" err="1">
                <a:solidFill>
                  <a:schemeClr val="dk1"/>
                </a:solidFill>
              </a:rPr>
              <a:t>vệ</a:t>
            </a:r>
            <a:r>
              <a:rPr lang="en-GB" sz="1100" dirty="0">
                <a:solidFill>
                  <a:schemeClr val="dk1"/>
                </a:solidFill>
              </a:rPr>
              <a:t> </a:t>
            </a:r>
            <a:r>
              <a:rPr lang="en-GB" sz="1100" err="1">
                <a:solidFill>
                  <a:schemeClr val="dk1"/>
                </a:solidFill>
              </a:rPr>
              <a:t>cơ</a:t>
            </a:r>
            <a:r>
              <a:rPr lang="en-GB" sz="1100" dirty="0">
                <a:solidFill>
                  <a:schemeClr val="dk1"/>
                </a:solidFill>
              </a:rPr>
              <a:t> </a:t>
            </a:r>
            <a:r>
              <a:rPr lang="en-GB" sz="1100" err="1">
                <a:solidFill>
                  <a:schemeClr val="dk1"/>
                </a:solidFill>
              </a:rPr>
              <a:t>thể</a:t>
            </a:r>
            <a:r>
              <a:rPr lang="en-GB" sz="1100" dirty="0">
                <a:solidFill>
                  <a:schemeClr val="dk1"/>
                </a:solidFill>
              </a:rPr>
              <a:t> </a:t>
            </a:r>
            <a:r>
              <a:rPr lang="en-GB" sz="1100" err="1">
                <a:solidFill>
                  <a:schemeClr val="dk1"/>
                </a:solidFill>
              </a:rPr>
              <a:t>khỏi</a:t>
            </a:r>
            <a:r>
              <a:rPr lang="en-GB" sz="1100" dirty="0">
                <a:solidFill>
                  <a:schemeClr val="dk1"/>
                </a:solidFill>
              </a:rPr>
              <a:t> </a:t>
            </a:r>
            <a:r>
              <a:rPr lang="en-GB" sz="1100" err="1">
                <a:solidFill>
                  <a:schemeClr val="dk1"/>
                </a:solidFill>
              </a:rPr>
              <a:t>tác</a:t>
            </a:r>
            <a:r>
              <a:rPr lang="en-GB" sz="1100" dirty="0">
                <a:solidFill>
                  <a:schemeClr val="dk1"/>
                </a:solidFill>
              </a:rPr>
              <a:t> </a:t>
            </a:r>
            <a:r>
              <a:rPr lang="en-GB" sz="1100" err="1">
                <a:solidFill>
                  <a:schemeClr val="dk1"/>
                </a:solidFill>
              </a:rPr>
              <a:t>nhân</a:t>
            </a:r>
            <a:r>
              <a:rPr lang="en-GB" sz="1100" dirty="0">
                <a:solidFill>
                  <a:schemeClr val="dk1"/>
                </a:solidFill>
              </a:rPr>
              <a:t> </a:t>
            </a:r>
            <a:r>
              <a:rPr lang="en-GB" sz="1100" err="1">
                <a:solidFill>
                  <a:schemeClr val="dk1"/>
                </a:solidFill>
              </a:rPr>
              <a:t>gây</a:t>
            </a:r>
            <a:r>
              <a:rPr lang="en-GB" sz="1100" dirty="0">
                <a:solidFill>
                  <a:schemeClr val="dk1"/>
                </a:solidFill>
              </a:rPr>
              <a:t> </a:t>
            </a:r>
            <a:r>
              <a:rPr lang="en-GB" sz="1100" err="1">
                <a:solidFill>
                  <a:schemeClr val="dk1"/>
                </a:solidFill>
              </a:rPr>
              <a:t>bệnh</a:t>
            </a:r>
            <a:r>
              <a:rPr lang="en-GB" sz="1100" dirty="0">
                <a:solidFill>
                  <a:schemeClr val="dk1"/>
                </a:solidFill>
              </a:rPr>
              <a:t>.</a:t>
            </a:r>
            <a:endParaRPr sz="1100" dirty="0">
              <a:solidFill>
                <a:schemeClr val="dk1"/>
              </a:solidFill>
            </a:endParaRPr>
          </a:p>
          <a:p>
            <a:pPr marL="0" marR="0" lvl="0" indent="0" algn="just" rtl="0">
              <a:lnSpc>
                <a:spcPct val="100000"/>
              </a:lnSpc>
              <a:spcBef>
                <a:spcPts val="554"/>
              </a:spcBef>
              <a:spcAft>
                <a:spcPts val="0"/>
              </a:spcAft>
              <a:buNone/>
            </a:pPr>
            <a:r>
              <a:rPr lang="en-GB" sz="1100" b="1" dirty="0" err="1">
                <a:solidFill>
                  <a:schemeClr val="dk1"/>
                </a:solidFill>
              </a:rPr>
              <a:t>Sẵn</a:t>
            </a:r>
            <a:r>
              <a:rPr lang="en-GB" sz="1100" b="1" dirty="0">
                <a:solidFill>
                  <a:schemeClr val="dk1"/>
                </a:solidFill>
              </a:rPr>
              <a:t> </a:t>
            </a:r>
            <a:r>
              <a:rPr lang="en-GB" sz="1100" b="1" dirty="0" err="1">
                <a:solidFill>
                  <a:schemeClr val="dk1"/>
                </a:solidFill>
              </a:rPr>
              <a:t>sàng</a:t>
            </a:r>
            <a:r>
              <a:rPr lang="en-GB" sz="1100" b="1" dirty="0">
                <a:solidFill>
                  <a:schemeClr val="dk1"/>
                </a:solidFill>
              </a:rPr>
              <a:t> </a:t>
            </a:r>
            <a:r>
              <a:rPr lang="en-GB" sz="1100" b="1" dirty="0" err="1">
                <a:solidFill>
                  <a:schemeClr val="dk1"/>
                </a:solidFill>
              </a:rPr>
              <a:t>chiến</a:t>
            </a:r>
            <a:r>
              <a:rPr lang="en-GB" sz="1100" b="1" dirty="0">
                <a:solidFill>
                  <a:schemeClr val="dk1"/>
                </a:solidFill>
              </a:rPr>
              <a:t> </a:t>
            </a:r>
            <a:r>
              <a:rPr lang="en-GB" sz="1100" b="1" dirty="0" err="1">
                <a:solidFill>
                  <a:schemeClr val="dk1"/>
                </a:solidFill>
              </a:rPr>
              <a:t>đấu</a:t>
            </a:r>
            <a:r>
              <a:rPr lang="en-GB" sz="1100" dirty="0">
                <a:solidFill>
                  <a:schemeClr val="dk1"/>
                </a:solidFill>
              </a:rPr>
              <a:t> - </a:t>
            </a:r>
            <a:r>
              <a:rPr lang="en-GB" sz="1100" dirty="0" err="1">
                <a:solidFill>
                  <a:schemeClr val="dk1"/>
                </a:solidFill>
              </a:rPr>
              <a:t>Có</a:t>
            </a:r>
            <a:r>
              <a:rPr lang="en-GB" sz="1100" dirty="0">
                <a:solidFill>
                  <a:schemeClr val="dk1"/>
                </a:solidFill>
              </a:rPr>
              <a:t> </a:t>
            </a:r>
            <a:r>
              <a:rPr lang="en-GB" sz="1100" dirty="0" err="1">
                <a:solidFill>
                  <a:schemeClr val="dk1"/>
                </a:solidFill>
              </a:rPr>
              <a:t>thông</a:t>
            </a:r>
            <a:r>
              <a:rPr lang="en-GB" sz="1100" dirty="0">
                <a:solidFill>
                  <a:schemeClr val="dk1"/>
                </a:solidFill>
              </a:rPr>
              <a:t> tin, </a:t>
            </a:r>
            <a:r>
              <a:rPr lang="en-GB" sz="1100" dirty="0" err="1">
                <a:solidFill>
                  <a:schemeClr val="dk1"/>
                </a:solidFill>
              </a:rPr>
              <a:t>sức</a:t>
            </a:r>
            <a:r>
              <a:rPr lang="en-GB" sz="1100" dirty="0">
                <a:solidFill>
                  <a:schemeClr val="dk1"/>
                </a:solidFill>
              </a:rPr>
              <a:t> </a:t>
            </a:r>
            <a:r>
              <a:rPr lang="en-GB" sz="1100" dirty="0" err="1">
                <a:solidFill>
                  <a:schemeClr val="dk1"/>
                </a:solidFill>
              </a:rPr>
              <a:t>mạnh</a:t>
            </a:r>
            <a:r>
              <a:rPr lang="en-GB" sz="1100" dirty="0">
                <a:solidFill>
                  <a:schemeClr val="dk1"/>
                </a:solidFill>
              </a:rPr>
              <a:t> </a:t>
            </a:r>
            <a:r>
              <a:rPr lang="en-GB" sz="1100" dirty="0" err="1">
                <a:solidFill>
                  <a:schemeClr val="dk1"/>
                </a:solidFill>
              </a:rPr>
              <a:t>và</a:t>
            </a:r>
            <a:r>
              <a:rPr lang="en-GB" sz="1100" dirty="0">
                <a:solidFill>
                  <a:schemeClr val="dk1"/>
                </a:solidFill>
              </a:rPr>
              <a:t> </a:t>
            </a:r>
            <a:r>
              <a:rPr lang="en-GB" sz="1100" dirty="0" err="1">
                <a:solidFill>
                  <a:schemeClr val="dk1"/>
                </a:solidFill>
              </a:rPr>
              <a:t>khả</a:t>
            </a:r>
            <a:r>
              <a:rPr lang="en-GB" sz="1100" dirty="0">
                <a:solidFill>
                  <a:schemeClr val="dk1"/>
                </a:solidFill>
              </a:rPr>
              <a:t> </a:t>
            </a:r>
            <a:r>
              <a:rPr lang="en-GB" sz="1100" dirty="0" err="1">
                <a:solidFill>
                  <a:schemeClr val="dk1"/>
                </a:solidFill>
              </a:rPr>
              <a:t>năng</a:t>
            </a:r>
            <a:r>
              <a:rPr lang="en-GB" sz="1100" dirty="0">
                <a:solidFill>
                  <a:schemeClr val="dk1"/>
                </a:solidFill>
              </a:rPr>
              <a:t> </a:t>
            </a:r>
            <a:r>
              <a:rPr lang="en-GB" sz="1100" dirty="0" err="1">
                <a:solidFill>
                  <a:schemeClr val="dk1"/>
                </a:solidFill>
              </a:rPr>
              <a:t>miễn</a:t>
            </a:r>
            <a:r>
              <a:rPr lang="en-GB" sz="1100" dirty="0">
                <a:solidFill>
                  <a:schemeClr val="dk1"/>
                </a:solidFill>
              </a:rPr>
              <a:t> </a:t>
            </a:r>
            <a:r>
              <a:rPr lang="en-GB" sz="1100" dirty="0" err="1">
                <a:solidFill>
                  <a:schemeClr val="dk1"/>
                </a:solidFill>
              </a:rPr>
              <a:t>dịch</a:t>
            </a:r>
            <a:r>
              <a:rPr lang="en-GB" sz="1100" dirty="0">
                <a:solidFill>
                  <a:schemeClr val="dk1"/>
                </a:solidFill>
              </a:rPr>
              <a:t> </a:t>
            </a:r>
            <a:r>
              <a:rPr lang="en-GB" sz="1100" dirty="0" err="1">
                <a:solidFill>
                  <a:schemeClr val="dk1"/>
                </a:solidFill>
              </a:rPr>
              <a:t>để</a:t>
            </a:r>
            <a:r>
              <a:rPr lang="en-GB" sz="1100" dirty="0">
                <a:solidFill>
                  <a:schemeClr val="dk1"/>
                </a:solidFill>
              </a:rPr>
              <a:t> </a:t>
            </a:r>
            <a:r>
              <a:rPr lang="en-GB" sz="1100" dirty="0" err="1">
                <a:solidFill>
                  <a:schemeClr val="dk1"/>
                </a:solidFill>
              </a:rPr>
              <a:t>chống</a:t>
            </a:r>
            <a:r>
              <a:rPr lang="en-GB" sz="1100" dirty="0">
                <a:solidFill>
                  <a:schemeClr val="dk1"/>
                </a:solidFill>
              </a:rPr>
              <a:t> </a:t>
            </a:r>
            <a:r>
              <a:rPr lang="en-GB" sz="1100" dirty="0" err="1">
                <a:solidFill>
                  <a:schemeClr val="dk1"/>
                </a:solidFill>
              </a:rPr>
              <a:t>lại</a:t>
            </a:r>
            <a:r>
              <a:rPr lang="en-GB" sz="1100" dirty="0">
                <a:solidFill>
                  <a:schemeClr val="dk1"/>
                </a:solidFill>
              </a:rPr>
              <a:t> </a:t>
            </a:r>
            <a:r>
              <a:rPr lang="en-GB" sz="1100" dirty="0" err="1">
                <a:solidFill>
                  <a:schemeClr val="dk1"/>
                </a:solidFill>
              </a:rPr>
              <a:t>căn</a:t>
            </a:r>
            <a:r>
              <a:rPr lang="en-GB" sz="1100" dirty="0">
                <a:solidFill>
                  <a:schemeClr val="dk1"/>
                </a:solidFill>
              </a:rPr>
              <a:t> </a:t>
            </a:r>
            <a:r>
              <a:rPr lang="en-GB" sz="1100" dirty="0" err="1">
                <a:solidFill>
                  <a:schemeClr val="dk1"/>
                </a:solidFill>
              </a:rPr>
              <a:t>bệnh</a:t>
            </a:r>
            <a:r>
              <a:rPr lang="en-GB" sz="1100" dirty="0">
                <a:solidFill>
                  <a:schemeClr val="dk1"/>
                </a:solidFill>
              </a:rPr>
              <a:t> </a:t>
            </a:r>
            <a:r>
              <a:rPr lang="en-GB" sz="1100" dirty="0" err="1">
                <a:solidFill>
                  <a:schemeClr val="dk1"/>
                </a:solidFill>
              </a:rPr>
              <a:t>thực</a:t>
            </a:r>
            <a:r>
              <a:rPr lang="en-GB" sz="1100" dirty="0">
                <a:solidFill>
                  <a:schemeClr val="dk1"/>
                </a:solidFill>
              </a:rPr>
              <a:t> </a:t>
            </a:r>
            <a:r>
              <a:rPr lang="en-GB" sz="1100" dirty="0" err="1">
                <a:solidFill>
                  <a:schemeClr val="dk1"/>
                </a:solidFill>
              </a:rPr>
              <a:t>sự</a:t>
            </a:r>
            <a:r>
              <a:rPr lang="en-GB" sz="1100" dirty="0">
                <a:solidFill>
                  <a:schemeClr val="dk1"/>
                </a:solidFill>
              </a:rPr>
              <a:t> </a:t>
            </a:r>
            <a:r>
              <a:rPr lang="en-GB" sz="1100" dirty="0" err="1">
                <a:solidFill>
                  <a:schemeClr val="dk1"/>
                </a:solidFill>
              </a:rPr>
              <a:t>nếu</a:t>
            </a:r>
            <a:r>
              <a:rPr lang="en-GB" sz="1100" dirty="0">
                <a:solidFill>
                  <a:schemeClr val="dk1"/>
                </a:solidFill>
              </a:rPr>
              <a:t> </a:t>
            </a:r>
            <a:r>
              <a:rPr lang="en-GB" sz="1100" dirty="0" err="1">
                <a:solidFill>
                  <a:schemeClr val="dk1"/>
                </a:solidFill>
              </a:rPr>
              <a:t>bị</a:t>
            </a:r>
            <a:r>
              <a:rPr lang="en-GB" sz="1100" dirty="0">
                <a:solidFill>
                  <a:schemeClr val="dk1"/>
                </a:solidFill>
              </a:rPr>
              <a:t> </a:t>
            </a:r>
            <a:r>
              <a:rPr lang="en-GB" sz="1100" dirty="0" err="1">
                <a:solidFill>
                  <a:schemeClr val="dk1"/>
                </a:solidFill>
              </a:rPr>
              <a:t>nhiễm</a:t>
            </a:r>
            <a:r>
              <a:rPr lang="en-GB" sz="1100" dirty="0">
                <a:solidFill>
                  <a:schemeClr val="dk1"/>
                </a:solidFill>
              </a:rPr>
              <a:t> </a:t>
            </a:r>
            <a:r>
              <a:rPr lang="en-GB" sz="1100" dirty="0" err="1">
                <a:solidFill>
                  <a:schemeClr val="dk1"/>
                </a:solidFill>
              </a:rPr>
              <a:t>bệnh</a:t>
            </a:r>
            <a:r>
              <a:rPr lang="en-GB" sz="1100" dirty="0">
                <a:solidFill>
                  <a:schemeClr val="dk1"/>
                </a:solidFill>
              </a:rPr>
              <a:t>.</a:t>
            </a:r>
            <a:endParaRPr sz="1100" dirty="0">
              <a:solidFill>
                <a:schemeClr val="dk1"/>
              </a:solidFill>
            </a:endParaRPr>
          </a:p>
          <a:p>
            <a:pPr marL="285750" marR="0" lvl="0" indent="-273050" algn="just" rtl="0">
              <a:lnSpc>
                <a:spcPct val="100000"/>
              </a:lnSpc>
              <a:spcBef>
                <a:spcPts val="554"/>
              </a:spcBef>
              <a:spcAft>
                <a:spcPts val="0"/>
              </a:spcAft>
              <a:buClr>
                <a:srgbClr val="067973"/>
              </a:buClr>
              <a:buSzPts val="1100"/>
              <a:buFont typeface="Arial"/>
              <a:buChar char="•"/>
            </a:pPr>
            <a:r>
              <a:rPr lang="en-GB" sz="1100" b="1" i="1" dirty="0">
                <a:solidFill>
                  <a:srgbClr val="067973"/>
                </a:solidFill>
              </a:rPr>
              <a:t>Các </a:t>
            </a:r>
            <a:r>
              <a:rPr lang="en-GB" sz="1100" b="1" i="1" dirty="0" err="1">
                <a:solidFill>
                  <a:srgbClr val="067973"/>
                </a:solidFill>
              </a:rPr>
              <a:t>thành</a:t>
            </a:r>
            <a:r>
              <a:rPr lang="en-GB" sz="1100" b="1" i="1" dirty="0">
                <a:solidFill>
                  <a:srgbClr val="067973"/>
                </a:solidFill>
              </a:rPr>
              <a:t> </a:t>
            </a:r>
            <a:r>
              <a:rPr lang="en-GB" sz="1100" b="1" i="1" dirty="0" err="1">
                <a:solidFill>
                  <a:srgbClr val="067973"/>
                </a:solidFill>
              </a:rPr>
              <a:t>phần</a:t>
            </a:r>
            <a:r>
              <a:rPr lang="en-GB" sz="1100" b="1" i="1" dirty="0">
                <a:solidFill>
                  <a:srgbClr val="067973"/>
                </a:solidFill>
              </a:rPr>
              <a:t> </a:t>
            </a:r>
            <a:r>
              <a:rPr lang="en-GB" sz="1100" b="1" i="1" dirty="0" err="1">
                <a:solidFill>
                  <a:srgbClr val="067973"/>
                </a:solidFill>
              </a:rPr>
              <a:t>phổ</a:t>
            </a:r>
            <a:r>
              <a:rPr lang="en-GB" sz="1100" b="1" i="1" dirty="0">
                <a:solidFill>
                  <a:srgbClr val="067973"/>
                </a:solidFill>
              </a:rPr>
              <a:t> </a:t>
            </a:r>
            <a:r>
              <a:rPr lang="en-GB" sz="1100" b="1" i="1" dirty="0" err="1">
                <a:solidFill>
                  <a:srgbClr val="067973"/>
                </a:solidFill>
              </a:rPr>
              <a:t>trong</a:t>
            </a:r>
            <a:r>
              <a:rPr lang="en-GB" sz="1100" b="1" i="1" dirty="0">
                <a:solidFill>
                  <a:srgbClr val="067973"/>
                </a:solidFill>
              </a:rPr>
              <a:t> </a:t>
            </a:r>
            <a:r>
              <a:rPr lang="en-GB" sz="1100" b="1" i="1" dirty="0" err="1">
                <a:solidFill>
                  <a:srgbClr val="067973"/>
                </a:solidFill>
              </a:rPr>
              <a:t>vắc-xin</a:t>
            </a:r>
            <a:r>
              <a:rPr lang="en-GB" sz="1100" b="1" i="1" dirty="0">
                <a:solidFill>
                  <a:srgbClr val="067973"/>
                </a:solidFill>
              </a:rPr>
              <a:t> (</a:t>
            </a:r>
            <a:r>
              <a:rPr lang="en-GB" sz="1100" b="1" i="1" dirty="0" err="1">
                <a:solidFill>
                  <a:srgbClr val="067973"/>
                </a:solidFill>
              </a:rPr>
              <a:t>tùy</a:t>
            </a:r>
            <a:r>
              <a:rPr lang="en-GB" sz="1100" b="1" i="1" dirty="0">
                <a:solidFill>
                  <a:srgbClr val="067973"/>
                </a:solidFill>
              </a:rPr>
              <a:t> </a:t>
            </a:r>
            <a:r>
              <a:rPr lang="en-GB" sz="1100" b="1" i="1" dirty="0" err="1">
                <a:solidFill>
                  <a:srgbClr val="067973"/>
                </a:solidFill>
              </a:rPr>
              <a:t>chọn</a:t>
            </a:r>
            <a:r>
              <a:rPr lang="en-GB" sz="1100" b="1" i="1" dirty="0">
                <a:solidFill>
                  <a:srgbClr val="067973"/>
                </a:solidFill>
              </a:rPr>
              <a:t>)</a:t>
            </a:r>
            <a:endParaRPr sz="1100" dirty="0"/>
          </a:p>
          <a:p>
            <a:pPr marL="0" marR="0" lvl="0" indent="0" algn="just" rtl="0">
              <a:lnSpc>
                <a:spcPct val="100000"/>
              </a:lnSpc>
              <a:spcBef>
                <a:spcPts val="554"/>
              </a:spcBef>
              <a:spcAft>
                <a:spcPts val="0"/>
              </a:spcAft>
              <a:buNone/>
            </a:pPr>
            <a:r>
              <a:rPr lang="en-GB" sz="1100" dirty="0" err="1">
                <a:solidFill>
                  <a:schemeClr val="dk1"/>
                </a:solidFill>
              </a:rPr>
              <a:t>Tập</a:t>
            </a:r>
            <a:r>
              <a:rPr lang="en-GB" sz="1100" dirty="0">
                <a:solidFill>
                  <a:schemeClr val="dk1"/>
                </a:solidFill>
              </a:rPr>
              <a:t> </a:t>
            </a:r>
            <a:r>
              <a:rPr lang="en-GB" sz="1100" dirty="0" err="1">
                <a:solidFill>
                  <a:schemeClr val="dk1"/>
                </a:solidFill>
              </a:rPr>
              <a:t>huấn</a:t>
            </a:r>
            <a:r>
              <a:rPr lang="en-GB" sz="1100" dirty="0">
                <a:solidFill>
                  <a:schemeClr val="dk1"/>
                </a:solidFill>
              </a:rPr>
              <a:t> </a:t>
            </a:r>
            <a:r>
              <a:rPr lang="en-GB" sz="1100" dirty="0" err="1">
                <a:solidFill>
                  <a:schemeClr val="dk1"/>
                </a:solidFill>
              </a:rPr>
              <a:t>viên</a:t>
            </a:r>
            <a:r>
              <a:rPr lang="en-GB" sz="1100" dirty="0">
                <a:solidFill>
                  <a:schemeClr val="dk1"/>
                </a:solidFill>
              </a:rPr>
              <a:t> </a:t>
            </a:r>
            <a:r>
              <a:rPr lang="en-GB" sz="1100" dirty="0" err="1">
                <a:solidFill>
                  <a:schemeClr val="dk1"/>
                </a:solidFill>
              </a:rPr>
              <a:t>có</a:t>
            </a:r>
            <a:r>
              <a:rPr lang="en-GB" sz="1100" dirty="0">
                <a:solidFill>
                  <a:schemeClr val="dk1"/>
                </a:solidFill>
              </a:rPr>
              <a:t> </a:t>
            </a:r>
            <a:r>
              <a:rPr lang="en-GB" sz="1100" dirty="0" err="1">
                <a:solidFill>
                  <a:schemeClr val="dk1"/>
                </a:solidFill>
              </a:rPr>
              <a:t>thể</a:t>
            </a:r>
            <a:r>
              <a:rPr lang="en-GB" sz="1100" dirty="0">
                <a:solidFill>
                  <a:schemeClr val="dk1"/>
                </a:solidFill>
              </a:rPr>
              <a:t> in </a:t>
            </a:r>
            <a:r>
              <a:rPr lang="en-GB" sz="1100" dirty="0" err="1">
                <a:solidFill>
                  <a:schemeClr val="dk1"/>
                </a:solidFill>
              </a:rPr>
              <a:t>ra</a:t>
            </a:r>
            <a:r>
              <a:rPr lang="en-GB" sz="1100" dirty="0">
                <a:solidFill>
                  <a:schemeClr val="dk1"/>
                </a:solidFill>
              </a:rPr>
              <a:t> </a:t>
            </a:r>
            <a:r>
              <a:rPr lang="en-GB" sz="1100" dirty="0" err="1">
                <a:solidFill>
                  <a:schemeClr val="dk1"/>
                </a:solidFill>
              </a:rPr>
              <a:t>các</a:t>
            </a:r>
            <a:r>
              <a:rPr lang="en-GB" sz="1100" dirty="0">
                <a:solidFill>
                  <a:schemeClr val="dk1"/>
                </a:solidFill>
              </a:rPr>
              <a:t> </a:t>
            </a:r>
            <a:r>
              <a:rPr lang="en-GB" sz="1100" dirty="0" err="1">
                <a:solidFill>
                  <a:schemeClr val="dk1"/>
                </a:solidFill>
              </a:rPr>
              <a:t>mẫu</a:t>
            </a:r>
            <a:r>
              <a:rPr lang="en-GB" sz="1100" dirty="0">
                <a:solidFill>
                  <a:schemeClr val="dk1"/>
                </a:solidFill>
              </a:rPr>
              <a:t> slide </a:t>
            </a:r>
            <a:r>
              <a:rPr lang="en-GB" sz="1100" dirty="0" err="1">
                <a:solidFill>
                  <a:schemeClr val="dk1"/>
                </a:solidFill>
              </a:rPr>
              <a:t>từ</a:t>
            </a:r>
            <a:r>
              <a:rPr lang="en-GB" sz="1100" dirty="0">
                <a:solidFill>
                  <a:schemeClr val="dk1"/>
                </a:solidFill>
              </a:rPr>
              <a:t> </a:t>
            </a:r>
            <a:r>
              <a:rPr lang="en-GB" sz="1100" dirty="0" err="1">
                <a:solidFill>
                  <a:schemeClr val="dk1"/>
                </a:solidFill>
              </a:rPr>
              <a:t>sổ</a:t>
            </a:r>
            <a:r>
              <a:rPr lang="en-GB" sz="1100" dirty="0">
                <a:solidFill>
                  <a:schemeClr val="dk1"/>
                </a:solidFill>
              </a:rPr>
              <a:t> </a:t>
            </a:r>
            <a:r>
              <a:rPr lang="en-GB" sz="1100" dirty="0" err="1">
                <a:solidFill>
                  <a:schemeClr val="dk1"/>
                </a:solidFill>
              </a:rPr>
              <a:t>tay</a:t>
            </a:r>
            <a:r>
              <a:rPr lang="en-GB" sz="1100" dirty="0">
                <a:solidFill>
                  <a:schemeClr val="dk1"/>
                </a:solidFill>
              </a:rPr>
              <a:t> </a:t>
            </a:r>
            <a:r>
              <a:rPr lang="en-GB" sz="1100" dirty="0" err="1">
                <a:solidFill>
                  <a:schemeClr val="dk1"/>
                </a:solidFill>
              </a:rPr>
              <a:t>này</a:t>
            </a:r>
            <a:r>
              <a:rPr lang="en-GB" sz="1100" dirty="0">
                <a:solidFill>
                  <a:schemeClr val="dk1"/>
                </a:solidFill>
              </a:rPr>
              <a:t>, </a:t>
            </a:r>
            <a:r>
              <a:rPr lang="en-GB" sz="1100" dirty="0" err="1">
                <a:solidFill>
                  <a:schemeClr val="dk1"/>
                </a:solidFill>
              </a:rPr>
              <a:t>hoặc</a:t>
            </a:r>
            <a:r>
              <a:rPr lang="en-GB" sz="1100" dirty="0">
                <a:solidFill>
                  <a:schemeClr val="dk1"/>
                </a:solidFill>
              </a:rPr>
              <a:t> </a:t>
            </a:r>
            <a:r>
              <a:rPr lang="en-GB" sz="1100" dirty="0" err="1">
                <a:solidFill>
                  <a:schemeClr val="dk1"/>
                </a:solidFill>
              </a:rPr>
              <a:t>chép</a:t>
            </a:r>
            <a:r>
              <a:rPr lang="en-GB" sz="1100" dirty="0">
                <a:solidFill>
                  <a:schemeClr val="dk1"/>
                </a:solidFill>
              </a:rPr>
              <a:t> </a:t>
            </a:r>
            <a:r>
              <a:rPr lang="en-GB" sz="1100" dirty="0" err="1">
                <a:solidFill>
                  <a:schemeClr val="dk1"/>
                </a:solidFill>
              </a:rPr>
              <a:t>thông</a:t>
            </a:r>
            <a:r>
              <a:rPr lang="en-GB" sz="1100" dirty="0">
                <a:solidFill>
                  <a:schemeClr val="dk1"/>
                </a:solidFill>
              </a:rPr>
              <a:t> tin </a:t>
            </a:r>
            <a:r>
              <a:rPr lang="en-GB" sz="1100" dirty="0" err="1">
                <a:solidFill>
                  <a:schemeClr val="dk1"/>
                </a:solidFill>
              </a:rPr>
              <a:t>này</a:t>
            </a:r>
            <a:r>
              <a:rPr lang="en-GB" sz="1100" dirty="0">
                <a:solidFill>
                  <a:schemeClr val="dk1"/>
                </a:solidFill>
              </a:rPr>
              <a:t> </a:t>
            </a:r>
            <a:r>
              <a:rPr lang="en-GB" sz="1100" dirty="0" err="1">
                <a:solidFill>
                  <a:schemeClr val="dk1"/>
                </a:solidFill>
              </a:rPr>
              <a:t>trên</a:t>
            </a:r>
            <a:r>
              <a:rPr lang="en-GB" sz="1100" dirty="0">
                <a:solidFill>
                  <a:schemeClr val="dk1"/>
                </a:solidFill>
              </a:rPr>
              <a:t> </a:t>
            </a:r>
            <a:r>
              <a:rPr lang="en-GB" sz="1100" dirty="0" err="1">
                <a:solidFill>
                  <a:schemeClr val="dk1"/>
                </a:solidFill>
              </a:rPr>
              <a:t>bảng</a:t>
            </a:r>
            <a:r>
              <a:rPr lang="en-GB" sz="1100" dirty="0">
                <a:solidFill>
                  <a:schemeClr val="dk1"/>
                </a:solidFill>
              </a:rPr>
              <a:t> </a:t>
            </a:r>
            <a:r>
              <a:rPr lang="en-GB" sz="1100" dirty="0" err="1">
                <a:solidFill>
                  <a:schemeClr val="dk1"/>
                </a:solidFill>
              </a:rPr>
              <a:t>lớn</a:t>
            </a:r>
            <a:r>
              <a:rPr lang="en-GB" sz="1100" dirty="0">
                <a:solidFill>
                  <a:schemeClr val="dk1"/>
                </a:solidFill>
              </a:rPr>
              <a:t> </a:t>
            </a:r>
            <a:r>
              <a:rPr lang="en-GB" sz="1100" dirty="0" err="1">
                <a:solidFill>
                  <a:schemeClr val="dk1"/>
                </a:solidFill>
              </a:rPr>
              <a:t>hoặc</a:t>
            </a:r>
            <a:r>
              <a:rPr lang="en-GB" sz="1100" dirty="0">
                <a:solidFill>
                  <a:schemeClr val="dk1"/>
                </a:solidFill>
              </a:rPr>
              <a:t> </a:t>
            </a:r>
            <a:r>
              <a:rPr lang="en-GB" sz="1100" dirty="0" err="1">
                <a:solidFill>
                  <a:schemeClr val="dk1"/>
                </a:solidFill>
              </a:rPr>
              <a:t>giấy</a:t>
            </a:r>
            <a:r>
              <a:rPr lang="en-GB" sz="1100" dirty="0">
                <a:solidFill>
                  <a:schemeClr val="dk1"/>
                </a:solidFill>
              </a:rPr>
              <a:t> A0 </a:t>
            </a:r>
            <a:r>
              <a:rPr lang="en-GB" sz="1100" dirty="0" err="1">
                <a:solidFill>
                  <a:schemeClr val="dk1"/>
                </a:solidFill>
              </a:rPr>
              <a:t>để</a:t>
            </a:r>
            <a:r>
              <a:rPr lang="en-GB" sz="1100" dirty="0">
                <a:solidFill>
                  <a:schemeClr val="dk1"/>
                </a:solidFill>
              </a:rPr>
              <a:t> </a:t>
            </a:r>
            <a:r>
              <a:rPr lang="en-GB" sz="1100" dirty="0" err="1">
                <a:solidFill>
                  <a:schemeClr val="dk1"/>
                </a:solidFill>
              </a:rPr>
              <a:t>sử</a:t>
            </a:r>
            <a:r>
              <a:rPr lang="en-GB" sz="1100" dirty="0">
                <a:solidFill>
                  <a:schemeClr val="dk1"/>
                </a:solidFill>
              </a:rPr>
              <a:t> </a:t>
            </a:r>
            <a:r>
              <a:rPr lang="en-GB" sz="1100" dirty="0" err="1">
                <a:solidFill>
                  <a:schemeClr val="dk1"/>
                </a:solidFill>
              </a:rPr>
              <a:t>dụng</a:t>
            </a:r>
            <a:r>
              <a:rPr lang="en-GB" sz="1100" dirty="0">
                <a:solidFill>
                  <a:schemeClr val="dk1"/>
                </a:solidFill>
              </a:rPr>
              <a:t> </a:t>
            </a:r>
            <a:r>
              <a:rPr lang="en-GB" sz="1100" dirty="0" err="1">
                <a:solidFill>
                  <a:schemeClr val="dk1"/>
                </a:solidFill>
              </a:rPr>
              <a:t>trong</a:t>
            </a:r>
            <a:r>
              <a:rPr lang="en-GB" sz="1100" dirty="0">
                <a:solidFill>
                  <a:schemeClr val="dk1"/>
                </a:solidFill>
              </a:rPr>
              <a:t> </a:t>
            </a:r>
            <a:r>
              <a:rPr lang="en-GB" sz="1100" dirty="0" err="1">
                <a:solidFill>
                  <a:schemeClr val="dk1"/>
                </a:solidFill>
              </a:rPr>
              <a:t>khi</a:t>
            </a:r>
            <a:r>
              <a:rPr lang="en-GB" sz="1100" dirty="0">
                <a:solidFill>
                  <a:schemeClr val="dk1"/>
                </a:solidFill>
              </a:rPr>
              <a:t> </a:t>
            </a:r>
            <a:r>
              <a:rPr lang="en-GB" sz="1100" dirty="0" err="1">
                <a:solidFill>
                  <a:schemeClr val="dk1"/>
                </a:solidFill>
              </a:rPr>
              <a:t>trình</a:t>
            </a:r>
            <a:r>
              <a:rPr lang="en-GB" sz="1100" dirty="0">
                <a:solidFill>
                  <a:schemeClr val="dk1"/>
                </a:solidFill>
              </a:rPr>
              <a:t> </a:t>
            </a:r>
            <a:r>
              <a:rPr lang="en-GB" sz="1100" dirty="0" err="1">
                <a:solidFill>
                  <a:schemeClr val="dk1"/>
                </a:solidFill>
              </a:rPr>
              <a:t>bày</a:t>
            </a:r>
            <a:r>
              <a:rPr lang="en-GB" sz="1100" dirty="0">
                <a:solidFill>
                  <a:schemeClr val="dk1"/>
                </a:solidFill>
              </a:rPr>
              <a:t>.</a:t>
            </a:r>
            <a:endParaRPr sz="1100" b="0" dirty="0">
              <a:solidFill>
                <a:schemeClr val="dk1"/>
              </a:solidFill>
              <a:latin typeface="Arial"/>
              <a:ea typeface="Arial"/>
              <a:cs typeface="Arial"/>
              <a:sym typeface="Arial"/>
            </a:endParaRPr>
          </a:p>
          <a:p>
            <a:pPr algn="just">
              <a:spcBef>
                <a:spcPts val="554"/>
              </a:spcBef>
            </a:pPr>
            <a:r>
              <a:rPr lang="en-GB" sz="1100" err="1">
                <a:solidFill>
                  <a:schemeClr val="dk1"/>
                </a:solidFill>
              </a:rPr>
              <a:t>Bài</a:t>
            </a:r>
            <a:r>
              <a:rPr lang="en-GB" sz="1100" dirty="0">
                <a:solidFill>
                  <a:schemeClr val="dk1"/>
                </a:solidFill>
              </a:rPr>
              <a:t> </a:t>
            </a:r>
            <a:r>
              <a:rPr lang="en-GB" sz="1100" err="1">
                <a:solidFill>
                  <a:schemeClr val="dk1"/>
                </a:solidFill>
              </a:rPr>
              <a:t>thuyết</a:t>
            </a:r>
            <a:r>
              <a:rPr lang="en-GB" sz="1100" dirty="0">
                <a:solidFill>
                  <a:schemeClr val="dk1"/>
                </a:solidFill>
              </a:rPr>
              <a:t> </a:t>
            </a:r>
            <a:r>
              <a:rPr lang="en-GB" sz="1100" err="1">
                <a:solidFill>
                  <a:schemeClr val="dk1"/>
                </a:solidFill>
              </a:rPr>
              <a:t>trình</a:t>
            </a:r>
            <a:r>
              <a:rPr lang="en-GB" sz="1100" dirty="0">
                <a:solidFill>
                  <a:schemeClr val="dk1"/>
                </a:solidFill>
              </a:rPr>
              <a:t> </a:t>
            </a:r>
            <a:r>
              <a:rPr lang="en-GB" sz="1100" err="1">
                <a:solidFill>
                  <a:schemeClr val="dk1"/>
                </a:solidFill>
              </a:rPr>
              <a:t>này</a:t>
            </a:r>
            <a:r>
              <a:rPr lang="en-GB" sz="1100" dirty="0">
                <a:solidFill>
                  <a:schemeClr val="dk1"/>
                </a:solidFill>
              </a:rPr>
              <a:t> </a:t>
            </a:r>
            <a:r>
              <a:rPr lang="en-GB" sz="1100" err="1">
                <a:solidFill>
                  <a:schemeClr val="dk1"/>
                </a:solidFill>
              </a:rPr>
              <a:t>khoảng</a:t>
            </a:r>
            <a:r>
              <a:rPr lang="en-GB" sz="1100" dirty="0">
                <a:solidFill>
                  <a:schemeClr val="dk1"/>
                </a:solidFill>
              </a:rPr>
              <a:t> 20 – 30 </a:t>
            </a:r>
            <a:r>
              <a:rPr lang="en-GB" sz="1100" err="1">
                <a:solidFill>
                  <a:schemeClr val="dk1"/>
                </a:solidFill>
              </a:rPr>
              <a:t>phút</a:t>
            </a:r>
            <a:r>
              <a:rPr lang="en-GB" sz="1100" dirty="0">
                <a:solidFill>
                  <a:schemeClr val="dk1"/>
                </a:solidFill>
              </a:rPr>
              <a:t>. </a:t>
            </a:r>
          </a:p>
          <a:p>
            <a:pPr algn="just">
              <a:spcBef>
                <a:spcPts val="554"/>
              </a:spcBef>
            </a:pPr>
            <a:r>
              <a:rPr lang="en-GB" sz="1100" dirty="0" err="1">
                <a:solidFill>
                  <a:schemeClr val="dk1"/>
                </a:solidFill>
              </a:rPr>
              <a:t>Tập</a:t>
            </a:r>
            <a:r>
              <a:rPr lang="en-GB" sz="1100" dirty="0">
                <a:solidFill>
                  <a:schemeClr val="dk1"/>
                </a:solidFill>
              </a:rPr>
              <a:t> </a:t>
            </a:r>
            <a:r>
              <a:rPr lang="en-GB" sz="1100" dirty="0" err="1">
                <a:solidFill>
                  <a:schemeClr val="dk1"/>
                </a:solidFill>
              </a:rPr>
              <a:t>huấn</a:t>
            </a:r>
            <a:r>
              <a:rPr lang="en-GB" sz="1100" dirty="0">
                <a:solidFill>
                  <a:schemeClr val="dk1"/>
                </a:solidFill>
              </a:rPr>
              <a:t> </a:t>
            </a:r>
            <a:r>
              <a:rPr lang="en-GB" sz="1100" dirty="0" err="1">
                <a:solidFill>
                  <a:schemeClr val="dk1"/>
                </a:solidFill>
              </a:rPr>
              <a:t>viên</a:t>
            </a:r>
            <a:r>
              <a:rPr lang="en-GB" sz="1100" dirty="0">
                <a:solidFill>
                  <a:schemeClr val="dk1"/>
                </a:solidFill>
              </a:rPr>
              <a:t> </a:t>
            </a:r>
            <a:r>
              <a:rPr lang="en-GB" sz="1100" dirty="0" err="1">
                <a:solidFill>
                  <a:schemeClr val="dk1"/>
                </a:solidFill>
              </a:rPr>
              <a:t>có</a:t>
            </a:r>
            <a:r>
              <a:rPr lang="en-GB" sz="1100" dirty="0">
                <a:solidFill>
                  <a:schemeClr val="dk1"/>
                </a:solidFill>
              </a:rPr>
              <a:t> </a:t>
            </a:r>
            <a:r>
              <a:rPr lang="en-GB" sz="1100" dirty="0" err="1">
                <a:solidFill>
                  <a:schemeClr val="dk1"/>
                </a:solidFill>
              </a:rPr>
              <a:t>thể</a:t>
            </a:r>
            <a:r>
              <a:rPr lang="en-GB" sz="1100" dirty="0">
                <a:solidFill>
                  <a:schemeClr val="dk1"/>
                </a:solidFill>
              </a:rPr>
              <a:t> </a:t>
            </a:r>
            <a:r>
              <a:rPr lang="en-GB" sz="1100" dirty="0" err="1">
                <a:solidFill>
                  <a:schemeClr val="dk1"/>
                </a:solidFill>
              </a:rPr>
              <a:t>dành</a:t>
            </a:r>
            <a:r>
              <a:rPr lang="en-GB" sz="1100" dirty="0">
                <a:solidFill>
                  <a:schemeClr val="dk1"/>
                </a:solidFill>
              </a:rPr>
              <a:t> </a:t>
            </a:r>
            <a:r>
              <a:rPr lang="en-GB" sz="1100" dirty="0" err="1">
                <a:solidFill>
                  <a:schemeClr val="dk1"/>
                </a:solidFill>
              </a:rPr>
              <a:t>một</a:t>
            </a:r>
            <a:r>
              <a:rPr lang="en-GB" sz="1100" dirty="0">
                <a:solidFill>
                  <a:schemeClr val="dk1"/>
                </a:solidFill>
              </a:rPr>
              <a:t> </a:t>
            </a:r>
            <a:r>
              <a:rPr lang="en-GB" sz="1100" dirty="0" err="1">
                <a:solidFill>
                  <a:schemeClr val="dk1"/>
                </a:solidFill>
              </a:rPr>
              <a:t>vài</a:t>
            </a:r>
            <a:r>
              <a:rPr lang="en-GB" sz="1100" dirty="0">
                <a:solidFill>
                  <a:schemeClr val="dk1"/>
                </a:solidFill>
              </a:rPr>
              <a:t> </a:t>
            </a:r>
            <a:r>
              <a:rPr lang="en-GB" sz="1100" dirty="0" err="1">
                <a:solidFill>
                  <a:schemeClr val="dk1"/>
                </a:solidFill>
              </a:rPr>
              <a:t>phút</a:t>
            </a:r>
            <a:r>
              <a:rPr lang="en-GB" sz="1100" dirty="0">
                <a:solidFill>
                  <a:schemeClr val="dk1"/>
                </a:solidFill>
              </a:rPr>
              <a:t> </a:t>
            </a:r>
            <a:r>
              <a:rPr lang="en-GB" sz="1100" dirty="0" err="1">
                <a:solidFill>
                  <a:schemeClr val="dk1"/>
                </a:solidFill>
              </a:rPr>
              <a:t>để</a:t>
            </a:r>
            <a:r>
              <a:rPr lang="en-GB" sz="1100" dirty="0">
                <a:solidFill>
                  <a:schemeClr val="dk1"/>
                </a:solidFill>
              </a:rPr>
              <a:t> </a:t>
            </a:r>
            <a:r>
              <a:rPr lang="en-GB" sz="1100" dirty="0" err="1">
                <a:solidFill>
                  <a:schemeClr val="dk1"/>
                </a:solidFill>
              </a:rPr>
              <a:t>giải</a:t>
            </a:r>
            <a:r>
              <a:rPr lang="en-GB" sz="1100" dirty="0">
                <a:solidFill>
                  <a:schemeClr val="dk1"/>
                </a:solidFill>
              </a:rPr>
              <a:t> </a:t>
            </a:r>
            <a:r>
              <a:rPr lang="en-GB" sz="1100" dirty="0" err="1">
                <a:solidFill>
                  <a:schemeClr val="dk1"/>
                </a:solidFill>
              </a:rPr>
              <a:t>đáp</a:t>
            </a:r>
            <a:r>
              <a:rPr lang="en-GB" sz="1100" dirty="0">
                <a:solidFill>
                  <a:schemeClr val="dk1"/>
                </a:solidFill>
              </a:rPr>
              <a:t> </a:t>
            </a:r>
            <a:r>
              <a:rPr lang="en-GB" sz="1100" dirty="0" err="1">
                <a:solidFill>
                  <a:schemeClr val="dk1"/>
                </a:solidFill>
              </a:rPr>
              <a:t>thắc</a:t>
            </a:r>
            <a:r>
              <a:rPr lang="en-GB" sz="1100" dirty="0">
                <a:solidFill>
                  <a:schemeClr val="dk1"/>
                </a:solidFill>
              </a:rPr>
              <a:t> </a:t>
            </a:r>
            <a:r>
              <a:rPr lang="en-GB" sz="1100" dirty="0" err="1">
                <a:solidFill>
                  <a:schemeClr val="dk1"/>
                </a:solidFill>
              </a:rPr>
              <a:t>mắc</a:t>
            </a:r>
            <a:r>
              <a:rPr lang="en-GB" sz="1100" dirty="0">
                <a:solidFill>
                  <a:schemeClr val="dk1"/>
                </a:solidFill>
              </a:rPr>
              <a:t> </a:t>
            </a:r>
            <a:r>
              <a:rPr lang="en-GB" sz="1100" dirty="0" err="1">
                <a:solidFill>
                  <a:schemeClr val="dk1"/>
                </a:solidFill>
              </a:rPr>
              <a:t>từ</a:t>
            </a:r>
            <a:r>
              <a:rPr lang="en-GB" sz="1100" dirty="0">
                <a:solidFill>
                  <a:schemeClr val="dk1"/>
                </a:solidFill>
              </a:rPr>
              <a:t> </a:t>
            </a:r>
            <a:r>
              <a:rPr lang="en-GB" sz="1100" dirty="0" err="1">
                <a:solidFill>
                  <a:schemeClr val="dk1"/>
                </a:solidFill>
              </a:rPr>
              <a:t>học</a:t>
            </a:r>
            <a:r>
              <a:rPr lang="en-GB" sz="1100" dirty="0">
                <a:solidFill>
                  <a:schemeClr val="dk1"/>
                </a:solidFill>
              </a:rPr>
              <a:t> </a:t>
            </a:r>
            <a:r>
              <a:rPr lang="en-GB" sz="1100" dirty="0" err="1">
                <a:solidFill>
                  <a:schemeClr val="dk1"/>
                </a:solidFill>
              </a:rPr>
              <a:t>viên</a:t>
            </a:r>
            <a:r>
              <a:rPr lang="en-GB" sz="1100" dirty="0">
                <a:solidFill>
                  <a:schemeClr val="dk1"/>
                </a:solidFill>
              </a:rPr>
              <a:t> </a:t>
            </a:r>
            <a:r>
              <a:rPr lang="en-GB" sz="1100" dirty="0" err="1">
                <a:solidFill>
                  <a:schemeClr val="dk1"/>
                </a:solidFill>
              </a:rPr>
              <a:t>trước</a:t>
            </a:r>
            <a:r>
              <a:rPr lang="en-GB" sz="1100" dirty="0">
                <a:solidFill>
                  <a:schemeClr val="dk1"/>
                </a:solidFill>
              </a:rPr>
              <a:t> </a:t>
            </a:r>
            <a:r>
              <a:rPr lang="en-GB" sz="1100" dirty="0" err="1">
                <a:solidFill>
                  <a:schemeClr val="dk1"/>
                </a:solidFill>
              </a:rPr>
              <a:t>khi</a:t>
            </a:r>
            <a:r>
              <a:rPr lang="en-GB" sz="1100" dirty="0">
                <a:solidFill>
                  <a:schemeClr val="dk1"/>
                </a:solidFill>
              </a:rPr>
              <a:t> </a:t>
            </a:r>
            <a:r>
              <a:rPr lang="en-GB" sz="1100" dirty="0" err="1">
                <a:solidFill>
                  <a:schemeClr val="dk1"/>
                </a:solidFill>
              </a:rPr>
              <a:t>chuyển</a:t>
            </a:r>
            <a:r>
              <a:rPr lang="en-GB" sz="1100" dirty="0">
                <a:solidFill>
                  <a:schemeClr val="dk1"/>
                </a:solidFill>
              </a:rPr>
              <a:t> </a:t>
            </a:r>
            <a:r>
              <a:rPr lang="en-GB" sz="1100" dirty="0" err="1">
                <a:solidFill>
                  <a:schemeClr val="dk1"/>
                </a:solidFill>
              </a:rPr>
              <a:t>tiếp</a:t>
            </a:r>
            <a:r>
              <a:rPr lang="en-GB" sz="1100" dirty="0">
                <a:solidFill>
                  <a:schemeClr val="dk1"/>
                </a:solidFill>
              </a:rPr>
              <a:t> sang </a:t>
            </a:r>
            <a:r>
              <a:rPr lang="en-GB" sz="1100" dirty="0" err="1">
                <a:solidFill>
                  <a:schemeClr val="dk1"/>
                </a:solidFill>
              </a:rPr>
              <a:t>hoạt</a:t>
            </a:r>
            <a:r>
              <a:rPr lang="en-GB" sz="1100" dirty="0">
                <a:solidFill>
                  <a:schemeClr val="dk1"/>
                </a:solidFill>
              </a:rPr>
              <a:t> </a:t>
            </a:r>
            <a:r>
              <a:rPr lang="en-GB" sz="1100" dirty="0" err="1">
                <a:solidFill>
                  <a:schemeClr val="dk1"/>
                </a:solidFill>
              </a:rPr>
              <a:t>động</a:t>
            </a:r>
            <a:r>
              <a:rPr lang="en-GB" sz="1100" dirty="0">
                <a:solidFill>
                  <a:schemeClr val="dk1"/>
                </a:solidFill>
              </a:rPr>
              <a:t> </a:t>
            </a:r>
            <a:r>
              <a:rPr lang="en-GB" sz="1100" dirty="0" err="1">
                <a:solidFill>
                  <a:schemeClr val="dk1"/>
                </a:solidFill>
              </a:rPr>
              <a:t>tiếp</a:t>
            </a:r>
            <a:r>
              <a:rPr lang="en-GB" sz="1100" dirty="0">
                <a:solidFill>
                  <a:schemeClr val="dk1"/>
                </a:solidFill>
              </a:rPr>
              <a:t> </a:t>
            </a:r>
            <a:r>
              <a:rPr lang="en-GB" sz="1100" dirty="0" err="1">
                <a:solidFill>
                  <a:schemeClr val="dk1"/>
                </a:solidFill>
              </a:rPr>
              <a:t>theo.</a:t>
            </a:r>
            <a:r>
              <a:rPr lang="en-GB" sz="1100" dirty="0">
                <a:solidFill>
                  <a:schemeClr val="dk1"/>
                </a:solidFill>
              </a:rPr>
              <a:t> </a:t>
            </a:r>
          </a:p>
        </p:txBody>
      </p:sp>
      <p:sp>
        <p:nvSpPr>
          <p:cNvPr id="724" name="Google Shape;724;g14b49323bf2_0_53"/>
          <p:cNvSpPr txBox="1"/>
          <p:nvPr/>
        </p:nvSpPr>
        <p:spPr>
          <a:xfrm>
            <a:off x="7212787" y="2640050"/>
            <a:ext cx="23022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p:txBody>
      </p:sp>
      <p:sp>
        <p:nvSpPr>
          <p:cNvPr id="725" name="Google Shape;725;g14b49323bf2_0_53"/>
          <p:cNvSpPr txBox="1"/>
          <p:nvPr/>
        </p:nvSpPr>
        <p:spPr>
          <a:xfrm>
            <a:off x="495793" y="627018"/>
            <a:ext cx="6094500" cy="2616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100" i="1"/>
              <a:t>Mô-đun 5: Vắc-xin và lợi ích của vắc-xin</a:t>
            </a:r>
            <a:endParaRPr sz="1100" i="1">
              <a:solidFill>
                <a:schemeClr val="dk1"/>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31CC11BF-4E30-051F-0B9A-ECE316995810}"/>
              </a:ext>
            </a:extLst>
          </p:cNvPr>
          <p:cNvSpPr>
            <a:spLocks noGrp="1"/>
          </p:cNvSpPr>
          <p:nvPr>
            <p:ph type="sldNum" idx="12"/>
          </p:nvPr>
        </p:nvSpPr>
        <p:spPr/>
        <p:txBody>
          <a:bodyPr/>
          <a:lstStyle/>
          <a:p>
            <a:fld id="{00000000-1234-1234-1234-123412341234}" type="slidenum">
              <a:rPr lang="en-GB"/>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g14b49323bf2_0_62"/>
          <p:cNvSpPr txBox="1"/>
          <p:nvPr/>
        </p:nvSpPr>
        <p:spPr>
          <a:xfrm>
            <a:off x="495793" y="8587535"/>
            <a:ext cx="29331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100"/>
              <a:buFont typeface="Times New Roman"/>
              <a:buNone/>
            </a:pPr>
            <a:r>
              <a:rPr lang="en-GB" sz="1100">
                <a:solidFill>
                  <a:srgbClr val="000000"/>
                </a:solidFill>
                <a:latin typeface="Times New Roman"/>
                <a:ea typeface="Times New Roman"/>
                <a:cs typeface="Times New Roman"/>
                <a:sym typeface="Times New Roman"/>
              </a:rPr>
              <a:t>;</a:t>
            </a:r>
            <a:endParaRPr sz="1800">
              <a:solidFill>
                <a:schemeClr val="dk1"/>
              </a:solidFill>
              <a:latin typeface="Calibri"/>
              <a:ea typeface="Calibri"/>
              <a:cs typeface="Calibri"/>
              <a:sym typeface="Calibri"/>
            </a:endParaRPr>
          </a:p>
        </p:txBody>
      </p:sp>
      <p:sp>
        <p:nvSpPr>
          <p:cNvPr id="731" name="Google Shape;731;g14b49323bf2_0_62"/>
          <p:cNvSpPr txBox="1"/>
          <p:nvPr/>
        </p:nvSpPr>
        <p:spPr>
          <a:xfrm>
            <a:off x="593295" y="1660154"/>
            <a:ext cx="5899500" cy="11082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GB" sz="1100" b="1">
                <a:solidFill>
                  <a:schemeClr val="dk1"/>
                </a:solidFill>
              </a:rPr>
              <a:t>Sau bước này, người tham gia sẽ:</a:t>
            </a:r>
            <a:endParaRPr/>
          </a:p>
          <a:p>
            <a:pPr marL="171450" marR="0" lvl="0" indent="-171450" algn="just" rtl="0">
              <a:spcBef>
                <a:spcPts val="0"/>
              </a:spcBef>
              <a:spcAft>
                <a:spcPts val="0"/>
              </a:spcAft>
              <a:buSzPts val="1100"/>
              <a:buChar char="•"/>
            </a:pPr>
            <a:r>
              <a:rPr lang="en-GB" sz="1100" i="1"/>
              <a:t>Xác nhận sự thật / lầm tưởng về vắc xin;</a:t>
            </a:r>
            <a:endParaRPr sz="1100" i="1"/>
          </a:p>
          <a:p>
            <a:pPr marL="171450" marR="0" lvl="0" indent="-171450" algn="just" rtl="0">
              <a:spcBef>
                <a:spcPts val="0"/>
              </a:spcBef>
              <a:spcAft>
                <a:spcPts val="0"/>
              </a:spcAft>
              <a:buSzPts val="1100"/>
              <a:buChar char="•"/>
            </a:pPr>
            <a:r>
              <a:rPr lang="en-GB" sz="1100" i="1"/>
              <a:t>Giải thích về vắc xin cho các nhóm cộng đồng cụ thể;</a:t>
            </a:r>
            <a:endParaRPr sz="1100" i="1"/>
          </a:p>
          <a:p>
            <a:pPr marL="171450" marR="0" lvl="0" indent="-171450" algn="just" rtl="0">
              <a:spcBef>
                <a:spcPts val="0"/>
              </a:spcBef>
              <a:spcAft>
                <a:spcPts val="0"/>
              </a:spcAft>
              <a:buSzPts val="1100"/>
              <a:buChar char="•"/>
            </a:pPr>
            <a:r>
              <a:rPr lang="en-GB" sz="1100" i="1"/>
              <a:t>Thực hành kỹ năng thuyết phục (tham khảo mô-đun 2) khi giao tiếp (lắng nghe, quan sát và phản hồi)</a:t>
            </a:r>
            <a:endParaRPr sz="1100" i="1"/>
          </a:p>
          <a:p>
            <a:pPr marL="0" marR="0" lvl="0" indent="0" algn="l" rtl="0">
              <a:spcBef>
                <a:spcPts val="0"/>
              </a:spcBef>
              <a:spcAft>
                <a:spcPts val="0"/>
              </a:spcAft>
              <a:buNone/>
            </a:pPr>
            <a:endParaRPr sz="1100" b="1">
              <a:solidFill>
                <a:schemeClr val="dk1"/>
              </a:solidFill>
              <a:latin typeface="Arial"/>
              <a:ea typeface="Arial"/>
              <a:cs typeface="Arial"/>
              <a:sym typeface="Arial"/>
            </a:endParaRPr>
          </a:p>
        </p:txBody>
      </p:sp>
      <p:sp>
        <p:nvSpPr>
          <p:cNvPr id="732" name="Google Shape;732;g14b49323bf2_0_62"/>
          <p:cNvSpPr txBox="1"/>
          <p:nvPr/>
        </p:nvSpPr>
        <p:spPr>
          <a:xfrm>
            <a:off x="632920" y="2777758"/>
            <a:ext cx="3290100" cy="6035700"/>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300" b="1">
                <a:solidFill>
                  <a:srgbClr val="067973"/>
                </a:solidFill>
              </a:rPr>
              <a:t>HOẠT ĐỘNG 3:</a:t>
            </a:r>
            <a:r>
              <a:rPr lang="en-GB" sz="1300" b="1">
                <a:solidFill>
                  <a:srgbClr val="067973"/>
                </a:solidFill>
                <a:latin typeface="Arial"/>
                <a:ea typeface="Arial"/>
                <a:cs typeface="Arial"/>
                <a:sym typeface="Arial"/>
              </a:rPr>
              <a:t> </a:t>
            </a:r>
            <a:r>
              <a:rPr lang="en-GB" sz="1300" b="1" err="1">
                <a:solidFill>
                  <a:srgbClr val="067973"/>
                </a:solidFill>
                <a:latin typeface="Arial"/>
                <a:ea typeface="Arial"/>
                <a:cs typeface="Arial"/>
                <a:sym typeface="Arial"/>
              </a:rPr>
              <a:t>C</a:t>
            </a:r>
            <a:r>
              <a:rPr lang="en-GB" sz="1300" b="1" err="1">
                <a:solidFill>
                  <a:srgbClr val="067973"/>
                </a:solidFill>
              </a:rPr>
              <a:t>uộc</a:t>
            </a:r>
            <a:r>
              <a:rPr lang="en-GB" sz="1300" b="1">
                <a:solidFill>
                  <a:srgbClr val="067973"/>
                </a:solidFill>
              </a:rPr>
              <a:t> </a:t>
            </a:r>
            <a:r>
              <a:rPr lang="en-GB" sz="1300" b="1" err="1">
                <a:solidFill>
                  <a:srgbClr val="067973"/>
                </a:solidFill>
              </a:rPr>
              <a:t>tranh</a:t>
            </a:r>
            <a:r>
              <a:rPr lang="en-GB" sz="1300" b="1">
                <a:solidFill>
                  <a:srgbClr val="067973"/>
                </a:solidFill>
              </a:rPr>
              <a:t> </a:t>
            </a:r>
            <a:r>
              <a:rPr lang="en-GB" sz="1300" b="1" err="1">
                <a:solidFill>
                  <a:srgbClr val="067973"/>
                </a:solidFill>
              </a:rPr>
              <a:t>luận</a:t>
            </a:r>
            <a:r>
              <a:rPr lang="en-GB" sz="1300" b="1">
                <a:solidFill>
                  <a:srgbClr val="067973"/>
                </a:solidFill>
              </a:rPr>
              <a:t> </a:t>
            </a:r>
            <a:r>
              <a:rPr lang="en-GB" sz="1300" b="1" err="1">
                <a:solidFill>
                  <a:srgbClr val="067973"/>
                </a:solidFill>
              </a:rPr>
              <a:t>giả</a:t>
            </a:r>
            <a:r>
              <a:rPr lang="en-GB" sz="1300" b="1">
                <a:solidFill>
                  <a:srgbClr val="067973"/>
                </a:solidFill>
              </a:rPr>
              <a:t> </a:t>
            </a:r>
            <a:r>
              <a:rPr lang="en-GB" sz="1300" b="1" err="1">
                <a:solidFill>
                  <a:srgbClr val="067973"/>
                </a:solidFill>
              </a:rPr>
              <a:t>định</a:t>
            </a:r>
            <a:endParaRPr/>
          </a:p>
          <a:p>
            <a:pPr marL="0" marR="0" lvl="0" indent="0" algn="l" rtl="0">
              <a:lnSpc>
                <a:spcPct val="100000"/>
              </a:lnSpc>
              <a:spcBef>
                <a:spcPts val="554"/>
              </a:spcBef>
              <a:spcAft>
                <a:spcPts val="0"/>
              </a:spcAft>
              <a:buNone/>
            </a:pPr>
            <a:r>
              <a:rPr lang="en-GB" sz="1100" b="0" i="1" err="1">
                <a:solidFill>
                  <a:schemeClr val="dk1"/>
                </a:solidFill>
                <a:latin typeface="Arial"/>
                <a:ea typeface="Arial"/>
                <a:cs typeface="Arial"/>
                <a:sym typeface="Arial"/>
              </a:rPr>
              <a:t>Th</a:t>
            </a:r>
            <a:r>
              <a:rPr lang="en-GB" sz="1100" i="1" err="1">
                <a:solidFill>
                  <a:schemeClr val="dk1"/>
                </a:solidFill>
              </a:rPr>
              <a:t>ời</a:t>
            </a:r>
            <a:r>
              <a:rPr lang="en-GB" sz="1100" i="1">
                <a:solidFill>
                  <a:schemeClr val="dk1"/>
                </a:solidFill>
              </a:rPr>
              <a:t> </a:t>
            </a:r>
            <a:r>
              <a:rPr lang="en-GB" sz="1100" i="1" err="1">
                <a:solidFill>
                  <a:schemeClr val="dk1"/>
                </a:solidFill>
              </a:rPr>
              <a:t>gian</a:t>
            </a:r>
            <a:r>
              <a:rPr lang="en-GB" sz="1100" b="0" i="1">
                <a:solidFill>
                  <a:schemeClr val="dk1"/>
                </a:solidFill>
                <a:latin typeface="Arial"/>
                <a:ea typeface="Arial"/>
                <a:cs typeface="Arial"/>
                <a:sym typeface="Arial"/>
              </a:rPr>
              <a:t>: 40 </a:t>
            </a:r>
            <a:r>
              <a:rPr lang="en-GB" sz="1100" i="1" err="1">
                <a:solidFill>
                  <a:schemeClr val="dk1"/>
                </a:solidFill>
              </a:rPr>
              <a:t>phút</a:t>
            </a:r>
            <a:endParaRPr>
              <a:solidFill>
                <a:schemeClr val="dk1"/>
              </a:solidFill>
            </a:endParaRPr>
          </a:p>
          <a:p>
            <a:pPr marL="179705" marR="0" lvl="0" indent="-159385" algn="just" rtl="0">
              <a:lnSpc>
                <a:spcPct val="115000"/>
              </a:lnSpc>
              <a:spcBef>
                <a:spcPts val="554"/>
              </a:spcBef>
              <a:spcAft>
                <a:spcPts val="0"/>
              </a:spcAft>
              <a:buClr>
                <a:srgbClr val="000000"/>
              </a:buClr>
              <a:buSzPts val="1100"/>
              <a:buFont typeface="Arial"/>
              <a:buChar char="●"/>
            </a:pPr>
            <a:r>
              <a:rPr lang="en-GB" sz="1100" err="1"/>
              <a:t>Tập</a:t>
            </a:r>
            <a:r>
              <a:rPr lang="en-GB" sz="1100"/>
              <a:t> </a:t>
            </a:r>
            <a:r>
              <a:rPr lang="en-GB" sz="1100" err="1"/>
              <a:t>huấn</a:t>
            </a:r>
            <a:r>
              <a:rPr lang="en-GB" sz="1100"/>
              <a:t> </a:t>
            </a:r>
            <a:r>
              <a:rPr lang="en-GB" sz="1100" err="1"/>
              <a:t>viên</a:t>
            </a:r>
            <a:r>
              <a:rPr lang="en-GB" sz="1100"/>
              <a:t> </a:t>
            </a:r>
            <a:r>
              <a:rPr lang="en-GB" sz="1100" err="1"/>
              <a:t>bắt</a:t>
            </a:r>
            <a:r>
              <a:rPr lang="en-GB" sz="1100"/>
              <a:t> </a:t>
            </a:r>
            <a:r>
              <a:rPr lang="en-GB" sz="1100" err="1"/>
              <a:t>đầu</a:t>
            </a:r>
            <a:r>
              <a:rPr lang="en-GB" sz="1100"/>
              <a:t> </a:t>
            </a:r>
            <a:r>
              <a:rPr lang="en-GB" sz="1100" err="1"/>
              <a:t>cuộc</a:t>
            </a:r>
            <a:r>
              <a:rPr lang="en-GB" sz="1100"/>
              <a:t> </a:t>
            </a:r>
            <a:r>
              <a:rPr lang="en-GB" sz="1100" err="1"/>
              <a:t>thảo</a:t>
            </a:r>
            <a:r>
              <a:rPr lang="en-GB" sz="1100"/>
              <a:t> </a:t>
            </a:r>
            <a:r>
              <a:rPr lang="en-GB" sz="1100" err="1"/>
              <a:t>luận</a:t>
            </a:r>
            <a:r>
              <a:rPr lang="en-GB" sz="1100"/>
              <a:t> </a:t>
            </a:r>
            <a:r>
              <a:rPr lang="en-GB" sz="1100" err="1"/>
              <a:t>bằng</a:t>
            </a:r>
            <a:r>
              <a:rPr lang="en-GB" sz="1100"/>
              <a:t> </a:t>
            </a:r>
            <a:r>
              <a:rPr lang="en-GB" sz="1100" err="1"/>
              <a:t>câu</a:t>
            </a:r>
            <a:r>
              <a:rPr lang="en-GB" sz="1100"/>
              <a:t> </a:t>
            </a:r>
            <a:r>
              <a:rPr lang="en-GB" sz="1100" err="1"/>
              <a:t>hỏi</a:t>
            </a:r>
            <a:r>
              <a:rPr lang="en-GB" sz="1100"/>
              <a:t>:</a:t>
            </a:r>
            <a:endParaRPr sz="1400" b="0">
              <a:solidFill>
                <a:srgbClr val="067973"/>
              </a:solidFill>
              <a:latin typeface="Arial"/>
              <a:ea typeface="Arial"/>
              <a:cs typeface="Arial"/>
            </a:endParaRPr>
          </a:p>
          <a:p>
            <a:pPr marL="457200" marR="0" lvl="0" indent="0" algn="just" rtl="0">
              <a:lnSpc>
                <a:spcPct val="115000"/>
              </a:lnSpc>
              <a:spcBef>
                <a:spcPts val="0"/>
              </a:spcBef>
              <a:spcAft>
                <a:spcPts val="0"/>
              </a:spcAft>
              <a:buNone/>
            </a:pPr>
            <a:r>
              <a:rPr lang="en-GB" sz="1100" b="1" i="1" err="1">
                <a:solidFill>
                  <a:srgbClr val="067973"/>
                </a:solidFill>
              </a:rPr>
              <a:t>Cộng</a:t>
            </a:r>
            <a:r>
              <a:rPr lang="en-GB" sz="1100" b="1" i="1">
                <a:solidFill>
                  <a:srgbClr val="067973"/>
                </a:solidFill>
              </a:rPr>
              <a:t> </a:t>
            </a:r>
            <a:r>
              <a:rPr lang="en-GB" sz="1100" b="1" i="1" err="1">
                <a:solidFill>
                  <a:srgbClr val="067973"/>
                </a:solidFill>
              </a:rPr>
              <a:t>đồng</a:t>
            </a:r>
            <a:r>
              <a:rPr lang="en-GB" sz="1100" b="1" i="1">
                <a:solidFill>
                  <a:srgbClr val="067973"/>
                </a:solidFill>
              </a:rPr>
              <a:t> </a:t>
            </a:r>
            <a:r>
              <a:rPr lang="en-GB" sz="1100" b="1" i="1" err="1">
                <a:solidFill>
                  <a:srgbClr val="067973"/>
                </a:solidFill>
              </a:rPr>
              <a:t>bạn</a:t>
            </a:r>
            <a:r>
              <a:rPr lang="en-GB" sz="1100" b="1" i="1">
                <a:solidFill>
                  <a:srgbClr val="067973"/>
                </a:solidFill>
              </a:rPr>
              <a:t> </a:t>
            </a:r>
            <a:r>
              <a:rPr lang="en-GB" sz="1100" b="1" i="1" err="1">
                <a:solidFill>
                  <a:srgbClr val="067973"/>
                </a:solidFill>
              </a:rPr>
              <a:t>đang</a:t>
            </a:r>
            <a:r>
              <a:rPr lang="en-GB" sz="1100" b="1" i="1">
                <a:solidFill>
                  <a:srgbClr val="067973"/>
                </a:solidFill>
              </a:rPr>
              <a:t> </a:t>
            </a:r>
            <a:r>
              <a:rPr lang="en-GB" sz="1100" b="1" i="1" err="1">
                <a:solidFill>
                  <a:srgbClr val="067973"/>
                </a:solidFill>
              </a:rPr>
              <a:t>làm</a:t>
            </a:r>
            <a:r>
              <a:rPr lang="en-GB" sz="1100" b="1" i="1">
                <a:solidFill>
                  <a:srgbClr val="067973"/>
                </a:solidFill>
              </a:rPr>
              <a:t> </a:t>
            </a:r>
            <a:r>
              <a:rPr lang="en-GB" sz="1100" b="1" i="1" err="1">
                <a:solidFill>
                  <a:srgbClr val="067973"/>
                </a:solidFill>
              </a:rPr>
              <a:t>việc</a:t>
            </a:r>
            <a:r>
              <a:rPr lang="en-GB" sz="1100" b="1" i="1">
                <a:solidFill>
                  <a:srgbClr val="067973"/>
                </a:solidFill>
              </a:rPr>
              <a:t> </a:t>
            </a:r>
            <a:r>
              <a:rPr lang="en-GB" sz="1100" b="1" i="1" err="1">
                <a:solidFill>
                  <a:srgbClr val="067973"/>
                </a:solidFill>
              </a:rPr>
              <a:t>cùng</a:t>
            </a:r>
            <a:r>
              <a:rPr lang="en-GB" sz="1100" b="1" i="1">
                <a:solidFill>
                  <a:srgbClr val="067973"/>
                </a:solidFill>
              </a:rPr>
              <a:t> </a:t>
            </a:r>
            <a:r>
              <a:rPr lang="en-GB" sz="1100" b="1" i="1" err="1">
                <a:solidFill>
                  <a:srgbClr val="067973"/>
                </a:solidFill>
              </a:rPr>
              <a:t>có</a:t>
            </a:r>
            <a:r>
              <a:rPr lang="en-GB" sz="1100" b="1" i="1">
                <a:solidFill>
                  <a:srgbClr val="067973"/>
                </a:solidFill>
              </a:rPr>
              <a:t> </a:t>
            </a:r>
            <a:r>
              <a:rPr lang="en-GB" sz="1100" b="1" i="1" err="1">
                <a:solidFill>
                  <a:srgbClr val="067973"/>
                </a:solidFill>
              </a:rPr>
              <a:t>cảm</a:t>
            </a:r>
            <a:r>
              <a:rPr lang="en-GB" sz="1100" b="1" i="1">
                <a:solidFill>
                  <a:srgbClr val="067973"/>
                </a:solidFill>
              </a:rPr>
              <a:t> </a:t>
            </a:r>
            <a:r>
              <a:rPr lang="en-GB" sz="1100" b="1" i="1" err="1">
                <a:solidFill>
                  <a:srgbClr val="067973"/>
                </a:solidFill>
              </a:rPr>
              <a:t>nhận</a:t>
            </a:r>
            <a:r>
              <a:rPr lang="en-GB" sz="1100" b="1" i="1">
                <a:solidFill>
                  <a:srgbClr val="067973"/>
                </a:solidFill>
              </a:rPr>
              <a:t> </a:t>
            </a:r>
            <a:r>
              <a:rPr lang="en-GB" sz="1100" b="1" i="1" err="1">
                <a:solidFill>
                  <a:srgbClr val="067973"/>
                </a:solidFill>
              </a:rPr>
              <a:t>như</a:t>
            </a:r>
            <a:r>
              <a:rPr lang="en-GB" sz="1100" b="1" i="1">
                <a:solidFill>
                  <a:srgbClr val="067973"/>
                </a:solidFill>
              </a:rPr>
              <a:t> </a:t>
            </a:r>
            <a:r>
              <a:rPr lang="en-GB" sz="1100" b="1" i="1" err="1">
                <a:solidFill>
                  <a:srgbClr val="067973"/>
                </a:solidFill>
              </a:rPr>
              <a:t>thế</a:t>
            </a:r>
            <a:r>
              <a:rPr lang="en-GB" sz="1100" b="1" i="1">
                <a:solidFill>
                  <a:srgbClr val="067973"/>
                </a:solidFill>
              </a:rPr>
              <a:t> </a:t>
            </a:r>
            <a:r>
              <a:rPr lang="en-GB" sz="1100" b="1" i="1" err="1">
                <a:solidFill>
                  <a:srgbClr val="067973"/>
                </a:solidFill>
              </a:rPr>
              <a:t>nào</a:t>
            </a:r>
            <a:r>
              <a:rPr lang="en-GB" sz="1100" b="1" i="1">
                <a:solidFill>
                  <a:srgbClr val="067973"/>
                </a:solidFill>
              </a:rPr>
              <a:t> </a:t>
            </a:r>
            <a:r>
              <a:rPr lang="en-GB" sz="1100" b="1" i="1" err="1">
                <a:solidFill>
                  <a:srgbClr val="067973"/>
                </a:solidFill>
              </a:rPr>
              <a:t>về</a:t>
            </a:r>
            <a:r>
              <a:rPr lang="en-GB" sz="1100" b="1" i="1">
                <a:solidFill>
                  <a:srgbClr val="067973"/>
                </a:solidFill>
              </a:rPr>
              <a:t> </a:t>
            </a:r>
            <a:r>
              <a:rPr lang="en-GB" sz="1100" b="1" i="1" err="1">
                <a:solidFill>
                  <a:srgbClr val="067973"/>
                </a:solidFill>
              </a:rPr>
              <a:t>vắc-xin</a:t>
            </a:r>
            <a:r>
              <a:rPr lang="en-GB" sz="1100" b="1" i="1">
                <a:solidFill>
                  <a:srgbClr val="067973"/>
                </a:solidFill>
              </a:rPr>
              <a:t>?</a:t>
            </a:r>
            <a:endParaRPr sz="1100" b="0" i="1" u="none" strike="noStrike">
              <a:solidFill>
                <a:srgbClr val="35908B"/>
              </a:solidFill>
              <a:latin typeface="Arial"/>
              <a:ea typeface="Arial"/>
              <a:cs typeface="Arial"/>
              <a:sym typeface="Arial"/>
            </a:endParaRPr>
          </a:p>
          <a:p>
            <a:pPr marL="457200" marR="0" lvl="0" indent="0" algn="just" rtl="0">
              <a:lnSpc>
                <a:spcPct val="115000"/>
              </a:lnSpc>
              <a:spcBef>
                <a:spcPts val="0"/>
              </a:spcBef>
              <a:spcAft>
                <a:spcPts val="0"/>
              </a:spcAft>
              <a:buNone/>
            </a:pPr>
            <a:endParaRPr sz="1100" i="1">
              <a:solidFill>
                <a:srgbClr val="35908B"/>
              </a:solidFill>
            </a:endParaRPr>
          </a:p>
          <a:p>
            <a:pPr marL="179705" indent="-159385" algn="just">
              <a:lnSpc>
                <a:spcPct val="115000"/>
              </a:lnSpc>
              <a:buSzPts val="1100"/>
              <a:buChar char="●"/>
            </a:pPr>
            <a:r>
              <a:rPr lang="en-GB" sz="1100" err="1"/>
              <a:t>Người</a:t>
            </a:r>
            <a:r>
              <a:rPr lang="en-GB" sz="1100"/>
              <a:t> </a:t>
            </a:r>
            <a:r>
              <a:rPr lang="en-GB" sz="1100" err="1"/>
              <a:t>tham</a:t>
            </a:r>
            <a:r>
              <a:rPr lang="en-GB" sz="1100"/>
              <a:t> </a:t>
            </a:r>
            <a:r>
              <a:rPr lang="en-GB" sz="1100" err="1"/>
              <a:t>gia</a:t>
            </a:r>
            <a:r>
              <a:rPr lang="en-GB" sz="1100"/>
              <a:t> </a:t>
            </a:r>
            <a:r>
              <a:rPr lang="en-GB" sz="1100" err="1"/>
              <a:t>có</a:t>
            </a:r>
            <a:r>
              <a:rPr lang="en-GB" sz="1100"/>
              <a:t> </a:t>
            </a:r>
            <a:r>
              <a:rPr lang="en-GB" sz="1100" err="1"/>
              <a:t>thể</a:t>
            </a:r>
            <a:r>
              <a:rPr lang="en-GB" sz="1100"/>
              <a:t> </a:t>
            </a:r>
            <a:r>
              <a:rPr lang="en-GB" sz="1100" err="1"/>
              <a:t>viết</a:t>
            </a:r>
            <a:r>
              <a:rPr lang="en-GB" sz="1100"/>
              <a:t> </a:t>
            </a:r>
            <a:r>
              <a:rPr lang="en-GB" sz="1100" err="1"/>
              <a:t>các</a:t>
            </a:r>
            <a:r>
              <a:rPr lang="en-GB" sz="1100"/>
              <a:t> </a:t>
            </a:r>
            <a:r>
              <a:rPr lang="en-GB" sz="1100" err="1"/>
              <a:t>câu</a:t>
            </a:r>
            <a:r>
              <a:rPr lang="en-GB" sz="1100"/>
              <a:t> </a:t>
            </a:r>
            <a:r>
              <a:rPr lang="en-GB" sz="1100" err="1"/>
              <a:t>trả</a:t>
            </a:r>
            <a:r>
              <a:rPr lang="en-GB" sz="1100"/>
              <a:t> </a:t>
            </a:r>
            <a:r>
              <a:rPr lang="en-GB" sz="1100" err="1"/>
              <a:t>lời</a:t>
            </a:r>
            <a:r>
              <a:rPr lang="en-GB" sz="1100"/>
              <a:t> </a:t>
            </a:r>
            <a:r>
              <a:rPr lang="en-GB" sz="1100" err="1"/>
              <a:t>xuống</a:t>
            </a:r>
            <a:r>
              <a:rPr lang="en-GB" sz="1100"/>
              <a:t> </a:t>
            </a:r>
            <a:r>
              <a:rPr lang="en-GB" sz="1100" err="1"/>
              <a:t>các</a:t>
            </a:r>
            <a:r>
              <a:rPr lang="en-GB" sz="1100"/>
              <a:t> </a:t>
            </a:r>
            <a:r>
              <a:rPr lang="en-GB" sz="1100" err="1"/>
              <a:t>mảnh</a:t>
            </a:r>
            <a:r>
              <a:rPr lang="en-GB" sz="1100"/>
              <a:t> </a:t>
            </a:r>
            <a:r>
              <a:rPr lang="en-GB" sz="1100" err="1"/>
              <a:t>giấy</a:t>
            </a:r>
            <a:r>
              <a:rPr lang="en-GB" sz="1100"/>
              <a:t> </a:t>
            </a:r>
            <a:r>
              <a:rPr lang="en-GB" sz="1100" err="1"/>
              <a:t>và</a:t>
            </a:r>
            <a:r>
              <a:rPr lang="en-GB" sz="1100"/>
              <a:t> </a:t>
            </a:r>
            <a:r>
              <a:rPr lang="en-GB" sz="1100" err="1"/>
              <a:t>gập</a:t>
            </a:r>
            <a:r>
              <a:rPr lang="en-GB" sz="1100"/>
              <a:t> </a:t>
            </a:r>
            <a:r>
              <a:rPr lang="en-GB" sz="1100" err="1"/>
              <a:t>lại</a:t>
            </a:r>
            <a:r>
              <a:rPr lang="en-GB" sz="1100"/>
              <a:t>. </a:t>
            </a:r>
            <a:r>
              <a:rPr lang="en-GB" sz="1100" err="1"/>
              <a:t>Các</a:t>
            </a:r>
            <a:r>
              <a:rPr lang="en-GB" sz="1100"/>
              <a:t> </a:t>
            </a:r>
            <a:r>
              <a:rPr lang="en-GB" sz="1100" err="1"/>
              <a:t>câu</a:t>
            </a:r>
            <a:r>
              <a:rPr lang="en-GB" sz="1100"/>
              <a:t> </a:t>
            </a:r>
            <a:r>
              <a:rPr lang="en-GB" sz="1100" err="1"/>
              <a:t>trả</a:t>
            </a:r>
            <a:r>
              <a:rPr lang="en-GB" sz="1100"/>
              <a:t> </a:t>
            </a:r>
            <a:r>
              <a:rPr lang="en-GB" sz="1100" err="1"/>
              <a:t>lời</a:t>
            </a:r>
            <a:r>
              <a:rPr lang="en-GB" sz="1100"/>
              <a:t> </a:t>
            </a:r>
            <a:r>
              <a:rPr lang="en-GB" sz="1100" err="1"/>
              <a:t>này</a:t>
            </a:r>
            <a:r>
              <a:rPr lang="en-GB" sz="1100"/>
              <a:t> </a:t>
            </a:r>
            <a:r>
              <a:rPr lang="en-GB" sz="1100" err="1"/>
              <a:t>sẽ</a:t>
            </a:r>
            <a:r>
              <a:rPr lang="en-GB" sz="1100"/>
              <a:t> </a:t>
            </a:r>
            <a:r>
              <a:rPr lang="en-GB" sz="1100" err="1"/>
              <a:t>được</a:t>
            </a:r>
            <a:r>
              <a:rPr lang="en-GB" sz="1100"/>
              <a:t> </a:t>
            </a:r>
            <a:r>
              <a:rPr lang="en-GB" sz="1100" err="1"/>
              <a:t>dùng</a:t>
            </a:r>
            <a:r>
              <a:rPr lang="en-GB" sz="1100"/>
              <a:t> </a:t>
            </a:r>
            <a:r>
              <a:rPr lang="en-GB" sz="1100" err="1"/>
              <a:t>làm</a:t>
            </a:r>
            <a:r>
              <a:rPr lang="en-GB" sz="1100"/>
              <a:t> </a:t>
            </a:r>
            <a:r>
              <a:rPr lang="en-GB" sz="1100" err="1"/>
              <a:t>đầu</a:t>
            </a:r>
            <a:r>
              <a:rPr lang="en-GB" sz="1100"/>
              <a:t> </a:t>
            </a:r>
            <a:r>
              <a:rPr lang="en-GB" sz="1100" err="1"/>
              <a:t>vào</a:t>
            </a:r>
            <a:r>
              <a:rPr lang="en-GB" sz="1100"/>
              <a:t> </a:t>
            </a:r>
            <a:r>
              <a:rPr lang="en-GB" sz="1100" err="1"/>
              <a:t>cho</a:t>
            </a:r>
            <a:r>
              <a:rPr lang="en-GB" sz="1100"/>
              <a:t> </a:t>
            </a:r>
            <a:r>
              <a:rPr lang="en-GB" sz="1100" err="1"/>
              <a:t>hoạt</a:t>
            </a:r>
            <a:r>
              <a:rPr lang="en-GB" sz="1100"/>
              <a:t> </a:t>
            </a:r>
            <a:r>
              <a:rPr lang="en-GB" sz="1100" err="1"/>
              <a:t>động</a:t>
            </a:r>
            <a:r>
              <a:rPr lang="en-GB" sz="1100"/>
              <a:t> </a:t>
            </a:r>
            <a:r>
              <a:rPr lang="en-GB" sz="1100" err="1"/>
              <a:t>tranh</a:t>
            </a:r>
            <a:r>
              <a:rPr lang="en-GB" sz="1100"/>
              <a:t> </a:t>
            </a:r>
            <a:r>
              <a:rPr lang="en-GB" sz="1100" err="1"/>
              <a:t>luận</a:t>
            </a:r>
            <a:r>
              <a:rPr lang="en-GB" sz="1100"/>
              <a:t> </a:t>
            </a:r>
            <a:r>
              <a:rPr lang="en-GB" sz="1100" err="1"/>
              <a:t>tiếp</a:t>
            </a:r>
            <a:r>
              <a:rPr lang="en-GB" sz="1100"/>
              <a:t> </a:t>
            </a:r>
            <a:r>
              <a:rPr lang="en-GB" sz="1100" err="1"/>
              <a:t>theo.</a:t>
            </a:r>
            <a:r>
              <a:rPr lang="en-GB" sz="1100"/>
              <a:t> </a:t>
            </a:r>
          </a:p>
          <a:p>
            <a:pPr algn="just">
              <a:lnSpc>
                <a:spcPct val="115000"/>
              </a:lnSpc>
            </a:pPr>
            <a:endParaRPr lang="en-GB" sz="1100"/>
          </a:p>
          <a:p>
            <a:pPr marL="179999" marR="0" lvl="0" indent="-159849" algn="just" rtl="0">
              <a:lnSpc>
                <a:spcPct val="115000"/>
              </a:lnSpc>
              <a:spcBef>
                <a:spcPts val="0"/>
              </a:spcBef>
              <a:spcAft>
                <a:spcPts val="0"/>
              </a:spcAft>
              <a:buSzPts val="1100"/>
              <a:buChar char="●"/>
            </a:pPr>
            <a:r>
              <a:rPr lang="en-GB" sz="1100" err="1"/>
              <a:t>Mỗi</a:t>
            </a:r>
            <a:r>
              <a:rPr lang="en-GB" sz="1100"/>
              <a:t> </a:t>
            </a:r>
            <a:r>
              <a:rPr lang="en-GB" sz="1100" err="1"/>
              <a:t>đội</a:t>
            </a:r>
            <a:r>
              <a:rPr lang="en-GB" sz="1100"/>
              <a:t> </a:t>
            </a:r>
            <a:r>
              <a:rPr lang="en-GB" sz="1100" err="1"/>
              <a:t>sẽ</a:t>
            </a:r>
            <a:r>
              <a:rPr lang="en-GB" sz="1100"/>
              <a:t> </a:t>
            </a:r>
            <a:r>
              <a:rPr lang="en-GB" sz="1100" err="1"/>
              <a:t>nhặt</a:t>
            </a:r>
            <a:r>
              <a:rPr lang="en-GB" sz="1100"/>
              <a:t> </a:t>
            </a:r>
            <a:r>
              <a:rPr lang="en-GB" sz="1100" err="1"/>
              <a:t>ngẫu</a:t>
            </a:r>
            <a:r>
              <a:rPr lang="en-GB" sz="1100"/>
              <a:t> </a:t>
            </a:r>
            <a:r>
              <a:rPr lang="en-GB" sz="1100" err="1"/>
              <a:t>nhiên</a:t>
            </a:r>
            <a:r>
              <a:rPr lang="en-GB" sz="1100"/>
              <a:t> </a:t>
            </a:r>
            <a:r>
              <a:rPr lang="en-GB" sz="1100" err="1"/>
              <a:t>một</a:t>
            </a:r>
            <a:r>
              <a:rPr lang="en-GB" sz="1100"/>
              <a:t> </a:t>
            </a:r>
            <a:r>
              <a:rPr lang="en-GB" sz="1100" err="1"/>
              <a:t>mảnh</a:t>
            </a:r>
            <a:r>
              <a:rPr lang="en-GB" sz="1100"/>
              <a:t> </a:t>
            </a:r>
            <a:r>
              <a:rPr lang="en-GB" sz="1100" err="1"/>
              <a:t>giấy</a:t>
            </a:r>
            <a:r>
              <a:rPr lang="en-GB" sz="1100"/>
              <a:t> </a:t>
            </a:r>
            <a:r>
              <a:rPr lang="en-GB" sz="1100" err="1"/>
              <a:t>có</a:t>
            </a:r>
            <a:r>
              <a:rPr lang="en-GB" sz="1100"/>
              <a:t> </a:t>
            </a:r>
            <a:r>
              <a:rPr lang="en-GB" sz="1100" err="1"/>
              <a:t>viết</a:t>
            </a:r>
            <a:r>
              <a:rPr lang="en-GB" sz="1100"/>
              <a:t> </a:t>
            </a:r>
            <a:r>
              <a:rPr lang="en-GB" sz="1100" err="1"/>
              <a:t>một</a:t>
            </a:r>
            <a:r>
              <a:rPr lang="en-GB" sz="1100"/>
              <a:t> </a:t>
            </a:r>
            <a:r>
              <a:rPr lang="en-GB" sz="1100" err="1"/>
              <a:t>luận</a:t>
            </a:r>
            <a:r>
              <a:rPr lang="en-GB" sz="1100"/>
              <a:t> </a:t>
            </a:r>
            <a:r>
              <a:rPr lang="en-GB" sz="1100" err="1"/>
              <a:t>điểm</a:t>
            </a:r>
            <a:r>
              <a:rPr lang="en-GB" sz="1100"/>
              <a:t> </a:t>
            </a:r>
            <a:r>
              <a:rPr lang="en-GB" sz="1100" err="1"/>
              <a:t>và</a:t>
            </a:r>
            <a:r>
              <a:rPr lang="en-GB" sz="1100"/>
              <a:t> </a:t>
            </a:r>
            <a:r>
              <a:rPr lang="en-GB" sz="1100" err="1"/>
              <a:t>tên</a:t>
            </a:r>
            <a:r>
              <a:rPr lang="en-GB" sz="1100"/>
              <a:t> </a:t>
            </a:r>
            <a:r>
              <a:rPr lang="en-GB" sz="1100" err="1"/>
              <a:t>phe</a:t>
            </a:r>
            <a:r>
              <a:rPr lang="en-GB" sz="1100"/>
              <a:t> ĐỒNG Ý/PHẢN ĐỐI. </a:t>
            </a:r>
            <a:endParaRPr sz="1100"/>
          </a:p>
          <a:p>
            <a:pPr marL="457200" marR="0" lvl="0" indent="0" algn="just" rtl="0">
              <a:lnSpc>
                <a:spcPct val="115000"/>
              </a:lnSpc>
              <a:spcBef>
                <a:spcPts val="0"/>
              </a:spcBef>
              <a:spcAft>
                <a:spcPts val="0"/>
              </a:spcAft>
              <a:buNone/>
            </a:pPr>
            <a:endParaRPr sz="1100"/>
          </a:p>
          <a:p>
            <a:pPr marL="179705" marR="0" lvl="0" indent="-159385" algn="just" rtl="0">
              <a:lnSpc>
                <a:spcPct val="115000"/>
              </a:lnSpc>
              <a:spcBef>
                <a:spcPts val="0"/>
              </a:spcBef>
              <a:spcAft>
                <a:spcPts val="0"/>
              </a:spcAft>
              <a:buSzPts val="1100"/>
              <a:buChar char="●"/>
            </a:pPr>
            <a:r>
              <a:rPr lang="en-GB" sz="1100" err="1"/>
              <a:t>Mỗi</a:t>
            </a:r>
            <a:r>
              <a:rPr lang="en-GB" sz="1100"/>
              <a:t> </a:t>
            </a:r>
            <a:r>
              <a:rPr lang="en-GB" sz="1100" err="1"/>
              <a:t>đội</a:t>
            </a:r>
            <a:r>
              <a:rPr lang="en-GB" sz="1100"/>
              <a:t> </a:t>
            </a:r>
            <a:r>
              <a:rPr lang="en-GB" sz="1100" err="1"/>
              <a:t>sẽ</a:t>
            </a:r>
            <a:r>
              <a:rPr lang="en-GB" sz="1100"/>
              <a:t> </a:t>
            </a:r>
            <a:r>
              <a:rPr lang="en-GB" sz="1100" err="1"/>
              <a:t>chuẩn</a:t>
            </a:r>
            <a:r>
              <a:rPr lang="en-GB" sz="1100"/>
              <a:t> </a:t>
            </a:r>
            <a:r>
              <a:rPr lang="en-GB" sz="1100" err="1"/>
              <a:t>bị</a:t>
            </a:r>
            <a:r>
              <a:rPr lang="en-GB" sz="1100"/>
              <a:t> </a:t>
            </a:r>
            <a:r>
              <a:rPr lang="en-GB" sz="1100" err="1"/>
              <a:t>phần</a:t>
            </a:r>
            <a:r>
              <a:rPr lang="en-GB" sz="1100"/>
              <a:t> </a:t>
            </a:r>
            <a:r>
              <a:rPr lang="en-GB" sz="1100" err="1"/>
              <a:t>thuyết</a:t>
            </a:r>
            <a:r>
              <a:rPr lang="en-GB" sz="1100"/>
              <a:t> </a:t>
            </a:r>
            <a:r>
              <a:rPr lang="en-GB" sz="1100" err="1"/>
              <a:t>trình</a:t>
            </a:r>
            <a:r>
              <a:rPr lang="en-GB" sz="1100"/>
              <a:t> </a:t>
            </a:r>
            <a:r>
              <a:rPr lang="en-GB" sz="1100" err="1"/>
              <a:t>về</a:t>
            </a:r>
            <a:r>
              <a:rPr lang="en-GB" sz="1100"/>
              <a:t> ý </a:t>
            </a:r>
            <a:r>
              <a:rPr lang="en-GB" sz="1100" err="1"/>
              <a:t>kiến</a:t>
            </a:r>
            <a:r>
              <a:rPr lang="en-GB" sz="1100"/>
              <a:t> của </a:t>
            </a:r>
            <a:r>
              <a:rPr lang="en-GB" sz="1100" err="1"/>
              <a:t>mình</a:t>
            </a:r>
            <a:r>
              <a:rPr lang="en-GB" sz="1100"/>
              <a:t> </a:t>
            </a:r>
            <a:r>
              <a:rPr lang="en-GB" sz="1100" err="1"/>
              <a:t>trong</a:t>
            </a:r>
            <a:r>
              <a:rPr lang="en-GB" sz="1100"/>
              <a:t> </a:t>
            </a:r>
            <a:r>
              <a:rPr lang="en-GB" sz="1100" i="0" u="none" strike="noStrike">
                <a:solidFill>
                  <a:srgbClr val="000000"/>
                </a:solidFill>
              </a:rPr>
              <a:t>10 </a:t>
            </a:r>
            <a:r>
              <a:rPr lang="en-GB" sz="1100" err="1"/>
              <a:t>phút</a:t>
            </a:r>
            <a:r>
              <a:rPr lang="en-GB" sz="1100" i="0" u="none" strike="noStrike">
                <a:solidFill>
                  <a:srgbClr val="000000"/>
                </a:solidFill>
              </a:rPr>
              <a:t>. </a:t>
            </a:r>
            <a:r>
              <a:rPr lang="en-GB" sz="1100" i="0" u="none" strike="noStrike" err="1">
                <a:solidFill>
                  <a:srgbClr val="000000"/>
                </a:solidFill>
              </a:rPr>
              <a:t>Kh</a:t>
            </a:r>
            <a:r>
              <a:rPr lang="en-GB" sz="1100" err="1"/>
              <a:t>ông</a:t>
            </a:r>
            <a:r>
              <a:rPr lang="en-GB" sz="1100"/>
              <a:t> </a:t>
            </a:r>
            <a:r>
              <a:rPr lang="en-GB" sz="1100" err="1"/>
              <a:t>có</a:t>
            </a:r>
            <a:r>
              <a:rPr lang="en-GB" sz="1100"/>
              <a:t> </a:t>
            </a:r>
            <a:r>
              <a:rPr lang="en-GB" sz="1100" err="1"/>
              <a:t>đúng</a:t>
            </a:r>
            <a:r>
              <a:rPr lang="en-GB" sz="1100"/>
              <a:t> </a:t>
            </a:r>
            <a:r>
              <a:rPr lang="en-GB" sz="1100" err="1"/>
              <a:t>và</a:t>
            </a:r>
            <a:r>
              <a:rPr lang="en-GB" sz="1100"/>
              <a:t> </a:t>
            </a:r>
            <a:r>
              <a:rPr lang="en-GB" sz="1100" err="1"/>
              <a:t>sai</a:t>
            </a:r>
            <a:r>
              <a:rPr lang="en-GB" sz="1100"/>
              <a:t>, </a:t>
            </a:r>
            <a:r>
              <a:rPr lang="en-GB" sz="1100" err="1"/>
              <a:t>đội</a:t>
            </a:r>
            <a:r>
              <a:rPr lang="en-GB" sz="1100"/>
              <a:t> </a:t>
            </a:r>
            <a:r>
              <a:rPr lang="en-GB" sz="1100" err="1"/>
              <a:t>chỉ</a:t>
            </a:r>
            <a:r>
              <a:rPr lang="en-GB" sz="1100"/>
              <a:t> </a:t>
            </a:r>
            <a:r>
              <a:rPr lang="en-GB" sz="1100" err="1"/>
              <a:t>cần</a:t>
            </a:r>
            <a:r>
              <a:rPr lang="en-GB" sz="1100"/>
              <a:t> </a:t>
            </a:r>
            <a:r>
              <a:rPr lang="en-GB" sz="1100" err="1"/>
              <a:t>chứng</a:t>
            </a:r>
            <a:r>
              <a:rPr lang="en-GB" sz="1100"/>
              <a:t> minh </a:t>
            </a:r>
            <a:r>
              <a:rPr lang="en-GB" sz="1100" err="1"/>
              <a:t>quan</a:t>
            </a:r>
            <a:r>
              <a:rPr lang="en-GB" sz="1100"/>
              <a:t> </a:t>
            </a:r>
            <a:r>
              <a:rPr lang="en-GB" sz="1100" err="1"/>
              <a:t>điểm</a:t>
            </a:r>
            <a:r>
              <a:rPr lang="en-GB" sz="1100"/>
              <a:t> </a:t>
            </a:r>
            <a:r>
              <a:rPr lang="en-GB" sz="1100" err="1"/>
              <a:t>đã</a:t>
            </a:r>
            <a:r>
              <a:rPr lang="en-GB" sz="1100"/>
              <a:t> </a:t>
            </a:r>
            <a:r>
              <a:rPr lang="en-GB" sz="1100" err="1"/>
              <a:t>nhận</a:t>
            </a:r>
            <a:r>
              <a:rPr lang="en-GB" sz="1100"/>
              <a:t> </a:t>
            </a:r>
            <a:r>
              <a:rPr lang="en-GB" sz="1100" err="1"/>
              <a:t>được</a:t>
            </a:r>
            <a:r>
              <a:rPr lang="en-GB" sz="1100"/>
              <a:t>.</a:t>
            </a:r>
            <a:endParaRPr sz="1100" i="0" u="none" strike="noStrike">
              <a:solidFill>
                <a:srgbClr val="000000"/>
              </a:solidFill>
            </a:endParaRPr>
          </a:p>
          <a:p>
            <a:pPr marL="457200" marR="0" lvl="0" indent="0" algn="just" rtl="0">
              <a:lnSpc>
                <a:spcPct val="115000"/>
              </a:lnSpc>
              <a:spcBef>
                <a:spcPts val="0"/>
              </a:spcBef>
              <a:spcAft>
                <a:spcPts val="0"/>
              </a:spcAft>
              <a:buNone/>
            </a:pPr>
            <a:endParaRPr sz="1100"/>
          </a:p>
          <a:p>
            <a:pPr marL="179705" marR="0" lvl="0" indent="-159385" algn="just" rtl="0">
              <a:lnSpc>
                <a:spcPct val="115000"/>
              </a:lnSpc>
              <a:spcBef>
                <a:spcPts val="0"/>
              </a:spcBef>
              <a:spcAft>
                <a:spcPts val="0"/>
              </a:spcAft>
              <a:buSzPts val="1100"/>
              <a:buChar char="●"/>
            </a:pPr>
            <a:r>
              <a:rPr lang="en-GB" sz="1100"/>
              <a:t>Sau </a:t>
            </a:r>
            <a:r>
              <a:rPr lang="en-GB" sz="1100" err="1"/>
              <a:t>đó</a:t>
            </a:r>
            <a:r>
              <a:rPr lang="en-GB" sz="1100"/>
              <a:t>, </a:t>
            </a:r>
            <a:r>
              <a:rPr lang="en-GB" sz="1100" err="1"/>
              <a:t>mỗi</a:t>
            </a:r>
            <a:r>
              <a:rPr lang="en-GB" sz="1100"/>
              <a:t> </a:t>
            </a:r>
            <a:r>
              <a:rPr lang="en-GB" sz="1100" err="1"/>
              <a:t>đội</a:t>
            </a:r>
            <a:r>
              <a:rPr lang="en-GB" sz="1100"/>
              <a:t> </a:t>
            </a:r>
            <a:r>
              <a:rPr lang="en-GB" sz="1100" err="1"/>
              <a:t>có</a:t>
            </a:r>
            <a:r>
              <a:rPr lang="en-GB" sz="1100"/>
              <a:t> 2 </a:t>
            </a:r>
            <a:r>
              <a:rPr lang="en-GB" sz="1100" err="1"/>
              <a:t>phút</a:t>
            </a:r>
            <a:r>
              <a:rPr lang="en-GB" sz="1100"/>
              <a:t> </a:t>
            </a:r>
            <a:r>
              <a:rPr lang="en-GB" sz="1100" err="1"/>
              <a:t>trình</a:t>
            </a:r>
            <a:r>
              <a:rPr lang="en-GB" sz="1100"/>
              <a:t> </a:t>
            </a:r>
            <a:r>
              <a:rPr lang="en-GB" sz="1100" err="1"/>
              <a:t>bày</a:t>
            </a:r>
            <a:r>
              <a:rPr lang="en-GB" sz="1100"/>
              <a:t> </a:t>
            </a:r>
            <a:r>
              <a:rPr lang="en-GB" sz="1100" err="1"/>
              <a:t>và</a:t>
            </a:r>
            <a:r>
              <a:rPr lang="en-GB" sz="1100"/>
              <a:t> 3 </a:t>
            </a:r>
            <a:r>
              <a:rPr lang="en-GB" sz="1100" err="1"/>
              <a:t>phút</a:t>
            </a:r>
            <a:r>
              <a:rPr lang="en-GB" sz="1100"/>
              <a:t> </a:t>
            </a:r>
            <a:r>
              <a:rPr lang="en-GB" sz="1100" err="1"/>
              <a:t>để</a:t>
            </a:r>
            <a:r>
              <a:rPr lang="en-GB" sz="1100"/>
              <a:t> </a:t>
            </a:r>
            <a:r>
              <a:rPr lang="en-GB" sz="1100" err="1"/>
              <a:t>tranh</a:t>
            </a:r>
            <a:r>
              <a:rPr lang="en-GB" sz="1100"/>
              <a:t> </a:t>
            </a:r>
            <a:r>
              <a:rPr lang="en-GB" sz="1100" err="1"/>
              <a:t>luận</a:t>
            </a:r>
            <a:r>
              <a:rPr lang="en-GB" sz="1100"/>
              <a:t> </a:t>
            </a:r>
            <a:r>
              <a:rPr lang="en-GB" sz="1100" err="1"/>
              <a:t>với</a:t>
            </a:r>
            <a:r>
              <a:rPr lang="en-GB" sz="1100"/>
              <a:t> </a:t>
            </a:r>
            <a:r>
              <a:rPr lang="en-GB" sz="1100" err="1"/>
              <a:t>khán</a:t>
            </a:r>
            <a:r>
              <a:rPr lang="en-GB" sz="1100"/>
              <a:t> </a:t>
            </a:r>
            <a:r>
              <a:rPr lang="en-GB" sz="1100" err="1"/>
              <a:t>giả</a:t>
            </a:r>
            <a:r>
              <a:rPr lang="en-GB" sz="1100"/>
              <a:t>. </a:t>
            </a:r>
            <a:r>
              <a:rPr lang="en-GB" sz="1100" err="1"/>
              <a:t>Khán</a:t>
            </a:r>
            <a:r>
              <a:rPr lang="en-GB" sz="1100"/>
              <a:t> </a:t>
            </a:r>
            <a:r>
              <a:rPr lang="en-GB" sz="1100" err="1"/>
              <a:t>giả</a:t>
            </a:r>
            <a:r>
              <a:rPr lang="en-GB" sz="1100"/>
              <a:t> </a:t>
            </a:r>
            <a:r>
              <a:rPr lang="en-GB" sz="1100" err="1"/>
              <a:t>sẽ</a:t>
            </a:r>
            <a:r>
              <a:rPr lang="en-GB" sz="1100"/>
              <a:t> ở </a:t>
            </a:r>
            <a:r>
              <a:rPr lang="en-GB" sz="1100" err="1"/>
              <a:t>bên</a:t>
            </a:r>
            <a:r>
              <a:rPr lang="en-GB" sz="1100"/>
              <a:t> </a:t>
            </a:r>
            <a:r>
              <a:rPr lang="en-GB" sz="1100" err="1"/>
              <a:t>quan</a:t>
            </a:r>
            <a:r>
              <a:rPr lang="en-GB" sz="1100"/>
              <a:t> </a:t>
            </a:r>
            <a:r>
              <a:rPr lang="en-GB" sz="1100" err="1"/>
              <a:t>điểm</a:t>
            </a:r>
            <a:r>
              <a:rPr lang="en-GB" sz="1100"/>
              <a:t> </a:t>
            </a:r>
            <a:r>
              <a:rPr lang="en-GB" sz="1100" err="1"/>
              <a:t>ngược</a:t>
            </a:r>
            <a:r>
              <a:rPr lang="en-GB" sz="1100"/>
              <a:t> </a:t>
            </a:r>
            <a:r>
              <a:rPr lang="en-GB" sz="1100" err="1"/>
              <a:t>lại</a:t>
            </a:r>
            <a:r>
              <a:rPr lang="en-GB" sz="1100"/>
              <a:t> </a:t>
            </a:r>
            <a:r>
              <a:rPr lang="en-GB" sz="1100" err="1"/>
              <a:t>và</a:t>
            </a:r>
            <a:r>
              <a:rPr lang="en-GB" sz="1100"/>
              <a:t> </a:t>
            </a:r>
            <a:r>
              <a:rPr lang="en-GB" sz="1100" err="1"/>
              <a:t>sẽ</a:t>
            </a:r>
            <a:r>
              <a:rPr lang="en-GB" sz="1100"/>
              <a:t> </a:t>
            </a:r>
            <a:r>
              <a:rPr lang="en-GB" sz="1100" err="1"/>
              <a:t>tham</a:t>
            </a:r>
            <a:r>
              <a:rPr lang="en-GB" sz="1100"/>
              <a:t> </a:t>
            </a:r>
            <a:r>
              <a:rPr lang="en-GB" sz="1100" err="1"/>
              <a:t>gia</a:t>
            </a:r>
            <a:r>
              <a:rPr lang="en-GB" sz="1100"/>
              <a:t> </a:t>
            </a:r>
            <a:r>
              <a:rPr lang="en-GB" sz="1100" err="1"/>
              <a:t>vào</a:t>
            </a:r>
            <a:r>
              <a:rPr lang="en-GB" sz="1100"/>
              <a:t> </a:t>
            </a:r>
            <a:r>
              <a:rPr lang="en-GB" sz="1100" err="1"/>
              <a:t>mỗi</a:t>
            </a:r>
            <a:r>
              <a:rPr lang="en-GB" sz="1100"/>
              <a:t> </a:t>
            </a:r>
            <a:r>
              <a:rPr lang="en-GB" sz="1100" err="1"/>
              <a:t>vòng</a:t>
            </a:r>
            <a:r>
              <a:rPr lang="en-GB" sz="1100"/>
              <a:t> </a:t>
            </a:r>
            <a:r>
              <a:rPr lang="en-GB" sz="1100" err="1"/>
              <a:t>tranh</a:t>
            </a:r>
            <a:r>
              <a:rPr lang="en-GB" sz="1100"/>
              <a:t> </a:t>
            </a:r>
            <a:r>
              <a:rPr lang="en-GB" sz="1100" err="1"/>
              <a:t>luận</a:t>
            </a:r>
            <a:r>
              <a:rPr lang="en-GB" sz="1100"/>
              <a:t> </a:t>
            </a:r>
            <a:r>
              <a:rPr lang="en-GB" sz="1100" err="1"/>
              <a:t>với</a:t>
            </a:r>
            <a:r>
              <a:rPr lang="en-GB" sz="1100"/>
              <a:t> </a:t>
            </a:r>
            <a:r>
              <a:rPr lang="en-GB" sz="1100" err="1"/>
              <a:t>tư</a:t>
            </a:r>
            <a:r>
              <a:rPr lang="en-GB" sz="1100"/>
              <a:t> </a:t>
            </a:r>
            <a:r>
              <a:rPr lang="en-GB" sz="1100" err="1"/>
              <a:t>cách</a:t>
            </a:r>
            <a:r>
              <a:rPr lang="en-GB" sz="1100"/>
              <a:t> </a:t>
            </a:r>
            <a:r>
              <a:rPr lang="en-GB" sz="1100" err="1"/>
              <a:t>là</a:t>
            </a:r>
            <a:r>
              <a:rPr lang="en-GB" sz="1100"/>
              <a:t> </a:t>
            </a:r>
            <a:r>
              <a:rPr lang="en-GB" sz="1100" err="1"/>
              <a:t>đối</a:t>
            </a:r>
            <a:r>
              <a:rPr lang="en-GB" sz="1100"/>
              <a:t> </a:t>
            </a:r>
            <a:r>
              <a:rPr lang="en-GB" sz="1100" err="1"/>
              <a:t>thủ</a:t>
            </a:r>
            <a:r>
              <a:rPr lang="en-GB" sz="1100"/>
              <a:t>.</a:t>
            </a:r>
            <a:endParaRPr sz="1100" i="0" u="none" strike="noStrike">
              <a:solidFill>
                <a:srgbClr val="000000"/>
              </a:solidFill>
            </a:endParaRPr>
          </a:p>
          <a:p>
            <a:pPr marL="457200" marR="0" lvl="0" indent="0" algn="just" rtl="0">
              <a:lnSpc>
                <a:spcPct val="115000"/>
              </a:lnSpc>
              <a:spcBef>
                <a:spcPts val="0"/>
              </a:spcBef>
              <a:spcAft>
                <a:spcPts val="0"/>
              </a:spcAft>
              <a:buNone/>
            </a:pPr>
            <a:endParaRPr sz="1100"/>
          </a:p>
          <a:p>
            <a:pPr marL="179705" marR="0" lvl="0" indent="-159385" algn="just" rtl="0">
              <a:lnSpc>
                <a:spcPct val="115000"/>
              </a:lnSpc>
              <a:spcBef>
                <a:spcPts val="0"/>
              </a:spcBef>
              <a:spcAft>
                <a:spcPts val="0"/>
              </a:spcAft>
              <a:buSzPts val="1100"/>
              <a:buChar char="●"/>
            </a:pPr>
            <a:r>
              <a:rPr lang="en-GB" sz="1100"/>
              <a:t>10 </a:t>
            </a:r>
            <a:r>
              <a:rPr lang="en-GB" sz="1100" err="1"/>
              <a:t>phút</a:t>
            </a:r>
            <a:r>
              <a:rPr lang="en-GB" sz="1100"/>
              <a:t> </a:t>
            </a:r>
            <a:r>
              <a:rPr lang="en-GB" sz="1100" err="1"/>
              <a:t>cuối</a:t>
            </a:r>
            <a:r>
              <a:rPr lang="en-GB" sz="1100"/>
              <a:t>, </a:t>
            </a:r>
            <a:r>
              <a:rPr lang="en-GB" sz="1100" err="1"/>
              <a:t>tập</a:t>
            </a:r>
            <a:r>
              <a:rPr lang="en-GB" sz="1100"/>
              <a:t> </a:t>
            </a:r>
            <a:r>
              <a:rPr lang="en-GB" sz="1100" err="1"/>
              <a:t>huấn</a:t>
            </a:r>
            <a:r>
              <a:rPr lang="en-GB" sz="1100"/>
              <a:t> </a:t>
            </a:r>
            <a:r>
              <a:rPr lang="en-GB" sz="1100" err="1"/>
              <a:t>viên</a:t>
            </a:r>
            <a:r>
              <a:rPr lang="en-GB" sz="1100"/>
              <a:t> </a:t>
            </a:r>
            <a:r>
              <a:rPr lang="en-GB" sz="1100" err="1"/>
              <a:t>sẽ</a:t>
            </a:r>
            <a:r>
              <a:rPr lang="en-GB" sz="1100"/>
              <a:t> </a:t>
            </a:r>
            <a:r>
              <a:rPr lang="en-GB" sz="1100" err="1"/>
              <a:t>tập</a:t>
            </a:r>
            <a:r>
              <a:rPr lang="en-GB" sz="1100"/>
              <a:t> </a:t>
            </a:r>
            <a:r>
              <a:rPr lang="en-GB" sz="1100" err="1"/>
              <a:t>hợp</a:t>
            </a:r>
            <a:r>
              <a:rPr lang="en-GB" sz="1100"/>
              <a:t> </a:t>
            </a:r>
            <a:r>
              <a:rPr lang="en-GB" sz="1100" err="1"/>
              <a:t>mọi</a:t>
            </a:r>
            <a:r>
              <a:rPr lang="en-GB" sz="1100"/>
              <a:t> </a:t>
            </a:r>
            <a:r>
              <a:rPr lang="en-GB" sz="1100" err="1"/>
              <a:t>người</a:t>
            </a:r>
            <a:r>
              <a:rPr lang="en-GB" sz="1100"/>
              <a:t> </a:t>
            </a:r>
            <a:r>
              <a:rPr lang="en-GB" sz="1100" err="1"/>
              <a:t>thành</a:t>
            </a:r>
            <a:r>
              <a:rPr lang="en-GB" sz="1100"/>
              <a:t> </a:t>
            </a:r>
            <a:r>
              <a:rPr lang="en-GB" sz="1100" err="1"/>
              <a:t>vòng</a:t>
            </a:r>
            <a:r>
              <a:rPr lang="en-GB" sz="1100"/>
              <a:t> </a:t>
            </a:r>
            <a:r>
              <a:rPr lang="en-GB" sz="1100" err="1"/>
              <a:t>tròn</a:t>
            </a:r>
            <a:r>
              <a:rPr lang="en-GB" sz="1100"/>
              <a:t> </a:t>
            </a:r>
            <a:r>
              <a:rPr lang="en-GB" sz="1100" err="1"/>
              <a:t>và</a:t>
            </a:r>
            <a:r>
              <a:rPr lang="en-GB" sz="1100"/>
              <a:t> </a:t>
            </a:r>
            <a:r>
              <a:rPr lang="en-GB" sz="1100" err="1"/>
              <a:t>tổng</a:t>
            </a:r>
            <a:r>
              <a:rPr lang="en-GB" sz="1100"/>
              <a:t> </a:t>
            </a:r>
            <a:r>
              <a:rPr lang="en-GB" sz="1100" err="1"/>
              <a:t>kết</a:t>
            </a:r>
            <a:r>
              <a:rPr lang="en-GB" sz="1100"/>
              <a:t> </a:t>
            </a:r>
            <a:r>
              <a:rPr lang="en-GB" sz="1100" err="1"/>
              <a:t>nhanh</a:t>
            </a:r>
            <a:r>
              <a:rPr lang="en-GB" sz="1100"/>
              <a:t> </a:t>
            </a:r>
            <a:r>
              <a:rPr lang="en-GB" sz="1100" err="1"/>
              <a:t>về</a:t>
            </a:r>
            <a:r>
              <a:rPr lang="en-GB" sz="1100"/>
              <a:t> </a:t>
            </a:r>
            <a:r>
              <a:rPr lang="en-GB" sz="1100" err="1"/>
              <a:t>hoạt</a:t>
            </a:r>
            <a:r>
              <a:rPr lang="en-GB" sz="1100"/>
              <a:t> </a:t>
            </a:r>
            <a:r>
              <a:rPr lang="en-GB" sz="1100" err="1"/>
              <a:t>động</a:t>
            </a:r>
            <a:r>
              <a:rPr lang="en-GB" sz="1100"/>
              <a:t> </a:t>
            </a:r>
            <a:r>
              <a:rPr lang="en-GB" sz="1100" err="1"/>
              <a:t>trên</a:t>
            </a:r>
            <a:r>
              <a:rPr lang="en-GB" sz="1100"/>
              <a:t>.</a:t>
            </a:r>
            <a:endParaRPr sz="1100" b="0">
              <a:solidFill>
                <a:schemeClr val="dk1"/>
              </a:solidFill>
              <a:latin typeface="Arial"/>
              <a:ea typeface="Arial"/>
              <a:cs typeface="Arial"/>
            </a:endParaRPr>
          </a:p>
        </p:txBody>
      </p:sp>
      <p:sp>
        <p:nvSpPr>
          <p:cNvPr id="733" name="Google Shape;733;g14b49323bf2_0_62"/>
          <p:cNvSpPr txBox="1"/>
          <p:nvPr/>
        </p:nvSpPr>
        <p:spPr>
          <a:xfrm>
            <a:off x="4048575" y="2777749"/>
            <a:ext cx="2407800" cy="208053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b="1" err="1">
                <a:solidFill>
                  <a:srgbClr val="8C2137"/>
                </a:solidFill>
              </a:rPr>
              <a:t>Gợi</a:t>
            </a:r>
            <a:r>
              <a:rPr lang="en-GB" sz="1100" b="1">
                <a:solidFill>
                  <a:srgbClr val="8C2137"/>
                </a:solidFill>
              </a:rPr>
              <a:t> ý </a:t>
            </a:r>
            <a:r>
              <a:rPr lang="en-GB" sz="1100" b="1" err="1">
                <a:solidFill>
                  <a:srgbClr val="8C2137"/>
                </a:solidFill>
              </a:rPr>
              <a:t>luận</a:t>
            </a:r>
            <a:r>
              <a:rPr lang="en-GB" sz="1100" b="1">
                <a:solidFill>
                  <a:srgbClr val="8C2137"/>
                </a:solidFill>
              </a:rPr>
              <a:t> </a:t>
            </a:r>
            <a:r>
              <a:rPr lang="en-GB" sz="1100" b="1" err="1">
                <a:solidFill>
                  <a:srgbClr val="8C2137"/>
                </a:solidFill>
              </a:rPr>
              <a:t>điểm</a:t>
            </a:r>
            <a:r>
              <a:rPr lang="en-GB" sz="1100" b="1">
                <a:solidFill>
                  <a:srgbClr val="8C2137"/>
                </a:solidFill>
              </a:rPr>
              <a:t>:</a:t>
            </a:r>
            <a:endParaRPr sz="1100" b="1">
              <a:solidFill>
                <a:srgbClr val="8C2137"/>
              </a:solidFill>
            </a:endParaRPr>
          </a:p>
          <a:p>
            <a:pPr marL="0" lvl="0" indent="0" algn="l" rtl="0">
              <a:spcBef>
                <a:spcPts val="0"/>
              </a:spcBef>
              <a:spcAft>
                <a:spcPts val="0"/>
              </a:spcAft>
              <a:buNone/>
            </a:pPr>
            <a:endParaRPr sz="1100" b="1">
              <a:solidFill>
                <a:srgbClr val="8C2137"/>
              </a:solidFill>
            </a:endParaRPr>
          </a:p>
          <a:p>
            <a:pPr marL="179999" lvl="0" indent="-159849" algn="l" rtl="0">
              <a:lnSpc>
                <a:spcPct val="115000"/>
              </a:lnSpc>
              <a:spcBef>
                <a:spcPts val="0"/>
              </a:spcBef>
              <a:spcAft>
                <a:spcPts val="0"/>
              </a:spcAft>
              <a:buSzPts val="1100"/>
              <a:buChar char="●"/>
            </a:pPr>
            <a:r>
              <a:rPr lang="en-GB" sz="1100" err="1"/>
              <a:t>Vắc</a:t>
            </a:r>
            <a:r>
              <a:rPr lang="en-GB" sz="1100"/>
              <a:t> </a:t>
            </a:r>
            <a:r>
              <a:rPr lang="en-GB" sz="1100" err="1"/>
              <a:t>xin</a:t>
            </a:r>
            <a:r>
              <a:rPr lang="en-GB" sz="1100"/>
              <a:t> </a:t>
            </a:r>
            <a:r>
              <a:rPr lang="en-GB" sz="1100" err="1"/>
              <a:t>giúp</a:t>
            </a:r>
            <a:r>
              <a:rPr lang="en-GB" sz="1100"/>
              <a:t> </a:t>
            </a:r>
            <a:r>
              <a:rPr lang="en-GB" sz="1100" err="1"/>
              <a:t>tăng</a:t>
            </a:r>
            <a:r>
              <a:rPr lang="en-GB" sz="1100"/>
              <a:t> </a:t>
            </a:r>
            <a:r>
              <a:rPr lang="en-GB" sz="1100" err="1"/>
              <a:t>cường</a:t>
            </a:r>
            <a:r>
              <a:rPr lang="en-GB" sz="1100"/>
              <a:t> </a:t>
            </a:r>
            <a:r>
              <a:rPr lang="en-GB" sz="1100" err="1"/>
              <a:t>khả</a:t>
            </a:r>
            <a:r>
              <a:rPr lang="en-GB" sz="1100"/>
              <a:t> </a:t>
            </a:r>
            <a:r>
              <a:rPr lang="en-GB" sz="1100" err="1"/>
              <a:t>năng</a:t>
            </a:r>
            <a:r>
              <a:rPr lang="en-GB" sz="1100"/>
              <a:t> </a:t>
            </a:r>
            <a:r>
              <a:rPr lang="en-GB" sz="1100" err="1"/>
              <a:t>miễn</a:t>
            </a:r>
            <a:r>
              <a:rPr lang="en-GB" sz="1100"/>
              <a:t> </a:t>
            </a:r>
            <a:r>
              <a:rPr lang="en-GB" sz="1100" err="1"/>
              <a:t>dịch</a:t>
            </a:r>
            <a:r>
              <a:rPr lang="en-GB" sz="1100"/>
              <a:t> của </a:t>
            </a:r>
            <a:r>
              <a:rPr lang="en-GB" sz="1100" err="1"/>
              <a:t>bạn</a:t>
            </a:r>
            <a:r>
              <a:rPr lang="en-GB" sz="1100"/>
              <a:t>. (PHẢN ĐỐI)</a:t>
            </a:r>
            <a:endParaRPr sz="1100"/>
          </a:p>
          <a:p>
            <a:pPr marL="179999" lvl="0" indent="-159849" algn="l" rtl="0">
              <a:lnSpc>
                <a:spcPct val="115000"/>
              </a:lnSpc>
              <a:spcBef>
                <a:spcPts val="0"/>
              </a:spcBef>
              <a:spcAft>
                <a:spcPts val="0"/>
              </a:spcAft>
              <a:buSzPts val="1100"/>
              <a:buChar char="●"/>
            </a:pPr>
            <a:r>
              <a:rPr lang="en-GB" sz="1100" err="1"/>
              <a:t>Tiêm</a:t>
            </a:r>
            <a:r>
              <a:rPr lang="en-GB" sz="1100"/>
              <a:t> </a:t>
            </a:r>
            <a:r>
              <a:rPr lang="en-GB" sz="1100" err="1"/>
              <a:t>phòng</a:t>
            </a:r>
            <a:r>
              <a:rPr lang="en-GB" sz="1100"/>
              <a:t> </a:t>
            </a:r>
            <a:r>
              <a:rPr lang="en-GB" sz="1100" err="1"/>
              <a:t>giúp</a:t>
            </a:r>
            <a:r>
              <a:rPr lang="en-GB" sz="1100"/>
              <a:t> con </a:t>
            </a:r>
            <a:r>
              <a:rPr lang="en-GB" sz="1100" err="1"/>
              <a:t>bạn</a:t>
            </a:r>
            <a:r>
              <a:rPr lang="en-GB" sz="1100"/>
              <a:t> </a:t>
            </a:r>
            <a:r>
              <a:rPr lang="en-GB" sz="1100" err="1"/>
              <a:t>lớn</a:t>
            </a:r>
            <a:r>
              <a:rPr lang="en-GB" sz="1100"/>
              <a:t> </a:t>
            </a:r>
            <a:r>
              <a:rPr lang="en-GB" sz="1100" err="1"/>
              <a:t>lên</a:t>
            </a:r>
            <a:r>
              <a:rPr lang="en-GB" sz="1100"/>
              <a:t> </a:t>
            </a:r>
            <a:r>
              <a:rPr lang="en-GB" sz="1100" err="1"/>
              <a:t>khỏe</a:t>
            </a:r>
            <a:r>
              <a:rPr lang="en-GB" sz="1100"/>
              <a:t> </a:t>
            </a:r>
            <a:r>
              <a:rPr lang="en-GB" sz="1100" err="1"/>
              <a:t>mạnh</a:t>
            </a:r>
            <a:r>
              <a:rPr lang="en-GB" sz="1100"/>
              <a:t>. (ĐỒNG Ý)</a:t>
            </a:r>
            <a:endParaRPr sz="1100"/>
          </a:p>
          <a:p>
            <a:pPr marL="179999" lvl="0" indent="-159849" algn="l" rtl="0">
              <a:lnSpc>
                <a:spcPct val="115000"/>
              </a:lnSpc>
              <a:spcBef>
                <a:spcPts val="0"/>
              </a:spcBef>
              <a:spcAft>
                <a:spcPts val="0"/>
              </a:spcAft>
              <a:buSzPts val="1100"/>
              <a:buChar char="●"/>
            </a:pPr>
            <a:r>
              <a:rPr lang="en-GB" sz="1100" err="1"/>
              <a:t>Những</a:t>
            </a:r>
            <a:r>
              <a:rPr lang="en-GB" sz="1100"/>
              <a:t> </a:t>
            </a:r>
            <a:r>
              <a:rPr lang="en-GB" sz="1100" err="1"/>
              <a:t>người</a:t>
            </a:r>
            <a:r>
              <a:rPr lang="en-GB" sz="1100"/>
              <a:t> </a:t>
            </a:r>
            <a:r>
              <a:rPr lang="en-GB" sz="1100" err="1"/>
              <a:t>được</a:t>
            </a:r>
            <a:r>
              <a:rPr lang="en-GB" sz="1100"/>
              <a:t> </a:t>
            </a:r>
            <a:r>
              <a:rPr lang="en-GB" sz="1100" err="1"/>
              <a:t>tiêm</a:t>
            </a:r>
            <a:r>
              <a:rPr lang="en-GB" sz="1100"/>
              <a:t> </a:t>
            </a:r>
            <a:r>
              <a:rPr lang="en-GB" sz="1100" err="1"/>
              <a:t>chủng</a:t>
            </a:r>
            <a:r>
              <a:rPr lang="en-GB" sz="1100"/>
              <a:t> </a:t>
            </a:r>
            <a:r>
              <a:rPr lang="en-GB" sz="1100" err="1"/>
              <a:t>vẫn</a:t>
            </a:r>
            <a:r>
              <a:rPr lang="en-GB" sz="1100"/>
              <a:t> </a:t>
            </a:r>
            <a:r>
              <a:rPr lang="en-GB" sz="1100" err="1"/>
              <a:t>có</a:t>
            </a:r>
            <a:r>
              <a:rPr lang="en-GB" sz="1100"/>
              <a:t> </a:t>
            </a:r>
            <a:r>
              <a:rPr lang="en-GB" sz="1100" err="1"/>
              <a:t>thể</a:t>
            </a:r>
            <a:r>
              <a:rPr lang="en-GB" sz="1100"/>
              <a:t> </a:t>
            </a:r>
            <a:r>
              <a:rPr lang="en-GB" sz="1100" err="1"/>
              <a:t>bị</a:t>
            </a:r>
            <a:r>
              <a:rPr lang="en-GB" sz="1100"/>
              <a:t> </a:t>
            </a:r>
            <a:r>
              <a:rPr lang="en-GB" sz="1100" err="1"/>
              <a:t>nhiễm</a:t>
            </a:r>
            <a:r>
              <a:rPr lang="en-GB" sz="1100"/>
              <a:t> </a:t>
            </a:r>
            <a:r>
              <a:rPr lang="en-GB" sz="1100" err="1"/>
              <a:t>bệnh</a:t>
            </a:r>
            <a:r>
              <a:rPr lang="en-GB" sz="1100"/>
              <a:t> (ĐỒNG Ý)</a:t>
            </a:r>
            <a:endParaRPr sz="1100" b="1">
              <a:solidFill>
                <a:schemeClr val="dk1"/>
              </a:solidFill>
            </a:endParaRPr>
          </a:p>
        </p:txBody>
      </p:sp>
      <p:sp>
        <p:nvSpPr>
          <p:cNvPr id="734" name="Google Shape;734;g14b49323bf2_0_62"/>
          <p:cNvSpPr txBox="1"/>
          <p:nvPr/>
        </p:nvSpPr>
        <p:spPr>
          <a:xfrm>
            <a:off x="4048575" y="5028049"/>
            <a:ext cx="2407800" cy="361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b="1">
                <a:solidFill>
                  <a:srgbClr val="8C2137"/>
                </a:solidFill>
              </a:rPr>
              <a:t>Gợi ý câu hỏi tổng kết</a:t>
            </a:r>
            <a:endParaRPr sz="1100" b="1">
              <a:solidFill>
                <a:srgbClr val="8C2137"/>
              </a:solidFill>
            </a:endParaRPr>
          </a:p>
          <a:p>
            <a:pPr marL="0" marR="0" lvl="0" indent="0" algn="l" rtl="0">
              <a:lnSpc>
                <a:spcPct val="100000"/>
              </a:lnSpc>
              <a:spcBef>
                <a:spcPts val="0"/>
              </a:spcBef>
              <a:spcAft>
                <a:spcPts val="0"/>
              </a:spcAft>
              <a:buNone/>
            </a:pPr>
            <a:endParaRPr sz="1100" b="1">
              <a:solidFill>
                <a:srgbClr val="8C2137"/>
              </a:solidFill>
            </a:endParaRPr>
          </a:p>
          <a:p>
            <a:pPr marL="179999" marR="0" lvl="0" indent="-159849" algn="l" rtl="0">
              <a:lnSpc>
                <a:spcPct val="115000"/>
              </a:lnSpc>
              <a:spcBef>
                <a:spcPts val="0"/>
              </a:spcBef>
              <a:spcAft>
                <a:spcPts val="0"/>
              </a:spcAft>
              <a:buSzPts val="1100"/>
              <a:buChar char="●"/>
            </a:pPr>
            <a:r>
              <a:rPr lang="en-GB" sz="1100"/>
              <a:t>Cảm giác của bạn như thế nào khi đứng lên bảo vệ ý kiến của mình trước đông người? (Thoải mái, giàu năng lượng, không thoải mái, lo lắng,...) Đặc biệt là nhóm bảo vệ ý kiến trái với niềm tin, các bạn cảm thấy ra sao?</a:t>
            </a:r>
            <a:endParaRPr sz="1100"/>
          </a:p>
          <a:p>
            <a:pPr marL="179999" marR="0" lvl="0" indent="-159849" algn="l" rtl="0">
              <a:lnSpc>
                <a:spcPct val="115000"/>
              </a:lnSpc>
              <a:spcBef>
                <a:spcPts val="0"/>
              </a:spcBef>
              <a:spcAft>
                <a:spcPts val="0"/>
              </a:spcAft>
              <a:buSzPts val="1100"/>
              <a:buChar char="●"/>
            </a:pPr>
            <a:r>
              <a:rPr lang="en-GB" sz="1100"/>
              <a:t>Bạn đã gặp trường hợp tương tự chưa? Bạn đã làm gì trong tình huống này? Bạn sẽ làm gì khác bây giờ?</a:t>
            </a:r>
            <a:endParaRPr sz="1100"/>
          </a:p>
          <a:p>
            <a:pPr marL="179999" marR="0" lvl="0" indent="-159849" algn="l" rtl="0">
              <a:lnSpc>
                <a:spcPct val="115000"/>
              </a:lnSpc>
              <a:spcBef>
                <a:spcPts val="0"/>
              </a:spcBef>
              <a:spcAft>
                <a:spcPts val="0"/>
              </a:spcAft>
              <a:buSzPts val="1100"/>
              <a:buChar char="●"/>
            </a:pPr>
            <a:r>
              <a:rPr lang="en-GB" sz="1100"/>
              <a:t>Bạn thích màn trình diễn / bài thuyết trình nào nhất? Tại sao?</a:t>
            </a:r>
            <a:endParaRPr sz="1100"/>
          </a:p>
          <a:p>
            <a:pPr marL="179999" marR="0" lvl="0" indent="-159849" algn="l" rtl="0">
              <a:lnSpc>
                <a:spcPct val="115000"/>
              </a:lnSpc>
              <a:spcBef>
                <a:spcPts val="0"/>
              </a:spcBef>
              <a:spcAft>
                <a:spcPts val="0"/>
              </a:spcAft>
              <a:buSzPts val="1100"/>
              <a:buChar char="●"/>
            </a:pPr>
            <a:r>
              <a:rPr lang="en-GB" sz="1100"/>
              <a:t>Điều hữu ích nhất mà bạn sẽ mang về nhà sau hoạt động này là gì?</a:t>
            </a:r>
            <a:endParaRPr sz="1100"/>
          </a:p>
        </p:txBody>
      </p:sp>
      <p:sp>
        <p:nvSpPr>
          <p:cNvPr id="735" name="Google Shape;735;g14b49323bf2_0_62"/>
          <p:cNvSpPr txBox="1"/>
          <p:nvPr/>
        </p:nvSpPr>
        <p:spPr>
          <a:xfrm>
            <a:off x="458037" y="1065679"/>
            <a:ext cx="6153000" cy="563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b="1">
                <a:solidFill>
                  <a:srgbClr val="3E7190"/>
                </a:solidFill>
              </a:rPr>
              <a:t>BƯỚC 3</a:t>
            </a:r>
            <a:r>
              <a:rPr lang="en-GB" sz="1500" b="1">
                <a:solidFill>
                  <a:srgbClr val="3E7190"/>
                </a:solidFill>
                <a:latin typeface="Arial"/>
                <a:ea typeface="Arial"/>
                <a:cs typeface="Arial"/>
                <a:sym typeface="Arial"/>
              </a:rPr>
              <a:t>: H</a:t>
            </a:r>
            <a:r>
              <a:rPr lang="en-GB" sz="1500" b="1">
                <a:solidFill>
                  <a:srgbClr val="3E7190"/>
                </a:solidFill>
              </a:rPr>
              <a:t>ọc kiến thức cơ bản về vắc-xin</a:t>
            </a:r>
            <a:endParaRPr sz="1500" i="1">
              <a:solidFill>
                <a:srgbClr val="3E7190"/>
              </a:solidFill>
              <a:latin typeface="Arial"/>
              <a:ea typeface="Arial"/>
              <a:cs typeface="Arial"/>
              <a:sym typeface="Arial"/>
            </a:endParaRPr>
          </a:p>
          <a:p>
            <a:pPr marL="0" lvl="0" indent="0" algn="l" rtl="0">
              <a:spcBef>
                <a:spcPts val="554"/>
              </a:spcBef>
              <a:spcAft>
                <a:spcPts val="0"/>
              </a:spcAft>
              <a:buClr>
                <a:schemeClr val="dk1"/>
              </a:buClr>
              <a:buFont typeface="Arial"/>
              <a:buNone/>
            </a:pPr>
            <a:r>
              <a:rPr lang="en-GB" sz="1100" i="1">
                <a:solidFill>
                  <a:schemeClr val="dk1"/>
                </a:solidFill>
              </a:rPr>
              <a:t>Bước này gồm 1 hoạt động - Tổng thời gian: 40 phút </a:t>
            </a:r>
            <a:endParaRPr/>
          </a:p>
        </p:txBody>
      </p:sp>
      <p:sp>
        <p:nvSpPr>
          <p:cNvPr id="736" name="Google Shape;736;g14b49323bf2_0_62"/>
          <p:cNvSpPr txBox="1"/>
          <p:nvPr/>
        </p:nvSpPr>
        <p:spPr>
          <a:xfrm>
            <a:off x="495793" y="611650"/>
            <a:ext cx="6094500" cy="2616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100" i="1"/>
              <a:t>Mô-đun 5: Vắc-xin và lợi ích của vắc-xin</a:t>
            </a:r>
            <a:endParaRPr sz="1100" i="1">
              <a:solidFill>
                <a:schemeClr val="dk1"/>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3C73EF82-1E24-2CB8-C47C-79082FDC43C4}"/>
              </a:ext>
            </a:extLst>
          </p:cNvPr>
          <p:cNvSpPr>
            <a:spLocks noGrp="1"/>
          </p:cNvSpPr>
          <p:nvPr>
            <p:ph type="sldNum" idx="12"/>
          </p:nvPr>
        </p:nvSpPr>
        <p:spPr/>
        <p:txBody>
          <a:bodyPr/>
          <a:lstStyle/>
          <a:p>
            <a:fld id="{00000000-1234-1234-1234-123412341234}" type="slidenum">
              <a:rPr lang="en-GB"/>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p:nvPr/>
        </p:nvSpPr>
        <p:spPr>
          <a:xfrm>
            <a:off x="673555" y="1621339"/>
            <a:ext cx="5610226" cy="7448152"/>
          </a:xfrm>
          <a:prstGeom prst="rect">
            <a:avLst/>
          </a:prstGeom>
          <a:noFill/>
          <a:ln>
            <a:noFill/>
          </a:ln>
        </p:spPr>
        <p:txBody>
          <a:bodyPr spcFirstLastPara="1" wrap="square" lIns="91425" tIns="45700" rIns="91425" bIns="45700" anchor="t" anchorCtr="0">
            <a:spAutoFit/>
          </a:bodyPr>
          <a:lstStyle/>
          <a:p>
            <a:pPr>
              <a:spcAft>
                <a:spcPts val="600"/>
              </a:spcAft>
            </a:pPr>
            <a:r>
              <a:rPr lang="en-GB" sz="1200" b="1" dirty="0">
                <a:solidFill>
                  <a:srgbClr val="456980"/>
                </a:solidFill>
              </a:rPr>
              <a:t>Tài </a:t>
            </a:r>
            <a:r>
              <a:rPr lang="en-GB" sz="1200" b="1" dirty="0" err="1">
                <a:solidFill>
                  <a:srgbClr val="456980"/>
                </a:solidFill>
              </a:rPr>
              <a:t>liệu</a:t>
            </a:r>
            <a:r>
              <a:rPr lang="en-GB" sz="1200" b="1" dirty="0">
                <a:solidFill>
                  <a:srgbClr val="456980"/>
                </a:solidFill>
              </a:rPr>
              <a:t> </a:t>
            </a:r>
            <a:r>
              <a:rPr lang="en-GB" sz="1200" b="1" dirty="0" err="1">
                <a:solidFill>
                  <a:srgbClr val="456980"/>
                </a:solidFill>
              </a:rPr>
              <a:t>này</a:t>
            </a:r>
            <a:r>
              <a:rPr lang="en-GB" sz="1200" b="1" dirty="0">
                <a:solidFill>
                  <a:srgbClr val="456980"/>
                </a:solidFill>
              </a:rPr>
              <a:t> </a:t>
            </a:r>
            <a:r>
              <a:rPr lang="en-GB" sz="1200" b="1" dirty="0" err="1">
                <a:solidFill>
                  <a:srgbClr val="456980"/>
                </a:solidFill>
              </a:rPr>
              <a:t>dành</a:t>
            </a:r>
            <a:r>
              <a:rPr lang="en-GB" sz="1200" b="1" dirty="0">
                <a:solidFill>
                  <a:srgbClr val="456980"/>
                </a:solidFill>
              </a:rPr>
              <a:t> </a:t>
            </a:r>
            <a:r>
              <a:rPr lang="en-GB" sz="1200" b="1" dirty="0" err="1">
                <a:solidFill>
                  <a:srgbClr val="456980"/>
                </a:solidFill>
              </a:rPr>
              <a:t>cho</a:t>
            </a:r>
            <a:r>
              <a:rPr lang="en-GB" sz="1200" b="1" dirty="0">
                <a:solidFill>
                  <a:srgbClr val="456980"/>
                </a:solidFill>
              </a:rPr>
              <a:t> </a:t>
            </a:r>
            <a:r>
              <a:rPr lang="en-GB" sz="1200" b="1" dirty="0" err="1">
                <a:solidFill>
                  <a:srgbClr val="456980"/>
                </a:solidFill>
              </a:rPr>
              <a:t>các</a:t>
            </a:r>
            <a:r>
              <a:rPr lang="en-GB" sz="1200" b="1" dirty="0">
                <a:solidFill>
                  <a:srgbClr val="456980"/>
                </a:solidFill>
              </a:rPr>
              <a:t> </a:t>
            </a:r>
            <a:r>
              <a:rPr lang="en-GB" sz="1200" b="1" dirty="0" err="1">
                <a:solidFill>
                  <a:srgbClr val="456980"/>
                </a:solidFill>
              </a:rPr>
              <a:t>Nhân</a:t>
            </a:r>
            <a:r>
              <a:rPr lang="en-GB" sz="1200" b="1" dirty="0">
                <a:solidFill>
                  <a:srgbClr val="456980"/>
                </a:solidFill>
              </a:rPr>
              <a:t> </a:t>
            </a:r>
            <a:r>
              <a:rPr lang="en-GB" sz="1200" b="1" dirty="0" err="1">
                <a:solidFill>
                  <a:srgbClr val="456980"/>
                </a:solidFill>
              </a:rPr>
              <a:t>viên</a:t>
            </a:r>
            <a:r>
              <a:rPr lang="en-GB" sz="1200" b="1" dirty="0">
                <a:solidFill>
                  <a:srgbClr val="456980"/>
                </a:solidFill>
              </a:rPr>
              <a:t> y </a:t>
            </a:r>
            <a:r>
              <a:rPr lang="en-GB" sz="1200" b="1" dirty="0" err="1">
                <a:solidFill>
                  <a:srgbClr val="456980"/>
                </a:solidFill>
              </a:rPr>
              <a:t>tế</a:t>
            </a:r>
            <a:r>
              <a:rPr lang="en-GB" sz="1200" b="1" dirty="0">
                <a:solidFill>
                  <a:srgbClr val="456980"/>
                </a:solidFill>
              </a:rPr>
              <a:t> </a:t>
            </a:r>
            <a:r>
              <a:rPr lang="en-GB" sz="1200" b="1" dirty="0" err="1">
                <a:solidFill>
                  <a:srgbClr val="456980"/>
                </a:solidFill>
              </a:rPr>
              <a:t>cấp</a:t>
            </a:r>
            <a:r>
              <a:rPr lang="en-GB" sz="1200" b="1" dirty="0">
                <a:solidFill>
                  <a:srgbClr val="456980"/>
                </a:solidFill>
              </a:rPr>
              <a:t> </a:t>
            </a:r>
            <a:r>
              <a:rPr lang="en-GB" sz="1200" b="1" dirty="0" err="1">
                <a:solidFill>
                  <a:srgbClr val="456980"/>
                </a:solidFill>
              </a:rPr>
              <a:t>cơ</a:t>
            </a:r>
            <a:r>
              <a:rPr lang="en-GB" sz="1200" b="1" dirty="0">
                <a:solidFill>
                  <a:srgbClr val="456980"/>
                </a:solidFill>
              </a:rPr>
              <a:t> </a:t>
            </a:r>
            <a:r>
              <a:rPr lang="en-GB" sz="1200" b="1" dirty="0" err="1">
                <a:solidFill>
                  <a:srgbClr val="456980"/>
                </a:solidFill>
              </a:rPr>
              <a:t>sở</a:t>
            </a:r>
            <a:r>
              <a:rPr lang="en-GB" sz="1200" b="1" dirty="0">
                <a:solidFill>
                  <a:srgbClr val="456980"/>
                </a:solidFill>
              </a:rPr>
              <a:t> </a:t>
            </a:r>
            <a:r>
              <a:rPr lang="en-GB" sz="1200" b="1" dirty="0" err="1">
                <a:solidFill>
                  <a:srgbClr val="456980"/>
                </a:solidFill>
              </a:rPr>
              <a:t>sử</a:t>
            </a:r>
            <a:r>
              <a:rPr lang="en-GB" sz="1200" b="1" dirty="0">
                <a:solidFill>
                  <a:srgbClr val="456980"/>
                </a:solidFill>
              </a:rPr>
              <a:t> </a:t>
            </a:r>
            <a:r>
              <a:rPr lang="en-GB" sz="1200" b="1" dirty="0" err="1">
                <a:solidFill>
                  <a:srgbClr val="456980"/>
                </a:solidFill>
              </a:rPr>
              <a:t>dụng</a:t>
            </a:r>
            <a:r>
              <a:rPr lang="en-GB" sz="1200" b="1" dirty="0">
                <a:solidFill>
                  <a:srgbClr val="456980"/>
                </a:solidFill>
              </a:rPr>
              <a:t> </a:t>
            </a:r>
            <a:r>
              <a:rPr lang="en-GB" sz="1200" b="1" dirty="0" err="1">
                <a:solidFill>
                  <a:srgbClr val="456980"/>
                </a:solidFill>
              </a:rPr>
              <a:t>để</a:t>
            </a:r>
            <a:r>
              <a:rPr lang="en-GB" sz="1200" b="1" dirty="0">
                <a:solidFill>
                  <a:srgbClr val="456980"/>
                </a:solidFill>
              </a:rPr>
              <a:t> </a:t>
            </a:r>
            <a:r>
              <a:rPr lang="en-GB" sz="1200" b="1" dirty="0" err="1">
                <a:solidFill>
                  <a:srgbClr val="456980"/>
                </a:solidFill>
              </a:rPr>
              <a:t>thực</a:t>
            </a:r>
            <a:r>
              <a:rPr lang="en-GB" sz="1200" b="1" dirty="0">
                <a:solidFill>
                  <a:srgbClr val="456980"/>
                </a:solidFill>
              </a:rPr>
              <a:t> </a:t>
            </a:r>
            <a:r>
              <a:rPr lang="en-GB" sz="1200" b="1" dirty="0" err="1">
                <a:solidFill>
                  <a:srgbClr val="456980"/>
                </a:solidFill>
              </a:rPr>
              <a:t>hiện</a:t>
            </a:r>
            <a:r>
              <a:rPr lang="en-GB" sz="1200" b="1" dirty="0">
                <a:solidFill>
                  <a:srgbClr val="456980"/>
                </a:solidFill>
              </a:rPr>
              <a:t> </a:t>
            </a:r>
            <a:r>
              <a:rPr lang="en-GB" sz="1200" b="1" dirty="0" err="1">
                <a:solidFill>
                  <a:srgbClr val="456980"/>
                </a:solidFill>
              </a:rPr>
              <a:t>tập</a:t>
            </a:r>
            <a:r>
              <a:rPr lang="en-GB" sz="1200" b="1" dirty="0">
                <a:solidFill>
                  <a:srgbClr val="456980"/>
                </a:solidFill>
              </a:rPr>
              <a:t> </a:t>
            </a:r>
            <a:r>
              <a:rPr lang="en-GB" sz="1200" b="1" dirty="0" err="1">
                <a:solidFill>
                  <a:srgbClr val="456980"/>
                </a:solidFill>
              </a:rPr>
              <a:t>huấn</a:t>
            </a:r>
            <a:r>
              <a:rPr lang="en-GB" sz="1200" b="1" dirty="0">
                <a:solidFill>
                  <a:srgbClr val="456980"/>
                </a:solidFill>
              </a:rPr>
              <a:t> </a:t>
            </a:r>
            <a:r>
              <a:rPr lang="en-GB" sz="1200" b="1" dirty="0" err="1">
                <a:solidFill>
                  <a:srgbClr val="456980"/>
                </a:solidFill>
              </a:rPr>
              <a:t>cho</a:t>
            </a:r>
            <a:r>
              <a:rPr lang="en-GB" sz="1200" b="1" dirty="0">
                <a:solidFill>
                  <a:srgbClr val="456980"/>
                </a:solidFill>
              </a:rPr>
              <a:t> </a:t>
            </a:r>
            <a:r>
              <a:rPr lang="en-GB" sz="1200" b="1" dirty="0" err="1">
                <a:solidFill>
                  <a:srgbClr val="456980"/>
                </a:solidFill>
              </a:rPr>
              <a:t>các</a:t>
            </a:r>
            <a:r>
              <a:rPr lang="en-GB" sz="1200" b="1" dirty="0">
                <a:solidFill>
                  <a:srgbClr val="456980"/>
                </a:solidFill>
              </a:rPr>
              <a:t> </a:t>
            </a:r>
            <a:r>
              <a:rPr lang="en-GB" sz="1200" b="1" dirty="0" err="1">
                <a:solidFill>
                  <a:srgbClr val="456980"/>
                </a:solidFill>
              </a:rPr>
              <a:t>Cộng</a:t>
            </a:r>
            <a:r>
              <a:rPr lang="en-GB" sz="1200" b="1" dirty="0">
                <a:solidFill>
                  <a:srgbClr val="456980"/>
                </a:solidFill>
              </a:rPr>
              <a:t> </a:t>
            </a:r>
            <a:r>
              <a:rPr lang="en-GB" sz="1200" b="1" dirty="0" err="1">
                <a:solidFill>
                  <a:srgbClr val="456980"/>
                </a:solidFill>
              </a:rPr>
              <a:t>tác</a:t>
            </a:r>
            <a:r>
              <a:rPr lang="en-GB" sz="1200" b="1" dirty="0">
                <a:solidFill>
                  <a:srgbClr val="456980"/>
                </a:solidFill>
              </a:rPr>
              <a:t> </a:t>
            </a:r>
            <a:r>
              <a:rPr lang="en-GB" sz="1200" b="1" dirty="0" err="1">
                <a:solidFill>
                  <a:srgbClr val="456980"/>
                </a:solidFill>
              </a:rPr>
              <a:t>viên</a:t>
            </a:r>
            <a:r>
              <a:rPr lang="en-GB" sz="1200" b="1" dirty="0">
                <a:solidFill>
                  <a:srgbClr val="456980"/>
                </a:solidFill>
              </a:rPr>
              <a:t> y </a:t>
            </a:r>
            <a:r>
              <a:rPr lang="en-GB" sz="1200" b="1" dirty="0" err="1">
                <a:solidFill>
                  <a:srgbClr val="456980"/>
                </a:solidFill>
              </a:rPr>
              <a:t>tế</a:t>
            </a:r>
            <a:r>
              <a:rPr lang="en-GB" sz="1200" b="1" dirty="0">
                <a:solidFill>
                  <a:srgbClr val="456980"/>
                </a:solidFill>
              </a:rPr>
              <a:t> </a:t>
            </a:r>
            <a:r>
              <a:rPr lang="en-GB" sz="1200" b="1" dirty="0" err="1">
                <a:solidFill>
                  <a:srgbClr val="456980"/>
                </a:solidFill>
              </a:rPr>
              <a:t>thôn</a:t>
            </a:r>
            <a:r>
              <a:rPr lang="en-GB" sz="1200" b="1" dirty="0">
                <a:solidFill>
                  <a:srgbClr val="456980"/>
                </a:solidFill>
              </a:rPr>
              <a:t>/</a:t>
            </a:r>
            <a:r>
              <a:rPr lang="en-GB" sz="1200" b="1" dirty="0" err="1">
                <a:solidFill>
                  <a:srgbClr val="456980"/>
                </a:solidFill>
              </a:rPr>
              <a:t>buôn</a:t>
            </a:r>
            <a:r>
              <a:rPr lang="en-GB" sz="1200" b="1" dirty="0">
                <a:solidFill>
                  <a:srgbClr val="456980"/>
                </a:solidFill>
              </a:rPr>
              <a:t>.</a:t>
            </a:r>
          </a:p>
          <a:p>
            <a:pPr>
              <a:spcAft>
                <a:spcPts val="600"/>
              </a:spcAft>
            </a:pPr>
            <a:endParaRPr lang="en-GB" sz="1200" b="1" dirty="0">
              <a:solidFill>
                <a:srgbClr val="456980"/>
              </a:solidFill>
            </a:endParaRPr>
          </a:p>
          <a:p>
            <a:pPr marL="0" marR="0" lvl="0" indent="0" algn="l">
              <a:lnSpc>
                <a:spcPct val="100000"/>
              </a:lnSpc>
              <a:spcBef>
                <a:spcPts val="0"/>
              </a:spcBef>
              <a:spcAft>
                <a:spcPts val="600"/>
              </a:spcAft>
              <a:buSzPts val="1400"/>
              <a:buFont typeface="Arial"/>
              <a:buNone/>
            </a:pPr>
            <a:r>
              <a:rPr lang="en-GB" sz="1400" b="1" i="0" u="none" strike="noStrike" cap="none" dirty="0">
                <a:solidFill>
                  <a:srgbClr val="456980"/>
                </a:solidFill>
                <a:latin typeface="Arial"/>
                <a:ea typeface="Arial"/>
                <a:cs typeface="Arial"/>
                <a:sym typeface="Arial"/>
              </a:rPr>
              <a:t>CÁC CÔNG CỤ TẬP HUẤN CHÍNH:</a:t>
            </a:r>
            <a:endParaRPr sz="1400" b="0" i="0" u="none" strike="noStrike" cap="none" dirty="0">
              <a:solidFill>
                <a:srgbClr val="000000"/>
              </a:solidFill>
              <a:latin typeface="Arial"/>
              <a:ea typeface="Arial"/>
              <a:cs typeface="Arial"/>
            </a:endParaRPr>
          </a:p>
          <a:p>
            <a:pPr marL="0" marR="0" lvl="0" indent="0" algn="just" rtl="0">
              <a:lnSpc>
                <a:spcPct val="100000"/>
              </a:lnSpc>
              <a:spcAft>
                <a:spcPts val="600"/>
              </a:spcAft>
              <a:buClr>
                <a:srgbClr val="000000"/>
              </a:buClr>
              <a:buSzPts val="1100"/>
              <a:buFont typeface="Arial"/>
              <a:buNone/>
            </a:pPr>
            <a:r>
              <a:rPr lang="en-GB" sz="1100" b="0" i="0" u="none" strike="noStrike" cap="none" dirty="0">
                <a:solidFill>
                  <a:schemeClr val="dk1"/>
                </a:solidFill>
                <a:latin typeface="Arial"/>
                <a:ea typeface="Arial"/>
                <a:cs typeface="Arial"/>
                <a:sym typeface="Arial"/>
              </a:rPr>
              <a:t>Trong </a:t>
            </a:r>
            <a:r>
              <a:rPr lang="en-GB" sz="1100" b="0" i="0" u="none" strike="noStrike" cap="none" dirty="0" err="1">
                <a:solidFill>
                  <a:schemeClr val="dk1"/>
                </a:solidFill>
                <a:latin typeface="Arial"/>
                <a:ea typeface="Arial"/>
                <a:cs typeface="Arial"/>
                <a:sym typeface="Arial"/>
              </a:rPr>
              <a:t>bối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cảnh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đặc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thù</a:t>
            </a:r>
            <a:r>
              <a:rPr lang="en-GB" sz="1100" b="0" i="0" u="none" strike="noStrike" cap="none" dirty="0">
                <a:solidFill>
                  <a:schemeClr val="dk1"/>
                </a:solidFill>
                <a:latin typeface="Arial"/>
                <a:ea typeface="Arial"/>
                <a:cs typeface="Arial"/>
                <a:sym typeface="Arial"/>
              </a:rPr>
              <a:t> của </a:t>
            </a:r>
            <a:r>
              <a:rPr lang="en-GB" sz="1100" b="0" i="0" u="none" strike="noStrike" cap="none" dirty="0" err="1">
                <a:solidFill>
                  <a:schemeClr val="dk1"/>
                </a:solidFill>
                <a:latin typeface="Arial"/>
                <a:ea typeface="Arial"/>
                <a:cs typeface="Arial"/>
                <a:sym typeface="Arial"/>
              </a:rPr>
              <a:t>mỗi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địa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phương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cộng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viên</a:t>
            </a:r>
            <a:r>
              <a:rPr lang="en-GB" sz="1100" b="0" i="0" u="none" strike="noStrike" cap="none" dirty="0">
                <a:solidFill>
                  <a:schemeClr val="dk1"/>
                </a:solidFill>
                <a:latin typeface="Arial"/>
                <a:ea typeface="Arial"/>
                <a:cs typeface="Arial"/>
                <a:sym typeface="Arial"/>
              </a:rPr>
              <a:t> y </a:t>
            </a:r>
            <a:r>
              <a:rPr lang="en-GB" sz="1100" b="0" i="0" u="none" strike="noStrike" cap="none" dirty="0" err="1">
                <a:solidFill>
                  <a:schemeClr val="dk1"/>
                </a:solidFill>
                <a:latin typeface="Arial"/>
                <a:ea typeface="Arial"/>
                <a:cs typeface="Arial"/>
                <a:sym typeface="Arial"/>
              </a:rPr>
              <a:t>tế</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thôn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buôn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chính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là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những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chuyên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gia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trong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công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việc</a:t>
            </a:r>
            <a:r>
              <a:rPr lang="en-GB" sz="1100" b="0" i="0" u="none" strike="noStrike" cap="none" dirty="0">
                <a:solidFill>
                  <a:schemeClr val="dk1"/>
                </a:solidFill>
                <a:latin typeface="Arial"/>
                <a:ea typeface="Arial"/>
                <a:cs typeface="Arial"/>
                <a:sym typeface="Arial"/>
              </a:rPr>
              <a:t> của </a:t>
            </a:r>
            <a:r>
              <a:rPr lang="en-GB" sz="1100" b="0" i="0" u="none" strike="noStrike" cap="none" dirty="0" err="1">
                <a:solidFill>
                  <a:schemeClr val="dk1"/>
                </a:solidFill>
                <a:latin typeface="Arial"/>
                <a:ea typeface="Arial"/>
                <a:cs typeface="Arial"/>
                <a:sym typeface="Arial"/>
              </a:rPr>
              <a:t>họ</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Chính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vì</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thế</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chương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trình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tập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huấn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sẽ</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thông</a:t>
            </a:r>
            <a:r>
              <a:rPr lang="en-GB" sz="1100" b="0" i="0" u="none" strike="noStrike" cap="none" dirty="0">
                <a:solidFill>
                  <a:schemeClr val="dk1"/>
                </a:solidFill>
                <a:latin typeface="Arial"/>
                <a:ea typeface="Arial"/>
                <a:cs typeface="Arial"/>
                <a:sym typeface="Arial"/>
              </a:rPr>
              <a:t> qua </a:t>
            </a:r>
            <a:r>
              <a:rPr lang="en-GB" sz="1100" b="0" i="0" u="none" strike="noStrike" cap="none" dirty="0" err="1">
                <a:solidFill>
                  <a:schemeClr val="dk1"/>
                </a:solidFill>
                <a:latin typeface="Arial"/>
                <a:ea typeface="Arial"/>
                <a:cs typeface="Arial"/>
                <a:sym typeface="Arial"/>
              </a:rPr>
              <a:t>việc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cung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cấp</a:t>
            </a:r>
            <a:r>
              <a:rPr lang="en-GB" sz="1100" b="0" i="0" u="none" strike="noStrike" cap="none" dirty="0">
                <a:solidFill>
                  <a:schemeClr val="dk1"/>
                </a:solidFill>
                <a:latin typeface="Arial"/>
                <a:ea typeface="Arial"/>
                <a:cs typeface="Arial"/>
                <a:sym typeface="Arial"/>
              </a:rPr>
              <a:t> </a:t>
            </a:r>
            <a:r>
              <a:rPr lang="en-GB" sz="1100" dirty="0" err="1">
                <a:solidFill>
                  <a:schemeClr val="dk1"/>
                </a:solidFill>
              </a:rPr>
              <a:t>một</a:t>
            </a:r>
            <a:r>
              <a:rPr lang="en-GB" sz="1100" dirty="0">
                <a:solidFill>
                  <a:schemeClr val="dk1"/>
                </a:solidFill>
              </a:rPr>
              <a:t> </a:t>
            </a:r>
            <a:r>
              <a:rPr lang="en-GB" sz="1100" b="0" i="0" u="none" strike="noStrike" cap="none" dirty="0" err="1">
                <a:solidFill>
                  <a:schemeClr val="dk1"/>
                </a:solidFill>
                <a:latin typeface="Arial"/>
                <a:ea typeface="Arial"/>
                <a:cs typeface="Arial"/>
                <a:sym typeface="Arial"/>
              </a:rPr>
              <a:t>số</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kỹ</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năng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gợi</a:t>
            </a:r>
            <a:r>
              <a:rPr lang="en-GB" sz="1100" b="0" i="0" u="none" strike="noStrike" cap="none" dirty="0">
                <a:solidFill>
                  <a:schemeClr val="dk1"/>
                </a:solidFill>
                <a:latin typeface="Arial"/>
                <a:ea typeface="Arial"/>
                <a:cs typeface="Arial"/>
                <a:sym typeface="Arial"/>
              </a:rPr>
              <a:t> ý </a:t>
            </a:r>
            <a:r>
              <a:rPr lang="en-GB" sz="1100" b="0" i="0" u="none" strike="noStrike" cap="none" dirty="0" err="1">
                <a:solidFill>
                  <a:schemeClr val="dk1"/>
                </a:solidFill>
                <a:latin typeface="Arial"/>
                <a:ea typeface="Arial"/>
                <a:cs typeface="Arial"/>
                <a:sym typeface="Arial"/>
              </a:rPr>
              <a:t>để</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cộng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viên</a:t>
            </a:r>
            <a:r>
              <a:rPr lang="en-GB" sz="1100" b="0" i="0" u="none" strike="noStrike" cap="none" dirty="0">
                <a:solidFill>
                  <a:schemeClr val="dk1"/>
                </a:solidFill>
                <a:latin typeface="Arial"/>
                <a:ea typeface="Arial"/>
                <a:cs typeface="Arial"/>
                <a:sym typeface="Arial"/>
              </a:rPr>
              <a:t> y </a:t>
            </a:r>
            <a:r>
              <a:rPr lang="en-GB" sz="1100" b="0" i="0" u="none" strike="noStrike" cap="none" dirty="0" err="1">
                <a:solidFill>
                  <a:schemeClr val="dk1"/>
                </a:solidFill>
                <a:latin typeface="Arial"/>
                <a:ea typeface="Arial"/>
                <a:cs typeface="Arial"/>
                <a:sym typeface="Arial"/>
              </a:rPr>
              <a:t>tế</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cùng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khám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phá</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tạo</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nên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một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quá</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trình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học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chủ</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động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cho</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chính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mình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từ</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đó</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góp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phần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nâng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cao</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hiệu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quả</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truyền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thông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về</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tiêm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chủng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tại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địa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phương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Chương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trình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tập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huấn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được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xây</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dựng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với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đặc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tính</a:t>
            </a:r>
            <a:r>
              <a:rPr lang="en-GB" sz="1100" b="0" i="0" u="none" strike="noStrike" cap="none" dirty="0">
                <a:solidFill>
                  <a:schemeClr val="dk1"/>
                </a:solidFill>
                <a:latin typeface="Arial"/>
                <a:ea typeface="Arial"/>
                <a:cs typeface="Arial"/>
                <a:sym typeface="Arial"/>
              </a:rPr>
              <a:t>: </a:t>
            </a:r>
            <a:r>
              <a:rPr lang="en-GB" sz="1100" b="1" i="1" dirty="0" err="1">
                <a:solidFill>
                  <a:srgbClr val="456980"/>
                </a:solidFill>
              </a:rPr>
              <a:t>Tương</a:t>
            </a:r>
            <a:r>
              <a:rPr lang="en-GB" sz="1100" b="1" i="1" dirty="0">
                <a:solidFill>
                  <a:srgbClr val="456980"/>
                </a:solidFill>
              </a:rPr>
              <a:t> </a:t>
            </a:r>
            <a:r>
              <a:rPr lang="en-GB" sz="1100" b="1" i="1" dirty="0" err="1">
                <a:solidFill>
                  <a:srgbClr val="456980"/>
                </a:solidFill>
              </a:rPr>
              <a:t>tác</a:t>
            </a:r>
            <a:r>
              <a:rPr lang="en-GB" sz="1100" b="1" i="1" dirty="0">
                <a:solidFill>
                  <a:srgbClr val="456980"/>
                </a:solidFill>
              </a:rPr>
              <a:t> </a:t>
            </a:r>
            <a:r>
              <a:rPr lang="en-GB" sz="1100" b="1" i="1" dirty="0" err="1">
                <a:solidFill>
                  <a:srgbClr val="456980"/>
                </a:solidFill>
              </a:rPr>
              <a:t>xã</a:t>
            </a:r>
            <a:r>
              <a:rPr lang="en-GB" sz="1100" b="1" i="1" dirty="0">
                <a:solidFill>
                  <a:srgbClr val="456980"/>
                </a:solidFill>
              </a:rPr>
              <a:t> </a:t>
            </a:r>
            <a:r>
              <a:rPr lang="en-GB" sz="1100" b="1" i="1" dirty="0" err="1">
                <a:solidFill>
                  <a:srgbClr val="456980"/>
                </a:solidFill>
              </a:rPr>
              <a:t>hội</a:t>
            </a:r>
            <a:r>
              <a:rPr lang="en-GB" sz="1100" b="1" i="1" dirty="0">
                <a:solidFill>
                  <a:srgbClr val="456980"/>
                </a:solidFill>
              </a:rPr>
              <a:t>, </a:t>
            </a:r>
            <a:r>
              <a:rPr lang="en-GB" sz="1100" b="1" i="1" dirty="0" err="1">
                <a:solidFill>
                  <a:srgbClr val="456980"/>
                </a:solidFill>
              </a:rPr>
              <a:t>Phù</a:t>
            </a:r>
            <a:r>
              <a:rPr lang="en-GB" sz="1100" b="1" i="1" dirty="0">
                <a:solidFill>
                  <a:srgbClr val="456980"/>
                </a:solidFill>
              </a:rPr>
              <a:t> </a:t>
            </a:r>
            <a:r>
              <a:rPr lang="en-GB" sz="1100" b="1" i="1" dirty="0" err="1">
                <a:solidFill>
                  <a:srgbClr val="456980"/>
                </a:solidFill>
              </a:rPr>
              <a:t>hợp</a:t>
            </a:r>
            <a:r>
              <a:rPr lang="en-GB" sz="1100" b="1" i="1" dirty="0">
                <a:solidFill>
                  <a:srgbClr val="456980"/>
                </a:solidFill>
              </a:rPr>
              <a:t> </a:t>
            </a:r>
            <a:r>
              <a:rPr lang="en-GB" sz="1100" b="1" i="1" dirty="0" err="1">
                <a:solidFill>
                  <a:srgbClr val="456980"/>
                </a:solidFill>
              </a:rPr>
              <a:t>bối</a:t>
            </a:r>
            <a:r>
              <a:rPr lang="en-GB" sz="1100" b="1" i="1" dirty="0">
                <a:solidFill>
                  <a:srgbClr val="456980"/>
                </a:solidFill>
              </a:rPr>
              <a:t> </a:t>
            </a:r>
            <a:r>
              <a:rPr lang="en-GB" sz="1100" b="1" i="1" dirty="0" err="1">
                <a:solidFill>
                  <a:srgbClr val="456980"/>
                </a:solidFill>
              </a:rPr>
              <a:t>cảnh</a:t>
            </a:r>
            <a:r>
              <a:rPr lang="en-GB" sz="1100" b="1" i="1"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và</a:t>
            </a:r>
            <a:r>
              <a:rPr lang="en-GB" sz="1100" b="0" i="0" u="none" strike="noStrike" cap="none" dirty="0">
                <a:solidFill>
                  <a:schemeClr val="dk1"/>
                </a:solidFill>
                <a:latin typeface="Arial"/>
                <a:ea typeface="Arial"/>
                <a:cs typeface="Arial"/>
                <a:sym typeface="Arial"/>
              </a:rPr>
              <a:t> </a:t>
            </a:r>
            <a:r>
              <a:rPr lang="en-GB" sz="1100" b="1" i="1" u="none" strike="noStrike" cap="none" dirty="0" err="1">
                <a:solidFill>
                  <a:srgbClr val="456980"/>
                </a:solidFill>
                <a:latin typeface="Arial"/>
                <a:ea typeface="Arial"/>
                <a:cs typeface="Arial"/>
                <a:sym typeface="Arial"/>
              </a:rPr>
              <a:t>Tạo</a:t>
            </a:r>
            <a:r>
              <a:rPr lang="en-GB" sz="1100" b="1" i="1" u="none" strike="noStrike" cap="none" dirty="0">
                <a:solidFill>
                  <a:srgbClr val="456980"/>
                </a:solidFill>
                <a:latin typeface="Arial"/>
                <a:ea typeface="Arial"/>
                <a:cs typeface="Arial"/>
                <a:sym typeface="Arial"/>
              </a:rPr>
              <a:t> </a:t>
            </a:r>
            <a:r>
              <a:rPr lang="en-GB" sz="1100" b="1" i="1" u="none" strike="noStrike" cap="none" dirty="0" err="1">
                <a:solidFill>
                  <a:srgbClr val="456980"/>
                </a:solidFill>
                <a:latin typeface="Arial"/>
                <a:ea typeface="Arial"/>
                <a:cs typeface="Arial"/>
                <a:sym typeface="Arial"/>
              </a:rPr>
              <a:t>động</a:t>
            </a:r>
            <a:r>
              <a:rPr lang="en-GB" sz="1100" b="1" i="1" u="none" strike="noStrike" cap="none" dirty="0">
                <a:solidFill>
                  <a:srgbClr val="456980"/>
                </a:solidFill>
                <a:latin typeface="Arial"/>
                <a:ea typeface="Arial"/>
                <a:cs typeface="Arial"/>
                <a:sym typeface="Arial"/>
              </a:rPr>
              <a:t> </a:t>
            </a:r>
            <a:r>
              <a:rPr lang="en-GB" sz="1100" b="1" i="1" u="none" strike="noStrike" cap="none" dirty="0" err="1">
                <a:solidFill>
                  <a:srgbClr val="456980"/>
                </a:solidFill>
                <a:latin typeface="Arial"/>
                <a:ea typeface="Arial"/>
                <a:cs typeface="Arial"/>
                <a:sym typeface="Arial"/>
              </a:rPr>
              <a:t>lực</a:t>
            </a:r>
            <a:r>
              <a:rPr lang="en-GB" sz="1100" b="0" i="0" u="none" strike="noStrike" cap="none" dirty="0">
                <a:solidFill>
                  <a:schemeClr val="dk1"/>
                </a:solidFill>
                <a:latin typeface="Arial"/>
                <a:ea typeface="Arial"/>
                <a:cs typeface="Arial"/>
                <a:sym typeface="Arial"/>
              </a:rPr>
              <a:t>. </a:t>
            </a:r>
          </a:p>
          <a:p>
            <a:pPr marL="0" marR="0" lvl="0" indent="0" algn="just" rtl="0">
              <a:lnSpc>
                <a:spcPct val="100000"/>
              </a:lnSpc>
              <a:spcAft>
                <a:spcPts val="600"/>
              </a:spcAft>
              <a:buClr>
                <a:srgbClr val="000000"/>
              </a:buClr>
              <a:buSzPts val="1100"/>
              <a:buFont typeface="Arial"/>
              <a:buNone/>
            </a:pPr>
            <a:r>
              <a:rPr lang="en-GB" sz="1100" b="0" i="0" u="none" strike="noStrike" cap="none" dirty="0">
                <a:solidFill>
                  <a:schemeClr val="dk1"/>
                </a:solidFill>
                <a:latin typeface="Arial"/>
                <a:ea typeface="Arial"/>
                <a:cs typeface="Arial"/>
                <a:sym typeface="Arial"/>
              </a:rPr>
              <a:t>Các </a:t>
            </a:r>
            <a:r>
              <a:rPr lang="en-GB" sz="1100" b="0" i="0" u="none" strike="noStrike" cap="none" dirty="0" err="1">
                <a:solidFill>
                  <a:schemeClr val="dk1"/>
                </a:solidFill>
                <a:latin typeface="Arial"/>
                <a:ea typeface="Arial"/>
                <a:cs typeface="Arial"/>
                <a:sym typeface="Arial"/>
              </a:rPr>
              <a:t>công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cụ</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tập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huấn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chính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gồm</a:t>
            </a:r>
            <a:r>
              <a:rPr lang="en-GB" sz="1100" b="0" i="0" u="none" strike="noStrike" cap="none" dirty="0">
                <a:solidFill>
                  <a:schemeClr val="dk1"/>
                </a:solidFill>
                <a:latin typeface="Arial"/>
                <a:ea typeface="Arial"/>
                <a:cs typeface="Arial"/>
                <a:sym typeface="Arial"/>
              </a:rPr>
              <a:t>:</a:t>
            </a:r>
            <a:endParaRPr lang="en-GB" sz="1100" b="0" i="0" u="none" strike="noStrike" cap="none" dirty="0">
              <a:solidFill>
                <a:schemeClr val="dk1"/>
              </a:solidFill>
              <a:latin typeface="Arial"/>
              <a:ea typeface="Arial"/>
              <a:cs typeface="Arial"/>
            </a:endParaRPr>
          </a:p>
          <a:p>
            <a:pPr marL="0" marR="0" lvl="0" indent="0" algn="just" rtl="0">
              <a:lnSpc>
                <a:spcPct val="100000"/>
              </a:lnSpc>
              <a:spcAft>
                <a:spcPts val="60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a:p>
            <a:pPr marL="171450" marR="0" lvl="0" indent="-171450" algn="just" rtl="0">
              <a:lnSpc>
                <a:spcPct val="100000"/>
              </a:lnSpc>
              <a:spcAft>
                <a:spcPts val="600"/>
              </a:spcAft>
              <a:buClr>
                <a:srgbClr val="456980"/>
              </a:buClr>
              <a:buSzPts val="1100"/>
              <a:buFont typeface="Noto Sans Symbols"/>
              <a:buChar char="▪"/>
            </a:pPr>
            <a:r>
              <a:rPr lang="en-GB" sz="1100" b="1" i="0" u="none" strike="noStrike" cap="none" dirty="0">
                <a:solidFill>
                  <a:srgbClr val="456980"/>
                </a:solidFill>
                <a:latin typeface="Arial"/>
                <a:ea typeface="Arial"/>
                <a:cs typeface="Arial"/>
                <a:sym typeface="Arial"/>
              </a:rPr>
              <a:t>NHẬP VAI: </a:t>
            </a:r>
            <a:r>
              <a:rPr lang="en-GB" sz="1100" b="0" i="0" u="none" strike="noStrike" cap="none" dirty="0" err="1">
                <a:solidFill>
                  <a:schemeClr val="dk1"/>
                </a:solidFill>
                <a:latin typeface="Arial"/>
                <a:ea typeface="Arial"/>
                <a:cs typeface="Arial"/>
                <a:sym typeface="Arial"/>
              </a:rPr>
              <a:t>Với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công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cụ</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này</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học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viên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sẽ</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đóng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vai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xử</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lý</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tình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huống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giả</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tưởng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Việc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nhập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vai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sẽ</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khuyến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khích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học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viên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tư</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duy</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một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vấn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đề</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từ</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nhiều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góc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độ</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khác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nhau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từ</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đó</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tìm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ra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câu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trả</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lời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giải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pháp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toàn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diện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cho</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vấn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đề</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ấy</a:t>
            </a:r>
            <a:r>
              <a:rPr lang="en-GB" sz="1100" b="0" i="0" u="none" strike="noStrike" cap="none" dirty="0">
                <a:solidFill>
                  <a:schemeClr val="dk1"/>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a:p>
            <a:pPr marL="171450" marR="0" lvl="0" indent="-171450" algn="just" rtl="0">
              <a:lnSpc>
                <a:spcPct val="100000"/>
              </a:lnSpc>
              <a:spcAft>
                <a:spcPts val="600"/>
              </a:spcAft>
              <a:buClr>
                <a:srgbClr val="456980"/>
              </a:buClr>
              <a:buSzPts val="1100"/>
              <a:buFont typeface="Noto Sans Symbols"/>
              <a:buChar char="▪"/>
            </a:pPr>
            <a:r>
              <a:rPr lang="en-GB" sz="1100" b="1" i="0" u="none" strike="noStrike" cap="none" dirty="0">
                <a:solidFill>
                  <a:srgbClr val="456980"/>
                </a:solidFill>
                <a:latin typeface="Arial"/>
                <a:ea typeface="Arial"/>
                <a:cs typeface="Arial"/>
                <a:sym typeface="Arial"/>
              </a:rPr>
              <a:t>CHIA SẺ CÂU CHUYỆN: </a:t>
            </a:r>
            <a:r>
              <a:rPr lang="en-GB" sz="1100" b="0" i="0" u="none" strike="noStrike" cap="none" dirty="0" err="1">
                <a:solidFill>
                  <a:schemeClr val="dk1"/>
                </a:solidFill>
                <a:latin typeface="Arial"/>
                <a:ea typeface="Arial"/>
                <a:cs typeface="Arial"/>
                <a:sym typeface="Arial"/>
              </a:rPr>
              <a:t>Với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công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cụ</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này</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người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điều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phối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tập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huấn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sẽ</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đặt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ra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câu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hỏi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hoặc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mở</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ra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chủ</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đề</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thảo</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luận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để</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người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tham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gia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điểm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lại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những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hoạt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động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sự</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kiện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mà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họ</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đã</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trải</a:t>
            </a:r>
            <a:r>
              <a:rPr lang="en-GB" sz="1100" b="0" i="0" u="none" strike="noStrike" cap="none" dirty="0">
                <a:solidFill>
                  <a:schemeClr val="dk1"/>
                </a:solidFill>
                <a:latin typeface="Arial"/>
                <a:ea typeface="Arial"/>
                <a:cs typeface="Arial"/>
                <a:sym typeface="Arial"/>
              </a:rPr>
              <a:t> qua, </a:t>
            </a:r>
            <a:r>
              <a:rPr lang="en-GB" sz="1100" b="0" i="0" u="none" strike="noStrike" cap="none" dirty="0" err="1">
                <a:solidFill>
                  <a:schemeClr val="dk1"/>
                </a:solidFill>
                <a:latin typeface="Arial"/>
                <a:ea typeface="Arial"/>
                <a:cs typeface="Arial"/>
                <a:sym typeface="Arial"/>
              </a:rPr>
              <a:t>rồi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phân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tích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những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trải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nghiệm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giả</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thuyết</a:t>
            </a:r>
            <a:r>
              <a:rPr lang="en-GB" sz="1100" b="0" i="0" u="none" strike="noStrike" cap="none" dirty="0">
                <a:solidFill>
                  <a:schemeClr val="dk1"/>
                </a:solidFill>
                <a:latin typeface="Arial"/>
                <a:ea typeface="Arial"/>
                <a:cs typeface="Arial"/>
                <a:sym typeface="Arial"/>
              </a:rPr>
              <a:t> ban </a:t>
            </a:r>
            <a:r>
              <a:rPr lang="en-GB" sz="1100" b="0" i="0" u="none" strike="noStrike" cap="none" dirty="0" err="1">
                <a:solidFill>
                  <a:schemeClr val="dk1"/>
                </a:solidFill>
                <a:latin typeface="Arial"/>
                <a:ea typeface="Arial"/>
                <a:cs typeface="Arial"/>
                <a:sym typeface="Arial"/>
              </a:rPr>
              <a:t>đầu</a:t>
            </a:r>
            <a:r>
              <a:rPr lang="en-GB" sz="1100" b="0" i="0" u="none" strike="noStrike" cap="none" dirty="0">
                <a:solidFill>
                  <a:schemeClr val="dk1"/>
                </a:solidFill>
                <a:latin typeface="Arial"/>
                <a:ea typeface="Arial"/>
                <a:cs typeface="Arial"/>
                <a:sym typeface="Arial"/>
              </a:rPr>
              <a:t> của </a:t>
            </a:r>
            <a:r>
              <a:rPr lang="en-GB" sz="1100" b="0" i="0" u="none" strike="noStrike" cap="none" dirty="0" err="1">
                <a:solidFill>
                  <a:schemeClr val="dk1"/>
                </a:solidFill>
                <a:latin typeface="Arial"/>
                <a:ea typeface="Arial"/>
                <a:cs typeface="Arial"/>
                <a:sym typeface="Arial"/>
              </a:rPr>
              <a:t>mình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từ</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đó</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rút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ra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bài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học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cho</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bản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thân</a:t>
            </a:r>
            <a:r>
              <a:rPr lang="en-GB" sz="1100" b="0" i="0" u="none" strike="noStrike" cap="none" dirty="0">
                <a:solidFill>
                  <a:schemeClr val="dk1"/>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a:p>
            <a:pPr marL="171450" indent="-171450" algn="just">
              <a:spcAft>
                <a:spcPts val="600"/>
              </a:spcAft>
              <a:buClr>
                <a:srgbClr val="456980"/>
              </a:buClr>
              <a:buSzPts val="1100"/>
              <a:buFont typeface="Noto Sans Symbols"/>
              <a:buChar char="▪"/>
            </a:pPr>
            <a:r>
              <a:rPr lang="en-GB" sz="1100" b="1" i="0" u="none" strike="noStrike" cap="none" dirty="0">
                <a:solidFill>
                  <a:srgbClr val="456980"/>
                </a:solidFill>
                <a:latin typeface="Arial"/>
                <a:ea typeface="Arial"/>
                <a:cs typeface="Arial"/>
                <a:sym typeface="Arial"/>
              </a:rPr>
              <a:t>LÀM VIỆC NHÓM: </a:t>
            </a:r>
            <a:r>
              <a:rPr lang="en-GB" sz="1100" b="0" i="0" u="none" strike="noStrike" cap="none" dirty="0" err="1">
                <a:solidFill>
                  <a:schemeClr val="dk1"/>
                </a:solidFill>
                <a:latin typeface="Arial"/>
                <a:ea typeface="Arial"/>
                <a:cs typeface="Arial"/>
                <a:sym typeface="Arial"/>
              </a:rPr>
              <a:t>Chỉ</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chung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hoạt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động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mà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người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tham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gia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phải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thực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hành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hoặc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làm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việc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theo</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nhóm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từ</a:t>
            </a:r>
            <a:r>
              <a:rPr lang="en-GB" sz="1100" b="0" i="0" u="none" strike="noStrike" cap="none" dirty="0">
                <a:solidFill>
                  <a:schemeClr val="dk1"/>
                </a:solidFill>
                <a:latin typeface="Arial"/>
                <a:ea typeface="Arial"/>
                <a:cs typeface="Arial"/>
                <a:sym typeface="Arial"/>
              </a:rPr>
              <a:t> 2 </a:t>
            </a:r>
            <a:r>
              <a:rPr lang="en-GB" sz="1100" b="0" i="0" u="none" strike="noStrike" cap="none" dirty="0" err="1">
                <a:solidFill>
                  <a:schemeClr val="dk1"/>
                </a:solidFill>
                <a:latin typeface="Arial"/>
                <a:ea typeface="Arial"/>
                <a:cs typeface="Arial"/>
                <a:sym typeface="Arial"/>
              </a:rPr>
              <a:t>người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trở</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lên</a:t>
            </a:r>
            <a:r>
              <a:rPr lang="en-GB" sz="1100" b="0" i="0" u="none" strike="noStrike" cap="none" dirty="0">
                <a:solidFill>
                  <a:schemeClr val="dk1"/>
                </a:solidFill>
                <a:latin typeface="Arial"/>
                <a:ea typeface="Arial"/>
                <a:cs typeface="Arial"/>
                <a:sym typeface="Arial"/>
              </a:rPr>
              <a:t>. Các </a:t>
            </a:r>
            <a:r>
              <a:rPr lang="en-GB" sz="1100" b="0" i="0" u="none" strike="noStrike" cap="none" dirty="0" err="1">
                <a:solidFill>
                  <a:schemeClr val="dk1"/>
                </a:solidFill>
                <a:latin typeface="Arial"/>
                <a:ea typeface="Arial"/>
                <a:cs typeface="Arial"/>
                <a:sym typeface="Arial"/>
              </a:rPr>
              <a:t>hoạt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động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này</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sẽ</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giúp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tăng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cường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kỹ</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năng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phối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hợp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làm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việc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nhóm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tạo</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nên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cơ</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hội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học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hỏi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lẫn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nhau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cho</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người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tham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gia</a:t>
            </a:r>
            <a:r>
              <a:rPr lang="en-GB" sz="1100" b="0" i="0" u="none" strike="noStrike" cap="none" dirty="0">
                <a:solidFill>
                  <a:schemeClr val="dk1"/>
                </a:solidFill>
                <a:latin typeface="Arial"/>
                <a:ea typeface="Arial"/>
                <a:cs typeface="Arial"/>
                <a:sym typeface="Arial"/>
              </a:rPr>
              <a:t>.</a:t>
            </a:r>
            <a:r>
              <a:rPr lang="en-GB" sz="1100" dirty="0">
                <a:solidFill>
                  <a:schemeClr val="dk1"/>
                </a:solidFill>
              </a:rPr>
              <a:t> </a:t>
            </a:r>
            <a:endParaRPr sz="1100" b="0" i="0" u="none" strike="noStrike" cap="none" dirty="0">
              <a:solidFill>
                <a:srgbClr val="000000"/>
              </a:solidFill>
              <a:latin typeface="Arial"/>
              <a:ea typeface="Arial"/>
              <a:cs typeface="Arial"/>
              <a:sym typeface="Arial"/>
            </a:endParaRPr>
          </a:p>
          <a:p>
            <a:pPr marL="171450" marR="0" lvl="0" indent="-171450" algn="just" rtl="0">
              <a:lnSpc>
                <a:spcPct val="100000"/>
              </a:lnSpc>
              <a:spcAft>
                <a:spcPts val="600"/>
              </a:spcAft>
              <a:buClr>
                <a:srgbClr val="456980"/>
              </a:buClr>
              <a:buSzPts val="1100"/>
              <a:buFont typeface="Noto Sans Symbols"/>
              <a:buChar char="▪"/>
            </a:pPr>
            <a:r>
              <a:rPr lang="en-GB" sz="1100" b="1" i="0" u="none" strike="noStrike" cap="none" dirty="0">
                <a:solidFill>
                  <a:srgbClr val="456980"/>
                </a:solidFill>
                <a:latin typeface="Arial"/>
                <a:ea typeface="Arial"/>
                <a:cs typeface="Arial"/>
                <a:sym typeface="Arial"/>
              </a:rPr>
              <a:t>THUYẾT TRÌNH:</a:t>
            </a:r>
            <a:r>
              <a:rPr lang="en-GB" sz="1100" b="1"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là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việc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người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tham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gia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sẽ</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tự</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trình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bày</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một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thông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điệp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hoặc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một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vấn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đề</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trước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tập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thể</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Thực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hành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thuyết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trình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trong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một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môi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trường</a:t>
            </a:r>
            <a:r>
              <a:rPr lang="en-GB" sz="1100" b="0" i="0" u="none" strike="noStrike" cap="none" dirty="0">
                <a:solidFill>
                  <a:schemeClr val="dk1"/>
                </a:solidFill>
                <a:latin typeface="Arial"/>
                <a:ea typeface="Arial"/>
                <a:cs typeface="Arial"/>
                <a:sym typeface="Arial"/>
              </a:rPr>
              <a:t> an </a:t>
            </a:r>
            <a:r>
              <a:rPr lang="en-GB" sz="1100" b="0" i="0" u="none" strike="noStrike" cap="none" dirty="0" err="1">
                <a:solidFill>
                  <a:schemeClr val="dk1"/>
                </a:solidFill>
                <a:latin typeface="Arial"/>
                <a:ea typeface="Arial"/>
                <a:cs typeface="Arial"/>
                <a:sym typeface="Arial"/>
              </a:rPr>
              <a:t>toàn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nhận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sự</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động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viên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từ</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tập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thể</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sẽ</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giúp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người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tham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gia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có</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thêm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sự</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tự</a:t>
            </a:r>
            <a:r>
              <a:rPr lang="en-GB" sz="1100" b="0" i="0" u="none" strike="noStrike" cap="none" dirty="0">
                <a:solidFill>
                  <a:schemeClr val="dk1"/>
                </a:solidFill>
                <a:latin typeface="Arial"/>
                <a:ea typeface="Arial"/>
                <a:cs typeface="Arial"/>
                <a:sym typeface="Arial"/>
              </a:rPr>
              <a:t> tin </a:t>
            </a:r>
            <a:r>
              <a:rPr lang="en-GB" sz="1100" b="0" i="0" u="none" strike="noStrike" cap="none" dirty="0" err="1">
                <a:solidFill>
                  <a:schemeClr val="dk1"/>
                </a:solidFill>
                <a:latin typeface="Arial"/>
                <a:ea typeface="Arial"/>
                <a:cs typeface="Arial"/>
                <a:sym typeface="Arial"/>
              </a:rPr>
              <a:t>vào</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bản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thân</a:t>
            </a:r>
            <a:r>
              <a:rPr lang="en-GB" sz="1100" b="0" i="0" u="none" strike="noStrike" cap="none" dirty="0">
                <a:solidFill>
                  <a:schemeClr val="dk1"/>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a:p>
            <a:pPr marL="171450" marR="0" lvl="0" indent="-171450" algn="just" rtl="0">
              <a:lnSpc>
                <a:spcPct val="100000"/>
              </a:lnSpc>
              <a:spcAft>
                <a:spcPts val="600"/>
              </a:spcAft>
              <a:buClr>
                <a:srgbClr val="456980"/>
              </a:buClr>
              <a:buSzPts val="1100"/>
              <a:buFont typeface="Noto Sans Symbols"/>
              <a:buChar char="▪"/>
            </a:pPr>
            <a:r>
              <a:rPr lang="en-GB" sz="1100" b="1" i="0" u="none" strike="noStrike" cap="none" dirty="0">
                <a:solidFill>
                  <a:srgbClr val="456980"/>
                </a:solidFill>
                <a:latin typeface="Arial"/>
                <a:ea typeface="Arial"/>
                <a:cs typeface="Arial"/>
                <a:sym typeface="Arial"/>
              </a:rPr>
              <a:t>CÔNG CỤ SÁNG TẠO:</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như</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vẽ</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tranh</a:t>
            </a:r>
            <a:r>
              <a:rPr lang="en-GB" sz="1100" b="0" i="0" u="none" strike="noStrike" cap="none" dirty="0">
                <a:solidFill>
                  <a:schemeClr val="dk1"/>
                </a:solidFill>
                <a:latin typeface="Arial"/>
                <a:ea typeface="Arial"/>
                <a:cs typeface="Arial"/>
                <a:sym typeface="Arial"/>
              </a:rPr>
              <a:t> hay </a:t>
            </a:r>
            <a:r>
              <a:rPr lang="en-GB" sz="1100" b="0" i="0" u="none" strike="noStrike" cap="none" dirty="0" err="1">
                <a:solidFill>
                  <a:schemeClr val="dk1"/>
                </a:solidFill>
                <a:latin typeface="Arial"/>
                <a:ea typeface="Arial"/>
                <a:cs typeface="Arial"/>
                <a:sym typeface="Arial"/>
              </a:rPr>
              <a:t>vẽ</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sơ</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đồ</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sẽ</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là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những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hoạt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động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giúp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người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tham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gia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thể</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hiện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suy</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nghĩ</a:t>
            </a:r>
            <a:r>
              <a:rPr lang="en-GB" sz="1100" b="0" i="0" u="none" strike="noStrike" cap="none" dirty="0">
                <a:solidFill>
                  <a:schemeClr val="dk1"/>
                </a:solidFill>
                <a:latin typeface="Arial"/>
                <a:ea typeface="Arial"/>
                <a:cs typeface="Arial"/>
                <a:sym typeface="Arial"/>
              </a:rPr>
              <a:t> của </a:t>
            </a:r>
            <a:r>
              <a:rPr lang="en-GB" sz="1100" b="0" i="0" u="none" strike="noStrike" cap="none" dirty="0" err="1">
                <a:solidFill>
                  <a:schemeClr val="dk1"/>
                </a:solidFill>
                <a:latin typeface="Arial"/>
                <a:ea typeface="Arial"/>
                <a:cs typeface="Arial"/>
                <a:sym typeface="Arial"/>
              </a:rPr>
              <a:t>mình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thông</a:t>
            </a:r>
            <a:r>
              <a:rPr lang="en-GB" sz="1100" b="0" i="0" u="none" strike="noStrike" cap="none" dirty="0">
                <a:solidFill>
                  <a:schemeClr val="dk1"/>
                </a:solidFill>
                <a:latin typeface="Arial"/>
                <a:ea typeface="Arial"/>
                <a:cs typeface="Arial"/>
                <a:sym typeface="Arial"/>
              </a:rPr>
              <a:t> qua </a:t>
            </a:r>
            <a:r>
              <a:rPr lang="en-GB" sz="1100" b="0" i="0" u="none" strike="noStrike" cap="none" dirty="0" err="1">
                <a:solidFill>
                  <a:schemeClr val="dk1"/>
                </a:solidFill>
                <a:latin typeface="Arial"/>
                <a:ea typeface="Arial"/>
                <a:cs typeface="Arial"/>
                <a:sym typeface="Arial"/>
              </a:rPr>
              <a:t>hình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ảnh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màu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sắc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hình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khối</a:t>
            </a:r>
            <a:r>
              <a:rPr lang="en-GB" sz="1100" b="0" i="0" u="none" strike="noStrike" cap="none" dirty="0">
                <a:solidFill>
                  <a:schemeClr val="dk1"/>
                </a:solidFill>
                <a:latin typeface="Arial"/>
                <a:ea typeface="Arial"/>
                <a:cs typeface="Arial"/>
                <a:sym typeface="Arial"/>
              </a:rPr>
              <a:t>.</a:t>
            </a:r>
            <a:endParaRPr sz="1100" dirty="0"/>
          </a:p>
          <a:p>
            <a:pPr marL="171450" marR="0" lvl="0" indent="-171450" algn="just" rtl="0">
              <a:lnSpc>
                <a:spcPct val="100000"/>
              </a:lnSpc>
              <a:spcAft>
                <a:spcPts val="600"/>
              </a:spcAft>
              <a:buClr>
                <a:srgbClr val="456980"/>
              </a:buClr>
              <a:buSzPts val="1100"/>
              <a:buFont typeface="Noto Sans Symbols"/>
              <a:buChar char="▪"/>
            </a:pPr>
            <a:r>
              <a:rPr lang="en-GB" sz="1100" b="1" i="0" u="none" strike="noStrike" cap="none" dirty="0">
                <a:solidFill>
                  <a:srgbClr val="456980"/>
                </a:solidFill>
                <a:latin typeface="Arial"/>
                <a:ea typeface="Arial"/>
                <a:cs typeface="Arial"/>
                <a:sym typeface="Arial"/>
              </a:rPr>
              <a:t>CÁC HOẠT ĐỘNG ‘CHƠI’: </a:t>
            </a:r>
            <a:r>
              <a:rPr lang="en-GB" sz="1100" b="0" i="0" u="none" strike="noStrike" cap="none" dirty="0" err="1">
                <a:solidFill>
                  <a:schemeClr val="dk1"/>
                </a:solidFill>
                <a:latin typeface="Arial"/>
                <a:ea typeface="Arial"/>
                <a:cs typeface="Arial"/>
                <a:sym typeface="Arial"/>
              </a:rPr>
              <a:t>là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những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hoạt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động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được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thiết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kế</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giống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như</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một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trò</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chơi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nhưng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vẫn</a:t>
            </a:r>
            <a:r>
              <a:rPr lang="en-GB" sz="1100" b="0" i="0" u="none" strike="noStrike" cap="none" dirty="0">
                <a:solidFill>
                  <a:schemeClr val="dk1"/>
                </a:solidFill>
                <a:latin typeface="Arial"/>
                <a:ea typeface="Arial"/>
                <a:cs typeface="Arial"/>
                <a:sym typeface="Arial"/>
              </a:rPr>
              <a:t> mang </a:t>
            </a:r>
            <a:r>
              <a:rPr lang="en-GB" sz="1100" b="0" i="0" u="none" strike="noStrike" cap="none" dirty="0" err="1">
                <a:solidFill>
                  <a:schemeClr val="dk1"/>
                </a:solidFill>
                <a:latin typeface="Arial"/>
                <a:ea typeface="Arial"/>
                <a:cs typeface="Arial"/>
                <a:sym typeface="Arial"/>
              </a:rPr>
              <a:t>các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mục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tiêu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học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tập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cụ</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thể</a:t>
            </a:r>
            <a:r>
              <a:rPr lang="en-GB" sz="1100" b="0" i="0" u="none" strike="noStrike" cap="none" dirty="0">
                <a:solidFill>
                  <a:schemeClr val="dk1"/>
                </a:solidFill>
                <a:latin typeface="Arial"/>
                <a:ea typeface="Arial"/>
                <a:cs typeface="Arial"/>
                <a:sym typeface="Arial"/>
              </a:rPr>
              <a:t>. Thông qua </a:t>
            </a:r>
            <a:r>
              <a:rPr lang="en-GB" sz="1100" b="0" i="0" u="none" strike="noStrike" cap="none" dirty="0" err="1">
                <a:solidFill>
                  <a:schemeClr val="dk1"/>
                </a:solidFill>
                <a:latin typeface="Arial"/>
                <a:ea typeface="Arial"/>
                <a:cs typeface="Arial"/>
                <a:sym typeface="Arial"/>
              </a:rPr>
              <a:t>việc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chơi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người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tham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gia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được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kiến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thức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mới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kiểm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lại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những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thông</a:t>
            </a:r>
            <a:r>
              <a:rPr lang="en-GB" sz="1100" b="0" i="0" u="none" strike="noStrike" cap="none" dirty="0">
                <a:solidFill>
                  <a:schemeClr val="dk1"/>
                </a:solidFill>
                <a:latin typeface="Arial"/>
                <a:ea typeface="Arial"/>
                <a:cs typeface="Arial"/>
                <a:sym typeface="Arial"/>
              </a:rPr>
              <a:t> tin </a:t>
            </a:r>
            <a:r>
              <a:rPr lang="en-GB" sz="1100" b="0" i="0" u="none" strike="noStrike" cap="none" dirty="0" err="1">
                <a:solidFill>
                  <a:schemeClr val="dk1"/>
                </a:solidFill>
                <a:latin typeface="Arial"/>
                <a:ea typeface="Arial"/>
                <a:cs typeface="Arial"/>
                <a:sym typeface="Arial"/>
              </a:rPr>
              <a:t>mình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đã</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biết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về</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một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chủ</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đề</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nhất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định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đồng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thời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duy</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trì</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được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sự</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hứng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thú</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cho</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buổi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làm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việc</a:t>
            </a:r>
            <a:r>
              <a:rPr lang="en-GB" sz="1100" b="0" i="0" u="none" strike="noStrike" cap="none" dirty="0">
                <a:solidFill>
                  <a:schemeClr val="dk1"/>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a:p>
            <a:pPr marL="171450" marR="0" lvl="0" indent="-171450" algn="just" rtl="0">
              <a:lnSpc>
                <a:spcPct val="100000"/>
              </a:lnSpc>
              <a:spcAft>
                <a:spcPts val="600"/>
              </a:spcAft>
              <a:buClr>
                <a:srgbClr val="456980"/>
              </a:buClr>
              <a:buSzPts val="1100"/>
              <a:buFont typeface="Noto Sans Symbols"/>
              <a:buChar char="▪"/>
            </a:pPr>
            <a:r>
              <a:rPr lang="en-GB" sz="1100" b="1" i="0" u="none" strike="noStrike" cap="none" dirty="0" err="1">
                <a:solidFill>
                  <a:srgbClr val="456980"/>
                </a:solidFill>
                <a:latin typeface="Arial"/>
                <a:ea typeface="Arial"/>
                <a:cs typeface="Arial"/>
                <a:sym typeface="Arial"/>
              </a:rPr>
              <a:t>Cuốn</a:t>
            </a:r>
            <a:r>
              <a:rPr lang="en-GB" sz="1100" b="1" i="0" u="none" strike="noStrike" cap="none" dirty="0">
                <a:solidFill>
                  <a:srgbClr val="456980"/>
                </a:solidFill>
                <a:latin typeface="Arial"/>
                <a:ea typeface="Arial"/>
                <a:cs typeface="Arial"/>
                <a:sym typeface="Arial"/>
              </a:rPr>
              <a:t> ‘NHẬT KÝ CỘNG TÁC VIÊN Y TẾ’: </a:t>
            </a:r>
            <a:r>
              <a:rPr lang="en-GB" sz="1100" b="0" i="0" u="none" strike="noStrike" cap="none" dirty="0" err="1">
                <a:solidFill>
                  <a:schemeClr val="dk1"/>
                </a:solidFill>
                <a:latin typeface="Arial"/>
                <a:ea typeface="Arial"/>
                <a:cs typeface="Arial"/>
                <a:sym typeface="Arial"/>
              </a:rPr>
              <a:t>là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công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cụ</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để</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người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tham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gia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ghi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chép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những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suy</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nghĩ</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về</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tập</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huấn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và</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trải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nghiệm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từ</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công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việc</a:t>
            </a:r>
            <a:r>
              <a:rPr lang="en-GB" sz="1100" b="0" i="0" u="none" strike="noStrike" cap="none" dirty="0">
                <a:solidFill>
                  <a:schemeClr val="dk1"/>
                </a:solidFill>
                <a:latin typeface="Arial"/>
                <a:ea typeface="Arial"/>
                <a:cs typeface="Arial"/>
                <a:sym typeface="Arial"/>
              </a:rPr>
              <a:t> của </a:t>
            </a:r>
            <a:r>
              <a:rPr lang="en-GB" sz="1100" b="0" i="0" u="none" strike="noStrike" cap="none" dirty="0" err="1">
                <a:solidFill>
                  <a:schemeClr val="dk1"/>
                </a:solidFill>
                <a:latin typeface="Arial"/>
                <a:ea typeface="Arial"/>
                <a:cs typeface="Arial"/>
                <a:sym typeface="Arial"/>
              </a:rPr>
              <a:t>mình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Cuốn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nhật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ký</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có</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sẵn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các</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câu</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hỏi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liên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quan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đến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từng</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mô-đun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để</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khuyến</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khích</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người</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tham</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gia</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viết</a:t>
            </a:r>
            <a:r>
              <a:rPr lang="en-GB" sz="1100" b="0" i="0" u="none" strike="noStrike" cap="none" dirty="0">
                <a:solidFill>
                  <a:schemeClr val="dk1"/>
                </a:solidFill>
                <a:latin typeface="Arial"/>
                <a:ea typeface="Arial"/>
                <a:cs typeface="Arial"/>
                <a:sym typeface="Arial"/>
              </a:rPr>
              <a:t> </a:t>
            </a:r>
            <a:r>
              <a:rPr lang="en-GB" sz="1100" b="0" i="0" u="none" strike="noStrike" cap="none" dirty="0" err="1">
                <a:solidFill>
                  <a:schemeClr val="dk1"/>
                </a:solidFill>
                <a:latin typeface="Arial"/>
                <a:ea typeface="Arial"/>
                <a:cs typeface="Arial"/>
                <a:sym typeface="Arial"/>
              </a:rPr>
              <a:t>và</a:t>
            </a:r>
            <a:r>
              <a:rPr lang="en-GB" sz="1100" b="0" i="0" u="none" strike="noStrike" cap="none" dirty="0">
                <a:solidFill>
                  <a:schemeClr val="dk1"/>
                </a:solidFill>
                <a:latin typeface="Arial"/>
                <a:ea typeface="Arial"/>
                <a:cs typeface="Arial"/>
                <a:sym typeface="Arial"/>
              </a:rPr>
              <a:t> chia </a:t>
            </a:r>
            <a:r>
              <a:rPr lang="en-GB" sz="1100" b="0" i="0" u="none" strike="noStrike" cap="none" dirty="0" err="1">
                <a:solidFill>
                  <a:schemeClr val="dk1"/>
                </a:solidFill>
                <a:latin typeface="Arial"/>
                <a:ea typeface="Arial"/>
                <a:cs typeface="Arial"/>
                <a:sym typeface="Arial"/>
              </a:rPr>
              <a:t>sẻ</a:t>
            </a:r>
            <a:r>
              <a:rPr lang="en-GB" sz="1100" b="0" i="0" u="none" strike="noStrike" cap="none" dirty="0">
                <a:solidFill>
                  <a:schemeClr val="dk1"/>
                </a:solidFill>
                <a:latin typeface="Arial"/>
                <a:ea typeface="Arial"/>
                <a:cs typeface="Arial"/>
                <a:sym typeface="Arial"/>
              </a:rPr>
              <a:t> ý </a:t>
            </a:r>
            <a:r>
              <a:rPr lang="en-GB" sz="1100" b="0" i="0" u="none" strike="noStrike" cap="none" dirty="0" err="1">
                <a:solidFill>
                  <a:schemeClr val="dk1"/>
                </a:solidFill>
                <a:latin typeface="Arial"/>
                <a:ea typeface="Arial"/>
                <a:cs typeface="Arial"/>
                <a:sym typeface="Arial"/>
              </a:rPr>
              <a:t>tưởng</a:t>
            </a:r>
            <a:r>
              <a:rPr lang="en-GB" sz="1100" b="0"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p:txBody>
      </p:sp>
      <p:sp>
        <p:nvSpPr>
          <p:cNvPr id="123" name="Google Shape;123;p3"/>
          <p:cNvSpPr txBox="1"/>
          <p:nvPr/>
        </p:nvSpPr>
        <p:spPr>
          <a:xfrm>
            <a:off x="585108" y="626443"/>
            <a:ext cx="5787119" cy="585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GB" sz="1600" b="1" i="1" u="none" strike="noStrike" cap="none" dirty="0">
                <a:solidFill>
                  <a:srgbClr val="8C2137"/>
                </a:solidFill>
                <a:latin typeface="Arial"/>
                <a:ea typeface="Arial"/>
                <a:cs typeface="Arial"/>
                <a:sym typeface="Arial"/>
              </a:rPr>
              <a:t>NÂNG CAO NĂNG LỰC </a:t>
            </a: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r>
              <a:rPr lang="en-GB" sz="1600" b="1" i="1" u="none" strike="noStrike" cap="none" dirty="0">
                <a:solidFill>
                  <a:srgbClr val="8C2137"/>
                </a:solidFill>
                <a:latin typeface="Arial"/>
                <a:ea typeface="Arial"/>
                <a:cs typeface="Arial"/>
                <a:sym typeface="Arial"/>
              </a:rPr>
              <a:t>CHO CÁN BỘ VẮC-XIN TUYẾN ĐẦU</a:t>
            </a:r>
            <a:endParaRPr sz="1600" b="1" i="1" u="none" strike="noStrike" cap="none" dirty="0">
              <a:solidFill>
                <a:srgbClr val="8C2137"/>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F42F4128-C283-3FC2-5305-8297E03EA94D}"/>
              </a:ext>
            </a:extLst>
          </p:cNvPr>
          <p:cNvSpPr>
            <a:spLocks noGrp="1"/>
          </p:cNvSpPr>
          <p:nvPr>
            <p:ph type="sldNum" idx="12"/>
          </p:nvPr>
        </p:nvSpPr>
        <p:spPr/>
        <p:txBody>
          <a:bodyPr/>
          <a:lstStyle/>
          <a:p>
            <a:fld id="{00000000-1234-1234-1234-123412341234}" type="slidenum">
              <a:rPr lang="en-GB"/>
              <a:t>5</a:t>
            </a:fld>
            <a:endParaRPr lang="en-US"/>
          </a:p>
        </p:txBody>
      </p:sp>
    </p:spTree>
    <p:extLst>
      <p:ext uri="{BB962C8B-B14F-4D97-AF65-F5344CB8AC3E}">
        <p14:creationId xmlns:p14="http://schemas.microsoft.com/office/powerpoint/2010/main" val="18359510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g14b49323bf2_0_72"/>
          <p:cNvSpPr txBox="1"/>
          <p:nvPr/>
        </p:nvSpPr>
        <p:spPr>
          <a:xfrm>
            <a:off x="482237" y="1095072"/>
            <a:ext cx="5833200" cy="563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b="1">
                <a:solidFill>
                  <a:srgbClr val="3E7190"/>
                </a:solidFill>
              </a:rPr>
              <a:t>BƯỚC 4: Tổng hợp nội dung và hoạt động cuối buổi</a:t>
            </a:r>
            <a:endParaRPr/>
          </a:p>
          <a:p>
            <a:pPr marL="0" marR="0" lvl="0" indent="0" algn="l" rtl="0">
              <a:spcBef>
                <a:spcPts val="554"/>
              </a:spcBef>
              <a:spcAft>
                <a:spcPts val="0"/>
              </a:spcAft>
              <a:buNone/>
            </a:pPr>
            <a:r>
              <a:rPr lang="en-GB" sz="1100" i="1">
                <a:solidFill>
                  <a:schemeClr val="dk1"/>
                </a:solidFill>
              </a:rPr>
              <a:t>Thời gian</a:t>
            </a:r>
            <a:r>
              <a:rPr lang="en-GB" sz="1100" b="0" i="1">
                <a:solidFill>
                  <a:schemeClr val="dk1"/>
                </a:solidFill>
                <a:latin typeface="Arial"/>
                <a:ea typeface="Arial"/>
                <a:cs typeface="Arial"/>
                <a:sym typeface="Arial"/>
              </a:rPr>
              <a:t>:  10 mins</a:t>
            </a:r>
            <a:endParaRPr/>
          </a:p>
        </p:txBody>
      </p:sp>
      <p:sp>
        <p:nvSpPr>
          <p:cNvPr id="742" name="Google Shape;742;g14b49323bf2_0_72"/>
          <p:cNvSpPr txBox="1"/>
          <p:nvPr/>
        </p:nvSpPr>
        <p:spPr>
          <a:xfrm>
            <a:off x="451235" y="5760836"/>
            <a:ext cx="5864400" cy="1506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b="1">
                <a:solidFill>
                  <a:srgbClr val="8C2137"/>
                </a:solidFill>
              </a:rPr>
              <a:t>Kết quả của hoạt động</a:t>
            </a:r>
            <a:r>
              <a:rPr lang="en-GB" sz="1300" b="1">
                <a:solidFill>
                  <a:srgbClr val="8C2137"/>
                </a:solidFill>
                <a:latin typeface="Arial"/>
                <a:ea typeface="Arial"/>
                <a:cs typeface="Arial"/>
                <a:sym typeface="Arial"/>
              </a:rPr>
              <a:t>: </a:t>
            </a:r>
            <a:endParaRPr sz="1300" b="1">
              <a:solidFill>
                <a:srgbClr val="8C2137"/>
              </a:solidFill>
              <a:latin typeface="Arial"/>
              <a:ea typeface="Arial"/>
              <a:cs typeface="Arial"/>
              <a:sym typeface="Arial"/>
            </a:endParaRPr>
          </a:p>
          <a:p>
            <a:pPr marL="285750" marR="0" lvl="0" indent="-285750" algn="l" rtl="0">
              <a:lnSpc>
                <a:spcPct val="100000"/>
              </a:lnSpc>
              <a:spcBef>
                <a:spcPts val="554"/>
              </a:spcBef>
              <a:spcAft>
                <a:spcPts val="0"/>
              </a:spcAft>
              <a:buClr>
                <a:schemeClr val="dk1"/>
              </a:buClr>
              <a:buSzPts val="1300"/>
              <a:buFont typeface="Noto Sans Symbols"/>
              <a:buChar char="❑"/>
            </a:pPr>
            <a:r>
              <a:rPr lang="en-GB" sz="1300">
                <a:solidFill>
                  <a:schemeClr val="dk1"/>
                </a:solidFill>
              </a:rPr>
              <a:t>Có hiểu biết cơ bản về bệnh và có khả năng giải thích về chúng với cộng đồng địa phương.</a:t>
            </a:r>
            <a:endParaRPr sz="1300">
              <a:solidFill>
                <a:schemeClr val="dk1"/>
              </a:solidFill>
            </a:endParaRPr>
          </a:p>
          <a:p>
            <a:pPr marL="285750" marR="0" lvl="0" indent="-285750" algn="l" rtl="0">
              <a:lnSpc>
                <a:spcPct val="100000"/>
              </a:lnSpc>
              <a:spcBef>
                <a:spcPts val="554"/>
              </a:spcBef>
              <a:spcAft>
                <a:spcPts val="0"/>
              </a:spcAft>
              <a:buClr>
                <a:schemeClr val="dk1"/>
              </a:buClr>
              <a:buSzPts val="1300"/>
              <a:buFont typeface="Noto Sans Symbols"/>
              <a:buChar char="❑"/>
            </a:pPr>
            <a:r>
              <a:rPr lang="en-GB" sz="1300">
                <a:solidFill>
                  <a:schemeClr val="dk1"/>
                </a:solidFill>
              </a:rPr>
              <a:t>Có sự hiểu biết chung về bối cảnh y tế địa phương.</a:t>
            </a:r>
            <a:endParaRPr sz="1300">
              <a:solidFill>
                <a:schemeClr val="dk1"/>
              </a:solidFill>
            </a:endParaRPr>
          </a:p>
          <a:p>
            <a:pPr marL="285750" marR="0" lvl="0" indent="-285750" algn="l" rtl="0">
              <a:lnSpc>
                <a:spcPct val="100000"/>
              </a:lnSpc>
              <a:spcBef>
                <a:spcPts val="554"/>
              </a:spcBef>
              <a:spcAft>
                <a:spcPts val="0"/>
              </a:spcAft>
              <a:buClr>
                <a:schemeClr val="dk1"/>
              </a:buClr>
              <a:buSzPts val="1300"/>
              <a:buFont typeface="Noto Sans Symbols"/>
              <a:buChar char="❑"/>
            </a:pPr>
            <a:r>
              <a:rPr lang="en-GB" sz="1300">
                <a:solidFill>
                  <a:schemeClr val="dk1"/>
                </a:solidFill>
              </a:rPr>
              <a:t>Có hiểu biết cơ bản về vắc xin và có khả năng truyền thông về vắc xin với cộng đồng địa phương.</a:t>
            </a:r>
            <a:endParaRPr sz="1300">
              <a:solidFill>
                <a:schemeClr val="dk1"/>
              </a:solidFill>
            </a:endParaRPr>
          </a:p>
        </p:txBody>
      </p:sp>
      <p:sp>
        <p:nvSpPr>
          <p:cNvPr id="743" name="Google Shape;743;g14b49323bf2_0_72"/>
          <p:cNvSpPr txBox="1"/>
          <p:nvPr/>
        </p:nvSpPr>
        <p:spPr>
          <a:xfrm>
            <a:off x="451217" y="2060988"/>
            <a:ext cx="5864400" cy="732900"/>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300" b="1" err="1">
                <a:solidFill>
                  <a:srgbClr val="067973"/>
                </a:solidFill>
              </a:rPr>
              <a:t>Hoạt</a:t>
            </a:r>
            <a:r>
              <a:rPr lang="en-GB" sz="1300" b="1">
                <a:solidFill>
                  <a:srgbClr val="067973"/>
                </a:solidFill>
              </a:rPr>
              <a:t> </a:t>
            </a:r>
            <a:r>
              <a:rPr lang="en-GB" sz="1300" b="1" err="1">
                <a:solidFill>
                  <a:srgbClr val="067973"/>
                </a:solidFill>
              </a:rPr>
              <a:t>động</a:t>
            </a:r>
            <a:r>
              <a:rPr lang="en-GB" sz="1300" b="1">
                <a:solidFill>
                  <a:srgbClr val="067973"/>
                </a:solidFill>
              </a:rPr>
              <a:t> </a:t>
            </a:r>
            <a:r>
              <a:rPr lang="en-GB" sz="1300" b="1" err="1">
                <a:solidFill>
                  <a:srgbClr val="067973"/>
                </a:solidFill>
              </a:rPr>
              <a:t>tổng</a:t>
            </a:r>
            <a:r>
              <a:rPr lang="en-GB" sz="1300" b="1">
                <a:solidFill>
                  <a:srgbClr val="067973"/>
                </a:solidFill>
              </a:rPr>
              <a:t> </a:t>
            </a:r>
            <a:r>
              <a:rPr lang="en-GB" sz="1300" b="1" err="1">
                <a:solidFill>
                  <a:srgbClr val="067973"/>
                </a:solidFill>
              </a:rPr>
              <a:t>kết</a:t>
            </a:r>
            <a:r>
              <a:rPr lang="en-GB" sz="1300" b="1" i="1">
                <a:solidFill>
                  <a:srgbClr val="067973"/>
                </a:solidFill>
                <a:latin typeface="Arial"/>
                <a:ea typeface="Arial"/>
                <a:cs typeface="Arial"/>
                <a:sym typeface="Arial"/>
              </a:rPr>
              <a:t>: </a:t>
            </a:r>
            <a:r>
              <a:rPr lang="en-GB" sz="1300" b="1" i="1">
                <a:solidFill>
                  <a:srgbClr val="067973"/>
                </a:solidFill>
              </a:rPr>
              <a:t>“</a:t>
            </a:r>
            <a:r>
              <a:rPr lang="en-GB" sz="1300" b="1" i="1" err="1">
                <a:solidFill>
                  <a:srgbClr val="067973"/>
                </a:solidFill>
              </a:rPr>
              <a:t>Nhật</a:t>
            </a:r>
            <a:r>
              <a:rPr lang="en-GB" sz="1300" b="1" i="1">
                <a:solidFill>
                  <a:srgbClr val="067973"/>
                </a:solidFill>
              </a:rPr>
              <a:t> </a:t>
            </a:r>
            <a:r>
              <a:rPr lang="en-GB" sz="1300" b="1" i="1" err="1">
                <a:solidFill>
                  <a:srgbClr val="067973"/>
                </a:solidFill>
              </a:rPr>
              <a:t>ký</a:t>
            </a:r>
            <a:r>
              <a:rPr lang="en-GB" sz="1300" b="1" i="1">
                <a:solidFill>
                  <a:srgbClr val="067973"/>
                </a:solidFill>
              </a:rPr>
              <a:t> </a:t>
            </a:r>
            <a:r>
              <a:rPr lang="en-GB" sz="1300" b="1" i="1" err="1">
                <a:solidFill>
                  <a:srgbClr val="067973"/>
                </a:solidFill>
              </a:rPr>
              <a:t>cộng</a:t>
            </a:r>
            <a:r>
              <a:rPr lang="en-GB" sz="1300" b="1" i="1">
                <a:solidFill>
                  <a:srgbClr val="067973"/>
                </a:solidFill>
              </a:rPr>
              <a:t> </a:t>
            </a:r>
            <a:r>
              <a:rPr lang="en-GB" sz="1300" b="1" i="1" err="1">
                <a:solidFill>
                  <a:srgbClr val="067973"/>
                </a:solidFill>
              </a:rPr>
              <a:t>tác</a:t>
            </a:r>
            <a:r>
              <a:rPr lang="en-GB" sz="1300" b="1" i="1">
                <a:solidFill>
                  <a:srgbClr val="067973"/>
                </a:solidFill>
              </a:rPr>
              <a:t> </a:t>
            </a:r>
            <a:r>
              <a:rPr lang="en-GB" sz="1300" b="1" i="1" err="1">
                <a:solidFill>
                  <a:srgbClr val="067973"/>
                </a:solidFill>
              </a:rPr>
              <a:t>viên</a:t>
            </a:r>
            <a:r>
              <a:rPr lang="en-GB" sz="1300" b="1" i="1">
                <a:solidFill>
                  <a:srgbClr val="067973"/>
                </a:solidFill>
              </a:rPr>
              <a:t> y </a:t>
            </a:r>
            <a:r>
              <a:rPr lang="en-GB" sz="1300" b="1" i="1" err="1">
                <a:solidFill>
                  <a:srgbClr val="067973"/>
                </a:solidFill>
              </a:rPr>
              <a:t>tế</a:t>
            </a:r>
            <a:r>
              <a:rPr lang="en-GB" sz="1300" b="1" i="1">
                <a:solidFill>
                  <a:srgbClr val="067973"/>
                </a:solidFill>
              </a:rPr>
              <a:t>”</a:t>
            </a:r>
            <a:r>
              <a:rPr lang="en-GB" sz="1300" b="1" i="1">
                <a:solidFill>
                  <a:srgbClr val="067973"/>
                </a:solidFill>
                <a:latin typeface="Arial"/>
                <a:ea typeface="Arial"/>
                <a:cs typeface="Arial"/>
                <a:sym typeface="Arial"/>
              </a:rPr>
              <a:t> </a:t>
            </a:r>
            <a:endParaRPr/>
          </a:p>
          <a:p>
            <a:pPr marL="0" marR="0" lvl="0" indent="0" algn="l" rtl="0">
              <a:lnSpc>
                <a:spcPct val="100000"/>
              </a:lnSpc>
              <a:spcBef>
                <a:spcPts val="554"/>
              </a:spcBef>
              <a:spcAft>
                <a:spcPts val="0"/>
              </a:spcAft>
              <a:buNone/>
            </a:pPr>
            <a:r>
              <a:rPr lang="en-GB" sz="1100" i="1" err="1">
                <a:solidFill>
                  <a:schemeClr val="dk1"/>
                </a:solidFill>
              </a:rPr>
              <a:t>Tập</a:t>
            </a:r>
            <a:r>
              <a:rPr lang="en-GB" sz="1100" i="1">
                <a:solidFill>
                  <a:schemeClr val="dk1"/>
                </a:solidFill>
              </a:rPr>
              <a:t> </a:t>
            </a:r>
            <a:r>
              <a:rPr lang="en-GB" sz="1100" i="1" err="1">
                <a:solidFill>
                  <a:schemeClr val="dk1"/>
                </a:solidFill>
              </a:rPr>
              <a:t>huấn</a:t>
            </a:r>
            <a:r>
              <a:rPr lang="en-GB" sz="1100" i="1">
                <a:solidFill>
                  <a:schemeClr val="dk1"/>
                </a:solidFill>
              </a:rPr>
              <a:t> </a:t>
            </a:r>
            <a:r>
              <a:rPr lang="en-GB" sz="1100" i="1" err="1">
                <a:solidFill>
                  <a:schemeClr val="dk1"/>
                </a:solidFill>
              </a:rPr>
              <a:t>viên</a:t>
            </a:r>
            <a:r>
              <a:rPr lang="en-GB" sz="1100" i="1">
                <a:solidFill>
                  <a:schemeClr val="dk1"/>
                </a:solidFill>
              </a:rPr>
              <a:t> </a:t>
            </a:r>
            <a:r>
              <a:rPr lang="en-GB" sz="1100" i="1" err="1">
                <a:solidFill>
                  <a:schemeClr val="dk1"/>
                </a:solidFill>
              </a:rPr>
              <a:t>và</a:t>
            </a:r>
            <a:r>
              <a:rPr lang="en-GB" sz="1100" i="1">
                <a:solidFill>
                  <a:schemeClr val="dk1"/>
                </a:solidFill>
              </a:rPr>
              <a:t> </a:t>
            </a:r>
            <a:r>
              <a:rPr lang="en-GB" sz="1100" i="1" err="1">
                <a:solidFill>
                  <a:schemeClr val="dk1"/>
                </a:solidFill>
              </a:rPr>
              <a:t>người</a:t>
            </a:r>
            <a:r>
              <a:rPr lang="en-GB" sz="1100" i="1">
                <a:solidFill>
                  <a:schemeClr val="dk1"/>
                </a:solidFill>
              </a:rPr>
              <a:t> </a:t>
            </a:r>
            <a:r>
              <a:rPr lang="en-GB" sz="1100" i="1" err="1">
                <a:solidFill>
                  <a:schemeClr val="dk1"/>
                </a:solidFill>
              </a:rPr>
              <a:t>tham</a:t>
            </a:r>
            <a:r>
              <a:rPr lang="en-GB" sz="1100" i="1">
                <a:solidFill>
                  <a:schemeClr val="dk1"/>
                </a:solidFill>
              </a:rPr>
              <a:t> </a:t>
            </a:r>
            <a:r>
              <a:rPr lang="en-GB" sz="1100" i="1" err="1">
                <a:solidFill>
                  <a:schemeClr val="dk1"/>
                </a:solidFill>
              </a:rPr>
              <a:t>gia</a:t>
            </a:r>
            <a:r>
              <a:rPr lang="en-GB" sz="1100" i="1">
                <a:solidFill>
                  <a:schemeClr val="dk1"/>
                </a:solidFill>
              </a:rPr>
              <a:t> </a:t>
            </a:r>
            <a:r>
              <a:rPr lang="en-GB" sz="1100" i="1" err="1">
                <a:solidFill>
                  <a:schemeClr val="dk1"/>
                </a:solidFill>
              </a:rPr>
              <a:t>dành</a:t>
            </a:r>
            <a:r>
              <a:rPr lang="en-GB" sz="1100" i="1">
                <a:solidFill>
                  <a:schemeClr val="dk1"/>
                </a:solidFill>
              </a:rPr>
              <a:t> 5 </a:t>
            </a:r>
            <a:r>
              <a:rPr lang="en-GB" sz="1100" i="1" err="1">
                <a:solidFill>
                  <a:schemeClr val="dk1"/>
                </a:solidFill>
              </a:rPr>
              <a:t>phút</a:t>
            </a:r>
            <a:r>
              <a:rPr lang="en-GB" sz="1100" i="1">
                <a:solidFill>
                  <a:schemeClr val="dk1"/>
                </a:solidFill>
              </a:rPr>
              <a:t> </a:t>
            </a:r>
            <a:r>
              <a:rPr lang="en-GB" sz="1100" i="1" err="1">
                <a:solidFill>
                  <a:schemeClr val="dk1"/>
                </a:solidFill>
              </a:rPr>
              <a:t>để</a:t>
            </a:r>
            <a:r>
              <a:rPr lang="en-GB" sz="1100" i="1">
                <a:solidFill>
                  <a:schemeClr val="dk1"/>
                </a:solidFill>
              </a:rPr>
              <a:t> </a:t>
            </a:r>
            <a:r>
              <a:rPr lang="en-GB" sz="1100" i="1" err="1">
                <a:solidFill>
                  <a:schemeClr val="dk1"/>
                </a:solidFill>
              </a:rPr>
              <a:t>điền</a:t>
            </a:r>
            <a:r>
              <a:rPr lang="en-GB" sz="1100" i="1">
                <a:solidFill>
                  <a:schemeClr val="dk1"/>
                </a:solidFill>
              </a:rPr>
              <a:t> </a:t>
            </a:r>
            <a:r>
              <a:rPr lang="en-GB" sz="1100" i="1" err="1">
                <a:solidFill>
                  <a:schemeClr val="dk1"/>
                </a:solidFill>
              </a:rPr>
              <a:t>vào</a:t>
            </a:r>
            <a:r>
              <a:rPr lang="en-GB" sz="1100" i="1">
                <a:solidFill>
                  <a:schemeClr val="dk1"/>
                </a:solidFill>
              </a:rPr>
              <a:t> </a:t>
            </a:r>
            <a:r>
              <a:rPr lang="en-GB" sz="1100" i="1" err="1">
                <a:solidFill>
                  <a:schemeClr val="dk1"/>
                </a:solidFill>
              </a:rPr>
              <a:t>phần</a:t>
            </a:r>
            <a:r>
              <a:rPr lang="en-GB" sz="1100" i="1">
                <a:solidFill>
                  <a:schemeClr val="dk1"/>
                </a:solidFill>
              </a:rPr>
              <a:t> </a:t>
            </a:r>
            <a:r>
              <a:rPr lang="en-GB" sz="1100" i="1" err="1">
                <a:solidFill>
                  <a:schemeClr val="dk1"/>
                </a:solidFill>
              </a:rPr>
              <a:t>tổng</a:t>
            </a:r>
            <a:r>
              <a:rPr lang="en-GB" sz="1100" i="1">
                <a:solidFill>
                  <a:schemeClr val="dk1"/>
                </a:solidFill>
              </a:rPr>
              <a:t> </a:t>
            </a:r>
            <a:r>
              <a:rPr lang="en-GB" sz="1100" i="1" err="1">
                <a:solidFill>
                  <a:schemeClr val="dk1"/>
                </a:solidFill>
              </a:rPr>
              <a:t>kết</a:t>
            </a:r>
            <a:r>
              <a:rPr lang="en-GB" sz="1100" i="1">
                <a:solidFill>
                  <a:schemeClr val="dk1"/>
                </a:solidFill>
              </a:rPr>
              <a:t> </a:t>
            </a:r>
            <a:r>
              <a:rPr lang="en-GB" sz="1100" i="1" err="1">
                <a:solidFill>
                  <a:schemeClr val="dk1"/>
                </a:solidFill>
              </a:rPr>
              <a:t>trong</a:t>
            </a:r>
            <a:r>
              <a:rPr lang="en-GB" sz="1100" i="1">
                <a:solidFill>
                  <a:schemeClr val="dk1"/>
                </a:solidFill>
              </a:rPr>
              <a:t> </a:t>
            </a:r>
            <a:r>
              <a:rPr lang="en-GB" sz="1100" i="1" err="1">
                <a:solidFill>
                  <a:schemeClr val="dk1"/>
                </a:solidFill>
              </a:rPr>
              <a:t>cuốn</a:t>
            </a:r>
            <a:r>
              <a:rPr lang="en-GB" sz="1100" i="1">
                <a:solidFill>
                  <a:schemeClr val="dk1"/>
                </a:solidFill>
              </a:rPr>
              <a:t> “</a:t>
            </a:r>
            <a:r>
              <a:rPr lang="en-GB" sz="1100" i="1" err="1">
                <a:solidFill>
                  <a:schemeClr val="dk1"/>
                </a:solidFill>
              </a:rPr>
              <a:t>Nhật</a:t>
            </a:r>
            <a:r>
              <a:rPr lang="en-GB" sz="1100" i="1">
                <a:solidFill>
                  <a:schemeClr val="dk1"/>
                </a:solidFill>
              </a:rPr>
              <a:t> </a:t>
            </a:r>
            <a:r>
              <a:rPr lang="en-GB" sz="1100" i="1" err="1">
                <a:solidFill>
                  <a:schemeClr val="dk1"/>
                </a:solidFill>
              </a:rPr>
              <a:t>ký</a:t>
            </a:r>
            <a:r>
              <a:rPr lang="en-GB" sz="1100" i="1">
                <a:solidFill>
                  <a:schemeClr val="dk1"/>
                </a:solidFill>
              </a:rPr>
              <a:t> </a:t>
            </a:r>
            <a:r>
              <a:rPr lang="en-GB" sz="1100" i="1" err="1">
                <a:solidFill>
                  <a:schemeClr val="dk1"/>
                </a:solidFill>
              </a:rPr>
              <a:t>cộng</a:t>
            </a:r>
            <a:r>
              <a:rPr lang="en-GB" sz="1100" i="1">
                <a:solidFill>
                  <a:schemeClr val="dk1"/>
                </a:solidFill>
              </a:rPr>
              <a:t> </a:t>
            </a:r>
            <a:r>
              <a:rPr lang="en-GB" sz="1100" i="1" err="1">
                <a:solidFill>
                  <a:schemeClr val="dk1"/>
                </a:solidFill>
              </a:rPr>
              <a:t>tác</a:t>
            </a:r>
            <a:r>
              <a:rPr lang="en-GB" sz="1100" i="1">
                <a:solidFill>
                  <a:schemeClr val="dk1"/>
                </a:solidFill>
              </a:rPr>
              <a:t> </a:t>
            </a:r>
            <a:r>
              <a:rPr lang="en-GB" sz="1100" i="1" err="1">
                <a:solidFill>
                  <a:schemeClr val="dk1"/>
                </a:solidFill>
              </a:rPr>
              <a:t>viên</a:t>
            </a:r>
            <a:r>
              <a:rPr lang="en-GB" sz="1100" i="1">
                <a:solidFill>
                  <a:schemeClr val="dk1"/>
                </a:solidFill>
              </a:rPr>
              <a:t> y </a:t>
            </a:r>
            <a:r>
              <a:rPr lang="en-GB" sz="1100" i="1" err="1">
                <a:solidFill>
                  <a:schemeClr val="dk1"/>
                </a:solidFill>
              </a:rPr>
              <a:t>tế</a:t>
            </a:r>
            <a:r>
              <a:rPr lang="en-GB" sz="1100" i="1">
                <a:solidFill>
                  <a:schemeClr val="dk1"/>
                </a:solidFill>
              </a:rPr>
              <a:t>” của </a:t>
            </a:r>
            <a:r>
              <a:rPr lang="en-GB" sz="1100" i="1" err="1">
                <a:solidFill>
                  <a:schemeClr val="dk1"/>
                </a:solidFill>
              </a:rPr>
              <a:t>từng</a:t>
            </a:r>
            <a:r>
              <a:rPr lang="en-GB" sz="1100" i="1">
                <a:solidFill>
                  <a:schemeClr val="dk1"/>
                </a:solidFill>
              </a:rPr>
              <a:t> </a:t>
            </a:r>
            <a:r>
              <a:rPr lang="en-GB" sz="1100" i="1" err="1">
                <a:solidFill>
                  <a:schemeClr val="dk1"/>
                </a:solidFill>
              </a:rPr>
              <a:t>người</a:t>
            </a:r>
            <a:r>
              <a:rPr lang="en-GB" sz="1100" i="1">
                <a:solidFill>
                  <a:schemeClr val="dk1"/>
                </a:solidFill>
              </a:rPr>
              <a:t>.</a:t>
            </a:r>
            <a:endParaRPr sz="1100"/>
          </a:p>
        </p:txBody>
      </p:sp>
      <p:sp>
        <p:nvSpPr>
          <p:cNvPr id="744" name="Google Shape;744;g14b49323bf2_0_72"/>
          <p:cNvSpPr txBox="1"/>
          <p:nvPr/>
        </p:nvSpPr>
        <p:spPr>
          <a:xfrm>
            <a:off x="466727" y="3058868"/>
            <a:ext cx="5864400" cy="2269800"/>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err="1">
                <a:solidFill>
                  <a:srgbClr val="067973"/>
                </a:solidFill>
              </a:rPr>
              <a:t>Hoạt</a:t>
            </a:r>
            <a:r>
              <a:rPr lang="en-GB" sz="1300" b="1">
                <a:solidFill>
                  <a:srgbClr val="067973"/>
                </a:solidFill>
              </a:rPr>
              <a:t> </a:t>
            </a:r>
            <a:r>
              <a:rPr lang="en-GB" sz="1300" b="1" err="1">
                <a:solidFill>
                  <a:srgbClr val="067973"/>
                </a:solidFill>
              </a:rPr>
              <a:t>động</a:t>
            </a:r>
            <a:r>
              <a:rPr lang="en-GB" sz="1300" b="1">
                <a:solidFill>
                  <a:srgbClr val="067973"/>
                </a:solidFill>
              </a:rPr>
              <a:t> </a:t>
            </a:r>
            <a:r>
              <a:rPr lang="en-GB" sz="1300" b="1" err="1">
                <a:solidFill>
                  <a:srgbClr val="067973"/>
                </a:solidFill>
              </a:rPr>
              <a:t>cuối</a:t>
            </a:r>
            <a:r>
              <a:rPr lang="en-GB" sz="1300" b="1">
                <a:solidFill>
                  <a:srgbClr val="067973"/>
                </a:solidFill>
              </a:rPr>
              <a:t> </a:t>
            </a:r>
            <a:r>
              <a:rPr lang="en-GB" sz="1300" b="1" err="1">
                <a:solidFill>
                  <a:srgbClr val="067973"/>
                </a:solidFill>
              </a:rPr>
              <a:t>buổi</a:t>
            </a:r>
            <a:r>
              <a:rPr lang="en-GB" sz="1300" b="1">
                <a:solidFill>
                  <a:srgbClr val="067973"/>
                </a:solidFill>
              </a:rPr>
              <a:t> </a:t>
            </a:r>
            <a:r>
              <a:rPr lang="en-GB" sz="1300" b="1" i="1">
                <a:solidFill>
                  <a:srgbClr val="067973"/>
                </a:solidFill>
              </a:rPr>
              <a:t>“</a:t>
            </a:r>
            <a:r>
              <a:rPr lang="en-GB" sz="1300" b="1" i="1" err="1">
                <a:solidFill>
                  <a:srgbClr val="067973"/>
                </a:solidFill>
              </a:rPr>
              <a:t>Tôi</a:t>
            </a:r>
            <a:r>
              <a:rPr lang="en-GB" sz="1300" b="1" i="1">
                <a:solidFill>
                  <a:srgbClr val="067973"/>
                </a:solidFill>
              </a:rPr>
              <a:t> </a:t>
            </a:r>
            <a:r>
              <a:rPr lang="en-GB" sz="1300" b="1" i="1" err="1">
                <a:solidFill>
                  <a:srgbClr val="067973"/>
                </a:solidFill>
              </a:rPr>
              <a:t>biết</a:t>
            </a:r>
            <a:r>
              <a:rPr lang="en-GB" sz="1300" b="1" i="1">
                <a:solidFill>
                  <a:srgbClr val="067973"/>
                </a:solidFill>
              </a:rPr>
              <a:t> </a:t>
            </a:r>
            <a:r>
              <a:rPr lang="en-GB" sz="1300" b="1" i="1" err="1">
                <a:solidFill>
                  <a:srgbClr val="067973"/>
                </a:solidFill>
              </a:rPr>
              <a:t>ơn</a:t>
            </a:r>
            <a:r>
              <a:rPr lang="en-GB" sz="1300" b="1" i="1">
                <a:solidFill>
                  <a:srgbClr val="067973"/>
                </a:solidFill>
              </a:rPr>
              <a:t> </a:t>
            </a:r>
            <a:r>
              <a:rPr lang="en-GB" sz="1300" b="1" i="1" err="1">
                <a:solidFill>
                  <a:srgbClr val="067973"/>
                </a:solidFill>
              </a:rPr>
              <a:t>rằng</a:t>
            </a:r>
            <a:r>
              <a:rPr lang="en-GB" sz="1300" b="1" i="1">
                <a:solidFill>
                  <a:srgbClr val="067973"/>
                </a:solidFill>
              </a:rPr>
              <a:t>…”</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554"/>
              </a:spcBef>
              <a:spcAft>
                <a:spcPts val="0"/>
              </a:spcAft>
              <a:buClr>
                <a:schemeClr val="dk1"/>
              </a:buClr>
              <a:buSzPts val="1100"/>
              <a:buFont typeface="Arial"/>
              <a:buNone/>
            </a:pPr>
            <a:r>
              <a:rPr lang="en-GB" sz="1100">
                <a:solidFill>
                  <a:schemeClr val="dk1"/>
                </a:solidFill>
              </a:rPr>
              <a:t>Trong </a:t>
            </a:r>
            <a:r>
              <a:rPr lang="en-GB" sz="1100" err="1">
                <a:solidFill>
                  <a:schemeClr val="dk1"/>
                </a:solidFill>
              </a:rPr>
              <a:t>mô-đun</a:t>
            </a:r>
            <a:r>
              <a:rPr lang="en-GB" sz="1100">
                <a:solidFill>
                  <a:schemeClr val="dk1"/>
                </a:solidFill>
              </a:rPr>
              <a:t> </a:t>
            </a:r>
            <a:r>
              <a:rPr lang="en-GB" sz="1100" err="1">
                <a:solidFill>
                  <a:schemeClr val="dk1"/>
                </a:solidFill>
              </a:rPr>
              <a:t>cuối</a:t>
            </a:r>
            <a:r>
              <a:rPr lang="en-GB" sz="1100">
                <a:solidFill>
                  <a:schemeClr val="dk1"/>
                </a:solidFill>
              </a:rPr>
              <a:t> </a:t>
            </a:r>
            <a:r>
              <a:rPr lang="en-GB" sz="1100" err="1">
                <a:solidFill>
                  <a:schemeClr val="dk1"/>
                </a:solidFill>
              </a:rPr>
              <a:t>cùng</a:t>
            </a:r>
            <a:r>
              <a:rPr lang="en-GB" sz="1100">
                <a:solidFill>
                  <a:schemeClr val="dk1"/>
                </a:solidFill>
              </a:rPr>
              <a:t> của </a:t>
            </a:r>
            <a:r>
              <a:rPr lang="en-GB" sz="1100" err="1">
                <a:solidFill>
                  <a:schemeClr val="dk1"/>
                </a:solidFill>
              </a:rPr>
              <a:t>chương</a:t>
            </a:r>
            <a:r>
              <a:rPr lang="en-GB" sz="1100">
                <a:solidFill>
                  <a:schemeClr val="dk1"/>
                </a:solidFill>
              </a:rPr>
              <a:t> </a:t>
            </a:r>
            <a:r>
              <a:rPr lang="en-GB" sz="1100" err="1">
                <a:solidFill>
                  <a:schemeClr val="dk1"/>
                </a:solidFill>
              </a:rPr>
              <a:t>trình</a:t>
            </a:r>
            <a:r>
              <a:rPr lang="en-GB" sz="1100">
                <a:solidFill>
                  <a:schemeClr val="dk1"/>
                </a:solidFill>
              </a:rPr>
              <a:t> </a:t>
            </a:r>
            <a:r>
              <a:rPr lang="en-GB" sz="1100" err="1">
                <a:solidFill>
                  <a:schemeClr val="dk1"/>
                </a:solidFill>
              </a:rPr>
              <a:t>tập</a:t>
            </a:r>
            <a:r>
              <a:rPr lang="en-GB" sz="1100">
                <a:solidFill>
                  <a:schemeClr val="dk1"/>
                </a:solidFill>
              </a:rPr>
              <a:t> </a:t>
            </a:r>
            <a:r>
              <a:rPr lang="en-GB" sz="1100" err="1">
                <a:solidFill>
                  <a:schemeClr val="dk1"/>
                </a:solidFill>
              </a:rPr>
              <a:t>huấn</a:t>
            </a:r>
            <a:r>
              <a:rPr lang="en-GB" sz="1100">
                <a:solidFill>
                  <a:schemeClr val="dk1"/>
                </a:solidFill>
              </a:rPr>
              <a:t>, </a:t>
            </a:r>
            <a:r>
              <a:rPr lang="en-GB" sz="1100" err="1">
                <a:solidFill>
                  <a:schemeClr val="dk1"/>
                </a:solidFill>
              </a:rPr>
              <a:t>người</a:t>
            </a:r>
            <a:r>
              <a:rPr lang="en-GB" sz="1100">
                <a:solidFill>
                  <a:schemeClr val="dk1"/>
                </a:solidFill>
              </a:rPr>
              <a:t> </a:t>
            </a:r>
            <a:r>
              <a:rPr lang="en-GB" sz="1100" err="1">
                <a:solidFill>
                  <a:schemeClr val="dk1"/>
                </a:solidFill>
              </a:rPr>
              <a:t>tham</a:t>
            </a:r>
            <a:r>
              <a:rPr lang="en-GB" sz="1100">
                <a:solidFill>
                  <a:schemeClr val="dk1"/>
                </a:solidFill>
              </a:rPr>
              <a:t> </a:t>
            </a:r>
            <a:r>
              <a:rPr lang="en-GB" sz="1100" err="1">
                <a:solidFill>
                  <a:schemeClr val="dk1"/>
                </a:solidFill>
              </a:rPr>
              <a:t>gia</a:t>
            </a:r>
            <a:r>
              <a:rPr lang="en-GB" sz="1100">
                <a:solidFill>
                  <a:schemeClr val="dk1"/>
                </a:solidFill>
              </a:rPr>
              <a:t> </a:t>
            </a:r>
            <a:r>
              <a:rPr lang="en-GB" sz="1100" err="1">
                <a:solidFill>
                  <a:schemeClr val="dk1"/>
                </a:solidFill>
              </a:rPr>
              <a:t>sẽ</a:t>
            </a:r>
            <a:r>
              <a:rPr lang="en-GB" sz="1100">
                <a:solidFill>
                  <a:schemeClr val="dk1"/>
                </a:solidFill>
              </a:rPr>
              <a:t> </a:t>
            </a:r>
            <a:r>
              <a:rPr lang="en-GB" sz="1100" err="1">
                <a:solidFill>
                  <a:schemeClr val="dk1"/>
                </a:solidFill>
              </a:rPr>
              <a:t>bước</a:t>
            </a:r>
            <a:r>
              <a:rPr lang="en-GB" sz="1100">
                <a:solidFill>
                  <a:schemeClr val="dk1"/>
                </a:solidFill>
              </a:rPr>
              <a:t> </a:t>
            </a:r>
            <a:r>
              <a:rPr lang="en-GB" sz="1100" err="1">
                <a:solidFill>
                  <a:schemeClr val="dk1"/>
                </a:solidFill>
              </a:rPr>
              <a:t>đến</a:t>
            </a:r>
            <a:r>
              <a:rPr lang="en-GB" sz="1100">
                <a:solidFill>
                  <a:schemeClr val="dk1"/>
                </a:solidFill>
              </a:rPr>
              <a:t> </a:t>
            </a:r>
            <a:r>
              <a:rPr lang="en-GB" sz="1100" err="1">
                <a:solidFill>
                  <a:schemeClr val="dk1"/>
                </a:solidFill>
              </a:rPr>
              <a:t>bên</a:t>
            </a:r>
            <a:r>
              <a:rPr lang="en-GB" sz="1100">
                <a:solidFill>
                  <a:schemeClr val="dk1"/>
                </a:solidFill>
              </a:rPr>
              <a:t> </a:t>
            </a:r>
            <a:r>
              <a:rPr lang="en-GB" sz="1100" err="1">
                <a:solidFill>
                  <a:schemeClr val="dk1"/>
                </a:solidFill>
              </a:rPr>
              <a:t>từng</a:t>
            </a:r>
            <a:r>
              <a:rPr lang="en-GB" sz="1100">
                <a:solidFill>
                  <a:schemeClr val="dk1"/>
                </a:solidFill>
              </a:rPr>
              <a:t> </a:t>
            </a:r>
            <a:r>
              <a:rPr lang="en-GB" sz="1100" err="1">
                <a:solidFill>
                  <a:schemeClr val="dk1"/>
                </a:solidFill>
              </a:rPr>
              <a:t>người</a:t>
            </a:r>
            <a:r>
              <a:rPr lang="en-GB" sz="1100">
                <a:solidFill>
                  <a:schemeClr val="dk1"/>
                </a:solidFill>
              </a:rPr>
              <a:t> </a:t>
            </a:r>
            <a:r>
              <a:rPr lang="en-GB" sz="1100" err="1">
                <a:solidFill>
                  <a:schemeClr val="dk1"/>
                </a:solidFill>
              </a:rPr>
              <a:t>bạn</a:t>
            </a:r>
            <a:r>
              <a:rPr lang="en-GB" sz="1100">
                <a:solidFill>
                  <a:schemeClr val="dk1"/>
                </a:solidFill>
              </a:rPr>
              <a:t> </a:t>
            </a:r>
            <a:r>
              <a:rPr lang="en-GB" sz="1100" err="1">
                <a:solidFill>
                  <a:schemeClr val="dk1"/>
                </a:solidFill>
              </a:rPr>
              <a:t>cùng</a:t>
            </a:r>
            <a:r>
              <a:rPr lang="en-GB" sz="1100">
                <a:solidFill>
                  <a:schemeClr val="dk1"/>
                </a:solidFill>
              </a:rPr>
              <a:t> </a:t>
            </a:r>
            <a:r>
              <a:rPr lang="en-GB" sz="1100" err="1">
                <a:solidFill>
                  <a:schemeClr val="dk1"/>
                </a:solidFill>
              </a:rPr>
              <a:t>tham</a:t>
            </a:r>
            <a:r>
              <a:rPr lang="en-GB" sz="1100">
                <a:solidFill>
                  <a:schemeClr val="dk1"/>
                </a:solidFill>
              </a:rPr>
              <a:t> </a:t>
            </a:r>
            <a:r>
              <a:rPr lang="en-GB" sz="1100" err="1">
                <a:solidFill>
                  <a:schemeClr val="dk1"/>
                </a:solidFill>
              </a:rPr>
              <a:t>gia</a:t>
            </a:r>
            <a:r>
              <a:rPr lang="en-GB" sz="1100">
                <a:solidFill>
                  <a:schemeClr val="dk1"/>
                </a:solidFill>
              </a:rPr>
              <a:t> </a:t>
            </a:r>
            <a:r>
              <a:rPr lang="en-GB" sz="1100" err="1">
                <a:solidFill>
                  <a:schemeClr val="dk1"/>
                </a:solidFill>
              </a:rPr>
              <a:t>tập</a:t>
            </a:r>
            <a:r>
              <a:rPr lang="en-GB" sz="1100">
                <a:solidFill>
                  <a:schemeClr val="dk1"/>
                </a:solidFill>
              </a:rPr>
              <a:t> </a:t>
            </a:r>
            <a:r>
              <a:rPr lang="en-GB" sz="1100" err="1">
                <a:solidFill>
                  <a:schemeClr val="dk1"/>
                </a:solidFill>
              </a:rPr>
              <a:t>huấn</a:t>
            </a:r>
            <a:r>
              <a:rPr lang="en-GB" sz="1100">
                <a:solidFill>
                  <a:schemeClr val="dk1"/>
                </a:solidFill>
              </a:rPr>
              <a:t> </a:t>
            </a:r>
            <a:r>
              <a:rPr lang="en-GB" sz="1100" err="1">
                <a:solidFill>
                  <a:schemeClr val="dk1"/>
                </a:solidFill>
              </a:rPr>
              <a:t>và</a:t>
            </a:r>
            <a:r>
              <a:rPr lang="en-GB" sz="1100">
                <a:solidFill>
                  <a:schemeClr val="dk1"/>
                </a:solidFill>
              </a:rPr>
              <a:t> </a:t>
            </a:r>
            <a:r>
              <a:rPr lang="en-GB" sz="1100" err="1">
                <a:solidFill>
                  <a:schemeClr val="dk1"/>
                </a:solidFill>
              </a:rPr>
              <a:t>bày</a:t>
            </a:r>
            <a:r>
              <a:rPr lang="en-GB" sz="1100">
                <a:solidFill>
                  <a:schemeClr val="dk1"/>
                </a:solidFill>
              </a:rPr>
              <a:t> </a:t>
            </a:r>
            <a:r>
              <a:rPr lang="en-GB" sz="1100" err="1">
                <a:solidFill>
                  <a:schemeClr val="dk1"/>
                </a:solidFill>
              </a:rPr>
              <a:t>tỏ</a:t>
            </a:r>
            <a:r>
              <a:rPr lang="en-GB" sz="1100">
                <a:solidFill>
                  <a:schemeClr val="dk1"/>
                </a:solidFill>
              </a:rPr>
              <a:t> </a:t>
            </a:r>
            <a:r>
              <a:rPr lang="en-GB" sz="1100" err="1">
                <a:solidFill>
                  <a:schemeClr val="dk1"/>
                </a:solidFill>
              </a:rPr>
              <a:t>sự</a:t>
            </a:r>
            <a:r>
              <a:rPr lang="en-GB" sz="1100">
                <a:solidFill>
                  <a:schemeClr val="dk1"/>
                </a:solidFill>
              </a:rPr>
              <a:t> </a:t>
            </a:r>
            <a:r>
              <a:rPr lang="en-GB" sz="1100" err="1">
                <a:solidFill>
                  <a:schemeClr val="dk1"/>
                </a:solidFill>
              </a:rPr>
              <a:t>biết</a:t>
            </a:r>
            <a:r>
              <a:rPr lang="en-GB" sz="1100">
                <a:solidFill>
                  <a:schemeClr val="dk1"/>
                </a:solidFill>
              </a:rPr>
              <a:t> </a:t>
            </a:r>
            <a:r>
              <a:rPr lang="en-GB" sz="1100" err="1">
                <a:solidFill>
                  <a:schemeClr val="dk1"/>
                </a:solidFill>
              </a:rPr>
              <a:t>ơn</a:t>
            </a:r>
            <a:r>
              <a:rPr lang="en-GB" sz="1100">
                <a:solidFill>
                  <a:schemeClr val="dk1"/>
                </a:solidFill>
              </a:rPr>
              <a:t> </a:t>
            </a:r>
            <a:r>
              <a:rPr lang="en-GB" sz="1100" err="1">
                <a:solidFill>
                  <a:schemeClr val="dk1"/>
                </a:solidFill>
              </a:rPr>
              <a:t>bằng</a:t>
            </a:r>
            <a:r>
              <a:rPr lang="en-GB" sz="1100">
                <a:solidFill>
                  <a:schemeClr val="dk1"/>
                </a:solidFill>
              </a:rPr>
              <a:t> </a:t>
            </a:r>
            <a:r>
              <a:rPr lang="en-GB" sz="1100" err="1">
                <a:solidFill>
                  <a:schemeClr val="dk1"/>
                </a:solidFill>
              </a:rPr>
              <a:t>mẫu</a:t>
            </a:r>
            <a:r>
              <a:rPr lang="en-GB" sz="1100">
                <a:solidFill>
                  <a:schemeClr val="dk1"/>
                </a:solidFill>
              </a:rPr>
              <a:t> </a:t>
            </a:r>
            <a:r>
              <a:rPr lang="en-GB" sz="1100" err="1">
                <a:solidFill>
                  <a:schemeClr val="dk1"/>
                </a:solidFill>
              </a:rPr>
              <a:t>câu</a:t>
            </a:r>
            <a:r>
              <a:rPr lang="en-GB" sz="1100">
                <a:solidFill>
                  <a:schemeClr val="dk1"/>
                </a:solidFill>
              </a:rPr>
              <a:t> </a:t>
            </a:r>
            <a:r>
              <a:rPr lang="en-GB" sz="1100" err="1">
                <a:solidFill>
                  <a:schemeClr val="dk1"/>
                </a:solidFill>
              </a:rPr>
              <a:t>sau</a:t>
            </a:r>
            <a:r>
              <a:rPr lang="en-GB" sz="1100">
                <a:solidFill>
                  <a:schemeClr val="dk1"/>
                </a:solidFill>
              </a:rPr>
              <a:t>:</a:t>
            </a:r>
            <a:endParaRPr sz="1100">
              <a:solidFill>
                <a:schemeClr val="dk1"/>
              </a:solidFill>
            </a:endParaRPr>
          </a:p>
          <a:p>
            <a:pPr marL="0" marR="0" lvl="0" indent="0" algn="ctr" rtl="0">
              <a:lnSpc>
                <a:spcPct val="100000"/>
              </a:lnSpc>
              <a:spcBef>
                <a:spcPts val="554"/>
              </a:spcBef>
              <a:spcAft>
                <a:spcPts val="0"/>
              </a:spcAft>
              <a:buClr>
                <a:schemeClr val="dk1"/>
              </a:buClr>
              <a:buSzPts val="1100"/>
              <a:buFont typeface="Arial"/>
              <a:buNone/>
            </a:pPr>
            <a:r>
              <a:rPr lang="en-GB" sz="1100" b="1" i="1">
                <a:solidFill>
                  <a:srgbClr val="067973"/>
                </a:solidFill>
              </a:rPr>
              <a:t>"</a:t>
            </a:r>
            <a:r>
              <a:rPr lang="en-GB" sz="1100" b="1" i="1" err="1">
                <a:solidFill>
                  <a:srgbClr val="067973"/>
                </a:solidFill>
              </a:rPr>
              <a:t>Tôi</a:t>
            </a:r>
            <a:r>
              <a:rPr lang="en-GB" sz="1100" b="1" i="1">
                <a:solidFill>
                  <a:srgbClr val="067973"/>
                </a:solidFill>
              </a:rPr>
              <a:t> </a:t>
            </a:r>
            <a:r>
              <a:rPr lang="en-GB" sz="1100" b="1" i="1" err="1">
                <a:solidFill>
                  <a:srgbClr val="067973"/>
                </a:solidFill>
              </a:rPr>
              <a:t>biết</a:t>
            </a:r>
            <a:r>
              <a:rPr lang="en-GB" sz="1100" b="1" i="1">
                <a:solidFill>
                  <a:srgbClr val="067973"/>
                </a:solidFill>
              </a:rPr>
              <a:t> </a:t>
            </a:r>
            <a:r>
              <a:rPr lang="en-GB" sz="1100" b="1" i="1" err="1">
                <a:solidFill>
                  <a:srgbClr val="067973"/>
                </a:solidFill>
              </a:rPr>
              <a:t>ơn</a:t>
            </a:r>
            <a:r>
              <a:rPr lang="en-GB" sz="1100" b="1" i="1">
                <a:solidFill>
                  <a:srgbClr val="067973"/>
                </a:solidFill>
              </a:rPr>
              <a:t> </a:t>
            </a:r>
            <a:r>
              <a:rPr lang="en-GB" sz="1100" b="1" i="1" err="1">
                <a:solidFill>
                  <a:srgbClr val="067973"/>
                </a:solidFill>
              </a:rPr>
              <a:t>rằng</a:t>
            </a:r>
            <a:r>
              <a:rPr lang="en-GB" sz="1100" b="1" i="1">
                <a:solidFill>
                  <a:srgbClr val="067973"/>
                </a:solidFill>
              </a:rPr>
              <a:t>…"</a:t>
            </a:r>
            <a:endParaRPr sz="1100">
              <a:solidFill>
                <a:schemeClr val="dk1"/>
              </a:solidFill>
            </a:endParaRPr>
          </a:p>
          <a:p>
            <a:pPr marL="0" marR="0" lvl="0" indent="0" algn="l" rtl="0">
              <a:lnSpc>
                <a:spcPct val="100000"/>
              </a:lnSpc>
              <a:spcBef>
                <a:spcPts val="554"/>
              </a:spcBef>
              <a:spcAft>
                <a:spcPts val="0"/>
              </a:spcAft>
              <a:buClr>
                <a:schemeClr val="dk1"/>
              </a:buClr>
              <a:buSzPts val="1100"/>
              <a:buFont typeface="Arial"/>
              <a:buNone/>
            </a:pPr>
            <a:r>
              <a:rPr lang="en-GB" sz="1100" err="1">
                <a:solidFill>
                  <a:schemeClr val="dk1"/>
                </a:solidFill>
              </a:rPr>
              <a:t>Người</a:t>
            </a:r>
            <a:r>
              <a:rPr lang="en-GB" sz="1100">
                <a:solidFill>
                  <a:schemeClr val="dk1"/>
                </a:solidFill>
              </a:rPr>
              <a:t> </a:t>
            </a:r>
            <a:r>
              <a:rPr lang="en-GB" sz="1100" err="1">
                <a:solidFill>
                  <a:schemeClr val="dk1"/>
                </a:solidFill>
              </a:rPr>
              <a:t>tham</a:t>
            </a:r>
            <a:r>
              <a:rPr lang="en-GB" sz="1100">
                <a:solidFill>
                  <a:schemeClr val="dk1"/>
                </a:solidFill>
              </a:rPr>
              <a:t> </a:t>
            </a:r>
            <a:r>
              <a:rPr lang="en-GB" sz="1100" err="1">
                <a:solidFill>
                  <a:schemeClr val="dk1"/>
                </a:solidFill>
              </a:rPr>
              <a:t>gia</a:t>
            </a:r>
            <a:r>
              <a:rPr lang="en-GB" sz="1100">
                <a:solidFill>
                  <a:schemeClr val="dk1"/>
                </a:solidFill>
              </a:rPr>
              <a:t> </a:t>
            </a:r>
            <a:r>
              <a:rPr lang="en-GB" sz="1100" err="1">
                <a:solidFill>
                  <a:schemeClr val="dk1"/>
                </a:solidFill>
              </a:rPr>
              <a:t>có</a:t>
            </a:r>
            <a:r>
              <a:rPr lang="en-GB" sz="1100">
                <a:solidFill>
                  <a:schemeClr val="dk1"/>
                </a:solidFill>
              </a:rPr>
              <a:t> </a:t>
            </a:r>
            <a:r>
              <a:rPr lang="en-GB" sz="1100" err="1">
                <a:solidFill>
                  <a:schemeClr val="dk1"/>
                </a:solidFill>
              </a:rPr>
              <a:t>thể</a:t>
            </a:r>
            <a:r>
              <a:rPr lang="en-GB" sz="1100">
                <a:solidFill>
                  <a:schemeClr val="dk1"/>
                </a:solidFill>
              </a:rPr>
              <a:t> </a:t>
            </a:r>
            <a:r>
              <a:rPr lang="en-GB" sz="1100" err="1">
                <a:solidFill>
                  <a:schemeClr val="dk1"/>
                </a:solidFill>
              </a:rPr>
              <a:t>biết</a:t>
            </a:r>
            <a:r>
              <a:rPr lang="en-GB" sz="1100">
                <a:solidFill>
                  <a:schemeClr val="dk1"/>
                </a:solidFill>
              </a:rPr>
              <a:t> </a:t>
            </a:r>
            <a:r>
              <a:rPr lang="en-GB" sz="1100" err="1">
                <a:solidFill>
                  <a:schemeClr val="dk1"/>
                </a:solidFill>
              </a:rPr>
              <a:t>ơn</a:t>
            </a:r>
            <a:r>
              <a:rPr lang="en-GB" sz="1100">
                <a:solidFill>
                  <a:schemeClr val="dk1"/>
                </a:solidFill>
              </a:rPr>
              <a:t> </a:t>
            </a:r>
            <a:r>
              <a:rPr lang="en-GB" sz="1100" err="1">
                <a:solidFill>
                  <a:schemeClr val="dk1"/>
                </a:solidFill>
              </a:rPr>
              <a:t>bất</a:t>
            </a:r>
            <a:r>
              <a:rPr lang="en-GB" sz="1100">
                <a:solidFill>
                  <a:schemeClr val="dk1"/>
                </a:solidFill>
              </a:rPr>
              <a:t> </a:t>
            </a:r>
            <a:r>
              <a:rPr lang="en-GB" sz="1100" err="1">
                <a:solidFill>
                  <a:schemeClr val="dk1"/>
                </a:solidFill>
              </a:rPr>
              <a:t>kì</a:t>
            </a:r>
            <a:r>
              <a:rPr lang="en-GB" sz="1100">
                <a:solidFill>
                  <a:schemeClr val="dk1"/>
                </a:solidFill>
              </a:rPr>
              <a:t> </a:t>
            </a:r>
            <a:r>
              <a:rPr lang="en-GB" sz="1100" err="1">
                <a:solidFill>
                  <a:schemeClr val="dk1"/>
                </a:solidFill>
              </a:rPr>
              <a:t>điều</a:t>
            </a:r>
            <a:r>
              <a:rPr lang="en-GB" sz="1100">
                <a:solidFill>
                  <a:schemeClr val="dk1"/>
                </a:solidFill>
              </a:rPr>
              <a:t> </a:t>
            </a:r>
            <a:r>
              <a:rPr lang="en-GB" sz="1100" err="1">
                <a:solidFill>
                  <a:schemeClr val="dk1"/>
                </a:solidFill>
              </a:rPr>
              <a:t>gì</a:t>
            </a:r>
            <a:r>
              <a:rPr lang="en-GB" sz="1100">
                <a:solidFill>
                  <a:schemeClr val="dk1"/>
                </a:solidFill>
              </a:rPr>
              <a:t>: </a:t>
            </a:r>
            <a:r>
              <a:rPr lang="en-GB" sz="1100" err="1">
                <a:solidFill>
                  <a:schemeClr val="dk1"/>
                </a:solidFill>
              </a:rPr>
              <a:t>Từ</a:t>
            </a:r>
            <a:r>
              <a:rPr lang="en-GB" sz="1100">
                <a:solidFill>
                  <a:schemeClr val="dk1"/>
                </a:solidFill>
              </a:rPr>
              <a:t> </a:t>
            </a:r>
            <a:r>
              <a:rPr lang="en-GB" sz="1100" err="1">
                <a:solidFill>
                  <a:schemeClr val="dk1"/>
                </a:solidFill>
              </a:rPr>
              <a:t>một</a:t>
            </a:r>
            <a:r>
              <a:rPr lang="en-GB" sz="1100">
                <a:solidFill>
                  <a:schemeClr val="dk1"/>
                </a:solidFill>
              </a:rPr>
              <a:t> </a:t>
            </a:r>
            <a:r>
              <a:rPr lang="en-GB" sz="1100" err="1">
                <a:solidFill>
                  <a:schemeClr val="dk1"/>
                </a:solidFill>
              </a:rPr>
              <a:t>hành</a:t>
            </a:r>
            <a:r>
              <a:rPr lang="en-GB" sz="1100">
                <a:solidFill>
                  <a:schemeClr val="dk1"/>
                </a:solidFill>
              </a:rPr>
              <a:t> </a:t>
            </a:r>
            <a:r>
              <a:rPr lang="en-GB" sz="1100" err="1">
                <a:solidFill>
                  <a:schemeClr val="dk1"/>
                </a:solidFill>
              </a:rPr>
              <a:t>động</a:t>
            </a:r>
            <a:r>
              <a:rPr lang="en-GB" sz="1100">
                <a:solidFill>
                  <a:schemeClr val="dk1"/>
                </a:solidFill>
              </a:rPr>
              <a:t> </a:t>
            </a:r>
            <a:r>
              <a:rPr lang="en-GB" sz="1100" err="1">
                <a:solidFill>
                  <a:schemeClr val="dk1"/>
                </a:solidFill>
              </a:rPr>
              <a:t>giúp</a:t>
            </a:r>
            <a:r>
              <a:rPr lang="en-GB" sz="1100">
                <a:solidFill>
                  <a:schemeClr val="dk1"/>
                </a:solidFill>
              </a:rPr>
              <a:t> </a:t>
            </a:r>
            <a:r>
              <a:rPr lang="en-GB" sz="1100" err="1">
                <a:solidFill>
                  <a:schemeClr val="dk1"/>
                </a:solidFill>
              </a:rPr>
              <a:t>đỡ</a:t>
            </a:r>
            <a:r>
              <a:rPr lang="en-GB" sz="1100">
                <a:solidFill>
                  <a:schemeClr val="dk1"/>
                </a:solidFill>
              </a:rPr>
              <a:t> </a:t>
            </a:r>
            <a:r>
              <a:rPr lang="en-GB" sz="1100" err="1">
                <a:solidFill>
                  <a:schemeClr val="dk1"/>
                </a:solidFill>
              </a:rPr>
              <a:t>khi</a:t>
            </a:r>
            <a:r>
              <a:rPr lang="en-GB" sz="1100">
                <a:solidFill>
                  <a:schemeClr val="dk1"/>
                </a:solidFill>
              </a:rPr>
              <a:t> </a:t>
            </a:r>
            <a:r>
              <a:rPr lang="en-GB" sz="1100" err="1">
                <a:solidFill>
                  <a:schemeClr val="dk1"/>
                </a:solidFill>
              </a:rPr>
              <a:t>làm</a:t>
            </a:r>
            <a:r>
              <a:rPr lang="en-GB" sz="1100">
                <a:solidFill>
                  <a:schemeClr val="dk1"/>
                </a:solidFill>
              </a:rPr>
              <a:t> </a:t>
            </a:r>
            <a:r>
              <a:rPr lang="en-GB" sz="1100" err="1">
                <a:solidFill>
                  <a:schemeClr val="dk1"/>
                </a:solidFill>
              </a:rPr>
              <a:t>việc</a:t>
            </a:r>
            <a:r>
              <a:rPr lang="en-GB" sz="1100">
                <a:solidFill>
                  <a:schemeClr val="dk1"/>
                </a:solidFill>
              </a:rPr>
              <a:t> </a:t>
            </a:r>
            <a:r>
              <a:rPr lang="en-GB" sz="1100" err="1">
                <a:solidFill>
                  <a:schemeClr val="dk1"/>
                </a:solidFill>
              </a:rPr>
              <a:t>nhóm</a:t>
            </a:r>
            <a:r>
              <a:rPr lang="en-GB" sz="1100">
                <a:solidFill>
                  <a:schemeClr val="dk1"/>
                </a:solidFill>
              </a:rPr>
              <a:t> </a:t>
            </a:r>
            <a:r>
              <a:rPr lang="en-GB" sz="1100" err="1">
                <a:solidFill>
                  <a:schemeClr val="dk1"/>
                </a:solidFill>
              </a:rPr>
              <a:t>đến</a:t>
            </a:r>
            <a:r>
              <a:rPr lang="en-GB" sz="1100">
                <a:solidFill>
                  <a:schemeClr val="dk1"/>
                </a:solidFill>
              </a:rPr>
              <a:t> </a:t>
            </a:r>
            <a:r>
              <a:rPr lang="en-GB" sz="1100" err="1">
                <a:solidFill>
                  <a:schemeClr val="dk1"/>
                </a:solidFill>
              </a:rPr>
              <a:t>điều</a:t>
            </a:r>
            <a:r>
              <a:rPr lang="en-GB" sz="1100">
                <a:solidFill>
                  <a:schemeClr val="dk1"/>
                </a:solidFill>
              </a:rPr>
              <a:t> </a:t>
            </a:r>
            <a:r>
              <a:rPr lang="en-GB" sz="1100" err="1">
                <a:solidFill>
                  <a:schemeClr val="dk1"/>
                </a:solidFill>
              </a:rPr>
              <a:t>gì</a:t>
            </a:r>
            <a:r>
              <a:rPr lang="en-GB" sz="1100">
                <a:solidFill>
                  <a:schemeClr val="dk1"/>
                </a:solidFill>
              </a:rPr>
              <a:t> </a:t>
            </a:r>
            <a:r>
              <a:rPr lang="en-GB" sz="1100" err="1">
                <a:solidFill>
                  <a:schemeClr val="dk1"/>
                </a:solidFill>
              </a:rPr>
              <a:t>đó</a:t>
            </a:r>
            <a:r>
              <a:rPr lang="en-GB" sz="1100">
                <a:solidFill>
                  <a:schemeClr val="dk1"/>
                </a:solidFill>
              </a:rPr>
              <a:t> </a:t>
            </a:r>
            <a:r>
              <a:rPr lang="en-GB" sz="1100" err="1">
                <a:solidFill>
                  <a:schemeClr val="dk1"/>
                </a:solidFill>
              </a:rPr>
              <a:t>mà</a:t>
            </a:r>
            <a:r>
              <a:rPr lang="en-GB" sz="1100">
                <a:solidFill>
                  <a:schemeClr val="dk1"/>
                </a:solidFill>
              </a:rPr>
              <a:t> </a:t>
            </a:r>
            <a:r>
              <a:rPr lang="en-GB" sz="1100" err="1">
                <a:solidFill>
                  <a:schemeClr val="dk1"/>
                </a:solidFill>
              </a:rPr>
              <a:t>họ</a:t>
            </a:r>
            <a:r>
              <a:rPr lang="en-GB" sz="1100">
                <a:solidFill>
                  <a:schemeClr val="dk1"/>
                </a:solidFill>
              </a:rPr>
              <a:t> </a:t>
            </a:r>
            <a:r>
              <a:rPr lang="en-GB" sz="1100" err="1">
                <a:solidFill>
                  <a:schemeClr val="dk1"/>
                </a:solidFill>
              </a:rPr>
              <a:t>học</a:t>
            </a:r>
            <a:r>
              <a:rPr lang="en-GB" sz="1100">
                <a:solidFill>
                  <a:schemeClr val="dk1"/>
                </a:solidFill>
              </a:rPr>
              <a:t> </a:t>
            </a:r>
            <a:r>
              <a:rPr lang="en-GB" sz="1100" err="1">
                <a:solidFill>
                  <a:schemeClr val="dk1"/>
                </a:solidFill>
              </a:rPr>
              <a:t>được</a:t>
            </a:r>
            <a:r>
              <a:rPr lang="en-GB" sz="1100">
                <a:solidFill>
                  <a:schemeClr val="dk1"/>
                </a:solidFill>
              </a:rPr>
              <a:t> </a:t>
            </a:r>
            <a:r>
              <a:rPr lang="en-GB" sz="1100" err="1">
                <a:solidFill>
                  <a:schemeClr val="dk1"/>
                </a:solidFill>
              </a:rPr>
              <a:t>từ</a:t>
            </a:r>
            <a:r>
              <a:rPr lang="en-GB" sz="1100">
                <a:solidFill>
                  <a:schemeClr val="dk1"/>
                </a:solidFill>
              </a:rPr>
              <a:t> chia </a:t>
            </a:r>
            <a:r>
              <a:rPr lang="en-GB" sz="1100" err="1">
                <a:solidFill>
                  <a:schemeClr val="dk1"/>
                </a:solidFill>
              </a:rPr>
              <a:t>sẻ</a:t>
            </a:r>
            <a:r>
              <a:rPr lang="en-GB" sz="1100">
                <a:solidFill>
                  <a:schemeClr val="dk1"/>
                </a:solidFill>
              </a:rPr>
              <a:t> của </a:t>
            </a:r>
            <a:r>
              <a:rPr lang="en-GB" sz="1100" err="1">
                <a:solidFill>
                  <a:schemeClr val="dk1"/>
                </a:solidFill>
              </a:rPr>
              <a:t>người</a:t>
            </a:r>
            <a:r>
              <a:rPr lang="en-GB" sz="1100">
                <a:solidFill>
                  <a:schemeClr val="dk1"/>
                </a:solidFill>
              </a:rPr>
              <a:t> </a:t>
            </a:r>
            <a:r>
              <a:rPr lang="en-GB" sz="1100" err="1">
                <a:solidFill>
                  <a:schemeClr val="dk1"/>
                </a:solidFill>
              </a:rPr>
              <a:t>tham</a:t>
            </a:r>
            <a:r>
              <a:rPr lang="en-GB" sz="1100">
                <a:solidFill>
                  <a:schemeClr val="dk1"/>
                </a:solidFill>
              </a:rPr>
              <a:t> </a:t>
            </a:r>
            <a:r>
              <a:rPr lang="en-GB" sz="1100" err="1">
                <a:solidFill>
                  <a:schemeClr val="dk1"/>
                </a:solidFill>
              </a:rPr>
              <a:t>gia</a:t>
            </a:r>
            <a:r>
              <a:rPr lang="en-GB" sz="1100">
                <a:solidFill>
                  <a:schemeClr val="dk1"/>
                </a:solidFill>
              </a:rPr>
              <a:t> chia </a:t>
            </a:r>
            <a:r>
              <a:rPr lang="en-GB" sz="1100" err="1">
                <a:solidFill>
                  <a:schemeClr val="dk1"/>
                </a:solidFill>
              </a:rPr>
              <a:t>sẻ</a:t>
            </a:r>
            <a:r>
              <a:rPr lang="en-GB" sz="1100">
                <a:solidFill>
                  <a:schemeClr val="dk1"/>
                </a:solidFill>
              </a:rPr>
              <a:t> </a:t>
            </a:r>
            <a:r>
              <a:rPr lang="en-GB" sz="1100" err="1">
                <a:solidFill>
                  <a:schemeClr val="dk1"/>
                </a:solidFill>
              </a:rPr>
              <a:t>về</a:t>
            </a:r>
            <a:r>
              <a:rPr lang="en-GB" sz="1100">
                <a:solidFill>
                  <a:schemeClr val="dk1"/>
                </a:solidFill>
              </a:rPr>
              <a:t> </a:t>
            </a:r>
            <a:r>
              <a:rPr lang="en-GB" sz="1100" err="1">
                <a:solidFill>
                  <a:schemeClr val="dk1"/>
                </a:solidFill>
              </a:rPr>
              <a:t>bản</a:t>
            </a:r>
            <a:r>
              <a:rPr lang="en-GB" sz="1100">
                <a:solidFill>
                  <a:schemeClr val="dk1"/>
                </a:solidFill>
              </a:rPr>
              <a:t> </a:t>
            </a:r>
            <a:r>
              <a:rPr lang="en-GB" sz="1100" err="1">
                <a:solidFill>
                  <a:schemeClr val="dk1"/>
                </a:solidFill>
              </a:rPr>
              <a:t>thân</a:t>
            </a:r>
            <a:r>
              <a:rPr lang="en-GB" sz="1100">
                <a:solidFill>
                  <a:schemeClr val="dk1"/>
                </a:solidFill>
              </a:rPr>
              <a:t> </a:t>
            </a:r>
            <a:r>
              <a:rPr lang="en-GB" sz="1100" err="1">
                <a:solidFill>
                  <a:schemeClr val="dk1"/>
                </a:solidFill>
              </a:rPr>
              <a:t>họ</a:t>
            </a:r>
            <a:r>
              <a:rPr lang="en-GB" sz="1100">
                <a:solidFill>
                  <a:schemeClr val="dk1"/>
                </a:solidFill>
              </a:rPr>
              <a:t> </a:t>
            </a:r>
            <a:r>
              <a:rPr lang="en-GB" sz="1100" err="1">
                <a:solidFill>
                  <a:schemeClr val="dk1"/>
                </a:solidFill>
              </a:rPr>
              <a:t>hoặc</a:t>
            </a:r>
            <a:r>
              <a:rPr lang="en-GB" sz="1100">
                <a:solidFill>
                  <a:schemeClr val="dk1"/>
                </a:solidFill>
              </a:rPr>
              <a:t> </a:t>
            </a:r>
            <a:r>
              <a:rPr lang="en-GB" sz="1100" err="1">
                <a:solidFill>
                  <a:schemeClr val="dk1"/>
                </a:solidFill>
              </a:rPr>
              <a:t>người</a:t>
            </a:r>
            <a:r>
              <a:rPr lang="en-GB" sz="1100">
                <a:solidFill>
                  <a:schemeClr val="dk1"/>
                </a:solidFill>
              </a:rPr>
              <a:t> </a:t>
            </a:r>
            <a:r>
              <a:rPr lang="en-GB" sz="1100" err="1">
                <a:solidFill>
                  <a:schemeClr val="dk1"/>
                </a:solidFill>
              </a:rPr>
              <a:t>khác</a:t>
            </a:r>
            <a:r>
              <a:rPr lang="en-GB" sz="1100">
                <a:solidFill>
                  <a:schemeClr val="dk1"/>
                </a:solidFill>
              </a:rPr>
              <a:t>. </a:t>
            </a:r>
            <a:r>
              <a:rPr lang="en-GB" sz="1100" err="1">
                <a:solidFill>
                  <a:schemeClr val="dk1"/>
                </a:solidFill>
              </a:rPr>
              <a:t>Điều</a:t>
            </a:r>
            <a:r>
              <a:rPr lang="en-GB" sz="1100">
                <a:solidFill>
                  <a:schemeClr val="dk1"/>
                </a:solidFill>
              </a:rPr>
              <a:t> </a:t>
            </a:r>
            <a:r>
              <a:rPr lang="en-GB" sz="1100" err="1">
                <a:solidFill>
                  <a:schemeClr val="dk1"/>
                </a:solidFill>
              </a:rPr>
              <a:t>cần</a:t>
            </a:r>
            <a:r>
              <a:rPr lang="en-GB" sz="1100">
                <a:solidFill>
                  <a:schemeClr val="dk1"/>
                </a:solidFill>
              </a:rPr>
              <a:t> </a:t>
            </a:r>
            <a:r>
              <a:rPr lang="en-GB" sz="1100" err="1">
                <a:solidFill>
                  <a:schemeClr val="dk1"/>
                </a:solidFill>
              </a:rPr>
              <a:t>chú</a:t>
            </a:r>
            <a:r>
              <a:rPr lang="en-GB" sz="1100">
                <a:solidFill>
                  <a:schemeClr val="dk1"/>
                </a:solidFill>
              </a:rPr>
              <a:t> ý </a:t>
            </a:r>
            <a:r>
              <a:rPr lang="en-GB" sz="1100" err="1">
                <a:solidFill>
                  <a:schemeClr val="dk1"/>
                </a:solidFill>
              </a:rPr>
              <a:t>là</a:t>
            </a:r>
            <a:r>
              <a:rPr lang="en-GB" sz="1100">
                <a:solidFill>
                  <a:schemeClr val="dk1"/>
                </a:solidFill>
              </a:rPr>
              <a:t> </a:t>
            </a:r>
            <a:r>
              <a:rPr lang="en-GB" sz="1100" err="1">
                <a:solidFill>
                  <a:schemeClr val="dk1"/>
                </a:solidFill>
              </a:rPr>
              <a:t>tập</a:t>
            </a:r>
            <a:r>
              <a:rPr lang="en-GB" sz="1100">
                <a:solidFill>
                  <a:schemeClr val="dk1"/>
                </a:solidFill>
              </a:rPr>
              <a:t> </a:t>
            </a:r>
            <a:r>
              <a:rPr lang="en-GB" sz="1100" err="1">
                <a:solidFill>
                  <a:schemeClr val="dk1"/>
                </a:solidFill>
              </a:rPr>
              <a:t>trung</a:t>
            </a:r>
            <a:r>
              <a:rPr lang="en-GB" sz="1100">
                <a:solidFill>
                  <a:schemeClr val="dk1"/>
                </a:solidFill>
              </a:rPr>
              <a:t> </a:t>
            </a:r>
            <a:r>
              <a:rPr lang="en-GB" sz="1100" err="1">
                <a:solidFill>
                  <a:schemeClr val="dk1"/>
                </a:solidFill>
              </a:rPr>
              <a:t>vào</a:t>
            </a:r>
            <a:r>
              <a:rPr lang="en-GB" sz="1100">
                <a:solidFill>
                  <a:schemeClr val="dk1"/>
                </a:solidFill>
              </a:rPr>
              <a:t> </a:t>
            </a:r>
            <a:r>
              <a:rPr lang="en-GB" sz="1100" err="1">
                <a:solidFill>
                  <a:schemeClr val="dk1"/>
                </a:solidFill>
              </a:rPr>
              <a:t>những</a:t>
            </a:r>
            <a:r>
              <a:rPr lang="en-GB" sz="1100">
                <a:solidFill>
                  <a:schemeClr val="dk1"/>
                </a:solidFill>
              </a:rPr>
              <a:t> </a:t>
            </a:r>
            <a:r>
              <a:rPr lang="en-GB" sz="1100" err="1">
                <a:solidFill>
                  <a:schemeClr val="dk1"/>
                </a:solidFill>
              </a:rPr>
              <a:t>người</a:t>
            </a:r>
            <a:r>
              <a:rPr lang="en-GB" sz="1100">
                <a:solidFill>
                  <a:schemeClr val="dk1"/>
                </a:solidFill>
              </a:rPr>
              <a:t> </a:t>
            </a:r>
            <a:r>
              <a:rPr lang="en-GB" sz="1100" err="1">
                <a:solidFill>
                  <a:schemeClr val="dk1"/>
                </a:solidFill>
              </a:rPr>
              <a:t>tham</a:t>
            </a:r>
            <a:r>
              <a:rPr lang="en-GB" sz="1100">
                <a:solidFill>
                  <a:schemeClr val="dk1"/>
                </a:solidFill>
              </a:rPr>
              <a:t> </a:t>
            </a:r>
            <a:r>
              <a:rPr lang="en-GB" sz="1100" err="1">
                <a:solidFill>
                  <a:schemeClr val="dk1"/>
                </a:solidFill>
              </a:rPr>
              <a:t>gia</a:t>
            </a:r>
            <a:r>
              <a:rPr lang="en-GB" sz="1100">
                <a:solidFill>
                  <a:schemeClr val="dk1"/>
                </a:solidFill>
              </a:rPr>
              <a:t>, </a:t>
            </a:r>
            <a:r>
              <a:rPr lang="en-GB" sz="1100" err="1">
                <a:solidFill>
                  <a:schemeClr val="dk1"/>
                </a:solidFill>
              </a:rPr>
              <a:t>không</a:t>
            </a:r>
            <a:r>
              <a:rPr lang="en-GB" sz="1100">
                <a:solidFill>
                  <a:schemeClr val="dk1"/>
                </a:solidFill>
              </a:rPr>
              <a:t> </a:t>
            </a:r>
            <a:r>
              <a:rPr lang="en-GB" sz="1100" err="1">
                <a:solidFill>
                  <a:schemeClr val="dk1"/>
                </a:solidFill>
              </a:rPr>
              <a:t>phải</a:t>
            </a:r>
            <a:r>
              <a:rPr lang="en-GB" sz="1100">
                <a:solidFill>
                  <a:schemeClr val="dk1"/>
                </a:solidFill>
              </a:rPr>
              <a:t> </a:t>
            </a:r>
            <a:r>
              <a:rPr lang="en-GB" sz="1100" err="1">
                <a:solidFill>
                  <a:schemeClr val="dk1"/>
                </a:solidFill>
              </a:rPr>
              <a:t>vào</a:t>
            </a:r>
            <a:r>
              <a:rPr lang="en-GB" sz="1100">
                <a:solidFill>
                  <a:schemeClr val="dk1"/>
                </a:solidFill>
              </a:rPr>
              <a:t> </a:t>
            </a:r>
            <a:r>
              <a:rPr lang="en-GB" sz="1100" err="1">
                <a:solidFill>
                  <a:schemeClr val="dk1"/>
                </a:solidFill>
              </a:rPr>
              <a:t>tập</a:t>
            </a:r>
            <a:r>
              <a:rPr lang="en-GB" sz="1100">
                <a:solidFill>
                  <a:schemeClr val="dk1"/>
                </a:solidFill>
              </a:rPr>
              <a:t> </a:t>
            </a:r>
            <a:r>
              <a:rPr lang="en-GB" sz="1100" err="1">
                <a:solidFill>
                  <a:schemeClr val="dk1"/>
                </a:solidFill>
              </a:rPr>
              <a:t>huấn</a:t>
            </a:r>
            <a:r>
              <a:rPr lang="en-GB" sz="1100">
                <a:solidFill>
                  <a:schemeClr val="dk1"/>
                </a:solidFill>
              </a:rPr>
              <a:t> </a:t>
            </a:r>
            <a:r>
              <a:rPr lang="en-GB" sz="1100" err="1">
                <a:solidFill>
                  <a:schemeClr val="dk1"/>
                </a:solidFill>
              </a:rPr>
              <a:t>viên</a:t>
            </a:r>
            <a:r>
              <a:rPr lang="en-GB" sz="1100">
                <a:solidFill>
                  <a:schemeClr val="dk1"/>
                </a:solidFill>
              </a:rPr>
              <a:t>.</a:t>
            </a:r>
            <a:endParaRPr sz="1100">
              <a:solidFill>
                <a:schemeClr val="dk1"/>
              </a:solidFill>
            </a:endParaRPr>
          </a:p>
          <a:p>
            <a:pPr marL="0" marR="0" lvl="0" indent="0" algn="l" rtl="0">
              <a:lnSpc>
                <a:spcPct val="100000"/>
              </a:lnSpc>
              <a:spcBef>
                <a:spcPts val="554"/>
              </a:spcBef>
              <a:spcAft>
                <a:spcPts val="0"/>
              </a:spcAft>
              <a:buClr>
                <a:schemeClr val="dk1"/>
              </a:buClr>
              <a:buSzPts val="1100"/>
              <a:buFont typeface="Arial"/>
              <a:buNone/>
            </a:pPr>
            <a:r>
              <a:rPr lang="en-GB" sz="1100" err="1">
                <a:solidFill>
                  <a:schemeClr val="dk1"/>
                </a:solidFill>
              </a:rPr>
              <a:t>Hoạt</a:t>
            </a:r>
            <a:r>
              <a:rPr lang="en-GB" sz="1100">
                <a:solidFill>
                  <a:schemeClr val="dk1"/>
                </a:solidFill>
              </a:rPr>
              <a:t> </a:t>
            </a:r>
            <a:r>
              <a:rPr lang="en-GB" sz="1100" err="1">
                <a:solidFill>
                  <a:schemeClr val="dk1"/>
                </a:solidFill>
              </a:rPr>
              <a:t>động</a:t>
            </a:r>
            <a:r>
              <a:rPr lang="en-GB" sz="1100">
                <a:solidFill>
                  <a:schemeClr val="dk1"/>
                </a:solidFill>
              </a:rPr>
              <a:t> </a:t>
            </a:r>
            <a:r>
              <a:rPr lang="en-GB" sz="1100" err="1">
                <a:solidFill>
                  <a:schemeClr val="dk1"/>
                </a:solidFill>
              </a:rPr>
              <a:t>này</a:t>
            </a:r>
            <a:r>
              <a:rPr lang="en-GB" sz="1100">
                <a:solidFill>
                  <a:schemeClr val="dk1"/>
                </a:solidFill>
              </a:rPr>
              <a:t> </a:t>
            </a:r>
            <a:r>
              <a:rPr lang="en-GB" sz="1100" err="1">
                <a:solidFill>
                  <a:schemeClr val="dk1"/>
                </a:solidFill>
              </a:rPr>
              <a:t>đóng</a:t>
            </a:r>
            <a:r>
              <a:rPr lang="en-GB" sz="1100">
                <a:solidFill>
                  <a:schemeClr val="dk1"/>
                </a:solidFill>
              </a:rPr>
              <a:t> </a:t>
            </a:r>
            <a:r>
              <a:rPr lang="en-GB" sz="1100" err="1">
                <a:solidFill>
                  <a:schemeClr val="dk1"/>
                </a:solidFill>
              </a:rPr>
              <a:t>vai</a:t>
            </a:r>
            <a:r>
              <a:rPr lang="en-GB" sz="1100">
                <a:solidFill>
                  <a:schemeClr val="dk1"/>
                </a:solidFill>
              </a:rPr>
              <a:t> </a:t>
            </a:r>
            <a:r>
              <a:rPr lang="en-GB" sz="1100" err="1">
                <a:solidFill>
                  <a:schemeClr val="dk1"/>
                </a:solidFill>
              </a:rPr>
              <a:t>trò</a:t>
            </a:r>
            <a:r>
              <a:rPr lang="en-GB" sz="1100">
                <a:solidFill>
                  <a:schemeClr val="dk1"/>
                </a:solidFill>
              </a:rPr>
              <a:t> </a:t>
            </a:r>
            <a:r>
              <a:rPr lang="en-GB" sz="1100" err="1">
                <a:solidFill>
                  <a:schemeClr val="dk1"/>
                </a:solidFill>
              </a:rPr>
              <a:t>như</a:t>
            </a:r>
            <a:r>
              <a:rPr lang="en-GB" sz="1100">
                <a:solidFill>
                  <a:schemeClr val="dk1"/>
                </a:solidFill>
              </a:rPr>
              <a:t> </a:t>
            </a:r>
            <a:r>
              <a:rPr lang="en-GB" sz="1100" err="1">
                <a:solidFill>
                  <a:schemeClr val="dk1"/>
                </a:solidFill>
              </a:rPr>
              <a:t>một</a:t>
            </a:r>
            <a:r>
              <a:rPr lang="en-GB" sz="1100">
                <a:solidFill>
                  <a:schemeClr val="dk1"/>
                </a:solidFill>
              </a:rPr>
              <a:t> </a:t>
            </a:r>
            <a:r>
              <a:rPr lang="en-GB" sz="1100" err="1">
                <a:solidFill>
                  <a:schemeClr val="dk1"/>
                </a:solidFill>
              </a:rPr>
              <a:t>hoạt</a:t>
            </a:r>
            <a:r>
              <a:rPr lang="en-GB" sz="1100">
                <a:solidFill>
                  <a:schemeClr val="dk1"/>
                </a:solidFill>
              </a:rPr>
              <a:t> </a:t>
            </a:r>
            <a:r>
              <a:rPr lang="en-GB" sz="1100" err="1">
                <a:solidFill>
                  <a:schemeClr val="dk1"/>
                </a:solidFill>
              </a:rPr>
              <a:t>động</a:t>
            </a:r>
            <a:r>
              <a:rPr lang="en-GB" sz="1100">
                <a:solidFill>
                  <a:schemeClr val="dk1"/>
                </a:solidFill>
              </a:rPr>
              <a:t> </a:t>
            </a:r>
            <a:r>
              <a:rPr lang="en-GB" sz="1100" err="1">
                <a:solidFill>
                  <a:schemeClr val="dk1"/>
                </a:solidFill>
              </a:rPr>
              <a:t>gắn</a:t>
            </a:r>
            <a:r>
              <a:rPr lang="en-GB" sz="1100">
                <a:solidFill>
                  <a:schemeClr val="dk1"/>
                </a:solidFill>
              </a:rPr>
              <a:t> </a:t>
            </a:r>
            <a:r>
              <a:rPr lang="en-GB" sz="1100" err="1">
                <a:solidFill>
                  <a:schemeClr val="dk1"/>
                </a:solidFill>
              </a:rPr>
              <a:t>kết</a:t>
            </a:r>
            <a:r>
              <a:rPr lang="en-GB" sz="1100">
                <a:solidFill>
                  <a:schemeClr val="dk1"/>
                </a:solidFill>
              </a:rPr>
              <a:t> </a:t>
            </a:r>
            <a:r>
              <a:rPr lang="en-GB" sz="1100" err="1">
                <a:solidFill>
                  <a:schemeClr val="dk1"/>
                </a:solidFill>
              </a:rPr>
              <a:t>nhóm</a:t>
            </a:r>
            <a:r>
              <a:rPr lang="en-GB" sz="1100">
                <a:solidFill>
                  <a:schemeClr val="dk1"/>
                </a:solidFill>
              </a:rPr>
              <a:t> </a:t>
            </a:r>
            <a:r>
              <a:rPr lang="en-GB" sz="1100" err="1">
                <a:solidFill>
                  <a:schemeClr val="dk1"/>
                </a:solidFill>
              </a:rPr>
              <a:t>và</a:t>
            </a:r>
            <a:r>
              <a:rPr lang="en-GB" sz="1100">
                <a:solidFill>
                  <a:schemeClr val="dk1"/>
                </a:solidFill>
              </a:rPr>
              <a:t> </a:t>
            </a:r>
            <a:r>
              <a:rPr lang="en-GB" sz="1100" err="1">
                <a:solidFill>
                  <a:schemeClr val="dk1"/>
                </a:solidFill>
              </a:rPr>
              <a:t>nhấn</a:t>
            </a:r>
            <a:r>
              <a:rPr lang="en-GB" sz="1100">
                <a:solidFill>
                  <a:schemeClr val="dk1"/>
                </a:solidFill>
              </a:rPr>
              <a:t> </a:t>
            </a:r>
            <a:r>
              <a:rPr lang="en-GB" sz="1100" err="1">
                <a:solidFill>
                  <a:schemeClr val="dk1"/>
                </a:solidFill>
              </a:rPr>
              <a:t>mạnh</a:t>
            </a:r>
            <a:r>
              <a:rPr lang="en-GB" sz="1100">
                <a:solidFill>
                  <a:schemeClr val="dk1"/>
                </a:solidFill>
              </a:rPr>
              <a:t> </a:t>
            </a:r>
            <a:r>
              <a:rPr lang="en-GB" sz="1100" err="1">
                <a:solidFill>
                  <a:schemeClr val="dk1"/>
                </a:solidFill>
              </a:rPr>
              <a:t>rằng</a:t>
            </a:r>
            <a:r>
              <a:rPr lang="en-GB" sz="1100">
                <a:solidFill>
                  <a:schemeClr val="dk1"/>
                </a:solidFill>
              </a:rPr>
              <a:t> </a:t>
            </a:r>
            <a:r>
              <a:rPr lang="en-GB" sz="1100" err="1">
                <a:solidFill>
                  <a:schemeClr val="dk1"/>
                </a:solidFill>
              </a:rPr>
              <a:t>học</a:t>
            </a:r>
            <a:r>
              <a:rPr lang="en-GB" sz="1100">
                <a:solidFill>
                  <a:schemeClr val="dk1"/>
                </a:solidFill>
              </a:rPr>
              <a:t> </a:t>
            </a:r>
            <a:r>
              <a:rPr lang="en-GB" sz="1100" err="1">
                <a:solidFill>
                  <a:schemeClr val="dk1"/>
                </a:solidFill>
              </a:rPr>
              <a:t>tập</a:t>
            </a:r>
            <a:r>
              <a:rPr lang="en-GB" sz="1100">
                <a:solidFill>
                  <a:schemeClr val="dk1"/>
                </a:solidFill>
              </a:rPr>
              <a:t> </a:t>
            </a:r>
            <a:r>
              <a:rPr lang="en-GB" sz="1100" err="1">
                <a:solidFill>
                  <a:schemeClr val="dk1"/>
                </a:solidFill>
              </a:rPr>
              <a:t>là</a:t>
            </a:r>
            <a:r>
              <a:rPr lang="en-GB" sz="1100">
                <a:solidFill>
                  <a:schemeClr val="dk1"/>
                </a:solidFill>
              </a:rPr>
              <a:t> </a:t>
            </a:r>
            <a:r>
              <a:rPr lang="en-GB" sz="1100" err="1">
                <a:solidFill>
                  <a:schemeClr val="dk1"/>
                </a:solidFill>
              </a:rPr>
              <a:t>một</a:t>
            </a:r>
            <a:r>
              <a:rPr lang="en-GB" sz="1100">
                <a:solidFill>
                  <a:schemeClr val="dk1"/>
                </a:solidFill>
              </a:rPr>
              <a:t> </a:t>
            </a:r>
            <a:r>
              <a:rPr lang="en-GB" sz="1100" err="1">
                <a:solidFill>
                  <a:schemeClr val="dk1"/>
                </a:solidFill>
              </a:rPr>
              <a:t>quá</a:t>
            </a:r>
            <a:r>
              <a:rPr lang="en-GB" sz="1100">
                <a:solidFill>
                  <a:schemeClr val="dk1"/>
                </a:solidFill>
              </a:rPr>
              <a:t> </a:t>
            </a:r>
            <a:r>
              <a:rPr lang="en-GB" sz="1100" err="1">
                <a:solidFill>
                  <a:schemeClr val="dk1"/>
                </a:solidFill>
              </a:rPr>
              <a:t>trình</a:t>
            </a:r>
            <a:r>
              <a:rPr lang="en-GB" sz="1100">
                <a:solidFill>
                  <a:schemeClr val="dk1"/>
                </a:solidFill>
              </a:rPr>
              <a:t> chia </a:t>
            </a:r>
            <a:r>
              <a:rPr lang="en-GB" sz="1100" err="1">
                <a:solidFill>
                  <a:schemeClr val="dk1"/>
                </a:solidFill>
              </a:rPr>
              <a:t>sẻ</a:t>
            </a:r>
            <a:r>
              <a:rPr lang="en-GB" sz="1100">
                <a:solidFill>
                  <a:schemeClr val="dk1"/>
                </a:solidFill>
              </a:rPr>
              <a:t> </a:t>
            </a:r>
            <a:r>
              <a:rPr lang="en-GB" sz="1100" err="1">
                <a:solidFill>
                  <a:schemeClr val="dk1"/>
                </a:solidFill>
              </a:rPr>
              <a:t>với</a:t>
            </a:r>
            <a:r>
              <a:rPr lang="en-GB" sz="1100">
                <a:solidFill>
                  <a:schemeClr val="dk1"/>
                </a:solidFill>
              </a:rPr>
              <a:t> </a:t>
            </a:r>
            <a:r>
              <a:rPr lang="en-GB" sz="1100" err="1">
                <a:solidFill>
                  <a:schemeClr val="dk1"/>
                </a:solidFill>
              </a:rPr>
              <a:t>nhau</a:t>
            </a:r>
            <a:r>
              <a:rPr lang="en-GB" sz="1100">
                <a:solidFill>
                  <a:schemeClr val="dk1"/>
                </a:solidFill>
              </a:rPr>
              <a:t> </a:t>
            </a:r>
            <a:r>
              <a:rPr lang="en-GB" sz="1100" err="1">
                <a:solidFill>
                  <a:schemeClr val="dk1"/>
                </a:solidFill>
              </a:rPr>
              <a:t>và</a:t>
            </a:r>
            <a:r>
              <a:rPr lang="en-GB" sz="1100">
                <a:solidFill>
                  <a:schemeClr val="dk1"/>
                </a:solidFill>
              </a:rPr>
              <a:t> </a:t>
            </a:r>
            <a:r>
              <a:rPr lang="en-GB" sz="1100" err="1">
                <a:solidFill>
                  <a:schemeClr val="dk1"/>
                </a:solidFill>
              </a:rPr>
              <a:t>mọi</a:t>
            </a:r>
            <a:r>
              <a:rPr lang="en-GB" sz="1100">
                <a:solidFill>
                  <a:schemeClr val="dk1"/>
                </a:solidFill>
              </a:rPr>
              <a:t> </a:t>
            </a:r>
            <a:r>
              <a:rPr lang="en-GB" sz="1100" err="1">
                <a:solidFill>
                  <a:schemeClr val="dk1"/>
                </a:solidFill>
              </a:rPr>
              <a:t>người</a:t>
            </a:r>
            <a:r>
              <a:rPr lang="en-GB" sz="1100">
                <a:solidFill>
                  <a:schemeClr val="dk1"/>
                </a:solidFill>
              </a:rPr>
              <a:t> </a:t>
            </a:r>
            <a:r>
              <a:rPr lang="en-GB" sz="1100" err="1">
                <a:solidFill>
                  <a:schemeClr val="dk1"/>
                </a:solidFill>
              </a:rPr>
              <a:t>học</a:t>
            </a:r>
            <a:r>
              <a:rPr lang="en-GB" sz="1100">
                <a:solidFill>
                  <a:schemeClr val="dk1"/>
                </a:solidFill>
              </a:rPr>
              <a:t> </a:t>
            </a:r>
            <a:r>
              <a:rPr lang="en-GB" sz="1100" err="1">
                <a:solidFill>
                  <a:schemeClr val="dk1"/>
                </a:solidFill>
              </a:rPr>
              <a:t>hỏi</a:t>
            </a:r>
            <a:r>
              <a:rPr lang="en-GB" sz="1100">
                <a:solidFill>
                  <a:schemeClr val="dk1"/>
                </a:solidFill>
              </a:rPr>
              <a:t> </a:t>
            </a:r>
            <a:r>
              <a:rPr lang="en-GB" sz="1100" err="1">
                <a:solidFill>
                  <a:schemeClr val="dk1"/>
                </a:solidFill>
              </a:rPr>
              <a:t>nhiều</a:t>
            </a:r>
            <a:r>
              <a:rPr lang="en-GB" sz="1100">
                <a:solidFill>
                  <a:schemeClr val="dk1"/>
                </a:solidFill>
              </a:rPr>
              <a:t> </a:t>
            </a:r>
            <a:r>
              <a:rPr lang="en-GB" sz="1100" err="1">
                <a:solidFill>
                  <a:schemeClr val="dk1"/>
                </a:solidFill>
              </a:rPr>
              <a:t>điều</a:t>
            </a:r>
            <a:r>
              <a:rPr lang="en-GB" sz="1100">
                <a:solidFill>
                  <a:schemeClr val="dk1"/>
                </a:solidFill>
              </a:rPr>
              <a:t> </a:t>
            </a:r>
            <a:r>
              <a:rPr lang="en-GB" sz="1100" err="1">
                <a:solidFill>
                  <a:schemeClr val="dk1"/>
                </a:solidFill>
              </a:rPr>
              <a:t>từ</a:t>
            </a:r>
            <a:r>
              <a:rPr lang="en-GB" sz="1100">
                <a:solidFill>
                  <a:schemeClr val="dk1"/>
                </a:solidFill>
              </a:rPr>
              <a:t> </a:t>
            </a:r>
            <a:r>
              <a:rPr lang="en-GB" sz="1100" err="1">
                <a:solidFill>
                  <a:schemeClr val="dk1"/>
                </a:solidFill>
              </a:rPr>
              <a:t>các</a:t>
            </a:r>
            <a:r>
              <a:rPr lang="en-GB" sz="1100">
                <a:solidFill>
                  <a:schemeClr val="dk1"/>
                </a:solidFill>
              </a:rPr>
              <a:t> </a:t>
            </a:r>
            <a:r>
              <a:rPr lang="en-GB" sz="1100" err="1">
                <a:solidFill>
                  <a:schemeClr val="dk1"/>
                </a:solidFill>
              </a:rPr>
              <a:t>đồng</a:t>
            </a:r>
            <a:r>
              <a:rPr lang="en-GB" sz="1100">
                <a:solidFill>
                  <a:schemeClr val="dk1"/>
                </a:solidFill>
              </a:rPr>
              <a:t> </a:t>
            </a:r>
            <a:r>
              <a:rPr lang="en-GB" sz="1100" err="1">
                <a:solidFill>
                  <a:schemeClr val="dk1"/>
                </a:solidFill>
              </a:rPr>
              <a:t>nghiệp</a:t>
            </a:r>
            <a:r>
              <a:rPr lang="en-GB" sz="1100">
                <a:solidFill>
                  <a:schemeClr val="dk1"/>
                </a:solidFill>
              </a:rPr>
              <a:t> của </a:t>
            </a:r>
            <a:r>
              <a:rPr lang="en-GB" sz="1100" err="1">
                <a:solidFill>
                  <a:schemeClr val="dk1"/>
                </a:solidFill>
              </a:rPr>
              <a:t>họ</a:t>
            </a:r>
            <a:r>
              <a:rPr lang="en-GB" sz="1100">
                <a:solidFill>
                  <a:schemeClr val="dk1"/>
                </a:solidFill>
              </a:rPr>
              <a:t> </a:t>
            </a:r>
            <a:r>
              <a:rPr lang="en-GB" sz="1100" err="1">
                <a:solidFill>
                  <a:schemeClr val="dk1"/>
                </a:solidFill>
              </a:rPr>
              <a:t>như</a:t>
            </a:r>
            <a:r>
              <a:rPr lang="en-GB" sz="1100">
                <a:solidFill>
                  <a:schemeClr val="dk1"/>
                </a:solidFill>
              </a:rPr>
              <a:t> </a:t>
            </a:r>
            <a:r>
              <a:rPr lang="en-GB" sz="1100" err="1">
                <a:solidFill>
                  <a:schemeClr val="dk1"/>
                </a:solidFill>
              </a:rPr>
              <a:t>từ</a:t>
            </a:r>
            <a:r>
              <a:rPr lang="en-GB" sz="1100">
                <a:solidFill>
                  <a:schemeClr val="dk1"/>
                </a:solidFill>
              </a:rPr>
              <a:t> </a:t>
            </a:r>
            <a:r>
              <a:rPr lang="en-GB" sz="1100" err="1">
                <a:solidFill>
                  <a:schemeClr val="dk1"/>
                </a:solidFill>
              </a:rPr>
              <a:t>sách</a:t>
            </a:r>
            <a:r>
              <a:rPr lang="en-GB" sz="1100">
                <a:solidFill>
                  <a:schemeClr val="dk1"/>
                </a:solidFill>
              </a:rPr>
              <a:t> </a:t>
            </a:r>
            <a:r>
              <a:rPr lang="en-GB" sz="1100" err="1">
                <a:solidFill>
                  <a:schemeClr val="dk1"/>
                </a:solidFill>
              </a:rPr>
              <a:t>hoặc</a:t>
            </a:r>
            <a:r>
              <a:rPr lang="en-GB" sz="1100">
                <a:solidFill>
                  <a:schemeClr val="dk1"/>
                </a:solidFill>
              </a:rPr>
              <a:t> </a:t>
            </a:r>
            <a:r>
              <a:rPr lang="en-GB" sz="1100" err="1">
                <a:solidFill>
                  <a:schemeClr val="dk1"/>
                </a:solidFill>
              </a:rPr>
              <a:t>bất</a:t>
            </a:r>
            <a:r>
              <a:rPr lang="en-GB" sz="1100">
                <a:solidFill>
                  <a:schemeClr val="dk1"/>
                </a:solidFill>
              </a:rPr>
              <a:t> </a:t>
            </a:r>
            <a:r>
              <a:rPr lang="en-GB" sz="1100" err="1">
                <a:solidFill>
                  <a:schemeClr val="dk1"/>
                </a:solidFill>
              </a:rPr>
              <a:t>kỳ</a:t>
            </a:r>
            <a:r>
              <a:rPr lang="en-GB" sz="1100">
                <a:solidFill>
                  <a:schemeClr val="dk1"/>
                </a:solidFill>
              </a:rPr>
              <a:t> </a:t>
            </a:r>
            <a:r>
              <a:rPr lang="en-GB" sz="1100" err="1">
                <a:solidFill>
                  <a:schemeClr val="dk1"/>
                </a:solidFill>
              </a:rPr>
              <a:t>tài</a:t>
            </a:r>
            <a:r>
              <a:rPr lang="en-GB" sz="1100">
                <a:solidFill>
                  <a:schemeClr val="dk1"/>
                </a:solidFill>
              </a:rPr>
              <a:t> </a:t>
            </a:r>
            <a:r>
              <a:rPr lang="en-GB" sz="1100" err="1">
                <a:solidFill>
                  <a:schemeClr val="dk1"/>
                </a:solidFill>
              </a:rPr>
              <a:t>liệu</a:t>
            </a:r>
            <a:r>
              <a:rPr lang="en-GB" sz="1100">
                <a:solidFill>
                  <a:schemeClr val="dk1"/>
                </a:solidFill>
              </a:rPr>
              <a:t> </a:t>
            </a:r>
            <a:r>
              <a:rPr lang="en-GB" sz="1100" err="1">
                <a:solidFill>
                  <a:schemeClr val="dk1"/>
                </a:solidFill>
              </a:rPr>
              <a:t>đào</a:t>
            </a:r>
            <a:r>
              <a:rPr lang="en-GB" sz="1100">
                <a:solidFill>
                  <a:schemeClr val="dk1"/>
                </a:solidFill>
              </a:rPr>
              <a:t> </a:t>
            </a:r>
            <a:r>
              <a:rPr lang="en-GB" sz="1100" err="1">
                <a:solidFill>
                  <a:schemeClr val="dk1"/>
                </a:solidFill>
              </a:rPr>
              <a:t>tạo</a:t>
            </a:r>
            <a:r>
              <a:rPr lang="en-GB" sz="1100">
                <a:solidFill>
                  <a:schemeClr val="dk1"/>
                </a:solidFill>
              </a:rPr>
              <a:t> </a:t>
            </a:r>
            <a:r>
              <a:rPr lang="en-GB" sz="1100" err="1">
                <a:solidFill>
                  <a:schemeClr val="dk1"/>
                </a:solidFill>
              </a:rPr>
              <a:t>nào</a:t>
            </a:r>
            <a:r>
              <a:rPr lang="en-GB" sz="1100">
                <a:solidFill>
                  <a:schemeClr val="dk1"/>
                </a:solidFill>
              </a:rPr>
              <a:t>.</a:t>
            </a:r>
            <a:endParaRPr sz="1400" b="0" i="0" u="none" strike="noStrike" cap="none">
              <a:solidFill>
                <a:srgbClr val="000000"/>
              </a:solidFill>
              <a:latin typeface="Arial"/>
              <a:ea typeface="Arial"/>
              <a:cs typeface="Arial"/>
              <a:sym typeface="Arial"/>
            </a:endParaRPr>
          </a:p>
        </p:txBody>
      </p:sp>
      <p:sp>
        <p:nvSpPr>
          <p:cNvPr id="745" name="Google Shape;745;g14b49323bf2_0_72"/>
          <p:cNvSpPr txBox="1"/>
          <p:nvPr/>
        </p:nvSpPr>
        <p:spPr>
          <a:xfrm>
            <a:off x="495793" y="627018"/>
            <a:ext cx="6094500" cy="2616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100" i="1"/>
              <a:t>Mô-đun 5: Vắc-xin và lợi ích của vắc-xin</a:t>
            </a:r>
            <a:endParaRPr sz="1100" i="1">
              <a:solidFill>
                <a:schemeClr val="dk1"/>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5E8DB83F-6B24-DC78-7CB2-CCBE6BC4E08B}"/>
              </a:ext>
            </a:extLst>
          </p:cNvPr>
          <p:cNvSpPr>
            <a:spLocks noGrp="1"/>
          </p:cNvSpPr>
          <p:nvPr>
            <p:ph type="sldNum" idx="12"/>
          </p:nvPr>
        </p:nvSpPr>
        <p:spPr/>
        <p:txBody>
          <a:bodyPr/>
          <a:lstStyle/>
          <a:p>
            <a:fld id="{00000000-1234-1234-1234-123412341234}" type="slidenum">
              <a:rPr lang="en-GB"/>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33"/>
          <p:cNvSpPr txBox="1"/>
          <p:nvPr/>
        </p:nvSpPr>
        <p:spPr>
          <a:xfrm>
            <a:off x="442570" y="938083"/>
            <a:ext cx="610453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456980"/>
                </a:solidFill>
                <a:latin typeface="Arial"/>
                <a:ea typeface="Arial"/>
                <a:cs typeface="Arial"/>
                <a:sym typeface="Arial"/>
              </a:rPr>
              <a:t>PHỤ LỤC: CÁC BẢNG BIỂU DÙNG TRONG TẬP HUẤN  </a:t>
            </a:r>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456980"/>
              </a:solidFill>
              <a:latin typeface="Arial"/>
              <a:ea typeface="Arial"/>
              <a:cs typeface="Arial"/>
              <a:sym typeface="Arial"/>
            </a:endParaRPr>
          </a:p>
        </p:txBody>
      </p:sp>
      <p:sp>
        <p:nvSpPr>
          <p:cNvPr id="751" name="Google Shape;751;p33"/>
          <p:cNvSpPr txBox="1"/>
          <p:nvPr/>
        </p:nvSpPr>
        <p:spPr>
          <a:xfrm>
            <a:off x="561504" y="1600395"/>
            <a:ext cx="5985600" cy="7519541"/>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err="1">
                <a:solidFill>
                  <a:srgbClr val="8C2137"/>
                </a:solidFill>
                <a:latin typeface="Arial"/>
                <a:ea typeface="Arial"/>
                <a:cs typeface="Arial"/>
                <a:sym typeface="Arial"/>
              </a:rPr>
              <a:t>Bảng</a:t>
            </a:r>
            <a:r>
              <a:rPr lang="en-GB" sz="1400" b="0" i="0" u="none" strike="noStrike" cap="none">
                <a:solidFill>
                  <a:srgbClr val="8C2137"/>
                </a:solidFill>
                <a:latin typeface="Arial"/>
                <a:ea typeface="Arial"/>
                <a:cs typeface="Arial"/>
                <a:sym typeface="Arial"/>
              </a:rPr>
              <a:t> 1:</a:t>
            </a:r>
            <a:r>
              <a:rPr lang="en-GB" sz="1400" b="1" i="0" u="none" strike="noStrike" cap="none">
                <a:solidFill>
                  <a:srgbClr val="8C2137"/>
                </a:solidFill>
                <a:latin typeface="Arial"/>
                <a:ea typeface="Arial"/>
                <a:cs typeface="Arial"/>
                <a:sym typeface="Arial"/>
              </a:rPr>
              <a:t> Công </a:t>
            </a:r>
            <a:r>
              <a:rPr lang="en-GB" sz="1400" b="1" i="0" u="none" strike="noStrike" cap="none" err="1">
                <a:solidFill>
                  <a:srgbClr val="8C2137"/>
                </a:solidFill>
                <a:latin typeface="Arial"/>
                <a:ea typeface="Arial"/>
                <a:cs typeface="Arial"/>
                <a:sym typeface="Arial"/>
              </a:rPr>
              <a:t>việc</a:t>
            </a:r>
            <a:r>
              <a:rPr lang="en-GB" sz="1400" b="1" i="0" u="none" strike="noStrike" cap="none">
                <a:solidFill>
                  <a:srgbClr val="8C2137"/>
                </a:solidFill>
                <a:latin typeface="Arial"/>
                <a:ea typeface="Arial"/>
                <a:cs typeface="Arial"/>
                <a:sym typeface="Arial"/>
              </a:rPr>
              <a:t> </a:t>
            </a:r>
            <a:r>
              <a:rPr lang="en-GB" sz="1400" b="1" i="0" u="none" strike="noStrike" cap="none" err="1">
                <a:solidFill>
                  <a:srgbClr val="8C2137"/>
                </a:solidFill>
                <a:latin typeface="Arial"/>
                <a:ea typeface="Arial"/>
                <a:cs typeface="Arial"/>
                <a:sym typeface="Arial"/>
              </a:rPr>
              <a:t>của</a:t>
            </a:r>
            <a:r>
              <a:rPr lang="en-GB" sz="1400" b="1" i="0" u="none" strike="noStrike" cap="none">
                <a:solidFill>
                  <a:srgbClr val="8C2137"/>
                </a:solidFill>
                <a:latin typeface="Arial"/>
                <a:ea typeface="Arial"/>
                <a:cs typeface="Arial"/>
                <a:sym typeface="Arial"/>
              </a:rPr>
              <a:t> </a:t>
            </a:r>
            <a:r>
              <a:rPr lang="en-GB" sz="1400" b="1" i="0" u="none" strike="noStrike" cap="none" err="1">
                <a:solidFill>
                  <a:srgbClr val="8C2137"/>
                </a:solidFill>
                <a:latin typeface="Arial"/>
                <a:ea typeface="Arial"/>
                <a:cs typeface="Arial"/>
                <a:sym typeface="Arial"/>
              </a:rPr>
              <a:t>cộng</a:t>
            </a:r>
            <a:r>
              <a:rPr lang="en-GB" sz="1400" b="1" i="0" u="none" strike="noStrike" cap="none">
                <a:solidFill>
                  <a:srgbClr val="8C2137"/>
                </a:solidFill>
                <a:latin typeface="Arial"/>
                <a:ea typeface="Arial"/>
                <a:cs typeface="Arial"/>
                <a:sym typeface="Arial"/>
              </a:rPr>
              <a:t> </a:t>
            </a:r>
            <a:r>
              <a:rPr lang="en-GB" sz="1400" b="1" i="0" u="none" strike="noStrike" cap="none" err="1">
                <a:solidFill>
                  <a:srgbClr val="8C2137"/>
                </a:solidFill>
                <a:latin typeface="Arial"/>
                <a:ea typeface="Arial"/>
                <a:cs typeface="Arial"/>
                <a:sym typeface="Arial"/>
              </a:rPr>
              <a:t>tác</a:t>
            </a:r>
            <a:r>
              <a:rPr lang="en-GB" sz="1400" b="1" i="0" u="none" strike="noStrike" cap="none">
                <a:solidFill>
                  <a:srgbClr val="8C2137"/>
                </a:solidFill>
                <a:latin typeface="Arial"/>
                <a:ea typeface="Arial"/>
                <a:cs typeface="Arial"/>
                <a:sym typeface="Arial"/>
              </a:rPr>
              <a:t> </a:t>
            </a:r>
            <a:r>
              <a:rPr lang="en-GB" sz="1400" b="1" i="0" u="none" strike="noStrike" cap="none" err="1">
                <a:solidFill>
                  <a:srgbClr val="8C2137"/>
                </a:solidFill>
                <a:latin typeface="Arial"/>
                <a:ea typeface="Arial"/>
                <a:cs typeface="Arial"/>
                <a:sym typeface="Arial"/>
              </a:rPr>
              <a:t>viên</a:t>
            </a:r>
            <a:r>
              <a:rPr lang="en-GB" sz="1400" b="1" i="0" u="none" strike="noStrike" cap="none">
                <a:solidFill>
                  <a:srgbClr val="8C2137"/>
                </a:solidFill>
                <a:latin typeface="Arial"/>
                <a:ea typeface="Arial"/>
                <a:cs typeface="Arial"/>
                <a:sym typeface="Arial"/>
              </a:rPr>
              <a:t> y </a:t>
            </a:r>
            <a:r>
              <a:rPr lang="en-GB" sz="1400" b="1" i="0" u="none" strike="noStrike" cap="none" err="1">
                <a:solidFill>
                  <a:srgbClr val="8C2137"/>
                </a:solidFill>
                <a:latin typeface="Arial"/>
                <a:ea typeface="Arial"/>
                <a:cs typeface="Arial"/>
                <a:sym typeface="Arial"/>
              </a:rPr>
              <a:t>tế</a:t>
            </a:r>
            <a:r>
              <a:rPr lang="en-GB" sz="1400" b="1" i="0" u="none" strike="noStrike" cap="none">
                <a:solidFill>
                  <a:srgbClr val="8C2137"/>
                </a:solidFill>
                <a:latin typeface="Arial"/>
                <a:ea typeface="Arial"/>
                <a:cs typeface="Arial"/>
                <a:sym typeface="Arial"/>
              </a:rPr>
              <a:t> </a:t>
            </a:r>
            <a:r>
              <a:rPr lang="en-GB" sz="1400" b="1" i="0" u="none" strike="noStrike" cap="none" err="1">
                <a:solidFill>
                  <a:srgbClr val="8C2137"/>
                </a:solidFill>
                <a:latin typeface="Arial"/>
                <a:ea typeface="Arial"/>
                <a:cs typeface="Arial"/>
                <a:sym typeface="Arial"/>
              </a:rPr>
              <a:t>thôn</a:t>
            </a:r>
            <a:r>
              <a:rPr lang="en-GB" sz="1400" b="1" i="0" u="none" strike="noStrike" cap="none">
                <a:solidFill>
                  <a:srgbClr val="8C2137"/>
                </a:solidFill>
                <a:latin typeface="Arial"/>
                <a:ea typeface="Arial"/>
                <a:cs typeface="Arial"/>
                <a:sym typeface="Arial"/>
              </a:rPr>
              <a:t> </a:t>
            </a:r>
            <a:r>
              <a:rPr lang="en-GB" sz="1400" b="1" i="0" u="none" strike="noStrike" cap="none" err="1">
                <a:solidFill>
                  <a:srgbClr val="8C2137"/>
                </a:solidFill>
                <a:latin typeface="Arial"/>
                <a:ea typeface="Arial"/>
                <a:cs typeface="Arial"/>
                <a:sym typeface="Arial"/>
              </a:rPr>
              <a:t>buôn</a:t>
            </a:r>
            <a:endParaRPr sz="1400" b="1" i="0" u="none" strike="noStrike" cap="none" err="1">
              <a:solidFill>
                <a:srgbClr val="8C213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err="1">
                <a:solidFill>
                  <a:srgbClr val="8C2137"/>
                </a:solidFill>
                <a:latin typeface="Arial"/>
                <a:ea typeface="Arial"/>
                <a:cs typeface="Arial"/>
                <a:sym typeface="Arial"/>
              </a:rPr>
              <a:t>Truyền</a:t>
            </a:r>
            <a:r>
              <a:rPr lang="en-GB" sz="1400" b="1" i="0" u="none" strike="noStrike" cap="none">
                <a:solidFill>
                  <a:srgbClr val="8C2137"/>
                </a:solidFill>
                <a:latin typeface="Arial"/>
                <a:ea typeface="Arial"/>
                <a:cs typeface="Arial"/>
                <a:sym typeface="Arial"/>
              </a:rPr>
              <a:t> </a:t>
            </a:r>
            <a:r>
              <a:rPr lang="en-GB" sz="1400" b="1" i="0" u="none" strike="noStrike" cap="none" err="1">
                <a:solidFill>
                  <a:srgbClr val="8C2137"/>
                </a:solidFill>
                <a:latin typeface="Arial"/>
                <a:ea typeface="Arial"/>
                <a:cs typeface="Arial"/>
                <a:sym typeface="Arial"/>
              </a:rPr>
              <a:t>thông</a:t>
            </a:r>
            <a:r>
              <a:rPr lang="en-GB" sz="1400" b="1" i="0" u="none" strike="noStrike" cap="none">
                <a:solidFill>
                  <a:srgbClr val="8C2137"/>
                </a:solidFill>
                <a:latin typeface="Arial"/>
                <a:ea typeface="Arial"/>
                <a:cs typeface="Arial"/>
                <a:sym typeface="Arial"/>
              </a:rPr>
              <a:t> </a:t>
            </a:r>
            <a:r>
              <a:rPr lang="en-GB" sz="1400" b="1" i="0" u="none" strike="noStrike" cap="none" err="1">
                <a:solidFill>
                  <a:srgbClr val="8C2137"/>
                </a:solidFill>
                <a:latin typeface="Arial"/>
                <a:ea typeface="Arial"/>
                <a:cs typeface="Arial"/>
                <a:sym typeface="Arial"/>
              </a:rPr>
              <a:t>liên</a:t>
            </a:r>
            <a:r>
              <a:rPr lang="en-GB" sz="1400" b="1" i="0" u="none" strike="noStrike" cap="none">
                <a:solidFill>
                  <a:srgbClr val="8C2137"/>
                </a:solidFill>
                <a:latin typeface="Arial"/>
                <a:ea typeface="Arial"/>
                <a:cs typeface="Arial"/>
                <a:sym typeface="Arial"/>
              </a:rPr>
              <a:t> </a:t>
            </a:r>
            <a:r>
              <a:rPr lang="en-GB" sz="1400" b="1" i="0" u="none" strike="noStrike" cap="none" err="1">
                <a:solidFill>
                  <a:srgbClr val="8C2137"/>
                </a:solidFill>
                <a:latin typeface="Arial"/>
                <a:ea typeface="Arial"/>
                <a:cs typeface="Arial"/>
                <a:sym typeface="Arial"/>
              </a:rPr>
              <a:t>quan</a:t>
            </a:r>
            <a:r>
              <a:rPr lang="en-GB" sz="1400" b="1" i="0" u="none" strike="noStrike" cap="none">
                <a:solidFill>
                  <a:srgbClr val="8C2137"/>
                </a:solidFill>
                <a:latin typeface="Arial"/>
                <a:ea typeface="Arial"/>
                <a:cs typeface="Arial"/>
                <a:sym typeface="Arial"/>
              </a:rPr>
              <a:t> </a:t>
            </a:r>
            <a:r>
              <a:rPr lang="en-GB" sz="1400" b="1" i="0" u="none" strike="noStrike" cap="none" err="1">
                <a:solidFill>
                  <a:srgbClr val="8C2137"/>
                </a:solidFill>
                <a:latin typeface="Arial"/>
                <a:ea typeface="Arial"/>
                <a:cs typeface="Arial"/>
                <a:sym typeface="Arial"/>
              </a:rPr>
              <a:t>đến</a:t>
            </a:r>
            <a:r>
              <a:rPr lang="en-GB" sz="1400" b="1" i="0" u="none" strike="noStrike" cap="none">
                <a:solidFill>
                  <a:srgbClr val="8C2137"/>
                </a:solidFill>
                <a:latin typeface="Arial"/>
                <a:ea typeface="Arial"/>
                <a:cs typeface="Arial"/>
                <a:sym typeface="Arial"/>
              </a:rPr>
              <a:t> </a:t>
            </a:r>
            <a:r>
              <a:rPr lang="en-GB" sz="1400" b="1" i="0" u="none" strike="noStrike" cap="none" err="1">
                <a:solidFill>
                  <a:srgbClr val="8C2137"/>
                </a:solidFill>
                <a:latin typeface="Arial"/>
                <a:ea typeface="Arial"/>
                <a:cs typeface="Arial"/>
                <a:sym typeface="Arial"/>
              </a:rPr>
              <a:t>bệnh</a:t>
            </a:r>
            <a:r>
              <a:rPr lang="en-GB" sz="1400" b="1" i="0" u="none" strike="noStrike" cap="none">
                <a:solidFill>
                  <a:srgbClr val="8C2137"/>
                </a:solidFill>
                <a:latin typeface="Arial"/>
                <a:ea typeface="Arial"/>
                <a:cs typeface="Arial"/>
                <a:sym typeface="Arial"/>
              </a:rPr>
              <a:t> </a:t>
            </a:r>
            <a:r>
              <a:rPr lang="en-GB" sz="1400" b="1" i="0" u="none" strike="noStrike" cap="none" err="1">
                <a:solidFill>
                  <a:srgbClr val="8C2137"/>
                </a:solidFill>
                <a:latin typeface="Arial"/>
                <a:ea typeface="Arial"/>
                <a:cs typeface="Arial"/>
                <a:sym typeface="Arial"/>
              </a:rPr>
              <a:t>truyền</a:t>
            </a:r>
            <a:r>
              <a:rPr lang="en-GB" sz="1400" b="1" i="0" u="none" strike="noStrike" cap="none">
                <a:solidFill>
                  <a:srgbClr val="8C2137"/>
                </a:solidFill>
                <a:latin typeface="Arial"/>
                <a:ea typeface="Arial"/>
                <a:cs typeface="Arial"/>
                <a:sym typeface="Arial"/>
              </a:rPr>
              <a:t> </a:t>
            </a:r>
            <a:r>
              <a:rPr lang="en-GB" sz="1400" b="1" i="0" u="none" strike="noStrike" cap="none" err="1">
                <a:solidFill>
                  <a:srgbClr val="8C2137"/>
                </a:solidFill>
                <a:latin typeface="Arial"/>
                <a:ea typeface="Arial"/>
                <a:cs typeface="Arial"/>
                <a:sym typeface="Arial"/>
              </a:rPr>
              <a:t>nhiễm</a:t>
            </a:r>
            <a:r>
              <a:rPr lang="en-GB" sz="1400" b="1" i="0" u="none" strike="noStrike" cap="none">
                <a:solidFill>
                  <a:srgbClr val="8C2137"/>
                </a:solidFill>
                <a:latin typeface="Arial"/>
                <a:ea typeface="Arial"/>
                <a:cs typeface="Arial"/>
                <a:sym typeface="Arial"/>
              </a:rPr>
              <a:t>, </a:t>
            </a:r>
            <a:r>
              <a:rPr lang="en-GB" sz="1400" b="1" i="0" u="none" strike="noStrike" cap="none" err="1">
                <a:solidFill>
                  <a:srgbClr val="8C2137"/>
                </a:solidFill>
                <a:latin typeface="Arial"/>
                <a:ea typeface="Arial"/>
                <a:cs typeface="Arial"/>
                <a:sym typeface="Arial"/>
              </a:rPr>
              <a:t>vắc-xin</a:t>
            </a:r>
            <a:r>
              <a:rPr lang="en-GB" sz="1400" b="1" i="0" u="none" strike="noStrike" cap="none">
                <a:solidFill>
                  <a:srgbClr val="8C2137"/>
                </a:solidFill>
                <a:latin typeface="Arial"/>
                <a:ea typeface="Arial"/>
                <a:cs typeface="Arial"/>
                <a:sym typeface="Arial"/>
              </a:rPr>
              <a:t> </a:t>
            </a:r>
            <a:r>
              <a:rPr lang="en-GB" sz="1400" b="1" i="0" u="none" strike="noStrike" cap="none" err="1">
                <a:solidFill>
                  <a:srgbClr val="8C2137"/>
                </a:solidFill>
                <a:latin typeface="Arial"/>
                <a:ea typeface="Arial"/>
                <a:cs typeface="Arial"/>
                <a:sym typeface="Arial"/>
              </a:rPr>
              <a:t>và</a:t>
            </a:r>
            <a:r>
              <a:rPr lang="en-GB" sz="1400" b="1" i="0" u="none" strike="noStrike" cap="none">
                <a:solidFill>
                  <a:srgbClr val="8C2137"/>
                </a:solidFill>
                <a:latin typeface="Arial"/>
                <a:ea typeface="Arial"/>
                <a:cs typeface="Arial"/>
                <a:sym typeface="Arial"/>
              </a:rPr>
              <a:t> </a:t>
            </a:r>
            <a:r>
              <a:rPr lang="en-GB" sz="1400" b="1" i="0" u="none" strike="noStrike" cap="none" err="1">
                <a:solidFill>
                  <a:srgbClr val="8C2137"/>
                </a:solidFill>
                <a:latin typeface="Arial"/>
                <a:ea typeface="Arial"/>
                <a:cs typeface="Arial"/>
                <a:sym typeface="Arial"/>
              </a:rPr>
              <a:t>tiêm</a:t>
            </a:r>
            <a:r>
              <a:rPr lang="en-GB" sz="1400" b="1" i="0" u="none" strike="noStrike" cap="none">
                <a:solidFill>
                  <a:srgbClr val="8C2137"/>
                </a:solidFill>
                <a:latin typeface="Arial"/>
                <a:ea typeface="Arial"/>
                <a:cs typeface="Arial"/>
                <a:sym typeface="Arial"/>
              </a:rPr>
              <a:t> </a:t>
            </a:r>
            <a:r>
              <a:rPr lang="en-GB" sz="1400" b="1" i="0" u="none" strike="noStrike" cap="none" err="1">
                <a:solidFill>
                  <a:srgbClr val="8C2137"/>
                </a:solidFill>
                <a:latin typeface="Arial"/>
                <a:ea typeface="Arial"/>
                <a:cs typeface="Arial"/>
                <a:sym typeface="Arial"/>
              </a:rPr>
              <a:t>chủng</a:t>
            </a:r>
            <a:endParaRPr sz="1400" b="1" i="0" u="none" strike="noStrike" cap="none" err="1">
              <a:solidFill>
                <a:srgbClr val="8C213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1" u="none" strike="noStrike" cap="none">
              <a:solidFill>
                <a:schemeClr val="dk1"/>
              </a:solidFill>
              <a:latin typeface="Arial"/>
              <a:ea typeface="Arial"/>
              <a:cs typeface="Arial"/>
              <a:sym typeface="Arial"/>
            </a:endParaRPr>
          </a:p>
          <a:p>
            <a:pPr marL="15875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158750" marR="0" lvl="0" indent="0" algn="l" rtl="0">
              <a:lnSpc>
                <a:spcPct val="100000"/>
              </a:lnSpc>
              <a:spcBef>
                <a:spcPts val="0"/>
              </a:spcBef>
              <a:spcAft>
                <a:spcPts val="0"/>
              </a:spcAft>
              <a:buNone/>
            </a:pPr>
            <a:endParaRPr sz="1100" b="0" i="1" u="none" strike="noStrike" cap="none">
              <a:solidFill>
                <a:schemeClr val="dk1"/>
              </a:solidFill>
              <a:latin typeface="Arial"/>
              <a:ea typeface="Arial"/>
              <a:cs typeface="Arial"/>
              <a:sym typeface="Arial"/>
            </a:endParaRPr>
          </a:p>
        </p:txBody>
      </p:sp>
      <p:graphicFrame>
        <p:nvGraphicFramePr>
          <p:cNvPr id="752" name="Google Shape;752;p33"/>
          <p:cNvGraphicFramePr/>
          <p:nvPr>
            <p:extLst>
              <p:ext uri="{D42A27DB-BD31-4B8C-83A1-F6EECF244321}">
                <p14:modId xmlns:p14="http://schemas.microsoft.com/office/powerpoint/2010/main" val="1813452617"/>
              </p:ext>
            </p:extLst>
          </p:nvPr>
        </p:nvGraphicFramePr>
        <p:xfrm>
          <a:off x="842499" y="2433386"/>
          <a:ext cx="5423600" cy="6686550"/>
        </p:xfrm>
        <a:graphic>
          <a:graphicData uri="http://schemas.openxmlformats.org/drawingml/2006/table">
            <a:tbl>
              <a:tblPr firstRow="1" bandRow="1">
                <a:noFill/>
                <a:tableStyleId>{13CA79E7-79CE-420D-BEB2-B26DAB61E72D}</a:tableStyleId>
              </a:tblPr>
              <a:tblGrid>
                <a:gridCol w="5423600">
                  <a:extLst>
                    <a:ext uri="{9D8B030D-6E8A-4147-A177-3AD203B41FA5}">
                      <a16:colId xmlns:a16="http://schemas.microsoft.com/office/drawing/2014/main" val="20000"/>
                    </a:ext>
                  </a:extLst>
                </a:gridCol>
              </a:tblGrid>
              <a:tr h="371475">
                <a:tc>
                  <a:txBody>
                    <a:bodyPr/>
                    <a:lstStyle/>
                    <a:p>
                      <a:pPr marL="0" marR="0" lvl="0" indent="0" algn="l" rtl="0">
                        <a:lnSpc>
                          <a:spcPct val="100000"/>
                        </a:lnSpc>
                        <a:spcBef>
                          <a:spcPts val="0"/>
                        </a:spcBef>
                        <a:spcAft>
                          <a:spcPts val="0"/>
                        </a:spcAft>
                        <a:buNone/>
                      </a:pPr>
                      <a:r>
                        <a:rPr lang="en-GB" sz="1400" u="none" strike="noStrike" cap="none" err="1">
                          <a:solidFill>
                            <a:srgbClr val="833C0B"/>
                          </a:solidFill>
                        </a:rPr>
                        <a:t>Gồm</a:t>
                      </a:r>
                      <a:r>
                        <a:rPr lang="en-GB" sz="1400" u="none" strike="noStrike" cap="none">
                          <a:solidFill>
                            <a:srgbClr val="833C0B"/>
                          </a:solidFill>
                        </a:rPr>
                        <a:t>:</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3"/>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4"/>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5"/>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6"/>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17"/>
                  </a:ext>
                </a:extLst>
              </a:tr>
            </a:tbl>
          </a:graphicData>
        </a:graphic>
      </p:graphicFrame>
      <p:sp>
        <p:nvSpPr>
          <p:cNvPr id="2" name="Slide Number Placeholder 1">
            <a:extLst>
              <a:ext uri="{FF2B5EF4-FFF2-40B4-BE49-F238E27FC236}">
                <a16:creationId xmlns:a16="http://schemas.microsoft.com/office/drawing/2014/main" id="{0E03DE46-3EA8-0E61-0DA9-6AD210D09FB5}"/>
              </a:ext>
            </a:extLst>
          </p:cNvPr>
          <p:cNvSpPr>
            <a:spLocks noGrp="1"/>
          </p:cNvSpPr>
          <p:nvPr>
            <p:ph type="sldNum" idx="12"/>
          </p:nvPr>
        </p:nvSpPr>
        <p:spPr/>
        <p:txBody>
          <a:bodyPr/>
          <a:lstStyle/>
          <a:p>
            <a:fld id="{00000000-1234-1234-1234-123412341234}" type="slidenum">
              <a:rPr lang="en-GB"/>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graphicFrame>
        <p:nvGraphicFramePr>
          <p:cNvPr id="757" name="Google Shape;757;p57"/>
          <p:cNvGraphicFramePr/>
          <p:nvPr/>
        </p:nvGraphicFramePr>
        <p:xfrm>
          <a:off x="670567" y="1895257"/>
          <a:ext cx="5709750" cy="7128475"/>
        </p:xfrm>
        <a:graphic>
          <a:graphicData uri="http://schemas.openxmlformats.org/drawingml/2006/table">
            <a:tbl>
              <a:tblPr firstRow="1" bandRow="1">
                <a:noFill/>
                <a:tableStyleId>{13CA79E7-79CE-420D-BEB2-B26DAB61E72D}</a:tableStyleId>
              </a:tblPr>
              <a:tblGrid>
                <a:gridCol w="2854875">
                  <a:extLst>
                    <a:ext uri="{9D8B030D-6E8A-4147-A177-3AD203B41FA5}">
                      <a16:colId xmlns:a16="http://schemas.microsoft.com/office/drawing/2014/main" val="20000"/>
                    </a:ext>
                  </a:extLst>
                </a:gridCol>
                <a:gridCol w="2854875">
                  <a:extLst>
                    <a:ext uri="{9D8B030D-6E8A-4147-A177-3AD203B41FA5}">
                      <a16:colId xmlns:a16="http://schemas.microsoft.com/office/drawing/2014/main" val="20001"/>
                    </a:ext>
                  </a:extLst>
                </a:gridCol>
              </a:tblGrid>
              <a:tr h="868550">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868550">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68550">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39925">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83275">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639925">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639925">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639925">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639925">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639925">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bl>
          </a:graphicData>
        </a:graphic>
      </p:graphicFrame>
      <p:sp>
        <p:nvSpPr>
          <p:cNvPr id="758" name="Google Shape;758;p57"/>
          <p:cNvSpPr/>
          <p:nvPr/>
        </p:nvSpPr>
        <p:spPr>
          <a:xfrm>
            <a:off x="543467" y="1119125"/>
            <a:ext cx="5975100" cy="8145191"/>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59" name="Google Shape;759;p57" descr="Smiling with hearts face outline with solid fill"/>
          <p:cNvPicPr preferRelativeResize="0"/>
          <p:nvPr/>
        </p:nvPicPr>
        <p:blipFill rotWithShape="1">
          <a:blip r:embed="rId3">
            <a:alphaModFix/>
          </a:blip>
          <a:srcRect/>
          <a:stretch/>
        </p:blipFill>
        <p:spPr>
          <a:xfrm>
            <a:off x="2732015" y="1895257"/>
            <a:ext cx="576311" cy="576311"/>
          </a:xfrm>
          <a:prstGeom prst="rect">
            <a:avLst/>
          </a:prstGeom>
          <a:noFill/>
          <a:ln>
            <a:noFill/>
          </a:ln>
        </p:spPr>
      </p:pic>
      <p:pic>
        <p:nvPicPr>
          <p:cNvPr id="760" name="Google Shape;760;p57" descr="Crying face outline with solid fill"/>
          <p:cNvPicPr preferRelativeResize="0"/>
          <p:nvPr/>
        </p:nvPicPr>
        <p:blipFill rotWithShape="1">
          <a:blip r:embed="rId4">
            <a:alphaModFix/>
          </a:blip>
          <a:srcRect/>
          <a:stretch/>
        </p:blipFill>
        <p:spPr>
          <a:xfrm>
            <a:off x="5819247" y="1991094"/>
            <a:ext cx="576311" cy="576311"/>
          </a:xfrm>
          <a:prstGeom prst="rect">
            <a:avLst/>
          </a:prstGeom>
          <a:noFill/>
          <a:ln>
            <a:noFill/>
          </a:ln>
        </p:spPr>
      </p:pic>
      <p:sp>
        <p:nvSpPr>
          <p:cNvPr id="761" name="Google Shape;761;p57"/>
          <p:cNvSpPr txBox="1"/>
          <p:nvPr/>
        </p:nvSpPr>
        <p:spPr>
          <a:xfrm>
            <a:off x="3549676" y="1915245"/>
            <a:ext cx="2447700" cy="60012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554"/>
              </a:spcBef>
              <a:spcAft>
                <a:spcPts val="0"/>
              </a:spcAft>
              <a:buClr>
                <a:srgbClr val="000000"/>
              </a:buClr>
              <a:buSzPts val="1400"/>
              <a:buFont typeface="Arial"/>
              <a:buNone/>
            </a:pPr>
            <a:r>
              <a:rPr lang="en-GB" sz="1400" b="1" i="0" u="none" strike="noStrike" cap="none">
                <a:solidFill>
                  <a:srgbClr val="8C2137"/>
                </a:solidFill>
                <a:latin typeface="Arial"/>
                <a:ea typeface="Arial"/>
                <a:cs typeface="Arial"/>
                <a:sym typeface="Arial"/>
              </a:rPr>
              <a:t>Kỷ niệm buồn/ tức giận/ khó chịu/ thất bại. </a:t>
            </a:r>
            <a:endParaRPr sz="1400" b="1" i="0" u="none" strike="noStrike" cap="none">
              <a:solidFill>
                <a:srgbClr val="8C2137"/>
              </a:solidFill>
              <a:latin typeface="Arial"/>
              <a:ea typeface="Arial"/>
              <a:cs typeface="Arial"/>
              <a:sym typeface="Arial"/>
            </a:endParaRPr>
          </a:p>
        </p:txBody>
      </p:sp>
      <p:sp>
        <p:nvSpPr>
          <p:cNvPr id="762" name="Google Shape;762;p57"/>
          <p:cNvSpPr txBox="1"/>
          <p:nvPr/>
        </p:nvSpPr>
        <p:spPr>
          <a:xfrm>
            <a:off x="670567" y="1874936"/>
            <a:ext cx="2112600" cy="60012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554"/>
              </a:spcBef>
              <a:spcAft>
                <a:spcPts val="0"/>
              </a:spcAft>
              <a:buClr>
                <a:schemeClr val="dk1"/>
              </a:buClr>
              <a:buSzPts val="1400"/>
              <a:buFont typeface="Arial"/>
              <a:buNone/>
            </a:pPr>
            <a:r>
              <a:rPr lang="en-GB" sz="1400" b="1" i="0" u="none" strike="noStrike" cap="none">
                <a:solidFill>
                  <a:srgbClr val="8C2137"/>
                </a:solidFill>
                <a:latin typeface="Arial"/>
                <a:ea typeface="Arial"/>
                <a:cs typeface="Arial"/>
                <a:sym typeface="Arial"/>
              </a:rPr>
              <a:t>Kỷ niệm vui/ hạnh phúc/ thành công nhất</a:t>
            </a:r>
            <a:endParaRPr sz="1600" b="0" i="0" u="none" strike="noStrike" cap="none">
              <a:solidFill>
                <a:srgbClr val="8C2137"/>
              </a:solidFill>
              <a:latin typeface="Arial"/>
              <a:ea typeface="Arial"/>
              <a:cs typeface="Arial"/>
              <a:sym typeface="Arial"/>
            </a:endParaRPr>
          </a:p>
        </p:txBody>
      </p:sp>
      <p:sp>
        <p:nvSpPr>
          <p:cNvPr id="763" name="Google Shape;763;p57"/>
          <p:cNvSpPr txBox="1"/>
          <p:nvPr/>
        </p:nvSpPr>
        <p:spPr>
          <a:xfrm>
            <a:off x="413276" y="1177994"/>
            <a:ext cx="5967049" cy="3846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554"/>
              </a:spcBef>
              <a:spcAft>
                <a:spcPts val="0"/>
              </a:spcAft>
              <a:buClr>
                <a:srgbClr val="000000"/>
              </a:buClr>
              <a:buSzPts val="1400"/>
              <a:buFont typeface="Arial"/>
              <a:buNone/>
            </a:pPr>
            <a:r>
              <a:rPr lang="en-GB" sz="1400" b="0" i="0" u="none" strike="noStrike" cap="none">
                <a:solidFill>
                  <a:srgbClr val="8C2137"/>
                </a:solidFill>
                <a:latin typeface="Arial"/>
                <a:ea typeface="Arial"/>
                <a:cs typeface="Arial"/>
                <a:sym typeface="Arial"/>
              </a:rPr>
              <a:t>Bảng 2:</a:t>
            </a:r>
            <a:r>
              <a:rPr lang="en-GB" sz="1400" b="1" i="0" u="none" strike="noStrike" cap="none">
                <a:solidFill>
                  <a:srgbClr val="8C2137"/>
                </a:solidFill>
                <a:latin typeface="Arial"/>
                <a:ea typeface="Arial"/>
                <a:cs typeface="Arial"/>
                <a:sym typeface="Arial"/>
              </a:rPr>
              <a:t> Những khoảnh khắc Vui – Buồn</a:t>
            </a:r>
            <a:endParaRPr sz="1400" b="1" i="0" u="none" strike="noStrike" cap="none">
              <a:solidFill>
                <a:srgbClr val="8C2137"/>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CE62CC75-D7C6-E4C3-F26E-C6E32778381B}"/>
              </a:ext>
            </a:extLst>
          </p:cNvPr>
          <p:cNvSpPr>
            <a:spLocks noGrp="1"/>
          </p:cNvSpPr>
          <p:nvPr>
            <p:ph type="sldNum" idx="12"/>
          </p:nvPr>
        </p:nvSpPr>
        <p:spPr/>
        <p:txBody>
          <a:bodyPr/>
          <a:lstStyle/>
          <a:p>
            <a:fld id="{00000000-1234-1234-1234-123412341234}" type="slidenum">
              <a:rPr lang="en-GB"/>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graphicFrame>
        <p:nvGraphicFramePr>
          <p:cNvPr id="768" name="Google Shape;768;p58"/>
          <p:cNvGraphicFramePr/>
          <p:nvPr/>
        </p:nvGraphicFramePr>
        <p:xfrm>
          <a:off x="557132" y="986108"/>
          <a:ext cx="5956200" cy="8385340"/>
        </p:xfrm>
        <a:graphic>
          <a:graphicData uri="http://schemas.openxmlformats.org/drawingml/2006/table">
            <a:tbl>
              <a:tblPr firstRow="1" bandRow="1">
                <a:noFill/>
                <a:tableStyleId>{13CA79E7-79CE-420D-BEB2-B26DAB61E72D}</a:tableStyleId>
              </a:tblPr>
              <a:tblGrid>
                <a:gridCol w="2978100">
                  <a:extLst>
                    <a:ext uri="{9D8B030D-6E8A-4147-A177-3AD203B41FA5}">
                      <a16:colId xmlns:a16="http://schemas.microsoft.com/office/drawing/2014/main" val="20000"/>
                    </a:ext>
                  </a:extLst>
                </a:gridCol>
                <a:gridCol w="2978100">
                  <a:extLst>
                    <a:ext uri="{9D8B030D-6E8A-4147-A177-3AD203B41FA5}">
                      <a16:colId xmlns:a16="http://schemas.microsoft.com/office/drawing/2014/main" val="20001"/>
                    </a:ext>
                  </a:extLst>
                </a:gridCol>
              </a:tblGrid>
              <a:tr h="583200">
                <a:tc gridSpan="2">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8C2137"/>
                          </a:solidFill>
                          <a:latin typeface="Arial"/>
                          <a:ea typeface="Arial"/>
                          <a:cs typeface="Arial"/>
                          <a:sym typeface="Arial"/>
                        </a:rPr>
                        <a:t>Bảng</a:t>
                      </a:r>
                      <a:r>
                        <a:rPr lang="en-GB" sz="1200" b="0" u="none" strike="noStrike" cap="none">
                          <a:solidFill>
                            <a:srgbClr val="8C2137"/>
                          </a:solidFill>
                          <a:latin typeface="Arial"/>
                          <a:ea typeface="Arial"/>
                          <a:cs typeface="Arial"/>
                          <a:sym typeface="Arial"/>
                        </a:rPr>
                        <a:t> 3: </a:t>
                      </a:r>
                      <a:r>
                        <a:rPr lang="en-GB" sz="1200" b="1" u="none" strike="noStrike" cap="none">
                          <a:solidFill>
                            <a:srgbClr val="8C2137"/>
                          </a:solidFill>
                          <a:latin typeface="Arial"/>
                          <a:ea typeface="Arial"/>
                          <a:cs typeface="Arial"/>
                          <a:sym typeface="Arial"/>
                        </a:rPr>
                        <a:t>Phân tích nguyên nhân của các trải nghiệm</a:t>
                      </a:r>
                      <a:endParaRPr sz="1200" b="1" u="none" strike="noStrike" cap="none">
                        <a:solidFill>
                          <a:srgbClr val="8C213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u="none" strike="noStrike" cap="none">
                        <a:solidFill>
                          <a:srgbClr val="8C2137"/>
                        </a:solidFill>
                        <a:latin typeface="Arial"/>
                        <a:ea typeface="Arial"/>
                        <a:cs typeface="Arial"/>
                        <a:sym typeface="Arial"/>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1164875">
                <a:tc>
                  <a:txBody>
                    <a:bodyPr/>
                    <a:lstStyle/>
                    <a:p>
                      <a:pPr marL="0" marR="0" lvl="0" indent="0" algn="ctr" rtl="0">
                        <a:lnSpc>
                          <a:spcPct val="100000"/>
                        </a:lnSpc>
                        <a:spcBef>
                          <a:spcPts val="0"/>
                        </a:spcBef>
                        <a:spcAft>
                          <a:spcPts val="0"/>
                        </a:spcAft>
                        <a:buClr>
                          <a:srgbClr val="000000"/>
                        </a:buClr>
                        <a:buSzPts val="1100"/>
                        <a:buFont typeface="Arial"/>
                        <a:buNone/>
                      </a:pPr>
                      <a:r>
                        <a:rPr lang="en-GB" sz="1100" u="none" strike="noStrike" cap="none">
                          <a:solidFill>
                            <a:srgbClr val="8C2137"/>
                          </a:solidFill>
                          <a:latin typeface="Arial"/>
                          <a:ea typeface="Arial"/>
                          <a:cs typeface="Arial"/>
                          <a:sym typeface="Arial"/>
                        </a:rPr>
                        <a:t>NGUYÊN NHÂN BÊN TRONG</a:t>
                      </a:r>
                      <a:endParaRPr sz="1100" u="none" strike="noStrike" cap="none"/>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8C2137"/>
                          </a:solidFill>
                          <a:latin typeface="Arial"/>
                          <a:ea typeface="Arial"/>
                          <a:cs typeface="Arial"/>
                          <a:sym typeface="Arial"/>
                        </a:rPr>
                        <a:t>(</a:t>
                      </a:r>
                      <a:r>
                        <a:rPr lang="en-GB" sz="1100" b="0" u="none" strike="noStrike" cap="none">
                          <a:solidFill>
                            <a:srgbClr val="8C2137"/>
                          </a:solidFill>
                          <a:latin typeface="Arial"/>
                          <a:ea typeface="Arial"/>
                          <a:cs typeface="Arial"/>
                          <a:sym typeface="Arial"/>
                        </a:rPr>
                        <a:t>Bao gồm những yếu tố nội tại, như là điểm mạnh, yếu của cá nhân. Các yếu tố này có thể cải thiện, thay đổi thông qua học hỏi, luyện tập và hỗ trợ khác</a:t>
                      </a:r>
                      <a:r>
                        <a:rPr lang="en-GB" sz="1100" b="0" i="0" u="none" strike="noStrike" cap="none">
                          <a:solidFill>
                            <a:srgbClr val="8C2137"/>
                          </a:solidFill>
                          <a:latin typeface="Arial"/>
                          <a:ea typeface="Arial"/>
                          <a:cs typeface="Arial"/>
                          <a:sym typeface="Arial"/>
                        </a:rPr>
                        <a:t>)</a:t>
                      </a:r>
                      <a:endParaRPr sz="1100" u="none" strike="noStrike" cap="none"/>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1100" u="none" strike="noStrike" cap="none">
                          <a:solidFill>
                            <a:srgbClr val="8C2137"/>
                          </a:solidFill>
                          <a:latin typeface="Arial"/>
                          <a:ea typeface="Arial"/>
                          <a:cs typeface="Arial"/>
                          <a:sym typeface="Arial"/>
                        </a:rPr>
                        <a:t>NGUYÊN NHÂN BÊN NGOÀI</a:t>
                      </a:r>
                      <a:endParaRPr sz="1100" b="1" i="0" u="none" strike="noStrike" cap="none">
                        <a:solidFill>
                          <a:srgbClr val="8C213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8C2137"/>
                          </a:solidFill>
                          <a:latin typeface="Arial"/>
                          <a:ea typeface="Arial"/>
                          <a:cs typeface="Arial"/>
                          <a:sym typeface="Arial"/>
                        </a:rPr>
                        <a:t>(</a:t>
                      </a:r>
                      <a:r>
                        <a:rPr lang="en-GB" sz="1100" b="0" u="none" strike="noStrike" cap="none">
                          <a:solidFill>
                            <a:srgbClr val="8C2137"/>
                          </a:solidFill>
                          <a:latin typeface="Arial"/>
                          <a:ea typeface="Arial"/>
                          <a:cs typeface="Arial"/>
                          <a:sym typeface="Arial"/>
                        </a:rPr>
                        <a:t>Là những yếu tố tới từ môi trường bên ngoài, mà ta không thể điều chỉnh hay thay đổi được, v</a:t>
                      </a:r>
                      <a:r>
                        <a:rPr lang="en-GB" sz="1100">
                          <a:solidFill>
                            <a:srgbClr val="8C2137"/>
                          </a:solidFill>
                          <a:latin typeface="Arial"/>
                          <a:ea typeface="Arial"/>
                          <a:cs typeface="Arial"/>
                          <a:sym typeface="Arial"/>
                        </a:rPr>
                        <a:t>í dụ như: áp lực thời gian, yếu tố địa lí, di chuyển,...</a:t>
                      </a:r>
                      <a:r>
                        <a:rPr lang="en-GB" sz="1100" b="0" u="none" strike="noStrike" cap="none">
                          <a:solidFill>
                            <a:srgbClr val="8C2137"/>
                          </a:solidFill>
                          <a:latin typeface="Arial"/>
                          <a:ea typeface="Arial"/>
                          <a:cs typeface="Arial"/>
                          <a:sym typeface="Arial"/>
                        </a:rPr>
                        <a:t>)</a:t>
                      </a:r>
                      <a:endParaRPr sz="1100" u="none" strike="noStrike" cap="none"/>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80850">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880850">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880850">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648975">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692950">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648975">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648975">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648975">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648975">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Arial"/>
                        <a:buNone/>
                      </a:pPr>
                      <a:endParaRPr sz="1100" u="none" strike="noStrike" cap="none"/>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bl>
          </a:graphicData>
        </a:graphic>
      </p:graphicFrame>
      <p:sp>
        <p:nvSpPr>
          <p:cNvPr id="2" name="Slide Number Placeholder 1">
            <a:extLst>
              <a:ext uri="{FF2B5EF4-FFF2-40B4-BE49-F238E27FC236}">
                <a16:creationId xmlns:a16="http://schemas.microsoft.com/office/drawing/2014/main" id="{F4458197-0DCF-B13D-1B31-7754F0CE9D36}"/>
              </a:ext>
            </a:extLst>
          </p:cNvPr>
          <p:cNvSpPr>
            <a:spLocks noGrp="1"/>
          </p:cNvSpPr>
          <p:nvPr>
            <p:ph type="sldNum" idx="12"/>
          </p:nvPr>
        </p:nvSpPr>
        <p:spPr/>
        <p:txBody>
          <a:bodyPr/>
          <a:lstStyle/>
          <a:p>
            <a:fld id="{00000000-1234-1234-1234-123412341234}" type="slidenum">
              <a:rPr lang="en-GB"/>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pic>
        <p:nvPicPr>
          <p:cNvPr id="773" name="Google Shape;773;p59" descr="Spokeswoman Stock Illustrations – 54 Spokeswoman Stock Illustrations,  Vectors &amp;amp; Clipart - Dreamstime"/>
          <p:cNvPicPr preferRelativeResize="0"/>
          <p:nvPr/>
        </p:nvPicPr>
        <p:blipFill rotWithShape="1">
          <a:blip r:embed="rId3">
            <a:alphaModFix/>
          </a:blip>
          <a:srcRect/>
          <a:stretch/>
        </p:blipFill>
        <p:spPr>
          <a:xfrm flipH="1">
            <a:off x="504963" y="4565026"/>
            <a:ext cx="2362366" cy="2297548"/>
          </a:xfrm>
          <a:prstGeom prst="rect">
            <a:avLst/>
          </a:prstGeom>
          <a:noFill/>
          <a:ln>
            <a:noFill/>
          </a:ln>
        </p:spPr>
      </p:pic>
      <p:sp>
        <p:nvSpPr>
          <p:cNvPr id="774" name="Google Shape;774;p59"/>
          <p:cNvSpPr txBox="1"/>
          <p:nvPr/>
        </p:nvSpPr>
        <p:spPr>
          <a:xfrm>
            <a:off x="453726" y="1594530"/>
            <a:ext cx="5950548"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8C2137"/>
                </a:solidFill>
                <a:latin typeface="Arial"/>
                <a:ea typeface="Arial"/>
                <a:cs typeface="Arial"/>
                <a:sym typeface="Arial"/>
              </a:rPr>
              <a:t>Bảng 4:</a:t>
            </a:r>
            <a:r>
              <a:rPr lang="en-GB" sz="1200" b="1" i="0" u="none" strike="noStrike" cap="none">
                <a:solidFill>
                  <a:srgbClr val="000000"/>
                </a:solidFill>
                <a:latin typeface="Arial"/>
                <a:ea typeface="Arial"/>
                <a:cs typeface="Arial"/>
                <a:sym typeface="Arial"/>
              </a:rPr>
              <a:t> </a:t>
            </a:r>
            <a:r>
              <a:rPr lang="en-GB" sz="1200" b="1" i="1" u="none" strike="noStrike" cap="none">
                <a:solidFill>
                  <a:srgbClr val="8C2137"/>
                </a:solidFill>
                <a:latin typeface="Arial"/>
                <a:ea typeface="Arial"/>
                <a:cs typeface="Arial"/>
                <a:sym typeface="Arial"/>
              </a:rPr>
              <a:t>“Tôi có thể truyền thông về tiêm chủng hiệu quả hơn bằng cách…” </a:t>
            </a:r>
            <a:endParaRPr sz="1200" b="1" i="0" u="none" strike="noStrike" cap="none">
              <a:solidFill>
                <a:srgbClr val="000000"/>
              </a:solidFill>
              <a:latin typeface="Arial"/>
              <a:ea typeface="Arial"/>
              <a:cs typeface="Arial"/>
              <a:sym typeface="Arial"/>
            </a:endParaRPr>
          </a:p>
        </p:txBody>
      </p:sp>
      <p:sp>
        <p:nvSpPr>
          <p:cNvPr id="775" name="Google Shape;775;p59"/>
          <p:cNvSpPr/>
          <p:nvPr/>
        </p:nvSpPr>
        <p:spPr>
          <a:xfrm>
            <a:off x="4249939" y="2517194"/>
            <a:ext cx="2050928" cy="766644"/>
          </a:xfrm>
          <a:custGeom>
            <a:avLst/>
            <a:gdLst/>
            <a:ahLst/>
            <a:cxnLst/>
            <a:rect l="l" t="t" r="r" b="b"/>
            <a:pathLst>
              <a:path w="2050928" h="766644" extrusionOk="0">
                <a:moveTo>
                  <a:pt x="0" y="383322"/>
                </a:moveTo>
                <a:cubicBezTo>
                  <a:pt x="10814" y="210441"/>
                  <a:pt x="455304" y="-74061"/>
                  <a:pt x="1025464" y="0"/>
                </a:cubicBezTo>
                <a:cubicBezTo>
                  <a:pt x="1589973" y="16037"/>
                  <a:pt x="2038368" y="184323"/>
                  <a:pt x="2050928" y="383322"/>
                </a:cubicBezTo>
                <a:cubicBezTo>
                  <a:pt x="2096595" y="652469"/>
                  <a:pt x="1595665" y="761121"/>
                  <a:pt x="1025464" y="766644"/>
                </a:cubicBezTo>
                <a:cubicBezTo>
                  <a:pt x="491214" y="765060"/>
                  <a:pt x="-1264" y="585001"/>
                  <a:pt x="0" y="383322"/>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59"/>
          <p:cNvSpPr/>
          <p:nvPr/>
        </p:nvSpPr>
        <p:spPr>
          <a:xfrm>
            <a:off x="1034804" y="6936800"/>
            <a:ext cx="3214436" cy="766644"/>
          </a:xfrm>
          <a:custGeom>
            <a:avLst/>
            <a:gdLst/>
            <a:ahLst/>
            <a:cxnLst/>
            <a:rect l="l" t="t" r="r" b="b"/>
            <a:pathLst>
              <a:path w="2050928" h="766644" extrusionOk="0">
                <a:moveTo>
                  <a:pt x="0" y="383322"/>
                </a:moveTo>
                <a:cubicBezTo>
                  <a:pt x="-35075" y="116710"/>
                  <a:pt x="458912" y="-52666"/>
                  <a:pt x="1025464" y="0"/>
                </a:cubicBezTo>
                <a:cubicBezTo>
                  <a:pt x="1615949" y="24033"/>
                  <a:pt x="2021273" y="200024"/>
                  <a:pt x="2050928" y="383322"/>
                </a:cubicBezTo>
                <a:cubicBezTo>
                  <a:pt x="1973499" y="572226"/>
                  <a:pt x="1600696" y="750098"/>
                  <a:pt x="1025464" y="766644"/>
                </a:cubicBezTo>
                <a:cubicBezTo>
                  <a:pt x="464342" y="766168"/>
                  <a:pt x="-22861" y="607530"/>
                  <a:pt x="0" y="383322"/>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59"/>
          <p:cNvSpPr/>
          <p:nvPr/>
        </p:nvSpPr>
        <p:spPr>
          <a:xfrm>
            <a:off x="4183972" y="6073597"/>
            <a:ext cx="2182862" cy="1016658"/>
          </a:xfrm>
          <a:custGeom>
            <a:avLst/>
            <a:gdLst/>
            <a:ahLst/>
            <a:cxnLst/>
            <a:rect l="l" t="t" r="r" b="b"/>
            <a:pathLst>
              <a:path w="1527972" h="667855" extrusionOk="0">
                <a:moveTo>
                  <a:pt x="0" y="333928"/>
                </a:moveTo>
                <a:cubicBezTo>
                  <a:pt x="-16690" y="157499"/>
                  <a:pt x="389390" y="-38175"/>
                  <a:pt x="763986" y="0"/>
                </a:cubicBezTo>
                <a:cubicBezTo>
                  <a:pt x="1192435" y="-22552"/>
                  <a:pt x="1528892" y="151920"/>
                  <a:pt x="1527972" y="333928"/>
                </a:cubicBezTo>
                <a:cubicBezTo>
                  <a:pt x="1537134" y="509994"/>
                  <a:pt x="1189110" y="640761"/>
                  <a:pt x="763986" y="667856"/>
                </a:cubicBezTo>
                <a:cubicBezTo>
                  <a:pt x="352581" y="660759"/>
                  <a:pt x="-1746" y="520709"/>
                  <a:pt x="0" y="333928"/>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292E42"/>
                </a:solidFill>
                <a:latin typeface="Arial"/>
                <a:ea typeface="Arial"/>
                <a:cs typeface="Arial"/>
                <a:sym typeface="Arial"/>
              </a:rPr>
              <a:t>Nếu người dân từ chối tiêm chủng, tôi…</a:t>
            </a:r>
            <a:endParaRPr sz="1400" b="0" i="0" u="none" strike="noStrike" cap="none">
              <a:solidFill>
                <a:srgbClr val="000000"/>
              </a:solidFill>
              <a:latin typeface="Arial"/>
              <a:ea typeface="Arial"/>
              <a:cs typeface="Arial"/>
              <a:sym typeface="Arial"/>
            </a:endParaRPr>
          </a:p>
        </p:txBody>
      </p:sp>
      <p:sp>
        <p:nvSpPr>
          <p:cNvPr id="778" name="Google Shape;778;p59"/>
          <p:cNvSpPr/>
          <p:nvPr/>
        </p:nvSpPr>
        <p:spPr>
          <a:xfrm>
            <a:off x="2763874" y="4631672"/>
            <a:ext cx="1218550" cy="1687738"/>
          </a:xfrm>
          <a:custGeom>
            <a:avLst/>
            <a:gdLst/>
            <a:ahLst/>
            <a:cxnLst/>
            <a:rect l="l" t="t" r="r" b="b"/>
            <a:pathLst>
              <a:path w="1218550" h="461665" extrusionOk="0">
                <a:moveTo>
                  <a:pt x="0" y="230833"/>
                </a:moveTo>
                <a:cubicBezTo>
                  <a:pt x="41117" y="107734"/>
                  <a:pt x="297861" y="-3529"/>
                  <a:pt x="609275" y="0"/>
                </a:cubicBezTo>
                <a:cubicBezTo>
                  <a:pt x="938981" y="5385"/>
                  <a:pt x="1222044" y="125633"/>
                  <a:pt x="1218550" y="230833"/>
                </a:cubicBezTo>
                <a:cubicBezTo>
                  <a:pt x="1241461" y="345260"/>
                  <a:pt x="948191" y="456784"/>
                  <a:pt x="609275" y="461666"/>
                </a:cubicBezTo>
                <a:cubicBezTo>
                  <a:pt x="294825" y="471935"/>
                  <a:pt x="2355" y="358642"/>
                  <a:pt x="0" y="230833"/>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292E42"/>
                </a:solidFill>
                <a:latin typeface="Arial"/>
                <a:ea typeface="Arial"/>
                <a:cs typeface="Arial"/>
                <a:sym typeface="Arial"/>
              </a:rPr>
              <a:t>Ngôn ngữ mà tôi sử dụng là…</a:t>
            </a:r>
            <a:endParaRPr sz="1400" b="0" i="0" u="none" strike="noStrike" cap="none">
              <a:solidFill>
                <a:srgbClr val="000000"/>
              </a:solidFill>
              <a:latin typeface="Arial"/>
              <a:ea typeface="Arial"/>
              <a:cs typeface="Arial"/>
              <a:sym typeface="Arial"/>
            </a:endParaRPr>
          </a:p>
        </p:txBody>
      </p:sp>
      <p:sp>
        <p:nvSpPr>
          <p:cNvPr id="779" name="Google Shape;779;p59"/>
          <p:cNvSpPr/>
          <p:nvPr/>
        </p:nvSpPr>
        <p:spPr>
          <a:xfrm>
            <a:off x="4249938" y="4831538"/>
            <a:ext cx="2154335" cy="882262"/>
          </a:xfrm>
          <a:custGeom>
            <a:avLst/>
            <a:gdLst/>
            <a:ahLst/>
            <a:cxnLst/>
            <a:rect l="l" t="t" r="r" b="b"/>
            <a:pathLst>
              <a:path w="1254582" h="461665" extrusionOk="0">
                <a:moveTo>
                  <a:pt x="0" y="230833"/>
                </a:moveTo>
                <a:cubicBezTo>
                  <a:pt x="-30999" y="105364"/>
                  <a:pt x="271007" y="3003"/>
                  <a:pt x="627291" y="0"/>
                </a:cubicBezTo>
                <a:cubicBezTo>
                  <a:pt x="982088" y="-1367"/>
                  <a:pt x="1256260" y="97541"/>
                  <a:pt x="1254582" y="230833"/>
                </a:cubicBezTo>
                <a:cubicBezTo>
                  <a:pt x="1217477" y="371915"/>
                  <a:pt x="927959" y="457826"/>
                  <a:pt x="627291" y="461666"/>
                </a:cubicBezTo>
                <a:cubicBezTo>
                  <a:pt x="274778" y="469765"/>
                  <a:pt x="-18753" y="369467"/>
                  <a:pt x="0" y="230833"/>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292E42"/>
                </a:solidFill>
                <a:latin typeface="Arial"/>
                <a:ea typeface="Arial"/>
                <a:cs typeface="Arial"/>
                <a:sym typeface="Arial"/>
              </a:rPr>
              <a:t>Thái độ làm việc phù hợp là…</a:t>
            </a:r>
            <a:endParaRPr sz="1400" b="0" i="0" u="none" strike="noStrike" cap="none">
              <a:solidFill>
                <a:srgbClr val="000000"/>
              </a:solidFill>
              <a:latin typeface="Arial"/>
              <a:ea typeface="Arial"/>
              <a:cs typeface="Arial"/>
              <a:sym typeface="Arial"/>
            </a:endParaRPr>
          </a:p>
        </p:txBody>
      </p:sp>
      <p:sp>
        <p:nvSpPr>
          <p:cNvPr id="780" name="Google Shape;780;p59"/>
          <p:cNvSpPr/>
          <p:nvPr/>
        </p:nvSpPr>
        <p:spPr>
          <a:xfrm>
            <a:off x="4206689" y="3682763"/>
            <a:ext cx="2146347" cy="882263"/>
          </a:xfrm>
          <a:custGeom>
            <a:avLst/>
            <a:gdLst/>
            <a:ahLst/>
            <a:cxnLst/>
            <a:rect l="l" t="t" r="r" b="b"/>
            <a:pathLst>
              <a:path w="1254582" h="461665" extrusionOk="0">
                <a:moveTo>
                  <a:pt x="0" y="230833"/>
                </a:moveTo>
                <a:cubicBezTo>
                  <a:pt x="51082" y="75807"/>
                  <a:pt x="284502" y="-4711"/>
                  <a:pt x="627291" y="0"/>
                </a:cubicBezTo>
                <a:cubicBezTo>
                  <a:pt x="975351" y="8313"/>
                  <a:pt x="1271725" y="85598"/>
                  <a:pt x="1254582" y="230833"/>
                </a:cubicBezTo>
                <a:cubicBezTo>
                  <a:pt x="1264530" y="354120"/>
                  <a:pt x="926263" y="475049"/>
                  <a:pt x="627291" y="461666"/>
                </a:cubicBezTo>
                <a:cubicBezTo>
                  <a:pt x="285617" y="460454"/>
                  <a:pt x="-7514" y="377369"/>
                  <a:pt x="0" y="230833"/>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292E42"/>
                </a:solidFill>
                <a:latin typeface="Arial"/>
                <a:ea typeface="Arial"/>
                <a:cs typeface="Arial"/>
                <a:sym typeface="Arial"/>
              </a:rPr>
              <a:t>Tôi sẽ chuẩn bị thêm…</a:t>
            </a:r>
            <a:endParaRPr sz="1400" b="0" i="0" u="none" strike="noStrike" cap="none">
              <a:solidFill>
                <a:srgbClr val="000000"/>
              </a:solidFill>
              <a:latin typeface="Arial"/>
              <a:ea typeface="Arial"/>
              <a:cs typeface="Arial"/>
              <a:sym typeface="Arial"/>
            </a:endParaRPr>
          </a:p>
        </p:txBody>
      </p:sp>
      <p:sp>
        <p:nvSpPr>
          <p:cNvPr id="781" name="Google Shape;781;p59"/>
          <p:cNvSpPr/>
          <p:nvPr/>
        </p:nvSpPr>
        <p:spPr>
          <a:xfrm>
            <a:off x="940550" y="3642346"/>
            <a:ext cx="3214436" cy="766644"/>
          </a:xfrm>
          <a:custGeom>
            <a:avLst/>
            <a:gdLst/>
            <a:ahLst/>
            <a:cxnLst/>
            <a:rect l="l" t="t" r="r" b="b"/>
            <a:pathLst>
              <a:path w="2050928" h="766644" extrusionOk="0">
                <a:moveTo>
                  <a:pt x="0" y="383322"/>
                </a:moveTo>
                <a:cubicBezTo>
                  <a:pt x="11570" y="82482"/>
                  <a:pt x="513882" y="36840"/>
                  <a:pt x="1025464" y="0"/>
                </a:cubicBezTo>
                <a:cubicBezTo>
                  <a:pt x="1595707" y="-6763"/>
                  <a:pt x="2055221" y="176487"/>
                  <a:pt x="2050928" y="383322"/>
                </a:cubicBezTo>
                <a:cubicBezTo>
                  <a:pt x="2084164" y="606786"/>
                  <a:pt x="1651887" y="725108"/>
                  <a:pt x="1025464" y="766644"/>
                </a:cubicBezTo>
                <a:cubicBezTo>
                  <a:pt x="458272" y="760898"/>
                  <a:pt x="-12508" y="612233"/>
                  <a:pt x="0" y="383322"/>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59"/>
          <p:cNvSpPr/>
          <p:nvPr/>
        </p:nvSpPr>
        <p:spPr>
          <a:xfrm>
            <a:off x="557133" y="1259127"/>
            <a:ext cx="5958300" cy="7736549"/>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3" name="Google Shape;783;p59"/>
          <p:cNvSpPr/>
          <p:nvPr/>
        </p:nvSpPr>
        <p:spPr>
          <a:xfrm>
            <a:off x="827903" y="2483239"/>
            <a:ext cx="3214436" cy="606887"/>
          </a:xfrm>
          <a:custGeom>
            <a:avLst/>
            <a:gdLst/>
            <a:ahLst/>
            <a:cxnLst/>
            <a:rect l="l" t="t" r="r" b="b"/>
            <a:pathLst>
              <a:path w="2050928" h="606887" extrusionOk="0">
                <a:moveTo>
                  <a:pt x="0" y="303444"/>
                </a:moveTo>
                <a:cubicBezTo>
                  <a:pt x="9570" y="148586"/>
                  <a:pt x="458756" y="-7478"/>
                  <a:pt x="1025464" y="0"/>
                </a:cubicBezTo>
                <a:cubicBezTo>
                  <a:pt x="1600301" y="-17995"/>
                  <a:pt x="2049877" y="127743"/>
                  <a:pt x="2050928" y="303444"/>
                </a:cubicBezTo>
                <a:cubicBezTo>
                  <a:pt x="2097733" y="403122"/>
                  <a:pt x="1588407" y="597343"/>
                  <a:pt x="1025464" y="606888"/>
                </a:cubicBezTo>
                <a:cubicBezTo>
                  <a:pt x="480520" y="627436"/>
                  <a:pt x="1400" y="483805"/>
                  <a:pt x="0" y="303444"/>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59"/>
          <p:cNvSpPr/>
          <p:nvPr/>
        </p:nvSpPr>
        <p:spPr>
          <a:xfrm>
            <a:off x="1034804" y="8072996"/>
            <a:ext cx="3189049" cy="766644"/>
          </a:xfrm>
          <a:custGeom>
            <a:avLst/>
            <a:gdLst/>
            <a:ahLst/>
            <a:cxnLst/>
            <a:rect l="l" t="t" r="r" b="b"/>
            <a:pathLst>
              <a:path w="2050928" h="766644" extrusionOk="0">
                <a:moveTo>
                  <a:pt x="0" y="383322"/>
                </a:moveTo>
                <a:cubicBezTo>
                  <a:pt x="-35075" y="116710"/>
                  <a:pt x="458912" y="-52666"/>
                  <a:pt x="1025464" y="0"/>
                </a:cubicBezTo>
                <a:cubicBezTo>
                  <a:pt x="1615949" y="24033"/>
                  <a:pt x="2021273" y="200024"/>
                  <a:pt x="2050928" y="383322"/>
                </a:cubicBezTo>
                <a:cubicBezTo>
                  <a:pt x="1973499" y="572226"/>
                  <a:pt x="1600696" y="750098"/>
                  <a:pt x="1025464" y="766644"/>
                </a:cubicBezTo>
                <a:cubicBezTo>
                  <a:pt x="464342" y="766168"/>
                  <a:pt x="-22861" y="607530"/>
                  <a:pt x="0" y="383322"/>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59"/>
          <p:cNvSpPr/>
          <p:nvPr/>
        </p:nvSpPr>
        <p:spPr>
          <a:xfrm>
            <a:off x="4249938" y="7544826"/>
            <a:ext cx="2182862" cy="766644"/>
          </a:xfrm>
          <a:custGeom>
            <a:avLst/>
            <a:gdLst/>
            <a:ahLst/>
            <a:cxnLst/>
            <a:rect l="l" t="t" r="r" b="b"/>
            <a:pathLst>
              <a:path w="2050928" h="766644" extrusionOk="0">
                <a:moveTo>
                  <a:pt x="0" y="383322"/>
                </a:moveTo>
                <a:cubicBezTo>
                  <a:pt x="-35075" y="116710"/>
                  <a:pt x="458912" y="-52666"/>
                  <a:pt x="1025464" y="0"/>
                </a:cubicBezTo>
                <a:cubicBezTo>
                  <a:pt x="1615949" y="24033"/>
                  <a:pt x="2021273" y="200024"/>
                  <a:pt x="2050928" y="383322"/>
                </a:cubicBezTo>
                <a:cubicBezTo>
                  <a:pt x="1973499" y="572226"/>
                  <a:pt x="1600696" y="750098"/>
                  <a:pt x="1025464" y="766644"/>
                </a:cubicBezTo>
                <a:cubicBezTo>
                  <a:pt x="464342" y="766168"/>
                  <a:pt x="-22861" y="607530"/>
                  <a:pt x="0" y="383322"/>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59"/>
          <p:cNvSpPr txBox="1"/>
          <p:nvPr/>
        </p:nvSpPr>
        <p:spPr>
          <a:xfrm>
            <a:off x="560950" y="919000"/>
            <a:ext cx="318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Mô-đun 1, hoạt động 6</a:t>
            </a:r>
            <a:endParaRPr>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8AF01B0D-6CAB-AC95-B5C8-01B329CF7B74}"/>
              </a:ext>
            </a:extLst>
          </p:cNvPr>
          <p:cNvSpPr>
            <a:spLocks noGrp="1"/>
          </p:cNvSpPr>
          <p:nvPr>
            <p:ph type="sldNum" idx="12"/>
          </p:nvPr>
        </p:nvSpPr>
        <p:spPr/>
        <p:txBody>
          <a:bodyPr/>
          <a:lstStyle/>
          <a:p>
            <a:fld id="{00000000-1234-1234-1234-123412341234}" type="slidenum">
              <a:rPr lang="en-GB"/>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60"/>
          <p:cNvSpPr/>
          <p:nvPr/>
        </p:nvSpPr>
        <p:spPr>
          <a:xfrm>
            <a:off x="2307887" y="1952618"/>
            <a:ext cx="3904295" cy="868606"/>
          </a:xfrm>
          <a:custGeom>
            <a:avLst/>
            <a:gdLst/>
            <a:ahLst/>
            <a:cxnLst/>
            <a:rect l="l" t="t" r="r" b="b"/>
            <a:pathLst>
              <a:path w="3904295" h="617578" extrusionOk="0">
                <a:moveTo>
                  <a:pt x="0" y="0"/>
                </a:moveTo>
                <a:cubicBezTo>
                  <a:pt x="241040" y="-2345"/>
                  <a:pt x="356103" y="46483"/>
                  <a:pt x="557756" y="0"/>
                </a:cubicBezTo>
                <a:cubicBezTo>
                  <a:pt x="759409" y="-46483"/>
                  <a:pt x="846494" y="10072"/>
                  <a:pt x="1076470" y="0"/>
                </a:cubicBezTo>
                <a:cubicBezTo>
                  <a:pt x="1306446" y="-10072"/>
                  <a:pt x="1322339" y="48118"/>
                  <a:pt x="1556140" y="0"/>
                </a:cubicBezTo>
                <a:cubicBezTo>
                  <a:pt x="1789941" y="-48118"/>
                  <a:pt x="1968812" y="68247"/>
                  <a:pt x="2152940" y="0"/>
                </a:cubicBezTo>
                <a:cubicBezTo>
                  <a:pt x="2337068" y="-68247"/>
                  <a:pt x="2524738" y="45212"/>
                  <a:pt x="2710696" y="0"/>
                </a:cubicBezTo>
                <a:cubicBezTo>
                  <a:pt x="2896654" y="-45212"/>
                  <a:pt x="3087756" y="1671"/>
                  <a:pt x="3229410" y="0"/>
                </a:cubicBezTo>
                <a:cubicBezTo>
                  <a:pt x="3371064" y="-1671"/>
                  <a:pt x="3733870" y="7233"/>
                  <a:pt x="3904295" y="0"/>
                </a:cubicBezTo>
                <a:cubicBezTo>
                  <a:pt x="3940467" y="99199"/>
                  <a:pt x="3875213" y="236444"/>
                  <a:pt x="3904295" y="302613"/>
                </a:cubicBezTo>
                <a:cubicBezTo>
                  <a:pt x="3933377" y="368782"/>
                  <a:pt x="3884904" y="514880"/>
                  <a:pt x="3904295" y="617578"/>
                </a:cubicBezTo>
                <a:cubicBezTo>
                  <a:pt x="3750809" y="669837"/>
                  <a:pt x="3595839" y="570691"/>
                  <a:pt x="3385582" y="617578"/>
                </a:cubicBezTo>
                <a:cubicBezTo>
                  <a:pt x="3175325" y="664465"/>
                  <a:pt x="3066144" y="543189"/>
                  <a:pt x="2749739" y="617578"/>
                </a:cubicBezTo>
                <a:cubicBezTo>
                  <a:pt x="2433334" y="691967"/>
                  <a:pt x="2482880" y="576655"/>
                  <a:pt x="2231026" y="617578"/>
                </a:cubicBezTo>
                <a:cubicBezTo>
                  <a:pt x="1979172" y="658501"/>
                  <a:pt x="1739244" y="607258"/>
                  <a:pt x="1595183" y="617578"/>
                </a:cubicBezTo>
                <a:cubicBezTo>
                  <a:pt x="1451122" y="627898"/>
                  <a:pt x="1274663" y="595818"/>
                  <a:pt x="959341" y="617578"/>
                </a:cubicBezTo>
                <a:cubicBezTo>
                  <a:pt x="644019" y="639338"/>
                  <a:pt x="244848" y="559260"/>
                  <a:pt x="0" y="617578"/>
                </a:cubicBezTo>
                <a:cubicBezTo>
                  <a:pt x="-10949" y="534818"/>
                  <a:pt x="4847" y="425821"/>
                  <a:pt x="0" y="327316"/>
                </a:cubicBezTo>
                <a:cubicBezTo>
                  <a:pt x="-4847" y="228811"/>
                  <a:pt x="26585" y="143277"/>
                  <a:pt x="0" y="0"/>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300" b="0" i="0" u="none" strike="noStrike" cap="none">
                <a:solidFill>
                  <a:schemeClr val="dk1"/>
                </a:solidFill>
                <a:latin typeface="Arial"/>
                <a:ea typeface="Arial"/>
                <a:cs typeface="Arial"/>
                <a:sym typeface="Arial"/>
              </a:rPr>
              <a:t>Mục tiêu của thông điệp là gì? </a:t>
            </a:r>
            <a:endParaRPr sz="13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GB" sz="1300" b="0" i="0" u="none" strike="noStrike" cap="none">
                <a:solidFill>
                  <a:schemeClr val="dk1"/>
                </a:solidFill>
                <a:latin typeface="Arial"/>
                <a:ea typeface="Arial"/>
                <a:cs typeface="Arial"/>
                <a:sym typeface="Arial"/>
              </a:rPr>
              <a:t>Muốn nói về chủ đề chính nào? </a:t>
            </a:r>
            <a:endParaRPr sz="13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GB" sz="1300" b="0" i="0" u="none" strike="noStrike" cap="none">
                <a:solidFill>
                  <a:schemeClr val="dk1"/>
                </a:solidFill>
                <a:latin typeface="Arial"/>
                <a:ea typeface="Arial"/>
                <a:cs typeface="Arial"/>
                <a:sym typeface="Arial"/>
              </a:rPr>
              <a:t>Những nội dung chính nào cần truyền đạt?</a:t>
            </a:r>
            <a:endParaRPr sz="1300" b="0" i="0" u="none" strike="noStrike" cap="none">
              <a:solidFill>
                <a:schemeClr val="dk1"/>
              </a:solidFill>
              <a:latin typeface="Arial"/>
              <a:ea typeface="Arial"/>
              <a:cs typeface="Arial"/>
              <a:sym typeface="Arial"/>
            </a:endParaRPr>
          </a:p>
        </p:txBody>
      </p:sp>
      <p:sp>
        <p:nvSpPr>
          <p:cNvPr id="792" name="Google Shape;792;p60"/>
          <p:cNvSpPr/>
          <p:nvPr/>
        </p:nvSpPr>
        <p:spPr>
          <a:xfrm>
            <a:off x="4368786" y="3118937"/>
            <a:ext cx="1806924" cy="947869"/>
          </a:xfrm>
          <a:custGeom>
            <a:avLst/>
            <a:gdLst/>
            <a:ahLst/>
            <a:cxnLst/>
            <a:rect l="l" t="t" r="r" b="b"/>
            <a:pathLst>
              <a:path w="1806924" h="673934" extrusionOk="0">
                <a:moveTo>
                  <a:pt x="0" y="0"/>
                </a:moveTo>
                <a:cubicBezTo>
                  <a:pt x="119759" y="-12285"/>
                  <a:pt x="297087" y="44145"/>
                  <a:pt x="397523" y="0"/>
                </a:cubicBezTo>
                <a:cubicBezTo>
                  <a:pt x="497959" y="-44145"/>
                  <a:pt x="772292" y="13797"/>
                  <a:pt x="867324" y="0"/>
                </a:cubicBezTo>
                <a:cubicBezTo>
                  <a:pt x="962356" y="-13797"/>
                  <a:pt x="1170888" y="28723"/>
                  <a:pt x="1337124" y="0"/>
                </a:cubicBezTo>
                <a:cubicBezTo>
                  <a:pt x="1503360" y="-28723"/>
                  <a:pt x="1593913" y="37311"/>
                  <a:pt x="1806924" y="0"/>
                </a:cubicBezTo>
                <a:cubicBezTo>
                  <a:pt x="1821469" y="99029"/>
                  <a:pt x="1785289" y="175833"/>
                  <a:pt x="1806924" y="330228"/>
                </a:cubicBezTo>
                <a:cubicBezTo>
                  <a:pt x="1828559" y="484623"/>
                  <a:pt x="1766817" y="578729"/>
                  <a:pt x="1806924" y="673934"/>
                </a:cubicBezTo>
                <a:cubicBezTo>
                  <a:pt x="1650140" y="693638"/>
                  <a:pt x="1526739" y="623834"/>
                  <a:pt x="1319055" y="673934"/>
                </a:cubicBezTo>
                <a:cubicBezTo>
                  <a:pt x="1111371" y="724034"/>
                  <a:pt x="1018101" y="659916"/>
                  <a:pt x="867324" y="673934"/>
                </a:cubicBezTo>
                <a:cubicBezTo>
                  <a:pt x="716547" y="687952"/>
                  <a:pt x="497024" y="669432"/>
                  <a:pt x="397523" y="673934"/>
                </a:cubicBezTo>
                <a:cubicBezTo>
                  <a:pt x="298022" y="678436"/>
                  <a:pt x="106875" y="664560"/>
                  <a:pt x="0" y="673934"/>
                </a:cubicBezTo>
                <a:cubicBezTo>
                  <a:pt x="-32180" y="605631"/>
                  <a:pt x="31243" y="461650"/>
                  <a:pt x="0" y="357185"/>
                </a:cubicBezTo>
                <a:cubicBezTo>
                  <a:pt x="-31243" y="252720"/>
                  <a:pt x="36806" y="92577"/>
                  <a:pt x="0" y="0"/>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300" b="0" i="0" u="none" strike="noStrike" cap="none">
                <a:solidFill>
                  <a:schemeClr val="dk1"/>
                </a:solidFill>
                <a:latin typeface="Arial"/>
                <a:ea typeface="Arial"/>
                <a:cs typeface="Arial"/>
                <a:sym typeface="Arial"/>
              </a:rPr>
              <a:t>Đối tượng là ai?</a:t>
            </a:r>
            <a:endParaRPr sz="13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GB" sz="1300" b="0" i="0" u="none" strike="noStrike" cap="none">
                <a:solidFill>
                  <a:schemeClr val="dk1"/>
                </a:solidFill>
                <a:latin typeface="Arial"/>
                <a:ea typeface="Arial"/>
                <a:cs typeface="Arial"/>
                <a:sym typeface="Arial"/>
              </a:rPr>
              <a:t>Ai có thể hỗ trợ?</a:t>
            </a:r>
            <a:endParaRPr sz="1300" b="0" i="0" u="none" strike="noStrike" cap="none">
              <a:solidFill>
                <a:schemeClr val="dk1"/>
              </a:solidFill>
              <a:latin typeface="Arial"/>
              <a:ea typeface="Arial"/>
              <a:cs typeface="Arial"/>
              <a:sym typeface="Arial"/>
            </a:endParaRPr>
          </a:p>
        </p:txBody>
      </p:sp>
      <p:sp>
        <p:nvSpPr>
          <p:cNvPr id="793" name="Google Shape;793;p60"/>
          <p:cNvSpPr/>
          <p:nvPr/>
        </p:nvSpPr>
        <p:spPr>
          <a:xfrm>
            <a:off x="3803346" y="4442734"/>
            <a:ext cx="2403504" cy="792091"/>
          </a:xfrm>
          <a:custGeom>
            <a:avLst/>
            <a:gdLst/>
            <a:ahLst/>
            <a:cxnLst/>
            <a:rect l="l" t="t" r="r" b="b"/>
            <a:pathLst>
              <a:path w="2403504" h="563176" extrusionOk="0">
                <a:moveTo>
                  <a:pt x="0" y="0"/>
                </a:moveTo>
                <a:cubicBezTo>
                  <a:pt x="207375" y="-33012"/>
                  <a:pt x="306597" y="60178"/>
                  <a:pt x="528771" y="0"/>
                </a:cubicBezTo>
                <a:cubicBezTo>
                  <a:pt x="750945" y="-60178"/>
                  <a:pt x="823126" y="15977"/>
                  <a:pt x="961402" y="0"/>
                </a:cubicBezTo>
                <a:cubicBezTo>
                  <a:pt x="1099678" y="-15977"/>
                  <a:pt x="1258883" y="51919"/>
                  <a:pt x="1466137" y="0"/>
                </a:cubicBezTo>
                <a:cubicBezTo>
                  <a:pt x="1673391" y="-51919"/>
                  <a:pt x="2048305" y="54016"/>
                  <a:pt x="2403504" y="0"/>
                </a:cubicBezTo>
                <a:cubicBezTo>
                  <a:pt x="2469292" y="118493"/>
                  <a:pt x="2353979" y="376136"/>
                  <a:pt x="2403504" y="563176"/>
                </a:cubicBezTo>
                <a:cubicBezTo>
                  <a:pt x="2257181" y="563319"/>
                  <a:pt x="2052396" y="553808"/>
                  <a:pt x="1946838" y="563176"/>
                </a:cubicBezTo>
                <a:cubicBezTo>
                  <a:pt x="1841280" y="572544"/>
                  <a:pt x="1670139" y="521724"/>
                  <a:pt x="1514208" y="563176"/>
                </a:cubicBezTo>
                <a:cubicBezTo>
                  <a:pt x="1358277" y="604628"/>
                  <a:pt x="1190538" y="529439"/>
                  <a:pt x="1105612" y="563176"/>
                </a:cubicBezTo>
                <a:cubicBezTo>
                  <a:pt x="1020686" y="596913"/>
                  <a:pt x="835611" y="551491"/>
                  <a:pt x="697016" y="563176"/>
                </a:cubicBezTo>
                <a:cubicBezTo>
                  <a:pt x="558421" y="574861"/>
                  <a:pt x="190978" y="532215"/>
                  <a:pt x="0" y="563176"/>
                </a:cubicBezTo>
                <a:cubicBezTo>
                  <a:pt x="-62542" y="416403"/>
                  <a:pt x="37062" y="124413"/>
                  <a:pt x="0" y="0"/>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300" b="0" i="0" u="none" strike="noStrike" cap="none">
                <a:solidFill>
                  <a:schemeClr val="dk1"/>
                </a:solidFill>
                <a:latin typeface="Arial"/>
                <a:ea typeface="Arial"/>
                <a:cs typeface="Arial"/>
                <a:sym typeface="Arial"/>
              </a:rPr>
              <a:t>Địa điểm nào?</a:t>
            </a:r>
            <a:endParaRPr sz="13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GB" sz="1300" b="0" i="0" u="none" strike="noStrike" cap="none">
                <a:solidFill>
                  <a:schemeClr val="dk1"/>
                </a:solidFill>
                <a:latin typeface="Arial"/>
                <a:ea typeface="Arial"/>
                <a:cs typeface="Arial"/>
                <a:sym typeface="Arial"/>
              </a:rPr>
              <a:t>Tìm các nguồn thông tin ở đâu?</a:t>
            </a:r>
            <a:endParaRPr sz="1300" b="0" i="0" u="none" strike="noStrike" cap="none">
              <a:solidFill>
                <a:schemeClr val="dk1"/>
              </a:solidFill>
              <a:latin typeface="Arial"/>
              <a:ea typeface="Arial"/>
              <a:cs typeface="Arial"/>
              <a:sym typeface="Arial"/>
            </a:endParaRPr>
          </a:p>
        </p:txBody>
      </p:sp>
      <p:sp>
        <p:nvSpPr>
          <p:cNvPr id="794" name="Google Shape;794;p60"/>
          <p:cNvSpPr/>
          <p:nvPr/>
        </p:nvSpPr>
        <p:spPr>
          <a:xfrm>
            <a:off x="4096949" y="5659579"/>
            <a:ext cx="2075191" cy="692043"/>
          </a:xfrm>
          <a:custGeom>
            <a:avLst/>
            <a:gdLst/>
            <a:ahLst/>
            <a:cxnLst/>
            <a:rect l="l" t="t" r="r" b="b"/>
            <a:pathLst>
              <a:path w="2075191" h="492042" extrusionOk="0">
                <a:moveTo>
                  <a:pt x="0" y="0"/>
                </a:moveTo>
                <a:cubicBezTo>
                  <a:pt x="258180" y="-13111"/>
                  <a:pt x="407755" y="23086"/>
                  <a:pt x="518798" y="0"/>
                </a:cubicBezTo>
                <a:cubicBezTo>
                  <a:pt x="629841" y="-23086"/>
                  <a:pt x="795812" y="46775"/>
                  <a:pt x="996092" y="0"/>
                </a:cubicBezTo>
                <a:cubicBezTo>
                  <a:pt x="1196372" y="-46775"/>
                  <a:pt x="1271899" y="32337"/>
                  <a:pt x="1535641" y="0"/>
                </a:cubicBezTo>
                <a:cubicBezTo>
                  <a:pt x="1799383" y="-32337"/>
                  <a:pt x="1815406" y="2169"/>
                  <a:pt x="2075191" y="0"/>
                </a:cubicBezTo>
                <a:cubicBezTo>
                  <a:pt x="2076411" y="191883"/>
                  <a:pt x="2022072" y="386596"/>
                  <a:pt x="2075191" y="492042"/>
                </a:cubicBezTo>
                <a:cubicBezTo>
                  <a:pt x="1942544" y="520340"/>
                  <a:pt x="1796747" y="452705"/>
                  <a:pt x="1556393" y="492042"/>
                </a:cubicBezTo>
                <a:cubicBezTo>
                  <a:pt x="1316039" y="531379"/>
                  <a:pt x="1252498" y="485773"/>
                  <a:pt x="1079099" y="492042"/>
                </a:cubicBezTo>
                <a:cubicBezTo>
                  <a:pt x="905700" y="498311"/>
                  <a:pt x="815919" y="488352"/>
                  <a:pt x="560302" y="492042"/>
                </a:cubicBezTo>
                <a:cubicBezTo>
                  <a:pt x="304685" y="495732"/>
                  <a:pt x="252976" y="452582"/>
                  <a:pt x="0" y="492042"/>
                </a:cubicBezTo>
                <a:cubicBezTo>
                  <a:pt x="-10489" y="246267"/>
                  <a:pt x="54360" y="222040"/>
                  <a:pt x="0" y="0"/>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300" b="0" i="0" u="none" strike="noStrike" cap="none">
                <a:solidFill>
                  <a:schemeClr val="dk1"/>
                </a:solidFill>
                <a:latin typeface="Arial"/>
                <a:ea typeface="Arial"/>
                <a:cs typeface="Arial"/>
                <a:sym typeface="Arial"/>
              </a:rPr>
              <a:t>Thời điểm?</a:t>
            </a:r>
            <a:endParaRPr sz="13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GB" sz="1300" b="0" i="0" u="none" strike="noStrike" cap="none">
                <a:solidFill>
                  <a:schemeClr val="dk1"/>
                </a:solidFill>
                <a:latin typeface="Arial"/>
                <a:ea typeface="Arial"/>
                <a:cs typeface="Arial"/>
                <a:sym typeface="Arial"/>
              </a:rPr>
              <a:t>Tổng thời gian?</a:t>
            </a:r>
            <a:endParaRPr sz="1300" b="0" i="0" u="none" strike="noStrike" cap="none">
              <a:solidFill>
                <a:schemeClr val="dk1"/>
              </a:solidFill>
              <a:latin typeface="Arial"/>
              <a:ea typeface="Arial"/>
              <a:cs typeface="Arial"/>
              <a:sym typeface="Arial"/>
            </a:endParaRPr>
          </a:p>
        </p:txBody>
      </p:sp>
      <p:sp>
        <p:nvSpPr>
          <p:cNvPr id="795" name="Google Shape;795;p60"/>
          <p:cNvSpPr/>
          <p:nvPr/>
        </p:nvSpPr>
        <p:spPr>
          <a:xfrm>
            <a:off x="4096949" y="6971837"/>
            <a:ext cx="2075191" cy="785828"/>
          </a:xfrm>
          <a:custGeom>
            <a:avLst/>
            <a:gdLst/>
            <a:ahLst/>
            <a:cxnLst/>
            <a:rect l="l" t="t" r="r" b="b"/>
            <a:pathLst>
              <a:path w="2075191" h="558723" extrusionOk="0">
                <a:moveTo>
                  <a:pt x="0" y="0"/>
                </a:moveTo>
                <a:cubicBezTo>
                  <a:pt x="258180" y="-13111"/>
                  <a:pt x="407755" y="23086"/>
                  <a:pt x="518798" y="0"/>
                </a:cubicBezTo>
                <a:cubicBezTo>
                  <a:pt x="629841" y="-23086"/>
                  <a:pt x="795812" y="46775"/>
                  <a:pt x="996092" y="0"/>
                </a:cubicBezTo>
                <a:cubicBezTo>
                  <a:pt x="1196372" y="-46775"/>
                  <a:pt x="1271899" y="32337"/>
                  <a:pt x="1535641" y="0"/>
                </a:cubicBezTo>
                <a:cubicBezTo>
                  <a:pt x="1799383" y="-32337"/>
                  <a:pt x="1815406" y="2169"/>
                  <a:pt x="2075191" y="0"/>
                </a:cubicBezTo>
                <a:cubicBezTo>
                  <a:pt x="2115193" y="266803"/>
                  <a:pt x="2013958" y="352780"/>
                  <a:pt x="2075191" y="558723"/>
                </a:cubicBezTo>
                <a:cubicBezTo>
                  <a:pt x="1942544" y="587021"/>
                  <a:pt x="1796747" y="519386"/>
                  <a:pt x="1556393" y="558723"/>
                </a:cubicBezTo>
                <a:cubicBezTo>
                  <a:pt x="1316039" y="598060"/>
                  <a:pt x="1252498" y="552454"/>
                  <a:pt x="1079099" y="558723"/>
                </a:cubicBezTo>
                <a:cubicBezTo>
                  <a:pt x="905700" y="564992"/>
                  <a:pt x="815919" y="555033"/>
                  <a:pt x="560302" y="558723"/>
                </a:cubicBezTo>
                <a:cubicBezTo>
                  <a:pt x="304685" y="562413"/>
                  <a:pt x="252976" y="519263"/>
                  <a:pt x="0" y="558723"/>
                </a:cubicBezTo>
                <a:cubicBezTo>
                  <a:pt x="-12887" y="397124"/>
                  <a:pt x="46460" y="217171"/>
                  <a:pt x="0" y="0"/>
                </a:cubicBezTo>
                <a:close/>
              </a:path>
            </a:pathLst>
          </a:cu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300" b="0" i="0" u="none" strike="noStrike" cap="none">
                <a:solidFill>
                  <a:schemeClr val="dk1"/>
                </a:solidFill>
                <a:latin typeface="Arial"/>
                <a:ea typeface="Arial"/>
                <a:cs typeface="Arial"/>
                <a:sym typeface="Arial"/>
              </a:rPr>
              <a:t>Căn cứ khoa học?</a:t>
            </a:r>
            <a:endParaRPr sz="13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GB" sz="1300" b="0" i="0" u="none" strike="noStrike" cap="none">
                <a:solidFill>
                  <a:schemeClr val="dk1"/>
                </a:solidFill>
                <a:latin typeface="Arial"/>
                <a:ea typeface="Arial"/>
                <a:cs typeface="Arial"/>
                <a:sym typeface="Arial"/>
              </a:rPr>
              <a:t>Động lực cá nhân?</a:t>
            </a:r>
            <a:endParaRPr sz="1300" b="0" i="0" u="none" strike="noStrike" cap="none">
              <a:solidFill>
                <a:schemeClr val="dk1"/>
              </a:solidFill>
              <a:latin typeface="Arial"/>
              <a:ea typeface="Arial"/>
              <a:cs typeface="Arial"/>
              <a:sym typeface="Arial"/>
            </a:endParaRPr>
          </a:p>
        </p:txBody>
      </p:sp>
      <p:sp>
        <p:nvSpPr>
          <p:cNvPr id="796" name="Google Shape;796;p60"/>
          <p:cNvSpPr/>
          <p:nvPr/>
        </p:nvSpPr>
        <p:spPr>
          <a:xfrm>
            <a:off x="630764" y="1899267"/>
            <a:ext cx="1546785" cy="941676"/>
          </a:xfrm>
          <a:prstGeom prst="rect">
            <a:avLst/>
          </a:pr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GB" sz="1300" b="0" i="0" u="none" strike="noStrike" cap="none">
                <a:solidFill>
                  <a:schemeClr val="dk1"/>
                </a:solidFill>
                <a:latin typeface="Arial"/>
                <a:ea typeface="Arial"/>
                <a:cs typeface="Arial"/>
                <a:sym typeface="Arial"/>
              </a:rPr>
              <a:t>Hãy giữ thông điệp ngắn gọn, trọng tâm</a:t>
            </a:r>
            <a:endParaRPr sz="1300" b="0" i="0" u="none" strike="noStrike" cap="none">
              <a:solidFill>
                <a:srgbClr val="000000"/>
              </a:solidFill>
              <a:latin typeface="Arial"/>
              <a:ea typeface="Arial"/>
              <a:cs typeface="Arial"/>
              <a:sym typeface="Arial"/>
            </a:endParaRPr>
          </a:p>
        </p:txBody>
      </p:sp>
      <p:sp>
        <p:nvSpPr>
          <p:cNvPr id="797" name="Google Shape;797;p60"/>
          <p:cNvSpPr/>
          <p:nvPr/>
        </p:nvSpPr>
        <p:spPr>
          <a:xfrm>
            <a:off x="617975" y="6948646"/>
            <a:ext cx="3368547" cy="854018"/>
          </a:xfrm>
          <a:prstGeom prst="rect">
            <a:avLst/>
          </a:pr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300" b="0" i="0" u="none" strike="noStrike" cap="none">
                <a:solidFill>
                  <a:schemeClr val="dk1"/>
                </a:solidFill>
                <a:latin typeface="Arial"/>
                <a:ea typeface="Arial"/>
                <a:cs typeface="Arial"/>
                <a:sym typeface="Arial"/>
              </a:rPr>
              <a:t>Hãy tạo một thông điệp thuyết phục, động viên người nghe; cân bằng giữa các thông tin khoa học và các lý do cá nhân. </a:t>
            </a:r>
            <a:endParaRPr sz="1300" b="0" i="0" u="none" strike="noStrike" cap="none">
              <a:solidFill>
                <a:schemeClr val="dk1"/>
              </a:solidFill>
              <a:latin typeface="Arial"/>
              <a:ea typeface="Arial"/>
              <a:cs typeface="Arial"/>
              <a:sym typeface="Arial"/>
            </a:endParaRPr>
          </a:p>
        </p:txBody>
      </p:sp>
      <p:sp>
        <p:nvSpPr>
          <p:cNvPr id="798" name="Google Shape;798;p60"/>
          <p:cNvSpPr/>
          <p:nvPr/>
        </p:nvSpPr>
        <p:spPr>
          <a:xfrm>
            <a:off x="630764" y="4373591"/>
            <a:ext cx="3026675" cy="854017"/>
          </a:xfrm>
          <a:prstGeom prst="rect">
            <a:avLst/>
          </a:pr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300" b="0" i="0" u="none" strike="noStrike" cap="none">
                <a:solidFill>
                  <a:schemeClr val="dk1"/>
                </a:solidFill>
                <a:latin typeface="Arial"/>
                <a:ea typeface="Arial"/>
                <a:cs typeface="Arial"/>
                <a:sym typeface="Arial"/>
              </a:rPr>
              <a:t>Hãy linh động thay đổi nội dung, cách truyền đạt phù hợp với các tình huống, địa bàn, bối cảnh khác nhau.   </a:t>
            </a:r>
            <a:endParaRPr sz="1300" b="0" i="0" u="none" strike="noStrike" cap="none">
              <a:solidFill>
                <a:schemeClr val="dk1"/>
              </a:solidFill>
              <a:latin typeface="Arial"/>
              <a:ea typeface="Arial"/>
              <a:cs typeface="Arial"/>
              <a:sym typeface="Arial"/>
            </a:endParaRPr>
          </a:p>
        </p:txBody>
      </p:sp>
      <p:sp>
        <p:nvSpPr>
          <p:cNvPr id="799" name="Google Shape;799;p60"/>
          <p:cNvSpPr/>
          <p:nvPr/>
        </p:nvSpPr>
        <p:spPr>
          <a:xfrm>
            <a:off x="617976" y="5639908"/>
            <a:ext cx="3368547" cy="733521"/>
          </a:xfrm>
          <a:prstGeom prst="rect">
            <a:avLst/>
          </a:pr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300" b="0" i="0" u="none" strike="noStrike" cap="none">
                <a:solidFill>
                  <a:schemeClr val="dk1"/>
                </a:solidFill>
                <a:latin typeface="Arial"/>
                <a:ea typeface="Arial"/>
                <a:cs typeface="Arial"/>
                <a:sym typeface="Arial"/>
              </a:rPr>
              <a:t>Hãy để tâm đến thời gian làm việc và những yếu tố ngoại cảnh có thể xảy ra. </a:t>
            </a:r>
            <a:endParaRPr sz="1300" b="0" i="0" u="none" strike="noStrike" cap="none">
              <a:solidFill>
                <a:schemeClr val="dk1"/>
              </a:solidFill>
              <a:latin typeface="Arial"/>
              <a:ea typeface="Arial"/>
              <a:cs typeface="Arial"/>
              <a:sym typeface="Arial"/>
            </a:endParaRPr>
          </a:p>
        </p:txBody>
      </p:sp>
      <p:sp>
        <p:nvSpPr>
          <p:cNvPr id="800" name="Google Shape;800;p60"/>
          <p:cNvSpPr/>
          <p:nvPr/>
        </p:nvSpPr>
        <p:spPr>
          <a:xfrm>
            <a:off x="620511" y="3109848"/>
            <a:ext cx="3580263" cy="927803"/>
          </a:xfrm>
          <a:prstGeom prst="rect">
            <a:avLst/>
          </a:prstGeom>
          <a:no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300" b="0" i="0" u="none" strike="noStrike" cap="none">
                <a:solidFill>
                  <a:schemeClr val="dk1"/>
                </a:solidFill>
                <a:latin typeface="Arial"/>
                <a:ea typeface="Arial"/>
                <a:cs typeface="Arial"/>
                <a:sym typeface="Arial"/>
              </a:rPr>
              <a:t>Cần hiểu rõ đối tượng làm việc để xây dựng nội dung truyền thông phù hợp nhất với họ. </a:t>
            </a:r>
            <a:endParaRPr sz="1300" b="0" i="0" u="none" strike="noStrike" cap="none">
              <a:solidFill>
                <a:schemeClr val="dk1"/>
              </a:solidFill>
              <a:latin typeface="Arial"/>
              <a:ea typeface="Arial"/>
              <a:cs typeface="Arial"/>
              <a:sym typeface="Arial"/>
            </a:endParaRPr>
          </a:p>
        </p:txBody>
      </p:sp>
      <p:sp>
        <p:nvSpPr>
          <p:cNvPr id="801" name="Google Shape;801;p60"/>
          <p:cNvSpPr/>
          <p:nvPr/>
        </p:nvSpPr>
        <p:spPr>
          <a:xfrm>
            <a:off x="5218121" y="1888684"/>
            <a:ext cx="862337" cy="292347"/>
          </a:xfrm>
          <a:custGeom>
            <a:avLst/>
            <a:gdLst/>
            <a:ahLst/>
            <a:cxnLst/>
            <a:rect l="l" t="t" r="r" b="b"/>
            <a:pathLst>
              <a:path w="862337" h="261610" fill="none" extrusionOk="0">
                <a:moveTo>
                  <a:pt x="0" y="0"/>
                </a:moveTo>
                <a:cubicBezTo>
                  <a:pt x="158599" y="13356"/>
                  <a:pt x="704783" y="71081"/>
                  <a:pt x="862337" y="0"/>
                </a:cubicBezTo>
                <a:cubicBezTo>
                  <a:pt x="857677" y="89318"/>
                  <a:pt x="877906" y="155438"/>
                  <a:pt x="862337" y="261610"/>
                </a:cubicBezTo>
                <a:cubicBezTo>
                  <a:pt x="553761" y="216620"/>
                  <a:pt x="414550" y="299338"/>
                  <a:pt x="0" y="261610"/>
                </a:cubicBezTo>
                <a:cubicBezTo>
                  <a:pt x="10612" y="189254"/>
                  <a:pt x="-16855" y="66358"/>
                  <a:pt x="0" y="0"/>
                </a:cubicBezTo>
                <a:close/>
              </a:path>
              <a:path w="862337" h="261610" extrusionOk="0">
                <a:moveTo>
                  <a:pt x="0" y="0"/>
                </a:moveTo>
                <a:cubicBezTo>
                  <a:pt x="271398" y="-48088"/>
                  <a:pt x="774997" y="-40557"/>
                  <a:pt x="862337" y="0"/>
                </a:cubicBezTo>
                <a:cubicBezTo>
                  <a:pt x="867578" y="31890"/>
                  <a:pt x="844955" y="135787"/>
                  <a:pt x="862337" y="261610"/>
                </a:cubicBezTo>
                <a:cubicBezTo>
                  <a:pt x="710025" y="185398"/>
                  <a:pt x="424936" y="286338"/>
                  <a:pt x="0" y="261610"/>
                </a:cubicBezTo>
                <a:cubicBezTo>
                  <a:pt x="3804" y="199846"/>
                  <a:pt x="-22295" y="127842"/>
                  <a:pt x="0" y="0"/>
                </a:cubicBezTo>
                <a:close/>
              </a:path>
            </a:pathLst>
          </a:cu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8C2137"/>
                </a:solidFill>
                <a:latin typeface="Arial"/>
                <a:ea typeface="Arial"/>
                <a:cs typeface="Arial"/>
                <a:sym typeface="Arial"/>
              </a:rPr>
              <a:t>CÁI GÌ… </a:t>
            </a:r>
            <a:endParaRPr sz="1300" b="0" i="0" u="none" strike="noStrike" cap="none">
              <a:solidFill>
                <a:srgbClr val="000000"/>
              </a:solidFill>
              <a:latin typeface="Arial"/>
              <a:ea typeface="Arial"/>
              <a:cs typeface="Arial"/>
              <a:sym typeface="Arial"/>
            </a:endParaRPr>
          </a:p>
        </p:txBody>
      </p:sp>
      <p:sp>
        <p:nvSpPr>
          <p:cNvPr id="802" name="Google Shape;802;p60"/>
          <p:cNvSpPr/>
          <p:nvPr/>
        </p:nvSpPr>
        <p:spPr>
          <a:xfrm>
            <a:off x="5337907" y="3085246"/>
            <a:ext cx="862337" cy="292347"/>
          </a:xfrm>
          <a:custGeom>
            <a:avLst/>
            <a:gdLst/>
            <a:ahLst/>
            <a:cxnLst/>
            <a:rect l="l" t="t" r="r" b="b"/>
            <a:pathLst>
              <a:path w="862337" h="261610" fill="none" extrusionOk="0">
                <a:moveTo>
                  <a:pt x="0" y="0"/>
                </a:moveTo>
                <a:cubicBezTo>
                  <a:pt x="262917" y="-4041"/>
                  <a:pt x="617592" y="36090"/>
                  <a:pt x="862337" y="0"/>
                </a:cubicBezTo>
                <a:cubicBezTo>
                  <a:pt x="870482" y="36336"/>
                  <a:pt x="860240" y="166855"/>
                  <a:pt x="862337" y="261610"/>
                </a:cubicBezTo>
                <a:cubicBezTo>
                  <a:pt x="695260" y="229241"/>
                  <a:pt x="381679" y="272368"/>
                  <a:pt x="0" y="261610"/>
                </a:cubicBezTo>
                <a:cubicBezTo>
                  <a:pt x="13064" y="171859"/>
                  <a:pt x="-20035" y="104955"/>
                  <a:pt x="0" y="0"/>
                </a:cubicBezTo>
                <a:close/>
              </a:path>
              <a:path w="862337" h="261610" extrusionOk="0">
                <a:moveTo>
                  <a:pt x="0" y="0"/>
                </a:moveTo>
                <a:cubicBezTo>
                  <a:pt x="418434" y="-29462"/>
                  <a:pt x="432314" y="-38790"/>
                  <a:pt x="862337" y="0"/>
                </a:cubicBezTo>
                <a:cubicBezTo>
                  <a:pt x="866583" y="39669"/>
                  <a:pt x="865408" y="135685"/>
                  <a:pt x="862337" y="261610"/>
                </a:cubicBezTo>
                <a:cubicBezTo>
                  <a:pt x="522889" y="196146"/>
                  <a:pt x="125603" y="211158"/>
                  <a:pt x="0" y="261610"/>
                </a:cubicBezTo>
                <a:cubicBezTo>
                  <a:pt x="8704" y="187600"/>
                  <a:pt x="-10940" y="26856"/>
                  <a:pt x="0" y="0"/>
                </a:cubicBezTo>
                <a:close/>
              </a:path>
            </a:pathLst>
          </a:cu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8C2137"/>
                </a:solidFill>
                <a:latin typeface="Arial"/>
                <a:ea typeface="Arial"/>
                <a:cs typeface="Arial"/>
                <a:sym typeface="Arial"/>
              </a:rPr>
              <a:t>AI …</a:t>
            </a:r>
            <a:endParaRPr sz="1300" b="0" i="0" u="none" strike="noStrike" cap="none">
              <a:solidFill>
                <a:srgbClr val="000000"/>
              </a:solidFill>
              <a:latin typeface="Arial"/>
              <a:ea typeface="Arial"/>
              <a:cs typeface="Arial"/>
              <a:sym typeface="Arial"/>
            </a:endParaRPr>
          </a:p>
        </p:txBody>
      </p:sp>
      <p:sp>
        <p:nvSpPr>
          <p:cNvPr id="803" name="Google Shape;803;p60"/>
          <p:cNvSpPr/>
          <p:nvPr/>
        </p:nvSpPr>
        <p:spPr>
          <a:xfrm>
            <a:off x="5153019" y="4351349"/>
            <a:ext cx="1029492" cy="292347"/>
          </a:xfrm>
          <a:custGeom>
            <a:avLst/>
            <a:gdLst/>
            <a:ahLst/>
            <a:cxnLst/>
            <a:rect l="l" t="t" r="r" b="b"/>
            <a:pathLst>
              <a:path w="1029492" h="261610" fill="none" extrusionOk="0">
                <a:moveTo>
                  <a:pt x="0" y="0"/>
                </a:moveTo>
                <a:cubicBezTo>
                  <a:pt x="122735" y="65673"/>
                  <a:pt x="725565" y="42818"/>
                  <a:pt x="1029492" y="0"/>
                </a:cubicBezTo>
                <a:cubicBezTo>
                  <a:pt x="1037637" y="36336"/>
                  <a:pt x="1027395" y="166855"/>
                  <a:pt x="1029492" y="261610"/>
                </a:cubicBezTo>
                <a:cubicBezTo>
                  <a:pt x="676341" y="232090"/>
                  <a:pt x="395173" y="348981"/>
                  <a:pt x="0" y="261610"/>
                </a:cubicBezTo>
                <a:cubicBezTo>
                  <a:pt x="13064" y="171859"/>
                  <a:pt x="-20035" y="104955"/>
                  <a:pt x="0" y="0"/>
                </a:cubicBezTo>
                <a:close/>
              </a:path>
              <a:path w="1029492" h="261610" extrusionOk="0">
                <a:moveTo>
                  <a:pt x="0" y="0"/>
                </a:moveTo>
                <a:cubicBezTo>
                  <a:pt x="112073" y="35962"/>
                  <a:pt x="575500" y="59380"/>
                  <a:pt x="1029492" y="0"/>
                </a:cubicBezTo>
                <a:cubicBezTo>
                  <a:pt x="1033738" y="39669"/>
                  <a:pt x="1032563" y="135685"/>
                  <a:pt x="1029492" y="261610"/>
                </a:cubicBezTo>
                <a:cubicBezTo>
                  <a:pt x="846142" y="232810"/>
                  <a:pt x="335926" y="250535"/>
                  <a:pt x="0" y="261610"/>
                </a:cubicBezTo>
                <a:cubicBezTo>
                  <a:pt x="8704" y="187600"/>
                  <a:pt x="-10940" y="26856"/>
                  <a:pt x="0" y="0"/>
                </a:cubicBezTo>
                <a:close/>
              </a:path>
            </a:pathLst>
          </a:cu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8C2137"/>
                </a:solidFill>
                <a:latin typeface="Arial"/>
                <a:ea typeface="Arial"/>
                <a:cs typeface="Arial"/>
                <a:sym typeface="Arial"/>
              </a:rPr>
              <a:t>Ở ĐÂU… </a:t>
            </a:r>
            <a:endParaRPr sz="1300" b="0" i="0" u="none" strike="noStrike" cap="none">
              <a:solidFill>
                <a:srgbClr val="000000"/>
              </a:solidFill>
              <a:latin typeface="Arial"/>
              <a:ea typeface="Arial"/>
              <a:cs typeface="Arial"/>
              <a:sym typeface="Arial"/>
            </a:endParaRPr>
          </a:p>
        </p:txBody>
      </p:sp>
      <p:sp>
        <p:nvSpPr>
          <p:cNvPr id="804" name="Google Shape;804;p60"/>
          <p:cNvSpPr/>
          <p:nvPr/>
        </p:nvSpPr>
        <p:spPr>
          <a:xfrm>
            <a:off x="5395424" y="5594400"/>
            <a:ext cx="784522" cy="492402"/>
          </a:xfrm>
          <a:custGeom>
            <a:avLst/>
            <a:gdLst/>
            <a:ahLst/>
            <a:cxnLst/>
            <a:rect l="l" t="t" r="r" b="b"/>
            <a:pathLst>
              <a:path w="784522" h="265191" fill="none" extrusionOk="0">
                <a:moveTo>
                  <a:pt x="0" y="0"/>
                </a:moveTo>
                <a:cubicBezTo>
                  <a:pt x="83040" y="54971"/>
                  <a:pt x="573174" y="-57839"/>
                  <a:pt x="784522" y="0"/>
                </a:cubicBezTo>
                <a:cubicBezTo>
                  <a:pt x="766043" y="74535"/>
                  <a:pt x="793218" y="216075"/>
                  <a:pt x="784522" y="265191"/>
                </a:cubicBezTo>
                <a:cubicBezTo>
                  <a:pt x="591250" y="274866"/>
                  <a:pt x="79245" y="199802"/>
                  <a:pt x="0" y="265191"/>
                </a:cubicBezTo>
                <a:cubicBezTo>
                  <a:pt x="-9122" y="188552"/>
                  <a:pt x="13448" y="96770"/>
                  <a:pt x="0" y="0"/>
                </a:cubicBezTo>
                <a:close/>
              </a:path>
              <a:path w="784522" h="265191" extrusionOk="0">
                <a:moveTo>
                  <a:pt x="0" y="0"/>
                </a:moveTo>
                <a:cubicBezTo>
                  <a:pt x="284385" y="-33206"/>
                  <a:pt x="492462" y="5108"/>
                  <a:pt x="784522" y="0"/>
                </a:cubicBezTo>
                <a:cubicBezTo>
                  <a:pt x="766873" y="67287"/>
                  <a:pt x="789149" y="228220"/>
                  <a:pt x="784522" y="265191"/>
                </a:cubicBezTo>
                <a:cubicBezTo>
                  <a:pt x="605844" y="254914"/>
                  <a:pt x="193830" y="311634"/>
                  <a:pt x="0" y="265191"/>
                </a:cubicBezTo>
                <a:cubicBezTo>
                  <a:pt x="15167" y="145070"/>
                  <a:pt x="10280" y="69831"/>
                  <a:pt x="0" y="0"/>
                </a:cubicBezTo>
                <a:close/>
              </a:path>
            </a:pathLst>
          </a:custGeom>
          <a:solidFill>
            <a:srgbClr val="F2F2F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GB" sz="1300" b="1" i="0" u="none" strike="noStrike" cap="none">
                <a:solidFill>
                  <a:srgbClr val="8C2137"/>
                </a:solidFill>
                <a:latin typeface="Arial"/>
                <a:ea typeface="Arial"/>
                <a:cs typeface="Arial"/>
                <a:sym typeface="Arial"/>
              </a:rPr>
              <a:t>KHI NÀO </a:t>
            </a:r>
            <a:endParaRPr sz="1300" b="0" i="0" u="none" strike="noStrike" cap="none">
              <a:solidFill>
                <a:srgbClr val="000000"/>
              </a:solidFill>
              <a:latin typeface="Arial"/>
              <a:ea typeface="Arial"/>
              <a:cs typeface="Arial"/>
              <a:sym typeface="Arial"/>
            </a:endParaRPr>
          </a:p>
        </p:txBody>
      </p:sp>
      <p:sp>
        <p:nvSpPr>
          <p:cNvPr id="805" name="Google Shape;805;p60"/>
          <p:cNvSpPr/>
          <p:nvPr/>
        </p:nvSpPr>
        <p:spPr>
          <a:xfrm>
            <a:off x="5415722" y="6841032"/>
            <a:ext cx="784522" cy="492402"/>
          </a:xfrm>
          <a:custGeom>
            <a:avLst/>
            <a:gdLst/>
            <a:ahLst/>
            <a:cxnLst/>
            <a:rect l="l" t="t" r="r" b="b"/>
            <a:pathLst>
              <a:path w="784522" h="261610" fill="none" extrusionOk="0">
                <a:moveTo>
                  <a:pt x="0" y="0"/>
                </a:moveTo>
                <a:cubicBezTo>
                  <a:pt x="269461" y="-35469"/>
                  <a:pt x="515388" y="14264"/>
                  <a:pt x="784522" y="0"/>
                </a:cubicBezTo>
                <a:cubicBezTo>
                  <a:pt x="775408" y="37883"/>
                  <a:pt x="805946" y="165476"/>
                  <a:pt x="784522" y="261610"/>
                </a:cubicBezTo>
                <a:cubicBezTo>
                  <a:pt x="542029" y="301382"/>
                  <a:pt x="153208" y="309058"/>
                  <a:pt x="0" y="261610"/>
                </a:cubicBezTo>
                <a:cubicBezTo>
                  <a:pt x="-21078" y="151719"/>
                  <a:pt x="3344" y="41837"/>
                  <a:pt x="0" y="0"/>
                </a:cubicBezTo>
                <a:close/>
              </a:path>
              <a:path w="784522" h="261610" extrusionOk="0">
                <a:moveTo>
                  <a:pt x="0" y="0"/>
                </a:moveTo>
                <a:cubicBezTo>
                  <a:pt x="180544" y="-44409"/>
                  <a:pt x="534835" y="20436"/>
                  <a:pt x="784522" y="0"/>
                </a:cubicBezTo>
                <a:cubicBezTo>
                  <a:pt x="793729" y="121640"/>
                  <a:pt x="789128" y="225950"/>
                  <a:pt x="784522" y="261610"/>
                </a:cubicBezTo>
                <a:cubicBezTo>
                  <a:pt x="693779" y="307486"/>
                  <a:pt x="92673" y="324671"/>
                  <a:pt x="0" y="261610"/>
                </a:cubicBezTo>
                <a:cubicBezTo>
                  <a:pt x="17477" y="146936"/>
                  <a:pt x="-1581" y="122904"/>
                  <a:pt x="0" y="0"/>
                </a:cubicBezTo>
                <a:close/>
              </a:path>
            </a:pathLst>
          </a:cu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rgbClr val="8C2137"/>
                </a:solidFill>
                <a:latin typeface="Arial"/>
                <a:ea typeface="Arial"/>
                <a:cs typeface="Arial"/>
                <a:sym typeface="Arial"/>
              </a:rPr>
              <a:t>LÝ DO…</a:t>
            </a:r>
            <a:endParaRPr sz="1300" b="0" i="0" u="none" strike="noStrike" cap="none">
              <a:solidFill>
                <a:srgbClr val="000000"/>
              </a:solidFill>
              <a:latin typeface="Arial"/>
              <a:ea typeface="Arial"/>
              <a:cs typeface="Arial"/>
              <a:sym typeface="Arial"/>
            </a:endParaRPr>
          </a:p>
        </p:txBody>
      </p:sp>
      <p:sp>
        <p:nvSpPr>
          <p:cNvPr id="806" name="Google Shape;806;p60"/>
          <p:cNvSpPr txBox="1"/>
          <p:nvPr/>
        </p:nvSpPr>
        <p:spPr>
          <a:xfrm>
            <a:off x="584227" y="1381833"/>
            <a:ext cx="5871448" cy="33851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8C2137"/>
                </a:solidFill>
                <a:latin typeface="Arial"/>
                <a:ea typeface="Arial"/>
                <a:cs typeface="Arial"/>
                <a:sym typeface="Arial"/>
              </a:rPr>
              <a:t>Bảng 5.1</a:t>
            </a:r>
            <a:r>
              <a:rPr lang="en-GB" sz="1600" b="1" i="0" u="none" strike="noStrike" cap="none">
                <a:solidFill>
                  <a:srgbClr val="8C2137"/>
                </a:solidFill>
                <a:latin typeface="Arial"/>
                <a:ea typeface="Arial"/>
                <a:cs typeface="Arial"/>
                <a:sym typeface="Arial"/>
              </a:rPr>
              <a:t>: KỸ THUẬT 5W</a:t>
            </a:r>
            <a:endParaRPr sz="1600" b="0" i="0" u="none" strike="noStrike" cap="none">
              <a:solidFill>
                <a:srgbClr val="000000"/>
              </a:solidFill>
              <a:latin typeface="Arial"/>
              <a:ea typeface="Arial"/>
              <a:cs typeface="Arial"/>
              <a:sym typeface="Arial"/>
            </a:endParaRPr>
          </a:p>
        </p:txBody>
      </p:sp>
      <p:sp>
        <p:nvSpPr>
          <p:cNvPr id="807" name="Google Shape;807;p60"/>
          <p:cNvSpPr/>
          <p:nvPr/>
        </p:nvSpPr>
        <p:spPr>
          <a:xfrm>
            <a:off x="484857" y="1223319"/>
            <a:ext cx="5888283" cy="7154562"/>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0" b="0" i="0" u="none" strike="noStrike" cap="none">
              <a:solidFill>
                <a:schemeClr val="dk1"/>
              </a:solidFill>
              <a:latin typeface="Arial"/>
              <a:ea typeface="Arial"/>
              <a:cs typeface="Arial"/>
              <a:sym typeface="Arial"/>
            </a:endParaRPr>
          </a:p>
        </p:txBody>
      </p:sp>
      <p:sp>
        <p:nvSpPr>
          <p:cNvPr id="808" name="Google Shape;808;p60"/>
          <p:cNvSpPr txBox="1"/>
          <p:nvPr/>
        </p:nvSpPr>
        <p:spPr>
          <a:xfrm>
            <a:off x="525125" y="883175"/>
            <a:ext cx="276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Mô-đun 2, hoạt động 2</a:t>
            </a:r>
            <a:endParaRPr>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54ECE611-BE1A-4FAE-6E05-1D56425AB39C}"/>
              </a:ext>
            </a:extLst>
          </p:cNvPr>
          <p:cNvSpPr>
            <a:spLocks noGrp="1"/>
          </p:cNvSpPr>
          <p:nvPr>
            <p:ph type="sldNum" idx="12"/>
          </p:nvPr>
        </p:nvSpPr>
        <p:spPr/>
        <p:txBody>
          <a:bodyPr/>
          <a:lstStyle/>
          <a:p>
            <a:fld id="{00000000-1234-1234-1234-123412341234}" type="slidenum">
              <a:rPr lang="en-GB"/>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3" name="Google Shape;813;p61" descr="Icon&#10;&#10;Description automatically generated"/>
          <p:cNvPicPr preferRelativeResize="0"/>
          <p:nvPr/>
        </p:nvPicPr>
        <p:blipFill rotWithShape="1">
          <a:blip r:embed="rId3">
            <a:alphaModFix/>
          </a:blip>
          <a:srcRect/>
          <a:stretch/>
        </p:blipFill>
        <p:spPr>
          <a:xfrm>
            <a:off x="3893230" y="1799391"/>
            <a:ext cx="554492" cy="554492"/>
          </a:xfrm>
          <a:prstGeom prst="rect">
            <a:avLst/>
          </a:prstGeom>
          <a:noFill/>
          <a:ln>
            <a:noFill/>
          </a:ln>
        </p:spPr>
      </p:pic>
      <p:pic>
        <p:nvPicPr>
          <p:cNvPr id="814" name="Google Shape;814;p61" descr="A picture containing text, sign&#10;&#10;Description automatically generated"/>
          <p:cNvPicPr preferRelativeResize="0"/>
          <p:nvPr/>
        </p:nvPicPr>
        <p:blipFill rotWithShape="1">
          <a:blip r:embed="rId4">
            <a:alphaModFix/>
          </a:blip>
          <a:srcRect/>
          <a:stretch/>
        </p:blipFill>
        <p:spPr>
          <a:xfrm>
            <a:off x="1026952" y="1848306"/>
            <a:ext cx="554492" cy="554492"/>
          </a:xfrm>
          <a:prstGeom prst="rect">
            <a:avLst/>
          </a:prstGeom>
          <a:noFill/>
          <a:ln>
            <a:noFill/>
          </a:ln>
        </p:spPr>
      </p:pic>
      <p:sp>
        <p:nvSpPr>
          <p:cNvPr id="815" name="Google Shape;815;p61"/>
          <p:cNvSpPr txBox="1"/>
          <p:nvPr/>
        </p:nvSpPr>
        <p:spPr>
          <a:xfrm>
            <a:off x="1660602" y="1901074"/>
            <a:ext cx="1847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8C2137"/>
                </a:solidFill>
                <a:latin typeface="Arial"/>
                <a:ea typeface="Arial"/>
                <a:cs typeface="Arial"/>
                <a:sym typeface="Arial"/>
              </a:rPr>
              <a:t>KHÔNG NÊN </a:t>
            </a:r>
            <a:endParaRPr sz="1400" b="0" i="0" u="none" strike="noStrike" cap="none">
              <a:solidFill>
                <a:srgbClr val="000000"/>
              </a:solidFill>
              <a:latin typeface="Arial"/>
              <a:ea typeface="Arial"/>
              <a:cs typeface="Arial"/>
              <a:sym typeface="Arial"/>
            </a:endParaRPr>
          </a:p>
        </p:txBody>
      </p:sp>
      <p:sp>
        <p:nvSpPr>
          <p:cNvPr id="816" name="Google Shape;816;p61"/>
          <p:cNvSpPr txBox="1"/>
          <p:nvPr/>
        </p:nvSpPr>
        <p:spPr>
          <a:xfrm>
            <a:off x="4619614" y="1891971"/>
            <a:ext cx="96818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8C2137"/>
                </a:solidFill>
                <a:latin typeface="Arial"/>
                <a:ea typeface="Arial"/>
                <a:cs typeface="Arial"/>
                <a:sym typeface="Arial"/>
              </a:rPr>
              <a:t>NÊN</a:t>
            </a:r>
            <a:endParaRPr sz="1400" b="0" i="0" u="none" strike="noStrike" cap="none">
              <a:solidFill>
                <a:srgbClr val="000000"/>
              </a:solidFill>
              <a:latin typeface="Arial"/>
              <a:ea typeface="Arial"/>
              <a:cs typeface="Arial"/>
              <a:sym typeface="Arial"/>
            </a:endParaRPr>
          </a:p>
        </p:txBody>
      </p:sp>
      <p:sp>
        <p:nvSpPr>
          <p:cNvPr id="817" name="Google Shape;817;p61"/>
          <p:cNvSpPr txBox="1"/>
          <p:nvPr/>
        </p:nvSpPr>
        <p:spPr>
          <a:xfrm>
            <a:off x="621138" y="1122804"/>
            <a:ext cx="5833200"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8C2137"/>
                </a:solidFill>
                <a:latin typeface="Arial"/>
                <a:ea typeface="Arial"/>
                <a:cs typeface="Arial"/>
                <a:sym typeface="Arial"/>
              </a:rPr>
              <a:t>Bảng 6: </a:t>
            </a:r>
            <a:r>
              <a:rPr lang="en-GB" sz="1200" b="1" i="0" u="none" strike="noStrike" cap="none">
                <a:solidFill>
                  <a:srgbClr val="8C2137"/>
                </a:solidFill>
                <a:latin typeface="Arial"/>
                <a:ea typeface="Arial"/>
                <a:cs typeface="Arial"/>
                <a:sym typeface="Arial"/>
              </a:rPr>
              <a:t>“NÊN &amp; KHÔNG NÊN” khi truyền thông với cộng đồng</a:t>
            </a:r>
            <a:endParaRPr sz="1200" b="1" i="0" u="none" strike="noStrike" cap="none">
              <a:solidFill>
                <a:srgbClr val="8C2137"/>
              </a:solidFill>
              <a:latin typeface="Arial"/>
              <a:ea typeface="Arial"/>
              <a:cs typeface="Arial"/>
              <a:sym typeface="Arial"/>
            </a:endParaRPr>
          </a:p>
        </p:txBody>
      </p:sp>
      <p:sp>
        <p:nvSpPr>
          <p:cNvPr id="818" name="Google Shape;818;p61"/>
          <p:cNvSpPr/>
          <p:nvPr/>
        </p:nvSpPr>
        <p:spPr>
          <a:xfrm>
            <a:off x="619938" y="975254"/>
            <a:ext cx="5833200" cy="8106116"/>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aphicFrame>
        <p:nvGraphicFramePr>
          <p:cNvPr id="819" name="Google Shape;819;p61"/>
          <p:cNvGraphicFramePr/>
          <p:nvPr/>
        </p:nvGraphicFramePr>
        <p:xfrm>
          <a:off x="804798" y="2507250"/>
          <a:ext cx="5433250" cy="5933600"/>
        </p:xfrm>
        <a:graphic>
          <a:graphicData uri="http://schemas.openxmlformats.org/drawingml/2006/table">
            <a:tbl>
              <a:tblPr firstRow="1" bandRow="1">
                <a:noFill/>
                <a:tableStyleId>{B3A9A26D-481F-4A43-838A-9942C86B9B9C}</a:tableStyleId>
              </a:tblPr>
              <a:tblGrid>
                <a:gridCol w="2716625">
                  <a:extLst>
                    <a:ext uri="{9D8B030D-6E8A-4147-A177-3AD203B41FA5}">
                      <a16:colId xmlns:a16="http://schemas.microsoft.com/office/drawing/2014/main" val="20000"/>
                    </a:ext>
                  </a:extLst>
                </a:gridCol>
                <a:gridCol w="2716625">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70850">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70850">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70850">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370850">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370850">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r h="370850">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3"/>
                  </a:ext>
                </a:extLst>
              </a:tr>
              <a:tr h="370850">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4"/>
                  </a:ext>
                </a:extLst>
              </a:tr>
              <a:tr h="370850">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5"/>
                  </a:ext>
                </a:extLst>
              </a:tr>
            </a:tbl>
          </a:graphicData>
        </a:graphic>
      </p:graphicFrame>
      <p:sp>
        <p:nvSpPr>
          <p:cNvPr id="820" name="Google Shape;820;p61"/>
          <p:cNvSpPr txBox="1"/>
          <p:nvPr/>
        </p:nvSpPr>
        <p:spPr>
          <a:xfrm>
            <a:off x="668350" y="627950"/>
            <a:ext cx="263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Mô-đun 2, hoạt động 4</a:t>
            </a:r>
            <a:endParaRPr>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2B55EAA9-5293-8ECD-8F31-9A30603FB2EF}"/>
              </a:ext>
            </a:extLst>
          </p:cNvPr>
          <p:cNvSpPr>
            <a:spLocks noGrp="1"/>
          </p:cNvSpPr>
          <p:nvPr>
            <p:ph type="sldNum" idx="12"/>
          </p:nvPr>
        </p:nvSpPr>
        <p:spPr/>
        <p:txBody>
          <a:bodyPr/>
          <a:lstStyle/>
          <a:p>
            <a:fld id="{00000000-1234-1234-1234-123412341234}" type="slidenum">
              <a:rPr lang="en-GB"/>
              <a:t>56</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graphicFrame>
        <p:nvGraphicFramePr>
          <p:cNvPr id="825" name="Google Shape;825;p62"/>
          <p:cNvGraphicFramePr/>
          <p:nvPr/>
        </p:nvGraphicFramePr>
        <p:xfrm>
          <a:off x="814452" y="1940911"/>
          <a:ext cx="5423600" cy="6686550"/>
        </p:xfrm>
        <a:graphic>
          <a:graphicData uri="http://schemas.openxmlformats.org/drawingml/2006/table">
            <a:tbl>
              <a:tblPr firstRow="1" bandRow="1">
                <a:noFill/>
                <a:tableStyleId>{13CA79E7-79CE-420D-BEB2-B26DAB61E72D}</a:tableStyleId>
              </a:tblPr>
              <a:tblGrid>
                <a:gridCol w="5423600">
                  <a:extLst>
                    <a:ext uri="{9D8B030D-6E8A-4147-A177-3AD203B41FA5}">
                      <a16:colId xmlns:a16="http://schemas.microsoft.com/office/drawing/2014/main" val="20000"/>
                    </a:ext>
                  </a:extLst>
                </a:gridCol>
              </a:tblGrid>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3"/>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4"/>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5"/>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6"/>
                  </a:ext>
                </a:extLst>
              </a:tr>
              <a:tr h="3714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17"/>
                  </a:ext>
                </a:extLst>
              </a:tr>
            </a:tbl>
          </a:graphicData>
        </a:graphic>
      </p:graphicFrame>
      <p:sp>
        <p:nvSpPr>
          <p:cNvPr id="826" name="Google Shape;826;p62"/>
          <p:cNvSpPr/>
          <p:nvPr/>
        </p:nvSpPr>
        <p:spPr>
          <a:xfrm>
            <a:off x="1301775" y="1203442"/>
            <a:ext cx="4469525" cy="498532"/>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8C2137"/>
                </a:solidFill>
                <a:latin typeface="Arial"/>
                <a:ea typeface="Arial"/>
                <a:cs typeface="Arial"/>
                <a:sym typeface="Arial"/>
              </a:rPr>
              <a:t>Bảng 7</a:t>
            </a:r>
            <a:r>
              <a:rPr lang="en-GB" sz="1400" b="1" i="0" u="none" strike="noStrike" cap="none">
                <a:solidFill>
                  <a:srgbClr val="8C2137"/>
                </a:solidFill>
                <a:latin typeface="Arial"/>
                <a:ea typeface="Arial"/>
                <a:cs typeface="Arial"/>
                <a:sym typeface="Arial"/>
              </a:rPr>
              <a:t>: Ta có thể làm gì để truyền đạt thông điệp bằng lời nói hiệu quả, hấp dẫn hơn?</a:t>
            </a:r>
            <a:endParaRPr sz="1400" b="1" i="0" u="none" strike="noStrike" cap="none">
              <a:solidFill>
                <a:srgbClr val="8C2137"/>
              </a:solidFill>
              <a:latin typeface="Arial"/>
              <a:ea typeface="Arial"/>
              <a:cs typeface="Arial"/>
              <a:sym typeface="Arial"/>
            </a:endParaRPr>
          </a:p>
        </p:txBody>
      </p:sp>
      <p:pic>
        <p:nvPicPr>
          <p:cNvPr id="827" name="Google Shape;827;p62" descr="Shape&#10;&#10;Description automatically generated"/>
          <p:cNvPicPr preferRelativeResize="0"/>
          <p:nvPr/>
        </p:nvPicPr>
        <p:blipFill rotWithShape="1">
          <a:blip r:embed="rId3">
            <a:alphaModFix/>
          </a:blip>
          <a:srcRect r="52467"/>
          <a:stretch/>
        </p:blipFill>
        <p:spPr>
          <a:xfrm>
            <a:off x="676312" y="7289633"/>
            <a:ext cx="1099720" cy="1384585"/>
          </a:xfrm>
          <a:prstGeom prst="rect">
            <a:avLst/>
          </a:prstGeom>
          <a:noFill/>
          <a:ln>
            <a:noFill/>
          </a:ln>
        </p:spPr>
      </p:pic>
      <p:pic>
        <p:nvPicPr>
          <p:cNvPr id="828" name="Google Shape;828;p62" descr="Shape&#10;&#10;Description automatically generated"/>
          <p:cNvPicPr preferRelativeResize="0"/>
          <p:nvPr/>
        </p:nvPicPr>
        <p:blipFill rotWithShape="1">
          <a:blip r:embed="rId3">
            <a:alphaModFix/>
          </a:blip>
          <a:srcRect l="46663" r="1046"/>
          <a:stretch/>
        </p:blipFill>
        <p:spPr>
          <a:xfrm>
            <a:off x="5166397" y="7369932"/>
            <a:ext cx="1209805" cy="1384585"/>
          </a:xfrm>
          <a:prstGeom prst="rect">
            <a:avLst/>
          </a:prstGeom>
          <a:noFill/>
          <a:ln>
            <a:noFill/>
          </a:ln>
        </p:spPr>
      </p:pic>
      <p:sp>
        <p:nvSpPr>
          <p:cNvPr id="829" name="Google Shape;829;p62"/>
          <p:cNvSpPr/>
          <p:nvPr/>
        </p:nvSpPr>
        <p:spPr>
          <a:xfrm>
            <a:off x="619938" y="964505"/>
            <a:ext cx="5833200" cy="8116866"/>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830" name="Google Shape;830;p62"/>
          <p:cNvSpPr txBox="1"/>
          <p:nvPr/>
        </p:nvSpPr>
        <p:spPr>
          <a:xfrm>
            <a:off x="619950" y="637125"/>
            <a:ext cx="263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Mô-đun 3, hoạt động 3</a:t>
            </a:r>
            <a:endParaRPr>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B756B67F-99EA-AEA3-28C1-025674E28D10}"/>
              </a:ext>
            </a:extLst>
          </p:cNvPr>
          <p:cNvSpPr>
            <a:spLocks noGrp="1"/>
          </p:cNvSpPr>
          <p:nvPr>
            <p:ph type="sldNum" idx="12"/>
          </p:nvPr>
        </p:nvSpPr>
        <p:spPr/>
        <p:txBody>
          <a:bodyPr/>
          <a:lstStyle/>
          <a:p>
            <a:fld id="{00000000-1234-1234-1234-123412341234}" type="slidenum">
              <a:rPr lang="en-GB"/>
              <a:t>57</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pic>
        <p:nvPicPr>
          <p:cNvPr id="835" name="Google Shape;835;p63" descr="A picture containing doll, toy&#10;&#10;Description automatically generated"/>
          <p:cNvPicPr preferRelativeResize="0"/>
          <p:nvPr/>
        </p:nvPicPr>
        <p:blipFill rotWithShape="1">
          <a:blip r:embed="rId3">
            <a:alphaModFix/>
          </a:blip>
          <a:srcRect/>
          <a:stretch/>
        </p:blipFill>
        <p:spPr>
          <a:xfrm>
            <a:off x="2921661" y="3620165"/>
            <a:ext cx="1463537" cy="3306729"/>
          </a:xfrm>
          <a:prstGeom prst="rect">
            <a:avLst/>
          </a:prstGeom>
          <a:noFill/>
          <a:ln>
            <a:noFill/>
          </a:ln>
        </p:spPr>
      </p:pic>
      <p:sp>
        <p:nvSpPr>
          <p:cNvPr id="836" name="Google Shape;836;p63"/>
          <p:cNvSpPr/>
          <p:nvPr/>
        </p:nvSpPr>
        <p:spPr>
          <a:xfrm>
            <a:off x="767958" y="4584362"/>
            <a:ext cx="2107204" cy="1165245"/>
          </a:xfrm>
          <a:prstGeom prst="roundRect">
            <a:avLst>
              <a:gd name="adj" fmla="val 16667"/>
            </a:avLst>
          </a:prstGeom>
          <a:solidFill>
            <a:schemeClr val="lt1"/>
          </a:solid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1" u="none" strike="noStrike" cap="none">
                <a:solidFill>
                  <a:schemeClr val="dk1"/>
                </a:solidFill>
                <a:latin typeface="Arial"/>
                <a:ea typeface="Arial"/>
                <a:cs typeface="Arial"/>
                <a:sym typeface="Arial"/>
              </a:rPr>
              <a:t>Nhìn thẳng vào mắt hay nhìn đi chỗ khác, … </a:t>
            </a:r>
            <a:r>
              <a:rPr lang="en-GB" sz="1400" b="0" i="0" u="none" strike="noStrike" cap="none">
                <a:solidFill>
                  <a:schemeClr val="dk1"/>
                </a:solidFill>
                <a:latin typeface="Arial"/>
                <a:ea typeface="Arial"/>
                <a:cs typeface="Arial"/>
                <a:sym typeface="Arial"/>
              </a:rPr>
              <a:t>thể hiện mức độ hứng thú khi nghe. </a:t>
            </a:r>
            <a:endParaRPr sz="1800" b="0" i="0" u="none" strike="noStrike" cap="none">
              <a:solidFill>
                <a:srgbClr val="000000"/>
              </a:solidFill>
              <a:latin typeface="Arial"/>
              <a:ea typeface="Arial"/>
              <a:cs typeface="Arial"/>
              <a:sym typeface="Arial"/>
            </a:endParaRPr>
          </a:p>
        </p:txBody>
      </p:sp>
      <p:sp>
        <p:nvSpPr>
          <p:cNvPr id="837" name="Google Shape;837;p63"/>
          <p:cNvSpPr/>
          <p:nvPr/>
        </p:nvSpPr>
        <p:spPr>
          <a:xfrm>
            <a:off x="769524" y="5872345"/>
            <a:ext cx="2065389" cy="1330961"/>
          </a:xfrm>
          <a:prstGeom prst="roundRect">
            <a:avLst>
              <a:gd name="adj" fmla="val 16667"/>
            </a:avLst>
          </a:prstGeom>
          <a:solidFill>
            <a:schemeClr val="lt1"/>
          </a:solid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Miệng</a:t>
            </a:r>
            <a:r>
              <a:rPr lang="en-GB" sz="1400" b="0" i="0" u="none" strike="noStrike" cap="none">
                <a:solidFill>
                  <a:schemeClr val="dk1"/>
                </a:solidFill>
                <a:latin typeface="Arial"/>
                <a:ea typeface="Arial"/>
                <a:cs typeface="Arial"/>
                <a:sym typeface="Arial"/>
              </a:rPr>
              <a:t>: </a:t>
            </a:r>
            <a:r>
              <a:rPr lang="en-GB" sz="1400" b="1" i="1" u="none" strike="noStrike" cap="none">
                <a:solidFill>
                  <a:schemeClr val="dk1"/>
                </a:solidFill>
                <a:latin typeface="Arial"/>
                <a:ea typeface="Arial"/>
                <a:cs typeface="Arial"/>
                <a:sym typeface="Arial"/>
              </a:rPr>
              <a:t>cười, mếu, nghiến răng, cắn môi </a:t>
            </a:r>
            <a:r>
              <a:rPr lang="en-GB" sz="1400" b="0" i="0" u="none" strike="noStrike" cap="none">
                <a:solidFill>
                  <a:schemeClr val="dk1"/>
                </a:solidFill>
                <a:latin typeface="Arial"/>
                <a:ea typeface="Arial"/>
                <a:cs typeface="Arial"/>
                <a:sym typeface="Arial"/>
              </a:rPr>
              <a:t>… thể hiện cảm xúc với nội dung mà họ đang nghe. </a:t>
            </a:r>
            <a:endParaRPr sz="1800" b="0" i="0" u="none" strike="noStrike" cap="none">
              <a:solidFill>
                <a:srgbClr val="000000"/>
              </a:solidFill>
              <a:latin typeface="Arial"/>
              <a:ea typeface="Arial"/>
              <a:cs typeface="Arial"/>
              <a:sym typeface="Arial"/>
            </a:endParaRPr>
          </a:p>
        </p:txBody>
      </p:sp>
      <p:sp>
        <p:nvSpPr>
          <p:cNvPr id="838" name="Google Shape;838;p63"/>
          <p:cNvSpPr/>
          <p:nvPr/>
        </p:nvSpPr>
        <p:spPr>
          <a:xfrm>
            <a:off x="748615" y="1792459"/>
            <a:ext cx="2107205" cy="1159560"/>
          </a:xfrm>
          <a:prstGeom prst="roundRect">
            <a:avLst>
              <a:gd name="adj" fmla="val 16667"/>
            </a:avLst>
          </a:prstGeom>
          <a:solidFill>
            <a:schemeClr val="lt1"/>
          </a:solid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Cử động đầu</a:t>
            </a:r>
            <a:r>
              <a:rPr lang="en-GB" sz="1400" b="0" i="0" u="none" strike="noStrike" cap="none">
                <a:solidFill>
                  <a:schemeClr val="dk1"/>
                </a:solidFill>
                <a:latin typeface="Arial"/>
                <a:ea typeface="Arial"/>
                <a:cs typeface="Arial"/>
                <a:sym typeface="Arial"/>
              </a:rPr>
              <a:t>: </a:t>
            </a:r>
            <a:r>
              <a:rPr lang="en-GB" sz="1400" b="1" i="1" u="none" strike="noStrike" cap="none">
                <a:solidFill>
                  <a:schemeClr val="dk1"/>
                </a:solidFill>
                <a:latin typeface="Arial"/>
                <a:ea typeface="Arial"/>
                <a:cs typeface="Arial"/>
                <a:sym typeface="Arial"/>
              </a:rPr>
              <a:t>gật đầu, lắc đầu, nghiêng đầu,… </a:t>
            </a:r>
            <a:r>
              <a:rPr lang="en-GB" sz="1400" b="0" i="0" u="none" strike="noStrike" cap="none">
                <a:solidFill>
                  <a:schemeClr val="dk1"/>
                </a:solidFill>
                <a:latin typeface="Arial"/>
                <a:ea typeface="Arial"/>
                <a:cs typeface="Arial"/>
                <a:sym typeface="Arial"/>
              </a:rPr>
              <a:t>thể hiện sự đồng ý/ không đồng ý với người nói. </a:t>
            </a:r>
            <a:endParaRPr sz="1800" b="0" i="0" u="none" strike="noStrike" cap="none">
              <a:solidFill>
                <a:srgbClr val="000000"/>
              </a:solidFill>
              <a:latin typeface="Arial"/>
              <a:ea typeface="Arial"/>
              <a:cs typeface="Arial"/>
              <a:sym typeface="Arial"/>
            </a:endParaRPr>
          </a:p>
        </p:txBody>
      </p:sp>
      <p:sp>
        <p:nvSpPr>
          <p:cNvPr id="839" name="Google Shape;839;p63"/>
          <p:cNvSpPr/>
          <p:nvPr/>
        </p:nvSpPr>
        <p:spPr>
          <a:xfrm>
            <a:off x="760857" y="3054334"/>
            <a:ext cx="2077407" cy="1406735"/>
          </a:xfrm>
          <a:prstGeom prst="roundRect">
            <a:avLst>
              <a:gd name="adj" fmla="val 16667"/>
            </a:avLst>
          </a:prstGeom>
          <a:solidFill>
            <a:schemeClr val="lt1"/>
          </a:solid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Cánh tay: bắt chéo tay, nắm tay sau lưng, khoanh tay trước ngực,… </a:t>
            </a:r>
            <a:r>
              <a:rPr lang="en-GB" sz="1400" b="0" i="0" u="none" strike="noStrike" cap="none">
                <a:solidFill>
                  <a:schemeClr val="dk1"/>
                </a:solidFill>
                <a:latin typeface="Arial"/>
                <a:ea typeface="Arial"/>
                <a:cs typeface="Arial"/>
                <a:sym typeface="Arial"/>
              </a:rPr>
              <a:t>thể hiện cảnh giác hay không với người nói. </a:t>
            </a:r>
            <a:endParaRPr sz="1800" b="0" i="0" u="none" strike="noStrike" cap="none">
              <a:solidFill>
                <a:srgbClr val="000000"/>
              </a:solidFill>
              <a:latin typeface="Arial"/>
              <a:ea typeface="Arial"/>
              <a:cs typeface="Arial"/>
              <a:sym typeface="Arial"/>
            </a:endParaRPr>
          </a:p>
        </p:txBody>
      </p:sp>
      <p:sp>
        <p:nvSpPr>
          <p:cNvPr id="840" name="Google Shape;840;p63"/>
          <p:cNvSpPr/>
          <p:nvPr/>
        </p:nvSpPr>
        <p:spPr>
          <a:xfrm>
            <a:off x="782727" y="7315492"/>
            <a:ext cx="2038980" cy="1656177"/>
          </a:xfrm>
          <a:prstGeom prst="roundRect">
            <a:avLst>
              <a:gd name="adj" fmla="val 16667"/>
            </a:avLst>
          </a:prstGeom>
          <a:solidFill>
            <a:schemeClr val="lt1"/>
          </a:solidFill>
          <a:ln w="12700" cap="flat" cmpd="sng">
            <a:solidFill>
              <a:srgbClr val="8C21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Tư thế:</a:t>
            </a:r>
            <a:r>
              <a:rPr lang="en-GB" sz="1400" b="0" i="0" u="none" strike="noStrike" cap="none">
                <a:solidFill>
                  <a:schemeClr val="dk1"/>
                </a:solidFill>
                <a:latin typeface="Arial"/>
                <a:ea typeface="Arial"/>
                <a:cs typeface="Arial"/>
                <a:sym typeface="Arial"/>
              </a:rPr>
              <a:t> </a:t>
            </a:r>
            <a:r>
              <a:rPr lang="en-GB" sz="1400" b="1" i="1" u="none" strike="noStrike" cap="none">
                <a:solidFill>
                  <a:schemeClr val="dk1"/>
                </a:solidFill>
                <a:latin typeface="Arial"/>
                <a:ea typeface="Arial"/>
                <a:cs typeface="Arial"/>
                <a:sym typeface="Arial"/>
              </a:rPr>
              <a:t>ngồi, đứng, di chuyên ra trước hay về sau, … </a:t>
            </a:r>
            <a:r>
              <a:rPr lang="en-GB" sz="1400" b="0" i="0" u="none" strike="noStrike" cap="none">
                <a:solidFill>
                  <a:schemeClr val="dk1"/>
                </a:solidFill>
                <a:latin typeface="Arial"/>
                <a:ea typeface="Arial"/>
                <a:cs typeface="Arial"/>
                <a:sym typeface="Arial"/>
              </a:rPr>
              <a:t>thể hiện việc người nghe có thấy thoải mái với người nói hay không.</a:t>
            </a:r>
            <a:endParaRPr sz="1800" b="0" i="0" u="none" strike="noStrike" cap="none">
              <a:solidFill>
                <a:srgbClr val="000000"/>
              </a:solidFill>
              <a:latin typeface="Arial"/>
              <a:ea typeface="Arial"/>
              <a:cs typeface="Arial"/>
              <a:sym typeface="Arial"/>
            </a:endParaRPr>
          </a:p>
        </p:txBody>
      </p:sp>
      <p:sp>
        <p:nvSpPr>
          <p:cNvPr id="841" name="Google Shape;841;p63"/>
          <p:cNvSpPr/>
          <p:nvPr/>
        </p:nvSpPr>
        <p:spPr>
          <a:xfrm>
            <a:off x="522462" y="1281501"/>
            <a:ext cx="5872670" cy="365852"/>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8C2137"/>
                </a:solidFill>
                <a:latin typeface="Arial"/>
                <a:ea typeface="Arial"/>
                <a:cs typeface="Arial"/>
                <a:sym typeface="Arial"/>
              </a:rPr>
              <a:t>Bảng 8: </a:t>
            </a:r>
            <a:r>
              <a:rPr lang="en-GB" sz="1400" b="1" i="0" u="none" strike="noStrike" cap="none">
                <a:solidFill>
                  <a:srgbClr val="8C2137"/>
                </a:solidFill>
                <a:latin typeface="Arial"/>
                <a:ea typeface="Arial"/>
                <a:cs typeface="Arial"/>
                <a:sym typeface="Arial"/>
              </a:rPr>
              <a:t>Hiểu về Ngôn ngữ không lời </a:t>
            </a:r>
            <a:endParaRPr sz="1400" b="0" i="0" u="none" strike="noStrike" cap="none">
              <a:solidFill>
                <a:srgbClr val="000000"/>
              </a:solidFill>
              <a:latin typeface="Arial"/>
              <a:ea typeface="Arial"/>
              <a:cs typeface="Arial"/>
              <a:sym typeface="Arial"/>
            </a:endParaRPr>
          </a:p>
        </p:txBody>
      </p:sp>
      <p:sp>
        <p:nvSpPr>
          <p:cNvPr id="842" name="Google Shape;842;p63"/>
          <p:cNvSpPr/>
          <p:nvPr/>
        </p:nvSpPr>
        <p:spPr>
          <a:xfrm>
            <a:off x="4352832" y="1792459"/>
            <a:ext cx="1756553" cy="1254839"/>
          </a:xfrm>
          <a:prstGeom prst="roundRect">
            <a:avLst>
              <a:gd name="adj" fmla="val 16667"/>
            </a:avLst>
          </a:prstGeom>
          <a:solidFill>
            <a:schemeClr val="lt1"/>
          </a:solidFill>
          <a:ln w="12700" cap="flat" cmpd="sng">
            <a:solidFill>
              <a:srgbClr val="8C213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Khác?</a:t>
            </a:r>
            <a:endParaRPr sz="1100" b="0" i="0" u="none" strike="noStrike" cap="none">
              <a:solidFill>
                <a:schemeClr val="dk1"/>
              </a:solidFill>
              <a:latin typeface="Arial"/>
              <a:ea typeface="Arial"/>
              <a:cs typeface="Arial"/>
              <a:sym typeface="Arial"/>
            </a:endParaRPr>
          </a:p>
        </p:txBody>
      </p:sp>
      <p:sp>
        <p:nvSpPr>
          <p:cNvPr id="843" name="Google Shape;843;p63"/>
          <p:cNvSpPr/>
          <p:nvPr/>
        </p:nvSpPr>
        <p:spPr>
          <a:xfrm>
            <a:off x="508485" y="1189972"/>
            <a:ext cx="5856849" cy="7954027"/>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44" name="Google Shape;844;p63"/>
          <p:cNvSpPr/>
          <p:nvPr/>
        </p:nvSpPr>
        <p:spPr>
          <a:xfrm>
            <a:off x="4340589" y="3199440"/>
            <a:ext cx="1756553" cy="1261875"/>
          </a:xfrm>
          <a:prstGeom prst="roundRect">
            <a:avLst>
              <a:gd name="adj" fmla="val 16667"/>
            </a:avLst>
          </a:prstGeom>
          <a:solidFill>
            <a:schemeClr val="lt1"/>
          </a:solidFill>
          <a:ln w="12700" cap="flat" cmpd="sng">
            <a:solidFill>
              <a:srgbClr val="8C213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Khác?</a:t>
            </a:r>
            <a:endParaRPr sz="1100" b="0" i="0" u="none" strike="noStrike" cap="none">
              <a:solidFill>
                <a:schemeClr val="dk1"/>
              </a:solidFill>
              <a:latin typeface="Arial"/>
              <a:ea typeface="Arial"/>
              <a:cs typeface="Arial"/>
              <a:sym typeface="Arial"/>
            </a:endParaRPr>
          </a:p>
        </p:txBody>
      </p:sp>
      <p:sp>
        <p:nvSpPr>
          <p:cNvPr id="845" name="Google Shape;845;p63"/>
          <p:cNvSpPr/>
          <p:nvPr/>
        </p:nvSpPr>
        <p:spPr>
          <a:xfrm>
            <a:off x="4380949" y="4584362"/>
            <a:ext cx="1756553" cy="1195939"/>
          </a:xfrm>
          <a:prstGeom prst="roundRect">
            <a:avLst>
              <a:gd name="adj" fmla="val 16667"/>
            </a:avLst>
          </a:prstGeom>
          <a:solidFill>
            <a:schemeClr val="lt1"/>
          </a:solidFill>
          <a:ln w="12700" cap="flat" cmpd="sng">
            <a:solidFill>
              <a:srgbClr val="8C213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Khác?</a:t>
            </a:r>
            <a:endParaRPr sz="1100" b="0" i="0" u="none" strike="noStrike" cap="none">
              <a:solidFill>
                <a:schemeClr val="dk1"/>
              </a:solidFill>
              <a:latin typeface="Arial"/>
              <a:ea typeface="Arial"/>
              <a:cs typeface="Arial"/>
              <a:sym typeface="Arial"/>
            </a:endParaRPr>
          </a:p>
        </p:txBody>
      </p:sp>
      <p:sp>
        <p:nvSpPr>
          <p:cNvPr id="846" name="Google Shape;846;p63"/>
          <p:cNvSpPr/>
          <p:nvPr/>
        </p:nvSpPr>
        <p:spPr>
          <a:xfrm>
            <a:off x="4391448" y="5941431"/>
            <a:ext cx="1756553" cy="1261875"/>
          </a:xfrm>
          <a:prstGeom prst="roundRect">
            <a:avLst>
              <a:gd name="adj" fmla="val 16667"/>
            </a:avLst>
          </a:prstGeom>
          <a:solidFill>
            <a:schemeClr val="lt1"/>
          </a:solidFill>
          <a:ln w="12700" cap="flat" cmpd="sng">
            <a:solidFill>
              <a:srgbClr val="8C213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Khác?</a:t>
            </a:r>
            <a:endParaRPr sz="1100" b="0" i="0" u="none" strike="noStrike" cap="none">
              <a:solidFill>
                <a:schemeClr val="dk1"/>
              </a:solidFill>
              <a:latin typeface="Arial"/>
              <a:ea typeface="Arial"/>
              <a:cs typeface="Arial"/>
              <a:sym typeface="Arial"/>
            </a:endParaRPr>
          </a:p>
        </p:txBody>
      </p:sp>
      <p:sp>
        <p:nvSpPr>
          <p:cNvPr id="847" name="Google Shape;847;p63"/>
          <p:cNvSpPr/>
          <p:nvPr/>
        </p:nvSpPr>
        <p:spPr>
          <a:xfrm>
            <a:off x="4391448" y="7348412"/>
            <a:ext cx="1756553" cy="1623257"/>
          </a:xfrm>
          <a:prstGeom prst="roundRect">
            <a:avLst>
              <a:gd name="adj" fmla="val 16667"/>
            </a:avLst>
          </a:prstGeom>
          <a:solidFill>
            <a:schemeClr val="lt1"/>
          </a:solidFill>
          <a:ln w="12700" cap="flat" cmpd="sng">
            <a:solidFill>
              <a:srgbClr val="8C213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Khác?</a:t>
            </a:r>
            <a:endParaRPr sz="1100" b="0" i="0" u="none" strike="noStrike" cap="none">
              <a:solidFill>
                <a:schemeClr val="dk1"/>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78CF449F-CF63-EB9E-B9E0-B434D52D8BEC}"/>
              </a:ext>
            </a:extLst>
          </p:cNvPr>
          <p:cNvSpPr>
            <a:spLocks noGrp="1"/>
          </p:cNvSpPr>
          <p:nvPr>
            <p:ph type="sldNum" idx="12"/>
          </p:nvPr>
        </p:nvSpPr>
        <p:spPr/>
        <p:txBody>
          <a:bodyPr/>
          <a:lstStyle/>
          <a:p>
            <a:fld id="{00000000-1234-1234-1234-123412341234}" type="slidenum">
              <a:rPr lang="en-GB"/>
              <a:t>58</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graphicFrame>
        <p:nvGraphicFramePr>
          <p:cNvPr id="852" name="Google Shape;852;p64"/>
          <p:cNvGraphicFramePr/>
          <p:nvPr/>
        </p:nvGraphicFramePr>
        <p:xfrm>
          <a:off x="632507" y="2047963"/>
          <a:ext cx="5756425" cy="6549250"/>
        </p:xfrm>
        <a:graphic>
          <a:graphicData uri="http://schemas.openxmlformats.org/drawingml/2006/table">
            <a:tbl>
              <a:tblPr firstRow="1" bandRow="1">
                <a:noFill/>
                <a:tableStyleId>{13CA79E7-79CE-420D-BEB2-B26DAB61E72D}</a:tableStyleId>
              </a:tblPr>
              <a:tblGrid>
                <a:gridCol w="2015700">
                  <a:extLst>
                    <a:ext uri="{9D8B030D-6E8A-4147-A177-3AD203B41FA5}">
                      <a16:colId xmlns:a16="http://schemas.microsoft.com/office/drawing/2014/main" val="20000"/>
                    </a:ext>
                  </a:extLst>
                </a:gridCol>
                <a:gridCol w="1888175">
                  <a:extLst>
                    <a:ext uri="{9D8B030D-6E8A-4147-A177-3AD203B41FA5}">
                      <a16:colId xmlns:a16="http://schemas.microsoft.com/office/drawing/2014/main" val="20001"/>
                    </a:ext>
                  </a:extLst>
                </a:gridCol>
                <a:gridCol w="1852550">
                  <a:extLst>
                    <a:ext uri="{9D8B030D-6E8A-4147-A177-3AD203B41FA5}">
                      <a16:colId xmlns:a16="http://schemas.microsoft.com/office/drawing/2014/main" val="20002"/>
                    </a:ext>
                  </a:extLst>
                </a:gridCol>
              </a:tblGrid>
              <a:tr h="654925">
                <a:tc>
                  <a:txBody>
                    <a:bodyPr/>
                    <a:lstStyle/>
                    <a:p>
                      <a:pPr marL="0" marR="0" lvl="0" indent="0" algn="ctr" rtl="0">
                        <a:lnSpc>
                          <a:spcPct val="100000"/>
                        </a:lnSpc>
                        <a:spcBef>
                          <a:spcPts val="0"/>
                        </a:spcBef>
                        <a:spcAft>
                          <a:spcPts val="0"/>
                        </a:spcAft>
                        <a:buNone/>
                      </a:pPr>
                      <a:r>
                        <a:rPr lang="en-GB" sz="1400" u="none" strike="noStrike" cap="none">
                          <a:solidFill>
                            <a:srgbClr val="833C0B"/>
                          </a:solidFill>
                        </a:rPr>
                        <a:t>THAY ĐỔI XÃ HỘI </a:t>
                      </a:r>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GB" sz="1400" u="none" strike="noStrike" cap="none">
                          <a:solidFill>
                            <a:srgbClr val="833C0B"/>
                          </a:solidFill>
                        </a:rPr>
                        <a:t>THAY ĐỔI CHÍNH SÁCH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GB" sz="1400" u="none" strike="noStrike" cap="none">
                          <a:solidFill>
                            <a:srgbClr val="833C0B"/>
                          </a:solidFill>
                        </a:rPr>
                        <a:t>THAY ĐỔI KINH TẾ</a:t>
                      </a:r>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5492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5492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5492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5492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65492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65492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65492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65492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65492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bl>
          </a:graphicData>
        </a:graphic>
      </p:graphicFrame>
      <p:sp>
        <p:nvSpPr>
          <p:cNvPr id="853" name="Google Shape;853;p64"/>
          <p:cNvSpPr/>
          <p:nvPr/>
        </p:nvSpPr>
        <p:spPr>
          <a:xfrm>
            <a:off x="497176" y="1146629"/>
            <a:ext cx="5991798" cy="7736113"/>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54" name="Google Shape;854;p64"/>
          <p:cNvSpPr txBox="1"/>
          <p:nvPr/>
        </p:nvSpPr>
        <p:spPr>
          <a:xfrm>
            <a:off x="617846" y="1308841"/>
            <a:ext cx="5750457" cy="33851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8C2137"/>
                </a:solidFill>
                <a:latin typeface="Arial"/>
                <a:ea typeface="Arial"/>
                <a:cs typeface="Arial"/>
                <a:sym typeface="Arial"/>
              </a:rPr>
              <a:t>Bảng 9</a:t>
            </a:r>
            <a:r>
              <a:rPr lang="en-GB" sz="1600" b="1" i="0" u="none" strike="noStrike" cap="none">
                <a:solidFill>
                  <a:srgbClr val="8C2137"/>
                </a:solidFill>
                <a:latin typeface="Arial"/>
                <a:ea typeface="Arial"/>
                <a:cs typeface="Arial"/>
                <a:sym typeface="Arial"/>
              </a:rPr>
              <a:t>: Những thay đổi trong bối cảnh địa phương </a:t>
            </a:r>
            <a:endParaRPr sz="1600" b="0" i="0" u="none" strike="noStrike" cap="none">
              <a:solidFill>
                <a:srgbClr val="8C2137"/>
              </a:solidFill>
              <a:latin typeface="Arial"/>
              <a:ea typeface="Arial"/>
              <a:cs typeface="Arial"/>
              <a:sym typeface="Arial"/>
            </a:endParaRPr>
          </a:p>
        </p:txBody>
      </p:sp>
      <p:sp>
        <p:nvSpPr>
          <p:cNvPr id="855" name="Google Shape;855;p64"/>
          <p:cNvSpPr txBox="1"/>
          <p:nvPr/>
        </p:nvSpPr>
        <p:spPr>
          <a:xfrm>
            <a:off x="668350" y="627950"/>
            <a:ext cx="263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Mô-đun 4, hoạt động 1</a:t>
            </a:r>
            <a:endParaRPr>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70267DE1-56D4-0326-F83F-F0204ED690BC}"/>
              </a:ext>
            </a:extLst>
          </p:cNvPr>
          <p:cNvSpPr>
            <a:spLocks noGrp="1"/>
          </p:cNvSpPr>
          <p:nvPr>
            <p:ph type="sldNum" idx="12"/>
          </p:nvPr>
        </p:nvSpPr>
        <p:spPr/>
        <p:txBody>
          <a:bodyPr/>
          <a:lstStyle/>
          <a:p>
            <a:fld id="{00000000-1234-1234-1234-123412341234}" type="slidenum">
              <a:rPr lang="en-GB"/>
              <a:t>59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txBox="1"/>
          <p:nvPr/>
        </p:nvSpPr>
        <p:spPr>
          <a:xfrm>
            <a:off x="527959" y="1781023"/>
            <a:ext cx="5607000" cy="4500600"/>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Clr>
                <a:srgbClr val="000000"/>
              </a:buClr>
              <a:buSzPts val="1100"/>
              <a:buFont typeface="Arial"/>
              <a:buNone/>
            </a:pPr>
            <a:r>
              <a:rPr lang="en-GB" sz="1100" b="1" i="1" u="none" strike="noStrike" cap="none">
                <a:solidFill>
                  <a:srgbClr val="456980"/>
                </a:solidFill>
                <a:latin typeface="Arial"/>
                <a:ea typeface="Arial"/>
                <a:cs typeface="Arial"/>
                <a:sym typeface="Arial"/>
              </a:rPr>
              <a:t>LƯU Ý TRƯỚC KHI BẮT ĐẦU TẬP HUẤN:</a:t>
            </a:r>
            <a:endParaRPr sz="1400" b="0" i="0" u="none" strike="noStrike" cap="none">
              <a:solidFill>
                <a:srgbClr val="000000"/>
              </a:solidFill>
              <a:latin typeface="Arial"/>
              <a:ea typeface="Arial"/>
              <a:cs typeface="Arial"/>
              <a:sym typeface="Arial"/>
            </a:endParaRPr>
          </a:p>
          <a:p>
            <a:pPr marL="628650" marR="0" lvl="1" indent="-171450" algn="just" rtl="0">
              <a:lnSpc>
                <a:spcPct val="107000"/>
              </a:lnSpc>
              <a:spcBef>
                <a:spcPts val="800"/>
              </a:spcBef>
              <a:spcAft>
                <a:spcPts val="0"/>
              </a:spcAft>
              <a:buClr>
                <a:schemeClr val="dk1"/>
              </a:buClr>
              <a:buSzPts val="1100"/>
              <a:buFont typeface="Arial"/>
              <a:buChar char="•"/>
            </a:pPr>
            <a:r>
              <a:rPr lang="en-GB" sz="1100" b="0" i="1" u="none" strike="noStrike" cap="none">
                <a:solidFill>
                  <a:schemeClr val="dk1"/>
                </a:solidFill>
                <a:latin typeface="Arial"/>
                <a:ea typeface="Arial"/>
                <a:cs typeface="Arial"/>
                <a:sym typeface="Arial"/>
              </a:rPr>
              <a:t>Các phần tiếp theo trong tài liệu này sẽ trình bày các bước để thực hiện từng mô-đun tập huấn. </a:t>
            </a:r>
            <a:endParaRPr sz="1400" b="0" i="0" u="none" strike="noStrike" cap="none">
              <a:solidFill>
                <a:srgbClr val="000000"/>
              </a:solidFill>
              <a:latin typeface="Arial"/>
              <a:ea typeface="Arial"/>
              <a:cs typeface="Arial"/>
              <a:sym typeface="Arial"/>
            </a:endParaRPr>
          </a:p>
          <a:p>
            <a:pPr marL="628650" marR="0" lvl="1" indent="-171450" algn="just" rtl="0">
              <a:lnSpc>
                <a:spcPct val="107000"/>
              </a:lnSpc>
              <a:spcBef>
                <a:spcPts val="800"/>
              </a:spcBef>
              <a:spcAft>
                <a:spcPts val="0"/>
              </a:spcAft>
              <a:buClr>
                <a:schemeClr val="dk1"/>
              </a:buClr>
              <a:buSzPts val="1100"/>
              <a:buFont typeface="Arial"/>
              <a:buChar char="•"/>
            </a:pPr>
            <a:r>
              <a:rPr lang="en-GB" sz="1100" b="0" i="1" u="none" strike="noStrike" cap="none">
                <a:solidFill>
                  <a:schemeClr val="dk1"/>
                </a:solidFill>
                <a:latin typeface="Arial"/>
                <a:ea typeface="Arial"/>
                <a:cs typeface="Arial"/>
                <a:sym typeface="Arial"/>
              </a:rPr>
              <a:t>Với mỗi mô-đun, trang thông tin chung sẽ trình bày sơ lược về thiết kế của mô-đun ấy, bao gồm: mục tiêu tập huấn, kỹ năng và kiến thức trọng tâm, cấu trúc các hoạt động và phân bổ thời gian cho từng bước. Các trang sau sẽ mô tả từng hoạt động và cách tiến hành hoạt động.</a:t>
            </a:r>
            <a:endParaRPr sz="1400" b="0" i="0" u="none" strike="noStrike" cap="none">
              <a:solidFill>
                <a:srgbClr val="000000"/>
              </a:solidFill>
              <a:latin typeface="Arial"/>
              <a:ea typeface="Arial"/>
              <a:cs typeface="Arial"/>
              <a:sym typeface="Arial"/>
            </a:endParaRPr>
          </a:p>
          <a:p>
            <a:pPr marL="628650" marR="0" lvl="1" indent="-171450" algn="just" rtl="0">
              <a:lnSpc>
                <a:spcPct val="107000"/>
              </a:lnSpc>
              <a:spcBef>
                <a:spcPts val="800"/>
              </a:spcBef>
              <a:spcAft>
                <a:spcPts val="0"/>
              </a:spcAft>
              <a:buClr>
                <a:schemeClr val="dk1"/>
              </a:buClr>
              <a:buSzPts val="1100"/>
              <a:buFont typeface="Arial"/>
              <a:buChar char="•"/>
            </a:pPr>
            <a:r>
              <a:rPr lang="en-GB" sz="1100" b="0" i="1" u="none" strike="noStrike" cap="none">
                <a:solidFill>
                  <a:schemeClr val="dk1"/>
                </a:solidFill>
                <a:latin typeface="Arial"/>
                <a:ea typeface="Arial"/>
                <a:cs typeface="Arial"/>
                <a:sym typeface="Arial"/>
              </a:rPr>
              <a:t>Ở phần cuối của tài liệu này sẽ có bản trống của các sơ đồ, bảng biểu, hình minh họa dùng cho một số hoạt động trong tập huấn. Các bản này có thể photocopy cỡ lớn để dùng trong tập huấn. </a:t>
            </a:r>
            <a:endParaRPr sz="1400" b="0" i="0" u="none" strike="noStrike" cap="none">
              <a:solidFill>
                <a:srgbClr val="000000"/>
              </a:solidFill>
              <a:latin typeface="Arial"/>
              <a:ea typeface="Arial"/>
              <a:cs typeface="Arial"/>
              <a:sym typeface="Arial"/>
            </a:endParaRPr>
          </a:p>
          <a:p>
            <a:pPr marL="628650" marR="0" lvl="1" indent="-171450" algn="just" rtl="0">
              <a:lnSpc>
                <a:spcPct val="107000"/>
              </a:lnSpc>
              <a:spcBef>
                <a:spcPts val="800"/>
              </a:spcBef>
              <a:spcAft>
                <a:spcPts val="0"/>
              </a:spcAft>
              <a:buClr>
                <a:schemeClr val="dk1"/>
              </a:buClr>
              <a:buSzPts val="1100"/>
              <a:buFont typeface="Arial"/>
              <a:buChar char="•"/>
            </a:pPr>
            <a:r>
              <a:rPr lang="en-GB" sz="1100" b="0" i="1" u="none" strike="noStrike" cap="none">
                <a:solidFill>
                  <a:schemeClr val="dk1"/>
                </a:solidFill>
                <a:latin typeface="Arial"/>
                <a:ea typeface="Arial"/>
                <a:cs typeface="Arial"/>
                <a:sym typeface="Arial"/>
              </a:rPr>
              <a:t>Để tăng tính tương tác của các buổi tập huấn, các tập huấn viên nên lựa chọn những không gian đủ rộng để người tham gia có thể di chuyển, lựa chọn chỗ ngồi/ đứng đa dạng, ví dụ như theo vòng tròn, hoặc theo kiểu ‘nhà hát’, hay lớp học. </a:t>
            </a:r>
            <a:endParaRPr sz="1400" b="0" i="0" u="none" strike="noStrike" cap="none">
              <a:solidFill>
                <a:srgbClr val="000000"/>
              </a:solidFill>
              <a:latin typeface="Arial"/>
              <a:ea typeface="Arial"/>
              <a:cs typeface="Arial"/>
              <a:sym typeface="Arial"/>
            </a:endParaRPr>
          </a:p>
          <a:p>
            <a:pPr marL="628650" marR="0" lvl="1" indent="-171450" algn="just" rtl="0">
              <a:lnSpc>
                <a:spcPct val="107000"/>
              </a:lnSpc>
              <a:spcBef>
                <a:spcPts val="800"/>
              </a:spcBef>
              <a:spcAft>
                <a:spcPts val="0"/>
              </a:spcAft>
              <a:buClr>
                <a:schemeClr val="dk1"/>
              </a:buClr>
              <a:buSzPts val="1100"/>
              <a:buFont typeface="Arial"/>
              <a:buChar char="•"/>
            </a:pPr>
            <a:r>
              <a:rPr lang="en-GB" sz="1100" b="0" i="1" u="none" strike="noStrike" cap="none">
                <a:solidFill>
                  <a:schemeClr val="dk1"/>
                </a:solidFill>
                <a:latin typeface="Arial"/>
                <a:ea typeface="Arial"/>
                <a:cs typeface="Arial"/>
                <a:sym typeface="Arial"/>
              </a:rPr>
              <a:t>Các mô-đun được sắp xếp theo một trình tự nhất định. Tuy nhiên, thứ tự của các mô-đun này có thể được thay đổi một cách linh động, tùy theo nhu cầu của người tham gia và tập huấn viên, ho</a:t>
            </a:r>
            <a:r>
              <a:rPr lang="en-GB" sz="1100" i="1">
                <a:solidFill>
                  <a:schemeClr val="dk1"/>
                </a:solidFill>
              </a:rPr>
              <a:t>ặc theo các thảo luận và vấn đề xuất hiện trong quá trình tập huấn</a:t>
            </a:r>
            <a:r>
              <a:rPr lang="en-GB" sz="1100" b="0" i="1" u="none" strike="noStrike" cap="none">
                <a:solidFill>
                  <a:schemeClr val="dk1"/>
                </a:solidFill>
                <a:latin typeface="Arial"/>
                <a:ea typeface="Arial"/>
                <a:cs typeface="Arial"/>
                <a:sym typeface="Arial"/>
              </a:rPr>
              <a:t>. </a:t>
            </a:r>
            <a:endParaRPr/>
          </a:p>
          <a:p>
            <a:pPr marL="628650" marR="0" lvl="1" indent="-171450" algn="just" rtl="0">
              <a:lnSpc>
                <a:spcPct val="107000"/>
              </a:lnSpc>
              <a:spcBef>
                <a:spcPts val="800"/>
              </a:spcBef>
              <a:spcAft>
                <a:spcPts val="0"/>
              </a:spcAft>
              <a:buClr>
                <a:schemeClr val="dk1"/>
              </a:buClr>
              <a:buSzPts val="1100"/>
              <a:buFont typeface="Arial"/>
              <a:buChar char="•"/>
            </a:pPr>
            <a:r>
              <a:rPr lang="en-GB" sz="1100" b="0" i="1" u="none" strike="noStrike" cap="none">
                <a:solidFill>
                  <a:schemeClr val="dk1"/>
                </a:solidFill>
                <a:latin typeface="Arial"/>
                <a:ea typeface="Arial"/>
                <a:cs typeface="Arial"/>
                <a:sym typeface="Arial"/>
              </a:rPr>
              <a:t>Trọng tâm kiến thức liên quan đến bệnh truyền nhiễm và vắc-xin phòng tránh chúng cũng có thể được linh hoạt thay đổi tùy theo bối cảnh địa phương, nhu cầu của người tham gia và tập huấn viên. </a:t>
            </a:r>
            <a:endParaRPr sz="1400" b="0" i="0" u="none" strike="noStrike" cap="none">
              <a:solidFill>
                <a:srgbClr val="000000"/>
              </a:solidFill>
              <a:latin typeface="Arial"/>
              <a:ea typeface="Arial"/>
              <a:cs typeface="Arial"/>
              <a:sym typeface="Arial"/>
            </a:endParaRPr>
          </a:p>
        </p:txBody>
      </p:sp>
      <p:sp>
        <p:nvSpPr>
          <p:cNvPr id="129" name="Google Shape;129;p4"/>
          <p:cNvSpPr txBox="1"/>
          <p:nvPr/>
        </p:nvSpPr>
        <p:spPr>
          <a:xfrm>
            <a:off x="527959" y="775410"/>
            <a:ext cx="6011100" cy="585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GB" sz="1600" b="1" i="1" u="none" strike="noStrike" cap="none">
                <a:solidFill>
                  <a:srgbClr val="8C2137"/>
                </a:solidFill>
                <a:latin typeface="Arial"/>
                <a:ea typeface="Arial"/>
                <a:cs typeface="Arial"/>
                <a:sym typeface="Arial"/>
              </a:rPr>
              <a:t>NÂNG CAO NĂNG LỰC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r>
              <a:rPr lang="en-GB" sz="1600" b="1" i="1" u="none" strike="noStrike" cap="none">
                <a:solidFill>
                  <a:srgbClr val="8C2137"/>
                </a:solidFill>
                <a:latin typeface="Arial"/>
                <a:ea typeface="Arial"/>
                <a:cs typeface="Arial"/>
                <a:sym typeface="Arial"/>
              </a:rPr>
              <a:t>CHO CÁN BỘ VẮC-XIN TUYẾN ĐẦU</a:t>
            </a:r>
            <a:endParaRPr sz="1600" b="1" i="1" u="none" strike="noStrike" cap="none">
              <a:solidFill>
                <a:srgbClr val="8C2137"/>
              </a:solidFill>
              <a:latin typeface="Arial"/>
              <a:ea typeface="Arial"/>
              <a:cs typeface="Arial"/>
              <a:sym typeface="Arial"/>
            </a:endParaRPr>
          </a:p>
        </p:txBody>
      </p:sp>
      <p:sp>
        <p:nvSpPr>
          <p:cNvPr id="130" name="Google Shape;130;p4"/>
          <p:cNvSpPr txBox="1"/>
          <p:nvPr/>
        </p:nvSpPr>
        <p:spPr>
          <a:xfrm>
            <a:off x="527959" y="6439991"/>
            <a:ext cx="6104534"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1" u="none" strike="noStrike" cap="none" dirty="0">
                <a:solidFill>
                  <a:srgbClr val="456980"/>
                </a:solidFill>
                <a:latin typeface="Arial"/>
                <a:ea typeface="Arial"/>
                <a:cs typeface="Arial"/>
                <a:sym typeface="Arial"/>
              </a:rPr>
              <a:t>CÁC KÝ HIỆU CẦN LƯU Ý</a:t>
            </a:r>
            <a:r>
              <a:rPr lang="en-GB" sz="1100" b="1" i="1" dirty="0">
                <a:solidFill>
                  <a:srgbClr val="456980"/>
                </a:solidFill>
              </a:rPr>
              <a:t>:</a:t>
            </a:r>
            <a:endParaRPr dirty="0"/>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456980"/>
              </a:solidFill>
              <a:latin typeface="Arial"/>
              <a:ea typeface="Arial"/>
              <a:cs typeface="Arial"/>
              <a:sym typeface="Arial"/>
            </a:endParaRPr>
          </a:p>
        </p:txBody>
      </p:sp>
      <p:pic>
        <p:nvPicPr>
          <p:cNvPr id="131" name="Google Shape;131;p4" descr="Magnifying glass with solid fill"/>
          <p:cNvPicPr preferRelativeResize="0"/>
          <p:nvPr/>
        </p:nvPicPr>
        <p:blipFill rotWithShape="1">
          <a:blip r:embed="rId3">
            <a:alphaModFix/>
          </a:blip>
          <a:srcRect/>
          <a:stretch/>
        </p:blipFill>
        <p:spPr>
          <a:xfrm>
            <a:off x="917160" y="6740337"/>
            <a:ext cx="524866" cy="524866"/>
          </a:xfrm>
          <a:prstGeom prst="rect">
            <a:avLst/>
          </a:prstGeom>
          <a:noFill/>
          <a:ln>
            <a:noFill/>
          </a:ln>
        </p:spPr>
      </p:pic>
      <p:pic>
        <p:nvPicPr>
          <p:cNvPr id="132" name="Google Shape;132;p4" descr="Help with solid fill"/>
          <p:cNvPicPr preferRelativeResize="0"/>
          <p:nvPr/>
        </p:nvPicPr>
        <p:blipFill rotWithShape="1">
          <a:blip r:embed="rId4">
            <a:alphaModFix/>
          </a:blip>
          <a:srcRect/>
          <a:stretch/>
        </p:blipFill>
        <p:spPr>
          <a:xfrm>
            <a:off x="917160" y="7520429"/>
            <a:ext cx="524866" cy="524866"/>
          </a:xfrm>
          <a:prstGeom prst="rect">
            <a:avLst/>
          </a:prstGeom>
          <a:noFill/>
          <a:ln>
            <a:noFill/>
          </a:ln>
        </p:spPr>
      </p:pic>
      <p:pic>
        <p:nvPicPr>
          <p:cNvPr id="133" name="Google Shape;133;p4" descr="Clipboard with solid fill"/>
          <p:cNvPicPr preferRelativeResize="0"/>
          <p:nvPr/>
        </p:nvPicPr>
        <p:blipFill rotWithShape="1">
          <a:blip r:embed="rId5">
            <a:alphaModFix/>
          </a:blip>
          <a:srcRect/>
          <a:stretch/>
        </p:blipFill>
        <p:spPr>
          <a:xfrm>
            <a:off x="917160" y="8189618"/>
            <a:ext cx="524866" cy="524866"/>
          </a:xfrm>
          <a:prstGeom prst="rect">
            <a:avLst/>
          </a:prstGeom>
          <a:noFill/>
          <a:ln>
            <a:noFill/>
          </a:ln>
        </p:spPr>
      </p:pic>
      <p:sp>
        <p:nvSpPr>
          <p:cNvPr id="134" name="Google Shape;134;p4"/>
          <p:cNvSpPr txBox="1"/>
          <p:nvPr/>
        </p:nvSpPr>
        <p:spPr>
          <a:xfrm>
            <a:off x="1705047" y="6820266"/>
            <a:ext cx="4429912" cy="600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100" b="0" i="0" u="none" strike="noStrike" cap="none">
                <a:solidFill>
                  <a:srgbClr val="000000"/>
                </a:solidFill>
                <a:latin typeface="Arial"/>
                <a:ea typeface="Arial"/>
                <a:cs typeface="Arial"/>
                <a:sym typeface="Arial"/>
              </a:rPr>
              <a:t>Sơ đồ, bảng biểu, hình minh họa cho kết quả của hoạt động. Các sơ đồ, bảng biểu sẽ có sẵn bản trống để photocopy cỡ lớn ở Phụ lục của tài liệu này. </a:t>
            </a:r>
            <a:endParaRPr/>
          </a:p>
        </p:txBody>
      </p:sp>
      <p:sp>
        <p:nvSpPr>
          <p:cNvPr id="135" name="Google Shape;135;p4"/>
          <p:cNvSpPr txBox="1"/>
          <p:nvPr/>
        </p:nvSpPr>
        <p:spPr>
          <a:xfrm>
            <a:off x="1705047" y="7597299"/>
            <a:ext cx="442991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100" b="0" i="0" u="none" strike="noStrike" cap="none">
                <a:solidFill>
                  <a:srgbClr val="000000"/>
                </a:solidFill>
                <a:latin typeface="Arial"/>
                <a:ea typeface="Arial"/>
                <a:cs typeface="Arial"/>
                <a:sym typeface="Arial"/>
              </a:rPr>
              <a:t>Câu hỏi cho tập huấn viên liên quan đến ý tưởng hoạt động hoặc chuẩn bị hậu cần cho hoạt động. </a:t>
            </a:r>
            <a:endParaRPr/>
          </a:p>
        </p:txBody>
      </p:sp>
      <p:sp>
        <p:nvSpPr>
          <p:cNvPr id="136" name="Google Shape;136;p4"/>
          <p:cNvSpPr txBox="1"/>
          <p:nvPr/>
        </p:nvSpPr>
        <p:spPr>
          <a:xfrm>
            <a:off x="1705047" y="8321246"/>
            <a:ext cx="4429912"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100" b="0" i="0" u="none" strike="noStrike" cap="none">
                <a:solidFill>
                  <a:srgbClr val="000000"/>
                </a:solidFill>
                <a:latin typeface="Arial"/>
                <a:ea typeface="Arial"/>
                <a:cs typeface="Arial"/>
                <a:sym typeface="Arial"/>
              </a:rPr>
              <a:t>Các lưu ý cho tập huấn viên khi thực hiện hoạt động. </a:t>
            </a:r>
            <a:endParaRPr/>
          </a:p>
        </p:txBody>
      </p:sp>
      <p:sp>
        <p:nvSpPr>
          <p:cNvPr id="2" name="Slide Number Placeholder 1">
            <a:extLst>
              <a:ext uri="{FF2B5EF4-FFF2-40B4-BE49-F238E27FC236}">
                <a16:creationId xmlns:a16="http://schemas.microsoft.com/office/drawing/2014/main" id="{2F1E8B71-C850-757F-1148-4B8C0A815D38}"/>
              </a:ext>
            </a:extLst>
          </p:cNvPr>
          <p:cNvSpPr>
            <a:spLocks noGrp="1"/>
          </p:cNvSpPr>
          <p:nvPr>
            <p:ph type="sldNum" idx="12"/>
          </p:nvPr>
        </p:nvSpPr>
        <p:spPr/>
        <p:txBody>
          <a:bodyPr/>
          <a:lstStyle/>
          <a:p>
            <a:fld id="{00000000-1234-1234-1234-123412341234}" type="slidenum">
              <a:rPr lang="en-GB"/>
              <a:t>6</a:t>
            </a:fld>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65"/>
          <p:cNvSpPr/>
          <p:nvPr/>
        </p:nvSpPr>
        <p:spPr>
          <a:xfrm>
            <a:off x="553587" y="2330490"/>
            <a:ext cx="5814399" cy="461624"/>
          </a:xfrm>
          <a:custGeom>
            <a:avLst/>
            <a:gdLst/>
            <a:ahLst/>
            <a:cxnLst/>
            <a:rect l="l" t="t" r="r" b="b"/>
            <a:pathLst>
              <a:path w="2533836" h="335156" fill="none" extrusionOk="0">
                <a:moveTo>
                  <a:pt x="0" y="0"/>
                </a:moveTo>
                <a:cubicBezTo>
                  <a:pt x="485221" y="86146"/>
                  <a:pt x="1668837" y="77105"/>
                  <a:pt x="2533836" y="0"/>
                </a:cubicBezTo>
                <a:cubicBezTo>
                  <a:pt x="2516101" y="40476"/>
                  <a:pt x="2523430" y="214765"/>
                  <a:pt x="2533836" y="335156"/>
                </a:cubicBezTo>
                <a:cubicBezTo>
                  <a:pt x="2138798" y="465050"/>
                  <a:pt x="622305" y="484380"/>
                  <a:pt x="0" y="335156"/>
                </a:cubicBezTo>
                <a:cubicBezTo>
                  <a:pt x="-27724" y="240956"/>
                  <a:pt x="19662" y="53583"/>
                  <a:pt x="0" y="0"/>
                </a:cubicBezTo>
                <a:close/>
              </a:path>
              <a:path w="2533836" h="335156" extrusionOk="0">
                <a:moveTo>
                  <a:pt x="0" y="0"/>
                </a:moveTo>
                <a:cubicBezTo>
                  <a:pt x="597834" y="-29835"/>
                  <a:pt x="1544977" y="89672"/>
                  <a:pt x="2533836" y="0"/>
                </a:cubicBezTo>
                <a:cubicBezTo>
                  <a:pt x="2514130" y="112337"/>
                  <a:pt x="2507427" y="170568"/>
                  <a:pt x="2533836" y="335156"/>
                </a:cubicBezTo>
                <a:cubicBezTo>
                  <a:pt x="2258842" y="445197"/>
                  <a:pt x="801630" y="483713"/>
                  <a:pt x="0" y="335156"/>
                </a:cubicBezTo>
                <a:cubicBezTo>
                  <a:pt x="7047" y="197489"/>
                  <a:pt x="20421" y="68744"/>
                  <a:pt x="0" y="0"/>
                </a:cubicBezTo>
                <a:close/>
              </a:path>
            </a:pathLst>
          </a:custGeom>
          <a:solidFill>
            <a:schemeClr val="lt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GB" sz="1600" b="1" i="0" u="none" strike="noStrike" cap="none">
                <a:solidFill>
                  <a:srgbClr val="8C2137"/>
                </a:solidFill>
                <a:latin typeface="Arial"/>
                <a:ea typeface="Arial"/>
                <a:cs typeface="Arial"/>
                <a:sym typeface="Arial"/>
              </a:rPr>
              <a:t>1. </a:t>
            </a:r>
            <a:r>
              <a:rPr lang="en-GB" sz="1600" b="1" i="0" u="none" strike="noStrike" cap="none" err="1">
                <a:solidFill>
                  <a:srgbClr val="8C2137"/>
                </a:solidFill>
                <a:latin typeface="Arial"/>
                <a:ea typeface="Arial"/>
                <a:cs typeface="Arial"/>
                <a:sym typeface="Arial"/>
              </a:rPr>
              <a:t>Liệt</a:t>
            </a:r>
            <a:r>
              <a:rPr lang="en-GB" sz="1600" b="1" i="0" u="none" strike="noStrike" cap="none">
                <a:solidFill>
                  <a:srgbClr val="8C2137"/>
                </a:solidFill>
                <a:latin typeface="Arial"/>
                <a:ea typeface="Arial"/>
                <a:cs typeface="Arial"/>
                <a:sym typeface="Arial"/>
              </a:rPr>
              <a:t> </a:t>
            </a:r>
            <a:r>
              <a:rPr lang="en-GB" sz="1600" b="1" i="0" u="none" strike="noStrike" cap="none" err="1">
                <a:solidFill>
                  <a:srgbClr val="8C2137"/>
                </a:solidFill>
                <a:latin typeface="Arial"/>
                <a:ea typeface="Arial"/>
                <a:cs typeface="Arial"/>
                <a:sym typeface="Arial"/>
              </a:rPr>
              <a:t>kê</a:t>
            </a:r>
            <a:r>
              <a:rPr lang="en-GB" sz="1600" b="1" i="0" u="none" strike="noStrike" cap="none">
                <a:solidFill>
                  <a:srgbClr val="8C2137"/>
                </a:solidFill>
                <a:latin typeface="Arial"/>
                <a:ea typeface="Arial"/>
                <a:cs typeface="Arial"/>
                <a:sym typeface="Arial"/>
              </a:rPr>
              <a:t> </a:t>
            </a:r>
            <a:r>
              <a:rPr lang="en-GB" sz="1600" b="1" i="0" u="none" strike="noStrike" cap="none" err="1">
                <a:solidFill>
                  <a:srgbClr val="8C2137"/>
                </a:solidFill>
                <a:latin typeface="Arial"/>
                <a:ea typeface="Arial"/>
                <a:cs typeface="Arial"/>
                <a:sym typeface="Arial"/>
              </a:rPr>
              <a:t>các</a:t>
            </a:r>
            <a:r>
              <a:rPr lang="en-GB" sz="1600" b="1" i="0" u="none" strike="noStrike" cap="none">
                <a:solidFill>
                  <a:srgbClr val="8C2137"/>
                </a:solidFill>
                <a:latin typeface="Arial"/>
                <a:ea typeface="Arial"/>
                <a:cs typeface="Arial"/>
                <a:sym typeface="Arial"/>
              </a:rPr>
              <a:t> </a:t>
            </a:r>
            <a:r>
              <a:rPr lang="en-GB" sz="1600" b="1" i="0" u="none" strike="noStrike" cap="none" err="1">
                <a:solidFill>
                  <a:srgbClr val="8C2137"/>
                </a:solidFill>
                <a:latin typeface="Arial"/>
                <a:ea typeface="Arial"/>
                <a:cs typeface="Arial"/>
                <a:sym typeface="Arial"/>
              </a:rPr>
              <a:t>đối</a:t>
            </a:r>
            <a:r>
              <a:rPr lang="en-GB" sz="1600" b="1" i="0" u="none" strike="noStrike" cap="none">
                <a:solidFill>
                  <a:srgbClr val="8C2137"/>
                </a:solidFill>
                <a:latin typeface="Arial"/>
                <a:ea typeface="Arial"/>
                <a:cs typeface="Arial"/>
                <a:sym typeface="Arial"/>
              </a:rPr>
              <a:t> </a:t>
            </a:r>
            <a:r>
              <a:rPr lang="en-GB" sz="1600" b="1" i="0" u="none" strike="noStrike" cap="none" err="1">
                <a:solidFill>
                  <a:srgbClr val="8C2137"/>
                </a:solidFill>
                <a:latin typeface="Arial"/>
                <a:ea typeface="Arial"/>
                <a:cs typeface="Arial"/>
                <a:sym typeface="Arial"/>
              </a:rPr>
              <a:t>tượng</a:t>
            </a:r>
            <a:r>
              <a:rPr lang="en-GB" sz="1600" b="1" i="0" u="none" strike="noStrike" cap="none">
                <a:solidFill>
                  <a:srgbClr val="8C2137"/>
                </a:solidFill>
                <a:latin typeface="Arial"/>
                <a:ea typeface="Arial"/>
                <a:cs typeface="Arial"/>
                <a:sym typeface="Arial"/>
              </a:rPr>
              <a:t> </a:t>
            </a:r>
            <a:r>
              <a:rPr lang="en-GB" sz="1600" b="1" i="0" u="none" strike="noStrike" cap="none" err="1">
                <a:solidFill>
                  <a:srgbClr val="8C2137"/>
                </a:solidFill>
                <a:latin typeface="Arial"/>
                <a:ea typeface="Arial"/>
                <a:cs typeface="Arial"/>
                <a:sym typeface="Arial"/>
              </a:rPr>
              <a:t>liên</a:t>
            </a:r>
            <a:r>
              <a:rPr lang="en-GB" sz="1600" b="1" i="0" u="none" strike="noStrike" cap="none">
                <a:solidFill>
                  <a:srgbClr val="8C2137"/>
                </a:solidFill>
                <a:latin typeface="Arial"/>
                <a:ea typeface="Arial"/>
                <a:cs typeface="Arial"/>
                <a:sym typeface="Arial"/>
              </a:rPr>
              <a:t> </a:t>
            </a:r>
            <a:r>
              <a:rPr lang="en-GB" sz="1600" b="1" i="0" u="none" strike="noStrike" cap="none" err="1">
                <a:solidFill>
                  <a:srgbClr val="8C2137"/>
                </a:solidFill>
                <a:latin typeface="Arial"/>
                <a:ea typeface="Arial"/>
                <a:cs typeface="Arial"/>
                <a:sym typeface="Arial"/>
              </a:rPr>
              <a:t>quan</a:t>
            </a:r>
            <a:r>
              <a:rPr lang="en-GB" sz="1600" b="1" i="0" u="none" strike="noStrike" cap="none">
                <a:solidFill>
                  <a:srgbClr val="8C2137"/>
                </a:solidFill>
                <a:latin typeface="Arial"/>
                <a:ea typeface="Arial"/>
                <a:cs typeface="Arial"/>
                <a:sym typeface="Arial"/>
              </a:rPr>
              <a:t>:</a:t>
            </a:r>
            <a:endParaRPr sz="1800" b="0" i="0" u="none" strike="noStrike" cap="none">
              <a:solidFill>
                <a:srgbClr val="000000"/>
              </a:solidFill>
              <a:latin typeface="Arial"/>
              <a:ea typeface="Arial"/>
              <a:cs typeface="Arial"/>
              <a:sym typeface="Arial"/>
            </a:endParaRPr>
          </a:p>
        </p:txBody>
      </p:sp>
      <p:sp>
        <p:nvSpPr>
          <p:cNvPr id="861" name="Google Shape;861;p65"/>
          <p:cNvSpPr txBox="1"/>
          <p:nvPr/>
        </p:nvSpPr>
        <p:spPr>
          <a:xfrm>
            <a:off x="553587" y="2909270"/>
            <a:ext cx="5931888" cy="52318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100"/>
              <a:buFont typeface="Arial"/>
              <a:buChar char="•"/>
            </a:pPr>
            <a:r>
              <a:rPr lang="en-GB" sz="1400" b="1" i="1" u="sng" strike="noStrike" cap="none">
                <a:solidFill>
                  <a:schemeClr val="dk1"/>
                </a:solidFill>
                <a:latin typeface="Arial"/>
                <a:ea typeface="Arial"/>
                <a:cs typeface="Arial"/>
                <a:sym typeface="Arial"/>
              </a:rPr>
              <a:t>Ai</a:t>
            </a:r>
            <a:r>
              <a:rPr lang="en-GB" sz="1400" b="1" i="1"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có</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liên</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quan</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đến</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hoạt</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động</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truyền</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thông</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về</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tiêm</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chủng</a:t>
            </a:r>
            <a:r>
              <a:rPr lang="en-GB" sz="1400" b="0" i="0" u="none" strike="noStrike" cap="none">
                <a:solidFill>
                  <a:schemeClr val="dk1"/>
                </a:solidFill>
                <a:latin typeface="Arial"/>
                <a:ea typeface="Arial"/>
                <a:cs typeface="Arial"/>
                <a:sym typeface="Arial"/>
              </a:rPr>
              <a:t> ở </a:t>
            </a:r>
            <a:r>
              <a:rPr lang="en-GB" sz="1400" b="0" i="0" u="none" strike="noStrike" cap="none" err="1">
                <a:solidFill>
                  <a:schemeClr val="dk1"/>
                </a:solidFill>
                <a:latin typeface="Arial"/>
                <a:ea typeface="Arial"/>
                <a:cs typeface="Arial"/>
                <a:sym typeface="Arial"/>
              </a:rPr>
              <a:t>cấp</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thôn</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huyện</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tỉnh</a:t>
            </a:r>
            <a:r>
              <a:rPr lang="en-GB" sz="1400" b="0" i="0" u="none" strike="noStrike" cap="none">
                <a:solidFill>
                  <a:schemeClr val="dk1"/>
                </a:solidFill>
                <a:latin typeface="Arial"/>
                <a:ea typeface="Arial"/>
                <a:cs typeface="Arial"/>
                <a:sym typeface="Arial"/>
              </a:rPr>
              <a:t>?</a:t>
            </a:r>
            <a:endParaRPr sz="1400" b="0" i="0" u="none" strike="noStrike" cap="none">
              <a:solidFill>
                <a:schemeClr val="dk1"/>
              </a:solidFill>
              <a:latin typeface="Arial"/>
              <a:ea typeface="Arial"/>
              <a:cs typeface="Arial"/>
              <a:sym typeface="Arial"/>
            </a:endParaRPr>
          </a:p>
        </p:txBody>
      </p:sp>
      <p:sp>
        <p:nvSpPr>
          <p:cNvPr id="862" name="Google Shape;862;p65"/>
          <p:cNvSpPr/>
          <p:nvPr/>
        </p:nvSpPr>
        <p:spPr>
          <a:xfrm>
            <a:off x="553587" y="3525319"/>
            <a:ext cx="5853563" cy="461624"/>
          </a:xfrm>
          <a:custGeom>
            <a:avLst/>
            <a:gdLst/>
            <a:ahLst/>
            <a:cxnLst/>
            <a:rect l="l" t="t" r="r" b="b"/>
            <a:pathLst>
              <a:path w="5853563" h="335156" fill="none" extrusionOk="0">
                <a:moveTo>
                  <a:pt x="0" y="0"/>
                </a:moveTo>
                <a:cubicBezTo>
                  <a:pt x="706346" y="127794"/>
                  <a:pt x="3106819" y="71047"/>
                  <a:pt x="5853563" y="0"/>
                </a:cubicBezTo>
                <a:cubicBezTo>
                  <a:pt x="5832595" y="72326"/>
                  <a:pt x="5850090" y="206093"/>
                  <a:pt x="5853563" y="335156"/>
                </a:cubicBezTo>
                <a:cubicBezTo>
                  <a:pt x="4064564" y="349676"/>
                  <a:pt x="2892420" y="424650"/>
                  <a:pt x="0" y="335156"/>
                </a:cubicBezTo>
                <a:cubicBezTo>
                  <a:pt x="27527" y="191573"/>
                  <a:pt x="4102" y="140453"/>
                  <a:pt x="0" y="0"/>
                </a:cubicBezTo>
                <a:close/>
              </a:path>
              <a:path w="5853563" h="335156" extrusionOk="0">
                <a:moveTo>
                  <a:pt x="0" y="0"/>
                </a:moveTo>
                <a:cubicBezTo>
                  <a:pt x="1985140" y="6259"/>
                  <a:pt x="3306096" y="-50410"/>
                  <a:pt x="5853563" y="0"/>
                </a:cubicBezTo>
                <a:cubicBezTo>
                  <a:pt x="5877799" y="166579"/>
                  <a:pt x="5883637" y="228654"/>
                  <a:pt x="5853563" y="335156"/>
                </a:cubicBezTo>
                <a:cubicBezTo>
                  <a:pt x="3536415" y="319760"/>
                  <a:pt x="1204803" y="249289"/>
                  <a:pt x="0" y="335156"/>
                </a:cubicBezTo>
                <a:cubicBezTo>
                  <a:pt x="10367" y="201574"/>
                  <a:pt x="12278" y="162230"/>
                  <a:pt x="0" y="0"/>
                </a:cubicBezTo>
                <a:close/>
              </a:path>
            </a:pathLst>
          </a:custGeom>
          <a:solidFill>
            <a:schemeClr val="lt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GB" sz="1600" b="1" i="0" u="none" strike="noStrike" cap="none">
                <a:solidFill>
                  <a:srgbClr val="8C2137"/>
                </a:solidFill>
                <a:latin typeface="Arial"/>
                <a:ea typeface="Arial"/>
                <a:cs typeface="Arial"/>
                <a:sym typeface="Arial"/>
              </a:rPr>
              <a:t>2. </a:t>
            </a:r>
            <a:r>
              <a:rPr lang="en-GB" sz="1600" b="1" i="0" u="none" strike="noStrike" cap="none" err="1">
                <a:solidFill>
                  <a:srgbClr val="8C2137"/>
                </a:solidFill>
                <a:latin typeface="Arial"/>
                <a:ea typeface="Arial"/>
                <a:cs typeface="Arial"/>
                <a:sym typeface="Arial"/>
              </a:rPr>
              <a:t>Phân</a:t>
            </a:r>
            <a:r>
              <a:rPr lang="en-GB" sz="1600" b="1" i="0" u="none" strike="noStrike" cap="none">
                <a:solidFill>
                  <a:srgbClr val="8C2137"/>
                </a:solidFill>
                <a:latin typeface="Arial"/>
                <a:ea typeface="Arial"/>
                <a:cs typeface="Arial"/>
                <a:sym typeface="Arial"/>
              </a:rPr>
              <a:t> </a:t>
            </a:r>
            <a:r>
              <a:rPr lang="en-GB" sz="1600" b="1" i="0" u="none" strike="noStrike" cap="none" err="1">
                <a:solidFill>
                  <a:srgbClr val="8C2137"/>
                </a:solidFill>
                <a:latin typeface="Arial"/>
                <a:ea typeface="Arial"/>
                <a:cs typeface="Arial"/>
                <a:sym typeface="Arial"/>
              </a:rPr>
              <a:t>tích</a:t>
            </a:r>
            <a:r>
              <a:rPr lang="en-GB" sz="1600" b="1" i="0" u="none" strike="noStrike" cap="none">
                <a:solidFill>
                  <a:srgbClr val="8C2137"/>
                </a:solidFill>
                <a:latin typeface="Arial"/>
                <a:ea typeface="Arial"/>
                <a:cs typeface="Arial"/>
                <a:sym typeface="Arial"/>
              </a:rPr>
              <a:t> </a:t>
            </a:r>
            <a:r>
              <a:rPr lang="en-GB" sz="1600" b="1" i="0" u="none" strike="noStrike" cap="none" err="1">
                <a:solidFill>
                  <a:srgbClr val="8C2137"/>
                </a:solidFill>
                <a:latin typeface="Arial"/>
                <a:ea typeface="Arial"/>
                <a:cs typeface="Arial"/>
                <a:sym typeface="Arial"/>
              </a:rPr>
              <a:t>khả</a:t>
            </a:r>
            <a:r>
              <a:rPr lang="en-GB" sz="1600" b="1" i="0" u="none" strike="noStrike" cap="none">
                <a:solidFill>
                  <a:srgbClr val="8C2137"/>
                </a:solidFill>
                <a:latin typeface="Arial"/>
                <a:ea typeface="Arial"/>
                <a:cs typeface="Arial"/>
                <a:sym typeface="Arial"/>
              </a:rPr>
              <a:t> </a:t>
            </a:r>
            <a:r>
              <a:rPr lang="en-GB" sz="1600" b="1" i="0" u="none" strike="noStrike" cap="none" err="1">
                <a:solidFill>
                  <a:srgbClr val="8C2137"/>
                </a:solidFill>
                <a:latin typeface="Arial"/>
                <a:ea typeface="Arial"/>
                <a:cs typeface="Arial"/>
                <a:sym typeface="Arial"/>
              </a:rPr>
              <a:t>năng</a:t>
            </a:r>
            <a:r>
              <a:rPr lang="en-GB" sz="1600" b="1" i="0" u="none" strike="noStrike" cap="none">
                <a:solidFill>
                  <a:srgbClr val="8C2137"/>
                </a:solidFill>
                <a:latin typeface="Arial"/>
                <a:ea typeface="Arial"/>
                <a:cs typeface="Arial"/>
                <a:sym typeface="Arial"/>
              </a:rPr>
              <a:t> </a:t>
            </a:r>
            <a:r>
              <a:rPr lang="en-GB" sz="1600" b="1" i="0" u="none" strike="noStrike" cap="none" err="1">
                <a:solidFill>
                  <a:srgbClr val="8C2137"/>
                </a:solidFill>
                <a:latin typeface="Arial"/>
                <a:ea typeface="Arial"/>
                <a:cs typeface="Arial"/>
                <a:sym typeface="Arial"/>
              </a:rPr>
              <a:t>hỗ</a:t>
            </a:r>
            <a:r>
              <a:rPr lang="en-GB" sz="1600" b="1" i="0" u="none" strike="noStrike" cap="none">
                <a:solidFill>
                  <a:srgbClr val="8C2137"/>
                </a:solidFill>
                <a:latin typeface="Arial"/>
                <a:ea typeface="Arial"/>
                <a:cs typeface="Arial"/>
                <a:sym typeface="Arial"/>
              </a:rPr>
              <a:t> </a:t>
            </a:r>
            <a:r>
              <a:rPr lang="en-GB" sz="1600" b="1" i="0" u="none" strike="noStrike" cap="none" err="1">
                <a:solidFill>
                  <a:srgbClr val="8C2137"/>
                </a:solidFill>
                <a:latin typeface="Arial"/>
                <a:ea typeface="Arial"/>
                <a:cs typeface="Arial"/>
                <a:sym typeface="Arial"/>
              </a:rPr>
              <a:t>trợ</a:t>
            </a:r>
            <a:r>
              <a:rPr lang="en-GB" sz="1600" b="1" i="0" u="none" strike="noStrike" cap="none">
                <a:solidFill>
                  <a:srgbClr val="8C2137"/>
                </a:solidFill>
                <a:latin typeface="Arial"/>
                <a:ea typeface="Arial"/>
                <a:cs typeface="Arial"/>
                <a:sym typeface="Arial"/>
              </a:rPr>
              <a:t> </a:t>
            </a:r>
            <a:r>
              <a:rPr lang="en-GB" sz="1600" b="1" i="0" u="none" strike="noStrike" cap="none" err="1">
                <a:solidFill>
                  <a:srgbClr val="8C2137"/>
                </a:solidFill>
                <a:latin typeface="Arial"/>
                <a:ea typeface="Arial"/>
                <a:cs typeface="Arial"/>
                <a:sym typeface="Arial"/>
              </a:rPr>
              <a:t>từ</a:t>
            </a:r>
            <a:r>
              <a:rPr lang="en-GB" sz="1600" b="1" i="0" u="none" strike="noStrike" cap="none">
                <a:solidFill>
                  <a:srgbClr val="8C2137"/>
                </a:solidFill>
                <a:latin typeface="Arial"/>
                <a:ea typeface="Arial"/>
                <a:cs typeface="Arial"/>
                <a:sym typeface="Arial"/>
              </a:rPr>
              <a:t> </a:t>
            </a:r>
            <a:r>
              <a:rPr lang="en-GB" sz="1600" b="1" i="0" u="none" strike="noStrike" cap="none" err="1">
                <a:solidFill>
                  <a:srgbClr val="8C2137"/>
                </a:solidFill>
                <a:latin typeface="Arial"/>
                <a:ea typeface="Arial"/>
                <a:cs typeface="Arial"/>
                <a:sym typeface="Arial"/>
              </a:rPr>
              <a:t>các</a:t>
            </a:r>
            <a:r>
              <a:rPr lang="en-GB" sz="1600" b="1" i="0" u="none" strike="noStrike" cap="none">
                <a:solidFill>
                  <a:srgbClr val="8C2137"/>
                </a:solidFill>
                <a:latin typeface="Arial"/>
                <a:ea typeface="Arial"/>
                <a:cs typeface="Arial"/>
                <a:sym typeface="Arial"/>
              </a:rPr>
              <a:t> </a:t>
            </a:r>
            <a:r>
              <a:rPr lang="en-GB" sz="1600" b="1" i="0" u="none" strike="noStrike" cap="none" err="1">
                <a:solidFill>
                  <a:srgbClr val="8C2137"/>
                </a:solidFill>
                <a:latin typeface="Arial"/>
                <a:ea typeface="Arial"/>
                <a:cs typeface="Arial"/>
                <a:sym typeface="Arial"/>
              </a:rPr>
              <a:t>bên</a:t>
            </a:r>
            <a:r>
              <a:rPr lang="en-GB" sz="1600" b="1" i="0" u="none" strike="noStrike" cap="none">
                <a:solidFill>
                  <a:srgbClr val="8C2137"/>
                </a:solidFill>
                <a:latin typeface="Arial"/>
                <a:ea typeface="Arial"/>
                <a:cs typeface="Arial"/>
                <a:sym typeface="Arial"/>
              </a:rPr>
              <a:t> </a:t>
            </a:r>
            <a:r>
              <a:rPr lang="en-GB" sz="1600" b="1" i="0" u="none" strike="noStrike" cap="none" err="1">
                <a:solidFill>
                  <a:srgbClr val="8C2137"/>
                </a:solidFill>
                <a:latin typeface="Arial"/>
                <a:ea typeface="Arial"/>
                <a:cs typeface="Arial"/>
                <a:sym typeface="Arial"/>
              </a:rPr>
              <a:t>liên</a:t>
            </a:r>
            <a:r>
              <a:rPr lang="en-GB" sz="1600" b="1" i="0" u="none" strike="noStrike" cap="none">
                <a:solidFill>
                  <a:srgbClr val="8C2137"/>
                </a:solidFill>
                <a:latin typeface="Arial"/>
                <a:ea typeface="Arial"/>
                <a:cs typeface="Arial"/>
                <a:sym typeface="Arial"/>
              </a:rPr>
              <a:t> </a:t>
            </a:r>
            <a:r>
              <a:rPr lang="en-GB" sz="1600" b="1" i="0" u="none" strike="noStrike" cap="none" err="1">
                <a:solidFill>
                  <a:srgbClr val="8C2137"/>
                </a:solidFill>
                <a:latin typeface="Arial"/>
                <a:ea typeface="Arial"/>
                <a:cs typeface="Arial"/>
                <a:sym typeface="Arial"/>
              </a:rPr>
              <a:t>quan</a:t>
            </a:r>
            <a:r>
              <a:rPr lang="en-GB" sz="1600" b="1" i="0" u="none" strike="noStrike" cap="none">
                <a:solidFill>
                  <a:srgbClr val="8C2137"/>
                </a:solidFill>
                <a:latin typeface="Arial"/>
                <a:ea typeface="Arial"/>
                <a:cs typeface="Arial"/>
                <a:sym typeface="Arial"/>
              </a:rPr>
              <a:t>:</a:t>
            </a:r>
            <a:endParaRPr sz="1800" b="0" i="0" u="none" strike="noStrike" cap="none">
              <a:solidFill>
                <a:srgbClr val="000000"/>
              </a:solidFill>
              <a:latin typeface="Arial"/>
              <a:ea typeface="Arial"/>
              <a:cs typeface="Arial"/>
              <a:sym typeface="Arial"/>
            </a:endParaRPr>
          </a:p>
        </p:txBody>
      </p:sp>
      <p:sp>
        <p:nvSpPr>
          <p:cNvPr id="863" name="Google Shape;863;p65"/>
          <p:cNvSpPr txBox="1"/>
          <p:nvPr/>
        </p:nvSpPr>
        <p:spPr>
          <a:xfrm>
            <a:off x="557357" y="4079812"/>
            <a:ext cx="5853562" cy="52318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100"/>
              <a:buFont typeface="Arial"/>
              <a:buChar char="•"/>
            </a:pPr>
            <a:r>
              <a:rPr lang="en-GB" sz="1400" b="0" i="0" u="none" strike="noStrike" cap="none" err="1">
                <a:solidFill>
                  <a:schemeClr val="dk1"/>
                </a:solidFill>
                <a:latin typeface="Arial"/>
                <a:ea typeface="Arial"/>
                <a:cs typeface="Arial"/>
                <a:sym typeface="Arial"/>
              </a:rPr>
              <a:t>Từng</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đối</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tượng</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có</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liên</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quan</a:t>
            </a:r>
            <a:r>
              <a:rPr lang="en-GB" sz="1400" b="0" i="0" u="none" strike="noStrike" cap="none">
                <a:solidFill>
                  <a:schemeClr val="dk1"/>
                </a:solidFill>
                <a:latin typeface="Arial"/>
                <a:ea typeface="Arial"/>
                <a:cs typeface="Arial"/>
                <a:sym typeface="Arial"/>
              </a:rPr>
              <a:t> </a:t>
            </a:r>
            <a:r>
              <a:rPr lang="en-GB" sz="1400" b="1" i="1" u="sng" strike="noStrike" cap="none" err="1">
                <a:solidFill>
                  <a:schemeClr val="dk1"/>
                </a:solidFill>
                <a:latin typeface="Arial"/>
                <a:ea typeface="Arial"/>
                <a:cs typeface="Arial"/>
                <a:sym typeface="Arial"/>
              </a:rPr>
              <a:t>tham</a:t>
            </a:r>
            <a:r>
              <a:rPr lang="en-GB" sz="1400" b="1" i="1" u="sng" strike="noStrike" cap="none">
                <a:solidFill>
                  <a:schemeClr val="dk1"/>
                </a:solidFill>
                <a:latin typeface="Arial"/>
                <a:ea typeface="Arial"/>
                <a:cs typeface="Arial"/>
                <a:sym typeface="Arial"/>
              </a:rPr>
              <a:t> </a:t>
            </a:r>
            <a:r>
              <a:rPr lang="en-GB" sz="1400" b="1" i="1" u="sng" strike="noStrike" cap="none" err="1">
                <a:solidFill>
                  <a:schemeClr val="dk1"/>
                </a:solidFill>
                <a:latin typeface="Arial"/>
                <a:ea typeface="Arial"/>
                <a:cs typeface="Arial"/>
                <a:sym typeface="Arial"/>
              </a:rPr>
              <a:t>gia</a:t>
            </a:r>
            <a:r>
              <a:rPr lang="en-GB" sz="1400" b="1" i="1" u="sng"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và</a:t>
            </a:r>
            <a:r>
              <a:rPr lang="en-GB" sz="1400" b="0" i="0" u="none" strike="noStrike" cap="none">
                <a:solidFill>
                  <a:schemeClr val="dk1"/>
                </a:solidFill>
                <a:latin typeface="Arial"/>
                <a:ea typeface="Arial"/>
                <a:cs typeface="Arial"/>
                <a:sym typeface="Arial"/>
              </a:rPr>
              <a:t> </a:t>
            </a:r>
            <a:r>
              <a:rPr lang="en-GB" sz="1400" b="1" i="1" u="sng" strike="noStrike" cap="none" err="1">
                <a:solidFill>
                  <a:schemeClr val="dk1"/>
                </a:solidFill>
                <a:latin typeface="Arial"/>
                <a:ea typeface="Arial"/>
                <a:cs typeface="Arial"/>
                <a:sym typeface="Arial"/>
              </a:rPr>
              <a:t>có</a:t>
            </a:r>
            <a:r>
              <a:rPr lang="en-GB" sz="1400" b="1" i="1" u="sng" strike="noStrike" cap="none">
                <a:solidFill>
                  <a:schemeClr val="dk1"/>
                </a:solidFill>
                <a:latin typeface="Arial"/>
                <a:ea typeface="Arial"/>
                <a:cs typeface="Arial"/>
                <a:sym typeface="Arial"/>
              </a:rPr>
              <a:t> </a:t>
            </a:r>
            <a:r>
              <a:rPr lang="en-GB" sz="1400" b="1" i="1" u="sng" strike="noStrike" cap="none" err="1">
                <a:solidFill>
                  <a:schemeClr val="dk1"/>
                </a:solidFill>
                <a:latin typeface="Arial"/>
                <a:ea typeface="Arial"/>
                <a:cs typeface="Arial"/>
                <a:sym typeface="Arial"/>
              </a:rPr>
              <a:t>sức</a:t>
            </a:r>
            <a:r>
              <a:rPr lang="en-GB" sz="1400" b="1" i="1" u="sng" strike="noStrike" cap="none">
                <a:solidFill>
                  <a:schemeClr val="dk1"/>
                </a:solidFill>
                <a:latin typeface="Arial"/>
                <a:ea typeface="Arial"/>
                <a:cs typeface="Arial"/>
                <a:sym typeface="Arial"/>
              </a:rPr>
              <a:t> </a:t>
            </a:r>
            <a:r>
              <a:rPr lang="en-GB" sz="1400" b="1" i="1" u="sng" strike="noStrike" cap="none" err="1">
                <a:solidFill>
                  <a:schemeClr val="dk1"/>
                </a:solidFill>
                <a:latin typeface="Arial"/>
                <a:ea typeface="Arial"/>
                <a:cs typeface="Arial"/>
                <a:sym typeface="Arial"/>
              </a:rPr>
              <a:t>ảnh</a:t>
            </a:r>
            <a:r>
              <a:rPr lang="en-GB" sz="1400" b="1" i="1" u="sng" strike="noStrike" cap="none">
                <a:solidFill>
                  <a:schemeClr val="dk1"/>
                </a:solidFill>
                <a:latin typeface="Arial"/>
                <a:ea typeface="Arial"/>
                <a:cs typeface="Arial"/>
                <a:sym typeface="Arial"/>
              </a:rPr>
              <a:t> </a:t>
            </a:r>
            <a:r>
              <a:rPr lang="en-GB" sz="1400" b="1" i="1" u="sng" strike="noStrike" cap="none" err="1">
                <a:solidFill>
                  <a:schemeClr val="dk1"/>
                </a:solidFill>
                <a:latin typeface="Arial"/>
                <a:ea typeface="Arial"/>
                <a:cs typeface="Arial"/>
                <a:sym typeface="Arial"/>
              </a:rPr>
              <a:t>hưởng</a:t>
            </a:r>
            <a:r>
              <a:rPr lang="en-GB" sz="1400" b="1" i="1" u="sng" strike="noStrike" cap="none">
                <a:solidFill>
                  <a:schemeClr val="dk1"/>
                </a:solidFill>
                <a:latin typeface="Arial"/>
                <a:ea typeface="Arial"/>
                <a:cs typeface="Arial"/>
                <a:sym typeface="Arial"/>
              </a:rPr>
              <a:t> </a:t>
            </a:r>
            <a:r>
              <a:rPr lang="en-GB" sz="1400" b="1" i="1" u="sng" strike="noStrike" cap="none" err="1">
                <a:solidFill>
                  <a:schemeClr val="dk1"/>
                </a:solidFill>
                <a:latin typeface="Arial"/>
                <a:ea typeface="Arial"/>
                <a:cs typeface="Arial"/>
                <a:sym typeface="Arial"/>
              </a:rPr>
              <a:t>như</a:t>
            </a:r>
            <a:r>
              <a:rPr lang="en-GB" sz="1400" b="1" i="1" u="sng" strike="noStrike" cap="none">
                <a:solidFill>
                  <a:schemeClr val="dk1"/>
                </a:solidFill>
                <a:latin typeface="Arial"/>
                <a:ea typeface="Arial"/>
                <a:cs typeface="Arial"/>
                <a:sym typeface="Arial"/>
              </a:rPr>
              <a:t> </a:t>
            </a:r>
            <a:r>
              <a:rPr lang="en-GB" sz="1400" b="1" i="1" u="sng" strike="noStrike" cap="none" err="1">
                <a:solidFill>
                  <a:schemeClr val="dk1"/>
                </a:solidFill>
                <a:latin typeface="Arial"/>
                <a:ea typeface="Arial"/>
                <a:cs typeface="Arial"/>
                <a:sym typeface="Arial"/>
              </a:rPr>
              <a:t>thế</a:t>
            </a:r>
            <a:r>
              <a:rPr lang="en-GB" sz="1400" b="1" i="1" u="sng" strike="noStrike" cap="none">
                <a:solidFill>
                  <a:schemeClr val="dk1"/>
                </a:solidFill>
                <a:latin typeface="Arial"/>
                <a:ea typeface="Arial"/>
                <a:cs typeface="Arial"/>
                <a:sym typeface="Arial"/>
              </a:rPr>
              <a:t> </a:t>
            </a:r>
            <a:r>
              <a:rPr lang="en-GB" sz="1400" b="1" i="1" u="sng" strike="noStrike" cap="none" err="1">
                <a:solidFill>
                  <a:schemeClr val="dk1"/>
                </a:solidFill>
                <a:latin typeface="Arial"/>
                <a:ea typeface="Arial"/>
                <a:cs typeface="Arial"/>
                <a:sym typeface="Arial"/>
              </a:rPr>
              <a:t>nào</a:t>
            </a:r>
            <a:r>
              <a:rPr lang="en-GB" sz="1400" b="1" i="1" u="sng"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tới</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các</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hoạt</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động</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truyền</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thông</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về</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tiêm</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chủng</a:t>
            </a:r>
            <a:r>
              <a:rPr lang="en-GB" sz="1400" b="0" i="0" u="none" strike="noStrike" cap="none">
                <a:solidFill>
                  <a:schemeClr val="dk1"/>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p:txBody>
      </p:sp>
      <p:sp>
        <p:nvSpPr>
          <p:cNvPr id="864" name="Google Shape;864;p65"/>
          <p:cNvSpPr txBox="1"/>
          <p:nvPr/>
        </p:nvSpPr>
        <p:spPr>
          <a:xfrm>
            <a:off x="446246" y="1524485"/>
            <a:ext cx="5921142" cy="33851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err="1">
                <a:solidFill>
                  <a:srgbClr val="8C2137"/>
                </a:solidFill>
                <a:latin typeface="Arial"/>
                <a:ea typeface="Arial"/>
                <a:cs typeface="Arial"/>
                <a:sym typeface="Arial"/>
              </a:rPr>
              <a:t>Bảng</a:t>
            </a:r>
            <a:r>
              <a:rPr lang="en-GB" sz="1600" b="0" i="0" u="none" strike="noStrike" cap="none">
                <a:solidFill>
                  <a:srgbClr val="8C2137"/>
                </a:solidFill>
                <a:latin typeface="Arial"/>
                <a:ea typeface="Arial"/>
                <a:cs typeface="Arial"/>
                <a:sym typeface="Arial"/>
              </a:rPr>
              <a:t> 10.1</a:t>
            </a:r>
            <a:r>
              <a:rPr lang="en-GB" sz="1600" b="1" i="0" u="none" strike="noStrike" cap="none">
                <a:solidFill>
                  <a:srgbClr val="8C2137"/>
                </a:solidFill>
                <a:latin typeface="Arial"/>
                <a:ea typeface="Arial"/>
                <a:cs typeface="Arial"/>
                <a:sym typeface="Arial"/>
              </a:rPr>
              <a:t>: Công </a:t>
            </a:r>
            <a:r>
              <a:rPr lang="en-GB" sz="1600" b="1" i="0" u="none" strike="noStrike" cap="none" err="1">
                <a:solidFill>
                  <a:srgbClr val="8C2137"/>
                </a:solidFill>
                <a:latin typeface="Arial"/>
                <a:ea typeface="Arial"/>
                <a:cs typeface="Arial"/>
                <a:sym typeface="Arial"/>
              </a:rPr>
              <a:t>cụ</a:t>
            </a:r>
            <a:r>
              <a:rPr lang="en-GB" sz="1600" b="1" i="0" u="none" strike="noStrike" cap="none">
                <a:solidFill>
                  <a:srgbClr val="8C2137"/>
                </a:solidFill>
                <a:latin typeface="Arial"/>
                <a:ea typeface="Arial"/>
                <a:cs typeface="Arial"/>
                <a:sym typeface="Arial"/>
              </a:rPr>
              <a:t> </a:t>
            </a:r>
            <a:r>
              <a:rPr lang="en-GB" sz="1600" b="1" i="0" u="none" strike="noStrike" cap="none" err="1">
                <a:solidFill>
                  <a:srgbClr val="8C2137"/>
                </a:solidFill>
                <a:latin typeface="Arial"/>
                <a:ea typeface="Arial"/>
                <a:cs typeface="Arial"/>
                <a:sym typeface="Arial"/>
              </a:rPr>
              <a:t>Phân</a:t>
            </a:r>
            <a:r>
              <a:rPr lang="en-GB" sz="1600" b="1" i="0" u="none" strike="noStrike" cap="none">
                <a:solidFill>
                  <a:srgbClr val="8C2137"/>
                </a:solidFill>
                <a:latin typeface="Arial"/>
                <a:ea typeface="Arial"/>
                <a:cs typeface="Arial"/>
                <a:sym typeface="Arial"/>
              </a:rPr>
              <a:t> </a:t>
            </a:r>
            <a:r>
              <a:rPr lang="en-GB" sz="1600" b="1" i="0" u="none" strike="noStrike" cap="none" err="1">
                <a:solidFill>
                  <a:srgbClr val="8C2137"/>
                </a:solidFill>
                <a:latin typeface="Arial"/>
                <a:ea typeface="Arial"/>
                <a:cs typeface="Arial"/>
                <a:sym typeface="Arial"/>
              </a:rPr>
              <a:t>tích</a:t>
            </a:r>
            <a:r>
              <a:rPr lang="en-GB" sz="1600" b="1" i="0" u="none" strike="noStrike" cap="none">
                <a:solidFill>
                  <a:srgbClr val="8C2137"/>
                </a:solidFill>
                <a:latin typeface="Arial"/>
                <a:ea typeface="Arial"/>
                <a:cs typeface="Arial"/>
                <a:sym typeface="Arial"/>
              </a:rPr>
              <a:t> </a:t>
            </a:r>
            <a:r>
              <a:rPr lang="en-GB" sz="1600" b="1" i="0" u="none" strike="noStrike" cap="none" err="1">
                <a:solidFill>
                  <a:srgbClr val="8C2137"/>
                </a:solidFill>
                <a:latin typeface="Arial"/>
                <a:ea typeface="Arial"/>
                <a:cs typeface="Arial"/>
                <a:sym typeface="Arial"/>
              </a:rPr>
              <a:t>đối</a:t>
            </a:r>
            <a:r>
              <a:rPr lang="en-GB" sz="1600" b="1" i="0" u="none" strike="noStrike" cap="none">
                <a:solidFill>
                  <a:srgbClr val="8C2137"/>
                </a:solidFill>
                <a:latin typeface="Arial"/>
                <a:ea typeface="Arial"/>
                <a:cs typeface="Arial"/>
                <a:sym typeface="Arial"/>
              </a:rPr>
              <a:t> </a:t>
            </a:r>
            <a:r>
              <a:rPr lang="en-GB" sz="1600" b="1" i="0" u="none" strike="noStrike" cap="none" err="1">
                <a:solidFill>
                  <a:srgbClr val="8C2137"/>
                </a:solidFill>
                <a:latin typeface="Arial"/>
                <a:ea typeface="Arial"/>
                <a:cs typeface="Arial"/>
                <a:sym typeface="Arial"/>
              </a:rPr>
              <a:t>tượng</a:t>
            </a:r>
            <a:r>
              <a:rPr lang="en-GB" sz="1600" b="1" i="0" u="none" strike="noStrike" cap="none">
                <a:solidFill>
                  <a:srgbClr val="8C2137"/>
                </a:solidFill>
                <a:latin typeface="Arial"/>
                <a:ea typeface="Arial"/>
                <a:cs typeface="Arial"/>
                <a:sym typeface="Arial"/>
              </a:rPr>
              <a:t> </a:t>
            </a:r>
            <a:r>
              <a:rPr lang="en-GB" sz="1600" b="1" i="0" u="none" strike="noStrike" cap="none" err="1">
                <a:solidFill>
                  <a:srgbClr val="8C2137"/>
                </a:solidFill>
                <a:latin typeface="Arial"/>
                <a:ea typeface="Arial"/>
                <a:cs typeface="Arial"/>
                <a:sym typeface="Arial"/>
              </a:rPr>
              <a:t>liên</a:t>
            </a:r>
            <a:r>
              <a:rPr lang="en-GB" sz="1600" b="1" i="0" u="none" strike="noStrike" cap="none">
                <a:solidFill>
                  <a:srgbClr val="8C2137"/>
                </a:solidFill>
                <a:latin typeface="Arial"/>
                <a:ea typeface="Arial"/>
                <a:cs typeface="Arial"/>
                <a:sym typeface="Arial"/>
              </a:rPr>
              <a:t> </a:t>
            </a:r>
            <a:r>
              <a:rPr lang="en-GB" sz="1600" b="1" i="0" u="none" strike="noStrike" cap="none" err="1">
                <a:solidFill>
                  <a:srgbClr val="8C2137"/>
                </a:solidFill>
                <a:latin typeface="Arial"/>
                <a:ea typeface="Arial"/>
                <a:cs typeface="Arial"/>
                <a:sym typeface="Arial"/>
              </a:rPr>
              <a:t>quan</a:t>
            </a:r>
            <a:endParaRPr sz="1600" b="0" i="0" u="none" strike="noStrike" cap="none" err="1">
              <a:solidFill>
                <a:srgbClr val="8C2137"/>
              </a:solidFill>
              <a:latin typeface="Arial"/>
              <a:ea typeface="Arial"/>
              <a:cs typeface="Arial"/>
              <a:sym typeface="Arial"/>
            </a:endParaRPr>
          </a:p>
        </p:txBody>
      </p:sp>
      <p:sp>
        <p:nvSpPr>
          <p:cNvPr id="865" name="Google Shape;865;p65"/>
          <p:cNvSpPr txBox="1"/>
          <p:nvPr/>
        </p:nvSpPr>
        <p:spPr>
          <a:xfrm>
            <a:off x="513826" y="7360180"/>
            <a:ext cx="5853562" cy="52318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100"/>
              <a:buFont typeface="Arial"/>
              <a:buChar char="•"/>
            </a:pPr>
            <a:r>
              <a:rPr lang="en-GB" sz="1400" b="0" i="0" u="none" strike="noStrike" cap="none">
                <a:solidFill>
                  <a:schemeClr val="dk1"/>
                </a:solidFill>
                <a:latin typeface="Arial"/>
                <a:ea typeface="Arial"/>
                <a:cs typeface="Arial"/>
                <a:sym typeface="Arial"/>
              </a:rPr>
              <a:t>Các </a:t>
            </a:r>
            <a:r>
              <a:rPr lang="en-GB" sz="1400" b="0" i="0" u="none" strike="noStrike" cap="none" err="1">
                <a:solidFill>
                  <a:schemeClr val="dk1"/>
                </a:solidFill>
                <a:latin typeface="Arial"/>
                <a:ea typeface="Arial"/>
                <a:cs typeface="Arial"/>
                <a:sym typeface="Arial"/>
              </a:rPr>
              <a:t>đối</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tượng</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này</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có</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thể</a:t>
            </a:r>
            <a:r>
              <a:rPr lang="en-GB" sz="1400" b="0" i="0" u="none" strike="noStrike" cap="none">
                <a:solidFill>
                  <a:schemeClr val="dk1"/>
                </a:solidFill>
                <a:latin typeface="Arial"/>
                <a:ea typeface="Arial"/>
                <a:cs typeface="Arial"/>
                <a:sym typeface="Arial"/>
              </a:rPr>
              <a:t> </a:t>
            </a:r>
            <a:r>
              <a:rPr lang="en-GB" sz="1400" b="1" i="1" u="sng" strike="noStrike" cap="none" err="1">
                <a:solidFill>
                  <a:schemeClr val="dk1"/>
                </a:solidFill>
                <a:latin typeface="Arial"/>
                <a:ea typeface="Arial"/>
                <a:cs typeface="Arial"/>
                <a:sym typeface="Arial"/>
              </a:rPr>
              <a:t>hỗ</a:t>
            </a:r>
            <a:r>
              <a:rPr lang="en-GB" sz="1400" b="1" i="1" u="sng" strike="noStrike" cap="none">
                <a:solidFill>
                  <a:schemeClr val="dk1"/>
                </a:solidFill>
                <a:latin typeface="Arial"/>
                <a:ea typeface="Arial"/>
                <a:cs typeface="Arial"/>
                <a:sym typeface="Arial"/>
              </a:rPr>
              <a:t> </a:t>
            </a:r>
            <a:r>
              <a:rPr lang="en-GB" sz="1400" b="1" i="1" u="sng" strike="noStrike" cap="none" err="1">
                <a:solidFill>
                  <a:schemeClr val="dk1"/>
                </a:solidFill>
                <a:latin typeface="Arial"/>
                <a:ea typeface="Arial"/>
                <a:cs typeface="Arial"/>
                <a:sym typeface="Arial"/>
              </a:rPr>
              <a:t>trợ</a:t>
            </a:r>
            <a:r>
              <a:rPr lang="en-GB" sz="1400" b="1" i="1" u="sng" strike="noStrike" cap="none">
                <a:solidFill>
                  <a:schemeClr val="dk1"/>
                </a:solidFill>
                <a:latin typeface="Arial"/>
                <a:ea typeface="Arial"/>
                <a:cs typeface="Arial"/>
                <a:sym typeface="Arial"/>
              </a:rPr>
              <a:t> </a:t>
            </a:r>
            <a:r>
              <a:rPr lang="en-GB" sz="1400" b="1" i="1" u="sng" strike="noStrike" cap="none" err="1">
                <a:solidFill>
                  <a:schemeClr val="dk1"/>
                </a:solidFill>
                <a:latin typeface="Arial"/>
                <a:ea typeface="Arial"/>
                <a:cs typeface="Arial"/>
                <a:sym typeface="Arial"/>
              </a:rPr>
              <a:t>những</a:t>
            </a:r>
            <a:r>
              <a:rPr lang="en-GB" sz="1400" b="1" i="1" u="sng" strike="noStrike" cap="none">
                <a:solidFill>
                  <a:schemeClr val="dk1"/>
                </a:solidFill>
                <a:latin typeface="Arial"/>
                <a:ea typeface="Arial"/>
                <a:cs typeface="Arial"/>
                <a:sym typeface="Arial"/>
              </a:rPr>
              <a:t> </a:t>
            </a:r>
            <a:r>
              <a:rPr lang="en-GB" sz="1400" b="1" i="1" u="sng" strike="noStrike" cap="none" err="1">
                <a:solidFill>
                  <a:schemeClr val="dk1"/>
                </a:solidFill>
                <a:latin typeface="Arial"/>
                <a:ea typeface="Arial"/>
                <a:cs typeface="Arial"/>
                <a:sym typeface="Arial"/>
              </a:rPr>
              <a:t>gì</a:t>
            </a:r>
            <a:r>
              <a:rPr lang="en-GB" sz="1400" b="1" i="1" u="sng"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và</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hỗ</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trợ</a:t>
            </a:r>
            <a:r>
              <a:rPr lang="en-GB" sz="1400" b="0" i="0" u="none" strike="noStrike" cap="none">
                <a:solidFill>
                  <a:schemeClr val="dk1"/>
                </a:solidFill>
                <a:latin typeface="Arial"/>
                <a:ea typeface="Arial"/>
                <a:cs typeface="Arial"/>
                <a:sym typeface="Arial"/>
              </a:rPr>
              <a:t> </a:t>
            </a:r>
            <a:r>
              <a:rPr lang="en-GB" sz="1400" b="1" i="1" u="sng" strike="noStrike" cap="none" err="1">
                <a:solidFill>
                  <a:schemeClr val="dk1"/>
                </a:solidFill>
                <a:latin typeface="Arial"/>
                <a:ea typeface="Arial"/>
                <a:cs typeface="Arial"/>
                <a:sym typeface="Arial"/>
              </a:rPr>
              <a:t>như</a:t>
            </a:r>
            <a:r>
              <a:rPr lang="en-GB" sz="1400" b="1" i="1" u="sng" strike="noStrike" cap="none">
                <a:solidFill>
                  <a:schemeClr val="dk1"/>
                </a:solidFill>
                <a:latin typeface="Arial"/>
                <a:ea typeface="Arial"/>
                <a:cs typeface="Arial"/>
                <a:sym typeface="Arial"/>
              </a:rPr>
              <a:t> </a:t>
            </a:r>
            <a:r>
              <a:rPr lang="en-GB" sz="1400" b="1" i="1" u="sng" strike="noStrike" cap="none" err="1">
                <a:solidFill>
                  <a:schemeClr val="dk1"/>
                </a:solidFill>
                <a:latin typeface="Arial"/>
                <a:ea typeface="Arial"/>
                <a:cs typeface="Arial"/>
                <a:sym typeface="Arial"/>
              </a:rPr>
              <a:t>thế</a:t>
            </a:r>
            <a:r>
              <a:rPr lang="en-GB" sz="1400" b="1" i="1" u="sng" strike="noStrike" cap="none">
                <a:solidFill>
                  <a:schemeClr val="dk1"/>
                </a:solidFill>
                <a:latin typeface="Arial"/>
                <a:ea typeface="Arial"/>
                <a:cs typeface="Arial"/>
                <a:sym typeface="Arial"/>
              </a:rPr>
              <a:t> </a:t>
            </a:r>
            <a:r>
              <a:rPr lang="en-GB" sz="1400" b="1" i="1" u="sng" strike="noStrike" cap="none" err="1">
                <a:solidFill>
                  <a:schemeClr val="dk1"/>
                </a:solidFill>
                <a:latin typeface="Arial"/>
                <a:ea typeface="Arial"/>
                <a:cs typeface="Arial"/>
                <a:sym typeface="Arial"/>
              </a:rPr>
              <a:t>nào</a:t>
            </a:r>
            <a:r>
              <a:rPr lang="en-GB" sz="1400" b="1" i="1" u="sng"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để</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tăng</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hiệu</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quả</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truyền</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thông</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về</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tiêm</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chủng</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trong</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bối</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cảnh</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địa</a:t>
            </a:r>
            <a:r>
              <a:rPr lang="en-GB" sz="1400" b="0" i="0" u="none" strike="noStrike" cap="none">
                <a:solidFill>
                  <a:schemeClr val="dk1"/>
                </a:solidFill>
                <a:latin typeface="Arial"/>
                <a:ea typeface="Arial"/>
                <a:cs typeface="Arial"/>
                <a:sym typeface="Arial"/>
              </a:rPr>
              <a:t> </a:t>
            </a:r>
            <a:r>
              <a:rPr lang="en-GB" sz="1400" b="0" i="0" u="none" strike="noStrike" cap="none" err="1">
                <a:solidFill>
                  <a:schemeClr val="dk1"/>
                </a:solidFill>
                <a:latin typeface="Arial"/>
                <a:ea typeface="Arial"/>
                <a:cs typeface="Arial"/>
                <a:sym typeface="Arial"/>
              </a:rPr>
              <a:t>phương</a:t>
            </a:r>
            <a:r>
              <a:rPr lang="en-GB" sz="1400" b="0" i="0" u="none" strike="noStrike" cap="none">
                <a:solidFill>
                  <a:schemeClr val="dk1"/>
                </a:solidFill>
                <a:latin typeface="Arial"/>
                <a:ea typeface="Arial"/>
                <a:cs typeface="Arial"/>
                <a:sym typeface="Arial"/>
              </a:rPr>
              <a:t>?</a:t>
            </a:r>
            <a:endParaRPr sz="1800" b="0" i="0" u="none" strike="noStrike" cap="none">
              <a:solidFill>
                <a:srgbClr val="000000"/>
              </a:solidFill>
              <a:latin typeface="Arial"/>
              <a:ea typeface="Arial"/>
              <a:cs typeface="Arial"/>
              <a:sym typeface="Arial"/>
            </a:endParaRPr>
          </a:p>
        </p:txBody>
      </p:sp>
      <p:sp>
        <p:nvSpPr>
          <p:cNvPr id="866" name="Google Shape;866;p65"/>
          <p:cNvSpPr txBox="1"/>
          <p:nvPr/>
        </p:nvSpPr>
        <p:spPr>
          <a:xfrm>
            <a:off x="672688" y="5169220"/>
            <a:ext cx="975628" cy="738623"/>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err="1">
                <a:solidFill>
                  <a:schemeClr val="dk1"/>
                </a:solidFill>
                <a:latin typeface="Arial"/>
                <a:ea typeface="Arial"/>
                <a:cs typeface="Arial"/>
                <a:sym typeface="Arial"/>
              </a:rPr>
              <a:t>Mức</a:t>
            </a:r>
            <a:r>
              <a:rPr lang="en-GB" sz="1400" b="1" i="0" u="none" strike="noStrike" cap="none">
                <a:solidFill>
                  <a:schemeClr val="dk1"/>
                </a:solidFill>
                <a:latin typeface="Arial"/>
                <a:ea typeface="Arial"/>
                <a:cs typeface="Arial"/>
                <a:sym typeface="Arial"/>
              </a:rPr>
              <a:t> </a:t>
            </a:r>
            <a:r>
              <a:rPr lang="en-GB" sz="1400" b="1" i="0" u="none" strike="noStrike" cap="none" err="1">
                <a:solidFill>
                  <a:schemeClr val="dk1"/>
                </a:solidFill>
                <a:latin typeface="Arial"/>
                <a:ea typeface="Arial"/>
                <a:cs typeface="Arial"/>
                <a:sym typeface="Arial"/>
              </a:rPr>
              <a:t>độ</a:t>
            </a:r>
            <a:r>
              <a:rPr lang="en-GB" sz="1400" b="1" i="0" u="none" strike="noStrike" cap="none">
                <a:solidFill>
                  <a:schemeClr val="dk1"/>
                </a:solidFill>
                <a:latin typeface="Arial"/>
                <a:ea typeface="Arial"/>
                <a:cs typeface="Arial"/>
                <a:sym typeface="Arial"/>
              </a:rPr>
              <a:t> </a:t>
            </a:r>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err="1">
                <a:solidFill>
                  <a:schemeClr val="dk1"/>
                </a:solidFill>
                <a:latin typeface="Arial"/>
                <a:ea typeface="Arial"/>
                <a:cs typeface="Arial"/>
                <a:sym typeface="Arial"/>
              </a:rPr>
              <a:t>ảnh</a:t>
            </a:r>
            <a:r>
              <a:rPr lang="en-GB" sz="1400" b="1" i="0" u="none" strike="noStrike" cap="none">
                <a:solidFill>
                  <a:schemeClr val="dk1"/>
                </a:solidFill>
                <a:latin typeface="Arial"/>
                <a:ea typeface="Arial"/>
                <a:cs typeface="Arial"/>
                <a:sym typeface="Arial"/>
              </a:rPr>
              <a:t> </a:t>
            </a:r>
            <a:r>
              <a:rPr lang="en-GB" sz="1400" b="1" i="0" u="none" strike="noStrike" cap="none" err="1">
                <a:solidFill>
                  <a:schemeClr val="dk1"/>
                </a:solidFill>
                <a:latin typeface="Arial"/>
                <a:ea typeface="Arial"/>
                <a:cs typeface="Arial"/>
                <a:sym typeface="Arial"/>
              </a:rPr>
              <a:t>hưởng</a:t>
            </a:r>
            <a:endParaRPr sz="1800" b="0" i="0" u="none" strike="noStrike" cap="none" err="1">
              <a:solidFill>
                <a:srgbClr val="000000"/>
              </a:solidFill>
              <a:latin typeface="Arial"/>
              <a:ea typeface="Arial"/>
              <a:cs typeface="Arial"/>
              <a:sym typeface="Arial"/>
            </a:endParaRPr>
          </a:p>
        </p:txBody>
      </p:sp>
      <p:cxnSp>
        <p:nvCxnSpPr>
          <p:cNvPr id="867" name="Google Shape;867;p65"/>
          <p:cNvCxnSpPr/>
          <p:nvPr/>
        </p:nvCxnSpPr>
        <p:spPr>
          <a:xfrm rot="10800000">
            <a:off x="4547672" y="5100080"/>
            <a:ext cx="0" cy="1796048"/>
          </a:xfrm>
          <a:prstGeom prst="straightConnector1">
            <a:avLst/>
          </a:prstGeom>
          <a:noFill/>
          <a:ln w="9525" cap="flat" cmpd="sng">
            <a:solidFill>
              <a:schemeClr val="dk1"/>
            </a:solidFill>
            <a:prstDash val="solid"/>
            <a:round/>
            <a:headEnd type="none" w="sm" len="sm"/>
            <a:tailEnd type="triangle" w="med" len="med"/>
          </a:ln>
        </p:spPr>
      </p:cxnSp>
      <p:cxnSp>
        <p:nvCxnSpPr>
          <p:cNvPr id="868" name="Google Shape;868;p65"/>
          <p:cNvCxnSpPr/>
          <p:nvPr/>
        </p:nvCxnSpPr>
        <p:spPr>
          <a:xfrm>
            <a:off x="3290020" y="5910873"/>
            <a:ext cx="2509069" cy="0"/>
          </a:xfrm>
          <a:prstGeom prst="straightConnector1">
            <a:avLst/>
          </a:prstGeom>
          <a:noFill/>
          <a:ln w="9525" cap="flat" cmpd="sng">
            <a:solidFill>
              <a:schemeClr val="dk1"/>
            </a:solidFill>
            <a:prstDash val="solid"/>
            <a:round/>
            <a:headEnd type="none" w="sm" len="sm"/>
            <a:tailEnd type="triangle" w="med" len="med"/>
          </a:ln>
        </p:spPr>
      </p:cxnSp>
      <p:sp>
        <p:nvSpPr>
          <p:cNvPr id="869" name="Google Shape;869;p65"/>
          <p:cNvSpPr txBox="1"/>
          <p:nvPr/>
        </p:nvSpPr>
        <p:spPr>
          <a:xfrm>
            <a:off x="667813" y="6172979"/>
            <a:ext cx="1036190"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err="1">
                <a:solidFill>
                  <a:schemeClr val="dk1"/>
                </a:solidFill>
                <a:latin typeface="Arial"/>
                <a:ea typeface="Arial"/>
                <a:cs typeface="Arial"/>
                <a:sym typeface="Arial"/>
              </a:rPr>
              <a:t>Mức</a:t>
            </a:r>
            <a:r>
              <a:rPr lang="en-GB" sz="1400" b="1" i="0" u="none" strike="noStrike" cap="none">
                <a:solidFill>
                  <a:schemeClr val="dk1"/>
                </a:solidFill>
                <a:latin typeface="Arial"/>
                <a:ea typeface="Arial"/>
                <a:cs typeface="Arial"/>
                <a:sym typeface="Arial"/>
              </a:rPr>
              <a:t> </a:t>
            </a:r>
            <a:r>
              <a:rPr lang="en-GB" sz="1400" b="1" i="0" u="none" strike="noStrike" cap="none" err="1">
                <a:solidFill>
                  <a:schemeClr val="dk1"/>
                </a:solidFill>
                <a:latin typeface="Arial"/>
                <a:ea typeface="Arial"/>
                <a:cs typeface="Arial"/>
                <a:sym typeface="Arial"/>
              </a:rPr>
              <a:t>độ</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err="1">
                <a:solidFill>
                  <a:schemeClr val="dk1"/>
                </a:solidFill>
                <a:latin typeface="Arial"/>
                <a:ea typeface="Arial"/>
                <a:cs typeface="Arial"/>
                <a:sym typeface="Arial"/>
              </a:rPr>
              <a:t>tham</a:t>
            </a:r>
            <a:r>
              <a:rPr lang="en-GB" sz="1400" b="1" i="0" u="none" strike="noStrike" cap="none">
                <a:solidFill>
                  <a:schemeClr val="dk1"/>
                </a:solidFill>
                <a:latin typeface="Arial"/>
                <a:ea typeface="Arial"/>
                <a:cs typeface="Arial"/>
                <a:sym typeface="Arial"/>
              </a:rPr>
              <a:t> </a:t>
            </a:r>
            <a:r>
              <a:rPr lang="en-GB" sz="1400" b="1" i="0" u="none" strike="noStrike" cap="none" err="1">
                <a:solidFill>
                  <a:schemeClr val="dk1"/>
                </a:solidFill>
                <a:latin typeface="Arial"/>
                <a:ea typeface="Arial"/>
                <a:cs typeface="Arial"/>
                <a:sym typeface="Arial"/>
              </a:rPr>
              <a:t>gia</a:t>
            </a:r>
            <a:r>
              <a:rPr lang="en-GB" sz="1400" b="1" i="0" u="none" strike="noStrike" cap="none">
                <a:solidFill>
                  <a:schemeClr val="dk1"/>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p:txBody>
      </p:sp>
      <p:sp>
        <p:nvSpPr>
          <p:cNvPr id="870" name="Google Shape;870;p65"/>
          <p:cNvSpPr txBox="1"/>
          <p:nvPr/>
        </p:nvSpPr>
        <p:spPr>
          <a:xfrm>
            <a:off x="4603359" y="4972197"/>
            <a:ext cx="82017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Cao </a:t>
            </a:r>
            <a:endParaRPr/>
          </a:p>
        </p:txBody>
      </p:sp>
      <p:sp>
        <p:nvSpPr>
          <p:cNvPr id="871" name="Google Shape;871;p65"/>
          <p:cNvSpPr txBox="1"/>
          <p:nvPr/>
        </p:nvSpPr>
        <p:spPr>
          <a:xfrm>
            <a:off x="4603359" y="6542270"/>
            <a:ext cx="1308756"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err="1">
                <a:solidFill>
                  <a:srgbClr val="000000"/>
                </a:solidFill>
                <a:latin typeface="Arial"/>
                <a:ea typeface="Arial"/>
                <a:cs typeface="Arial"/>
                <a:sym typeface="Arial"/>
              </a:rPr>
              <a:t>Thấp</a:t>
            </a:r>
            <a:endParaRPr sz="1400" b="0" i="0" u="none" strike="noStrike" cap="none" err="1">
              <a:solidFill>
                <a:srgbClr val="000000"/>
              </a:solidFill>
              <a:latin typeface="Arial"/>
              <a:ea typeface="Arial"/>
              <a:cs typeface="Arial"/>
              <a:sym typeface="Arial"/>
            </a:endParaRPr>
          </a:p>
        </p:txBody>
      </p:sp>
      <p:sp>
        <p:nvSpPr>
          <p:cNvPr id="872" name="Google Shape;872;p65"/>
          <p:cNvSpPr txBox="1"/>
          <p:nvPr/>
        </p:nvSpPr>
        <p:spPr>
          <a:xfrm>
            <a:off x="2911615" y="5716696"/>
            <a:ext cx="769282"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err="1">
                <a:solidFill>
                  <a:srgbClr val="000000"/>
                </a:solidFill>
                <a:latin typeface="Arial"/>
                <a:ea typeface="Arial"/>
                <a:cs typeface="Arial"/>
                <a:sym typeface="Arial"/>
              </a:rPr>
              <a:t>Gián</a:t>
            </a:r>
            <a:r>
              <a:rPr lang="en-GB" sz="1400" b="0" i="0" u="none" strike="noStrike" cap="none">
                <a:solidFill>
                  <a:srgbClr val="000000"/>
                </a:solidFill>
                <a:latin typeface="Arial"/>
                <a:ea typeface="Arial"/>
                <a:cs typeface="Arial"/>
                <a:sym typeface="Arial"/>
              </a:rPr>
              <a:t> </a:t>
            </a:r>
            <a:r>
              <a:rPr lang="en-GB" sz="1400" b="0" i="0" u="none" strike="noStrike" cap="none" err="1">
                <a:solidFill>
                  <a:srgbClr val="000000"/>
                </a:solidFill>
                <a:latin typeface="Arial"/>
                <a:ea typeface="Arial"/>
                <a:cs typeface="Arial"/>
                <a:sym typeface="Arial"/>
              </a:rPr>
              <a:t>tiếp</a:t>
            </a:r>
            <a:endParaRPr sz="1400" b="0" i="0" u="none" strike="noStrike" cap="none" err="1">
              <a:solidFill>
                <a:srgbClr val="000000"/>
              </a:solidFill>
              <a:latin typeface="Arial"/>
              <a:ea typeface="Arial"/>
              <a:cs typeface="Arial"/>
              <a:sym typeface="Arial"/>
            </a:endParaRPr>
          </a:p>
        </p:txBody>
      </p:sp>
      <p:sp>
        <p:nvSpPr>
          <p:cNvPr id="873" name="Google Shape;873;p65"/>
          <p:cNvSpPr txBox="1"/>
          <p:nvPr/>
        </p:nvSpPr>
        <p:spPr>
          <a:xfrm>
            <a:off x="5800671" y="5646233"/>
            <a:ext cx="769282"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err="1">
                <a:solidFill>
                  <a:srgbClr val="000000"/>
                </a:solidFill>
                <a:latin typeface="Arial"/>
                <a:ea typeface="Arial"/>
                <a:cs typeface="Arial"/>
                <a:sym typeface="Arial"/>
              </a:rPr>
              <a:t>Trực</a:t>
            </a:r>
            <a:r>
              <a:rPr lang="en-GB" sz="1400" b="0" i="0" u="none" strike="noStrike" cap="none">
                <a:solidFill>
                  <a:srgbClr val="000000"/>
                </a:solidFill>
                <a:latin typeface="Arial"/>
                <a:ea typeface="Arial"/>
                <a:cs typeface="Arial"/>
                <a:sym typeface="Arial"/>
              </a:rPr>
              <a:t> </a:t>
            </a:r>
            <a:r>
              <a:rPr lang="en-GB" sz="1400" b="0" i="0" u="none" strike="noStrike" cap="none" err="1">
                <a:solidFill>
                  <a:srgbClr val="000000"/>
                </a:solidFill>
                <a:latin typeface="Arial"/>
                <a:ea typeface="Arial"/>
                <a:cs typeface="Arial"/>
                <a:sym typeface="Arial"/>
              </a:rPr>
              <a:t>tiếp</a:t>
            </a:r>
            <a:r>
              <a:rPr lang="en-GB" sz="1400" b="0" i="0" u="none" strike="noStrike" cap="none">
                <a:solidFill>
                  <a:srgbClr val="000000"/>
                </a:solidFill>
                <a:latin typeface="Arial"/>
                <a:ea typeface="Arial"/>
                <a:cs typeface="Arial"/>
                <a:sym typeface="Arial"/>
              </a:rPr>
              <a:t> </a:t>
            </a:r>
            <a:endParaRPr/>
          </a:p>
        </p:txBody>
      </p:sp>
      <p:cxnSp>
        <p:nvCxnSpPr>
          <p:cNvPr id="874" name="Google Shape;874;p65"/>
          <p:cNvCxnSpPr/>
          <p:nvPr/>
        </p:nvCxnSpPr>
        <p:spPr>
          <a:xfrm rot="10800000">
            <a:off x="1942308" y="5234388"/>
            <a:ext cx="0" cy="519358"/>
          </a:xfrm>
          <a:prstGeom prst="straightConnector1">
            <a:avLst/>
          </a:prstGeom>
          <a:noFill/>
          <a:ln w="9525" cap="flat" cmpd="sng">
            <a:solidFill>
              <a:schemeClr val="dk1"/>
            </a:solidFill>
            <a:prstDash val="solid"/>
            <a:round/>
            <a:headEnd type="none" w="sm" len="sm"/>
            <a:tailEnd type="triangle" w="med" len="med"/>
          </a:ln>
        </p:spPr>
      </p:cxnSp>
      <p:cxnSp>
        <p:nvCxnSpPr>
          <p:cNvPr id="875" name="Google Shape;875;p65"/>
          <p:cNvCxnSpPr/>
          <p:nvPr/>
        </p:nvCxnSpPr>
        <p:spPr>
          <a:xfrm>
            <a:off x="1758010" y="6434569"/>
            <a:ext cx="368596" cy="0"/>
          </a:xfrm>
          <a:prstGeom prst="straightConnector1">
            <a:avLst/>
          </a:prstGeom>
          <a:noFill/>
          <a:ln w="9525" cap="flat" cmpd="sng">
            <a:solidFill>
              <a:schemeClr val="dk1"/>
            </a:solidFill>
            <a:prstDash val="solid"/>
            <a:round/>
            <a:headEnd type="none" w="sm" len="sm"/>
            <a:tailEnd type="triangle" w="med" len="med"/>
          </a:ln>
        </p:spPr>
      </p:cxnSp>
      <p:sp>
        <p:nvSpPr>
          <p:cNvPr id="876" name="Google Shape;876;p65"/>
          <p:cNvSpPr/>
          <p:nvPr/>
        </p:nvSpPr>
        <p:spPr>
          <a:xfrm>
            <a:off x="450850" y="1175657"/>
            <a:ext cx="5956300" cy="7410203"/>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877" name="Google Shape;877;p65"/>
          <p:cNvSpPr txBox="1"/>
          <p:nvPr/>
        </p:nvSpPr>
        <p:spPr>
          <a:xfrm>
            <a:off x="668350" y="627950"/>
            <a:ext cx="263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Mô-</a:t>
            </a:r>
            <a:r>
              <a:rPr lang="en-GB" err="1">
                <a:latin typeface="Calibri"/>
                <a:ea typeface="Calibri"/>
                <a:cs typeface="Calibri"/>
                <a:sym typeface="Calibri"/>
              </a:rPr>
              <a:t>đun</a:t>
            </a:r>
            <a:r>
              <a:rPr lang="en-GB">
                <a:latin typeface="Calibri"/>
                <a:ea typeface="Calibri"/>
                <a:cs typeface="Calibri"/>
                <a:sym typeface="Calibri"/>
              </a:rPr>
              <a:t> 4, </a:t>
            </a:r>
            <a:r>
              <a:rPr lang="en-GB" err="1">
                <a:latin typeface="Calibri"/>
                <a:ea typeface="Calibri"/>
                <a:cs typeface="Calibri"/>
                <a:sym typeface="Calibri"/>
              </a:rPr>
              <a:t>hoạt</a:t>
            </a:r>
            <a:r>
              <a:rPr lang="en-GB">
                <a:latin typeface="Calibri"/>
                <a:ea typeface="Calibri"/>
                <a:cs typeface="Calibri"/>
                <a:sym typeface="Calibri"/>
              </a:rPr>
              <a:t> </a:t>
            </a:r>
            <a:r>
              <a:rPr lang="en-GB" err="1">
                <a:latin typeface="Calibri"/>
                <a:ea typeface="Calibri"/>
                <a:cs typeface="Calibri"/>
                <a:sym typeface="Calibri"/>
              </a:rPr>
              <a:t>động</a:t>
            </a:r>
            <a:r>
              <a:rPr lang="en-GB">
                <a:latin typeface="Calibri"/>
                <a:ea typeface="Calibri"/>
                <a:cs typeface="Calibri"/>
                <a:sym typeface="Calibri"/>
              </a:rPr>
              <a:t> 3</a:t>
            </a:r>
            <a:endParaRPr>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2E318A9B-6D1F-00BB-9719-C595326CD72A}"/>
              </a:ext>
            </a:extLst>
          </p:cNvPr>
          <p:cNvSpPr>
            <a:spLocks noGrp="1"/>
          </p:cNvSpPr>
          <p:nvPr>
            <p:ph type="sldNum" idx="12"/>
          </p:nvPr>
        </p:nvSpPr>
        <p:spPr/>
        <p:txBody>
          <a:bodyPr/>
          <a:lstStyle/>
          <a:p>
            <a:fld id="{00000000-1234-1234-1234-123412341234}" type="slidenum">
              <a:rPr lang="en-GB"/>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7" name="Google Shape;887;g147b4394393_0_0"/>
          <p:cNvSpPr txBox="1"/>
          <p:nvPr/>
        </p:nvSpPr>
        <p:spPr>
          <a:xfrm>
            <a:off x="744629" y="719155"/>
            <a:ext cx="5632060" cy="800179"/>
          </a:xfrm>
          <a:prstGeom prst="rect">
            <a:avLst/>
          </a:prstGeom>
          <a:noFill/>
          <a:ln>
            <a:noFill/>
          </a:ln>
        </p:spPr>
        <p:txBody>
          <a:bodyPr spcFirstLastPara="1" wrap="square" lIns="91425" tIns="45700" rIns="91425" bIns="45700" anchor="t" anchorCtr="0">
            <a:spAutoFit/>
          </a:bodyPr>
          <a:lstStyle/>
          <a:p>
            <a:pPr>
              <a:spcAft>
                <a:spcPts val="600"/>
              </a:spcAft>
              <a:buSzPts val="1400"/>
            </a:pPr>
            <a:r>
              <a:rPr lang="en-GB" sz="1400" b="1" i="0" u="none" strike="noStrike" cap="none" dirty="0">
                <a:solidFill>
                  <a:srgbClr val="456980"/>
                </a:solidFill>
                <a:latin typeface="Arial"/>
                <a:ea typeface="Arial"/>
                <a:cs typeface="Arial"/>
                <a:sym typeface="Arial"/>
              </a:rPr>
              <a:t>NHÀ TÀI TRỢ</a:t>
            </a:r>
            <a:r>
              <a:rPr lang="en-GB" b="1" dirty="0">
                <a:solidFill>
                  <a:srgbClr val="456980"/>
                </a:solidFill>
              </a:rPr>
              <a:t> </a:t>
            </a:r>
            <a:endParaRPr lang="en-US" sz="1400" i="0" u="none" strike="noStrike" cap="none" dirty="0">
              <a:latin typeface="Arial"/>
              <a:ea typeface="Arial"/>
              <a:cs typeface="Arial"/>
            </a:endParaRPr>
          </a:p>
          <a:p>
            <a:pPr>
              <a:spcAft>
                <a:spcPts val="600"/>
              </a:spcAft>
              <a:buSzPts val="1100"/>
            </a:pPr>
            <a:r>
              <a:rPr lang="en-GB" sz="1100" dirty="0" err="1">
                <a:solidFill>
                  <a:srgbClr val="456980"/>
                </a:solidFill>
              </a:rPr>
              <a:t>Dự</a:t>
            </a:r>
            <a:r>
              <a:rPr lang="en-GB" sz="1100" dirty="0">
                <a:solidFill>
                  <a:srgbClr val="456980"/>
                </a:solidFill>
              </a:rPr>
              <a:t> </a:t>
            </a:r>
            <a:r>
              <a:rPr lang="en-GB" sz="1100" dirty="0" err="1">
                <a:solidFill>
                  <a:srgbClr val="456980"/>
                </a:solidFill>
              </a:rPr>
              <a:t>án</a:t>
            </a:r>
            <a:r>
              <a:rPr lang="en-GB" sz="1100" dirty="0">
                <a:solidFill>
                  <a:srgbClr val="456980"/>
                </a:solidFill>
              </a:rPr>
              <a:t> </a:t>
            </a:r>
            <a:r>
              <a:rPr lang="en-GB" sz="1100" dirty="0" err="1">
                <a:solidFill>
                  <a:srgbClr val="456980"/>
                </a:solidFill>
              </a:rPr>
              <a:t>được</a:t>
            </a:r>
            <a:r>
              <a:rPr lang="en-GB" sz="1100" dirty="0">
                <a:solidFill>
                  <a:srgbClr val="456980"/>
                </a:solidFill>
              </a:rPr>
              <a:t> </a:t>
            </a:r>
            <a:r>
              <a:rPr lang="en-GB" sz="1100" dirty="0" err="1">
                <a:solidFill>
                  <a:srgbClr val="456980"/>
                </a:solidFill>
              </a:rPr>
              <a:t>nhận</a:t>
            </a:r>
            <a:r>
              <a:rPr lang="en-GB" sz="1100" dirty="0">
                <a:solidFill>
                  <a:srgbClr val="456980"/>
                </a:solidFill>
              </a:rPr>
              <a:t> </a:t>
            </a:r>
            <a:r>
              <a:rPr lang="en-GB" sz="1100" dirty="0" err="1">
                <a:solidFill>
                  <a:srgbClr val="456980"/>
                </a:solidFill>
              </a:rPr>
              <a:t>sự</a:t>
            </a:r>
            <a:r>
              <a:rPr lang="en-GB" sz="1100" dirty="0">
                <a:solidFill>
                  <a:srgbClr val="456980"/>
                </a:solidFill>
              </a:rPr>
              <a:t> </a:t>
            </a:r>
            <a:r>
              <a:rPr lang="en-GB" sz="1100" dirty="0" err="1">
                <a:solidFill>
                  <a:srgbClr val="456980"/>
                </a:solidFill>
              </a:rPr>
              <a:t>hỗ</a:t>
            </a:r>
            <a:r>
              <a:rPr lang="en-GB" sz="1100" dirty="0">
                <a:solidFill>
                  <a:srgbClr val="456980"/>
                </a:solidFill>
              </a:rPr>
              <a:t> </a:t>
            </a:r>
            <a:r>
              <a:rPr lang="en-GB" sz="1100" dirty="0" err="1">
                <a:solidFill>
                  <a:srgbClr val="456980"/>
                </a:solidFill>
              </a:rPr>
              <a:t>trợ</a:t>
            </a:r>
            <a:r>
              <a:rPr lang="en-GB" sz="1100" dirty="0">
                <a:solidFill>
                  <a:srgbClr val="456980"/>
                </a:solidFill>
              </a:rPr>
              <a:t> </a:t>
            </a:r>
            <a:r>
              <a:rPr lang="en-GB" sz="1100" dirty="0" err="1">
                <a:solidFill>
                  <a:srgbClr val="456980"/>
                </a:solidFill>
              </a:rPr>
              <a:t>từ</a:t>
            </a:r>
            <a:r>
              <a:rPr lang="en-GB" sz="1100" dirty="0">
                <a:solidFill>
                  <a:srgbClr val="456980"/>
                </a:solidFill>
              </a:rPr>
              <a:t> </a:t>
            </a:r>
            <a:r>
              <a:rPr lang="en-GB" sz="1100" dirty="0" err="1">
                <a:solidFill>
                  <a:srgbClr val="456980"/>
                </a:solidFill>
              </a:rPr>
              <a:t>Tổ</a:t>
            </a:r>
            <a:r>
              <a:rPr lang="en-GB" sz="1100" dirty="0">
                <a:solidFill>
                  <a:srgbClr val="456980"/>
                </a:solidFill>
              </a:rPr>
              <a:t> </a:t>
            </a:r>
            <a:r>
              <a:rPr lang="en-GB" sz="1100" dirty="0" err="1">
                <a:solidFill>
                  <a:srgbClr val="456980"/>
                </a:solidFill>
              </a:rPr>
              <a:t>chức</a:t>
            </a:r>
            <a:r>
              <a:rPr lang="en-GB" sz="1100" dirty="0">
                <a:solidFill>
                  <a:srgbClr val="456980"/>
                </a:solidFill>
              </a:rPr>
              <a:t> </a:t>
            </a:r>
            <a:r>
              <a:rPr lang="en-GB" sz="1100" dirty="0" err="1">
                <a:solidFill>
                  <a:srgbClr val="456980"/>
                </a:solidFill>
              </a:rPr>
              <a:t>Wellcome</a:t>
            </a:r>
            <a:r>
              <a:rPr lang="en-GB" sz="1100" dirty="0">
                <a:solidFill>
                  <a:srgbClr val="456980"/>
                </a:solidFill>
              </a:rPr>
              <a:t> Trust [106680] </a:t>
            </a:r>
            <a:r>
              <a:rPr lang="en-GB" sz="1100" dirty="0" err="1">
                <a:solidFill>
                  <a:srgbClr val="456980"/>
                </a:solidFill>
              </a:rPr>
              <a:t>và</a:t>
            </a:r>
            <a:r>
              <a:rPr lang="en-GB" sz="1100" dirty="0">
                <a:solidFill>
                  <a:srgbClr val="456980"/>
                </a:solidFill>
              </a:rPr>
              <a:t> </a:t>
            </a:r>
            <a:r>
              <a:rPr lang="en-GB" sz="1100" dirty="0" err="1">
                <a:solidFill>
                  <a:srgbClr val="456980"/>
                </a:solidFill>
              </a:rPr>
              <a:t>Đại</a:t>
            </a:r>
            <a:r>
              <a:rPr lang="en-GB" sz="1100" dirty="0">
                <a:solidFill>
                  <a:srgbClr val="456980"/>
                </a:solidFill>
              </a:rPr>
              <a:t> </a:t>
            </a:r>
            <a:r>
              <a:rPr lang="en-GB" sz="1100" dirty="0" err="1">
                <a:solidFill>
                  <a:srgbClr val="456980"/>
                </a:solidFill>
              </a:rPr>
              <a:t>sứ</a:t>
            </a:r>
            <a:r>
              <a:rPr lang="en-GB" sz="1100" dirty="0">
                <a:solidFill>
                  <a:srgbClr val="456980"/>
                </a:solidFill>
              </a:rPr>
              <a:t> </a:t>
            </a:r>
            <a:r>
              <a:rPr lang="en-GB" sz="1100" dirty="0" err="1">
                <a:solidFill>
                  <a:srgbClr val="456980"/>
                </a:solidFill>
              </a:rPr>
              <a:t>quán</a:t>
            </a:r>
            <a:r>
              <a:rPr lang="en-GB" sz="1100" dirty="0">
                <a:solidFill>
                  <a:srgbClr val="456980"/>
                </a:solidFill>
              </a:rPr>
              <a:t> Anh </a:t>
            </a:r>
            <a:r>
              <a:rPr lang="en-GB" sz="1100" dirty="0" err="1">
                <a:solidFill>
                  <a:srgbClr val="456980"/>
                </a:solidFill>
              </a:rPr>
              <a:t>tại</a:t>
            </a:r>
            <a:r>
              <a:rPr lang="en-GB" sz="1100" dirty="0">
                <a:solidFill>
                  <a:srgbClr val="456980"/>
                </a:solidFill>
              </a:rPr>
              <a:t> Hà </a:t>
            </a:r>
            <a:r>
              <a:rPr lang="en-GB" sz="1100" dirty="0" err="1">
                <a:solidFill>
                  <a:srgbClr val="456980"/>
                </a:solidFill>
              </a:rPr>
              <a:t>Nội</a:t>
            </a:r>
            <a:r>
              <a:rPr lang="en-GB" sz="1100" dirty="0">
                <a:solidFill>
                  <a:srgbClr val="456980"/>
                </a:solidFill>
              </a:rPr>
              <a:t>.</a:t>
            </a:r>
            <a:endParaRPr sz="1400" b="1" i="0" u="none" strike="noStrike" cap="none" dirty="0">
              <a:solidFill>
                <a:srgbClr val="456980"/>
              </a:solidFill>
              <a:latin typeface="Arial"/>
              <a:ea typeface="Arial"/>
              <a:cs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3733775397"/>
              </p:ext>
            </p:extLst>
          </p:nvPr>
        </p:nvGraphicFramePr>
        <p:xfrm>
          <a:off x="763346" y="4529142"/>
          <a:ext cx="5539389" cy="4885981"/>
        </p:xfrm>
        <a:graphic>
          <a:graphicData uri="http://schemas.openxmlformats.org/drawingml/2006/table">
            <a:tbl>
              <a:tblPr firstRow="1" bandRow="1">
                <a:tableStyleId>{6A197176-FE07-4446-A634-2CB2BC9E9628}</a:tableStyleId>
              </a:tblPr>
              <a:tblGrid>
                <a:gridCol w="1365985">
                  <a:extLst>
                    <a:ext uri="{9D8B030D-6E8A-4147-A177-3AD203B41FA5}">
                      <a16:colId xmlns:a16="http://schemas.microsoft.com/office/drawing/2014/main" val="283227572"/>
                    </a:ext>
                  </a:extLst>
                </a:gridCol>
                <a:gridCol w="4173404">
                  <a:extLst>
                    <a:ext uri="{9D8B030D-6E8A-4147-A177-3AD203B41FA5}">
                      <a16:colId xmlns:a16="http://schemas.microsoft.com/office/drawing/2014/main" val="87364397"/>
                    </a:ext>
                  </a:extLst>
                </a:gridCol>
              </a:tblGrid>
              <a:tr h="352697">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vi-VN" sz="1100" b="1" dirty="0">
                        <a:solidFill>
                          <a:srgbClr val="456980"/>
                        </a:solidFill>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49863167"/>
                  </a:ext>
                </a:extLst>
              </a:tr>
              <a:tr h="370840">
                <a:tc>
                  <a:txBody>
                    <a:bodyPr/>
                    <a:lstStyle/>
                    <a:p>
                      <a:r>
                        <a:rPr lang="en-GB" sz="1100" b="1" err="1">
                          <a:solidFill>
                            <a:srgbClr val="456980"/>
                          </a:solidFill>
                        </a:rPr>
                        <a:t>Điều</a:t>
                      </a:r>
                      <a:r>
                        <a:rPr lang="en-GB" sz="1100" b="1" dirty="0">
                          <a:solidFill>
                            <a:srgbClr val="456980"/>
                          </a:solidFill>
                        </a:rPr>
                        <a:t> </a:t>
                      </a:r>
                      <a:r>
                        <a:rPr lang="en-GB" sz="1100" b="1" err="1">
                          <a:solidFill>
                            <a:srgbClr val="456980"/>
                          </a:solidFill>
                        </a:rPr>
                        <a:t>phối</a:t>
                      </a:r>
                      <a:r>
                        <a:rPr lang="en-GB" sz="1100" b="1" dirty="0">
                          <a:solidFill>
                            <a:srgbClr val="456980"/>
                          </a:solidFill>
                        </a:rPr>
                        <a:t> </a:t>
                      </a:r>
                      <a:r>
                        <a:rPr lang="en-GB" sz="1100" b="1" err="1">
                          <a:solidFill>
                            <a:srgbClr val="456980"/>
                          </a:solidFill>
                        </a:rPr>
                        <a:t>dự</a:t>
                      </a:r>
                      <a:r>
                        <a:rPr lang="en-GB" sz="1100" b="1" baseline="0" dirty="0">
                          <a:solidFill>
                            <a:srgbClr val="456980"/>
                          </a:solidFill>
                        </a:rPr>
                        <a:t> </a:t>
                      </a:r>
                      <a:r>
                        <a:rPr lang="en-GB" sz="1100" b="1" err="1">
                          <a:solidFill>
                            <a:srgbClr val="456980"/>
                          </a:solidFill>
                        </a:rPr>
                        <a:t>án</a:t>
                      </a:r>
                      <a:r>
                        <a:rPr lang="en-GB" sz="1100" b="1" dirty="0">
                          <a:solidFill>
                            <a:srgbClr val="456980"/>
                          </a:solidFill>
                        </a:rPr>
                        <a:t>:</a:t>
                      </a:r>
                      <a:r>
                        <a:rPr lang="en-GB" sz="1100" b="1" i="0" u="none" strike="noStrike" cap="none" dirty="0">
                          <a:solidFill>
                            <a:srgbClr val="456980"/>
                          </a:solidFill>
                          <a:latin typeface="Arial"/>
                          <a:cs typeface="Arial"/>
                        </a:rPr>
                        <a:t> </a:t>
                      </a:r>
                      <a:endParaRPr lang="en-US" sz="1100" dirty="0"/>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456980"/>
                        </a:buClr>
                        <a:buSzPts val="1200"/>
                        <a:buFont typeface="Arial"/>
                        <a:buNone/>
                      </a:pPr>
                      <a:r>
                        <a:rPr lang="vi-VN" sz="1100" dirty="0">
                          <a:solidFill>
                            <a:srgbClr val="456980"/>
                          </a:solidFill>
                        </a:rPr>
                        <a:t>Nguyễn Bích Phương - </a:t>
                      </a:r>
                      <a:r>
                        <a:rPr lang="en-US" sz="1100" b="0" i="1" u="none" strike="noStrike" cap="none" err="1">
                          <a:solidFill>
                            <a:srgbClr val="456980"/>
                          </a:solidFill>
                          <a:latin typeface="Arial"/>
                          <a:cs typeface="Arial"/>
                        </a:rPr>
                        <a:t>Điều</a:t>
                      </a:r>
                      <a:r>
                        <a:rPr lang="en-US" sz="1100" b="0" i="1" u="none" strike="noStrike" cap="none" baseline="0" dirty="0">
                          <a:solidFill>
                            <a:srgbClr val="456980"/>
                          </a:solidFill>
                          <a:latin typeface="Arial"/>
                          <a:cs typeface="Arial"/>
                        </a:rPr>
                        <a:t> </a:t>
                      </a:r>
                      <a:r>
                        <a:rPr lang="en-US" sz="1100" b="0" i="1" u="none" strike="noStrike" cap="none" baseline="0" err="1">
                          <a:solidFill>
                            <a:srgbClr val="456980"/>
                          </a:solidFill>
                          <a:latin typeface="Arial"/>
                          <a:cs typeface="Arial"/>
                        </a:rPr>
                        <a:t>phối</a:t>
                      </a:r>
                      <a:r>
                        <a:rPr lang="en-US" sz="1100" b="0" i="1" u="none" strike="noStrike" cap="none" baseline="0" dirty="0">
                          <a:solidFill>
                            <a:srgbClr val="456980"/>
                          </a:solidFill>
                          <a:latin typeface="Arial"/>
                          <a:cs typeface="Arial"/>
                        </a:rPr>
                        <a:t> </a:t>
                      </a:r>
                      <a:r>
                        <a:rPr lang="en-US" sz="1100" b="0" i="1" u="none" strike="noStrike" cap="none" baseline="0" err="1">
                          <a:solidFill>
                            <a:srgbClr val="456980"/>
                          </a:solidFill>
                          <a:latin typeface="Arial"/>
                          <a:cs typeface="Arial"/>
                        </a:rPr>
                        <a:t>viên</a:t>
                      </a:r>
                      <a:r>
                        <a:rPr lang="en-US" sz="1100" b="0" i="1" u="none" strike="noStrike" cap="none" baseline="0" dirty="0">
                          <a:solidFill>
                            <a:srgbClr val="456980"/>
                          </a:solidFill>
                          <a:latin typeface="Arial"/>
                          <a:cs typeface="Arial"/>
                        </a:rPr>
                        <a:t> </a:t>
                      </a:r>
                      <a:r>
                        <a:rPr lang="en-US" sz="1100" b="0" i="1" u="none" strike="noStrike" cap="none" baseline="0" err="1">
                          <a:solidFill>
                            <a:srgbClr val="456980"/>
                          </a:solidFill>
                          <a:latin typeface="Arial"/>
                          <a:cs typeface="Arial"/>
                        </a:rPr>
                        <a:t>dự</a:t>
                      </a:r>
                      <a:r>
                        <a:rPr lang="en-US" sz="1100" b="0" i="1" u="none" strike="noStrike" cap="none" baseline="0" dirty="0">
                          <a:solidFill>
                            <a:srgbClr val="456980"/>
                          </a:solidFill>
                          <a:latin typeface="Arial"/>
                          <a:cs typeface="Arial"/>
                        </a:rPr>
                        <a:t> </a:t>
                      </a:r>
                      <a:r>
                        <a:rPr lang="en-US" sz="1100" b="0" i="1" u="none" strike="noStrike" cap="none" baseline="0" err="1">
                          <a:solidFill>
                            <a:srgbClr val="456980"/>
                          </a:solidFill>
                          <a:latin typeface="Arial"/>
                          <a:cs typeface="Arial"/>
                        </a:rPr>
                        <a:t>án</a:t>
                      </a:r>
                      <a:r>
                        <a:rPr lang="en-US" sz="1100" b="0" i="1" u="none" strike="noStrike" cap="none" baseline="0" dirty="0">
                          <a:solidFill>
                            <a:srgbClr val="456980"/>
                          </a:solidFill>
                          <a:latin typeface="Arial"/>
                          <a:cs typeface="Arial"/>
                        </a:rPr>
                        <a:t> </a:t>
                      </a:r>
                      <a:r>
                        <a:rPr lang="en-US" sz="1100" b="0" i="1" u="none" strike="noStrike" cap="none" baseline="0" err="1">
                          <a:solidFill>
                            <a:srgbClr val="456980"/>
                          </a:solidFill>
                          <a:latin typeface="Arial"/>
                          <a:cs typeface="Arial"/>
                        </a:rPr>
                        <a:t>cao</a:t>
                      </a:r>
                      <a:r>
                        <a:rPr lang="en-US" sz="1100" b="0" i="1" u="none" strike="noStrike" cap="none" baseline="0">
                          <a:solidFill>
                            <a:srgbClr val="456980"/>
                          </a:solidFill>
                          <a:latin typeface="Arial"/>
                          <a:cs typeface="Arial"/>
                        </a:rPr>
                        <a:t> </a:t>
                      </a:r>
                      <a:r>
                        <a:rPr lang="en-US" sz="1100" b="0" i="1" u="none" strike="noStrike" cap="none" baseline="0" err="1">
                          <a:solidFill>
                            <a:srgbClr val="456980"/>
                          </a:solidFill>
                          <a:latin typeface="Arial"/>
                          <a:cs typeface="Arial"/>
                        </a:rPr>
                        <a:t>cấp</a:t>
                      </a:r>
                      <a:endParaRPr lang="en-US" sz="1100" b="0" i="1" u="none" strike="noStrike" cap="none" baseline="0" dirty="0" err="1">
                        <a:solidFill>
                          <a:srgbClr val="456980"/>
                        </a:solidFill>
                        <a:latin typeface="Arial"/>
                        <a:cs typeface="Arial"/>
                      </a:endParaRPr>
                    </a:p>
                    <a:p>
                      <a:pPr marL="0" marR="0" lvl="0" indent="0" algn="just">
                        <a:lnSpc>
                          <a:spcPct val="100000"/>
                        </a:lnSpc>
                        <a:spcBef>
                          <a:spcPts val="0"/>
                        </a:spcBef>
                        <a:spcAft>
                          <a:spcPts val="0"/>
                        </a:spcAft>
                        <a:buSzPts val="1200"/>
                        <a:buFont typeface="Arial"/>
                        <a:buNone/>
                      </a:pPr>
                      <a:r>
                        <a:rPr lang="vi-VN" sz="1100" b="0" i="1" u="none" strike="noStrike" cap="none" dirty="0">
                          <a:solidFill>
                            <a:srgbClr val="456980"/>
                          </a:solidFill>
                          <a:latin typeface="Arial"/>
                          <a:cs typeface="Arial"/>
                        </a:rPr>
                        <a:t>Phòng Kết nối Khoa học với Công chúng, OUCRU-VN</a:t>
                      </a:r>
                      <a:endParaRPr lang="en-US" sz="1100" b="0" i="1" u="none" strike="noStrike" cap="none" dirty="0">
                        <a:solidFill>
                          <a:srgbClr val="456980"/>
                        </a:solidFill>
                        <a:latin typeface="Arial"/>
                        <a:cs typeface="Arial"/>
                        <a:sym typeface="Arial"/>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a:noFill/>
                    </a:lnT>
                    <a:lnB w="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7057189"/>
                  </a:ext>
                </a:extLst>
              </a:tr>
              <a:tr h="370840">
                <a:tc>
                  <a:txBody>
                    <a:bodyPr/>
                    <a:lstStyle/>
                    <a:p>
                      <a:r>
                        <a:rPr lang="en-GB" sz="1100" b="1" dirty="0">
                          <a:solidFill>
                            <a:srgbClr val="456980"/>
                          </a:solidFill>
                        </a:rPr>
                        <a:t>Quản </a:t>
                      </a:r>
                      <a:r>
                        <a:rPr lang="en-GB" sz="1100" b="1" err="1">
                          <a:solidFill>
                            <a:srgbClr val="456980"/>
                          </a:solidFill>
                        </a:rPr>
                        <a:t>lý</a:t>
                      </a:r>
                      <a:r>
                        <a:rPr lang="en-GB" sz="1100" b="1" dirty="0">
                          <a:solidFill>
                            <a:srgbClr val="456980"/>
                          </a:solidFill>
                        </a:rPr>
                        <a:t> </a:t>
                      </a:r>
                      <a:r>
                        <a:rPr lang="en-GB" sz="1100" b="1" err="1">
                          <a:solidFill>
                            <a:srgbClr val="456980"/>
                          </a:solidFill>
                        </a:rPr>
                        <a:t>dự</a:t>
                      </a:r>
                      <a:r>
                        <a:rPr lang="en-GB" sz="1100" b="1" dirty="0">
                          <a:solidFill>
                            <a:srgbClr val="456980"/>
                          </a:solidFill>
                        </a:rPr>
                        <a:t> </a:t>
                      </a:r>
                      <a:r>
                        <a:rPr lang="en-GB" sz="1100" b="1" err="1">
                          <a:solidFill>
                            <a:srgbClr val="456980"/>
                          </a:solidFill>
                        </a:rPr>
                        <a:t>án</a:t>
                      </a:r>
                      <a:r>
                        <a:rPr lang="en-GB" sz="1100" b="1" dirty="0">
                          <a:solidFill>
                            <a:srgbClr val="456980"/>
                          </a:solidFill>
                        </a:rPr>
                        <a:t>:</a:t>
                      </a:r>
                      <a:endParaRPr lang="en-US" sz="1100" dirty="0"/>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buClr>
                          <a:srgbClr val="456980"/>
                        </a:buClr>
                        <a:buSzPts val="1200"/>
                      </a:pPr>
                      <a:r>
                        <a:rPr lang="en-GB" sz="1100" b="0" i="0" u="none" strike="noStrike" cap="none" dirty="0">
                          <a:solidFill>
                            <a:srgbClr val="456980"/>
                          </a:solidFill>
                          <a:latin typeface="Arial"/>
                          <a:cs typeface="Arial"/>
                        </a:rPr>
                        <a:t>Tiến </a:t>
                      </a:r>
                      <a:r>
                        <a:rPr lang="en-GB" sz="1100" b="0" i="0" u="none" strike="noStrike" cap="none" err="1">
                          <a:solidFill>
                            <a:srgbClr val="456980"/>
                          </a:solidFill>
                          <a:latin typeface="Arial"/>
                          <a:cs typeface="Arial"/>
                        </a:rPr>
                        <a:t>sĩ</a:t>
                      </a:r>
                      <a:r>
                        <a:rPr lang="en-GB" sz="1100" b="0" i="0" u="none" strike="noStrike" cap="none" dirty="0">
                          <a:solidFill>
                            <a:srgbClr val="456980"/>
                          </a:solidFill>
                          <a:latin typeface="Arial"/>
                          <a:cs typeface="Arial"/>
                        </a:rPr>
                        <a:t> </a:t>
                      </a:r>
                      <a:r>
                        <a:rPr lang="vi-VN" sz="1100" b="0" i="0" u="none" strike="noStrike" cap="none" err="1">
                          <a:solidFill>
                            <a:srgbClr val="456980"/>
                          </a:solidFill>
                          <a:latin typeface="Arial"/>
                          <a:cs typeface="Arial"/>
                        </a:rPr>
                        <a:t>Mary</a:t>
                      </a:r>
                      <a:r>
                        <a:rPr lang="vi-VN" sz="1100" b="0" i="0" u="none" strike="noStrike" cap="none" dirty="0">
                          <a:solidFill>
                            <a:srgbClr val="456980"/>
                          </a:solidFill>
                          <a:latin typeface="Arial"/>
                          <a:cs typeface="Arial"/>
                        </a:rPr>
                        <a:t> </a:t>
                      </a:r>
                      <a:r>
                        <a:rPr lang="vi-VN" sz="1100" b="0" i="0" u="none" strike="noStrike" cap="none" err="1">
                          <a:solidFill>
                            <a:srgbClr val="456980"/>
                          </a:solidFill>
                          <a:latin typeface="Arial"/>
                          <a:cs typeface="Arial"/>
                        </a:rPr>
                        <a:t>Chambers</a:t>
                      </a:r>
                      <a:r>
                        <a:rPr lang="vi-VN" sz="1100" dirty="0">
                          <a:solidFill>
                            <a:srgbClr val="456980"/>
                          </a:solidFill>
                        </a:rPr>
                        <a:t> - </a:t>
                      </a:r>
                      <a:r>
                        <a:rPr lang="vi-VN" sz="1100" b="0" i="1" u="none" strike="noStrike" cap="none" dirty="0">
                          <a:solidFill>
                            <a:srgbClr val="456980"/>
                          </a:solidFill>
                          <a:latin typeface="Arial"/>
                          <a:cs typeface="Arial"/>
                        </a:rPr>
                        <a:t>Tr</a:t>
                      </a:r>
                      <a:r>
                        <a:rPr lang="vi-VN" sz="1100" i="1" dirty="0">
                          <a:solidFill>
                            <a:srgbClr val="456980"/>
                          </a:solidFill>
                        </a:rPr>
                        <a:t>ưởng phòng </a:t>
                      </a:r>
                      <a:endParaRPr lang="en-US" sz="1100" b="0" i="1" u="none" strike="noStrike" cap="none">
                        <a:solidFill>
                          <a:srgbClr val="456980"/>
                        </a:solidFill>
                        <a:latin typeface="Arial"/>
                        <a:cs typeface="Arial"/>
                      </a:endParaRPr>
                    </a:p>
                    <a:p>
                      <a:pPr lvl="0" algn="just">
                        <a:buSzPts val="1200"/>
                        <a:buNone/>
                      </a:pPr>
                      <a:r>
                        <a:rPr lang="vi-VN" sz="1100" i="1" dirty="0">
                          <a:solidFill>
                            <a:srgbClr val="456980"/>
                          </a:solidFill>
                        </a:rPr>
                        <a:t>Phòng Kết nối Khoa học với Công chúng, </a:t>
                      </a:r>
                      <a:r>
                        <a:rPr lang="vi-VN" sz="1100" b="0" i="1" u="none" strike="noStrike" cap="none" dirty="0">
                          <a:solidFill>
                            <a:srgbClr val="456980"/>
                          </a:solidFill>
                          <a:latin typeface="Arial"/>
                          <a:cs typeface="Arial"/>
                        </a:rPr>
                        <a:t>OUCRU-VN</a:t>
                      </a:r>
                      <a:endParaRPr lang="en-US" sz="1100" b="0" i="1" u="none" strike="noStrike" cap="none">
                        <a:solidFill>
                          <a:srgbClr val="456980"/>
                        </a:solidFill>
                        <a:latin typeface="Arial"/>
                        <a:cs typeface="Arial"/>
                      </a:endParaRPr>
                    </a:p>
                    <a:p>
                      <a:pPr lvl="0" algn="just">
                        <a:buSzPts val="1200"/>
                        <a:buNone/>
                      </a:pPr>
                      <a:endParaRPr lang="en-US" sz="1100" dirty="0">
                        <a:solidFill>
                          <a:srgbClr val="456980"/>
                        </a:solidFill>
                      </a:endParaRPr>
                    </a:p>
                    <a:p>
                      <a:pPr lvl="0" algn="just">
                        <a:buSzPts val="1200"/>
                        <a:buNone/>
                      </a:pPr>
                      <a:r>
                        <a:rPr lang="vi-VN" sz="1100" b="0" i="0" u="none" strike="noStrike" cap="none" err="1">
                          <a:solidFill>
                            <a:srgbClr val="456980"/>
                          </a:solidFill>
                          <a:latin typeface="Arial"/>
                          <a:cs typeface="Arial"/>
                        </a:rPr>
                        <a:t>Jaom</a:t>
                      </a:r>
                      <a:r>
                        <a:rPr lang="vi-VN" sz="1100" b="0" i="0" u="none" strike="noStrike" cap="none" dirty="0">
                          <a:solidFill>
                            <a:srgbClr val="456980"/>
                          </a:solidFill>
                          <a:latin typeface="Arial"/>
                          <a:cs typeface="Arial"/>
                        </a:rPr>
                        <a:t> </a:t>
                      </a:r>
                      <a:r>
                        <a:rPr lang="vi-VN" sz="1100" b="0" i="0" u="none" strike="noStrike" cap="none" err="1">
                          <a:solidFill>
                            <a:srgbClr val="456980"/>
                          </a:solidFill>
                          <a:latin typeface="Arial"/>
                          <a:cs typeface="Arial"/>
                        </a:rPr>
                        <a:t>Fisher</a:t>
                      </a:r>
                      <a:r>
                        <a:rPr lang="vi-VN" sz="1100" dirty="0">
                          <a:solidFill>
                            <a:srgbClr val="456980"/>
                          </a:solidFill>
                        </a:rPr>
                        <a:t> - </a:t>
                      </a:r>
                      <a:r>
                        <a:rPr lang="vi-VN" sz="1100" i="1">
                          <a:solidFill>
                            <a:srgbClr val="456980"/>
                          </a:solidFill>
                        </a:rPr>
                        <a:t>Quản lý Chương trình Tăng cường Kết nối Nghiên cứu Khoa học với cộng đồng.</a:t>
                      </a:r>
                      <a:endParaRPr lang="en-US" sz="1100" i="1" dirty="0">
                        <a:solidFill>
                          <a:srgbClr val="456980"/>
                        </a:solidFill>
                      </a:endParaRPr>
                    </a:p>
                    <a:p>
                      <a:pPr lvl="0" algn="just">
                        <a:buSzPts val="1200"/>
                        <a:buNone/>
                      </a:pPr>
                      <a:r>
                        <a:rPr lang="vi-VN" sz="1100" b="0" i="1" u="none" strike="noStrike" noProof="0" dirty="0">
                          <a:solidFill>
                            <a:srgbClr val="456980"/>
                          </a:solidFill>
                          <a:latin typeface="Arial"/>
                        </a:rPr>
                        <a:t>Phòng Kết nối Khoa học với Công chúng, </a:t>
                      </a:r>
                      <a:r>
                        <a:rPr lang="vi-VN" sz="1100" b="0" i="1" u="none" strike="noStrike" cap="none" dirty="0">
                          <a:solidFill>
                            <a:srgbClr val="456980"/>
                          </a:solidFill>
                          <a:latin typeface="Arial"/>
                          <a:cs typeface="Arial"/>
                        </a:rPr>
                        <a:t>OUCRU-VN</a:t>
                      </a:r>
                      <a:endParaRPr lang="en-US" sz="1100" i="1">
                        <a:solidFill>
                          <a:srgbClr val="456980"/>
                        </a:solidFill>
                        <a:sym typeface="Arial"/>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5151762"/>
                  </a:ext>
                </a:extLst>
              </a:tr>
              <a:tr h="293914">
                <a:tc gridSpan="2">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GB" sz="1100" b="1" err="1">
                          <a:solidFill>
                            <a:srgbClr val="456980"/>
                          </a:solidFill>
                        </a:rPr>
                        <a:t>Phòng</a:t>
                      </a:r>
                      <a:r>
                        <a:rPr lang="en-GB" sz="1100" b="1" dirty="0">
                          <a:solidFill>
                            <a:srgbClr val="456980"/>
                          </a:solidFill>
                        </a:rPr>
                        <a:t> </a:t>
                      </a:r>
                      <a:r>
                        <a:rPr lang="en-GB" sz="1100" b="1" err="1">
                          <a:solidFill>
                            <a:srgbClr val="456980"/>
                          </a:solidFill>
                        </a:rPr>
                        <a:t>Kết</a:t>
                      </a:r>
                      <a:r>
                        <a:rPr lang="en-GB" sz="1100" b="1" dirty="0">
                          <a:solidFill>
                            <a:srgbClr val="456980"/>
                          </a:solidFill>
                        </a:rPr>
                        <a:t> </a:t>
                      </a:r>
                      <a:r>
                        <a:rPr lang="en-GB" sz="1100" b="1" err="1">
                          <a:solidFill>
                            <a:srgbClr val="456980"/>
                          </a:solidFill>
                        </a:rPr>
                        <a:t>nối</a:t>
                      </a:r>
                      <a:r>
                        <a:rPr lang="en-GB" sz="1100" b="1" dirty="0">
                          <a:solidFill>
                            <a:srgbClr val="456980"/>
                          </a:solidFill>
                        </a:rPr>
                        <a:t> Khoa </a:t>
                      </a:r>
                      <a:r>
                        <a:rPr lang="en-GB" sz="1100" b="1" err="1">
                          <a:solidFill>
                            <a:srgbClr val="456980"/>
                          </a:solidFill>
                        </a:rPr>
                        <a:t>học</a:t>
                      </a:r>
                      <a:r>
                        <a:rPr lang="en-GB" sz="1100" b="1" dirty="0">
                          <a:solidFill>
                            <a:srgbClr val="456980"/>
                          </a:solidFill>
                        </a:rPr>
                        <a:t> </a:t>
                      </a:r>
                      <a:r>
                        <a:rPr lang="en-GB" sz="1100" b="1" err="1">
                          <a:solidFill>
                            <a:srgbClr val="456980"/>
                          </a:solidFill>
                        </a:rPr>
                        <a:t>với</a:t>
                      </a:r>
                      <a:r>
                        <a:rPr lang="en-GB" sz="1100" b="1" dirty="0">
                          <a:solidFill>
                            <a:srgbClr val="456980"/>
                          </a:solidFill>
                        </a:rPr>
                        <a:t> Công </a:t>
                      </a:r>
                      <a:r>
                        <a:rPr lang="en-GB" sz="1100" b="1" i="0" u="none" strike="noStrike" cap="none" err="1">
                          <a:solidFill>
                            <a:srgbClr val="456980"/>
                          </a:solidFill>
                          <a:latin typeface="Arial"/>
                          <a:cs typeface="Arial"/>
                        </a:rPr>
                        <a:t>Chúng</a:t>
                      </a:r>
                      <a:r>
                        <a:rPr lang="en-GB" sz="1100" b="1" i="0" u="none" strike="noStrike" cap="none" dirty="0">
                          <a:solidFill>
                            <a:srgbClr val="456980"/>
                          </a:solidFill>
                          <a:latin typeface="Arial"/>
                          <a:cs typeface="Arial"/>
                        </a:rPr>
                        <a:t> (PCE), OUCRU-VN</a:t>
                      </a:r>
                      <a:endParaRPr lang="en-GB" sz="1100" b="1" baseline="0">
                        <a:solidFill>
                          <a:srgbClr val="456980"/>
                        </a:solidFill>
                        <a:sym typeface="Arial"/>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173075"/>
                  </a:ext>
                </a:extLst>
              </a:tr>
              <a:tr h="370840">
                <a:tc>
                  <a:txBody>
                    <a:bodyPr/>
                    <a:lstStyle/>
                    <a:p>
                      <a:endParaRPr lang="en-US" sz="1100" dirty="0"/>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456980"/>
                        </a:buClr>
                        <a:buSzPts val="1200"/>
                        <a:buFont typeface="Arial"/>
                        <a:buNone/>
                      </a:pPr>
                      <a:r>
                        <a:rPr lang="vi-VN" sz="1100" dirty="0">
                          <a:solidFill>
                            <a:srgbClr val="456980"/>
                          </a:solidFill>
                        </a:rPr>
                        <a:t>Nguyễn Thanh Hà</a:t>
                      </a:r>
                      <a:r>
                        <a:rPr lang="vi-VN" sz="1100" b="0" i="0" u="none" strike="noStrike" cap="none" dirty="0">
                          <a:solidFill>
                            <a:srgbClr val="456980"/>
                          </a:solidFill>
                          <a:latin typeface="Arial"/>
                          <a:cs typeface="Arial"/>
                        </a:rPr>
                        <a:t>	</a:t>
                      </a:r>
                      <a:endParaRPr lang="vi-VN" sz="1100" b="0" i="0" u="none" strike="noStrike" cap="none">
                        <a:solidFill>
                          <a:schemeClr val="dk1"/>
                        </a:solidFill>
                        <a:latin typeface="Arial"/>
                        <a:cs typeface="Arial"/>
                      </a:endParaRPr>
                    </a:p>
                    <a:p>
                      <a:pPr marL="0" marR="0" lvl="0" indent="0" algn="l" rtl="0">
                        <a:lnSpc>
                          <a:spcPct val="100000"/>
                        </a:lnSpc>
                        <a:spcBef>
                          <a:spcPts val="0"/>
                        </a:spcBef>
                        <a:spcAft>
                          <a:spcPts val="0"/>
                        </a:spcAft>
                        <a:buSzPts val="1200"/>
                        <a:buFont typeface="Arial"/>
                        <a:buNone/>
                      </a:pPr>
                      <a:r>
                        <a:rPr lang="vi-VN" sz="1100" dirty="0">
                          <a:solidFill>
                            <a:srgbClr val="456980"/>
                          </a:solidFill>
                        </a:rPr>
                        <a:t>Nguyễn Hoàng Yến</a:t>
                      </a:r>
                      <a:endParaRPr lang="en-US" sz="1100" dirty="0">
                        <a:solidFill>
                          <a:srgbClr val="456980"/>
                        </a:solidFill>
                      </a:endParaRPr>
                    </a:p>
                    <a:p>
                      <a:pPr marL="0" marR="0" lvl="0" indent="0" algn="l" rtl="0">
                        <a:lnSpc>
                          <a:spcPct val="100000"/>
                        </a:lnSpc>
                        <a:spcBef>
                          <a:spcPts val="0"/>
                        </a:spcBef>
                        <a:spcAft>
                          <a:spcPts val="0"/>
                        </a:spcAft>
                        <a:buSzPts val="1200"/>
                        <a:buFont typeface="Arial"/>
                        <a:buNone/>
                      </a:pPr>
                      <a:r>
                        <a:rPr lang="vi-VN" sz="1100" dirty="0">
                          <a:solidFill>
                            <a:srgbClr val="456980"/>
                          </a:solidFill>
                        </a:rPr>
                        <a:t>Trần Đông Thái Hân </a:t>
                      </a:r>
                      <a:r>
                        <a:rPr lang="vi-VN" sz="1100" b="0" i="0" u="none" strike="noStrike" cap="none" dirty="0">
                          <a:solidFill>
                            <a:srgbClr val="456980"/>
                          </a:solidFill>
                          <a:latin typeface="Arial"/>
                          <a:cs typeface="Arial"/>
                        </a:rPr>
                        <a:t> </a:t>
                      </a:r>
                      <a:endParaRPr lang="vi-VN" sz="1100" b="0" i="0" u="none" strike="noStrike" cap="none">
                        <a:solidFill>
                          <a:schemeClr val="dk1"/>
                        </a:solidFill>
                        <a:latin typeface="Arial"/>
                        <a:cs typeface="Arial"/>
                      </a:endParaRPr>
                    </a:p>
                    <a:p>
                      <a:pPr lvl="0">
                        <a:buSzPts val="1200"/>
                        <a:buNone/>
                      </a:pPr>
                      <a:r>
                        <a:rPr lang="vi-VN" sz="1100" dirty="0">
                          <a:solidFill>
                            <a:srgbClr val="456980"/>
                          </a:solidFill>
                        </a:rPr>
                        <a:t>Văn Thùy Quí Hương </a:t>
                      </a:r>
                      <a:endParaRPr lang="vi-VN"/>
                    </a:p>
                    <a:p>
                      <a:pPr lvl="0">
                        <a:buNone/>
                      </a:pPr>
                      <a:r>
                        <a:rPr lang="vi-VN" sz="1100" b="0" i="0" u="none" strike="noStrike" noProof="0" dirty="0">
                          <a:solidFill>
                            <a:srgbClr val="456980"/>
                          </a:solidFill>
                          <a:latin typeface="Arial"/>
                        </a:rPr>
                        <a:t>Nguyễn Quốc Giang</a:t>
                      </a:r>
                      <a:endParaRPr lang="vi-VN" sz="1100"/>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a:noFill/>
                    </a:lnT>
                    <a:lnB w="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9233158"/>
                  </a:ext>
                </a:extLst>
              </a:tr>
              <a:tr h="254725">
                <a:tc gridSpan="2">
                  <a:txBody>
                    <a:bodyPr/>
                    <a:lstStyle/>
                    <a:p>
                      <a:pPr lvl="0">
                        <a:buNone/>
                      </a:pPr>
                      <a:r>
                        <a:rPr lang="en-GB" sz="1100" b="1" i="0" u="none" strike="noStrike" noProof="0" err="1">
                          <a:solidFill>
                            <a:srgbClr val="456980"/>
                          </a:solidFill>
                          <a:latin typeface="Arial"/>
                        </a:rPr>
                        <a:t>Đối</a:t>
                      </a:r>
                      <a:r>
                        <a:rPr lang="en-GB" sz="1100" b="1" i="0" u="none" strike="noStrike" noProof="0" dirty="0">
                          <a:solidFill>
                            <a:srgbClr val="456980"/>
                          </a:solidFill>
                          <a:latin typeface="Arial"/>
                        </a:rPr>
                        <a:t> </a:t>
                      </a:r>
                      <a:r>
                        <a:rPr lang="en-GB" sz="1100" b="1" i="0" u="none" strike="noStrike" noProof="0" err="1">
                          <a:solidFill>
                            <a:srgbClr val="456980"/>
                          </a:solidFill>
                          <a:latin typeface="Arial"/>
                        </a:rPr>
                        <a:t>tác</a:t>
                      </a:r>
                      <a:r>
                        <a:rPr lang="en-GB" sz="1100" b="1" i="0" u="none" strike="noStrike" noProof="0" dirty="0">
                          <a:solidFill>
                            <a:srgbClr val="456980"/>
                          </a:solidFill>
                          <a:latin typeface="Arial"/>
                        </a:rPr>
                        <a:t> </a:t>
                      </a:r>
                      <a:r>
                        <a:rPr lang="en-GB" sz="1100" b="1" i="0" u="none" strike="noStrike" noProof="0" err="1">
                          <a:solidFill>
                            <a:srgbClr val="456980"/>
                          </a:solidFill>
                          <a:latin typeface="Arial"/>
                        </a:rPr>
                        <a:t>địa</a:t>
                      </a:r>
                      <a:r>
                        <a:rPr lang="en-GB" sz="1100" b="1" i="0" u="none" strike="noStrike" noProof="0" dirty="0">
                          <a:solidFill>
                            <a:srgbClr val="456980"/>
                          </a:solidFill>
                          <a:latin typeface="Arial"/>
                        </a:rPr>
                        <a:t> </a:t>
                      </a:r>
                      <a:r>
                        <a:rPr lang="en-GB" sz="1100" b="1" i="0" u="none" strike="noStrike" noProof="0" err="1">
                          <a:solidFill>
                            <a:srgbClr val="456980"/>
                          </a:solidFill>
                          <a:latin typeface="Arial"/>
                        </a:rPr>
                        <a:t>phương</a:t>
                      </a:r>
                      <a:r>
                        <a:rPr lang="en-GB" sz="1100" b="1" i="0" u="none" strike="noStrike" noProof="0" dirty="0">
                          <a:solidFill>
                            <a:srgbClr val="456980"/>
                          </a:solidFill>
                          <a:latin typeface="Arial"/>
                        </a:rPr>
                        <a:t> </a:t>
                      </a:r>
                      <a:r>
                        <a:rPr lang="en-GB" sz="1100" b="1" i="0" u="none" strike="noStrike" noProof="0" err="1">
                          <a:solidFill>
                            <a:srgbClr val="456980"/>
                          </a:solidFill>
                          <a:latin typeface="Arial"/>
                        </a:rPr>
                        <a:t>tại</a:t>
                      </a:r>
                      <a:r>
                        <a:rPr lang="en-GB" sz="1100" b="1" i="0" u="none" strike="noStrike" noProof="0" dirty="0">
                          <a:solidFill>
                            <a:srgbClr val="456980"/>
                          </a:solidFill>
                          <a:latin typeface="Arial"/>
                        </a:rPr>
                        <a:t> </a:t>
                      </a:r>
                      <a:r>
                        <a:rPr lang="en-GB" sz="1100" b="1" i="0" u="none" strike="noStrike" noProof="0" err="1">
                          <a:solidFill>
                            <a:srgbClr val="456980"/>
                          </a:solidFill>
                          <a:latin typeface="Arial"/>
                        </a:rPr>
                        <a:t>Đắk</a:t>
                      </a:r>
                      <a:r>
                        <a:rPr lang="en-GB" sz="1100" b="1" i="0" u="none" strike="noStrike" noProof="0" dirty="0">
                          <a:solidFill>
                            <a:srgbClr val="456980"/>
                          </a:solidFill>
                          <a:latin typeface="Arial"/>
                        </a:rPr>
                        <a:t> </a:t>
                      </a:r>
                      <a:r>
                        <a:rPr lang="en-GB" sz="1100" b="1" i="0" u="none" strike="noStrike" noProof="0" err="1">
                          <a:solidFill>
                            <a:srgbClr val="456980"/>
                          </a:solidFill>
                          <a:latin typeface="Arial"/>
                        </a:rPr>
                        <a:t>Lắk</a:t>
                      </a:r>
                      <a:endParaRPr lang="en-GB" sz="1100" b="1" i="0" u="none" strike="noStrike" noProof="0" dirty="0" err="1">
                        <a:solidFill>
                          <a:srgbClr val="456980"/>
                        </a:solidFill>
                        <a:latin typeface="Arial"/>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49179"/>
                  </a:ext>
                </a:extLst>
              </a:tr>
              <a:tr h="764650">
                <a:tc>
                  <a:txBody>
                    <a:bodyPr/>
                    <a:lstStyle/>
                    <a:p>
                      <a:pPr lvl="0">
                        <a:buNone/>
                      </a:pPr>
                      <a:endParaRPr lang="en-US" sz="1100" dirty="0"/>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buClr>
                          <a:schemeClr val="dk1"/>
                        </a:buClr>
                        <a:buSzPts val="1200"/>
                      </a:pPr>
                      <a:r>
                        <a:rPr lang="vi-VN" sz="1100">
                          <a:solidFill>
                            <a:srgbClr val="456980"/>
                          </a:solidFill>
                        </a:rPr>
                        <a:t>Trung tâm kiểm soát bệnh tật (CDC) tỉnh </a:t>
                      </a:r>
                      <a:r>
                        <a:rPr lang="vi-VN" sz="1100" err="1">
                          <a:solidFill>
                            <a:srgbClr val="456980"/>
                          </a:solidFill>
                        </a:rPr>
                        <a:t>Đắk</a:t>
                      </a:r>
                      <a:r>
                        <a:rPr lang="vi-VN" sz="1100" dirty="0">
                          <a:solidFill>
                            <a:srgbClr val="456980"/>
                          </a:solidFill>
                        </a:rPr>
                        <a:t> </a:t>
                      </a:r>
                      <a:r>
                        <a:rPr lang="vi-VN" sz="1100" err="1">
                          <a:solidFill>
                            <a:srgbClr val="456980"/>
                          </a:solidFill>
                        </a:rPr>
                        <a:t>Lắk</a:t>
                      </a:r>
                      <a:endParaRPr lang="en-US" sz="1100">
                        <a:solidFill>
                          <a:srgbClr val="456980"/>
                        </a:solidFill>
                      </a:endParaRPr>
                    </a:p>
                    <a:p>
                      <a:pPr lvl="0">
                        <a:buSzPts val="1200"/>
                        <a:buNone/>
                      </a:pPr>
                      <a:r>
                        <a:rPr lang="vi-VN" sz="1100" dirty="0">
                          <a:solidFill>
                            <a:srgbClr val="456980"/>
                          </a:solidFill>
                        </a:rPr>
                        <a:t>Bác sĩ Mai Thị Phước Loan</a:t>
                      </a:r>
                      <a:r>
                        <a:rPr lang="en-AU" sz="1100" dirty="0">
                          <a:solidFill>
                            <a:srgbClr val="456980"/>
                          </a:solidFill>
                        </a:rPr>
                        <a:t> - </a:t>
                      </a:r>
                      <a:r>
                        <a:rPr lang="en-AU" sz="1100" i="1" dirty="0">
                          <a:solidFill>
                            <a:srgbClr val="456980"/>
                          </a:solidFill>
                        </a:rPr>
                        <a:t>T</a:t>
                      </a:r>
                      <a:r>
                        <a:rPr lang="vi-VN" sz="1100" i="1" dirty="0">
                          <a:solidFill>
                            <a:srgbClr val="456980"/>
                          </a:solidFill>
                        </a:rPr>
                        <a:t>hư ký Chương trình </a:t>
                      </a:r>
                      <a:endParaRPr lang="en-AU" sz="1100" i="1" dirty="0">
                        <a:solidFill>
                          <a:srgbClr val="456980"/>
                        </a:solidFill>
                      </a:endParaRPr>
                    </a:p>
                    <a:p>
                      <a:pPr lvl="0">
                        <a:buSzPts val="1200"/>
                        <a:buNone/>
                      </a:pPr>
                      <a:r>
                        <a:rPr lang="vi-VN" sz="1100" i="1" dirty="0">
                          <a:solidFill>
                            <a:srgbClr val="456980"/>
                          </a:solidFill>
                        </a:rPr>
                        <a:t>tiêm chủng mở rộng, tỉnh </a:t>
                      </a:r>
                      <a:r>
                        <a:rPr lang="vi-VN" sz="1100" i="1" err="1">
                          <a:solidFill>
                            <a:srgbClr val="456980"/>
                          </a:solidFill>
                        </a:rPr>
                        <a:t>Đắk</a:t>
                      </a:r>
                      <a:r>
                        <a:rPr lang="vi-VN" sz="1100" i="1" dirty="0">
                          <a:solidFill>
                            <a:srgbClr val="456980"/>
                          </a:solidFill>
                        </a:rPr>
                        <a:t> </a:t>
                      </a:r>
                      <a:r>
                        <a:rPr lang="vi-VN" sz="1100" i="1" err="1">
                          <a:solidFill>
                            <a:srgbClr val="456980"/>
                          </a:solidFill>
                        </a:rPr>
                        <a:t>Lắk</a:t>
                      </a:r>
                      <a:endParaRPr lang="vi-VN" sz="1100" i="1">
                        <a:solidFill>
                          <a:schemeClr val="dk1"/>
                        </a:solidFill>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0646417"/>
                  </a:ext>
                </a:extLst>
              </a:tr>
              <a:tr h="370840">
                <a:tc gridSpan="2">
                  <a:txBody>
                    <a:bodyPr/>
                    <a:lstStyle/>
                    <a:p>
                      <a:pPr marL="0" marR="0" lvl="0" indent="0" algn="ctr" rtl="0" eaLnBrk="1" fontAlgn="auto" latinLnBrk="0" hangingPunct="1">
                        <a:lnSpc>
                          <a:spcPct val="100000"/>
                        </a:lnSpc>
                        <a:spcBef>
                          <a:spcPts val="0"/>
                        </a:spcBef>
                        <a:spcAft>
                          <a:spcPts val="0"/>
                        </a:spcAft>
                        <a:buClr>
                          <a:srgbClr val="000000"/>
                        </a:buClr>
                        <a:buSzTx/>
                        <a:buFont typeface="Arial"/>
                        <a:buNone/>
                      </a:pPr>
                      <a:r>
                        <a:rPr lang="vi-VN" sz="1100" b="0" dirty="0">
                          <a:solidFill>
                            <a:srgbClr val="456980"/>
                          </a:solidFill>
                        </a:rPr>
                        <a:t>Mọi thắc mắc và góp ý về tài liệu này xin được gửi về</a:t>
                      </a:r>
                      <a:r>
                        <a:rPr lang="en-US" sz="1100" b="0" dirty="0">
                          <a:solidFill>
                            <a:srgbClr val="456980"/>
                          </a:solidFill>
                        </a:rPr>
                        <a:t>:</a:t>
                      </a:r>
                      <a:r>
                        <a:rPr lang="en-US" sz="1100" b="0" baseline="0" dirty="0">
                          <a:solidFill>
                            <a:srgbClr val="456980"/>
                          </a:solidFill>
                        </a:rPr>
                        <a:t> </a:t>
                      </a:r>
                      <a:endParaRPr lang="en-US"/>
                    </a:p>
                    <a:p>
                      <a:pPr marL="0" marR="0" lvl="0" indent="0" algn="ctr" rtl="0">
                        <a:lnSpc>
                          <a:spcPct val="100000"/>
                        </a:lnSpc>
                        <a:spcBef>
                          <a:spcPts val="0"/>
                        </a:spcBef>
                        <a:spcAft>
                          <a:spcPts val="0"/>
                        </a:spcAft>
                        <a:buSzTx/>
                        <a:buFont typeface="Arial"/>
                        <a:buNone/>
                      </a:pPr>
                      <a:r>
                        <a:rPr lang="en-GB" sz="1100" b="0" err="1">
                          <a:solidFill>
                            <a:srgbClr val="456980"/>
                          </a:solidFill>
                        </a:rPr>
                        <a:t>Phòng</a:t>
                      </a:r>
                      <a:r>
                        <a:rPr lang="en-GB" sz="1100" b="0" dirty="0">
                          <a:solidFill>
                            <a:srgbClr val="456980"/>
                          </a:solidFill>
                        </a:rPr>
                        <a:t> </a:t>
                      </a:r>
                      <a:r>
                        <a:rPr lang="en-GB" sz="1100" b="0" err="1">
                          <a:solidFill>
                            <a:srgbClr val="456980"/>
                          </a:solidFill>
                        </a:rPr>
                        <a:t>Kết</a:t>
                      </a:r>
                      <a:r>
                        <a:rPr lang="en-GB" sz="1100" b="0" dirty="0">
                          <a:solidFill>
                            <a:srgbClr val="456980"/>
                          </a:solidFill>
                        </a:rPr>
                        <a:t> </a:t>
                      </a:r>
                      <a:r>
                        <a:rPr lang="en-GB" sz="1100" b="0" err="1">
                          <a:solidFill>
                            <a:srgbClr val="456980"/>
                          </a:solidFill>
                        </a:rPr>
                        <a:t>nối</a:t>
                      </a:r>
                      <a:r>
                        <a:rPr lang="en-GB" sz="1100" b="0" dirty="0">
                          <a:solidFill>
                            <a:srgbClr val="456980"/>
                          </a:solidFill>
                        </a:rPr>
                        <a:t> Khoa </a:t>
                      </a:r>
                      <a:r>
                        <a:rPr lang="en-GB" sz="1100" b="0" err="1">
                          <a:solidFill>
                            <a:srgbClr val="456980"/>
                          </a:solidFill>
                        </a:rPr>
                        <a:t>học</a:t>
                      </a:r>
                      <a:r>
                        <a:rPr lang="en-GB" sz="1100" b="0" dirty="0">
                          <a:solidFill>
                            <a:srgbClr val="456980"/>
                          </a:solidFill>
                        </a:rPr>
                        <a:t> </a:t>
                      </a:r>
                      <a:r>
                        <a:rPr lang="en-GB" sz="1100" b="0" err="1">
                          <a:solidFill>
                            <a:srgbClr val="456980"/>
                          </a:solidFill>
                        </a:rPr>
                        <a:t>với</a:t>
                      </a:r>
                      <a:r>
                        <a:rPr lang="en-GB" sz="1100" b="0" dirty="0">
                          <a:solidFill>
                            <a:srgbClr val="456980"/>
                          </a:solidFill>
                        </a:rPr>
                        <a:t> Công </a:t>
                      </a:r>
                      <a:r>
                        <a:rPr lang="en-GB" sz="1100" b="0" i="0" u="none" strike="noStrike" cap="none" err="1">
                          <a:solidFill>
                            <a:srgbClr val="456980"/>
                          </a:solidFill>
                          <a:latin typeface="Arial"/>
                          <a:cs typeface="Arial"/>
                        </a:rPr>
                        <a:t>Chúng</a:t>
                      </a:r>
                      <a:r>
                        <a:rPr lang="en-GB" sz="1100" b="0" i="0" u="none" strike="noStrike" cap="none" dirty="0">
                          <a:solidFill>
                            <a:srgbClr val="456980"/>
                          </a:solidFill>
                          <a:latin typeface="Arial"/>
                          <a:cs typeface="Arial"/>
                        </a:rPr>
                        <a:t> (PCE), OUCRU-VN</a:t>
                      </a:r>
                      <a:r>
                        <a:rPr lang="en-GB" sz="1100" b="0" i="0" u="none" strike="noStrike" cap="none" baseline="0" dirty="0">
                          <a:solidFill>
                            <a:srgbClr val="456980"/>
                          </a:solidFill>
                          <a:latin typeface="Arial"/>
                          <a:cs typeface="Arial"/>
                        </a:rPr>
                        <a:t> </a:t>
                      </a:r>
                    </a:p>
                    <a:p>
                      <a:pPr marL="0" marR="0" lvl="0" indent="0" algn="ctr" rtl="0">
                        <a:lnSpc>
                          <a:spcPct val="100000"/>
                        </a:lnSpc>
                        <a:spcBef>
                          <a:spcPts val="0"/>
                        </a:spcBef>
                        <a:spcAft>
                          <a:spcPts val="0"/>
                        </a:spcAft>
                        <a:buSzTx/>
                        <a:buFont typeface="Arial"/>
                        <a:buNone/>
                      </a:pPr>
                      <a:r>
                        <a:rPr lang="en-US" sz="1100" b="0" i="0" u="none" strike="noStrike" cap="none" baseline="0" dirty="0">
                          <a:solidFill>
                            <a:srgbClr val="456980"/>
                          </a:solidFill>
                          <a:latin typeface="Arial"/>
                          <a:cs typeface="Arial"/>
                        </a:rPr>
                        <a:t>E</a:t>
                      </a:r>
                      <a:r>
                        <a:rPr lang="vi-VN" sz="1100" b="0" dirty="0">
                          <a:solidFill>
                            <a:srgbClr val="456980"/>
                          </a:solidFill>
                        </a:rPr>
                        <a:t>m</a:t>
                      </a:r>
                      <a:r>
                        <a:rPr lang="vi-VN" sz="1100" b="0" i="0" u="none" strike="noStrike" cap="none" dirty="0">
                          <a:solidFill>
                            <a:srgbClr val="456980"/>
                          </a:solidFill>
                          <a:latin typeface="Arial"/>
                          <a:cs typeface="Arial"/>
                        </a:rPr>
                        <a:t>ail </a:t>
                      </a:r>
                      <a:r>
                        <a:rPr lang="vi-VN" sz="1100" b="0" i="0" u="none" strike="noStrike" cap="none" noProof="0" dirty="0">
                          <a:solidFill>
                            <a:srgbClr val="456980"/>
                          </a:solidFill>
                          <a:latin typeface="Arial"/>
                          <a:cs typeface="Arial"/>
                        </a:rPr>
                        <a:t>publicengagement@oucru.org</a:t>
                      </a:r>
                      <a:endParaRPr lang="en-US" sz="1100" b="0" i="0" u="none" strike="noStrike" cap="none">
                        <a:solidFill>
                          <a:srgbClr val="456980"/>
                        </a:solidFill>
                        <a:latin typeface="Arial"/>
                        <a:cs typeface="Arial"/>
                      </a:endParaRPr>
                    </a:p>
                    <a:p>
                      <a:pPr lvl="0" defTabSz="914400">
                        <a:buNone/>
                        <a:tabLst/>
                        <a:defRPr/>
                      </a:pPr>
                      <a:endParaRPr lang="en-US" sz="1100" dirty="0"/>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94431554"/>
                  </a:ext>
                </a:extLst>
              </a:tr>
            </a:tbl>
          </a:graphicData>
        </a:graphic>
      </p:graphicFrame>
      <p:sp>
        <p:nvSpPr>
          <p:cNvPr id="7" name="TextBox 6">
            <a:extLst>
              <a:ext uri="{FF2B5EF4-FFF2-40B4-BE49-F238E27FC236}">
                <a16:creationId xmlns:a16="http://schemas.microsoft.com/office/drawing/2014/main" id="{710F2F90-0BAB-0CA4-FDA9-CA71C6785C00}"/>
              </a:ext>
            </a:extLst>
          </p:cNvPr>
          <p:cNvSpPr txBox="1"/>
          <p:nvPr/>
        </p:nvSpPr>
        <p:spPr>
          <a:xfrm>
            <a:off x="742037" y="4506455"/>
            <a:ext cx="38983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vi-VN" b="1">
                <a:solidFill>
                  <a:srgbClr val="456980"/>
                </a:solidFill>
              </a:rPr>
              <a:t>NHỮNG NGƯỜI THỰC HIỆN DỰ ÁN</a:t>
            </a:r>
            <a:endParaRPr lang="en-US"/>
          </a:p>
        </p:txBody>
      </p:sp>
      <p:sp>
        <p:nvSpPr>
          <p:cNvPr id="9" name="Google Shape;887;g147b4394393_0_0">
            <a:extLst>
              <a:ext uri="{FF2B5EF4-FFF2-40B4-BE49-F238E27FC236}">
                <a16:creationId xmlns:a16="http://schemas.microsoft.com/office/drawing/2014/main" id="{2537FCE8-1677-77DB-67A2-EB1191C1C565}"/>
              </a:ext>
            </a:extLst>
          </p:cNvPr>
          <p:cNvSpPr txBox="1"/>
          <p:nvPr/>
        </p:nvSpPr>
        <p:spPr>
          <a:xfrm>
            <a:off x="744066" y="1421890"/>
            <a:ext cx="5632060" cy="2908448"/>
          </a:xfrm>
          <a:prstGeom prst="rect">
            <a:avLst/>
          </a:prstGeom>
          <a:noFill/>
          <a:ln>
            <a:noFill/>
          </a:ln>
        </p:spPr>
        <p:txBody>
          <a:bodyPr spcFirstLastPara="1" wrap="square" lIns="91425" tIns="45700" rIns="91425" bIns="45700" anchor="t" anchorCtr="0">
            <a:spAutoFit/>
          </a:bodyPr>
          <a:lstStyle/>
          <a:p>
            <a:pPr>
              <a:spcAft>
                <a:spcPts val="600"/>
              </a:spcAft>
              <a:buSzPts val="1400"/>
            </a:pPr>
            <a:r>
              <a:rPr lang="en-GB" b="1" dirty="0">
                <a:solidFill>
                  <a:srgbClr val="456980"/>
                </a:solidFill>
              </a:rPr>
              <a:t>VỀ OUCRU </a:t>
            </a:r>
          </a:p>
          <a:p>
            <a:pPr algn="just">
              <a:spcAft>
                <a:spcPts val="600"/>
              </a:spcAft>
              <a:buSzPts val="1400"/>
            </a:pPr>
            <a:r>
              <a:rPr lang="en-GB" sz="1100" dirty="0" err="1">
                <a:solidFill>
                  <a:srgbClr val="456980"/>
                </a:solidFill>
              </a:rPr>
              <a:t>Đơn</a:t>
            </a:r>
            <a:r>
              <a:rPr lang="en-GB" sz="1100" dirty="0">
                <a:solidFill>
                  <a:srgbClr val="456980"/>
                </a:solidFill>
              </a:rPr>
              <a:t> </a:t>
            </a:r>
            <a:r>
              <a:rPr lang="en-GB" sz="1100" dirty="0" err="1">
                <a:solidFill>
                  <a:srgbClr val="456980"/>
                </a:solidFill>
              </a:rPr>
              <a:t>vị</a:t>
            </a:r>
            <a:r>
              <a:rPr lang="en-GB" sz="1100" dirty="0">
                <a:solidFill>
                  <a:srgbClr val="456980"/>
                </a:solidFill>
              </a:rPr>
              <a:t> </a:t>
            </a:r>
            <a:r>
              <a:rPr lang="en-GB" sz="1100" dirty="0" err="1">
                <a:solidFill>
                  <a:srgbClr val="456980"/>
                </a:solidFill>
              </a:rPr>
              <a:t>Nghiên</a:t>
            </a:r>
            <a:r>
              <a:rPr lang="en-GB" sz="1100" dirty="0">
                <a:solidFill>
                  <a:srgbClr val="456980"/>
                </a:solidFill>
              </a:rPr>
              <a:t> </a:t>
            </a:r>
            <a:r>
              <a:rPr lang="en-GB" sz="1100" dirty="0" err="1">
                <a:solidFill>
                  <a:srgbClr val="456980"/>
                </a:solidFill>
              </a:rPr>
              <a:t>cứu</a:t>
            </a:r>
            <a:r>
              <a:rPr lang="en-GB" sz="1100" dirty="0">
                <a:solidFill>
                  <a:srgbClr val="456980"/>
                </a:solidFill>
              </a:rPr>
              <a:t> Lâm </a:t>
            </a:r>
            <a:r>
              <a:rPr lang="en-GB" sz="1100" dirty="0" err="1">
                <a:solidFill>
                  <a:srgbClr val="456980"/>
                </a:solidFill>
              </a:rPr>
              <a:t>sàng</a:t>
            </a:r>
            <a:r>
              <a:rPr lang="en-GB" sz="1100" dirty="0">
                <a:solidFill>
                  <a:srgbClr val="456980"/>
                </a:solidFill>
              </a:rPr>
              <a:t> </a:t>
            </a:r>
            <a:r>
              <a:rPr lang="en-GB" sz="1100" dirty="0" err="1">
                <a:solidFill>
                  <a:srgbClr val="456980"/>
                </a:solidFill>
              </a:rPr>
              <a:t>Đại</a:t>
            </a:r>
            <a:r>
              <a:rPr lang="en-GB" sz="1100" dirty="0">
                <a:solidFill>
                  <a:srgbClr val="456980"/>
                </a:solidFill>
              </a:rPr>
              <a:t> </a:t>
            </a:r>
            <a:r>
              <a:rPr lang="en-GB" sz="1100" dirty="0" err="1">
                <a:solidFill>
                  <a:srgbClr val="456980"/>
                </a:solidFill>
              </a:rPr>
              <a:t>học</a:t>
            </a:r>
            <a:r>
              <a:rPr lang="en-GB" sz="1100" dirty="0">
                <a:solidFill>
                  <a:srgbClr val="456980"/>
                </a:solidFill>
              </a:rPr>
              <a:t> Oxford (OUCRU) </a:t>
            </a:r>
            <a:r>
              <a:rPr lang="en-GB" sz="1100" dirty="0" err="1">
                <a:solidFill>
                  <a:srgbClr val="456980"/>
                </a:solidFill>
              </a:rPr>
              <a:t>là</a:t>
            </a:r>
            <a:r>
              <a:rPr lang="en-GB" sz="1100" dirty="0">
                <a:solidFill>
                  <a:srgbClr val="456980"/>
                </a:solidFill>
              </a:rPr>
              <a:t> </a:t>
            </a:r>
            <a:r>
              <a:rPr lang="en-GB" sz="1100" dirty="0" err="1">
                <a:solidFill>
                  <a:srgbClr val="456980"/>
                </a:solidFill>
              </a:rPr>
              <a:t>đơn</a:t>
            </a:r>
            <a:r>
              <a:rPr lang="en-GB" sz="1100" dirty="0">
                <a:solidFill>
                  <a:srgbClr val="456980"/>
                </a:solidFill>
              </a:rPr>
              <a:t> </a:t>
            </a:r>
            <a:r>
              <a:rPr lang="en-GB" sz="1100" dirty="0" err="1">
                <a:solidFill>
                  <a:srgbClr val="456980"/>
                </a:solidFill>
              </a:rPr>
              <a:t>vị</a:t>
            </a:r>
            <a:r>
              <a:rPr lang="en-GB" sz="1100" dirty="0">
                <a:solidFill>
                  <a:srgbClr val="456980"/>
                </a:solidFill>
              </a:rPr>
              <a:t> </a:t>
            </a:r>
            <a:r>
              <a:rPr lang="en-GB" sz="1100" dirty="0" err="1">
                <a:solidFill>
                  <a:srgbClr val="456980"/>
                </a:solidFill>
              </a:rPr>
              <a:t>nghiên</a:t>
            </a:r>
            <a:r>
              <a:rPr lang="en-GB" sz="1100" dirty="0">
                <a:solidFill>
                  <a:srgbClr val="456980"/>
                </a:solidFill>
              </a:rPr>
              <a:t> </a:t>
            </a:r>
            <a:r>
              <a:rPr lang="en-GB" sz="1100" dirty="0" err="1">
                <a:solidFill>
                  <a:srgbClr val="456980"/>
                </a:solidFill>
              </a:rPr>
              <a:t>cứu</a:t>
            </a:r>
            <a:r>
              <a:rPr lang="en-GB" sz="1100" dirty="0">
                <a:solidFill>
                  <a:srgbClr val="456980"/>
                </a:solidFill>
              </a:rPr>
              <a:t> </a:t>
            </a:r>
            <a:r>
              <a:rPr lang="en-GB" sz="1100" dirty="0" err="1">
                <a:solidFill>
                  <a:srgbClr val="456980"/>
                </a:solidFill>
              </a:rPr>
              <a:t>lâm</a:t>
            </a:r>
            <a:r>
              <a:rPr lang="en-GB" sz="1100" dirty="0">
                <a:solidFill>
                  <a:srgbClr val="456980"/>
                </a:solidFill>
              </a:rPr>
              <a:t> </a:t>
            </a:r>
            <a:r>
              <a:rPr lang="en-GB" sz="1100" dirty="0" err="1">
                <a:solidFill>
                  <a:srgbClr val="456980"/>
                </a:solidFill>
              </a:rPr>
              <a:t>sàng</a:t>
            </a:r>
            <a:r>
              <a:rPr lang="en-GB" sz="1100" dirty="0">
                <a:solidFill>
                  <a:srgbClr val="456980"/>
                </a:solidFill>
              </a:rPr>
              <a:t> </a:t>
            </a:r>
            <a:r>
              <a:rPr lang="en-GB" sz="1100" dirty="0" err="1">
                <a:solidFill>
                  <a:srgbClr val="456980"/>
                </a:solidFill>
              </a:rPr>
              <a:t>và</a:t>
            </a:r>
            <a:r>
              <a:rPr lang="en-GB" sz="1100" dirty="0">
                <a:solidFill>
                  <a:srgbClr val="456980"/>
                </a:solidFill>
              </a:rPr>
              <a:t> y </a:t>
            </a:r>
            <a:r>
              <a:rPr lang="en-GB" sz="1100" dirty="0" err="1">
                <a:solidFill>
                  <a:srgbClr val="456980"/>
                </a:solidFill>
              </a:rPr>
              <a:t>tế</a:t>
            </a:r>
            <a:r>
              <a:rPr lang="en-GB" sz="1100" dirty="0">
                <a:solidFill>
                  <a:srgbClr val="456980"/>
                </a:solidFill>
              </a:rPr>
              <a:t> </a:t>
            </a:r>
            <a:r>
              <a:rPr lang="en-GB" sz="1100" dirty="0" err="1">
                <a:solidFill>
                  <a:srgbClr val="456980"/>
                </a:solidFill>
              </a:rPr>
              <a:t>cộng</a:t>
            </a:r>
            <a:r>
              <a:rPr lang="en-GB" sz="1100" dirty="0">
                <a:solidFill>
                  <a:srgbClr val="456980"/>
                </a:solidFill>
              </a:rPr>
              <a:t> </a:t>
            </a:r>
            <a:r>
              <a:rPr lang="en-GB" sz="1100" dirty="0" err="1">
                <a:solidFill>
                  <a:srgbClr val="456980"/>
                </a:solidFill>
              </a:rPr>
              <a:t>đồng</a:t>
            </a:r>
            <a:r>
              <a:rPr lang="en-GB" sz="1100" dirty="0">
                <a:solidFill>
                  <a:srgbClr val="456980"/>
                </a:solidFill>
              </a:rPr>
              <a:t> </a:t>
            </a:r>
            <a:r>
              <a:rPr lang="en-GB" sz="1100" dirty="0" err="1">
                <a:solidFill>
                  <a:srgbClr val="456980"/>
                </a:solidFill>
              </a:rPr>
              <a:t>quy</a:t>
            </a:r>
            <a:r>
              <a:rPr lang="en-GB" sz="1100" dirty="0">
                <a:solidFill>
                  <a:srgbClr val="456980"/>
                </a:solidFill>
              </a:rPr>
              <a:t> </a:t>
            </a:r>
            <a:r>
              <a:rPr lang="en-GB" sz="1100" dirty="0" err="1">
                <a:solidFill>
                  <a:srgbClr val="456980"/>
                </a:solidFill>
              </a:rPr>
              <a:t>mô</a:t>
            </a:r>
            <a:r>
              <a:rPr lang="en-GB" sz="1100" dirty="0">
                <a:solidFill>
                  <a:srgbClr val="456980"/>
                </a:solidFill>
              </a:rPr>
              <a:t> </a:t>
            </a:r>
            <a:r>
              <a:rPr lang="en-GB" sz="1100" dirty="0" err="1">
                <a:solidFill>
                  <a:srgbClr val="456980"/>
                </a:solidFill>
              </a:rPr>
              <a:t>lớn</a:t>
            </a:r>
            <a:r>
              <a:rPr lang="en-GB" sz="1100" dirty="0">
                <a:solidFill>
                  <a:srgbClr val="456980"/>
                </a:solidFill>
              </a:rPr>
              <a:t>, </a:t>
            </a:r>
            <a:r>
              <a:rPr lang="en-GB" sz="1100" dirty="0" err="1">
                <a:solidFill>
                  <a:srgbClr val="456980"/>
                </a:solidFill>
              </a:rPr>
              <a:t>với</a:t>
            </a:r>
            <a:r>
              <a:rPr lang="en-GB" sz="1100" dirty="0">
                <a:solidFill>
                  <a:srgbClr val="456980"/>
                </a:solidFill>
              </a:rPr>
              <a:t> </a:t>
            </a:r>
            <a:r>
              <a:rPr lang="en-GB" sz="1100" dirty="0" err="1">
                <a:solidFill>
                  <a:srgbClr val="456980"/>
                </a:solidFill>
              </a:rPr>
              <a:t>trụ</a:t>
            </a:r>
            <a:r>
              <a:rPr lang="en-GB" sz="1100" dirty="0">
                <a:solidFill>
                  <a:srgbClr val="456980"/>
                </a:solidFill>
              </a:rPr>
              <a:t> </a:t>
            </a:r>
            <a:r>
              <a:rPr lang="en-GB" sz="1100" dirty="0" err="1">
                <a:solidFill>
                  <a:srgbClr val="456980"/>
                </a:solidFill>
              </a:rPr>
              <a:t>sở</a:t>
            </a:r>
            <a:r>
              <a:rPr lang="en-GB" sz="1100" dirty="0">
                <a:solidFill>
                  <a:srgbClr val="456980"/>
                </a:solidFill>
              </a:rPr>
              <a:t> </a:t>
            </a:r>
            <a:r>
              <a:rPr lang="en-GB" sz="1100" dirty="0" err="1">
                <a:solidFill>
                  <a:srgbClr val="456980"/>
                </a:solidFill>
              </a:rPr>
              <a:t>tại</a:t>
            </a:r>
            <a:r>
              <a:rPr lang="en-GB" sz="1100" dirty="0">
                <a:solidFill>
                  <a:srgbClr val="456980"/>
                </a:solidFill>
              </a:rPr>
              <a:t> Việt Nam, Indonesia </a:t>
            </a:r>
            <a:r>
              <a:rPr lang="en-GB" sz="1100" dirty="0" err="1">
                <a:solidFill>
                  <a:srgbClr val="456980"/>
                </a:solidFill>
              </a:rPr>
              <a:t>và</a:t>
            </a:r>
            <a:r>
              <a:rPr lang="en-GB" sz="1100" dirty="0">
                <a:solidFill>
                  <a:srgbClr val="456980"/>
                </a:solidFill>
              </a:rPr>
              <a:t> Nepal. OUCRU </a:t>
            </a:r>
            <a:r>
              <a:rPr lang="en-GB" sz="1100" dirty="0" err="1">
                <a:solidFill>
                  <a:srgbClr val="456980"/>
                </a:solidFill>
              </a:rPr>
              <a:t>được</a:t>
            </a:r>
            <a:r>
              <a:rPr lang="en-GB" sz="1100" dirty="0">
                <a:solidFill>
                  <a:srgbClr val="456980"/>
                </a:solidFill>
              </a:rPr>
              <a:t> </a:t>
            </a:r>
            <a:r>
              <a:rPr lang="en-GB" sz="1100" dirty="0" err="1">
                <a:solidFill>
                  <a:srgbClr val="456980"/>
                </a:solidFill>
              </a:rPr>
              <a:t>thành</a:t>
            </a:r>
            <a:r>
              <a:rPr lang="en-GB" sz="1100" dirty="0">
                <a:solidFill>
                  <a:srgbClr val="456980"/>
                </a:solidFill>
              </a:rPr>
              <a:t> </a:t>
            </a:r>
            <a:r>
              <a:rPr lang="en-GB" sz="1100" dirty="0" err="1">
                <a:solidFill>
                  <a:srgbClr val="456980"/>
                </a:solidFill>
              </a:rPr>
              <a:t>lập</a:t>
            </a:r>
            <a:r>
              <a:rPr lang="en-GB" sz="1100" dirty="0">
                <a:solidFill>
                  <a:srgbClr val="456980"/>
                </a:solidFill>
              </a:rPr>
              <a:t> </a:t>
            </a:r>
            <a:r>
              <a:rPr lang="en-GB" sz="1100" dirty="0" err="1">
                <a:solidFill>
                  <a:srgbClr val="456980"/>
                </a:solidFill>
              </a:rPr>
              <a:t>năm</a:t>
            </a:r>
            <a:r>
              <a:rPr lang="en-GB" sz="1100" dirty="0">
                <a:solidFill>
                  <a:srgbClr val="456980"/>
                </a:solidFill>
              </a:rPr>
              <a:t> 1991, </a:t>
            </a:r>
            <a:r>
              <a:rPr lang="en-GB" sz="1100" dirty="0" err="1">
                <a:solidFill>
                  <a:srgbClr val="456980"/>
                </a:solidFill>
              </a:rPr>
              <a:t>với</a:t>
            </a:r>
            <a:r>
              <a:rPr lang="en-GB" sz="1100" dirty="0">
                <a:solidFill>
                  <a:srgbClr val="456980"/>
                </a:solidFill>
              </a:rPr>
              <a:t> </a:t>
            </a:r>
            <a:r>
              <a:rPr lang="en-GB" sz="1100" dirty="0" err="1">
                <a:solidFill>
                  <a:srgbClr val="456980"/>
                </a:solidFill>
              </a:rPr>
              <a:t>sự</a:t>
            </a:r>
            <a:r>
              <a:rPr lang="en-GB" sz="1100" dirty="0">
                <a:solidFill>
                  <a:srgbClr val="456980"/>
                </a:solidFill>
              </a:rPr>
              <a:t> </a:t>
            </a:r>
            <a:r>
              <a:rPr lang="en-GB" sz="1100" dirty="0" err="1">
                <a:solidFill>
                  <a:srgbClr val="456980"/>
                </a:solidFill>
              </a:rPr>
              <a:t>đồng</a:t>
            </a:r>
            <a:r>
              <a:rPr lang="en-GB" sz="1100" dirty="0">
                <a:solidFill>
                  <a:srgbClr val="456980"/>
                </a:solidFill>
              </a:rPr>
              <a:t> </a:t>
            </a:r>
            <a:r>
              <a:rPr lang="en-GB" sz="1100" dirty="0" err="1">
                <a:solidFill>
                  <a:srgbClr val="456980"/>
                </a:solidFill>
              </a:rPr>
              <a:t>hành</a:t>
            </a:r>
            <a:r>
              <a:rPr lang="en-GB" sz="1100" dirty="0">
                <a:solidFill>
                  <a:srgbClr val="456980"/>
                </a:solidFill>
              </a:rPr>
              <a:t> </a:t>
            </a:r>
            <a:r>
              <a:rPr lang="en-GB" sz="1100" dirty="0" err="1">
                <a:solidFill>
                  <a:srgbClr val="456980"/>
                </a:solidFill>
              </a:rPr>
              <a:t>của</a:t>
            </a:r>
            <a:r>
              <a:rPr lang="en-GB" sz="1100" dirty="0">
                <a:solidFill>
                  <a:srgbClr val="456980"/>
                </a:solidFill>
              </a:rPr>
              <a:t> </a:t>
            </a:r>
            <a:r>
              <a:rPr lang="en-GB" sz="1100" dirty="0" err="1">
                <a:solidFill>
                  <a:srgbClr val="456980"/>
                </a:solidFill>
              </a:rPr>
              <a:t>Bệnh</a:t>
            </a:r>
            <a:r>
              <a:rPr lang="en-GB" sz="1100" dirty="0">
                <a:solidFill>
                  <a:srgbClr val="456980"/>
                </a:solidFill>
              </a:rPr>
              <a:t> </a:t>
            </a:r>
            <a:r>
              <a:rPr lang="en-GB" sz="1100" dirty="0" err="1">
                <a:solidFill>
                  <a:srgbClr val="456980"/>
                </a:solidFill>
              </a:rPr>
              <a:t>viện</a:t>
            </a:r>
            <a:r>
              <a:rPr lang="en-GB" sz="1100" dirty="0">
                <a:solidFill>
                  <a:srgbClr val="456980"/>
                </a:solidFill>
              </a:rPr>
              <a:t> </a:t>
            </a:r>
            <a:r>
              <a:rPr lang="en-GB" sz="1100" dirty="0" err="1">
                <a:solidFill>
                  <a:srgbClr val="456980"/>
                </a:solidFill>
              </a:rPr>
              <a:t>Bệnh</a:t>
            </a:r>
            <a:r>
              <a:rPr lang="en-GB" sz="1100" dirty="0">
                <a:solidFill>
                  <a:srgbClr val="456980"/>
                </a:solidFill>
              </a:rPr>
              <a:t> </a:t>
            </a:r>
            <a:r>
              <a:rPr lang="en-GB" sz="1100" dirty="0" err="1">
                <a:solidFill>
                  <a:srgbClr val="456980"/>
                </a:solidFill>
              </a:rPr>
              <a:t>Nhiệt</a:t>
            </a:r>
            <a:r>
              <a:rPr lang="en-GB" sz="1100" dirty="0">
                <a:solidFill>
                  <a:srgbClr val="456980"/>
                </a:solidFill>
              </a:rPr>
              <a:t> </a:t>
            </a:r>
            <a:r>
              <a:rPr lang="en-GB" sz="1100" dirty="0" err="1">
                <a:solidFill>
                  <a:srgbClr val="456980"/>
                </a:solidFill>
              </a:rPr>
              <a:t>đới</a:t>
            </a:r>
            <a:r>
              <a:rPr lang="en-GB" sz="1100" dirty="0">
                <a:solidFill>
                  <a:srgbClr val="456980"/>
                </a:solidFill>
              </a:rPr>
              <a:t> Thành </a:t>
            </a:r>
            <a:r>
              <a:rPr lang="en-GB" sz="1100" dirty="0" err="1">
                <a:solidFill>
                  <a:srgbClr val="456980"/>
                </a:solidFill>
              </a:rPr>
              <a:t>phố</a:t>
            </a:r>
            <a:r>
              <a:rPr lang="en-GB" sz="1100" dirty="0">
                <a:solidFill>
                  <a:srgbClr val="456980"/>
                </a:solidFill>
              </a:rPr>
              <a:t> </a:t>
            </a:r>
            <a:r>
              <a:rPr lang="en-GB" sz="1100" dirty="0" err="1">
                <a:solidFill>
                  <a:srgbClr val="456980"/>
                </a:solidFill>
              </a:rPr>
              <a:t>Hồ</a:t>
            </a:r>
            <a:r>
              <a:rPr lang="en-GB" sz="1100" dirty="0">
                <a:solidFill>
                  <a:srgbClr val="456980"/>
                </a:solidFill>
              </a:rPr>
              <a:t> Chí Minh. OUCRU </a:t>
            </a:r>
            <a:r>
              <a:rPr lang="en-GB" sz="1100" dirty="0" err="1">
                <a:solidFill>
                  <a:srgbClr val="456980"/>
                </a:solidFill>
              </a:rPr>
              <a:t>cũng</a:t>
            </a:r>
            <a:r>
              <a:rPr lang="en-GB" sz="1100" dirty="0">
                <a:solidFill>
                  <a:srgbClr val="456980"/>
                </a:solidFill>
              </a:rPr>
              <a:t> </a:t>
            </a:r>
            <a:r>
              <a:rPr lang="en-GB" sz="1100" dirty="0" err="1">
                <a:solidFill>
                  <a:srgbClr val="456980"/>
                </a:solidFill>
              </a:rPr>
              <a:t>hợp</a:t>
            </a:r>
            <a:r>
              <a:rPr lang="en-GB" sz="1100" dirty="0">
                <a:solidFill>
                  <a:srgbClr val="456980"/>
                </a:solidFill>
              </a:rPr>
              <a:t> </a:t>
            </a:r>
            <a:r>
              <a:rPr lang="en-GB" sz="1100" dirty="0" err="1">
                <a:solidFill>
                  <a:srgbClr val="456980"/>
                </a:solidFill>
              </a:rPr>
              <a:t>tác</a:t>
            </a:r>
            <a:r>
              <a:rPr lang="en-GB" sz="1100" dirty="0">
                <a:solidFill>
                  <a:srgbClr val="456980"/>
                </a:solidFill>
              </a:rPr>
              <a:t> </a:t>
            </a:r>
            <a:r>
              <a:rPr lang="en-GB" sz="1100" dirty="0" err="1">
                <a:solidFill>
                  <a:srgbClr val="456980"/>
                </a:solidFill>
              </a:rPr>
              <a:t>với</a:t>
            </a:r>
            <a:r>
              <a:rPr lang="en-GB" sz="1100" dirty="0">
                <a:solidFill>
                  <a:srgbClr val="456980"/>
                </a:solidFill>
              </a:rPr>
              <a:t> </a:t>
            </a:r>
            <a:r>
              <a:rPr lang="en-GB" sz="1100" dirty="0" err="1">
                <a:solidFill>
                  <a:srgbClr val="456980"/>
                </a:solidFill>
              </a:rPr>
              <a:t>Bệnh</a:t>
            </a:r>
            <a:r>
              <a:rPr lang="en-GB" sz="1100" dirty="0">
                <a:solidFill>
                  <a:srgbClr val="456980"/>
                </a:solidFill>
              </a:rPr>
              <a:t> </a:t>
            </a:r>
            <a:r>
              <a:rPr lang="en-GB" sz="1100" dirty="0" err="1">
                <a:solidFill>
                  <a:srgbClr val="456980"/>
                </a:solidFill>
              </a:rPr>
              <a:t>viện</a:t>
            </a:r>
            <a:r>
              <a:rPr lang="en-GB" sz="1100" dirty="0">
                <a:solidFill>
                  <a:srgbClr val="456980"/>
                </a:solidFill>
              </a:rPr>
              <a:t> </a:t>
            </a:r>
            <a:r>
              <a:rPr lang="en-GB" sz="1100" dirty="0" err="1">
                <a:solidFill>
                  <a:srgbClr val="456980"/>
                </a:solidFill>
              </a:rPr>
              <a:t>Bệnh</a:t>
            </a:r>
            <a:r>
              <a:rPr lang="en-GB" sz="1100" dirty="0">
                <a:solidFill>
                  <a:srgbClr val="456980"/>
                </a:solidFill>
              </a:rPr>
              <a:t> </a:t>
            </a:r>
            <a:r>
              <a:rPr lang="en-GB" sz="1100" dirty="0" err="1">
                <a:solidFill>
                  <a:srgbClr val="456980"/>
                </a:solidFill>
              </a:rPr>
              <a:t>Nhiệt</a:t>
            </a:r>
            <a:r>
              <a:rPr lang="en-GB" sz="1100" dirty="0">
                <a:solidFill>
                  <a:srgbClr val="456980"/>
                </a:solidFill>
              </a:rPr>
              <a:t> </a:t>
            </a:r>
            <a:r>
              <a:rPr lang="en-GB" sz="1100" dirty="0" err="1">
                <a:solidFill>
                  <a:srgbClr val="456980"/>
                </a:solidFill>
              </a:rPr>
              <a:t>đới</a:t>
            </a:r>
            <a:r>
              <a:rPr lang="en-GB" sz="1100" dirty="0">
                <a:solidFill>
                  <a:srgbClr val="456980"/>
                </a:solidFill>
              </a:rPr>
              <a:t> Trung </a:t>
            </a:r>
            <a:r>
              <a:rPr lang="en-GB" sz="1100" dirty="0" err="1">
                <a:solidFill>
                  <a:srgbClr val="456980"/>
                </a:solidFill>
              </a:rPr>
              <a:t>ương</a:t>
            </a:r>
            <a:r>
              <a:rPr lang="en-GB" sz="1100" dirty="0">
                <a:solidFill>
                  <a:srgbClr val="456980"/>
                </a:solidFill>
              </a:rPr>
              <a:t> </a:t>
            </a:r>
            <a:r>
              <a:rPr lang="en-GB" sz="1100" dirty="0" err="1">
                <a:solidFill>
                  <a:srgbClr val="456980"/>
                </a:solidFill>
              </a:rPr>
              <a:t>tại</a:t>
            </a:r>
            <a:r>
              <a:rPr lang="en-GB" sz="1100" dirty="0">
                <a:solidFill>
                  <a:srgbClr val="456980"/>
                </a:solidFill>
              </a:rPr>
              <a:t> Hà </a:t>
            </a:r>
            <a:r>
              <a:rPr lang="en-GB" sz="1100" dirty="0" err="1">
                <a:solidFill>
                  <a:srgbClr val="456980"/>
                </a:solidFill>
              </a:rPr>
              <a:t>Nội</a:t>
            </a:r>
            <a:r>
              <a:rPr lang="en-GB" sz="1100" dirty="0">
                <a:solidFill>
                  <a:srgbClr val="456980"/>
                </a:solidFill>
              </a:rPr>
              <a:t>. </a:t>
            </a:r>
            <a:r>
              <a:rPr lang="en-GB" sz="1100" dirty="0" err="1">
                <a:solidFill>
                  <a:srgbClr val="456980"/>
                </a:solidFill>
              </a:rPr>
              <a:t>Tầm</a:t>
            </a:r>
            <a:r>
              <a:rPr lang="en-GB" sz="1100" dirty="0">
                <a:solidFill>
                  <a:srgbClr val="456980"/>
                </a:solidFill>
              </a:rPr>
              <a:t> </a:t>
            </a:r>
            <a:r>
              <a:rPr lang="en-GB" sz="1100" dirty="0" err="1">
                <a:solidFill>
                  <a:srgbClr val="456980"/>
                </a:solidFill>
              </a:rPr>
              <a:t>nhìn</a:t>
            </a:r>
            <a:r>
              <a:rPr lang="en-GB" sz="1100" dirty="0">
                <a:solidFill>
                  <a:srgbClr val="456980"/>
                </a:solidFill>
              </a:rPr>
              <a:t> </a:t>
            </a:r>
            <a:r>
              <a:rPr lang="en-GB" sz="1100" dirty="0" err="1">
                <a:solidFill>
                  <a:srgbClr val="456980"/>
                </a:solidFill>
              </a:rPr>
              <a:t>của</a:t>
            </a:r>
            <a:r>
              <a:rPr lang="en-GB" sz="1100" dirty="0">
                <a:solidFill>
                  <a:srgbClr val="456980"/>
                </a:solidFill>
              </a:rPr>
              <a:t> OUCRU </a:t>
            </a:r>
            <a:r>
              <a:rPr lang="en-GB" sz="1100" dirty="0" err="1">
                <a:solidFill>
                  <a:srgbClr val="456980"/>
                </a:solidFill>
              </a:rPr>
              <a:t>là</a:t>
            </a:r>
            <a:r>
              <a:rPr lang="en-GB" sz="1100" dirty="0">
                <a:solidFill>
                  <a:srgbClr val="456980"/>
                </a:solidFill>
              </a:rPr>
              <a:t> </a:t>
            </a:r>
            <a:r>
              <a:rPr lang="en-GB" sz="1100" dirty="0" err="1">
                <a:solidFill>
                  <a:srgbClr val="456980"/>
                </a:solidFill>
              </a:rPr>
              <a:t>tạo</a:t>
            </a:r>
            <a:r>
              <a:rPr lang="en-GB" sz="1100" dirty="0">
                <a:solidFill>
                  <a:srgbClr val="456980"/>
                </a:solidFill>
              </a:rPr>
              <a:t> </a:t>
            </a:r>
            <a:r>
              <a:rPr lang="en-GB" sz="1100" dirty="0" err="1">
                <a:solidFill>
                  <a:srgbClr val="456980"/>
                </a:solidFill>
              </a:rPr>
              <a:t>nên</a:t>
            </a:r>
            <a:r>
              <a:rPr lang="en-GB" sz="1100" dirty="0">
                <a:solidFill>
                  <a:srgbClr val="456980"/>
                </a:solidFill>
              </a:rPr>
              <a:t> </a:t>
            </a:r>
            <a:r>
              <a:rPr lang="en-GB" sz="1100" dirty="0" err="1">
                <a:solidFill>
                  <a:srgbClr val="456980"/>
                </a:solidFill>
              </a:rPr>
              <a:t>tác</a:t>
            </a:r>
            <a:r>
              <a:rPr lang="en-GB" sz="1100" dirty="0">
                <a:solidFill>
                  <a:srgbClr val="456980"/>
                </a:solidFill>
              </a:rPr>
              <a:t> </a:t>
            </a:r>
            <a:r>
              <a:rPr lang="en-GB" sz="1100" dirty="0" err="1">
                <a:solidFill>
                  <a:srgbClr val="456980"/>
                </a:solidFill>
              </a:rPr>
              <a:t>động</a:t>
            </a:r>
            <a:r>
              <a:rPr lang="en-GB" sz="1100" dirty="0">
                <a:solidFill>
                  <a:srgbClr val="456980"/>
                </a:solidFill>
              </a:rPr>
              <a:t> </a:t>
            </a:r>
            <a:r>
              <a:rPr lang="en-GB" sz="1100" dirty="0" err="1">
                <a:solidFill>
                  <a:srgbClr val="456980"/>
                </a:solidFill>
              </a:rPr>
              <a:t>tích</a:t>
            </a:r>
            <a:r>
              <a:rPr lang="en-GB" sz="1100" dirty="0">
                <a:solidFill>
                  <a:srgbClr val="456980"/>
                </a:solidFill>
              </a:rPr>
              <a:t> </a:t>
            </a:r>
            <a:r>
              <a:rPr lang="en-GB" sz="1100" dirty="0" err="1">
                <a:solidFill>
                  <a:srgbClr val="456980"/>
                </a:solidFill>
              </a:rPr>
              <a:t>cực</a:t>
            </a:r>
            <a:r>
              <a:rPr lang="en-GB" sz="1100" dirty="0">
                <a:solidFill>
                  <a:srgbClr val="456980"/>
                </a:solidFill>
              </a:rPr>
              <a:t> </a:t>
            </a:r>
            <a:r>
              <a:rPr lang="en-GB" sz="1100" dirty="0" err="1">
                <a:solidFill>
                  <a:srgbClr val="456980"/>
                </a:solidFill>
              </a:rPr>
              <a:t>tới</a:t>
            </a:r>
            <a:r>
              <a:rPr lang="en-GB" sz="1100" dirty="0">
                <a:solidFill>
                  <a:srgbClr val="456980"/>
                </a:solidFill>
              </a:rPr>
              <a:t> </a:t>
            </a:r>
            <a:r>
              <a:rPr lang="en-GB" sz="1100" dirty="0" err="1">
                <a:solidFill>
                  <a:srgbClr val="456980"/>
                </a:solidFill>
              </a:rPr>
              <a:t>nền</a:t>
            </a:r>
            <a:r>
              <a:rPr lang="en-GB" sz="1100" dirty="0">
                <a:solidFill>
                  <a:srgbClr val="456980"/>
                </a:solidFill>
              </a:rPr>
              <a:t> y </a:t>
            </a:r>
            <a:r>
              <a:rPr lang="en-GB" sz="1100" dirty="0" err="1">
                <a:solidFill>
                  <a:srgbClr val="456980"/>
                </a:solidFill>
              </a:rPr>
              <a:t>học</a:t>
            </a:r>
            <a:r>
              <a:rPr lang="en-GB" sz="1100" dirty="0">
                <a:solidFill>
                  <a:srgbClr val="456980"/>
                </a:solidFill>
              </a:rPr>
              <a:t> </a:t>
            </a:r>
            <a:r>
              <a:rPr lang="en-GB" sz="1100" dirty="0" err="1">
                <a:solidFill>
                  <a:srgbClr val="456980"/>
                </a:solidFill>
              </a:rPr>
              <a:t>tại</a:t>
            </a:r>
            <a:r>
              <a:rPr lang="en-GB" sz="1100" dirty="0">
                <a:solidFill>
                  <a:srgbClr val="456980"/>
                </a:solidFill>
              </a:rPr>
              <a:t> </a:t>
            </a:r>
            <a:r>
              <a:rPr lang="en-GB" sz="1100" dirty="0" err="1">
                <a:solidFill>
                  <a:srgbClr val="456980"/>
                </a:solidFill>
              </a:rPr>
              <a:t>địa</a:t>
            </a:r>
            <a:r>
              <a:rPr lang="en-GB" sz="1100" dirty="0">
                <a:solidFill>
                  <a:srgbClr val="456980"/>
                </a:solidFill>
              </a:rPr>
              <a:t> </a:t>
            </a:r>
            <a:r>
              <a:rPr lang="en-GB" sz="1100" dirty="0" err="1">
                <a:solidFill>
                  <a:srgbClr val="456980"/>
                </a:solidFill>
              </a:rPr>
              <a:t>phương</a:t>
            </a:r>
            <a:r>
              <a:rPr lang="en-GB" sz="1100" dirty="0">
                <a:solidFill>
                  <a:srgbClr val="456980"/>
                </a:solidFill>
              </a:rPr>
              <a:t>, </a:t>
            </a:r>
            <a:r>
              <a:rPr lang="en-GB" sz="1100" dirty="0" err="1">
                <a:solidFill>
                  <a:srgbClr val="456980"/>
                </a:solidFill>
              </a:rPr>
              <a:t>trong</a:t>
            </a:r>
            <a:r>
              <a:rPr lang="en-GB" sz="1100" dirty="0">
                <a:solidFill>
                  <a:srgbClr val="456980"/>
                </a:solidFill>
              </a:rPr>
              <a:t> </a:t>
            </a:r>
            <a:r>
              <a:rPr lang="en-GB" sz="1100" dirty="0" err="1">
                <a:solidFill>
                  <a:srgbClr val="456980"/>
                </a:solidFill>
              </a:rPr>
              <a:t>khu</a:t>
            </a:r>
            <a:r>
              <a:rPr lang="en-GB" sz="1100" dirty="0">
                <a:solidFill>
                  <a:srgbClr val="456980"/>
                </a:solidFill>
              </a:rPr>
              <a:t> </a:t>
            </a:r>
            <a:r>
              <a:rPr lang="en-GB" sz="1100" dirty="0" err="1">
                <a:solidFill>
                  <a:srgbClr val="456980"/>
                </a:solidFill>
              </a:rPr>
              <a:t>vực</a:t>
            </a:r>
            <a:r>
              <a:rPr lang="en-GB" sz="1100" dirty="0">
                <a:solidFill>
                  <a:srgbClr val="456980"/>
                </a:solidFill>
              </a:rPr>
              <a:t> </a:t>
            </a:r>
            <a:r>
              <a:rPr lang="en-GB" sz="1100" dirty="0" err="1">
                <a:solidFill>
                  <a:srgbClr val="456980"/>
                </a:solidFill>
              </a:rPr>
              <a:t>và</a:t>
            </a:r>
            <a:r>
              <a:rPr lang="en-GB" sz="1100" dirty="0">
                <a:solidFill>
                  <a:srgbClr val="456980"/>
                </a:solidFill>
              </a:rPr>
              <a:t> </a:t>
            </a:r>
            <a:r>
              <a:rPr lang="en-GB" sz="1100" dirty="0" err="1">
                <a:solidFill>
                  <a:srgbClr val="456980"/>
                </a:solidFill>
              </a:rPr>
              <a:t>toàn</a:t>
            </a:r>
            <a:r>
              <a:rPr lang="en-GB" sz="1100" dirty="0">
                <a:solidFill>
                  <a:srgbClr val="456980"/>
                </a:solidFill>
              </a:rPr>
              <a:t> </a:t>
            </a:r>
            <a:r>
              <a:rPr lang="en-GB" sz="1100" dirty="0" err="1">
                <a:solidFill>
                  <a:srgbClr val="456980"/>
                </a:solidFill>
              </a:rPr>
              <a:t>thế</a:t>
            </a:r>
            <a:r>
              <a:rPr lang="en-GB" sz="1100" dirty="0">
                <a:solidFill>
                  <a:srgbClr val="456980"/>
                </a:solidFill>
              </a:rPr>
              <a:t> </a:t>
            </a:r>
            <a:r>
              <a:rPr lang="en-GB" sz="1100" dirty="0" err="1">
                <a:solidFill>
                  <a:srgbClr val="456980"/>
                </a:solidFill>
              </a:rPr>
              <a:t>giới</a:t>
            </a:r>
            <a:r>
              <a:rPr lang="en-GB" sz="1100" dirty="0">
                <a:solidFill>
                  <a:srgbClr val="456980"/>
                </a:solidFill>
              </a:rPr>
              <a:t> </a:t>
            </a:r>
            <a:r>
              <a:rPr lang="en-GB" sz="1100" dirty="0" err="1">
                <a:solidFill>
                  <a:srgbClr val="456980"/>
                </a:solidFill>
              </a:rPr>
              <a:t>bằng</a:t>
            </a:r>
            <a:r>
              <a:rPr lang="en-GB" sz="1100" dirty="0">
                <a:solidFill>
                  <a:srgbClr val="456980"/>
                </a:solidFill>
              </a:rPr>
              <a:t> </a:t>
            </a:r>
            <a:r>
              <a:rPr lang="en-GB" sz="1100" dirty="0" err="1">
                <a:solidFill>
                  <a:srgbClr val="456980"/>
                </a:solidFill>
              </a:rPr>
              <a:t>những</a:t>
            </a:r>
            <a:r>
              <a:rPr lang="en-GB" sz="1100" dirty="0">
                <a:solidFill>
                  <a:srgbClr val="456980"/>
                </a:solidFill>
              </a:rPr>
              <a:t> </a:t>
            </a:r>
            <a:r>
              <a:rPr lang="en-GB" sz="1100" dirty="0" err="1">
                <a:solidFill>
                  <a:srgbClr val="456980"/>
                </a:solidFill>
              </a:rPr>
              <a:t>chương</a:t>
            </a:r>
            <a:r>
              <a:rPr lang="en-GB" sz="1100" dirty="0">
                <a:solidFill>
                  <a:srgbClr val="456980"/>
                </a:solidFill>
              </a:rPr>
              <a:t> </a:t>
            </a:r>
            <a:r>
              <a:rPr lang="en-GB" sz="1100" dirty="0" err="1">
                <a:solidFill>
                  <a:srgbClr val="456980"/>
                </a:solidFill>
              </a:rPr>
              <a:t>trình</a:t>
            </a:r>
            <a:r>
              <a:rPr lang="en-GB" sz="1100" dirty="0">
                <a:solidFill>
                  <a:srgbClr val="456980"/>
                </a:solidFill>
              </a:rPr>
              <a:t> </a:t>
            </a:r>
            <a:r>
              <a:rPr lang="en-GB" sz="1100" dirty="0" err="1">
                <a:solidFill>
                  <a:srgbClr val="456980"/>
                </a:solidFill>
              </a:rPr>
              <a:t>nghiên</a:t>
            </a:r>
            <a:r>
              <a:rPr lang="en-GB" sz="1100" dirty="0">
                <a:solidFill>
                  <a:srgbClr val="456980"/>
                </a:solidFill>
              </a:rPr>
              <a:t> </a:t>
            </a:r>
            <a:r>
              <a:rPr lang="en-GB" sz="1100" dirty="0" err="1">
                <a:solidFill>
                  <a:srgbClr val="456980"/>
                </a:solidFill>
              </a:rPr>
              <a:t>cứu</a:t>
            </a:r>
            <a:r>
              <a:rPr lang="en-GB" sz="1100" dirty="0">
                <a:solidFill>
                  <a:srgbClr val="456980"/>
                </a:solidFill>
              </a:rPr>
              <a:t> </a:t>
            </a:r>
            <a:r>
              <a:rPr lang="en-GB" sz="1100" dirty="0" err="1">
                <a:solidFill>
                  <a:srgbClr val="456980"/>
                </a:solidFill>
              </a:rPr>
              <a:t>tập</a:t>
            </a:r>
            <a:r>
              <a:rPr lang="en-GB" sz="1100" dirty="0">
                <a:solidFill>
                  <a:srgbClr val="456980"/>
                </a:solidFill>
              </a:rPr>
              <a:t> </a:t>
            </a:r>
            <a:r>
              <a:rPr lang="en-GB" sz="1100" dirty="0" err="1">
                <a:solidFill>
                  <a:srgbClr val="456980"/>
                </a:solidFill>
              </a:rPr>
              <a:t>trung</a:t>
            </a:r>
            <a:r>
              <a:rPr lang="en-GB" sz="1100" dirty="0">
                <a:solidFill>
                  <a:srgbClr val="456980"/>
                </a:solidFill>
              </a:rPr>
              <a:t> </a:t>
            </a:r>
            <a:r>
              <a:rPr lang="en-GB" sz="1100" dirty="0" err="1">
                <a:solidFill>
                  <a:srgbClr val="456980"/>
                </a:solidFill>
              </a:rPr>
              <a:t>vào</a:t>
            </a:r>
            <a:r>
              <a:rPr lang="en-GB" sz="1100" dirty="0">
                <a:solidFill>
                  <a:srgbClr val="456980"/>
                </a:solidFill>
              </a:rPr>
              <a:t> </a:t>
            </a:r>
            <a:r>
              <a:rPr lang="en-GB" sz="1100" dirty="0" err="1">
                <a:solidFill>
                  <a:srgbClr val="456980"/>
                </a:solidFill>
              </a:rPr>
              <a:t>các</a:t>
            </a:r>
            <a:r>
              <a:rPr lang="en-GB" sz="1100" dirty="0">
                <a:solidFill>
                  <a:srgbClr val="456980"/>
                </a:solidFill>
              </a:rPr>
              <a:t> </a:t>
            </a:r>
            <a:r>
              <a:rPr lang="en-GB" sz="1100" dirty="0" err="1">
                <a:solidFill>
                  <a:srgbClr val="456980"/>
                </a:solidFill>
              </a:rPr>
              <a:t>bệnh</a:t>
            </a:r>
            <a:r>
              <a:rPr lang="en-GB" sz="1100" dirty="0">
                <a:solidFill>
                  <a:srgbClr val="456980"/>
                </a:solidFill>
              </a:rPr>
              <a:t> </a:t>
            </a:r>
            <a:r>
              <a:rPr lang="en-GB" sz="1100" dirty="0" err="1">
                <a:solidFill>
                  <a:srgbClr val="456980"/>
                </a:solidFill>
              </a:rPr>
              <a:t>truyền</a:t>
            </a:r>
            <a:r>
              <a:rPr lang="en-GB" sz="1100" dirty="0">
                <a:solidFill>
                  <a:srgbClr val="456980"/>
                </a:solidFill>
              </a:rPr>
              <a:t> </a:t>
            </a:r>
            <a:r>
              <a:rPr lang="en-GB" sz="1100" dirty="0" err="1">
                <a:solidFill>
                  <a:srgbClr val="456980"/>
                </a:solidFill>
              </a:rPr>
              <a:t>nhiễm</a:t>
            </a:r>
            <a:r>
              <a:rPr lang="en-GB" sz="1100" dirty="0">
                <a:solidFill>
                  <a:srgbClr val="456980"/>
                </a:solidFill>
              </a:rPr>
              <a:t> ở Đông Nam Á.</a:t>
            </a:r>
            <a:endParaRPr lang="en-US" sz="1100">
              <a:solidFill>
                <a:srgbClr val="456980"/>
              </a:solidFill>
            </a:endParaRPr>
          </a:p>
          <a:p>
            <a:pPr algn="just">
              <a:spcAft>
                <a:spcPts val="600"/>
              </a:spcAft>
              <a:buSzPts val="1400"/>
            </a:pPr>
            <a:r>
              <a:rPr lang="en-GB" sz="1100" dirty="0" err="1">
                <a:solidFill>
                  <a:srgbClr val="456980"/>
                </a:solidFill>
              </a:rPr>
              <a:t>Phòng</a:t>
            </a:r>
            <a:r>
              <a:rPr lang="en-GB" sz="1100" dirty="0">
                <a:solidFill>
                  <a:srgbClr val="456980"/>
                </a:solidFill>
              </a:rPr>
              <a:t> </a:t>
            </a:r>
            <a:r>
              <a:rPr lang="en-GB" sz="1100" dirty="0" err="1">
                <a:solidFill>
                  <a:srgbClr val="456980"/>
                </a:solidFill>
              </a:rPr>
              <a:t>Kết</a:t>
            </a:r>
            <a:r>
              <a:rPr lang="en-GB" sz="1100" dirty="0">
                <a:solidFill>
                  <a:srgbClr val="456980"/>
                </a:solidFill>
              </a:rPr>
              <a:t> </a:t>
            </a:r>
            <a:r>
              <a:rPr lang="en-GB" sz="1100" dirty="0" err="1">
                <a:solidFill>
                  <a:srgbClr val="456980"/>
                </a:solidFill>
              </a:rPr>
              <a:t>nối</a:t>
            </a:r>
            <a:r>
              <a:rPr lang="en-GB" sz="1100" dirty="0">
                <a:solidFill>
                  <a:srgbClr val="456980"/>
                </a:solidFill>
              </a:rPr>
              <a:t> Khoa </a:t>
            </a:r>
            <a:r>
              <a:rPr lang="en-GB" sz="1100" dirty="0" err="1">
                <a:solidFill>
                  <a:srgbClr val="456980"/>
                </a:solidFill>
              </a:rPr>
              <a:t>học</a:t>
            </a:r>
            <a:r>
              <a:rPr lang="en-GB" sz="1100" dirty="0">
                <a:solidFill>
                  <a:srgbClr val="456980"/>
                </a:solidFill>
              </a:rPr>
              <a:t> </a:t>
            </a:r>
            <a:r>
              <a:rPr lang="en-GB" sz="1100" dirty="0" err="1">
                <a:solidFill>
                  <a:srgbClr val="456980"/>
                </a:solidFill>
              </a:rPr>
              <a:t>với</a:t>
            </a:r>
            <a:r>
              <a:rPr lang="en-GB" sz="1100" dirty="0">
                <a:solidFill>
                  <a:srgbClr val="456980"/>
                </a:solidFill>
              </a:rPr>
              <a:t> Công </a:t>
            </a:r>
            <a:r>
              <a:rPr lang="en-GB" sz="1100" dirty="0" err="1">
                <a:solidFill>
                  <a:srgbClr val="456980"/>
                </a:solidFill>
              </a:rPr>
              <a:t>chúng</a:t>
            </a:r>
            <a:r>
              <a:rPr lang="en-GB" sz="1100" dirty="0">
                <a:solidFill>
                  <a:srgbClr val="456980"/>
                </a:solidFill>
              </a:rPr>
              <a:t> (PCE) </a:t>
            </a:r>
            <a:r>
              <a:rPr lang="en-GB" sz="1100" dirty="0" err="1">
                <a:solidFill>
                  <a:srgbClr val="456980"/>
                </a:solidFill>
              </a:rPr>
              <a:t>tại</a:t>
            </a:r>
            <a:r>
              <a:rPr lang="en-GB" sz="1100" dirty="0">
                <a:solidFill>
                  <a:srgbClr val="456980"/>
                </a:solidFill>
              </a:rPr>
              <a:t> OUCRU </a:t>
            </a:r>
            <a:r>
              <a:rPr lang="en-GB" sz="1100" dirty="0" err="1">
                <a:solidFill>
                  <a:srgbClr val="456980"/>
                </a:solidFill>
              </a:rPr>
              <a:t>đưa</a:t>
            </a:r>
            <a:r>
              <a:rPr lang="en-GB" sz="1100" dirty="0">
                <a:solidFill>
                  <a:srgbClr val="456980"/>
                </a:solidFill>
              </a:rPr>
              <a:t> </a:t>
            </a:r>
            <a:r>
              <a:rPr lang="en-GB" sz="1100" dirty="0" err="1">
                <a:solidFill>
                  <a:srgbClr val="456980"/>
                </a:solidFill>
              </a:rPr>
              <a:t>những</a:t>
            </a:r>
            <a:r>
              <a:rPr lang="en-GB" sz="1100" dirty="0">
                <a:solidFill>
                  <a:srgbClr val="456980"/>
                </a:solidFill>
              </a:rPr>
              <a:t> </a:t>
            </a:r>
            <a:r>
              <a:rPr lang="en-GB" sz="1100" dirty="0" err="1">
                <a:solidFill>
                  <a:srgbClr val="456980"/>
                </a:solidFill>
              </a:rPr>
              <a:t>nghiên</a:t>
            </a:r>
            <a:r>
              <a:rPr lang="en-GB" sz="1100" dirty="0">
                <a:solidFill>
                  <a:srgbClr val="456980"/>
                </a:solidFill>
              </a:rPr>
              <a:t> </a:t>
            </a:r>
            <a:r>
              <a:rPr lang="en-GB" sz="1100" dirty="0" err="1">
                <a:solidFill>
                  <a:srgbClr val="456980"/>
                </a:solidFill>
              </a:rPr>
              <a:t>cứu</a:t>
            </a:r>
            <a:r>
              <a:rPr lang="en-GB" sz="1100" dirty="0">
                <a:solidFill>
                  <a:srgbClr val="456980"/>
                </a:solidFill>
              </a:rPr>
              <a:t> </a:t>
            </a:r>
            <a:r>
              <a:rPr lang="en-GB" sz="1100" dirty="0" err="1">
                <a:solidFill>
                  <a:srgbClr val="456980"/>
                </a:solidFill>
              </a:rPr>
              <a:t>tiếp</a:t>
            </a:r>
            <a:r>
              <a:rPr lang="en-GB" sz="1100" dirty="0">
                <a:solidFill>
                  <a:srgbClr val="456980"/>
                </a:solidFill>
              </a:rPr>
              <a:t> </a:t>
            </a:r>
            <a:r>
              <a:rPr lang="en-GB" sz="1100" dirty="0" err="1">
                <a:solidFill>
                  <a:srgbClr val="456980"/>
                </a:solidFill>
              </a:rPr>
              <a:t>cận</a:t>
            </a:r>
            <a:r>
              <a:rPr lang="en-GB" sz="1100" dirty="0">
                <a:solidFill>
                  <a:srgbClr val="456980"/>
                </a:solidFill>
              </a:rPr>
              <a:t> </a:t>
            </a:r>
            <a:r>
              <a:rPr lang="en-GB" sz="1100" dirty="0" err="1">
                <a:solidFill>
                  <a:srgbClr val="456980"/>
                </a:solidFill>
              </a:rPr>
              <a:t>rộng</a:t>
            </a:r>
            <a:r>
              <a:rPr lang="en-GB" sz="1100" dirty="0">
                <a:solidFill>
                  <a:srgbClr val="456980"/>
                </a:solidFill>
              </a:rPr>
              <a:t> </a:t>
            </a:r>
            <a:r>
              <a:rPr lang="en-GB" sz="1100" dirty="0" err="1">
                <a:solidFill>
                  <a:srgbClr val="456980"/>
                </a:solidFill>
              </a:rPr>
              <a:t>rãi</a:t>
            </a:r>
            <a:r>
              <a:rPr lang="en-GB" sz="1100" dirty="0">
                <a:solidFill>
                  <a:srgbClr val="456980"/>
                </a:solidFill>
              </a:rPr>
              <a:t> </a:t>
            </a:r>
            <a:r>
              <a:rPr lang="en-GB" sz="1100" dirty="0" err="1">
                <a:solidFill>
                  <a:srgbClr val="456980"/>
                </a:solidFill>
              </a:rPr>
              <a:t>hơn</a:t>
            </a:r>
            <a:r>
              <a:rPr lang="en-GB" sz="1100" dirty="0">
                <a:solidFill>
                  <a:srgbClr val="456980"/>
                </a:solidFill>
              </a:rPr>
              <a:t> </a:t>
            </a:r>
            <a:r>
              <a:rPr lang="en-GB" sz="1100" dirty="0" err="1">
                <a:solidFill>
                  <a:srgbClr val="456980"/>
                </a:solidFill>
              </a:rPr>
              <a:t>với</a:t>
            </a:r>
            <a:r>
              <a:rPr lang="en-GB" sz="1100" dirty="0">
                <a:solidFill>
                  <a:srgbClr val="456980"/>
                </a:solidFill>
              </a:rPr>
              <a:t> </a:t>
            </a:r>
            <a:r>
              <a:rPr lang="en-GB" sz="1100" dirty="0" err="1">
                <a:solidFill>
                  <a:srgbClr val="456980"/>
                </a:solidFill>
              </a:rPr>
              <a:t>công</a:t>
            </a:r>
            <a:r>
              <a:rPr lang="en-GB" sz="1100" dirty="0">
                <a:solidFill>
                  <a:srgbClr val="456980"/>
                </a:solidFill>
              </a:rPr>
              <a:t> </a:t>
            </a:r>
            <a:r>
              <a:rPr lang="en-GB" sz="1100" dirty="0" err="1">
                <a:solidFill>
                  <a:srgbClr val="456980"/>
                </a:solidFill>
              </a:rPr>
              <a:t>chúng</a:t>
            </a:r>
            <a:r>
              <a:rPr lang="en-GB" sz="1100" dirty="0">
                <a:solidFill>
                  <a:srgbClr val="456980"/>
                </a:solidFill>
              </a:rPr>
              <a:t>. </a:t>
            </a:r>
            <a:r>
              <a:rPr lang="en-GB" sz="1100" dirty="0" err="1">
                <a:solidFill>
                  <a:srgbClr val="456980"/>
                </a:solidFill>
              </a:rPr>
              <a:t>Chúng</a:t>
            </a:r>
            <a:r>
              <a:rPr lang="en-GB" sz="1100" dirty="0">
                <a:solidFill>
                  <a:srgbClr val="456980"/>
                </a:solidFill>
              </a:rPr>
              <a:t> </a:t>
            </a:r>
            <a:r>
              <a:rPr lang="en-GB" sz="1100" dirty="0" err="1">
                <a:solidFill>
                  <a:srgbClr val="456980"/>
                </a:solidFill>
              </a:rPr>
              <a:t>tôi</a:t>
            </a:r>
            <a:r>
              <a:rPr lang="en-GB" sz="1100" dirty="0">
                <a:solidFill>
                  <a:srgbClr val="456980"/>
                </a:solidFill>
              </a:rPr>
              <a:t> </a:t>
            </a:r>
            <a:r>
              <a:rPr lang="en-GB" sz="1100" dirty="0" err="1">
                <a:solidFill>
                  <a:srgbClr val="456980"/>
                </a:solidFill>
              </a:rPr>
              <a:t>hỗ</a:t>
            </a:r>
            <a:r>
              <a:rPr lang="en-GB" sz="1100" dirty="0">
                <a:solidFill>
                  <a:srgbClr val="456980"/>
                </a:solidFill>
              </a:rPr>
              <a:t> </a:t>
            </a:r>
            <a:r>
              <a:rPr lang="en-GB" sz="1100" dirty="0" err="1">
                <a:solidFill>
                  <a:srgbClr val="456980"/>
                </a:solidFill>
              </a:rPr>
              <a:t>trợ</a:t>
            </a:r>
            <a:r>
              <a:rPr lang="en-GB" sz="1100" dirty="0">
                <a:solidFill>
                  <a:srgbClr val="456980"/>
                </a:solidFill>
              </a:rPr>
              <a:t> </a:t>
            </a:r>
            <a:r>
              <a:rPr lang="en-GB" sz="1100" dirty="0" err="1">
                <a:solidFill>
                  <a:srgbClr val="456980"/>
                </a:solidFill>
              </a:rPr>
              <a:t>các</a:t>
            </a:r>
            <a:r>
              <a:rPr lang="en-GB" sz="1100" dirty="0">
                <a:solidFill>
                  <a:srgbClr val="456980"/>
                </a:solidFill>
              </a:rPr>
              <a:t> </a:t>
            </a:r>
            <a:r>
              <a:rPr lang="en-GB" sz="1100" dirty="0" err="1">
                <a:solidFill>
                  <a:srgbClr val="456980"/>
                </a:solidFill>
              </a:rPr>
              <a:t>nhà</a:t>
            </a:r>
            <a:r>
              <a:rPr lang="en-GB" sz="1100" dirty="0">
                <a:solidFill>
                  <a:srgbClr val="456980"/>
                </a:solidFill>
              </a:rPr>
              <a:t> khoa </a:t>
            </a:r>
            <a:r>
              <a:rPr lang="en-GB" sz="1100" dirty="0" err="1">
                <a:solidFill>
                  <a:srgbClr val="456980"/>
                </a:solidFill>
              </a:rPr>
              <a:t>học</a:t>
            </a:r>
            <a:r>
              <a:rPr lang="en-GB" sz="1100" dirty="0">
                <a:solidFill>
                  <a:srgbClr val="456980"/>
                </a:solidFill>
              </a:rPr>
              <a:t> </a:t>
            </a:r>
            <a:r>
              <a:rPr lang="en-GB" sz="1100" dirty="0" err="1">
                <a:solidFill>
                  <a:srgbClr val="456980"/>
                </a:solidFill>
              </a:rPr>
              <a:t>có</a:t>
            </a:r>
            <a:r>
              <a:rPr lang="en-GB" sz="1100" dirty="0">
                <a:solidFill>
                  <a:srgbClr val="456980"/>
                </a:solidFill>
              </a:rPr>
              <a:t> </a:t>
            </a:r>
            <a:r>
              <a:rPr lang="en-GB" sz="1100" dirty="0" err="1">
                <a:solidFill>
                  <a:srgbClr val="456980"/>
                </a:solidFill>
              </a:rPr>
              <a:t>cơ</a:t>
            </a:r>
            <a:r>
              <a:rPr lang="en-GB" sz="1100" dirty="0">
                <a:solidFill>
                  <a:srgbClr val="456980"/>
                </a:solidFill>
              </a:rPr>
              <a:t> </a:t>
            </a:r>
            <a:r>
              <a:rPr lang="en-GB" sz="1100" dirty="0" err="1">
                <a:solidFill>
                  <a:srgbClr val="456980"/>
                </a:solidFill>
              </a:rPr>
              <a:t>hội</a:t>
            </a:r>
            <a:r>
              <a:rPr lang="en-GB" sz="1100" dirty="0">
                <a:solidFill>
                  <a:srgbClr val="456980"/>
                </a:solidFill>
              </a:rPr>
              <a:t> </a:t>
            </a:r>
            <a:r>
              <a:rPr lang="en-GB" sz="1100" dirty="0" err="1">
                <a:solidFill>
                  <a:srgbClr val="456980"/>
                </a:solidFill>
              </a:rPr>
              <a:t>kết</a:t>
            </a:r>
            <a:r>
              <a:rPr lang="en-GB" sz="1100" dirty="0">
                <a:solidFill>
                  <a:srgbClr val="456980"/>
                </a:solidFill>
              </a:rPr>
              <a:t> </a:t>
            </a:r>
            <a:r>
              <a:rPr lang="en-GB" sz="1100" dirty="0" err="1">
                <a:solidFill>
                  <a:srgbClr val="456980"/>
                </a:solidFill>
              </a:rPr>
              <a:t>nối</a:t>
            </a:r>
            <a:r>
              <a:rPr lang="en-GB" sz="1100" dirty="0">
                <a:solidFill>
                  <a:srgbClr val="456980"/>
                </a:solidFill>
              </a:rPr>
              <a:t> </a:t>
            </a:r>
            <a:r>
              <a:rPr lang="en-GB" sz="1100" dirty="0" err="1">
                <a:solidFill>
                  <a:srgbClr val="456980"/>
                </a:solidFill>
              </a:rPr>
              <a:t>và</a:t>
            </a:r>
            <a:r>
              <a:rPr lang="en-GB" sz="1100" dirty="0">
                <a:solidFill>
                  <a:srgbClr val="456980"/>
                </a:solidFill>
              </a:rPr>
              <a:t> </a:t>
            </a:r>
            <a:r>
              <a:rPr lang="en-GB" sz="1100" dirty="0" err="1">
                <a:solidFill>
                  <a:srgbClr val="456980"/>
                </a:solidFill>
              </a:rPr>
              <a:t>thiết</a:t>
            </a:r>
            <a:r>
              <a:rPr lang="en-GB" sz="1100" dirty="0">
                <a:solidFill>
                  <a:srgbClr val="456980"/>
                </a:solidFill>
              </a:rPr>
              <a:t> </a:t>
            </a:r>
            <a:r>
              <a:rPr lang="en-GB" sz="1100" dirty="0" err="1">
                <a:solidFill>
                  <a:srgbClr val="456980"/>
                </a:solidFill>
              </a:rPr>
              <a:t>lập</a:t>
            </a:r>
            <a:r>
              <a:rPr lang="en-GB" sz="1100" dirty="0">
                <a:solidFill>
                  <a:srgbClr val="456980"/>
                </a:solidFill>
              </a:rPr>
              <a:t> </a:t>
            </a:r>
            <a:r>
              <a:rPr lang="en-GB" sz="1100" dirty="0" err="1">
                <a:solidFill>
                  <a:srgbClr val="456980"/>
                </a:solidFill>
              </a:rPr>
              <a:t>mối</a:t>
            </a:r>
            <a:r>
              <a:rPr lang="en-GB" sz="1100" dirty="0">
                <a:solidFill>
                  <a:srgbClr val="456980"/>
                </a:solidFill>
              </a:rPr>
              <a:t> </a:t>
            </a:r>
            <a:r>
              <a:rPr lang="en-GB" sz="1100" dirty="0" err="1">
                <a:solidFill>
                  <a:srgbClr val="456980"/>
                </a:solidFill>
              </a:rPr>
              <a:t>quan</a:t>
            </a:r>
            <a:r>
              <a:rPr lang="en-GB" sz="1100" dirty="0">
                <a:solidFill>
                  <a:srgbClr val="456980"/>
                </a:solidFill>
              </a:rPr>
              <a:t> </a:t>
            </a:r>
            <a:r>
              <a:rPr lang="en-GB" sz="1100" dirty="0" err="1">
                <a:solidFill>
                  <a:srgbClr val="456980"/>
                </a:solidFill>
              </a:rPr>
              <a:t>hệ</a:t>
            </a:r>
            <a:r>
              <a:rPr lang="en-GB" sz="1100" dirty="0">
                <a:solidFill>
                  <a:srgbClr val="456980"/>
                </a:solidFill>
              </a:rPr>
              <a:t> </a:t>
            </a:r>
            <a:r>
              <a:rPr lang="en-GB" sz="1100" dirty="0" err="1">
                <a:solidFill>
                  <a:srgbClr val="456980"/>
                </a:solidFill>
              </a:rPr>
              <a:t>với</a:t>
            </a:r>
            <a:r>
              <a:rPr lang="en-GB" sz="1100" dirty="0">
                <a:solidFill>
                  <a:srgbClr val="456980"/>
                </a:solidFill>
              </a:rPr>
              <a:t> </a:t>
            </a:r>
            <a:r>
              <a:rPr lang="en-GB" sz="1100" dirty="0" err="1">
                <a:solidFill>
                  <a:srgbClr val="456980"/>
                </a:solidFill>
              </a:rPr>
              <a:t>cộng</a:t>
            </a:r>
            <a:r>
              <a:rPr lang="en-GB" sz="1100" dirty="0">
                <a:solidFill>
                  <a:srgbClr val="456980"/>
                </a:solidFill>
              </a:rPr>
              <a:t> </a:t>
            </a:r>
            <a:r>
              <a:rPr lang="en-GB" sz="1100" dirty="0" err="1">
                <a:solidFill>
                  <a:srgbClr val="456980"/>
                </a:solidFill>
              </a:rPr>
              <a:t>đồng</a:t>
            </a:r>
            <a:r>
              <a:rPr lang="en-GB" sz="1100" dirty="0">
                <a:solidFill>
                  <a:srgbClr val="456980"/>
                </a:solidFill>
              </a:rPr>
              <a:t> </a:t>
            </a:r>
            <a:r>
              <a:rPr lang="en-GB" sz="1100" dirty="0" err="1">
                <a:solidFill>
                  <a:srgbClr val="456980"/>
                </a:solidFill>
              </a:rPr>
              <a:t>nơi</a:t>
            </a:r>
            <a:r>
              <a:rPr lang="en-GB" sz="1100" dirty="0">
                <a:solidFill>
                  <a:srgbClr val="456980"/>
                </a:solidFill>
              </a:rPr>
              <a:t> </a:t>
            </a:r>
            <a:r>
              <a:rPr lang="en-GB" sz="1100" dirty="0" err="1">
                <a:solidFill>
                  <a:srgbClr val="456980"/>
                </a:solidFill>
              </a:rPr>
              <a:t>diễn</a:t>
            </a:r>
            <a:r>
              <a:rPr lang="en-GB" sz="1100" dirty="0">
                <a:solidFill>
                  <a:srgbClr val="456980"/>
                </a:solidFill>
              </a:rPr>
              <a:t> </a:t>
            </a:r>
            <a:r>
              <a:rPr lang="en-GB" sz="1100" dirty="0" err="1">
                <a:solidFill>
                  <a:srgbClr val="456980"/>
                </a:solidFill>
              </a:rPr>
              <a:t>ra</a:t>
            </a:r>
            <a:r>
              <a:rPr lang="en-GB" sz="1100" dirty="0">
                <a:solidFill>
                  <a:srgbClr val="456980"/>
                </a:solidFill>
              </a:rPr>
              <a:t> </a:t>
            </a:r>
            <a:r>
              <a:rPr lang="en-GB" sz="1100" dirty="0" err="1">
                <a:solidFill>
                  <a:srgbClr val="456980"/>
                </a:solidFill>
              </a:rPr>
              <a:t>nghiên</a:t>
            </a:r>
            <a:r>
              <a:rPr lang="en-GB" sz="1100" dirty="0">
                <a:solidFill>
                  <a:srgbClr val="456980"/>
                </a:solidFill>
              </a:rPr>
              <a:t> </a:t>
            </a:r>
            <a:r>
              <a:rPr lang="en-GB" sz="1100" dirty="0" err="1">
                <a:solidFill>
                  <a:srgbClr val="456980"/>
                </a:solidFill>
              </a:rPr>
              <a:t>cứu</a:t>
            </a:r>
            <a:r>
              <a:rPr lang="en-GB" sz="1100" dirty="0">
                <a:solidFill>
                  <a:srgbClr val="456980"/>
                </a:solidFill>
              </a:rPr>
              <a:t>, </a:t>
            </a:r>
            <a:r>
              <a:rPr lang="en-GB" sz="1100" dirty="0" err="1">
                <a:solidFill>
                  <a:srgbClr val="456980"/>
                </a:solidFill>
              </a:rPr>
              <a:t>giúp</a:t>
            </a:r>
            <a:r>
              <a:rPr lang="en-GB" sz="1100" dirty="0">
                <a:solidFill>
                  <a:srgbClr val="456980"/>
                </a:solidFill>
              </a:rPr>
              <a:t> </a:t>
            </a:r>
            <a:r>
              <a:rPr lang="en-GB" sz="1100" dirty="0" err="1">
                <a:solidFill>
                  <a:srgbClr val="456980"/>
                </a:solidFill>
              </a:rPr>
              <a:t>họ</a:t>
            </a:r>
            <a:r>
              <a:rPr lang="en-GB" sz="1100" dirty="0">
                <a:solidFill>
                  <a:srgbClr val="456980"/>
                </a:solidFill>
              </a:rPr>
              <a:t> </a:t>
            </a:r>
            <a:r>
              <a:rPr lang="en-GB" sz="1100" dirty="0" err="1">
                <a:solidFill>
                  <a:srgbClr val="456980"/>
                </a:solidFill>
              </a:rPr>
              <a:t>được</a:t>
            </a:r>
            <a:r>
              <a:rPr lang="en-GB" sz="1100" dirty="0">
                <a:solidFill>
                  <a:srgbClr val="456980"/>
                </a:solidFill>
              </a:rPr>
              <a:t> </a:t>
            </a:r>
            <a:r>
              <a:rPr lang="en-GB" sz="1100" dirty="0" err="1">
                <a:solidFill>
                  <a:srgbClr val="456980"/>
                </a:solidFill>
              </a:rPr>
              <a:t>tham</a:t>
            </a:r>
            <a:r>
              <a:rPr lang="en-GB" sz="1100" dirty="0">
                <a:solidFill>
                  <a:srgbClr val="456980"/>
                </a:solidFill>
              </a:rPr>
              <a:t> </a:t>
            </a:r>
            <a:r>
              <a:rPr lang="en-GB" sz="1100" dirty="0" err="1">
                <a:solidFill>
                  <a:srgbClr val="456980"/>
                </a:solidFill>
              </a:rPr>
              <a:t>gia</a:t>
            </a:r>
            <a:r>
              <a:rPr lang="en-GB" sz="1100" dirty="0">
                <a:solidFill>
                  <a:srgbClr val="456980"/>
                </a:solidFill>
              </a:rPr>
              <a:t> </a:t>
            </a:r>
            <a:r>
              <a:rPr lang="en-GB" sz="1100" dirty="0" err="1">
                <a:solidFill>
                  <a:srgbClr val="456980"/>
                </a:solidFill>
              </a:rPr>
              <a:t>trong</a:t>
            </a:r>
            <a:r>
              <a:rPr lang="en-GB" sz="1100" dirty="0">
                <a:solidFill>
                  <a:srgbClr val="456980"/>
                </a:solidFill>
              </a:rPr>
              <a:t> </a:t>
            </a:r>
            <a:r>
              <a:rPr lang="en-GB" sz="1100" dirty="0" err="1">
                <a:solidFill>
                  <a:srgbClr val="456980"/>
                </a:solidFill>
              </a:rPr>
              <a:t>quá</a:t>
            </a:r>
            <a:r>
              <a:rPr lang="en-GB" sz="1100" dirty="0">
                <a:solidFill>
                  <a:srgbClr val="456980"/>
                </a:solidFill>
              </a:rPr>
              <a:t> </a:t>
            </a:r>
            <a:r>
              <a:rPr lang="en-GB" sz="1100" dirty="0" err="1">
                <a:solidFill>
                  <a:srgbClr val="456980"/>
                </a:solidFill>
              </a:rPr>
              <a:t>trình</a:t>
            </a:r>
            <a:r>
              <a:rPr lang="en-GB" sz="1100" dirty="0">
                <a:solidFill>
                  <a:srgbClr val="456980"/>
                </a:solidFill>
              </a:rPr>
              <a:t> </a:t>
            </a:r>
            <a:r>
              <a:rPr lang="en-GB" sz="1100" dirty="0" err="1">
                <a:solidFill>
                  <a:srgbClr val="456980"/>
                </a:solidFill>
              </a:rPr>
              <a:t>thực</a:t>
            </a:r>
            <a:r>
              <a:rPr lang="en-GB" sz="1100" dirty="0">
                <a:solidFill>
                  <a:srgbClr val="456980"/>
                </a:solidFill>
              </a:rPr>
              <a:t> </a:t>
            </a:r>
            <a:r>
              <a:rPr lang="en-GB" sz="1100" dirty="0" err="1">
                <a:solidFill>
                  <a:srgbClr val="456980"/>
                </a:solidFill>
              </a:rPr>
              <a:t>hiện</a:t>
            </a:r>
            <a:r>
              <a:rPr lang="en-GB" sz="1100" dirty="0">
                <a:solidFill>
                  <a:srgbClr val="456980"/>
                </a:solidFill>
              </a:rPr>
              <a:t> </a:t>
            </a:r>
            <a:r>
              <a:rPr lang="en-GB" sz="1100" dirty="0" err="1">
                <a:solidFill>
                  <a:srgbClr val="456980"/>
                </a:solidFill>
              </a:rPr>
              <a:t>dự</a:t>
            </a:r>
            <a:r>
              <a:rPr lang="en-GB" sz="1100" dirty="0">
                <a:solidFill>
                  <a:srgbClr val="456980"/>
                </a:solidFill>
              </a:rPr>
              <a:t> </a:t>
            </a:r>
            <a:r>
              <a:rPr lang="en-GB" sz="1100" dirty="0" err="1">
                <a:solidFill>
                  <a:srgbClr val="456980"/>
                </a:solidFill>
              </a:rPr>
              <a:t>án</a:t>
            </a:r>
            <a:r>
              <a:rPr lang="en-GB" sz="1100" dirty="0">
                <a:solidFill>
                  <a:srgbClr val="456980"/>
                </a:solidFill>
              </a:rPr>
              <a:t>. </a:t>
            </a:r>
            <a:r>
              <a:rPr lang="en-GB" sz="1100" dirty="0" err="1">
                <a:solidFill>
                  <a:srgbClr val="456980"/>
                </a:solidFill>
              </a:rPr>
              <a:t>Đồng</a:t>
            </a:r>
            <a:r>
              <a:rPr lang="en-GB" sz="1100" dirty="0">
                <a:solidFill>
                  <a:srgbClr val="456980"/>
                </a:solidFill>
              </a:rPr>
              <a:t> </a:t>
            </a:r>
            <a:r>
              <a:rPr lang="en-GB" sz="1100" dirty="0" err="1">
                <a:solidFill>
                  <a:srgbClr val="456980"/>
                </a:solidFill>
              </a:rPr>
              <a:t>thời</a:t>
            </a:r>
            <a:r>
              <a:rPr lang="en-GB" sz="1100" dirty="0">
                <a:solidFill>
                  <a:srgbClr val="456980"/>
                </a:solidFill>
              </a:rPr>
              <a:t>, </a:t>
            </a:r>
            <a:r>
              <a:rPr lang="en-GB" sz="1100" dirty="0" err="1">
                <a:solidFill>
                  <a:srgbClr val="456980"/>
                </a:solidFill>
              </a:rPr>
              <a:t>chúng</a:t>
            </a:r>
            <a:r>
              <a:rPr lang="en-GB" sz="1100" dirty="0">
                <a:solidFill>
                  <a:srgbClr val="456980"/>
                </a:solidFill>
              </a:rPr>
              <a:t> </a:t>
            </a:r>
            <a:r>
              <a:rPr lang="en-GB" sz="1100" dirty="0" err="1">
                <a:solidFill>
                  <a:srgbClr val="456980"/>
                </a:solidFill>
              </a:rPr>
              <a:t>tôi</a:t>
            </a:r>
            <a:r>
              <a:rPr lang="en-GB" sz="1100" dirty="0">
                <a:solidFill>
                  <a:srgbClr val="456980"/>
                </a:solidFill>
              </a:rPr>
              <a:t> </a:t>
            </a:r>
            <a:r>
              <a:rPr lang="en-GB" sz="1100" dirty="0" err="1">
                <a:solidFill>
                  <a:srgbClr val="456980"/>
                </a:solidFill>
              </a:rPr>
              <a:t>cũng</a:t>
            </a:r>
            <a:r>
              <a:rPr lang="en-GB" sz="1100" dirty="0">
                <a:solidFill>
                  <a:srgbClr val="456980"/>
                </a:solidFill>
              </a:rPr>
              <a:t> </a:t>
            </a:r>
            <a:r>
              <a:rPr lang="en-GB" sz="1100" dirty="0" err="1">
                <a:solidFill>
                  <a:srgbClr val="456980"/>
                </a:solidFill>
              </a:rPr>
              <a:t>giúp</a:t>
            </a:r>
            <a:r>
              <a:rPr lang="en-GB" sz="1100" dirty="0">
                <a:solidFill>
                  <a:srgbClr val="456980"/>
                </a:solidFill>
              </a:rPr>
              <a:t> </a:t>
            </a:r>
            <a:r>
              <a:rPr lang="en-GB" sz="1100" dirty="0" err="1">
                <a:solidFill>
                  <a:srgbClr val="456980"/>
                </a:solidFill>
              </a:rPr>
              <a:t>kết</a:t>
            </a:r>
            <a:r>
              <a:rPr lang="en-GB" sz="1100" dirty="0">
                <a:solidFill>
                  <a:srgbClr val="456980"/>
                </a:solidFill>
              </a:rPr>
              <a:t> </a:t>
            </a:r>
            <a:r>
              <a:rPr lang="en-GB" sz="1100" dirty="0" err="1">
                <a:solidFill>
                  <a:srgbClr val="456980"/>
                </a:solidFill>
              </a:rPr>
              <a:t>nối</a:t>
            </a:r>
            <a:r>
              <a:rPr lang="en-GB" sz="1100" dirty="0">
                <a:solidFill>
                  <a:srgbClr val="456980"/>
                </a:solidFill>
              </a:rPr>
              <a:t> </a:t>
            </a:r>
            <a:r>
              <a:rPr lang="en-GB" sz="1100" dirty="0" err="1">
                <a:solidFill>
                  <a:srgbClr val="456980"/>
                </a:solidFill>
              </a:rPr>
              <a:t>người</a:t>
            </a:r>
            <a:r>
              <a:rPr lang="en-GB" sz="1100" dirty="0">
                <a:solidFill>
                  <a:srgbClr val="456980"/>
                </a:solidFill>
              </a:rPr>
              <a:t> </a:t>
            </a:r>
            <a:r>
              <a:rPr lang="en-GB" sz="1100" dirty="0" err="1">
                <a:solidFill>
                  <a:srgbClr val="456980"/>
                </a:solidFill>
              </a:rPr>
              <a:t>trẻ</a:t>
            </a:r>
            <a:r>
              <a:rPr lang="en-GB" sz="1100" dirty="0">
                <a:solidFill>
                  <a:srgbClr val="456980"/>
                </a:solidFill>
              </a:rPr>
              <a:t> </a:t>
            </a:r>
            <a:r>
              <a:rPr lang="en-GB" sz="1100" dirty="0" err="1">
                <a:solidFill>
                  <a:srgbClr val="456980"/>
                </a:solidFill>
              </a:rPr>
              <a:t>và</a:t>
            </a:r>
            <a:r>
              <a:rPr lang="en-GB" sz="1100" dirty="0">
                <a:solidFill>
                  <a:srgbClr val="456980"/>
                </a:solidFill>
              </a:rPr>
              <a:t> </a:t>
            </a:r>
            <a:r>
              <a:rPr lang="en-GB" sz="1100" dirty="0" err="1">
                <a:solidFill>
                  <a:srgbClr val="456980"/>
                </a:solidFill>
              </a:rPr>
              <a:t>nghiên</a:t>
            </a:r>
            <a:r>
              <a:rPr lang="en-GB" sz="1100" dirty="0">
                <a:solidFill>
                  <a:srgbClr val="456980"/>
                </a:solidFill>
              </a:rPr>
              <a:t> </a:t>
            </a:r>
            <a:r>
              <a:rPr lang="en-GB" sz="1100" dirty="0" err="1">
                <a:solidFill>
                  <a:srgbClr val="456980"/>
                </a:solidFill>
              </a:rPr>
              <a:t>cứu</a:t>
            </a:r>
            <a:r>
              <a:rPr lang="en-GB" sz="1100" dirty="0">
                <a:solidFill>
                  <a:srgbClr val="456980"/>
                </a:solidFill>
              </a:rPr>
              <a:t>. Thông qua </a:t>
            </a:r>
            <a:r>
              <a:rPr lang="en-GB" sz="1100" dirty="0" err="1">
                <a:solidFill>
                  <a:srgbClr val="456980"/>
                </a:solidFill>
              </a:rPr>
              <a:t>chương</a:t>
            </a:r>
            <a:r>
              <a:rPr lang="en-GB" sz="1100" dirty="0">
                <a:solidFill>
                  <a:srgbClr val="456980"/>
                </a:solidFill>
              </a:rPr>
              <a:t> </a:t>
            </a:r>
            <a:r>
              <a:rPr lang="en-GB" sz="1100" dirty="0" err="1">
                <a:solidFill>
                  <a:srgbClr val="456980"/>
                </a:solidFill>
              </a:rPr>
              <a:t>trình</a:t>
            </a:r>
            <a:r>
              <a:rPr lang="en-GB" sz="1100" dirty="0">
                <a:solidFill>
                  <a:srgbClr val="456980"/>
                </a:solidFill>
              </a:rPr>
              <a:t> </a:t>
            </a:r>
            <a:r>
              <a:rPr lang="en-GB" sz="1100" dirty="0" err="1">
                <a:solidFill>
                  <a:srgbClr val="456980"/>
                </a:solidFill>
              </a:rPr>
              <a:t>kết</a:t>
            </a:r>
            <a:r>
              <a:rPr lang="en-GB" sz="1100" dirty="0">
                <a:solidFill>
                  <a:srgbClr val="456980"/>
                </a:solidFill>
              </a:rPr>
              <a:t> </a:t>
            </a:r>
            <a:r>
              <a:rPr lang="en-GB" sz="1100" dirty="0" err="1">
                <a:solidFill>
                  <a:srgbClr val="456980"/>
                </a:solidFill>
              </a:rPr>
              <a:t>nối</a:t>
            </a:r>
            <a:r>
              <a:rPr lang="en-GB" sz="1100" dirty="0">
                <a:solidFill>
                  <a:srgbClr val="456980"/>
                </a:solidFill>
              </a:rPr>
              <a:t>, </a:t>
            </a:r>
            <a:r>
              <a:rPr lang="en-GB" sz="1100" dirty="0" err="1">
                <a:solidFill>
                  <a:srgbClr val="456980"/>
                </a:solidFill>
              </a:rPr>
              <a:t>chúng</a:t>
            </a:r>
            <a:r>
              <a:rPr lang="en-GB" sz="1100" dirty="0">
                <a:solidFill>
                  <a:srgbClr val="456980"/>
                </a:solidFill>
              </a:rPr>
              <a:t> </a:t>
            </a:r>
            <a:r>
              <a:rPr lang="en-GB" sz="1100" dirty="0" err="1">
                <a:solidFill>
                  <a:srgbClr val="456980"/>
                </a:solidFill>
              </a:rPr>
              <a:t>tôi</a:t>
            </a:r>
            <a:r>
              <a:rPr lang="en-GB" sz="1100" dirty="0">
                <a:solidFill>
                  <a:srgbClr val="456980"/>
                </a:solidFill>
              </a:rPr>
              <a:t> </a:t>
            </a:r>
            <a:r>
              <a:rPr lang="en-GB" sz="1100" dirty="0" err="1">
                <a:solidFill>
                  <a:srgbClr val="456980"/>
                </a:solidFill>
              </a:rPr>
              <a:t>có</a:t>
            </a:r>
            <a:r>
              <a:rPr lang="en-GB" sz="1100" dirty="0">
                <a:solidFill>
                  <a:srgbClr val="456980"/>
                </a:solidFill>
              </a:rPr>
              <a:t> </a:t>
            </a:r>
            <a:r>
              <a:rPr lang="en-GB" sz="1100" dirty="0" err="1">
                <a:solidFill>
                  <a:srgbClr val="456980"/>
                </a:solidFill>
              </a:rPr>
              <a:t>thể</a:t>
            </a:r>
            <a:r>
              <a:rPr lang="en-GB" sz="1100" dirty="0">
                <a:solidFill>
                  <a:srgbClr val="456980"/>
                </a:solidFill>
              </a:rPr>
              <a:t> </a:t>
            </a:r>
            <a:r>
              <a:rPr lang="en-GB" sz="1100" dirty="0" err="1">
                <a:solidFill>
                  <a:srgbClr val="456980"/>
                </a:solidFill>
              </a:rPr>
              <a:t>trao</a:t>
            </a:r>
            <a:r>
              <a:rPr lang="en-GB" sz="1100" dirty="0">
                <a:solidFill>
                  <a:srgbClr val="456980"/>
                </a:solidFill>
              </a:rPr>
              <a:t> </a:t>
            </a:r>
            <a:r>
              <a:rPr lang="en-GB" sz="1100" dirty="0" err="1">
                <a:solidFill>
                  <a:srgbClr val="456980"/>
                </a:solidFill>
              </a:rPr>
              <a:t>quyền</a:t>
            </a:r>
            <a:r>
              <a:rPr lang="en-GB" sz="1100" dirty="0">
                <a:solidFill>
                  <a:srgbClr val="456980"/>
                </a:solidFill>
              </a:rPr>
              <a:t> </a:t>
            </a:r>
            <a:r>
              <a:rPr lang="en-GB" sz="1100" dirty="0" err="1">
                <a:solidFill>
                  <a:srgbClr val="456980"/>
                </a:solidFill>
              </a:rPr>
              <a:t>cho</a:t>
            </a:r>
            <a:r>
              <a:rPr lang="en-GB" sz="1100" dirty="0">
                <a:solidFill>
                  <a:srgbClr val="456980"/>
                </a:solidFill>
              </a:rPr>
              <a:t> </a:t>
            </a:r>
            <a:r>
              <a:rPr lang="en-GB" sz="1100" dirty="0" err="1">
                <a:solidFill>
                  <a:srgbClr val="456980"/>
                </a:solidFill>
              </a:rPr>
              <a:t>những</a:t>
            </a:r>
            <a:r>
              <a:rPr lang="en-GB" sz="1100" dirty="0">
                <a:solidFill>
                  <a:srgbClr val="456980"/>
                </a:solidFill>
              </a:rPr>
              <a:t> </a:t>
            </a:r>
            <a:r>
              <a:rPr lang="en-GB" sz="1100" dirty="0" err="1">
                <a:solidFill>
                  <a:srgbClr val="456980"/>
                </a:solidFill>
              </a:rPr>
              <a:t>người</a:t>
            </a:r>
            <a:r>
              <a:rPr lang="en-GB" sz="1100" dirty="0">
                <a:solidFill>
                  <a:srgbClr val="456980"/>
                </a:solidFill>
              </a:rPr>
              <a:t> </a:t>
            </a:r>
            <a:r>
              <a:rPr lang="en-GB" sz="1100" dirty="0" err="1">
                <a:solidFill>
                  <a:srgbClr val="456980"/>
                </a:solidFill>
              </a:rPr>
              <a:t>trẻ</a:t>
            </a:r>
            <a:r>
              <a:rPr lang="en-GB" sz="1100" dirty="0">
                <a:solidFill>
                  <a:srgbClr val="456980"/>
                </a:solidFill>
              </a:rPr>
              <a:t> </a:t>
            </a:r>
            <a:r>
              <a:rPr lang="en-GB" sz="1100" dirty="0" err="1">
                <a:solidFill>
                  <a:srgbClr val="456980"/>
                </a:solidFill>
              </a:rPr>
              <a:t>tuổi</a:t>
            </a:r>
            <a:r>
              <a:rPr lang="en-GB" sz="1100" dirty="0">
                <a:solidFill>
                  <a:srgbClr val="456980"/>
                </a:solidFill>
              </a:rPr>
              <a:t>, </a:t>
            </a:r>
            <a:r>
              <a:rPr lang="en-GB" sz="1100" dirty="0" err="1">
                <a:solidFill>
                  <a:srgbClr val="456980"/>
                </a:solidFill>
              </a:rPr>
              <a:t>nhân</a:t>
            </a:r>
            <a:r>
              <a:rPr lang="en-GB" sz="1100" dirty="0">
                <a:solidFill>
                  <a:srgbClr val="456980"/>
                </a:solidFill>
              </a:rPr>
              <a:t> </a:t>
            </a:r>
            <a:r>
              <a:rPr lang="en-GB" sz="1100" dirty="0" err="1">
                <a:solidFill>
                  <a:srgbClr val="456980"/>
                </a:solidFill>
              </a:rPr>
              <a:t>viên</a:t>
            </a:r>
            <a:r>
              <a:rPr lang="en-GB" sz="1100" dirty="0">
                <a:solidFill>
                  <a:srgbClr val="456980"/>
                </a:solidFill>
              </a:rPr>
              <a:t> y </a:t>
            </a:r>
            <a:r>
              <a:rPr lang="en-GB" sz="1100" dirty="0" err="1">
                <a:solidFill>
                  <a:srgbClr val="456980"/>
                </a:solidFill>
              </a:rPr>
              <a:t>tế</a:t>
            </a:r>
            <a:r>
              <a:rPr lang="en-GB" sz="1100" dirty="0">
                <a:solidFill>
                  <a:srgbClr val="456980"/>
                </a:solidFill>
              </a:rPr>
              <a:t> </a:t>
            </a:r>
            <a:r>
              <a:rPr lang="en-GB" sz="1100" dirty="0" err="1">
                <a:solidFill>
                  <a:srgbClr val="456980"/>
                </a:solidFill>
              </a:rPr>
              <a:t>và</a:t>
            </a:r>
            <a:r>
              <a:rPr lang="en-GB" sz="1100" dirty="0">
                <a:solidFill>
                  <a:srgbClr val="456980"/>
                </a:solidFill>
              </a:rPr>
              <a:t> </a:t>
            </a:r>
            <a:r>
              <a:rPr lang="en-GB" sz="1100" dirty="0" err="1">
                <a:solidFill>
                  <a:srgbClr val="456980"/>
                </a:solidFill>
              </a:rPr>
              <a:t>cộng</a:t>
            </a:r>
            <a:r>
              <a:rPr lang="en-GB" sz="1100" dirty="0">
                <a:solidFill>
                  <a:srgbClr val="456980"/>
                </a:solidFill>
              </a:rPr>
              <a:t> </a:t>
            </a:r>
            <a:r>
              <a:rPr lang="en-GB" sz="1100" dirty="0" err="1">
                <a:solidFill>
                  <a:srgbClr val="456980"/>
                </a:solidFill>
              </a:rPr>
              <a:t>đồng</a:t>
            </a:r>
            <a:r>
              <a:rPr lang="en-GB" sz="1100" dirty="0">
                <a:solidFill>
                  <a:srgbClr val="456980"/>
                </a:solidFill>
              </a:rPr>
              <a:t>, </a:t>
            </a:r>
            <a:r>
              <a:rPr lang="en-GB" sz="1100" dirty="0" err="1">
                <a:solidFill>
                  <a:srgbClr val="456980"/>
                </a:solidFill>
              </a:rPr>
              <a:t>đồng</a:t>
            </a:r>
            <a:r>
              <a:rPr lang="en-GB" sz="1100" dirty="0">
                <a:solidFill>
                  <a:srgbClr val="456980"/>
                </a:solidFill>
              </a:rPr>
              <a:t> </a:t>
            </a:r>
            <a:r>
              <a:rPr lang="en-GB" sz="1100" dirty="0" err="1">
                <a:solidFill>
                  <a:srgbClr val="456980"/>
                </a:solidFill>
              </a:rPr>
              <a:t>thời</a:t>
            </a:r>
            <a:r>
              <a:rPr lang="en-GB" sz="1100" dirty="0">
                <a:solidFill>
                  <a:srgbClr val="456980"/>
                </a:solidFill>
              </a:rPr>
              <a:t> mang </a:t>
            </a:r>
            <a:r>
              <a:rPr lang="en-GB" sz="1100" dirty="0" err="1">
                <a:solidFill>
                  <a:srgbClr val="456980"/>
                </a:solidFill>
              </a:rPr>
              <a:t>lợi</a:t>
            </a:r>
            <a:r>
              <a:rPr lang="en-GB" sz="1100" dirty="0">
                <a:solidFill>
                  <a:srgbClr val="456980"/>
                </a:solidFill>
              </a:rPr>
              <a:t> </a:t>
            </a:r>
            <a:r>
              <a:rPr lang="en-GB" sz="1100" dirty="0" err="1">
                <a:solidFill>
                  <a:srgbClr val="456980"/>
                </a:solidFill>
              </a:rPr>
              <a:t>ích</a:t>
            </a:r>
            <a:r>
              <a:rPr lang="en-GB" sz="1100" dirty="0">
                <a:solidFill>
                  <a:srgbClr val="456980"/>
                </a:solidFill>
              </a:rPr>
              <a:t> </a:t>
            </a:r>
            <a:r>
              <a:rPr lang="en-GB" sz="1100" dirty="0" err="1">
                <a:solidFill>
                  <a:srgbClr val="456980"/>
                </a:solidFill>
              </a:rPr>
              <a:t>của</a:t>
            </a:r>
            <a:r>
              <a:rPr lang="en-GB" sz="1100" dirty="0">
                <a:solidFill>
                  <a:srgbClr val="456980"/>
                </a:solidFill>
              </a:rPr>
              <a:t> khoa </a:t>
            </a:r>
            <a:r>
              <a:rPr lang="en-GB" sz="1100" dirty="0" err="1">
                <a:solidFill>
                  <a:srgbClr val="456980"/>
                </a:solidFill>
              </a:rPr>
              <a:t>học</a:t>
            </a:r>
            <a:r>
              <a:rPr lang="en-GB" sz="1100" dirty="0">
                <a:solidFill>
                  <a:srgbClr val="456980"/>
                </a:solidFill>
              </a:rPr>
              <a:t> </a:t>
            </a:r>
            <a:r>
              <a:rPr lang="en-GB" sz="1100" dirty="0" err="1">
                <a:solidFill>
                  <a:srgbClr val="456980"/>
                </a:solidFill>
              </a:rPr>
              <a:t>đến</a:t>
            </a:r>
            <a:r>
              <a:rPr lang="en-GB" sz="1100" dirty="0">
                <a:solidFill>
                  <a:srgbClr val="456980"/>
                </a:solidFill>
              </a:rPr>
              <a:t> </a:t>
            </a:r>
            <a:r>
              <a:rPr lang="en-GB" sz="1100" dirty="0" err="1">
                <a:solidFill>
                  <a:srgbClr val="456980"/>
                </a:solidFill>
              </a:rPr>
              <a:t>gần</a:t>
            </a:r>
            <a:r>
              <a:rPr lang="en-GB" sz="1100" dirty="0">
                <a:solidFill>
                  <a:srgbClr val="456980"/>
                </a:solidFill>
              </a:rPr>
              <a:t> </a:t>
            </a:r>
            <a:r>
              <a:rPr lang="en-GB" sz="1100" dirty="0" err="1">
                <a:solidFill>
                  <a:srgbClr val="456980"/>
                </a:solidFill>
              </a:rPr>
              <a:t>họ</a:t>
            </a:r>
            <a:r>
              <a:rPr lang="en-GB" sz="1100" dirty="0">
                <a:solidFill>
                  <a:srgbClr val="456980"/>
                </a:solidFill>
              </a:rPr>
              <a:t> </a:t>
            </a:r>
            <a:r>
              <a:rPr lang="en-GB" sz="1100" dirty="0" err="1">
                <a:solidFill>
                  <a:srgbClr val="456980"/>
                </a:solidFill>
              </a:rPr>
              <a:t>hơn</a:t>
            </a:r>
            <a:r>
              <a:rPr lang="en-GB" sz="1100" dirty="0">
                <a:solidFill>
                  <a:srgbClr val="456980"/>
                </a:solidFill>
              </a:rPr>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55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5"/>
          <p:cNvSpPr txBox="1">
            <a:spLocks noGrp="1"/>
          </p:cNvSpPr>
          <p:nvPr>
            <p:ph type="title"/>
          </p:nvPr>
        </p:nvSpPr>
        <p:spPr>
          <a:xfrm>
            <a:off x="471486" y="493259"/>
            <a:ext cx="6102443" cy="10236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C2137"/>
              </a:buClr>
              <a:buSzPts val="2400"/>
              <a:buFont typeface="Arial"/>
              <a:buNone/>
            </a:pPr>
            <a:r>
              <a:rPr lang="en-GB" sz="2400">
                <a:solidFill>
                  <a:srgbClr val="8C2137"/>
                </a:solidFill>
                <a:latin typeface="Arial"/>
                <a:ea typeface="Arial"/>
                <a:cs typeface="Arial"/>
                <a:sym typeface="Arial"/>
              </a:rPr>
              <a:t>MÔ-ĐUN 1</a:t>
            </a:r>
            <a:br>
              <a:rPr lang="en-GB" sz="3600">
                <a:solidFill>
                  <a:srgbClr val="8C2137"/>
                </a:solidFill>
                <a:latin typeface="Arial"/>
                <a:ea typeface="Arial"/>
                <a:cs typeface="Arial"/>
                <a:sym typeface="Arial"/>
              </a:rPr>
            </a:br>
            <a:r>
              <a:rPr lang="en-GB" sz="3600" b="1">
                <a:solidFill>
                  <a:srgbClr val="8C2137"/>
                </a:solidFill>
                <a:latin typeface="Arial"/>
                <a:ea typeface="Arial"/>
                <a:cs typeface="Arial"/>
                <a:sym typeface="Arial"/>
              </a:rPr>
              <a:t>XÂY DỰNG LÒNG TIN</a:t>
            </a:r>
            <a:endParaRPr sz="3600">
              <a:solidFill>
                <a:srgbClr val="8C2137"/>
              </a:solidFill>
              <a:latin typeface="Arial"/>
              <a:ea typeface="Arial"/>
              <a:cs typeface="Arial"/>
              <a:sym typeface="Arial"/>
            </a:endParaRPr>
          </a:p>
        </p:txBody>
      </p:sp>
      <p:sp>
        <p:nvSpPr>
          <p:cNvPr id="142" name="Google Shape;142;p5"/>
          <p:cNvSpPr txBox="1">
            <a:spLocks noGrp="1"/>
          </p:cNvSpPr>
          <p:nvPr>
            <p:ph type="body" idx="1"/>
          </p:nvPr>
        </p:nvSpPr>
        <p:spPr>
          <a:xfrm>
            <a:off x="484769" y="1462086"/>
            <a:ext cx="6087805" cy="1320354"/>
          </a:xfrm>
          <a:prstGeom prst="rect">
            <a:avLst/>
          </a:prstGeom>
          <a:noFill/>
          <a:ln>
            <a:noFill/>
          </a:ln>
        </p:spPr>
        <p:txBody>
          <a:bodyPr spcFirstLastPara="1" wrap="square" lIns="91425" tIns="45700" rIns="91425" bIns="45700" anchor="t" anchorCtr="0">
            <a:noAutofit/>
          </a:bodyPr>
          <a:lstStyle/>
          <a:p>
            <a:pPr marL="0" indent="0" algn="just">
              <a:spcBef>
                <a:spcPts val="0"/>
              </a:spcBef>
              <a:buSzPts val="1100"/>
              <a:buNone/>
            </a:pPr>
            <a:r>
              <a:rPr lang="en-GB" sz="1100" dirty="0">
                <a:latin typeface="Arial"/>
                <a:ea typeface="Arial"/>
                <a:cs typeface="Arial"/>
                <a:sym typeface="Arial"/>
              </a:rPr>
              <a:t>Mô-</a:t>
            </a:r>
            <a:r>
              <a:rPr lang="en-GB" sz="1100" dirty="0" err="1">
                <a:latin typeface="Arial"/>
                <a:ea typeface="Arial"/>
                <a:cs typeface="Arial"/>
                <a:sym typeface="Arial"/>
              </a:rPr>
              <a:t>đun</a:t>
            </a:r>
            <a:r>
              <a:rPr lang="en-GB" sz="1100" dirty="0">
                <a:latin typeface="Arial"/>
                <a:ea typeface="Arial"/>
                <a:cs typeface="Arial"/>
                <a:sym typeface="Arial"/>
              </a:rPr>
              <a:t> </a:t>
            </a:r>
            <a:r>
              <a:rPr lang="en-GB" sz="1100" dirty="0" err="1">
                <a:latin typeface="Arial"/>
                <a:ea typeface="Arial"/>
                <a:cs typeface="Arial"/>
                <a:sym typeface="Arial"/>
              </a:rPr>
              <a:t>này</a:t>
            </a:r>
            <a:r>
              <a:rPr lang="en-GB" sz="1100" dirty="0">
                <a:latin typeface="Arial"/>
                <a:ea typeface="Arial"/>
                <a:cs typeface="Arial"/>
                <a:sym typeface="Arial"/>
              </a:rPr>
              <a:t> </a:t>
            </a:r>
            <a:r>
              <a:rPr lang="en-GB" sz="1100" dirty="0" err="1">
                <a:latin typeface="Arial"/>
                <a:ea typeface="Arial"/>
                <a:cs typeface="Arial"/>
                <a:sym typeface="Arial"/>
              </a:rPr>
              <a:t>được</a:t>
            </a:r>
            <a:r>
              <a:rPr lang="en-GB" sz="1100" dirty="0">
                <a:latin typeface="Arial"/>
                <a:ea typeface="Arial"/>
                <a:cs typeface="Arial"/>
                <a:sym typeface="Arial"/>
              </a:rPr>
              <a:t> </a:t>
            </a:r>
            <a:r>
              <a:rPr lang="en-GB" sz="1100" dirty="0" err="1">
                <a:latin typeface="Arial"/>
                <a:ea typeface="Arial"/>
                <a:cs typeface="Arial"/>
                <a:sym typeface="Arial"/>
              </a:rPr>
              <a:t>thiết</a:t>
            </a:r>
            <a:r>
              <a:rPr lang="en-GB" sz="1100" dirty="0">
                <a:latin typeface="Arial"/>
                <a:ea typeface="Arial"/>
                <a:cs typeface="Arial"/>
                <a:sym typeface="Arial"/>
              </a:rPr>
              <a:t> </a:t>
            </a:r>
            <a:r>
              <a:rPr lang="en-GB" sz="1100" dirty="0" err="1">
                <a:latin typeface="Arial"/>
                <a:ea typeface="Arial"/>
                <a:cs typeface="Arial"/>
                <a:sym typeface="Arial"/>
              </a:rPr>
              <a:t>kế</a:t>
            </a:r>
            <a:r>
              <a:rPr lang="en-GB" sz="1100" dirty="0">
                <a:latin typeface="Arial"/>
                <a:ea typeface="Arial"/>
                <a:cs typeface="Arial"/>
                <a:sym typeface="Arial"/>
              </a:rPr>
              <a:t> </a:t>
            </a:r>
            <a:r>
              <a:rPr lang="en-GB" sz="1100" dirty="0" err="1">
                <a:latin typeface="Arial"/>
                <a:ea typeface="Arial"/>
                <a:cs typeface="Arial"/>
                <a:sym typeface="Arial"/>
              </a:rPr>
              <a:t>với</a:t>
            </a:r>
            <a:r>
              <a:rPr lang="en-GB" sz="1100" dirty="0">
                <a:latin typeface="Arial"/>
                <a:ea typeface="Arial"/>
                <a:cs typeface="Arial"/>
                <a:sym typeface="Arial"/>
              </a:rPr>
              <a:t> </a:t>
            </a:r>
            <a:r>
              <a:rPr lang="en-GB" sz="1100" dirty="0" err="1">
                <a:latin typeface="Arial"/>
                <a:ea typeface="Arial"/>
                <a:cs typeface="Arial"/>
                <a:sym typeface="Arial"/>
              </a:rPr>
              <a:t>mục</a:t>
            </a:r>
            <a:r>
              <a:rPr lang="en-GB" sz="1100" dirty="0">
                <a:latin typeface="Arial"/>
                <a:ea typeface="Arial"/>
                <a:cs typeface="Arial"/>
                <a:sym typeface="Arial"/>
              </a:rPr>
              <a:t> </a:t>
            </a:r>
            <a:r>
              <a:rPr lang="en-GB" sz="1100" dirty="0" err="1">
                <a:latin typeface="Arial"/>
                <a:ea typeface="Arial"/>
                <a:cs typeface="Arial"/>
                <a:sym typeface="Arial"/>
              </a:rPr>
              <a:t>tiêu</a:t>
            </a:r>
            <a:r>
              <a:rPr lang="en-GB" sz="1100" dirty="0">
                <a:latin typeface="Arial"/>
                <a:ea typeface="Arial"/>
                <a:cs typeface="Arial"/>
                <a:sym typeface="Arial"/>
              </a:rPr>
              <a:t> </a:t>
            </a:r>
            <a:r>
              <a:rPr lang="en-GB" sz="1100" dirty="0" err="1">
                <a:latin typeface="Arial"/>
                <a:ea typeface="Arial"/>
                <a:cs typeface="Arial"/>
                <a:sym typeface="Arial"/>
              </a:rPr>
              <a:t>xây</a:t>
            </a:r>
            <a:r>
              <a:rPr lang="en-GB" sz="1100" dirty="0">
                <a:latin typeface="Arial"/>
                <a:ea typeface="Arial"/>
                <a:cs typeface="Arial"/>
                <a:sym typeface="Arial"/>
              </a:rPr>
              <a:t> </a:t>
            </a:r>
            <a:r>
              <a:rPr lang="en-GB" sz="1100" dirty="0" err="1">
                <a:latin typeface="Arial"/>
                <a:ea typeface="Arial"/>
                <a:cs typeface="Arial"/>
                <a:sym typeface="Arial"/>
              </a:rPr>
              <a:t>dựng</a:t>
            </a:r>
            <a:r>
              <a:rPr lang="en-GB" sz="1100" dirty="0">
                <a:latin typeface="Arial"/>
                <a:ea typeface="Arial"/>
                <a:cs typeface="Arial"/>
                <a:sym typeface="Arial"/>
              </a:rPr>
              <a:t> </a:t>
            </a:r>
            <a:r>
              <a:rPr lang="en-GB" sz="1100" dirty="0" err="1">
                <a:latin typeface="Arial"/>
                <a:ea typeface="Arial"/>
                <a:cs typeface="Arial"/>
                <a:sym typeface="Arial"/>
              </a:rPr>
              <a:t>kỹ</a:t>
            </a:r>
            <a:r>
              <a:rPr lang="en-GB" sz="1100" dirty="0">
                <a:latin typeface="Arial"/>
                <a:ea typeface="Arial"/>
                <a:cs typeface="Arial"/>
                <a:sym typeface="Arial"/>
              </a:rPr>
              <a:t> </a:t>
            </a:r>
            <a:r>
              <a:rPr lang="en-GB" sz="1100" dirty="0" err="1">
                <a:latin typeface="Arial"/>
                <a:ea typeface="Arial"/>
                <a:cs typeface="Arial"/>
                <a:sym typeface="Arial"/>
              </a:rPr>
              <a:t>năng</a:t>
            </a:r>
            <a:r>
              <a:rPr lang="en-GB" sz="1100" dirty="0">
                <a:latin typeface="Arial"/>
                <a:ea typeface="Arial"/>
                <a:cs typeface="Arial"/>
                <a:sym typeface="Arial"/>
              </a:rPr>
              <a:t> </a:t>
            </a:r>
            <a:r>
              <a:rPr lang="en-GB" sz="1100" dirty="0" err="1">
                <a:latin typeface="Arial"/>
                <a:ea typeface="Arial"/>
                <a:cs typeface="Arial"/>
                <a:sym typeface="Arial"/>
              </a:rPr>
              <a:t>trình</a:t>
            </a:r>
            <a:r>
              <a:rPr lang="en-GB" sz="1100" dirty="0">
                <a:latin typeface="Arial"/>
                <a:ea typeface="Arial"/>
                <a:cs typeface="Arial"/>
                <a:sym typeface="Arial"/>
              </a:rPr>
              <a:t> </a:t>
            </a:r>
            <a:r>
              <a:rPr lang="en-GB" sz="1100" dirty="0" err="1">
                <a:latin typeface="Arial"/>
                <a:ea typeface="Arial"/>
                <a:cs typeface="Arial"/>
                <a:sym typeface="Arial"/>
              </a:rPr>
              <a:t>bày</a:t>
            </a:r>
            <a:r>
              <a:rPr lang="en-GB" sz="1100" dirty="0">
                <a:latin typeface="Arial"/>
                <a:ea typeface="Arial"/>
                <a:cs typeface="Arial"/>
                <a:sym typeface="Arial"/>
              </a:rPr>
              <a:t> </a:t>
            </a:r>
            <a:r>
              <a:rPr lang="en-GB" sz="1100" dirty="0" err="1">
                <a:latin typeface="Arial"/>
                <a:ea typeface="Arial"/>
                <a:cs typeface="Arial"/>
                <a:sym typeface="Arial"/>
              </a:rPr>
              <a:t>một</a:t>
            </a:r>
            <a:r>
              <a:rPr lang="en-GB" sz="1100" dirty="0">
                <a:latin typeface="Arial"/>
                <a:ea typeface="Arial"/>
                <a:cs typeface="Arial"/>
                <a:sym typeface="Arial"/>
              </a:rPr>
              <a:t> </a:t>
            </a:r>
            <a:r>
              <a:rPr lang="en-GB" sz="1100" dirty="0" err="1">
                <a:latin typeface="Arial"/>
                <a:ea typeface="Arial"/>
                <a:cs typeface="Arial"/>
                <a:sym typeface="Arial"/>
              </a:rPr>
              <a:t>cách</a:t>
            </a:r>
            <a:r>
              <a:rPr lang="en-GB" sz="1100" dirty="0">
                <a:latin typeface="Arial"/>
                <a:ea typeface="Arial"/>
                <a:cs typeface="Arial"/>
                <a:sym typeface="Arial"/>
              </a:rPr>
              <a:t> </a:t>
            </a:r>
            <a:r>
              <a:rPr lang="en-GB" sz="1100" dirty="0" err="1">
                <a:latin typeface="Arial"/>
                <a:ea typeface="Arial"/>
                <a:cs typeface="Arial"/>
                <a:sym typeface="Arial"/>
              </a:rPr>
              <a:t>thuyết</a:t>
            </a:r>
            <a:r>
              <a:rPr lang="en-GB" sz="1100" dirty="0">
                <a:latin typeface="Arial"/>
                <a:ea typeface="Arial"/>
                <a:cs typeface="Arial"/>
                <a:sym typeface="Arial"/>
              </a:rPr>
              <a:t> </a:t>
            </a:r>
            <a:r>
              <a:rPr lang="en-GB" sz="1100" dirty="0" err="1">
                <a:latin typeface="Arial"/>
                <a:ea typeface="Arial"/>
                <a:cs typeface="Arial"/>
                <a:sym typeface="Arial"/>
              </a:rPr>
              <a:t>phục</a:t>
            </a:r>
            <a:r>
              <a:rPr lang="en-GB" sz="1100" dirty="0">
                <a:latin typeface="Arial"/>
                <a:ea typeface="Arial"/>
                <a:cs typeface="Arial"/>
                <a:sym typeface="Arial"/>
              </a:rPr>
              <a:t> </a:t>
            </a:r>
            <a:r>
              <a:rPr lang="en-GB" sz="1100" dirty="0" err="1">
                <a:latin typeface="Arial"/>
                <a:ea typeface="Arial"/>
                <a:cs typeface="Arial"/>
                <a:sym typeface="Arial"/>
              </a:rPr>
              <a:t>cho</a:t>
            </a:r>
            <a:r>
              <a:rPr lang="en-GB" sz="1100" dirty="0">
                <a:latin typeface="Arial"/>
                <a:ea typeface="Arial"/>
                <a:cs typeface="Arial"/>
                <a:sym typeface="Arial"/>
              </a:rPr>
              <a:t> </a:t>
            </a:r>
            <a:r>
              <a:rPr lang="en-GB" sz="1100" dirty="0" err="1">
                <a:latin typeface="Arial"/>
                <a:ea typeface="Arial"/>
                <a:cs typeface="Arial"/>
                <a:sym typeface="Arial"/>
              </a:rPr>
              <a:t>các</a:t>
            </a:r>
            <a:r>
              <a:rPr lang="en-GB" sz="1100" dirty="0">
                <a:latin typeface="Arial"/>
                <a:ea typeface="Arial"/>
                <a:cs typeface="Arial"/>
                <a:sym typeface="Arial"/>
              </a:rPr>
              <a:t> </a:t>
            </a:r>
            <a:r>
              <a:rPr lang="en-GB" sz="1100" dirty="0" err="1">
                <a:latin typeface="Arial"/>
                <a:ea typeface="Arial"/>
                <a:cs typeface="Arial"/>
                <a:sym typeface="Arial"/>
              </a:rPr>
              <a:t>đối</a:t>
            </a:r>
            <a:r>
              <a:rPr lang="en-GB" sz="1100" dirty="0">
                <a:latin typeface="Arial"/>
                <a:ea typeface="Arial"/>
                <a:cs typeface="Arial"/>
                <a:sym typeface="Arial"/>
              </a:rPr>
              <a:t> </a:t>
            </a:r>
            <a:r>
              <a:rPr lang="en-GB" sz="1100" dirty="0" err="1">
                <a:latin typeface="Arial"/>
                <a:ea typeface="Arial"/>
                <a:cs typeface="Arial"/>
                <a:sym typeface="Arial"/>
              </a:rPr>
              <a:t>tượng</a:t>
            </a:r>
            <a:r>
              <a:rPr lang="en-GB" sz="1100" dirty="0">
                <a:latin typeface="Arial"/>
                <a:ea typeface="Arial"/>
                <a:cs typeface="Arial"/>
                <a:sym typeface="Arial"/>
              </a:rPr>
              <a:t> </a:t>
            </a:r>
            <a:r>
              <a:rPr lang="en-GB" sz="1100" dirty="0" err="1">
                <a:latin typeface="Arial"/>
                <a:ea typeface="Arial"/>
                <a:cs typeface="Arial"/>
                <a:sym typeface="Arial"/>
              </a:rPr>
              <a:t>truyền</a:t>
            </a:r>
            <a:r>
              <a:rPr lang="en-GB" sz="1100" dirty="0">
                <a:latin typeface="Arial"/>
                <a:ea typeface="Arial"/>
                <a:cs typeface="Arial"/>
                <a:sym typeface="Arial"/>
              </a:rPr>
              <a:t> </a:t>
            </a:r>
            <a:r>
              <a:rPr lang="en-GB" sz="1100" dirty="0" err="1">
                <a:latin typeface="Arial"/>
                <a:ea typeface="Arial"/>
                <a:cs typeface="Arial"/>
                <a:sym typeface="Arial"/>
              </a:rPr>
              <a:t>thông</a:t>
            </a:r>
            <a:r>
              <a:rPr lang="en-GB" sz="1100" dirty="0">
                <a:latin typeface="Arial"/>
                <a:ea typeface="Arial"/>
                <a:cs typeface="Arial"/>
                <a:sym typeface="Arial"/>
              </a:rPr>
              <a:t>, </a:t>
            </a:r>
            <a:r>
              <a:rPr lang="en-GB" sz="1100" dirty="0" err="1">
                <a:latin typeface="Arial"/>
                <a:ea typeface="Arial"/>
                <a:cs typeface="Arial"/>
                <a:sym typeface="Arial"/>
              </a:rPr>
              <a:t>với</a:t>
            </a:r>
            <a:r>
              <a:rPr lang="en-GB" sz="1100" dirty="0">
                <a:latin typeface="Arial"/>
                <a:ea typeface="Arial"/>
                <a:cs typeface="Arial"/>
                <a:sym typeface="Arial"/>
              </a:rPr>
              <a:t> </a:t>
            </a:r>
            <a:r>
              <a:rPr lang="en-GB" sz="1100" dirty="0" err="1">
                <a:latin typeface="Arial"/>
                <a:ea typeface="Arial"/>
                <a:cs typeface="Arial"/>
                <a:sym typeface="Arial"/>
              </a:rPr>
              <a:t>chủ</a:t>
            </a:r>
            <a:r>
              <a:rPr lang="en-GB" sz="1100" dirty="0">
                <a:latin typeface="Arial"/>
                <a:ea typeface="Arial"/>
                <a:cs typeface="Arial"/>
                <a:sym typeface="Arial"/>
              </a:rPr>
              <a:t> </a:t>
            </a:r>
            <a:r>
              <a:rPr lang="en-GB" sz="1100" dirty="0" err="1">
                <a:latin typeface="Arial"/>
                <a:ea typeface="Arial"/>
                <a:cs typeface="Arial"/>
                <a:sym typeface="Arial"/>
              </a:rPr>
              <a:t>đề</a:t>
            </a:r>
            <a:r>
              <a:rPr lang="en-GB" sz="1100" dirty="0">
                <a:latin typeface="Arial"/>
                <a:ea typeface="Arial"/>
                <a:cs typeface="Arial"/>
                <a:sym typeface="Arial"/>
              </a:rPr>
              <a:t> </a:t>
            </a:r>
            <a:r>
              <a:rPr lang="en-GB" sz="1100" dirty="0" err="1">
                <a:latin typeface="Arial"/>
                <a:ea typeface="Arial"/>
                <a:cs typeface="Arial"/>
                <a:sym typeface="Arial"/>
              </a:rPr>
              <a:t>là</a:t>
            </a:r>
            <a:r>
              <a:rPr lang="en-GB" sz="1100" dirty="0">
                <a:latin typeface="Arial"/>
                <a:ea typeface="Arial"/>
                <a:cs typeface="Arial"/>
                <a:sym typeface="Arial"/>
              </a:rPr>
              <a:t> </a:t>
            </a:r>
            <a:r>
              <a:rPr lang="en-GB" sz="1100" dirty="0" err="1">
                <a:latin typeface="Arial"/>
                <a:ea typeface="Arial"/>
                <a:cs typeface="Arial"/>
                <a:sym typeface="Arial"/>
              </a:rPr>
              <a:t>các</a:t>
            </a:r>
            <a:r>
              <a:rPr lang="en-GB" sz="1100" dirty="0">
                <a:latin typeface="Arial"/>
                <a:ea typeface="Arial"/>
                <a:cs typeface="Arial"/>
                <a:sym typeface="Arial"/>
              </a:rPr>
              <a:t> </a:t>
            </a:r>
            <a:r>
              <a:rPr lang="en-GB" sz="1100" dirty="0" err="1">
                <a:latin typeface="Arial"/>
                <a:ea typeface="Arial"/>
                <a:cs typeface="Arial"/>
                <a:sym typeface="Arial"/>
              </a:rPr>
              <a:t>bệnh</a:t>
            </a:r>
            <a:r>
              <a:rPr lang="en-GB" sz="1100" dirty="0">
                <a:latin typeface="Arial"/>
                <a:ea typeface="Arial"/>
                <a:cs typeface="Arial"/>
                <a:sym typeface="Arial"/>
              </a:rPr>
              <a:t> </a:t>
            </a:r>
            <a:r>
              <a:rPr lang="en-GB" sz="1100" dirty="0" err="1">
                <a:latin typeface="Arial"/>
                <a:ea typeface="Arial"/>
                <a:cs typeface="Arial"/>
                <a:sym typeface="Arial"/>
              </a:rPr>
              <a:t>truyền</a:t>
            </a:r>
            <a:r>
              <a:rPr lang="en-GB" sz="1100" dirty="0">
                <a:latin typeface="Arial"/>
                <a:ea typeface="Arial"/>
                <a:cs typeface="Arial"/>
                <a:sym typeface="Arial"/>
              </a:rPr>
              <a:t> </a:t>
            </a:r>
            <a:r>
              <a:rPr lang="en-GB" sz="1100" dirty="0" err="1">
                <a:latin typeface="Arial"/>
                <a:ea typeface="Arial"/>
                <a:cs typeface="Arial"/>
                <a:sym typeface="Arial"/>
              </a:rPr>
              <a:t>nhiễm</a:t>
            </a:r>
            <a:r>
              <a:rPr lang="en-GB" sz="1100" dirty="0">
                <a:latin typeface="Arial"/>
                <a:ea typeface="Arial"/>
                <a:cs typeface="Arial"/>
                <a:sym typeface="Arial"/>
              </a:rPr>
              <a:t> </a:t>
            </a:r>
            <a:r>
              <a:rPr lang="en-GB" sz="1100" dirty="0" err="1">
                <a:latin typeface="Arial"/>
                <a:ea typeface="Arial"/>
                <a:cs typeface="Arial"/>
                <a:sym typeface="Arial"/>
              </a:rPr>
              <a:t>và</a:t>
            </a:r>
            <a:r>
              <a:rPr lang="en-GB" sz="1100" dirty="0">
                <a:latin typeface="Arial"/>
                <a:ea typeface="Arial"/>
                <a:cs typeface="Arial"/>
                <a:sym typeface="Arial"/>
              </a:rPr>
              <a:t> </a:t>
            </a:r>
            <a:r>
              <a:rPr lang="en-GB" sz="1100" dirty="0" err="1">
                <a:latin typeface="Arial"/>
                <a:ea typeface="Arial"/>
                <a:cs typeface="Arial"/>
                <a:sym typeface="Arial"/>
              </a:rPr>
              <a:t>vắc-xin</a:t>
            </a:r>
            <a:r>
              <a:rPr lang="en-GB" sz="1100" dirty="0">
                <a:latin typeface="Arial"/>
                <a:ea typeface="Arial"/>
                <a:cs typeface="Arial"/>
                <a:sym typeface="Arial"/>
              </a:rPr>
              <a:t> </a:t>
            </a:r>
            <a:r>
              <a:rPr lang="en-GB" sz="1100" dirty="0" err="1">
                <a:latin typeface="Arial"/>
                <a:ea typeface="Arial"/>
                <a:cs typeface="Arial"/>
                <a:sym typeface="Arial"/>
              </a:rPr>
              <a:t>phòng</a:t>
            </a:r>
            <a:r>
              <a:rPr lang="en-GB" sz="1100" dirty="0">
                <a:latin typeface="Arial"/>
                <a:ea typeface="Arial"/>
                <a:cs typeface="Arial"/>
                <a:sym typeface="Arial"/>
              </a:rPr>
              <a:t> </a:t>
            </a:r>
            <a:r>
              <a:rPr lang="en-GB" sz="1100" dirty="0" err="1">
                <a:latin typeface="Arial"/>
                <a:ea typeface="Arial"/>
                <a:cs typeface="Arial"/>
                <a:sym typeface="Arial"/>
              </a:rPr>
              <a:t>chống</a:t>
            </a:r>
            <a:r>
              <a:rPr lang="en-GB" sz="1100" dirty="0">
                <a:latin typeface="Arial"/>
                <a:ea typeface="Arial"/>
                <a:cs typeface="Arial"/>
                <a:sym typeface="Arial"/>
              </a:rPr>
              <a:t> </a:t>
            </a:r>
            <a:r>
              <a:rPr lang="en-GB" sz="1100" dirty="0" err="1">
                <a:latin typeface="Arial"/>
                <a:ea typeface="Arial"/>
                <a:cs typeface="Arial"/>
                <a:sym typeface="Arial"/>
              </a:rPr>
              <a:t>bệnh</a:t>
            </a:r>
            <a:r>
              <a:rPr lang="en-GB" sz="1100" dirty="0">
                <a:latin typeface="Arial"/>
                <a:ea typeface="Arial"/>
                <a:cs typeface="Arial"/>
                <a:sym typeface="Arial"/>
              </a:rPr>
              <a:t>. </a:t>
            </a:r>
            <a:endParaRPr sz="1100">
              <a:latin typeface="Arial"/>
              <a:ea typeface="Arial"/>
              <a:cs typeface="Arial"/>
              <a:sym typeface="Arial"/>
            </a:endParaRPr>
          </a:p>
          <a:p>
            <a:pPr marL="0" lvl="0" indent="0" algn="just" rtl="0">
              <a:lnSpc>
                <a:spcPct val="90000"/>
              </a:lnSpc>
              <a:spcBef>
                <a:spcPts val="0"/>
              </a:spcBef>
              <a:spcAft>
                <a:spcPts val="0"/>
              </a:spcAft>
              <a:buClr>
                <a:schemeClr val="dk1"/>
              </a:buClr>
              <a:buSzPts val="1100"/>
              <a:buNone/>
            </a:pPr>
            <a:endParaRPr sz="1100">
              <a:latin typeface="Arial"/>
              <a:ea typeface="Arial"/>
              <a:cs typeface="Arial"/>
              <a:sym typeface="Arial"/>
            </a:endParaRPr>
          </a:p>
          <a:p>
            <a:pPr marL="0" indent="0" algn="just">
              <a:spcBef>
                <a:spcPts val="0"/>
              </a:spcBef>
              <a:buSzPts val="1100"/>
              <a:buNone/>
            </a:pPr>
            <a:r>
              <a:rPr lang="en-GB" sz="1100" b="1" dirty="0">
                <a:latin typeface="Arial"/>
                <a:ea typeface="Arial"/>
                <a:cs typeface="Arial"/>
                <a:sym typeface="Arial"/>
              </a:rPr>
              <a:t>Lưu ý: Mô-</a:t>
            </a:r>
            <a:r>
              <a:rPr lang="en-GB" sz="1100" b="1" err="1">
                <a:latin typeface="Arial"/>
                <a:ea typeface="Arial"/>
                <a:cs typeface="Arial"/>
                <a:sym typeface="Arial"/>
              </a:rPr>
              <a:t>đun</a:t>
            </a:r>
            <a:r>
              <a:rPr lang="en-GB" sz="1100" b="1" dirty="0">
                <a:latin typeface="Arial"/>
                <a:ea typeface="Arial"/>
                <a:cs typeface="Arial"/>
                <a:sym typeface="Arial"/>
              </a:rPr>
              <a:t> </a:t>
            </a:r>
            <a:r>
              <a:rPr lang="en-GB" sz="1100" b="1" err="1">
                <a:latin typeface="Arial"/>
                <a:ea typeface="Arial"/>
                <a:cs typeface="Arial"/>
                <a:sym typeface="Arial"/>
              </a:rPr>
              <a:t>này</a:t>
            </a:r>
            <a:r>
              <a:rPr lang="en-GB" sz="1100" b="1" dirty="0">
                <a:latin typeface="Arial"/>
                <a:ea typeface="Arial"/>
                <a:cs typeface="Arial"/>
                <a:sym typeface="Arial"/>
              </a:rPr>
              <a:t> </a:t>
            </a:r>
            <a:r>
              <a:rPr lang="en-GB" sz="1100" b="1" err="1">
                <a:latin typeface="Arial"/>
                <a:ea typeface="Arial"/>
                <a:cs typeface="Arial"/>
                <a:sym typeface="Arial"/>
              </a:rPr>
              <a:t>được</a:t>
            </a:r>
            <a:r>
              <a:rPr lang="en-GB" sz="1100" b="1" dirty="0">
                <a:latin typeface="Arial"/>
                <a:ea typeface="Arial"/>
                <a:cs typeface="Arial"/>
                <a:sym typeface="Arial"/>
              </a:rPr>
              <a:t> </a:t>
            </a:r>
            <a:r>
              <a:rPr lang="en-GB" sz="1100" b="1" err="1">
                <a:latin typeface="Arial"/>
                <a:ea typeface="Arial"/>
                <a:cs typeface="Arial"/>
                <a:sym typeface="Arial"/>
              </a:rPr>
              <a:t>thiết</a:t>
            </a:r>
            <a:r>
              <a:rPr lang="en-GB" sz="1100" b="1" dirty="0">
                <a:latin typeface="Arial"/>
                <a:ea typeface="Arial"/>
                <a:cs typeface="Arial"/>
                <a:sym typeface="Arial"/>
              </a:rPr>
              <a:t> </a:t>
            </a:r>
            <a:r>
              <a:rPr lang="en-GB" sz="1100" b="1" err="1">
                <a:latin typeface="Arial"/>
                <a:ea typeface="Arial"/>
                <a:cs typeface="Arial"/>
                <a:sym typeface="Arial"/>
              </a:rPr>
              <a:t>kế</a:t>
            </a:r>
            <a:r>
              <a:rPr lang="en-GB" sz="1100" b="1" dirty="0">
                <a:latin typeface="Arial"/>
                <a:ea typeface="Arial"/>
                <a:cs typeface="Arial"/>
                <a:sym typeface="Arial"/>
              </a:rPr>
              <a:t> </a:t>
            </a:r>
            <a:r>
              <a:rPr lang="en-GB" sz="1100" b="1" err="1">
                <a:latin typeface="Arial"/>
                <a:ea typeface="Arial"/>
                <a:cs typeface="Arial"/>
                <a:sym typeface="Arial"/>
              </a:rPr>
              <a:t>trong</a:t>
            </a:r>
            <a:r>
              <a:rPr lang="en-GB" sz="1100" b="1" dirty="0">
                <a:latin typeface="Arial"/>
                <a:ea typeface="Arial"/>
                <a:cs typeface="Arial"/>
                <a:sym typeface="Arial"/>
              </a:rPr>
              <a:t> </a:t>
            </a:r>
            <a:r>
              <a:rPr lang="en-GB" sz="1100" b="1" err="1">
                <a:latin typeface="Arial"/>
                <a:ea typeface="Arial"/>
                <a:cs typeface="Arial"/>
                <a:sym typeface="Arial"/>
              </a:rPr>
              <a:t>bối</a:t>
            </a:r>
            <a:r>
              <a:rPr lang="en-GB" sz="1100" b="1" dirty="0">
                <a:latin typeface="Arial"/>
                <a:ea typeface="Arial"/>
                <a:cs typeface="Arial"/>
                <a:sym typeface="Arial"/>
              </a:rPr>
              <a:t> </a:t>
            </a:r>
            <a:r>
              <a:rPr lang="en-GB" sz="1100" b="1" err="1">
                <a:latin typeface="Arial"/>
                <a:ea typeface="Arial"/>
                <a:cs typeface="Arial"/>
                <a:sym typeface="Arial"/>
              </a:rPr>
              <a:t>cảnh</a:t>
            </a:r>
            <a:r>
              <a:rPr lang="en-GB" sz="1100" b="1" dirty="0">
                <a:latin typeface="Arial"/>
                <a:ea typeface="Arial"/>
                <a:cs typeface="Arial"/>
                <a:sym typeface="Arial"/>
              </a:rPr>
              <a:t> </a:t>
            </a:r>
            <a:r>
              <a:rPr lang="en-GB" sz="1100" b="1" err="1">
                <a:latin typeface="Arial"/>
                <a:ea typeface="Arial"/>
                <a:cs typeface="Arial"/>
                <a:sym typeface="Arial"/>
              </a:rPr>
              <a:t>địa</a:t>
            </a:r>
            <a:r>
              <a:rPr lang="en-GB" sz="1100" b="1" dirty="0">
                <a:latin typeface="Arial"/>
                <a:ea typeface="Arial"/>
                <a:cs typeface="Arial"/>
                <a:sym typeface="Arial"/>
              </a:rPr>
              <a:t> </a:t>
            </a:r>
            <a:r>
              <a:rPr lang="en-GB" sz="1100" b="1" err="1">
                <a:latin typeface="Arial"/>
                <a:ea typeface="Arial"/>
                <a:cs typeface="Arial"/>
                <a:sym typeface="Arial"/>
              </a:rPr>
              <a:t>phương</a:t>
            </a:r>
            <a:r>
              <a:rPr lang="en-GB" sz="1100" b="1" dirty="0">
                <a:latin typeface="Arial"/>
                <a:ea typeface="Arial"/>
                <a:cs typeface="Arial"/>
                <a:sym typeface="Arial"/>
              </a:rPr>
              <a:t> </a:t>
            </a:r>
            <a:r>
              <a:rPr lang="en-GB" sz="1100" b="1" err="1">
                <a:latin typeface="Arial"/>
                <a:ea typeface="Arial"/>
                <a:cs typeface="Arial"/>
                <a:sym typeface="Arial"/>
              </a:rPr>
              <a:t>đang</a:t>
            </a:r>
            <a:r>
              <a:rPr lang="en-GB" sz="1100" b="1" dirty="0">
                <a:latin typeface="Arial"/>
                <a:ea typeface="Arial"/>
                <a:cs typeface="Arial"/>
                <a:sym typeface="Arial"/>
              </a:rPr>
              <a:t> </a:t>
            </a:r>
            <a:r>
              <a:rPr lang="en-GB" sz="1100" b="1" err="1">
                <a:latin typeface="Arial"/>
                <a:ea typeface="Arial"/>
                <a:cs typeface="Arial"/>
                <a:sym typeface="Arial"/>
              </a:rPr>
              <a:t>có</a:t>
            </a:r>
            <a:r>
              <a:rPr lang="en-GB" sz="1100" b="1" dirty="0">
                <a:latin typeface="Arial"/>
                <a:ea typeface="Arial"/>
                <a:cs typeface="Arial"/>
                <a:sym typeface="Arial"/>
              </a:rPr>
              <a:t> </a:t>
            </a:r>
            <a:r>
              <a:rPr lang="en-GB" sz="1100" b="1" err="1">
                <a:latin typeface="Arial"/>
                <a:ea typeface="Arial"/>
                <a:cs typeface="Arial"/>
                <a:sym typeface="Arial"/>
              </a:rPr>
              <a:t>các</a:t>
            </a:r>
            <a:r>
              <a:rPr lang="en-GB" sz="1100" b="1" dirty="0">
                <a:latin typeface="Arial"/>
                <a:ea typeface="Arial"/>
                <a:cs typeface="Arial"/>
                <a:sym typeface="Arial"/>
              </a:rPr>
              <a:t> </a:t>
            </a:r>
            <a:r>
              <a:rPr lang="en-GB" sz="1100" b="1" err="1">
                <a:latin typeface="Arial"/>
                <a:ea typeface="Arial"/>
                <a:cs typeface="Arial"/>
                <a:sym typeface="Arial"/>
              </a:rPr>
              <a:t>chương</a:t>
            </a:r>
            <a:r>
              <a:rPr lang="en-GB" sz="1100" b="1" dirty="0">
                <a:latin typeface="Arial"/>
                <a:ea typeface="Arial"/>
                <a:cs typeface="Arial"/>
                <a:sym typeface="Arial"/>
              </a:rPr>
              <a:t> </a:t>
            </a:r>
            <a:r>
              <a:rPr lang="en-GB" sz="1100" b="1" err="1">
                <a:latin typeface="Arial"/>
                <a:ea typeface="Arial"/>
                <a:cs typeface="Arial"/>
                <a:sym typeface="Arial"/>
              </a:rPr>
              <a:t>trình</a:t>
            </a:r>
            <a:r>
              <a:rPr lang="en-GB" sz="1100" b="1" dirty="0">
                <a:latin typeface="Arial"/>
                <a:ea typeface="Arial"/>
                <a:cs typeface="Arial"/>
                <a:sym typeface="Arial"/>
              </a:rPr>
              <a:t> </a:t>
            </a:r>
            <a:r>
              <a:rPr lang="en-GB" sz="1100" b="1" err="1">
                <a:latin typeface="Arial"/>
                <a:ea typeface="Arial"/>
                <a:cs typeface="Arial"/>
                <a:sym typeface="Arial"/>
              </a:rPr>
              <a:t>tuyên</a:t>
            </a:r>
            <a:r>
              <a:rPr lang="en-GB" sz="1100" b="1" dirty="0">
                <a:latin typeface="Arial"/>
                <a:ea typeface="Arial"/>
                <a:cs typeface="Arial"/>
                <a:sym typeface="Arial"/>
              </a:rPr>
              <a:t> </a:t>
            </a:r>
            <a:r>
              <a:rPr lang="en-GB" sz="1100" b="1" err="1">
                <a:latin typeface="Arial"/>
                <a:ea typeface="Arial"/>
                <a:cs typeface="Arial"/>
                <a:sym typeface="Arial"/>
              </a:rPr>
              <a:t>truyền</a:t>
            </a:r>
            <a:r>
              <a:rPr lang="en-GB" sz="1100" b="1" dirty="0">
                <a:latin typeface="Arial"/>
                <a:ea typeface="Arial"/>
                <a:cs typeface="Arial"/>
                <a:sym typeface="Arial"/>
              </a:rPr>
              <a:t> </a:t>
            </a:r>
            <a:r>
              <a:rPr lang="en-GB" sz="1100" b="1" err="1">
                <a:latin typeface="Arial"/>
                <a:ea typeface="Arial"/>
                <a:cs typeface="Arial"/>
                <a:sym typeface="Arial"/>
              </a:rPr>
              <a:t>tiêm</a:t>
            </a:r>
            <a:r>
              <a:rPr lang="en-GB" sz="1100" b="1" dirty="0">
                <a:latin typeface="Arial"/>
                <a:ea typeface="Arial"/>
                <a:cs typeface="Arial"/>
                <a:sym typeface="Arial"/>
              </a:rPr>
              <a:t> </a:t>
            </a:r>
            <a:r>
              <a:rPr lang="en-GB" sz="1100" b="1" err="1">
                <a:latin typeface="Arial"/>
                <a:ea typeface="Arial"/>
                <a:cs typeface="Arial"/>
                <a:sym typeface="Arial"/>
              </a:rPr>
              <a:t>chủng</a:t>
            </a:r>
            <a:r>
              <a:rPr lang="en-GB" sz="1100" b="1" dirty="0">
                <a:latin typeface="Arial"/>
                <a:ea typeface="Arial"/>
                <a:cs typeface="Arial"/>
                <a:sym typeface="Arial"/>
              </a:rPr>
              <a:t> </a:t>
            </a:r>
            <a:r>
              <a:rPr lang="en-GB" sz="1100" b="1" err="1">
                <a:latin typeface="Arial"/>
                <a:ea typeface="Arial"/>
                <a:cs typeface="Arial"/>
                <a:sym typeface="Arial"/>
              </a:rPr>
              <a:t>và</a:t>
            </a:r>
            <a:r>
              <a:rPr lang="en-GB" sz="1100" b="1" dirty="0">
                <a:latin typeface="Arial"/>
                <a:ea typeface="Arial"/>
                <a:cs typeface="Arial"/>
                <a:sym typeface="Arial"/>
              </a:rPr>
              <a:t> </a:t>
            </a:r>
            <a:r>
              <a:rPr lang="en-GB" sz="1100" b="1" err="1">
                <a:latin typeface="Arial"/>
                <a:ea typeface="Arial"/>
                <a:cs typeface="Arial"/>
                <a:sym typeface="Arial"/>
              </a:rPr>
              <a:t>phòng</a:t>
            </a:r>
            <a:r>
              <a:rPr lang="en-GB" sz="1100" b="1" dirty="0">
                <a:latin typeface="Arial"/>
                <a:ea typeface="Arial"/>
                <a:cs typeface="Arial"/>
                <a:sym typeface="Arial"/>
              </a:rPr>
              <a:t> </a:t>
            </a:r>
            <a:r>
              <a:rPr lang="en-GB" sz="1100" b="1" err="1">
                <a:latin typeface="Arial"/>
                <a:ea typeface="Arial"/>
                <a:cs typeface="Arial"/>
                <a:sym typeface="Arial"/>
              </a:rPr>
              <a:t>chống</a:t>
            </a:r>
            <a:r>
              <a:rPr lang="en-GB" sz="1100" b="1" dirty="0">
                <a:latin typeface="Arial"/>
                <a:ea typeface="Arial"/>
                <a:cs typeface="Arial"/>
                <a:sym typeface="Arial"/>
              </a:rPr>
              <a:t> </a:t>
            </a:r>
            <a:r>
              <a:rPr lang="en-GB" sz="1100" b="1" err="1">
                <a:latin typeface="Arial"/>
                <a:ea typeface="Arial"/>
                <a:cs typeface="Arial"/>
                <a:sym typeface="Arial"/>
              </a:rPr>
              <a:t>bệnh</a:t>
            </a:r>
            <a:r>
              <a:rPr lang="en-GB" sz="1100" b="1" dirty="0">
                <a:latin typeface="Arial"/>
                <a:ea typeface="Arial"/>
                <a:cs typeface="Arial"/>
                <a:sym typeface="Arial"/>
              </a:rPr>
              <a:t> Bạch </a:t>
            </a:r>
            <a:r>
              <a:rPr lang="en-GB" sz="1100" b="1" err="1">
                <a:latin typeface="Arial"/>
                <a:ea typeface="Arial"/>
                <a:cs typeface="Arial"/>
                <a:sym typeface="Arial"/>
              </a:rPr>
              <a:t>hầu</a:t>
            </a:r>
            <a:r>
              <a:rPr lang="en-GB" sz="1100" b="1" dirty="0">
                <a:latin typeface="Arial"/>
                <a:ea typeface="Arial"/>
                <a:cs typeface="Arial"/>
                <a:sym typeface="Arial"/>
              </a:rPr>
              <a:t>. Khi </a:t>
            </a:r>
            <a:r>
              <a:rPr lang="en-GB" sz="1100" b="1" err="1">
                <a:latin typeface="Arial"/>
                <a:ea typeface="Arial"/>
                <a:cs typeface="Arial"/>
                <a:sym typeface="Arial"/>
              </a:rPr>
              <a:t>thực</a:t>
            </a:r>
            <a:r>
              <a:rPr lang="en-GB" sz="1100" b="1" dirty="0">
                <a:latin typeface="Arial"/>
                <a:ea typeface="Arial"/>
                <a:cs typeface="Arial"/>
                <a:sym typeface="Arial"/>
              </a:rPr>
              <a:t> </a:t>
            </a:r>
            <a:r>
              <a:rPr lang="en-GB" sz="1100" b="1" err="1">
                <a:latin typeface="Arial"/>
                <a:ea typeface="Arial"/>
                <a:cs typeface="Arial"/>
                <a:sym typeface="Arial"/>
              </a:rPr>
              <a:t>hiện</a:t>
            </a:r>
            <a:r>
              <a:rPr lang="en-GB" sz="1100" b="1" dirty="0">
                <a:latin typeface="Arial"/>
                <a:ea typeface="Arial"/>
                <a:cs typeface="Arial"/>
                <a:sym typeface="Arial"/>
              </a:rPr>
              <a:t> </a:t>
            </a:r>
            <a:r>
              <a:rPr lang="en-GB" sz="1100" b="1" err="1">
                <a:latin typeface="Arial"/>
                <a:ea typeface="Arial"/>
                <a:cs typeface="Arial"/>
                <a:sym typeface="Arial"/>
              </a:rPr>
              <a:t>mô-đun</a:t>
            </a:r>
            <a:r>
              <a:rPr lang="en-GB" sz="1100" b="1" dirty="0">
                <a:latin typeface="Arial"/>
                <a:ea typeface="Arial"/>
                <a:cs typeface="Arial"/>
                <a:sym typeface="Arial"/>
              </a:rPr>
              <a:t> </a:t>
            </a:r>
            <a:r>
              <a:rPr lang="en-GB" sz="1100" b="1" err="1">
                <a:latin typeface="Arial"/>
                <a:ea typeface="Arial"/>
                <a:cs typeface="Arial"/>
                <a:sym typeface="Arial"/>
              </a:rPr>
              <a:t>này</a:t>
            </a:r>
            <a:r>
              <a:rPr lang="en-GB" sz="1100" b="1" dirty="0">
                <a:latin typeface="Arial"/>
                <a:ea typeface="Arial"/>
                <a:cs typeface="Arial"/>
                <a:sym typeface="Arial"/>
              </a:rPr>
              <a:t>, </a:t>
            </a:r>
            <a:r>
              <a:rPr lang="en-GB" sz="1100" b="1" err="1">
                <a:latin typeface="Arial"/>
                <a:ea typeface="Arial"/>
                <a:cs typeface="Arial"/>
                <a:sym typeface="Arial"/>
              </a:rPr>
              <a:t>các</a:t>
            </a:r>
            <a:r>
              <a:rPr lang="en-GB" sz="1100" b="1" dirty="0">
                <a:latin typeface="Arial"/>
                <a:ea typeface="Arial"/>
                <a:cs typeface="Arial"/>
                <a:sym typeface="Arial"/>
              </a:rPr>
              <a:t> </a:t>
            </a:r>
            <a:r>
              <a:rPr lang="en-GB" sz="1100" b="1" err="1">
                <a:latin typeface="Arial"/>
                <a:ea typeface="Arial"/>
                <a:cs typeface="Arial"/>
                <a:sym typeface="Arial"/>
              </a:rPr>
              <a:t>tập</a:t>
            </a:r>
            <a:r>
              <a:rPr lang="en-GB" sz="1100" b="1" dirty="0">
                <a:latin typeface="Arial"/>
                <a:ea typeface="Arial"/>
                <a:cs typeface="Arial"/>
                <a:sym typeface="Arial"/>
              </a:rPr>
              <a:t> </a:t>
            </a:r>
            <a:r>
              <a:rPr lang="en-GB" sz="1100" b="1" err="1">
                <a:latin typeface="Arial"/>
                <a:ea typeface="Arial"/>
                <a:cs typeface="Arial"/>
                <a:sym typeface="Arial"/>
              </a:rPr>
              <a:t>huấn</a:t>
            </a:r>
            <a:r>
              <a:rPr lang="en-GB" sz="1100" b="1" dirty="0">
                <a:latin typeface="Arial"/>
                <a:ea typeface="Arial"/>
                <a:cs typeface="Arial"/>
                <a:sym typeface="Arial"/>
              </a:rPr>
              <a:t> </a:t>
            </a:r>
            <a:r>
              <a:rPr lang="en-GB" sz="1100" b="1" err="1">
                <a:latin typeface="Arial"/>
                <a:ea typeface="Arial"/>
                <a:cs typeface="Arial"/>
                <a:sym typeface="Arial"/>
              </a:rPr>
              <a:t>viên</a:t>
            </a:r>
            <a:r>
              <a:rPr lang="en-GB" sz="1100" b="1" dirty="0">
                <a:latin typeface="Arial"/>
                <a:ea typeface="Arial"/>
                <a:cs typeface="Arial"/>
                <a:sym typeface="Arial"/>
              </a:rPr>
              <a:t> </a:t>
            </a:r>
            <a:r>
              <a:rPr lang="en-GB" sz="1100" b="1" err="1">
                <a:latin typeface="Arial"/>
                <a:ea typeface="Arial"/>
                <a:cs typeface="Arial"/>
                <a:sym typeface="Arial"/>
              </a:rPr>
              <a:t>có</a:t>
            </a:r>
            <a:r>
              <a:rPr lang="en-GB" sz="1100" b="1" dirty="0">
                <a:latin typeface="Arial"/>
                <a:ea typeface="Arial"/>
                <a:cs typeface="Arial"/>
                <a:sym typeface="Arial"/>
              </a:rPr>
              <a:t> </a:t>
            </a:r>
            <a:r>
              <a:rPr lang="en-GB" sz="1100" b="1" err="1">
                <a:latin typeface="Arial"/>
                <a:ea typeface="Arial"/>
                <a:cs typeface="Arial"/>
                <a:sym typeface="Arial"/>
              </a:rPr>
              <a:t>thể</a:t>
            </a:r>
            <a:r>
              <a:rPr lang="en-GB" sz="1100" b="1" dirty="0">
                <a:latin typeface="Arial"/>
                <a:ea typeface="Arial"/>
                <a:cs typeface="Arial"/>
                <a:sym typeface="Arial"/>
              </a:rPr>
              <a:t> </a:t>
            </a:r>
            <a:r>
              <a:rPr lang="en-GB" sz="1100" b="1" err="1">
                <a:latin typeface="Arial"/>
                <a:ea typeface="Arial"/>
                <a:cs typeface="Arial"/>
                <a:sym typeface="Arial"/>
              </a:rPr>
              <a:t>linh</a:t>
            </a:r>
            <a:r>
              <a:rPr lang="en-GB" sz="1100" b="1" dirty="0">
                <a:latin typeface="Arial"/>
                <a:ea typeface="Arial"/>
                <a:cs typeface="Arial"/>
                <a:sym typeface="Arial"/>
              </a:rPr>
              <a:t> </a:t>
            </a:r>
            <a:r>
              <a:rPr lang="en-GB" sz="1100" b="1" err="1">
                <a:latin typeface="Arial"/>
                <a:ea typeface="Arial"/>
                <a:cs typeface="Arial"/>
                <a:sym typeface="Arial"/>
              </a:rPr>
              <a:t>động</a:t>
            </a:r>
            <a:r>
              <a:rPr lang="en-GB" sz="1100" b="1" dirty="0">
                <a:latin typeface="Arial"/>
                <a:ea typeface="Arial"/>
                <a:cs typeface="Arial"/>
                <a:sym typeface="Arial"/>
              </a:rPr>
              <a:t> </a:t>
            </a:r>
            <a:r>
              <a:rPr lang="en-GB" sz="1100" b="1" err="1">
                <a:latin typeface="Arial"/>
                <a:ea typeface="Arial"/>
                <a:cs typeface="Arial"/>
                <a:sym typeface="Arial"/>
              </a:rPr>
              <a:t>thay</a:t>
            </a:r>
            <a:r>
              <a:rPr lang="en-GB" sz="1100" b="1" dirty="0">
                <a:latin typeface="Arial"/>
                <a:ea typeface="Arial"/>
                <a:cs typeface="Arial"/>
                <a:sym typeface="Arial"/>
              </a:rPr>
              <a:t> </a:t>
            </a:r>
            <a:r>
              <a:rPr lang="en-GB" sz="1100" b="1" err="1">
                <a:latin typeface="Arial"/>
                <a:ea typeface="Arial"/>
                <a:cs typeface="Arial"/>
                <a:sym typeface="Arial"/>
              </a:rPr>
              <a:t>đổi</a:t>
            </a:r>
            <a:r>
              <a:rPr lang="en-GB" sz="1100" b="1" dirty="0">
                <a:latin typeface="Arial"/>
                <a:ea typeface="Arial"/>
                <a:cs typeface="Arial"/>
                <a:sym typeface="Arial"/>
              </a:rPr>
              <a:t> </a:t>
            </a:r>
            <a:r>
              <a:rPr lang="en-GB" sz="1100" b="1" err="1">
                <a:latin typeface="Arial"/>
                <a:ea typeface="Arial"/>
                <a:cs typeface="Arial"/>
                <a:sym typeface="Arial"/>
              </a:rPr>
              <a:t>trọng</a:t>
            </a:r>
            <a:r>
              <a:rPr lang="en-GB" sz="1100" b="1" dirty="0">
                <a:latin typeface="Arial"/>
                <a:ea typeface="Arial"/>
                <a:cs typeface="Arial"/>
                <a:sym typeface="Arial"/>
              </a:rPr>
              <a:t> </a:t>
            </a:r>
            <a:r>
              <a:rPr lang="en-GB" sz="1100" b="1" err="1">
                <a:latin typeface="Arial"/>
                <a:ea typeface="Arial"/>
                <a:cs typeface="Arial"/>
                <a:sym typeface="Arial"/>
              </a:rPr>
              <a:t>tâm</a:t>
            </a:r>
            <a:r>
              <a:rPr lang="en-GB" sz="1100" b="1" dirty="0">
                <a:latin typeface="Arial"/>
                <a:ea typeface="Arial"/>
                <a:cs typeface="Arial"/>
                <a:sym typeface="Arial"/>
              </a:rPr>
              <a:t> </a:t>
            </a:r>
            <a:r>
              <a:rPr lang="en-GB" sz="1100" b="1" err="1">
                <a:latin typeface="Arial"/>
                <a:ea typeface="Arial"/>
                <a:cs typeface="Arial"/>
                <a:sym typeface="Arial"/>
              </a:rPr>
              <a:t>kiến</a:t>
            </a:r>
            <a:r>
              <a:rPr lang="en-GB" sz="1100" b="1" dirty="0">
                <a:latin typeface="Arial"/>
                <a:ea typeface="Arial"/>
                <a:cs typeface="Arial"/>
                <a:sym typeface="Arial"/>
              </a:rPr>
              <a:t> </a:t>
            </a:r>
            <a:r>
              <a:rPr lang="en-GB" sz="1100" b="1" err="1">
                <a:latin typeface="Arial"/>
                <a:ea typeface="Arial"/>
                <a:cs typeface="Arial"/>
                <a:sym typeface="Arial"/>
              </a:rPr>
              <a:t>thức</a:t>
            </a:r>
            <a:r>
              <a:rPr lang="en-GB" sz="1100" b="1" dirty="0">
                <a:latin typeface="Arial"/>
                <a:ea typeface="Arial"/>
                <a:cs typeface="Arial"/>
                <a:sym typeface="Arial"/>
              </a:rPr>
              <a:t> sang </a:t>
            </a:r>
            <a:r>
              <a:rPr lang="en-GB" sz="1100" b="1" err="1">
                <a:latin typeface="Arial"/>
                <a:ea typeface="Arial"/>
                <a:cs typeface="Arial"/>
                <a:sym typeface="Arial"/>
              </a:rPr>
              <a:t>các</a:t>
            </a:r>
            <a:r>
              <a:rPr lang="en-GB" sz="1100" b="1" dirty="0">
                <a:latin typeface="Arial"/>
                <a:ea typeface="Arial"/>
                <a:cs typeface="Arial"/>
                <a:sym typeface="Arial"/>
              </a:rPr>
              <a:t> </a:t>
            </a:r>
            <a:r>
              <a:rPr lang="en-GB" sz="1100" b="1" err="1">
                <a:latin typeface="Arial"/>
                <a:ea typeface="Arial"/>
                <a:cs typeface="Arial"/>
                <a:sym typeface="Arial"/>
              </a:rPr>
              <a:t>bệnh</a:t>
            </a:r>
            <a:r>
              <a:rPr lang="en-GB" sz="1100" b="1" dirty="0">
                <a:latin typeface="Arial"/>
                <a:ea typeface="Arial"/>
                <a:cs typeface="Arial"/>
                <a:sym typeface="Arial"/>
              </a:rPr>
              <a:t> </a:t>
            </a:r>
            <a:r>
              <a:rPr lang="en-GB" sz="1100" b="1" err="1">
                <a:latin typeface="Arial"/>
                <a:ea typeface="Arial"/>
                <a:cs typeface="Arial"/>
                <a:sym typeface="Arial"/>
              </a:rPr>
              <a:t>truyền</a:t>
            </a:r>
            <a:r>
              <a:rPr lang="en-GB" sz="1100" b="1" dirty="0">
                <a:latin typeface="Arial"/>
                <a:ea typeface="Arial"/>
                <a:cs typeface="Arial"/>
                <a:sym typeface="Arial"/>
              </a:rPr>
              <a:t> </a:t>
            </a:r>
            <a:r>
              <a:rPr lang="en-GB" sz="1100" b="1" err="1">
                <a:latin typeface="Arial"/>
                <a:ea typeface="Arial"/>
                <a:cs typeface="Arial"/>
                <a:sym typeface="Arial"/>
              </a:rPr>
              <a:t>nhiễm</a:t>
            </a:r>
            <a:r>
              <a:rPr lang="en-GB" sz="1100" b="1" dirty="0">
                <a:latin typeface="Arial"/>
                <a:ea typeface="Arial"/>
                <a:cs typeface="Arial"/>
                <a:sym typeface="Arial"/>
              </a:rPr>
              <a:t> </a:t>
            </a:r>
            <a:r>
              <a:rPr lang="en-GB" sz="1100" b="1" err="1">
                <a:latin typeface="Arial"/>
                <a:ea typeface="Arial"/>
                <a:cs typeface="Arial"/>
                <a:sym typeface="Arial"/>
              </a:rPr>
              <a:t>khác</a:t>
            </a:r>
            <a:r>
              <a:rPr lang="en-GB" sz="1100" b="1" dirty="0">
                <a:latin typeface="Arial"/>
                <a:ea typeface="Arial"/>
                <a:cs typeface="Arial"/>
                <a:sym typeface="Arial"/>
              </a:rPr>
              <a:t> </a:t>
            </a:r>
            <a:r>
              <a:rPr lang="en-GB" sz="1100" b="1" err="1">
                <a:latin typeface="Arial"/>
                <a:ea typeface="Arial"/>
                <a:cs typeface="Arial"/>
                <a:sym typeface="Arial"/>
              </a:rPr>
              <a:t>và</a:t>
            </a:r>
            <a:r>
              <a:rPr lang="en-GB" sz="1100" b="1" dirty="0">
                <a:latin typeface="Arial"/>
                <a:ea typeface="Arial"/>
                <a:cs typeface="Arial"/>
                <a:sym typeface="Arial"/>
              </a:rPr>
              <a:t> </a:t>
            </a:r>
            <a:r>
              <a:rPr lang="en-GB" sz="1100" b="1" err="1">
                <a:latin typeface="Arial"/>
                <a:ea typeface="Arial"/>
                <a:cs typeface="Arial"/>
                <a:sym typeface="Arial"/>
              </a:rPr>
              <a:t>các</a:t>
            </a:r>
            <a:r>
              <a:rPr lang="en-GB" sz="1100" b="1" dirty="0">
                <a:latin typeface="Arial"/>
                <a:ea typeface="Arial"/>
                <a:cs typeface="Arial"/>
                <a:sym typeface="Arial"/>
              </a:rPr>
              <a:t> </a:t>
            </a:r>
            <a:r>
              <a:rPr lang="en-GB" sz="1100" b="1" err="1">
                <a:latin typeface="Arial"/>
                <a:ea typeface="Arial"/>
                <a:cs typeface="Arial"/>
                <a:sym typeface="Arial"/>
              </a:rPr>
              <a:t>vắc-xin</a:t>
            </a:r>
            <a:r>
              <a:rPr lang="en-GB" sz="1100" b="1" dirty="0">
                <a:latin typeface="Arial"/>
                <a:ea typeface="Arial"/>
                <a:cs typeface="Arial"/>
                <a:sym typeface="Arial"/>
              </a:rPr>
              <a:t> </a:t>
            </a:r>
            <a:r>
              <a:rPr lang="en-GB" sz="1100" b="1" err="1">
                <a:latin typeface="Arial"/>
                <a:ea typeface="Arial"/>
                <a:cs typeface="Arial"/>
                <a:sym typeface="Arial"/>
              </a:rPr>
              <a:t>tương</a:t>
            </a:r>
            <a:r>
              <a:rPr lang="en-GB" sz="1100" b="1" dirty="0">
                <a:latin typeface="Arial"/>
                <a:ea typeface="Arial"/>
                <a:cs typeface="Arial"/>
                <a:sym typeface="Arial"/>
              </a:rPr>
              <a:t> </a:t>
            </a:r>
            <a:r>
              <a:rPr lang="en-GB" sz="1100" b="1" err="1">
                <a:latin typeface="Arial"/>
                <a:ea typeface="Arial"/>
                <a:cs typeface="Arial"/>
                <a:sym typeface="Arial"/>
              </a:rPr>
              <a:t>ứng</a:t>
            </a:r>
            <a:r>
              <a:rPr lang="en-GB" sz="1100" b="1" dirty="0">
                <a:latin typeface="Arial"/>
                <a:ea typeface="Arial"/>
                <a:cs typeface="Arial"/>
                <a:sym typeface="Arial"/>
              </a:rPr>
              <a:t>. </a:t>
            </a:r>
            <a:endParaRPr sz="1100" b="1">
              <a:latin typeface="Arial"/>
              <a:ea typeface="Arial"/>
              <a:cs typeface="Arial"/>
              <a:sym typeface="Arial"/>
            </a:endParaRPr>
          </a:p>
        </p:txBody>
      </p:sp>
      <p:sp>
        <p:nvSpPr>
          <p:cNvPr id="143" name="Google Shape;143;p5"/>
          <p:cNvSpPr txBox="1"/>
          <p:nvPr/>
        </p:nvSpPr>
        <p:spPr>
          <a:xfrm>
            <a:off x="3272698" y="2851174"/>
            <a:ext cx="3274800" cy="16876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8C2137"/>
                </a:solidFill>
                <a:latin typeface="Arial"/>
                <a:ea typeface="Arial"/>
                <a:cs typeface="Arial"/>
                <a:sym typeface="Arial"/>
              </a:rPr>
              <a:t>TRỌNG TÂM KIẾN THỨC</a:t>
            </a:r>
            <a:endParaRPr sz="1100" b="0" i="0" u="none" strike="noStrike" cap="none">
              <a:solidFill>
                <a:srgbClr val="8C2137"/>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ts val="1000"/>
              <a:buFont typeface="Noto Sans Symbols"/>
              <a:buChar char="∙"/>
            </a:pPr>
            <a:r>
              <a:rPr lang="en-GB" sz="1100" b="0" i="0" u="none" strike="noStrike" cap="none">
                <a:solidFill>
                  <a:schemeClr val="dk1"/>
                </a:solidFill>
                <a:latin typeface="Arial"/>
                <a:ea typeface="Arial"/>
                <a:cs typeface="Arial"/>
                <a:sym typeface="Arial"/>
              </a:rPr>
              <a:t>Bệnh bạch hầu và các nguy cơ với sức khỏe</a:t>
            </a:r>
            <a:endParaRPr sz="1100" b="0" i="0" u="none" strike="noStrike" cap="none">
              <a:solidFill>
                <a:schemeClr val="dk1"/>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ts val="1000"/>
              <a:buFont typeface="Noto Sans Symbols"/>
              <a:buChar char="∙"/>
            </a:pPr>
            <a:r>
              <a:rPr lang="en-GB" sz="1100" b="0" i="0" u="none" strike="noStrike" cap="none">
                <a:solidFill>
                  <a:schemeClr val="dk1"/>
                </a:solidFill>
                <a:latin typeface="Arial"/>
                <a:ea typeface="Arial"/>
                <a:cs typeface="Arial"/>
                <a:sym typeface="Arial"/>
              </a:rPr>
              <a:t>Vắc-xin phòng chống bệnh bạch hầu và hiệu quả của vắc-xin. </a:t>
            </a:r>
            <a:endParaRPr sz="1100" b="0" i="0" u="none" strike="noStrike" cap="none">
              <a:solidFill>
                <a:schemeClr val="dk1"/>
              </a:solidFill>
              <a:latin typeface="Arial"/>
              <a:ea typeface="Arial"/>
              <a:cs typeface="Arial"/>
              <a:sym typeface="Arial"/>
            </a:endParaRPr>
          </a:p>
          <a:p>
            <a:pPr marL="342900" marR="0" lvl="0" indent="-342900" algn="l" rtl="0">
              <a:lnSpc>
                <a:spcPct val="100000"/>
              </a:lnSpc>
              <a:spcBef>
                <a:spcPts val="800"/>
              </a:spcBef>
              <a:spcAft>
                <a:spcPts val="0"/>
              </a:spcAft>
              <a:buClr>
                <a:schemeClr val="dk1"/>
              </a:buClr>
              <a:buSzPts val="1000"/>
              <a:buFont typeface="Noto Sans Symbols"/>
              <a:buChar char="∙"/>
            </a:pPr>
            <a:r>
              <a:rPr lang="en-GB" sz="1100" b="0" i="0" u="none" strike="noStrike" cap="none">
                <a:solidFill>
                  <a:schemeClr val="dk1"/>
                </a:solidFill>
                <a:latin typeface="Arial"/>
                <a:ea typeface="Arial"/>
                <a:cs typeface="Arial"/>
                <a:sym typeface="Arial"/>
              </a:rPr>
              <a:t>Các tác dụng phụ khi tiêm vắc-xin.  </a:t>
            </a:r>
            <a:endParaRPr sz="1100" b="0" i="0" u="none" strike="noStrike" cap="none">
              <a:solidFill>
                <a:schemeClr val="dk1"/>
              </a:solidFill>
              <a:latin typeface="Arial"/>
              <a:ea typeface="Arial"/>
              <a:cs typeface="Arial"/>
              <a:sym typeface="Arial"/>
            </a:endParaRPr>
          </a:p>
          <a:p>
            <a:pPr marL="342900" marR="0" lvl="0" indent="-279400" algn="l" rtl="0">
              <a:lnSpc>
                <a:spcPct val="100000"/>
              </a:lnSpc>
              <a:spcBef>
                <a:spcPts val="800"/>
              </a:spcBef>
              <a:spcAft>
                <a:spcPts val="0"/>
              </a:spcAft>
              <a:buClr>
                <a:schemeClr val="dk1"/>
              </a:buClr>
              <a:buSzPts val="1000"/>
              <a:buFont typeface="Noto Sans Symbols"/>
              <a:buNone/>
            </a:pPr>
            <a:endParaRPr sz="1100" b="0" i="0" u="none" strike="noStrike" cap="none">
              <a:solidFill>
                <a:schemeClr val="dk1"/>
              </a:solidFill>
              <a:latin typeface="Arial"/>
              <a:ea typeface="Arial"/>
              <a:cs typeface="Arial"/>
              <a:sym typeface="Arial"/>
            </a:endParaRPr>
          </a:p>
        </p:txBody>
      </p:sp>
      <p:sp>
        <p:nvSpPr>
          <p:cNvPr id="144" name="Google Shape;144;p5"/>
          <p:cNvSpPr txBox="1"/>
          <p:nvPr/>
        </p:nvSpPr>
        <p:spPr>
          <a:xfrm>
            <a:off x="471486" y="4266075"/>
            <a:ext cx="6157200" cy="5454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100"/>
              <a:buFont typeface="Arial"/>
              <a:buNone/>
            </a:pPr>
            <a:r>
              <a:rPr lang="en-GB" sz="1100" b="1" i="0" u="none" strike="noStrike" cap="none">
                <a:solidFill>
                  <a:srgbClr val="8C2137"/>
                </a:solidFill>
                <a:latin typeface="Arial"/>
                <a:ea typeface="Arial"/>
                <a:cs typeface="Arial"/>
                <a:sym typeface="Arial"/>
              </a:rPr>
              <a:t>CẤU TRÚC CỦA MÔ-ĐUN</a:t>
            </a:r>
            <a:endParaRPr sz="1100" b="0" i="0" u="none" strike="noStrike" cap="none">
              <a:solidFill>
                <a:srgbClr val="8C2137"/>
              </a:solidFill>
              <a:latin typeface="Arial"/>
              <a:ea typeface="Arial"/>
              <a:cs typeface="Arial"/>
              <a:sym typeface="Arial"/>
            </a:endParaRPr>
          </a:p>
          <a:p>
            <a:pPr marL="0" marR="0" lvl="0" indent="0" algn="just" rtl="0">
              <a:lnSpc>
                <a:spcPct val="107000"/>
              </a:lnSpc>
              <a:spcBef>
                <a:spcPts val="80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Mô-đun này sẽ có tổng thời gian tập huấn là 120 phút với cấu trúc như sau: </a:t>
            </a:r>
            <a:endParaRPr sz="1100" b="0" i="0" u="none" strike="noStrike" cap="none">
              <a:solidFill>
                <a:schemeClr val="dk1"/>
              </a:solidFill>
              <a:latin typeface="Arial"/>
              <a:ea typeface="Arial"/>
              <a:cs typeface="Arial"/>
              <a:sym typeface="Arial"/>
            </a:endParaRPr>
          </a:p>
        </p:txBody>
      </p:sp>
      <p:sp>
        <p:nvSpPr>
          <p:cNvPr id="145" name="Google Shape;145;p5"/>
          <p:cNvSpPr txBox="1"/>
          <p:nvPr/>
        </p:nvSpPr>
        <p:spPr>
          <a:xfrm>
            <a:off x="577335" y="2845276"/>
            <a:ext cx="2827500" cy="13494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n-GB" sz="1100" b="1" i="0" u="none" strike="noStrike" cap="none">
                <a:solidFill>
                  <a:srgbClr val="8C2137"/>
                </a:solidFill>
                <a:latin typeface="Arial"/>
                <a:ea typeface="Arial"/>
                <a:cs typeface="Arial"/>
                <a:sym typeface="Arial"/>
              </a:rPr>
              <a:t>TRỌNG TÂM KỸ NĂNG </a:t>
            </a:r>
            <a:endParaRPr sz="1100" b="1" i="0" u="none" strike="noStrike" cap="none">
              <a:solidFill>
                <a:srgbClr val="8C2137"/>
              </a:solidFill>
              <a:latin typeface="Arial"/>
              <a:ea typeface="Arial"/>
              <a:cs typeface="Arial"/>
              <a:sym typeface="Arial"/>
            </a:endParaRPr>
          </a:p>
          <a:p>
            <a:pPr marL="342900" marR="0" lvl="0" indent="-342900" algn="just" rtl="0">
              <a:lnSpc>
                <a:spcPct val="100000"/>
              </a:lnSpc>
              <a:spcBef>
                <a:spcPts val="800"/>
              </a:spcBef>
              <a:spcAft>
                <a:spcPts val="0"/>
              </a:spcAft>
              <a:buClr>
                <a:schemeClr val="dk1"/>
              </a:buClr>
              <a:buSzPts val="1000"/>
              <a:buFont typeface="Noto Sans Symbols"/>
              <a:buChar char="∙"/>
            </a:pPr>
            <a:r>
              <a:rPr lang="en-GB" sz="1100" b="0" i="0" u="none" strike="noStrike" cap="none">
                <a:solidFill>
                  <a:schemeClr val="dk1"/>
                </a:solidFill>
                <a:latin typeface="Arial"/>
                <a:ea typeface="Arial"/>
                <a:cs typeface="Arial"/>
                <a:sym typeface="Arial"/>
              </a:rPr>
              <a:t>Truyền đạt thuyết phục</a:t>
            </a:r>
            <a:endParaRPr sz="1100" b="0" i="0" u="none" strike="noStrike" cap="none">
              <a:solidFill>
                <a:schemeClr val="dk1"/>
              </a:solidFill>
              <a:latin typeface="Arial"/>
              <a:ea typeface="Arial"/>
              <a:cs typeface="Arial"/>
              <a:sym typeface="Arial"/>
            </a:endParaRPr>
          </a:p>
          <a:p>
            <a:pPr marL="342900" marR="0" lvl="0" indent="-342900" algn="just" rtl="0">
              <a:lnSpc>
                <a:spcPct val="100000"/>
              </a:lnSpc>
              <a:spcBef>
                <a:spcPts val="800"/>
              </a:spcBef>
              <a:spcAft>
                <a:spcPts val="0"/>
              </a:spcAft>
              <a:buClr>
                <a:schemeClr val="dk1"/>
              </a:buClr>
              <a:buSzPts val="1000"/>
              <a:buFont typeface="Noto Sans Symbols"/>
              <a:buChar char="∙"/>
            </a:pPr>
            <a:r>
              <a:rPr lang="en-GB" sz="1100" b="0" i="0" u="none" strike="noStrike" cap="none">
                <a:solidFill>
                  <a:schemeClr val="dk1"/>
                </a:solidFill>
                <a:latin typeface="Arial"/>
                <a:ea typeface="Arial"/>
                <a:cs typeface="Arial"/>
                <a:sym typeface="Arial"/>
              </a:rPr>
              <a:t>Thấu hiểu người nghe</a:t>
            </a:r>
            <a:endParaRPr sz="1100" b="0" i="0" u="none" strike="noStrike" cap="none">
              <a:solidFill>
                <a:schemeClr val="dk1"/>
              </a:solidFill>
              <a:latin typeface="Arial"/>
              <a:ea typeface="Arial"/>
              <a:cs typeface="Arial"/>
              <a:sym typeface="Arial"/>
            </a:endParaRPr>
          </a:p>
          <a:p>
            <a:pPr marL="342900" marR="0" lvl="0" indent="-342900" algn="just" rtl="0">
              <a:lnSpc>
                <a:spcPct val="100000"/>
              </a:lnSpc>
              <a:spcBef>
                <a:spcPts val="800"/>
              </a:spcBef>
              <a:spcAft>
                <a:spcPts val="0"/>
              </a:spcAft>
              <a:buClr>
                <a:schemeClr val="dk1"/>
              </a:buClr>
              <a:buSzPts val="1000"/>
              <a:buFont typeface="Noto Sans Symbols"/>
              <a:buChar char="∙"/>
            </a:pPr>
            <a:r>
              <a:rPr lang="en-GB" sz="1100" b="0" i="0" u="none" strike="noStrike" cap="none">
                <a:solidFill>
                  <a:schemeClr val="dk1"/>
                </a:solidFill>
                <a:latin typeface="Arial"/>
                <a:ea typeface="Arial"/>
                <a:cs typeface="Arial"/>
                <a:sym typeface="Arial"/>
              </a:rPr>
              <a:t>Thể hiện tự tin </a:t>
            </a:r>
            <a:endParaRPr sz="1100" b="0" i="0" u="none" strike="noStrike" cap="none">
              <a:solidFill>
                <a:schemeClr val="dk1"/>
              </a:solidFill>
              <a:latin typeface="Arial"/>
              <a:ea typeface="Arial"/>
              <a:cs typeface="Arial"/>
              <a:sym typeface="Arial"/>
            </a:endParaRPr>
          </a:p>
          <a:p>
            <a:pPr marL="342900" marR="0" lvl="0" indent="-342900" algn="just" rtl="0">
              <a:lnSpc>
                <a:spcPct val="100000"/>
              </a:lnSpc>
              <a:spcBef>
                <a:spcPts val="800"/>
              </a:spcBef>
              <a:spcAft>
                <a:spcPts val="0"/>
              </a:spcAft>
              <a:buClr>
                <a:schemeClr val="dk1"/>
              </a:buClr>
              <a:buSzPts val="1000"/>
              <a:buFont typeface="Noto Sans Symbols"/>
              <a:buChar char="∙"/>
            </a:pPr>
            <a:r>
              <a:rPr lang="en-GB" sz="1100" b="0" i="0" u="none" strike="noStrike" cap="none">
                <a:solidFill>
                  <a:schemeClr val="dk1"/>
                </a:solidFill>
                <a:latin typeface="Arial"/>
                <a:ea typeface="Arial"/>
                <a:cs typeface="Arial"/>
                <a:sym typeface="Arial"/>
              </a:rPr>
              <a:t>Biểu đạt rõ ràng </a:t>
            </a:r>
            <a:endParaRPr sz="1100" b="0" i="0" u="none" strike="noStrike" cap="none">
              <a:solidFill>
                <a:schemeClr val="dk1"/>
              </a:solidFill>
              <a:latin typeface="Arial"/>
              <a:ea typeface="Arial"/>
              <a:cs typeface="Arial"/>
              <a:sym typeface="Arial"/>
            </a:endParaRPr>
          </a:p>
        </p:txBody>
      </p:sp>
      <p:cxnSp>
        <p:nvCxnSpPr>
          <p:cNvPr id="146" name="Google Shape;146;p5"/>
          <p:cNvCxnSpPr/>
          <p:nvPr/>
        </p:nvCxnSpPr>
        <p:spPr>
          <a:xfrm>
            <a:off x="3219362" y="2932699"/>
            <a:ext cx="0" cy="1348081"/>
          </a:xfrm>
          <a:prstGeom prst="straightConnector1">
            <a:avLst/>
          </a:prstGeom>
          <a:noFill/>
          <a:ln w="19050" cap="flat" cmpd="sng">
            <a:solidFill>
              <a:srgbClr val="8C2137"/>
            </a:solidFill>
            <a:prstDash val="solid"/>
            <a:miter lim="800000"/>
            <a:headEnd type="none" w="sm" len="sm"/>
            <a:tailEnd type="none" w="sm" len="sm"/>
          </a:ln>
        </p:spPr>
      </p:cxnSp>
      <p:cxnSp>
        <p:nvCxnSpPr>
          <p:cNvPr id="147" name="Google Shape;147;p5"/>
          <p:cNvCxnSpPr/>
          <p:nvPr/>
        </p:nvCxnSpPr>
        <p:spPr>
          <a:xfrm>
            <a:off x="524821" y="2913884"/>
            <a:ext cx="0" cy="1348081"/>
          </a:xfrm>
          <a:prstGeom prst="straightConnector1">
            <a:avLst/>
          </a:prstGeom>
          <a:noFill/>
          <a:ln w="19050" cap="flat" cmpd="sng">
            <a:solidFill>
              <a:srgbClr val="8C2137"/>
            </a:solidFill>
            <a:prstDash val="solid"/>
            <a:miter lim="800000"/>
            <a:headEnd type="none" w="sm" len="sm"/>
            <a:tailEnd type="none" w="sm" len="sm"/>
          </a:ln>
        </p:spPr>
      </p:cxnSp>
      <p:sp>
        <p:nvSpPr>
          <p:cNvPr id="148" name="Google Shape;148;p5"/>
          <p:cNvSpPr txBox="1"/>
          <p:nvPr/>
        </p:nvSpPr>
        <p:spPr>
          <a:xfrm>
            <a:off x="470131" y="8003450"/>
            <a:ext cx="6099600" cy="1123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a:solidFill>
                  <a:srgbClr val="8C2137"/>
                </a:solidFill>
                <a:latin typeface="Arial"/>
                <a:ea typeface="Arial"/>
                <a:cs typeface="Arial"/>
                <a:sym typeface="Arial"/>
              </a:rPr>
              <a:t>Lưu ý cho tập huấn viên</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Mô-đun này sử dụng công cụ tập huấn chính là ‘Nhập vai’, để người tham gia có thể thảo luận và thử giải quyết các tình huống truyền thông tại cộng đồng, nhất là các tình huống mà đối tượng truyền thông phản đối, bất đồng ý kiến với người cộng tác viên y tế thôn buôn. Các tình huống mà mô-đun này đưa ra được dựa trên bối cảnh chương trình phòng ngừa bệnh bạch hầu tại địa phương đang diễn ra nhưng chưa đạt được tỷ lệ tiêm chủng cần thiết. </a:t>
            </a:r>
            <a:endParaRPr sz="1400" b="0" i="0" u="none" strike="noStrike" cap="none">
              <a:solidFill>
                <a:srgbClr val="000000"/>
              </a:solidFill>
              <a:latin typeface="Arial"/>
              <a:ea typeface="Arial"/>
              <a:cs typeface="Arial"/>
              <a:sym typeface="Arial"/>
            </a:endParaRPr>
          </a:p>
        </p:txBody>
      </p:sp>
      <p:graphicFrame>
        <p:nvGraphicFramePr>
          <p:cNvPr id="149" name="Google Shape;149;p5"/>
          <p:cNvGraphicFramePr/>
          <p:nvPr>
            <p:extLst>
              <p:ext uri="{D42A27DB-BD31-4B8C-83A1-F6EECF244321}">
                <p14:modId xmlns:p14="http://schemas.microsoft.com/office/powerpoint/2010/main" val="180036521"/>
              </p:ext>
            </p:extLst>
          </p:nvPr>
        </p:nvGraphicFramePr>
        <p:xfrm>
          <a:off x="471485" y="4811475"/>
          <a:ext cx="5972850" cy="3118020"/>
        </p:xfrm>
        <a:graphic>
          <a:graphicData uri="http://schemas.openxmlformats.org/drawingml/2006/table">
            <a:tbl>
              <a:tblPr firstRow="1" bandRow="1">
                <a:noFill/>
                <a:tableStyleId>{13CA79E7-79CE-420D-BEB2-B26DAB61E72D}</a:tableStyleId>
              </a:tblPr>
              <a:tblGrid>
                <a:gridCol w="1071500">
                  <a:extLst>
                    <a:ext uri="{9D8B030D-6E8A-4147-A177-3AD203B41FA5}">
                      <a16:colId xmlns:a16="http://schemas.microsoft.com/office/drawing/2014/main" val="20000"/>
                    </a:ext>
                  </a:extLst>
                </a:gridCol>
                <a:gridCol w="3805525">
                  <a:extLst>
                    <a:ext uri="{9D8B030D-6E8A-4147-A177-3AD203B41FA5}">
                      <a16:colId xmlns:a16="http://schemas.microsoft.com/office/drawing/2014/main" val="20001"/>
                    </a:ext>
                  </a:extLst>
                </a:gridCol>
                <a:gridCol w="1095825">
                  <a:extLst>
                    <a:ext uri="{9D8B030D-6E8A-4147-A177-3AD203B41FA5}">
                      <a16:colId xmlns:a16="http://schemas.microsoft.com/office/drawing/2014/main" val="20002"/>
                    </a:ext>
                  </a:extLst>
                </a:gridCol>
              </a:tblGrid>
              <a:tr h="352775">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solidFill>
                            <a:schemeClr val="dk1"/>
                          </a:solidFill>
                          <a:latin typeface="Arial"/>
                          <a:ea typeface="Arial"/>
                          <a:cs typeface="Arial"/>
                          <a:sym typeface="Arial"/>
                        </a:rPr>
                        <a:t>Bước</a:t>
                      </a:r>
                      <a:r>
                        <a:rPr lang="en-GB" sz="1100" b="1" u="none" strike="noStrike" cap="none">
                          <a:solidFill>
                            <a:schemeClr val="dk1"/>
                          </a:solidFill>
                          <a:latin typeface="Arial"/>
                          <a:ea typeface="Arial"/>
                          <a:cs typeface="Arial"/>
                          <a:sym typeface="Arial"/>
                        </a:rPr>
                        <a:t> 1 </a:t>
                      </a:r>
                      <a:endParaRPr sz="11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HOẠT ĐỘNG 1: </a:t>
                      </a:r>
                      <a:r>
                        <a:rPr lang="en-GB" sz="1100" b="0" i="1" u="none" strike="noStrike" cap="none">
                          <a:solidFill>
                            <a:schemeClr val="dk1"/>
                          </a:solidFill>
                          <a:latin typeface="Arial"/>
                          <a:ea typeface="Arial"/>
                          <a:cs typeface="Arial"/>
                          <a:sym typeface="Arial"/>
                        </a:rPr>
                        <a:t>Hoạt động khởi động</a:t>
                      </a:r>
                      <a:endParaRPr sz="11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10 phút </a:t>
                      </a:r>
                      <a:endParaRPr sz="11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0"/>
                  </a:ext>
                </a:extLst>
              </a:tr>
              <a:tr h="352775">
                <a:tc>
                  <a:txBody>
                    <a:bodyPr/>
                    <a:lstStyle/>
                    <a:p>
                      <a:pPr marL="0" marR="0" lvl="0" indent="0" algn="l" rtl="0">
                        <a:lnSpc>
                          <a:spcPct val="100000"/>
                        </a:lnSpc>
                        <a:spcBef>
                          <a:spcPts val="0"/>
                        </a:spcBef>
                        <a:spcAft>
                          <a:spcPts val="0"/>
                        </a:spcAft>
                        <a:buClr>
                          <a:srgbClr val="000000"/>
                        </a:buClr>
                        <a:buSzPts val="1100"/>
                        <a:buFont typeface="Arial"/>
                        <a:buNone/>
                      </a:pPr>
                      <a:r>
                        <a:rPr lang="en-GB" sz="1100" b="1" u="none" strike="noStrike" cap="none">
                          <a:latin typeface="Arial"/>
                          <a:ea typeface="Arial"/>
                          <a:cs typeface="Arial"/>
                          <a:sym typeface="Arial"/>
                        </a:rPr>
                        <a:t>Bước </a:t>
                      </a:r>
                      <a:r>
                        <a:rPr lang="en-GB" sz="1100" b="1" u="none" strike="noStrike" cap="none">
                          <a:solidFill>
                            <a:schemeClr val="dk1"/>
                          </a:solidFill>
                          <a:latin typeface="Arial"/>
                          <a:ea typeface="Arial"/>
                          <a:cs typeface="Arial"/>
                          <a:sym typeface="Arial"/>
                        </a:rPr>
                        <a:t>2</a:t>
                      </a:r>
                      <a:endParaRPr sz="11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latin typeface="Arial"/>
                          <a:ea typeface="Arial"/>
                          <a:cs typeface="Arial"/>
                          <a:sym typeface="Arial"/>
                        </a:rPr>
                        <a:t>HOẠT ĐỘNG</a:t>
                      </a:r>
                      <a:r>
                        <a:rPr lang="en-GB" sz="1100" b="0" u="none" strike="noStrike" cap="none">
                          <a:solidFill>
                            <a:schemeClr val="dk1"/>
                          </a:solidFill>
                          <a:latin typeface="Arial"/>
                          <a:ea typeface="Arial"/>
                          <a:cs typeface="Arial"/>
                          <a:sym typeface="Arial"/>
                        </a:rPr>
                        <a:t> 2: </a:t>
                      </a:r>
                      <a:r>
                        <a:rPr lang="en-GB" sz="1100" i="1" u="none" strike="noStrike" cap="none">
                          <a:latin typeface="Arial"/>
                          <a:ea typeface="Arial"/>
                          <a:cs typeface="Arial"/>
                          <a:sym typeface="Arial"/>
                        </a:rPr>
                        <a:t>Chia sẻ về công việc của Cộng tác viên y tế thôn buôn</a:t>
                      </a:r>
                      <a:endParaRPr sz="11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10 </a:t>
                      </a:r>
                      <a:r>
                        <a:rPr lang="en-GB" sz="1100" u="none" strike="noStrike" cap="none">
                          <a:latin typeface="Arial"/>
                          <a:ea typeface="Arial"/>
                          <a:cs typeface="Arial"/>
                          <a:sym typeface="Arial"/>
                        </a:rPr>
                        <a:t>phút</a:t>
                      </a:r>
                      <a:endParaRPr sz="11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1"/>
                  </a:ext>
                </a:extLst>
              </a:tr>
              <a:tr h="352775">
                <a:tc>
                  <a:txBody>
                    <a:bodyPr/>
                    <a:lstStyle/>
                    <a:p>
                      <a:pPr marL="0" marR="0" lvl="0" indent="0" algn="l" rtl="0">
                        <a:lnSpc>
                          <a:spcPct val="100000"/>
                        </a:lnSpc>
                        <a:spcBef>
                          <a:spcPts val="0"/>
                        </a:spcBef>
                        <a:spcAft>
                          <a:spcPts val="0"/>
                        </a:spcAft>
                        <a:buClr>
                          <a:srgbClr val="000000"/>
                        </a:buClr>
                        <a:buSzPts val="1100"/>
                        <a:buFont typeface="Arial"/>
                        <a:buNone/>
                      </a:pPr>
                      <a:endParaRPr sz="1100" b="1"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latin typeface="Arial"/>
                          <a:ea typeface="Arial"/>
                          <a:cs typeface="Arial"/>
                          <a:sym typeface="Arial"/>
                        </a:rPr>
                        <a:t>HOẠT ĐỘNG</a:t>
                      </a:r>
                      <a:r>
                        <a:rPr lang="en-GB" sz="1100" b="0" u="none" strike="noStrike" cap="none">
                          <a:solidFill>
                            <a:schemeClr val="dk1"/>
                          </a:solidFill>
                          <a:latin typeface="Arial"/>
                          <a:ea typeface="Arial"/>
                          <a:cs typeface="Arial"/>
                          <a:sym typeface="Arial"/>
                        </a:rPr>
                        <a:t> 3: </a:t>
                      </a:r>
                      <a:r>
                        <a:rPr lang="en-GB" sz="1100" i="1" u="none" strike="noStrike" cap="none">
                          <a:latin typeface="Arial"/>
                          <a:ea typeface="Arial"/>
                          <a:cs typeface="Arial"/>
                          <a:sym typeface="Arial"/>
                        </a:rPr>
                        <a:t>Chia sẻ câu chuyện</a:t>
                      </a:r>
                      <a:r>
                        <a:rPr lang="en-GB" sz="1100" b="0" i="1" u="none" strike="noStrike" cap="none">
                          <a:solidFill>
                            <a:schemeClr val="dk1"/>
                          </a:solidFill>
                          <a:latin typeface="Arial"/>
                          <a:ea typeface="Arial"/>
                          <a:cs typeface="Arial"/>
                          <a:sym typeface="Arial"/>
                        </a:rPr>
                        <a:t> - </a:t>
                      </a:r>
                      <a:r>
                        <a:rPr lang="en-GB" sz="1100" i="1" u="none" strike="noStrike" cap="none">
                          <a:latin typeface="Arial"/>
                          <a:ea typeface="Arial"/>
                          <a:cs typeface="Arial"/>
                          <a:sym typeface="Arial"/>
                        </a:rPr>
                        <a:t>“Những khoảnh khắc Vui - Buồn”</a:t>
                      </a:r>
                      <a:endParaRPr sz="11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15 </a:t>
                      </a:r>
                      <a:r>
                        <a:rPr lang="en-GB" sz="1100" u="none" strike="noStrike" cap="none">
                          <a:latin typeface="Arial"/>
                          <a:ea typeface="Arial"/>
                          <a:cs typeface="Arial"/>
                          <a:sym typeface="Arial"/>
                        </a:rPr>
                        <a:t>phút</a:t>
                      </a:r>
                      <a:endParaRPr sz="11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2"/>
                  </a:ext>
                </a:extLst>
              </a:tr>
              <a:tr h="352775">
                <a:tc>
                  <a:txBody>
                    <a:bodyPr/>
                    <a:lstStyle/>
                    <a:p>
                      <a:pPr marL="0" marR="0" lvl="0" indent="0" algn="l" rtl="0">
                        <a:lnSpc>
                          <a:spcPct val="100000"/>
                        </a:lnSpc>
                        <a:spcBef>
                          <a:spcPts val="0"/>
                        </a:spcBef>
                        <a:spcAft>
                          <a:spcPts val="0"/>
                        </a:spcAft>
                        <a:buClr>
                          <a:srgbClr val="000000"/>
                        </a:buClr>
                        <a:buSzPts val="1100"/>
                        <a:buFont typeface="Arial"/>
                        <a:buNone/>
                      </a:pPr>
                      <a:endParaRPr sz="1100" b="1"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latin typeface="Arial"/>
                          <a:ea typeface="Arial"/>
                          <a:cs typeface="Arial"/>
                          <a:sym typeface="Arial"/>
                        </a:rPr>
                        <a:t>HOẠT ĐỘNG</a:t>
                      </a:r>
                      <a:r>
                        <a:rPr lang="en-GB" sz="1100" b="0" u="none" strike="noStrike" cap="none">
                          <a:solidFill>
                            <a:schemeClr val="dk1"/>
                          </a:solidFill>
                          <a:latin typeface="Arial"/>
                          <a:ea typeface="Arial"/>
                          <a:cs typeface="Arial"/>
                          <a:sym typeface="Arial"/>
                        </a:rPr>
                        <a:t> 4: </a:t>
                      </a:r>
                      <a:r>
                        <a:rPr lang="en-GB" sz="1100" i="1" u="none" strike="noStrike" cap="none">
                          <a:latin typeface="Arial"/>
                          <a:ea typeface="Arial"/>
                          <a:cs typeface="Arial"/>
                          <a:sym typeface="Arial"/>
                        </a:rPr>
                        <a:t>Phân tích các yếu tố tác động tới công việc của Cộng tác viên y tế thôn buôn </a:t>
                      </a:r>
                      <a:endParaRPr sz="11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1100" b="0" u="none" strike="noStrike" cap="none">
                          <a:solidFill>
                            <a:schemeClr val="dk1"/>
                          </a:solidFill>
                          <a:latin typeface="Arial"/>
                          <a:ea typeface="Arial"/>
                          <a:cs typeface="Arial"/>
                          <a:sym typeface="Arial"/>
                        </a:rPr>
                        <a:t>25 </a:t>
                      </a:r>
                      <a:r>
                        <a:rPr lang="en-GB" sz="1100" u="none" strike="noStrike" cap="none">
                          <a:latin typeface="Arial"/>
                          <a:ea typeface="Arial"/>
                          <a:cs typeface="Arial"/>
                          <a:sym typeface="Arial"/>
                        </a:rPr>
                        <a:t>phút</a:t>
                      </a:r>
                      <a:endParaRPr sz="11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3"/>
                  </a:ext>
                </a:extLst>
              </a:tr>
              <a:tr h="352775">
                <a:tc>
                  <a:txBody>
                    <a:bodyPr/>
                    <a:lstStyle/>
                    <a:p>
                      <a:pPr marL="0" marR="0" lvl="0" indent="0" algn="l" rtl="0">
                        <a:lnSpc>
                          <a:spcPct val="100000"/>
                        </a:lnSpc>
                        <a:spcBef>
                          <a:spcPts val="0"/>
                        </a:spcBef>
                        <a:spcAft>
                          <a:spcPts val="0"/>
                        </a:spcAft>
                        <a:buClr>
                          <a:srgbClr val="000000"/>
                        </a:buClr>
                        <a:buSzPts val="1100"/>
                        <a:buFont typeface="Arial"/>
                        <a:buNone/>
                      </a:pPr>
                      <a:endParaRPr sz="1100" b="1"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i="1" u="none" strike="noStrike" cap="none">
                          <a:solidFill>
                            <a:schemeClr val="dk1"/>
                          </a:solidFill>
                          <a:latin typeface="Arial"/>
                          <a:ea typeface="Arial"/>
                          <a:cs typeface="Arial"/>
                          <a:sym typeface="Arial"/>
                        </a:rPr>
                        <a:t>- </a:t>
                      </a:r>
                      <a:r>
                        <a:rPr lang="en-GB" sz="1100" i="1" u="none" strike="noStrike" cap="none">
                          <a:latin typeface="Arial"/>
                          <a:ea typeface="Arial"/>
                          <a:cs typeface="Arial"/>
                          <a:sym typeface="Arial"/>
                        </a:rPr>
                        <a:t>Giải lao </a:t>
                      </a:r>
                      <a:r>
                        <a:rPr lang="en-GB" sz="1100" i="1" u="none" strike="noStrike" cap="none">
                          <a:solidFill>
                            <a:schemeClr val="dk1"/>
                          </a:solidFill>
                          <a:latin typeface="Arial"/>
                          <a:ea typeface="Arial"/>
                          <a:cs typeface="Arial"/>
                          <a:sym typeface="Arial"/>
                        </a:rPr>
                        <a:t>-</a:t>
                      </a:r>
                      <a:endParaRPr sz="11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4"/>
                  </a:ext>
                </a:extLst>
              </a:tr>
              <a:tr h="352775">
                <a:tc>
                  <a:txBody>
                    <a:bodyPr/>
                    <a:lstStyle/>
                    <a:p>
                      <a:pPr marL="0" marR="0" lvl="0" indent="0" algn="l" rtl="0">
                        <a:lnSpc>
                          <a:spcPct val="100000"/>
                        </a:lnSpc>
                        <a:spcBef>
                          <a:spcPts val="0"/>
                        </a:spcBef>
                        <a:spcAft>
                          <a:spcPts val="0"/>
                        </a:spcAft>
                        <a:buClr>
                          <a:srgbClr val="000000"/>
                        </a:buClr>
                        <a:buSzPts val="1100"/>
                        <a:buFont typeface="Arial"/>
                        <a:buNone/>
                      </a:pPr>
                      <a:r>
                        <a:rPr lang="en-GB" sz="1100" b="1" u="none" strike="noStrike" cap="none">
                          <a:latin typeface="Arial"/>
                          <a:ea typeface="Arial"/>
                          <a:cs typeface="Arial"/>
                          <a:sym typeface="Arial"/>
                        </a:rPr>
                        <a:t>Bước</a:t>
                      </a:r>
                      <a:r>
                        <a:rPr lang="en-GB" sz="1100" b="1" u="none" strike="noStrike" cap="none">
                          <a:solidFill>
                            <a:schemeClr val="dk1"/>
                          </a:solidFill>
                          <a:latin typeface="Arial"/>
                          <a:ea typeface="Arial"/>
                          <a:cs typeface="Arial"/>
                          <a:sym typeface="Arial"/>
                        </a:rPr>
                        <a:t> 3</a:t>
                      </a:r>
                      <a:endParaRPr sz="11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latin typeface="Arial"/>
                          <a:ea typeface="Arial"/>
                          <a:cs typeface="Arial"/>
                          <a:sym typeface="Arial"/>
                        </a:rPr>
                        <a:t>HOẠT ĐỘNG</a:t>
                      </a:r>
                      <a:r>
                        <a:rPr lang="en-GB" sz="1100" u="none" strike="noStrike" cap="none">
                          <a:solidFill>
                            <a:schemeClr val="dk1"/>
                          </a:solidFill>
                          <a:latin typeface="Arial"/>
                          <a:ea typeface="Arial"/>
                          <a:cs typeface="Arial"/>
                          <a:sym typeface="Arial"/>
                        </a:rPr>
                        <a:t> 5: </a:t>
                      </a:r>
                      <a:r>
                        <a:rPr lang="en-GB" sz="1100" i="1" u="none" strike="noStrike" cap="none">
                          <a:latin typeface="Arial"/>
                          <a:ea typeface="Arial"/>
                          <a:cs typeface="Arial"/>
                          <a:sym typeface="Arial"/>
                        </a:rPr>
                        <a:t>Nhập vai tình huống truyền thông</a:t>
                      </a:r>
                      <a:endParaRPr sz="1100" i="1"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1100" u="none" strike="noStrike" cap="none">
                          <a:solidFill>
                            <a:schemeClr val="dk1"/>
                          </a:solidFill>
                          <a:latin typeface="Arial"/>
                          <a:ea typeface="Arial"/>
                          <a:cs typeface="Arial"/>
                          <a:sym typeface="Arial"/>
                        </a:rPr>
                        <a:t>30 </a:t>
                      </a:r>
                      <a:r>
                        <a:rPr lang="en-GB" sz="1100" u="none" strike="noStrike" cap="none">
                          <a:latin typeface="Arial"/>
                          <a:ea typeface="Arial"/>
                          <a:cs typeface="Arial"/>
                          <a:sym typeface="Arial"/>
                        </a:rPr>
                        <a:t>phút</a:t>
                      </a:r>
                      <a:endParaRPr sz="1100"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5"/>
                  </a:ext>
                </a:extLst>
              </a:tr>
              <a:tr h="352775">
                <a:tc>
                  <a:txBody>
                    <a:bodyPr/>
                    <a:lstStyle/>
                    <a:p>
                      <a:pPr marL="0" marR="0" lvl="0" indent="0" algn="l" rtl="0">
                        <a:lnSpc>
                          <a:spcPct val="100000"/>
                        </a:lnSpc>
                        <a:spcBef>
                          <a:spcPts val="0"/>
                        </a:spcBef>
                        <a:spcAft>
                          <a:spcPts val="0"/>
                        </a:spcAft>
                        <a:buClr>
                          <a:srgbClr val="000000"/>
                        </a:buClr>
                        <a:buSzPts val="1100"/>
                        <a:buFont typeface="Arial"/>
                        <a:buNone/>
                      </a:pPr>
                      <a:endParaRPr sz="1100" b="1"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u="none" strike="noStrike" cap="none">
                          <a:latin typeface="Arial"/>
                          <a:ea typeface="Arial"/>
                          <a:cs typeface="Arial"/>
                          <a:sym typeface="Arial"/>
                        </a:rPr>
                        <a:t>HOẠT ĐỘNG</a:t>
                      </a:r>
                      <a:r>
                        <a:rPr lang="en-GB" sz="1100" u="none" strike="noStrike" cap="none">
                          <a:solidFill>
                            <a:schemeClr val="dk1"/>
                          </a:solidFill>
                          <a:latin typeface="Arial"/>
                          <a:ea typeface="Arial"/>
                          <a:cs typeface="Arial"/>
                          <a:sym typeface="Arial"/>
                        </a:rPr>
                        <a:t> 6: </a:t>
                      </a:r>
                      <a:r>
                        <a:rPr lang="en-GB" sz="1100" i="1" u="none" strike="noStrike" cap="none">
                          <a:latin typeface="Arial"/>
                          <a:ea typeface="Arial"/>
                          <a:cs typeface="Arial"/>
                          <a:sym typeface="Arial"/>
                        </a:rPr>
                        <a:t>Thảo luận giải pháp và rút ra bài học</a:t>
                      </a:r>
                      <a:endParaRPr sz="11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1100" u="none" strike="noStrike" cap="none">
                          <a:solidFill>
                            <a:schemeClr val="dk1"/>
                          </a:solidFill>
                          <a:latin typeface="Arial"/>
                          <a:ea typeface="Arial"/>
                          <a:cs typeface="Arial"/>
                          <a:sym typeface="Arial"/>
                        </a:rPr>
                        <a:t>20 </a:t>
                      </a:r>
                      <a:r>
                        <a:rPr lang="en-GB" sz="1100" u="none" strike="noStrike" cap="none">
                          <a:latin typeface="Arial"/>
                          <a:ea typeface="Arial"/>
                          <a:cs typeface="Arial"/>
                          <a:sym typeface="Arial"/>
                        </a:rPr>
                        <a:t>phút</a:t>
                      </a:r>
                      <a:endParaRPr sz="1100"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6"/>
                  </a:ext>
                </a:extLst>
              </a:tr>
              <a:tr h="352775">
                <a:tc>
                  <a:txBody>
                    <a:bodyPr/>
                    <a:lstStyle/>
                    <a:p>
                      <a:pPr marL="0" marR="0" lvl="0" indent="0" algn="l" rtl="0">
                        <a:lnSpc>
                          <a:spcPct val="100000"/>
                        </a:lnSpc>
                        <a:spcBef>
                          <a:spcPts val="0"/>
                        </a:spcBef>
                        <a:spcAft>
                          <a:spcPts val="0"/>
                        </a:spcAft>
                        <a:buClr>
                          <a:srgbClr val="000000"/>
                        </a:buClr>
                        <a:buSzPts val="1100"/>
                        <a:buFont typeface="Arial"/>
                        <a:buNone/>
                      </a:pPr>
                      <a:r>
                        <a:rPr lang="en-GB" sz="1100" b="1" u="none" strike="noStrike" cap="none">
                          <a:latin typeface="Arial"/>
                          <a:ea typeface="Arial"/>
                          <a:cs typeface="Arial"/>
                          <a:sym typeface="Arial"/>
                        </a:rPr>
                        <a:t>Bước</a:t>
                      </a:r>
                      <a:r>
                        <a:rPr lang="en-GB" sz="1100" b="1" u="none" strike="noStrike" cap="none">
                          <a:solidFill>
                            <a:schemeClr val="dk1"/>
                          </a:solidFill>
                          <a:latin typeface="Arial"/>
                          <a:ea typeface="Arial"/>
                          <a:cs typeface="Arial"/>
                          <a:sym typeface="Arial"/>
                        </a:rPr>
                        <a:t> 4</a:t>
                      </a:r>
                      <a:endParaRPr sz="11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100" i="1" u="none" strike="noStrike" cap="none">
                          <a:latin typeface="Arial"/>
                          <a:ea typeface="Arial"/>
                          <a:cs typeface="Arial"/>
                          <a:sym typeface="Arial"/>
                        </a:rPr>
                        <a:t>Tổng hợp nội dung và hoạt động cuối buổi</a:t>
                      </a:r>
                      <a:endParaRPr sz="11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GB" sz="1100" b="0" u="none" strike="noStrike" cap="none">
                          <a:solidFill>
                            <a:schemeClr val="dk1"/>
                          </a:solidFill>
                          <a:latin typeface="Arial"/>
                          <a:ea typeface="Arial"/>
                          <a:cs typeface="Arial"/>
                          <a:sym typeface="Arial"/>
                        </a:rPr>
                        <a:t>10 </a:t>
                      </a:r>
                      <a:r>
                        <a:rPr lang="en-GB" sz="1100" u="none" strike="noStrike" cap="none">
                          <a:latin typeface="Arial"/>
                          <a:ea typeface="Arial"/>
                          <a:cs typeface="Arial"/>
                          <a:sym typeface="Arial"/>
                        </a:rPr>
                        <a:t>phút</a:t>
                      </a:r>
                      <a:endParaRPr sz="11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chemeClr val="dk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E2F3"/>
                    </a:solidFill>
                  </a:tcPr>
                </a:tc>
                <a:extLst>
                  <a:ext uri="{0D108BD9-81ED-4DB2-BD59-A6C34878D82A}">
                    <a16:rowId xmlns:a16="http://schemas.microsoft.com/office/drawing/2014/main" val="10007"/>
                  </a:ext>
                </a:extLst>
              </a:tr>
            </a:tbl>
          </a:graphicData>
        </a:graphic>
      </p:graphicFrame>
      <p:sp>
        <p:nvSpPr>
          <p:cNvPr id="2" name="Slide Number Placeholder 1">
            <a:extLst>
              <a:ext uri="{FF2B5EF4-FFF2-40B4-BE49-F238E27FC236}">
                <a16:creationId xmlns:a16="http://schemas.microsoft.com/office/drawing/2014/main" id="{E4AB8994-83B1-4CAF-86D7-073F768B6AB2}"/>
              </a:ext>
            </a:extLst>
          </p:cNvPr>
          <p:cNvSpPr>
            <a:spLocks noGrp="1"/>
          </p:cNvSpPr>
          <p:nvPr>
            <p:ph type="sldNum" idx="12"/>
          </p:nvPr>
        </p:nvSpPr>
        <p:spPr/>
        <p:txBody>
          <a:bodyPr/>
          <a:lstStyle/>
          <a:p>
            <a:fld id="{00000000-1234-1234-1234-123412341234}" type="slidenum">
              <a:rPr lang="en-GB"/>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3" name="Rectangle 2">
            <a:extLst>
              <a:ext uri="{FF2B5EF4-FFF2-40B4-BE49-F238E27FC236}">
                <a16:creationId xmlns:a16="http://schemas.microsoft.com/office/drawing/2014/main" id="{288FF869-3605-7FA3-5278-919A1DA3E572}"/>
              </a:ext>
            </a:extLst>
          </p:cNvPr>
          <p:cNvSpPr/>
          <p:nvPr/>
        </p:nvSpPr>
        <p:spPr>
          <a:xfrm>
            <a:off x="583069" y="885586"/>
            <a:ext cx="5874200" cy="9181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Google Shape;154;p50"/>
          <p:cNvSpPr txBox="1"/>
          <p:nvPr/>
        </p:nvSpPr>
        <p:spPr>
          <a:xfrm>
            <a:off x="534325" y="1944492"/>
            <a:ext cx="5925300" cy="563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456980"/>
                </a:solidFill>
                <a:latin typeface="Arial"/>
                <a:ea typeface="Arial"/>
                <a:cs typeface="Arial"/>
                <a:sym typeface="Arial"/>
              </a:rPr>
              <a:t>BƯỚC 1:</a:t>
            </a:r>
            <a:r>
              <a:rPr lang="en-GB" sz="1500" b="1" i="0" u="none" strike="noStrike" cap="none">
                <a:solidFill>
                  <a:srgbClr val="3E7190"/>
                </a:solidFill>
                <a:latin typeface="Arial"/>
                <a:ea typeface="Arial"/>
                <a:cs typeface="Arial"/>
                <a:sym typeface="Arial"/>
              </a:rPr>
              <a:t> </a:t>
            </a:r>
            <a:r>
              <a:rPr lang="en-GB" sz="1500" b="1" i="0" u="none" strike="noStrike" cap="none">
                <a:solidFill>
                  <a:srgbClr val="456980"/>
                </a:solidFill>
                <a:latin typeface="Arial"/>
                <a:ea typeface="Arial"/>
                <a:cs typeface="Arial"/>
                <a:sym typeface="Arial"/>
              </a:rPr>
              <a:t>Hoạt động khởi động  </a:t>
            </a:r>
            <a:endParaRPr sz="1500" b="0" i="0" u="none" strike="noStrike" cap="none">
              <a:solidFill>
                <a:srgbClr val="45698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1" u="none" strike="noStrike" cap="none">
                <a:solidFill>
                  <a:schemeClr val="dk1"/>
                </a:solidFill>
                <a:latin typeface="Arial"/>
                <a:ea typeface="Arial"/>
                <a:cs typeface="Arial"/>
                <a:sym typeface="Arial"/>
              </a:rPr>
              <a:t>Bước này gồm 01 hoạt động – Tổng thời gian: 10 phút</a:t>
            </a:r>
            <a:endParaRPr sz="1400" b="0" i="1" u="none" strike="noStrike" cap="none">
              <a:solidFill>
                <a:srgbClr val="000000"/>
              </a:solidFill>
              <a:latin typeface="Arial"/>
              <a:ea typeface="Arial"/>
              <a:cs typeface="Arial"/>
              <a:sym typeface="Arial"/>
            </a:endParaRPr>
          </a:p>
        </p:txBody>
      </p:sp>
      <p:sp>
        <p:nvSpPr>
          <p:cNvPr id="155" name="Google Shape;155;p50"/>
          <p:cNvSpPr txBox="1"/>
          <p:nvPr/>
        </p:nvSpPr>
        <p:spPr>
          <a:xfrm>
            <a:off x="583581" y="2674044"/>
            <a:ext cx="5925300" cy="671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Arial"/>
                <a:ea typeface="Arial"/>
                <a:cs typeface="Arial"/>
                <a:sym typeface="Arial"/>
              </a:rPr>
              <a:t>Sau bước này, người tham gia sẽ:  </a:t>
            </a:r>
            <a:endParaRPr sz="1400" b="0" i="0" u="none" strike="noStrike" cap="none">
              <a:solidFill>
                <a:srgbClr val="000000"/>
              </a:solidFill>
              <a:latin typeface="Arial"/>
              <a:ea typeface="Arial"/>
              <a:cs typeface="Arial"/>
              <a:sym typeface="Arial"/>
            </a:endParaRPr>
          </a:p>
          <a:p>
            <a:pPr marL="0" marR="0" lvl="0" indent="-69850" algn="l" rtl="0">
              <a:lnSpc>
                <a:spcPct val="100000"/>
              </a:lnSpc>
              <a:spcBef>
                <a:spcPts val="554"/>
              </a:spcBef>
              <a:spcAft>
                <a:spcPts val="0"/>
              </a:spcAft>
              <a:buClr>
                <a:schemeClr val="dk1"/>
              </a:buClr>
              <a:buSzPts val="1100"/>
              <a:buFont typeface="Arial"/>
              <a:buChar char="•"/>
            </a:pPr>
            <a:r>
              <a:rPr lang="en-GB" sz="1100" b="0" i="1" u="none" strike="noStrike" cap="none">
                <a:solidFill>
                  <a:schemeClr val="dk1"/>
                </a:solidFill>
                <a:latin typeface="Arial"/>
                <a:ea typeface="Arial"/>
                <a:cs typeface="Arial"/>
                <a:sym typeface="Arial"/>
              </a:rPr>
              <a:t> Có không gian học tập thoải mái, cởi mở</a:t>
            </a:r>
            <a:endParaRPr sz="1400" b="0" i="0" u="none" strike="noStrike" cap="none">
              <a:solidFill>
                <a:srgbClr val="000000"/>
              </a:solidFill>
              <a:latin typeface="Arial"/>
              <a:ea typeface="Arial"/>
              <a:cs typeface="Arial"/>
              <a:sym typeface="Arial"/>
            </a:endParaRPr>
          </a:p>
          <a:p>
            <a:pPr marL="0" marR="0" lvl="0" indent="-69850" algn="l" rtl="0">
              <a:lnSpc>
                <a:spcPct val="100000"/>
              </a:lnSpc>
              <a:spcBef>
                <a:spcPts val="0"/>
              </a:spcBef>
              <a:spcAft>
                <a:spcPts val="0"/>
              </a:spcAft>
              <a:buClr>
                <a:schemeClr val="dk1"/>
              </a:buClr>
              <a:buSzPts val="1100"/>
              <a:buFont typeface="Arial"/>
              <a:buChar char="•"/>
            </a:pPr>
            <a:r>
              <a:rPr lang="en-GB" sz="1100" b="0" i="1" u="none" strike="noStrike" cap="none">
                <a:solidFill>
                  <a:schemeClr val="dk1"/>
                </a:solidFill>
                <a:latin typeface="Arial"/>
                <a:ea typeface="Arial"/>
                <a:cs typeface="Arial"/>
                <a:sym typeface="Arial"/>
              </a:rPr>
              <a:t> Cùng chia sẻ các cách hiểu về công việc truyền thông về vắc-xin</a:t>
            </a:r>
            <a:endParaRPr sz="1400" b="0" i="0" u="none" strike="noStrike" cap="none">
              <a:solidFill>
                <a:srgbClr val="000000"/>
              </a:solidFill>
              <a:latin typeface="Arial"/>
              <a:ea typeface="Arial"/>
              <a:cs typeface="Arial"/>
              <a:sym typeface="Arial"/>
            </a:endParaRPr>
          </a:p>
        </p:txBody>
      </p:sp>
      <p:sp>
        <p:nvSpPr>
          <p:cNvPr id="156" name="Google Shape;156;p50"/>
          <p:cNvSpPr txBox="1"/>
          <p:nvPr/>
        </p:nvSpPr>
        <p:spPr>
          <a:xfrm>
            <a:off x="495793" y="623976"/>
            <a:ext cx="6094391"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Mô-đun 1: Xây dựng lòng tin</a:t>
            </a:r>
            <a:endParaRPr sz="1100" b="0" i="1" u="none" strike="noStrike" cap="none">
              <a:solidFill>
                <a:schemeClr val="dk1"/>
              </a:solidFill>
              <a:latin typeface="Arial"/>
              <a:ea typeface="Arial"/>
              <a:cs typeface="Arial"/>
              <a:sym typeface="Arial"/>
            </a:endParaRPr>
          </a:p>
        </p:txBody>
      </p:sp>
      <p:sp>
        <p:nvSpPr>
          <p:cNvPr id="157" name="Google Shape;157;p50"/>
          <p:cNvSpPr txBox="1"/>
          <p:nvPr/>
        </p:nvSpPr>
        <p:spPr>
          <a:xfrm>
            <a:off x="533781" y="3449874"/>
            <a:ext cx="5923487" cy="939000"/>
          </a:xfrm>
          <a:prstGeom prst="rect">
            <a:avLst/>
          </a:prstGeom>
          <a:noFill/>
          <a:ln w="9525" cap="flat" cmpd="sng">
            <a:solidFill>
              <a:srgbClr val="AFB635"/>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Tập huấn viên sẽ sử dụng trò chơi, hoặc thảo luận nhóm để các thành viên cởi mở chia sẻ về công việc h</a:t>
            </a:r>
            <a:r>
              <a:rPr lang="en-GB" sz="1100"/>
              <a:t>àng tháng của</a:t>
            </a:r>
            <a:r>
              <a:rPr lang="en-GB" sz="1100" b="0" i="0" u="none" strike="noStrike" cap="none">
                <a:solidFill>
                  <a:srgbClr val="000000"/>
                </a:solidFill>
                <a:latin typeface="Arial"/>
                <a:ea typeface="Arial"/>
                <a:cs typeface="Arial"/>
                <a:sym typeface="Arial"/>
              </a:rPr>
              <a:t> một Cộng tác viên y tế thôn buôn. Ví dụ như những công việc đã làm, những khó khăn trong công việc, những công việc chưa thực hiện được. Từ đó tập huấn viên sẽ dẫn dắt người tham gia thảo luận sâu hơn về những kỹ năng và kiến thức liên quan trong các phần sau của tập huấn. </a:t>
            </a:r>
            <a:endParaRPr sz="1400" b="0" i="0" u="none" strike="noStrike" cap="none">
              <a:solidFill>
                <a:srgbClr val="000000"/>
              </a:solidFill>
              <a:latin typeface="Arial"/>
              <a:ea typeface="Arial"/>
              <a:cs typeface="Arial"/>
              <a:sym typeface="Arial"/>
            </a:endParaRPr>
          </a:p>
        </p:txBody>
      </p:sp>
      <p:sp>
        <p:nvSpPr>
          <p:cNvPr id="158" name="Google Shape;158;p50"/>
          <p:cNvSpPr txBox="1"/>
          <p:nvPr/>
        </p:nvSpPr>
        <p:spPr>
          <a:xfrm>
            <a:off x="583036" y="4489276"/>
            <a:ext cx="5876700" cy="2919900"/>
          </a:xfrm>
          <a:prstGeom prst="rect">
            <a:avLst/>
          </a:prstGeom>
          <a:solidFill>
            <a:srgbClr val="E6E6E6"/>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1: Gợi ý một số trò chơi </a:t>
            </a:r>
            <a:endParaRPr/>
          </a:p>
          <a:p>
            <a:pPr marL="0" marR="0" lvl="0" indent="0" algn="just" rtl="0">
              <a:lnSpc>
                <a:spcPct val="100000"/>
              </a:lnSpc>
              <a:spcBef>
                <a:spcPts val="0"/>
              </a:spcBef>
              <a:spcAft>
                <a:spcPts val="0"/>
              </a:spcAft>
              <a:buClr>
                <a:srgbClr val="000000"/>
              </a:buClr>
              <a:buSzPts val="1100"/>
              <a:buFont typeface="Arial"/>
              <a:buNone/>
            </a:pPr>
            <a:r>
              <a:rPr lang="en-GB" sz="1100" b="0" i="1" u="none" strike="noStrike" cap="none">
                <a:solidFill>
                  <a:schemeClr val="dk1"/>
                </a:solidFill>
                <a:latin typeface="Arial"/>
                <a:ea typeface="Arial"/>
                <a:cs typeface="Arial"/>
                <a:sym typeface="Arial"/>
              </a:rPr>
              <a:t>Thời gian: 10 phút</a:t>
            </a:r>
            <a:endParaRPr sz="1100" b="0" i="1"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b="0" i="1" u="none" strike="noStrike" cap="none">
              <a:solidFill>
                <a:schemeClr val="dk1"/>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1" i="0" u="sng" strike="noStrike" cap="none">
                <a:solidFill>
                  <a:srgbClr val="000000"/>
                </a:solidFill>
                <a:latin typeface="Arial"/>
                <a:ea typeface="Arial"/>
                <a:cs typeface="Arial"/>
                <a:sym typeface="Arial"/>
              </a:rPr>
              <a:t>Hai lời thật, Một lời giả</a:t>
            </a:r>
            <a:r>
              <a:rPr lang="en-GB" sz="1100" b="0" i="0" u="none" strike="noStrike" cap="none">
                <a:solidFill>
                  <a:srgbClr val="000000"/>
                </a:solidFill>
                <a:latin typeface="Arial"/>
                <a:ea typeface="Arial"/>
                <a:cs typeface="Arial"/>
                <a:sym typeface="Arial"/>
              </a:rPr>
              <a:t>:  </a:t>
            </a:r>
            <a:endParaRPr/>
          </a:p>
          <a:p>
            <a:pPr marL="0" marR="0" lvl="0" indent="0" algn="just" rtl="0">
              <a:lnSpc>
                <a:spcPct val="100000"/>
              </a:lnSpc>
              <a:spcBef>
                <a:spcPts val="554"/>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Người chơi đứng thành một vòng tròn khép kín. Mỗi người chơi sẽ nói 3 điều mà mình đã làm được trong tháng vừa qua, nhưng trong đó sẽ có </a:t>
            </a:r>
            <a:r>
              <a:rPr lang="en-GB" sz="1100"/>
              <a:t>2 lời nói thật</a:t>
            </a:r>
            <a:r>
              <a:rPr lang="en-GB" sz="1100" b="0" i="0" u="none" strike="noStrike" cap="none">
                <a:solidFill>
                  <a:srgbClr val="000000"/>
                </a:solidFill>
                <a:latin typeface="Arial"/>
                <a:ea typeface="Arial"/>
                <a:cs typeface="Arial"/>
                <a:sym typeface="Arial"/>
              </a:rPr>
              <a:t> và </a:t>
            </a:r>
            <a:r>
              <a:rPr lang="en-GB" sz="1100"/>
              <a:t>1 lời nói dối</a:t>
            </a:r>
            <a:r>
              <a:rPr lang="en-GB" sz="1100" b="0" i="0" u="none" strike="noStrike" cap="none">
                <a:solidFill>
                  <a:srgbClr val="000000"/>
                </a:solidFill>
                <a:latin typeface="Arial"/>
                <a:ea typeface="Arial"/>
                <a:cs typeface="Arial"/>
                <a:sym typeface="Arial"/>
              </a:rPr>
              <a:t>. Những người còn lại sẽ phải đoán điều nào là thật, điều nào giả.</a:t>
            </a:r>
            <a:endParaRPr/>
          </a:p>
          <a:p>
            <a:pPr marL="0" marR="0" lvl="0" indent="0" algn="just" rtl="0">
              <a:lnSpc>
                <a:spcPct val="100000"/>
              </a:lnSpc>
              <a:spcBef>
                <a:spcPts val="554"/>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just" rtl="0">
              <a:lnSpc>
                <a:spcPct val="100000"/>
              </a:lnSpc>
              <a:spcBef>
                <a:spcPts val="554"/>
              </a:spcBef>
              <a:spcAft>
                <a:spcPts val="0"/>
              </a:spcAft>
              <a:buClr>
                <a:srgbClr val="000000"/>
              </a:buClr>
              <a:buSzPts val="1100"/>
              <a:buFont typeface="Arial"/>
              <a:buNone/>
            </a:pPr>
            <a:r>
              <a:rPr lang="en-GB" sz="1100" b="1" i="0" u="sng" strike="noStrike" cap="none">
                <a:solidFill>
                  <a:srgbClr val="000000"/>
                </a:solidFill>
                <a:latin typeface="Arial"/>
                <a:ea typeface="Arial"/>
                <a:cs typeface="Arial"/>
                <a:sym typeface="Arial"/>
              </a:rPr>
              <a:t>Lô tô 9 số: </a:t>
            </a:r>
            <a:endParaRPr/>
          </a:p>
          <a:p>
            <a:pPr marL="0" marR="0" lvl="0" indent="0" algn="just" rtl="0">
              <a:lnSpc>
                <a:spcPct val="100000"/>
              </a:lnSpc>
              <a:spcBef>
                <a:spcPts val="554"/>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Mỗi người tham gia được phát một tờ giấy có 9 ô, trên mỗi ô viết một đặc điểm, thói quen, hành động, vv. Người chơi sẽ phải tìm ra người mang những đặc điểm đó trong lớp của mình, và ghi tên của người đó vào từng ô. Người chơi được tự do di chuyển trong không gian tập huấn. Ai điền đủ 9 ô nhanh nhất sẽ là người chiến thắng. </a:t>
            </a:r>
            <a:endParaRPr/>
          </a:p>
          <a:p>
            <a:pPr marL="0" marR="0" lvl="0" indent="0" algn="just" rtl="0">
              <a:lnSpc>
                <a:spcPct val="100000"/>
              </a:lnSpc>
              <a:spcBef>
                <a:spcPts val="554"/>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Những người thắng cuộc trò chơi sẽ được tặng phần quà nhỏ để khích lệ tinh thần. </a:t>
            </a:r>
            <a:endParaRPr sz="1400" b="0" i="0" u="none" strike="noStrike" cap="none">
              <a:solidFill>
                <a:srgbClr val="000000"/>
              </a:solidFill>
              <a:latin typeface="Arial"/>
              <a:ea typeface="Arial"/>
              <a:cs typeface="Arial"/>
              <a:sym typeface="Arial"/>
            </a:endParaRPr>
          </a:p>
        </p:txBody>
      </p:sp>
      <p:sp>
        <p:nvSpPr>
          <p:cNvPr id="159" name="Google Shape;159;p50"/>
          <p:cNvSpPr/>
          <p:nvPr/>
        </p:nvSpPr>
        <p:spPr>
          <a:xfrm>
            <a:off x="583034" y="7639865"/>
            <a:ext cx="5874234" cy="2759592"/>
          </a:xfrm>
          <a:custGeom>
            <a:avLst/>
            <a:gdLst/>
            <a:ahLst/>
            <a:cxnLst/>
            <a:rect l="l" t="t" r="r" b="b"/>
            <a:pathLst>
              <a:path w="2719553" h="2759592" extrusionOk="0">
                <a:moveTo>
                  <a:pt x="0" y="0"/>
                </a:moveTo>
                <a:cubicBezTo>
                  <a:pt x="206929" y="-9497"/>
                  <a:pt x="551588" y="-16144"/>
                  <a:pt x="734279" y="0"/>
                </a:cubicBezTo>
                <a:cubicBezTo>
                  <a:pt x="916970" y="16144"/>
                  <a:pt x="1158207" y="-13895"/>
                  <a:pt x="1386972" y="0"/>
                </a:cubicBezTo>
                <a:cubicBezTo>
                  <a:pt x="1615737" y="13895"/>
                  <a:pt x="1887212" y="36039"/>
                  <a:pt x="2121251" y="0"/>
                </a:cubicBezTo>
                <a:cubicBezTo>
                  <a:pt x="2355290" y="-36039"/>
                  <a:pt x="2465585" y="-16785"/>
                  <a:pt x="2719553" y="0"/>
                </a:cubicBezTo>
                <a:cubicBezTo>
                  <a:pt x="2703947" y="274775"/>
                  <a:pt x="2692646" y="463016"/>
                  <a:pt x="2719553" y="662302"/>
                </a:cubicBezTo>
                <a:cubicBezTo>
                  <a:pt x="2746460" y="861588"/>
                  <a:pt x="2714656" y="1163730"/>
                  <a:pt x="2719553" y="1297008"/>
                </a:cubicBezTo>
                <a:cubicBezTo>
                  <a:pt x="2724450" y="1430286"/>
                  <a:pt x="2701246" y="1804538"/>
                  <a:pt x="2719553" y="1959310"/>
                </a:cubicBezTo>
                <a:cubicBezTo>
                  <a:pt x="2737860" y="2114082"/>
                  <a:pt x="2694480" y="2526499"/>
                  <a:pt x="2719553" y="2759592"/>
                </a:cubicBezTo>
                <a:cubicBezTo>
                  <a:pt x="2433319" y="2766523"/>
                  <a:pt x="2249632" y="2751263"/>
                  <a:pt x="2094056" y="2759592"/>
                </a:cubicBezTo>
                <a:cubicBezTo>
                  <a:pt x="1938480" y="2767921"/>
                  <a:pt x="1653019" y="2783955"/>
                  <a:pt x="1386972" y="2759592"/>
                </a:cubicBezTo>
                <a:cubicBezTo>
                  <a:pt x="1120925" y="2735229"/>
                  <a:pt x="928392" y="2763741"/>
                  <a:pt x="761475" y="2759592"/>
                </a:cubicBezTo>
                <a:cubicBezTo>
                  <a:pt x="594558" y="2755443"/>
                  <a:pt x="219603" y="2727686"/>
                  <a:pt x="0" y="2759592"/>
                </a:cubicBezTo>
                <a:cubicBezTo>
                  <a:pt x="18779" y="2451299"/>
                  <a:pt x="19662" y="2201419"/>
                  <a:pt x="0" y="2014502"/>
                </a:cubicBezTo>
                <a:cubicBezTo>
                  <a:pt x="-19662" y="1827585"/>
                  <a:pt x="-8504" y="1558931"/>
                  <a:pt x="0" y="1269412"/>
                </a:cubicBezTo>
                <a:cubicBezTo>
                  <a:pt x="8504" y="979893"/>
                  <a:pt x="-16743" y="795791"/>
                  <a:pt x="0" y="634706"/>
                </a:cubicBezTo>
                <a:cubicBezTo>
                  <a:pt x="16743" y="473621"/>
                  <a:pt x="-22154" y="254880"/>
                  <a:pt x="0" y="0"/>
                </a:cubicBezTo>
                <a:close/>
              </a:path>
            </a:pathLst>
          </a:cu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a:solidFill>
                  <a:srgbClr val="8C2137"/>
                </a:solidFill>
                <a:latin typeface="Arial"/>
                <a:ea typeface="Arial"/>
                <a:cs typeface="Arial"/>
                <a:sym typeface="Arial"/>
              </a:rPr>
              <a:t>Lưu ý cho tập huấn viên</a:t>
            </a:r>
            <a:endParaRPr sz="1100" b="1" i="0" u="none" strike="noStrike" cap="none">
              <a:solidFill>
                <a:srgbClr val="8C2137"/>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b="0" i="1" u="none" strike="noStrike" cap="none">
              <a:solidFill>
                <a:schemeClr val="dk1"/>
              </a:solidFill>
              <a:latin typeface="Arial"/>
              <a:ea typeface="Arial"/>
              <a:cs typeface="Arial"/>
              <a:sym typeface="Arial"/>
            </a:endParaRPr>
          </a:p>
          <a:p>
            <a:pPr marL="171450" marR="0" lvl="0" indent="-171450" algn="just" rtl="0">
              <a:lnSpc>
                <a:spcPct val="100000"/>
              </a:lnSpc>
              <a:spcBef>
                <a:spcPts val="0"/>
              </a:spcBef>
              <a:spcAft>
                <a:spcPts val="0"/>
              </a:spcAft>
              <a:buClr>
                <a:srgbClr val="000000"/>
              </a:buClr>
              <a:buSzPts val="1100"/>
              <a:buFont typeface="Arial"/>
              <a:buChar char="•"/>
            </a:pPr>
            <a:r>
              <a:rPr lang="en-GB" sz="1100" b="0" i="0" u="none" strike="noStrike" cap="none">
                <a:solidFill>
                  <a:schemeClr val="dk1"/>
                </a:solidFill>
                <a:latin typeface="Arial"/>
                <a:ea typeface="Arial"/>
                <a:cs typeface="Arial"/>
                <a:sym typeface="Arial"/>
              </a:rPr>
              <a:t>Trong khi tổ chức trò chơi, hãy hướng người chơi nói về công việc của cộng tác viên y tế thôn buôn, và ghi lại các ý này để sử dụng trong các hoạt động tiếp theo. </a:t>
            </a:r>
            <a:endParaRPr sz="1100" b="0" i="0" u="none" strike="noStrike" cap="none">
              <a:solidFill>
                <a:schemeClr val="dk1"/>
              </a:solidFill>
              <a:latin typeface="Arial"/>
              <a:ea typeface="Arial"/>
              <a:cs typeface="Arial"/>
              <a:sym typeface="Arial"/>
            </a:endParaRPr>
          </a:p>
          <a:p>
            <a:pPr marL="171450" marR="0" lvl="0" indent="-171450" algn="just" rtl="0">
              <a:lnSpc>
                <a:spcPct val="100000"/>
              </a:lnSpc>
              <a:spcBef>
                <a:spcPts val="0"/>
              </a:spcBef>
              <a:spcAft>
                <a:spcPts val="0"/>
              </a:spcAft>
              <a:buClr>
                <a:srgbClr val="000000"/>
              </a:buClr>
              <a:buSzPts val="1100"/>
              <a:buFont typeface="Arial"/>
              <a:buChar char="•"/>
            </a:pPr>
            <a:r>
              <a:rPr lang="en-GB" sz="1100" b="0" i="0" u="none" strike="noStrike" cap="none">
                <a:solidFill>
                  <a:schemeClr val="dk1"/>
                </a:solidFill>
                <a:latin typeface="Arial"/>
                <a:ea typeface="Arial"/>
                <a:cs typeface="Arial"/>
                <a:sym typeface="Arial"/>
              </a:rPr>
              <a:t>Thay vì tổ chức trò chơi khởi động, tập huấn viên cũng có thể đặt câu hỏi  </a:t>
            </a:r>
            <a:r>
              <a:rPr lang="en-GB" sz="1100" b="1" i="0" u="none" strike="noStrike" cap="none">
                <a:solidFill>
                  <a:schemeClr val="dk1"/>
                </a:solidFill>
                <a:latin typeface="Arial"/>
                <a:ea typeface="Arial"/>
                <a:cs typeface="Arial"/>
                <a:sym typeface="Arial"/>
              </a:rPr>
              <a:t>“Các anh/chị hãy chia sẻ về công việc mà mình đã làm trong một tháng vừa qua!”  </a:t>
            </a:r>
            <a:r>
              <a:rPr lang="en-GB" sz="1100" b="0" i="0" u="none" strike="noStrike" cap="none">
                <a:solidFill>
                  <a:schemeClr val="dk1"/>
                </a:solidFill>
                <a:latin typeface="Arial"/>
                <a:ea typeface="Arial"/>
                <a:cs typeface="Arial"/>
                <a:sym typeface="Arial"/>
              </a:rPr>
              <a:t>để người tham gia có cơ hội chia sẻ về chủ đề công việc của mình.</a:t>
            </a:r>
            <a:endParaRPr/>
          </a:p>
          <a:p>
            <a:pPr marL="171450" marR="0" lvl="0" indent="-171450" algn="just" rtl="0">
              <a:lnSpc>
                <a:spcPct val="100000"/>
              </a:lnSpc>
              <a:spcBef>
                <a:spcPts val="0"/>
              </a:spcBef>
              <a:spcAft>
                <a:spcPts val="0"/>
              </a:spcAft>
              <a:buClr>
                <a:srgbClr val="000000"/>
              </a:buClr>
              <a:buSzPts val="1100"/>
              <a:buFont typeface="Arial"/>
              <a:buChar char="•"/>
            </a:pPr>
            <a:r>
              <a:rPr lang="en-GB" sz="1100" b="0" i="0" u="none" strike="noStrike" cap="none">
                <a:solidFill>
                  <a:schemeClr val="dk1"/>
                </a:solidFill>
                <a:latin typeface="Arial"/>
                <a:ea typeface="Arial"/>
                <a:cs typeface="Arial"/>
                <a:sym typeface="Arial"/>
              </a:rPr>
              <a:t>Hãy yêu cầu người tham gia ngồi thành vòng tròn khi chia sẻ, và để từng người chia sẻ lần lượt. Như vậy, họ có thể quan sát và lắng nghe đồng nghiệp của mình chăm chú hơn.</a:t>
            </a:r>
            <a:endParaRPr sz="1400" b="0" i="0" u="none" strike="noStrike" cap="none">
              <a:solidFill>
                <a:srgbClr val="000000"/>
              </a:solidFill>
              <a:latin typeface="Arial"/>
              <a:ea typeface="Arial"/>
              <a:cs typeface="Arial"/>
              <a:sym typeface="Arial"/>
            </a:endParaRPr>
          </a:p>
        </p:txBody>
      </p:sp>
      <p:pic>
        <p:nvPicPr>
          <p:cNvPr id="160" name="Google Shape;160;p50" descr="Clipboard with solid fill"/>
          <p:cNvPicPr preferRelativeResize="0"/>
          <p:nvPr/>
        </p:nvPicPr>
        <p:blipFill rotWithShape="1">
          <a:blip r:embed="rId3">
            <a:alphaModFix/>
          </a:blip>
          <a:srcRect/>
          <a:stretch/>
        </p:blipFill>
        <p:spPr>
          <a:xfrm>
            <a:off x="2223579" y="7476750"/>
            <a:ext cx="379001" cy="379001"/>
          </a:xfrm>
          <a:prstGeom prst="rect">
            <a:avLst/>
          </a:prstGeom>
          <a:noFill/>
          <a:ln>
            <a:noFill/>
          </a:ln>
        </p:spPr>
      </p:pic>
      <p:graphicFrame>
        <p:nvGraphicFramePr>
          <p:cNvPr id="161" name="Google Shape;161;p50"/>
          <p:cNvGraphicFramePr/>
          <p:nvPr>
            <p:extLst>
              <p:ext uri="{D42A27DB-BD31-4B8C-83A1-F6EECF244321}">
                <p14:modId xmlns:p14="http://schemas.microsoft.com/office/powerpoint/2010/main" val="1426572410"/>
              </p:ext>
            </p:extLst>
          </p:nvPr>
        </p:nvGraphicFramePr>
        <p:xfrm>
          <a:off x="1564250" y="994079"/>
          <a:ext cx="4830075" cy="1107800"/>
        </p:xfrm>
        <a:graphic>
          <a:graphicData uri="http://schemas.openxmlformats.org/drawingml/2006/table">
            <a:tbl>
              <a:tblPr firstRow="1" bandRow="1">
                <a:noFill/>
                <a:tableStyleId>{6A197176-FE07-4446-A634-2CB2BC9E9628}</a:tableStyleId>
              </a:tblPr>
              <a:tblGrid>
                <a:gridCol w="1745400">
                  <a:extLst>
                    <a:ext uri="{9D8B030D-6E8A-4147-A177-3AD203B41FA5}">
                      <a16:colId xmlns:a16="http://schemas.microsoft.com/office/drawing/2014/main" val="20000"/>
                    </a:ext>
                  </a:extLst>
                </a:gridCol>
                <a:gridCol w="1675600">
                  <a:extLst>
                    <a:ext uri="{9D8B030D-6E8A-4147-A177-3AD203B41FA5}">
                      <a16:colId xmlns:a16="http://schemas.microsoft.com/office/drawing/2014/main" val="20001"/>
                    </a:ext>
                  </a:extLst>
                </a:gridCol>
                <a:gridCol w="1409075">
                  <a:extLst>
                    <a:ext uri="{9D8B030D-6E8A-4147-A177-3AD203B41FA5}">
                      <a16:colId xmlns:a16="http://schemas.microsoft.com/office/drawing/2014/main" val="20002"/>
                    </a:ext>
                  </a:extLst>
                </a:gridCol>
              </a:tblGrid>
              <a:tr h="1107800">
                <a:tc>
                  <a:txBody>
                    <a:bodyPr/>
                    <a:lstStyle/>
                    <a:p>
                      <a:pPr marL="171450" marR="0" lvl="0" indent="-171450" algn="l" rtl="0">
                        <a:lnSpc>
                          <a:spcPct val="100000"/>
                        </a:lnSpc>
                        <a:spcBef>
                          <a:spcPts val="0"/>
                        </a:spcBef>
                        <a:spcAft>
                          <a:spcPts val="0"/>
                        </a:spcAft>
                        <a:buClr>
                          <a:srgbClr val="000000"/>
                        </a:buClr>
                        <a:buSzPts val="1100"/>
                        <a:buFont typeface="Arial"/>
                        <a:buChar char="•"/>
                      </a:pPr>
                      <a:r>
                        <a:rPr lang="en-GB" sz="1100" i="1" err="1"/>
                        <a:t>Phiếu</a:t>
                      </a:r>
                      <a:r>
                        <a:rPr lang="en-GB" sz="1100" i="1"/>
                        <a:t> </a:t>
                      </a:r>
                      <a:r>
                        <a:rPr lang="en-GB" sz="1100" i="1" err="1"/>
                        <a:t>lô</a:t>
                      </a:r>
                      <a:r>
                        <a:rPr lang="en-GB" sz="1100" i="1"/>
                        <a:t> </a:t>
                      </a:r>
                      <a:r>
                        <a:rPr lang="en-GB" sz="1100" i="1" err="1"/>
                        <a:t>tô</a:t>
                      </a:r>
                      <a:r>
                        <a:rPr lang="en-GB" sz="1100" i="1"/>
                        <a:t> 9 </a:t>
                      </a:r>
                      <a:r>
                        <a:rPr lang="en-GB" sz="1100" i="1" err="1"/>
                        <a:t>số</a:t>
                      </a:r>
                      <a:r>
                        <a:rPr lang="en-GB" sz="1100" i="1"/>
                        <a:t> </a:t>
                      </a:r>
                    </a:p>
                    <a:p>
                      <a:pPr marL="171450" marR="0" lvl="0" indent="-171450" algn="l" rtl="0">
                        <a:lnSpc>
                          <a:spcPct val="100000"/>
                        </a:lnSpc>
                        <a:spcBef>
                          <a:spcPts val="0"/>
                        </a:spcBef>
                        <a:spcAft>
                          <a:spcPts val="0"/>
                        </a:spcAft>
                        <a:buClr>
                          <a:srgbClr val="000000"/>
                        </a:buClr>
                        <a:buSzPts val="1100"/>
                        <a:buFont typeface="Arial"/>
                        <a:buChar char="•"/>
                      </a:pPr>
                      <a:r>
                        <a:rPr lang="en-GB" sz="1100" i="1" err="1"/>
                        <a:t>Thẻ</a:t>
                      </a:r>
                      <a:r>
                        <a:rPr lang="en-GB" sz="1100" i="1"/>
                        <a:t> </a:t>
                      </a:r>
                      <a:r>
                        <a:rPr lang="en-GB" sz="1100" i="1" err="1"/>
                        <a:t>thông</a:t>
                      </a:r>
                      <a:r>
                        <a:rPr lang="en-GB" sz="1100" i="1"/>
                        <a:t> tin/ Poster </a:t>
                      </a:r>
                      <a:r>
                        <a:rPr lang="en-GB" sz="1100" i="1" err="1"/>
                        <a:t>về</a:t>
                      </a:r>
                      <a:r>
                        <a:rPr lang="en-GB" sz="1100" i="1"/>
                        <a:t> </a:t>
                      </a:r>
                      <a:r>
                        <a:rPr lang="en-GB" sz="1100" i="1" err="1"/>
                        <a:t>bệnh</a:t>
                      </a:r>
                      <a:r>
                        <a:rPr lang="en-GB" sz="1100" i="1"/>
                        <a:t> Bạch </a:t>
                      </a:r>
                      <a:r>
                        <a:rPr lang="en-GB" sz="1100" i="1" err="1"/>
                        <a:t>hầu</a:t>
                      </a:r>
                      <a:endParaRPr/>
                    </a:p>
                    <a:p>
                      <a:pPr marL="0" marR="0" lvl="0" indent="0" algn="l" rtl="0">
                        <a:lnSpc>
                          <a:spcPct val="100000"/>
                        </a:lnSpc>
                        <a:spcBef>
                          <a:spcPts val="0"/>
                        </a:spcBef>
                        <a:spcAft>
                          <a:spcPts val="0"/>
                        </a:spcAft>
                        <a:buNone/>
                      </a:pPr>
                      <a:endParaRPr sz="1100" i="1"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rgbClr val="000000"/>
                        </a:buClr>
                        <a:buSzPts val="1100"/>
                        <a:buFont typeface="Arial"/>
                        <a:buChar char="•"/>
                      </a:pPr>
                      <a:r>
                        <a:rPr lang="en-GB" sz="1100" i="1" err="1"/>
                        <a:t>Bút</a:t>
                      </a:r>
                      <a:r>
                        <a:rPr lang="en-GB" sz="1100" i="1"/>
                        <a:t>/</a:t>
                      </a:r>
                      <a:r>
                        <a:rPr lang="en-GB" sz="1100" i="1" err="1"/>
                        <a:t>Bút</a:t>
                      </a:r>
                      <a:r>
                        <a:rPr lang="en-GB" sz="1100" i="1"/>
                        <a:t> </a:t>
                      </a:r>
                      <a:r>
                        <a:rPr lang="en-GB" sz="1100" i="1" err="1"/>
                        <a:t>chì</a:t>
                      </a:r>
                      <a:endParaRPr err="1"/>
                    </a:p>
                    <a:p>
                      <a:pPr marL="171450" marR="0" lvl="0" indent="-171450" algn="l" rtl="0">
                        <a:lnSpc>
                          <a:spcPct val="100000"/>
                        </a:lnSpc>
                        <a:spcBef>
                          <a:spcPts val="0"/>
                        </a:spcBef>
                        <a:spcAft>
                          <a:spcPts val="0"/>
                        </a:spcAft>
                        <a:buClr>
                          <a:srgbClr val="000000"/>
                        </a:buClr>
                        <a:buSzPts val="1100"/>
                        <a:buFont typeface="Arial"/>
                        <a:buChar char="•"/>
                      </a:pPr>
                      <a:r>
                        <a:rPr lang="en-GB" sz="1100" i="1" err="1"/>
                        <a:t>Giấy</a:t>
                      </a:r>
                      <a:r>
                        <a:rPr lang="en-GB" sz="1100" i="1"/>
                        <a:t> </a:t>
                      </a:r>
                      <a:r>
                        <a:rPr lang="en-GB" sz="1100" i="1" u="none" strike="noStrike" cap="none"/>
                        <a:t>A5</a:t>
                      </a:r>
                      <a:endParaRPr/>
                    </a:p>
                    <a:p>
                      <a:pPr marL="171450" marR="0" lvl="0" indent="-171450" algn="l" rtl="0">
                        <a:lnSpc>
                          <a:spcPct val="100000"/>
                        </a:lnSpc>
                        <a:spcBef>
                          <a:spcPts val="0"/>
                        </a:spcBef>
                        <a:spcAft>
                          <a:spcPts val="0"/>
                        </a:spcAft>
                        <a:buClr>
                          <a:srgbClr val="000000"/>
                        </a:buClr>
                        <a:buSzPts val="1100"/>
                        <a:buFont typeface="Arial"/>
                        <a:buChar char="•"/>
                      </a:pPr>
                      <a:r>
                        <a:rPr lang="en-GB" sz="1100" i="1" err="1"/>
                        <a:t>Giấy</a:t>
                      </a:r>
                      <a:r>
                        <a:rPr lang="en-GB" sz="1100" i="1"/>
                        <a:t> </a:t>
                      </a:r>
                      <a:r>
                        <a:rPr lang="en-GB" sz="1100" i="1" u="none" strike="noStrike" cap="none"/>
                        <a:t>A0 </a:t>
                      </a:r>
                      <a:r>
                        <a:rPr lang="en-GB" sz="1100" i="1" u="none" strike="noStrike" cap="none" err="1"/>
                        <a:t>ho</a:t>
                      </a:r>
                      <a:r>
                        <a:rPr lang="en-GB" sz="1100" i="1" err="1"/>
                        <a:t>ặc</a:t>
                      </a:r>
                      <a:r>
                        <a:rPr lang="en-GB" sz="1100" i="1"/>
                        <a:t> </a:t>
                      </a:r>
                      <a:r>
                        <a:rPr lang="en-GB" sz="1100" i="1" err="1"/>
                        <a:t>bảng</a:t>
                      </a:r>
                      <a:endParaRPr err="1"/>
                    </a:p>
                    <a:p>
                      <a:pPr marL="171450" marR="0" lvl="0" indent="-171450" algn="l" rtl="0">
                        <a:lnSpc>
                          <a:spcPct val="100000"/>
                        </a:lnSpc>
                        <a:spcBef>
                          <a:spcPts val="0"/>
                        </a:spcBef>
                        <a:spcAft>
                          <a:spcPts val="0"/>
                        </a:spcAft>
                        <a:buClr>
                          <a:srgbClr val="000000"/>
                        </a:buClr>
                        <a:buSzPts val="1100"/>
                        <a:buFont typeface="Arial"/>
                        <a:buChar char="•"/>
                      </a:pPr>
                      <a:r>
                        <a:rPr lang="en-GB" sz="1100" i="1" err="1"/>
                        <a:t>Băng</a:t>
                      </a:r>
                      <a:r>
                        <a:rPr lang="en-GB" sz="1100" i="1"/>
                        <a:t> </a:t>
                      </a:r>
                      <a:r>
                        <a:rPr lang="en-GB" sz="1100" i="1" err="1"/>
                        <a:t>dính</a:t>
                      </a:r>
                      <a:endParaRPr err="1"/>
                    </a:p>
                    <a:p>
                      <a:pPr marL="0" marR="0" lvl="0" indent="0" algn="l" rtl="0">
                        <a:lnSpc>
                          <a:spcPct val="100000"/>
                        </a:lnSpc>
                        <a:spcBef>
                          <a:spcPts val="0"/>
                        </a:spcBef>
                        <a:spcAft>
                          <a:spcPts val="0"/>
                        </a:spcAft>
                        <a:buClr>
                          <a:srgbClr val="000000"/>
                        </a:buClr>
                        <a:buSzPts val="1100"/>
                        <a:buFont typeface="Arial"/>
                        <a:buNone/>
                      </a:pPr>
                      <a:endParaRPr sz="1100" i="1"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lvl="0" indent="-171450" algn="l" rtl="0">
                        <a:spcBef>
                          <a:spcPts val="0"/>
                        </a:spcBef>
                        <a:spcAft>
                          <a:spcPts val="0"/>
                        </a:spcAft>
                        <a:buClr>
                          <a:schemeClr val="dk1"/>
                        </a:buClr>
                        <a:buSzPts val="1100"/>
                        <a:buChar char="•"/>
                      </a:pPr>
                      <a:r>
                        <a:rPr lang="en-GB" sz="1100" i="1" err="1">
                          <a:solidFill>
                            <a:schemeClr val="dk1"/>
                          </a:solidFill>
                        </a:rPr>
                        <a:t>Mẫu</a:t>
                      </a:r>
                      <a:r>
                        <a:rPr lang="en-GB" sz="1100" i="1">
                          <a:solidFill>
                            <a:schemeClr val="dk1"/>
                          </a:solidFill>
                        </a:rPr>
                        <a:t> </a:t>
                      </a:r>
                      <a:r>
                        <a:rPr lang="en-GB" sz="1100" i="1" err="1">
                          <a:solidFill>
                            <a:schemeClr val="dk1"/>
                          </a:solidFill>
                        </a:rPr>
                        <a:t>bảng</a:t>
                      </a:r>
                      <a:r>
                        <a:rPr lang="en-GB" sz="1100" i="1">
                          <a:solidFill>
                            <a:schemeClr val="dk1"/>
                          </a:solidFill>
                        </a:rPr>
                        <a:t> 1 </a:t>
                      </a:r>
                      <a:endParaRPr>
                        <a:solidFill>
                          <a:schemeClr val="dk1"/>
                        </a:solidFill>
                      </a:endParaRPr>
                    </a:p>
                    <a:p>
                      <a:pPr marL="171450" lvl="0" indent="-171450" algn="l" rtl="0">
                        <a:spcBef>
                          <a:spcPts val="0"/>
                        </a:spcBef>
                        <a:spcAft>
                          <a:spcPts val="0"/>
                        </a:spcAft>
                        <a:buClr>
                          <a:schemeClr val="dk1"/>
                        </a:buClr>
                        <a:buSzPts val="1100"/>
                        <a:buChar char="•"/>
                      </a:pPr>
                      <a:r>
                        <a:rPr lang="en-GB" sz="1100" i="1" err="1">
                          <a:solidFill>
                            <a:schemeClr val="dk1"/>
                          </a:solidFill>
                        </a:rPr>
                        <a:t>Mẫu</a:t>
                      </a:r>
                      <a:r>
                        <a:rPr lang="en-GB" sz="1100" i="1">
                          <a:solidFill>
                            <a:schemeClr val="dk1"/>
                          </a:solidFill>
                        </a:rPr>
                        <a:t> </a:t>
                      </a:r>
                      <a:r>
                        <a:rPr lang="en-GB" sz="1100" i="1" err="1">
                          <a:solidFill>
                            <a:schemeClr val="dk1"/>
                          </a:solidFill>
                        </a:rPr>
                        <a:t>bảng</a:t>
                      </a:r>
                      <a:r>
                        <a:rPr lang="en-GB" sz="1100" i="1">
                          <a:solidFill>
                            <a:schemeClr val="dk1"/>
                          </a:solidFill>
                        </a:rPr>
                        <a:t> 2 </a:t>
                      </a:r>
                      <a:endParaRPr>
                        <a:solidFill>
                          <a:schemeClr val="dk1"/>
                        </a:solidFill>
                      </a:endParaRPr>
                    </a:p>
                    <a:p>
                      <a:pPr marL="171450" lvl="0" indent="-171450" algn="l" rtl="0">
                        <a:spcBef>
                          <a:spcPts val="0"/>
                        </a:spcBef>
                        <a:spcAft>
                          <a:spcPts val="0"/>
                        </a:spcAft>
                        <a:buClr>
                          <a:schemeClr val="dk1"/>
                        </a:buClr>
                        <a:buSzPts val="1100"/>
                        <a:buChar char="•"/>
                      </a:pPr>
                      <a:r>
                        <a:rPr lang="en-GB" sz="1100" i="1" err="1">
                          <a:solidFill>
                            <a:schemeClr val="dk1"/>
                          </a:solidFill>
                        </a:rPr>
                        <a:t>Mẫu</a:t>
                      </a:r>
                      <a:r>
                        <a:rPr lang="en-GB" sz="1100" i="1">
                          <a:solidFill>
                            <a:schemeClr val="dk1"/>
                          </a:solidFill>
                        </a:rPr>
                        <a:t> bảng3 </a:t>
                      </a:r>
                      <a:endParaRPr>
                        <a:solidFill>
                          <a:schemeClr val="dk1"/>
                        </a:solidFill>
                      </a:endParaRPr>
                    </a:p>
                    <a:p>
                      <a:pPr marL="171450" lvl="0" indent="-171450" algn="l" rtl="0">
                        <a:spcBef>
                          <a:spcPts val="0"/>
                        </a:spcBef>
                        <a:spcAft>
                          <a:spcPts val="0"/>
                        </a:spcAft>
                        <a:buClr>
                          <a:schemeClr val="dk1"/>
                        </a:buClr>
                        <a:buSzPts val="1100"/>
                        <a:buChar char="•"/>
                      </a:pPr>
                      <a:r>
                        <a:rPr lang="en-GB" sz="1100" i="1" err="1">
                          <a:solidFill>
                            <a:schemeClr val="dk1"/>
                          </a:solidFill>
                        </a:rPr>
                        <a:t>Mẫu</a:t>
                      </a:r>
                      <a:r>
                        <a:rPr lang="en-GB" sz="1100" i="1">
                          <a:solidFill>
                            <a:schemeClr val="dk1"/>
                          </a:solidFill>
                        </a:rPr>
                        <a:t> </a:t>
                      </a:r>
                      <a:r>
                        <a:rPr lang="en-GB" sz="1100" i="1" err="1">
                          <a:solidFill>
                            <a:schemeClr val="dk1"/>
                          </a:solidFill>
                        </a:rPr>
                        <a:t>bảng</a:t>
                      </a:r>
                      <a:r>
                        <a:rPr lang="en-GB" sz="1100" i="1">
                          <a:solidFill>
                            <a:schemeClr val="dk1"/>
                          </a:solidFill>
                        </a:rPr>
                        <a:t> 4 </a:t>
                      </a:r>
                      <a:endParaRPr sz="1100" i="1"/>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62" name="Google Shape;162;p50"/>
          <p:cNvSpPr txBox="1"/>
          <p:nvPr/>
        </p:nvSpPr>
        <p:spPr>
          <a:xfrm>
            <a:off x="582314" y="973971"/>
            <a:ext cx="1003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b="1">
                <a:solidFill>
                  <a:srgbClr val="456980"/>
                </a:solidFill>
              </a:rPr>
              <a:t>Chuẩn bị</a:t>
            </a:r>
            <a:endParaRPr sz="1400" b="0" i="0" u="none" strike="noStrike" cap="none">
              <a:solidFill>
                <a:srgbClr val="000000"/>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85559621-1454-0CD5-0BC4-990444B04F31}"/>
              </a:ext>
            </a:extLst>
          </p:cNvPr>
          <p:cNvSpPr>
            <a:spLocks noGrp="1"/>
          </p:cNvSpPr>
          <p:nvPr>
            <p:ph type="sldNum" idx="12"/>
          </p:nvPr>
        </p:nvSpPr>
        <p:spPr/>
        <p:txBody>
          <a:bodyPr/>
          <a:lstStyle/>
          <a:p>
            <a:fld id="{00000000-1234-1234-1234-123412341234}" type="slidenum">
              <a:rPr lang="en-GB"/>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3" name="Picture 2" descr="A group of people smiling&#10;&#10;Description automatically generated">
            <a:extLst>
              <a:ext uri="{FF2B5EF4-FFF2-40B4-BE49-F238E27FC236}">
                <a16:creationId xmlns:a16="http://schemas.microsoft.com/office/drawing/2014/main" id="{764D7842-C411-810A-F98B-793DA9EF86C1}"/>
              </a:ext>
            </a:extLst>
          </p:cNvPr>
          <p:cNvPicPr>
            <a:picLocks noChangeAspect="1"/>
          </p:cNvPicPr>
          <p:nvPr/>
        </p:nvPicPr>
        <p:blipFill rotWithShape="1">
          <a:blip r:embed="rId3"/>
          <a:srcRect l="6243" t="18963" r="-1936" b="-16532"/>
          <a:stretch/>
        </p:blipFill>
        <p:spPr>
          <a:xfrm>
            <a:off x="534324" y="2668200"/>
            <a:ext cx="6055860" cy="4116342"/>
          </a:xfrm>
          <a:prstGeom prst="rect">
            <a:avLst/>
          </a:prstGeom>
        </p:spPr>
      </p:pic>
      <p:sp>
        <p:nvSpPr>
          <p:cNvPr id="167" name="Google Shape;167;p6"/>
          <p:cNvSpPr txBox="1"/>
          <p:nvPr/>
        </p:nvSpPr>
        <p:spPr>
          <a:xfrm>
            <a:off x="534325" y="1056550"/>
            <a:ext cx="5925300" cy="563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rgbClr val="456980"/>
                </a:solidFill>
                <a:latin typeface="Arial"/>
                <a:ea typeface="Arial"/>
                <a:cs typeface="Arial"/>
                <a:sym typeface="Arial"/>
              </a:rPr>
              <a:t>BƯỚC 1:</a:t>
            </a:r>
            <a:r>
              <a:rPr lang="en-GB" sz="1500" b="1" i="0" u="none" strike="noStrike" cap="none">
                <a:solidFill>
                  <a:srgbClr val="3E7190"/>
                </a:solidFill>
                <a:latin typeface="Arial"/>
                <a:ea typeface="Arial"/>
                <a:cs typeface="Arial"/>
                <a:sym typeface="Arial"/>
              </a:rPr>
              <a:t> </a:t>
            </a:r>
            <a:r>
              <a:rPr lang="en-GB" sz="1500" b="1" i="0" u="none" strike="noStrike" cap="none">
                <a:solidFill>
                  <a:srgbClr val="456980"/>
                </a:solidFill>
                <a:latin typeface="Arial"/>
                <a:ea typeface="Arial"/>
                <a:cs typeface="Arial"/>
                <a:sym typeface="Arial"/>
              </a:rPr>
              <a:t>Hoạt động khởi động  </a:t>
            </a:r>
            <a:endParaRPr sz="1500" b="0" i="0" u="none" strike="noStrike" cap="none">
              <a:solidFill>
                <a:srgbClr val="456980"/>
              </a:solidFill>
              <a:latin typeface="Arial"/>
              <a:ea typeface="Arial"/>
              <a:cs typeface="Arial"/>
              <a:sym typeface="Arial"/>
            </a:endParaRPr>
          </a:p>
          <a:p>
            <a:pPr marL="0" marR="0" lvl="0" indent="0" algn="l" rtl="0">
              <a:lnSpc>
                <a:spcPct val="100000"/>
              </a:lnSpc>
              <a:spcBef>
                <a:spcPts val="554"/>
              </a:spcBef>
              <a:spcAft>
                <a:spcPts val="0"/>
              </a:spcAft>
              <a:buClr>
                <a:srgbClr val="000000"/>
              </a:buClr>
              <a:buSzPts val="1100"/>
              <a:buFont typeface="Arial"/>
              <a:buNone/>
            </a:pPr>
            <a:r>
              <a:rPr lang="en-GB" sz="1100" b="0" i="1" u="none" strike="noStrike" cap="none">
                <a:solidFill>
                  <a:schemeClr val="dk1"/>
                </a:solidFill>
                <a:latin typeface="Arial"/>
                <a:ea typeface="Arial"/>
                <a:cs typeface="Arial"/>
                <a:sym typeface="Arial"/>
              </a:rPr>
              <a:t>Bước này gồm 01 hoạt động – Tổng thời gian: 10 phút</a:t>
            </a:r>
            <a:endParaRPr sz="1400" b="0" i="1" u="none" strike="noStrike" cap="none">
              <a:solidFill>
                <a:srgbClr val="000000"/>
              </a:solidFill>
              <a:latin typeface="Arial"/>
              <a:ea typeface="Arial"/>
              <a:cs typeface="Arial"/>
              <a:sym typeface="Arial"/>
            </a:endParaRPr>
          </a:p>
        </p:txBody>
      </p:sp>
      <p:sp>
        <p:nvSpPr>
          <p:cNvPr id="168" name="Google Shape;168;p6"/>
          <p:cNvSpPr txBox="1"/>
          <p:nvPr/>
        </p:nvSpPr>
        <p:spPr>
          <a:xfrm>
            <a:off x="495793" y="633501"/>
            <a:ext cx="6094391"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GB" sz="1100" b="0" i="1" u="none" strike="noStrike" cap="none">
                <a:solidFill>
                  <a:srgbClr val="000000"/>
                </a:solidFill>
                <a:latin typeface="Arial"/>
                <a:ea typeface="Arial"/>
                <a:cs typeface="Arial"/>
                <a:sym typeface="Arial"/>
              </a:rPr>
              <a:t>Mô-đun 1: Xây dựng lòng tin</a:t>
            </a:r>
            <a:endParaRPr sz="1100" b="0" i="1" u="none" strike="noStrike" cap="none">
              <a:solidFill>
                <a:schemeClr val="dk1"/>
              </a:solidFill>
              <a:latin typeface="Arial"/>
              <a:ea typeface="Arial"/>
              <a:cs typeface="Arial"/>
              <a:sym typeface="Arial"/>
            </a:endParaRPr>
          </a:p>
        </p:txBody>
      </p:sp>
      <p:sp>
        <p:nvSpPr>
          <p:cNvPr id="169" name="Google Shape;169;p6"/>
          <p:cNvSpPr txBox="1"/>
          <p:nvPr/>
        </p:nvSpPr>
        <p:spPr>
          <a:xfrm>
            <a:off x="534325" y="1806573"/>
            <a:ext cx="5963832" cy="461624"/>
          </a:xfrm>
          <a:prstGeom prst="rect">
            <a:avLst/>
          </a:prstGeom>
          <a:solidFill>
            <a:srgbClr val="E6E6E6"/>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300"/>
              <a:buFont typeface="Arial"/>
              <a:buNone/>
            </a:pPr>
            <a:r>
              <a:rPr lang="en-GB" sz="1300" b="1" i="0" u="none" strike="noStrike" cap="none">
                <a:solidFill>
                  <a:srgbClr val="067973"/>
                </a:solidFill>
                <a:latin typeface="Arial"/>
                <a:ea typeface="Arial"/>
                <a:cs typeface="Arial"/>
                <a:sym typeface="Arial"/>
              </a:rPr>
              <a:t>HOẠT ĐỘNG 1: Gợi ý một số trò chơi </a:t>
            </a:r>
            <a:endParaRPr/>
          </a:p>
          <a:p>
            <a:pPr marL="0" marR="0" lvl="0" indent="0" algn="just" rtl="0">
              <a:lnSpc>
                <a:spcPct val="100000"/>
              </a:lnSpc>
              <a:spcBef>
                <a:spcPts val="0"/>
              </a:spcBef>
              <a:spcAft>
                <a:spcPts val="0"/>
              </a:spcAft>
              <a:buClr>
                <a:srgbClr val="000000"/>
              </a:buClr>
              <a:buSzPts val="1100"/>
              <a:buFont typeface="Arial"/>
              <a:buNone/>
            </a:pPr>
            <a:r>
              <a:rPr lang="en-GB" sz="1100" b="0" i="1" u="none" strike="noStrike" cap="none">
                <a:solidFill>
                  <a:schemeClr val="dk1"/>
                </a:solidFill>
                <a:latin typeface="Arial"/>
                <a:ea typeface="Arial"/>
                <a:cs typeface="Arial"/>
                <a:sym typeface="Arial"/>
              </a:rPr>
              <a:t>Thời gian: 10 phút</a:t>
            </a:r>
            <a:endParaRPr sz="1100" b="0" i="1" u="none" strike="noStrike" cap="none">
              <a:solidFill>
                <a:schemeClr val="dk1"/>
              </a:solidFill>
              <a:latin typeface="Arial"/>
              <a:ea typeface="Arial"/>
              <a:cs typeface="Arial"/>
              <a:sym typeface="Arial"/>
            </a:endParaRPr>
          </a:p>
        </p:txBody>
      </p:sp>
      <p:sp>
        <p:nvSpPr>
          <p:cNvPr id="170" name="Google Shape;170;p6"/>
          <p:cNvSpPr/>
          <p:nvPr/>
        </p:nvSpPr>
        <p:spPr>
          <a:xfrm>
            <a:off x="495793" y="6591300"/>
            <a:ext cx="5942184" cy="2624123"/>
          </a:xfrm>
          <a:prstGeom prst="rect">
            <a:avLst/>
          </a:prstGeom>
          <a:solidFill>
            <a:schemeClr val="lt1"/>
          </a:solidFill>
          <a:ln w="12700" cap="flat" cmpd="sng">
            <a:solidFill>
              <a:srgbClr val="BA9E5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1" i="1" u="none" strike="noStrike" cap="none" err="1">
                <a:solidFill>
                  <a:srgbClr val="8C2137"/>
                </a:solidFill>
                <a:latin typeface="Arial"/>
                <a:ea typeface="Arial"/>
                <a:cs typeface="Arial"/>
                <a:sym typeface="Arial"/>
              </a:rPr>
              <a:t>Bạn</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có</a:t>
            </a:r>
            <a:r>
              <a:rPr lang="en-GB" sz="1100" b="1" i="1" u="none" strike="noStrike" cap="none">
                <a:solidFill>
                  <a:srgbClr val="8C2137"/>
                </a:solidFill>
                <a:latin typeface="Arial"/>
                <a:ea typeface="Arial"/>
                <a:cs typeface="Arial"/>
                <a:sym typeface="Arial"/>
              </a:rPr>
              <a:t> </a:t>
            </a:r>
            <a:r>
              <a:rPr lang="en-GB" sz="1100" b="1" i="1" err="1">
                <a:solidFill>
                  <a:srgbClr val="8C2137"/>
                </a:solidFill>
              </a:rPr>
              <a:t>biết</a:t>
            </a:r>
            <a:r>
              <a:rPr lang="en-GB" sz="1100" b="1" i="1" u="none" strike="noStrike" cap="none">
                <a:solidFill>
                  <a:srgbClr val="8C2137"/>
                </a:solidFill>
                <a:latin typeface="Arial"/>
                <a:ea typeface="Arial"/>
                <a:cs typeface="Arial"/>
                <a:sym typeface="Arial"/>
              </a:rPr>
              <a:t> ý </a:t>
            </a:r>
            <a:r>
              <a:rPr lang="en-GB" sz="1100" b="1" i="1" u="none" strike="noStrike" cap="none" err="1">
                <a:solidFill>
                  <a:srgbClr val="8C2137"/>
                </a:solidFill>
                <a:latin typeface="Arial"/>
                <a:ea typeface="Arial"/>
                <a:cs typeface="Arial"/>
                <a:sym typeface="Arial"/>
              </a:rPr>
              <a:t>tưởng</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trò</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chơi</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hoạt</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động</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khởi</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động</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nào</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nữa</a:t>
            </a:r>
            <a:r>
              <a:rPr lang="en-GB" sz="1100" b="1" i="1" u="none" strike="noStrike" cap="none">
                <a:solidFill>
                  <a:srgbClr val="8C2137"/>
                </a:solidFill>
                <a:latin typeface="Arial"/>
                <a:ea typeface="Arial"/>
                <a:cs typeface="Arial"/>
                <a:sym typeface="Arial"/>
              </a:rPr>
              <a:t> </a:t>
            </a:r>
            <a:r>
              <a:rPr lang="en-GB" sz="1100" b="1" i="1" u="none" strike="noStrike" cap="none" err="1">
                <a:solidFill>
                  <a:srgbClr val="8C2137"/>
                </a:solidFill>
                <a:latin typeface="Arial"/>
                <a:ea typeface="Arial"/>
                <a:cs typeface="Arial"/>
                <a:sym typeface="Arial"/>
              </a:rPr>
              <a:t>kh</a:t>
            </a:r>
            <a:r>
              <a:rPr lang="en-GB" sz="1100" b="1" i="1" err="1">
                <a:solidFill>
                  <a:srgbClr val="8C2137"/>
                </a:solidFill>
              </a:rPr>
              <a:t>ông</a:t>
            </a:r>
            <a:r>
              <a:rPr lang="en-GB" sz="1100" b="1" i="1" u="none" strike="noStrike" cap="none">
                <a:solidFill>
                  <a:srgbClr val="8C2137"/>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1" i="1" u="none" strike="noStrike" cap="none">
              <a:solidFill>
                <a:schemeClr val="dk1"/>
              </a:solidFill>
              <a:latin typeface="Arial"/>
              <a:ea typeface="Arial"/>
              <a:cs typeface="Arial"/>
              <a:sym typeface="Arial"/>
            </a:endParaRPr>
          </a:p>
        </p:txBody>
      </p:sp>
      <p:pic>
        <p:nvPicPr>
          <p:cNvPr id="171" name="Google Shape;171;p6" descr="Help with solid fill"/>
          <p:cNvPicPr preferRelativeResize="0"/>
          <p:nvPr/>
        </p:nvPicPr>
        <p:blipFill rotWithShape="1">
          <a:blip r:embed="rId4">
            <a:alphaModFix/>
          </a:blip>
          <a:srcRect/>
          <a:stretch/>
        </p:blipFill>
        <p:spPr>
          <a:xfrm>
            <a:off x="5943935" y="8690557"/>
            <a:ext cx="524866" cy="524866"/>
          </a:xfrm>
          <a:prstGeom prst="rect">
            <a:avLst/>
          </a:prstGeom>
          <a:noFill/>
          <a:ln>
            <a:noFill/>
          </a:ln>
        </p:spPr>
      </p:pic>
      <p:sp>
        <p:nvSpPr>
          <p:cNvPr id="174" name="Google Shape;174;p6"/>
          <p:cNvSpPr txBox="1"/>
          <p:nvPr/>
        </p:nvSpPr>
        <p:spPr>
          <a:xfrm>
            <a:off x="526617" y="6092167"/>
            <a:ext cx="5942184" cy="430887"/>
          </a:xfrm>
          <a:prstGeom prst="rect">
            <a:avLst/>
          </a:prstGeom>
          <a:solidFill>
            <a:srgbClr val="456980"/>
          </a:solidFill>
          <a:ln>
            <a:noFill/>
          </a:ln>
        </p:spPr>
        <p:txBody>
          <a:bodyPr spcFirstLastPara="1" wrap="square" lIns="91425" tIns="45700" rIns="91425" bIns="45700" anchor="t" anchorCtr="0">
            <a:spAutoFit/>
          </a:bodyPr>
          <a:lstStyle/>
          <a:p>
            <a:pPr algn="ctr"/>
            <a:r>
              <a:rPr lang="en-GB" sz="1100" b="0" i="1" u="none" strike="noStrike" cap="none" err="1">
                <a:solidFill>
                  <a:schemeClr val="lt1"/>
                </a:solidFill>
                <a:latin typeface="Calibri"/>
                <a:ea typeface="Arial"/>
                <a:cs typeface="Arial"/>
                <a:sym typeface="Arial"/>
              </a:rPr>
              <a:t>Khởi</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động</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bằng</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trò</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chơi</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tập</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thể</a:t>
            </a:r>
            <a:r>
              <a:rPr lang="en-GB" sz="1100" b="0" i="1" u="none" strike="noStrike" cap="none" dirty="0">
                <a:solidFill>
                  <a:schemeClr val="lt1"/>
                </a:solidFill>
                <a:latin typeface="Calibri"/>
                <a:ea typeface="Arial"/>
                <a:cs typeface="Arial"/>
                <a:sym typeface="Arial"/>
              </a:rPr>
              <a:t> </a:t>
            </a:r>
            <a:r>
              <a:rPr lang="en-GB" sz="1100" i="1" err="1">
                <a:solidFill>
                  <a:schemeClr val="lt1"/>
                </a:solidFill>
                <a:latin typeface="Calibri"/>
              </a:rPr>
              <a:t>đem</a:t>
            </a:r>
            <a:r>
              <a:rPr lang="en-GB" sz="1100" i="1" dirty="0">
                <a:solidFill>
                  <a:schemeClr val="lt1"/>
                </a:solidFill>
                <a:latin typeface="Calibri"/>
              </a:rPr>
              <a:t> </a:t>
            </a:r>
            <a:r>
              <a:rPr lang="en-GB" sz="1100" b="0" i="1" u="none" strike="noStrike" cap="none" err="1">
                <a:solidFill>
                  <a:schemeClr val="lt1"/>
                </a:solidFill>
                <a:latin typeface="Calibri"/>
                <a:ea typeface="Arial"/>
                <a:cs typeface="Arial"/>
                <a:sym typeface="Arial"/>
              </a:rPr>
              <a:t>lại</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năng</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lượng</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tố</a:t>
            </a:r>
            <a:r>
              <a:rPr lang="en-GB" sz="1100" i="1" err="1">
                <a:solidFill>
                  <a:schemeClr val="lt1"/>
                </a:solidFill>
                <a:latin typeface="Calibri"/>
              </a:rPr>
              <a:t>t</a:t>
            </a:r>
            <a:r>
              <a:rPr lang="en-GB" sz="1100" i="1" dirty="0">
                <a:solidFill>
                  <a:schemeClr val="lt1"/>
                </a:solidFill>
                <a:latin typeface="Calibri"/>
              </a:rPr>
              <a:t> </a:t>
            </a:r>
            <a:r>
              <a:rPr lang="en-GB" sz="1100" i="1" err="1">
                <a:solidFill>
                  <a:schemeClr val="lt1"/>
                </a:solidFill>
                <a:latin typeface="Calibri"/>
              </a:rPr>
              <a:t>cho</a:t>
            </a:r>
            <a:r>
              <a:rPr lang="en-GB" sz="1100" i="1" dirty="0">
                <a:solidFill>
                  <a:schemeClr val="lt1"/>
                </a:solidFill>
                <a:latin typeface="Calibri"/>
              </a:rPr>
              <a:t> </a:t>
            </a:r>
            <a:r>
              <a:rPr lang="en-GB" sz="1100" i="1" err="1">
                <a:solidFill>
                  <a:schemeClr val="lt1"/>
                </a:solidFill>
                <a:latin typeface="Calibri"/>
              </a:rPr>
              <a:t>buổi</a:t>
            </a:r>
            <a:r>
              <a:rPr lang="en-GB" sz="1100" i="1" dirty="0">
                <a:solidFill>
                  <a:schemeClr val="lt1"/>
                </a:solidFill>
                <a:latin typeface="Calibri"/>
              </a:rPr>
              <a:t> </a:t>
            </a:r>
            <a:r>
              <a:rPr lang="en-GB" sz="1100" i="1" err="1">
                <a:solidFill>
                  <a:schemeClr val="lt1"/>
                </a:solidFill>
                <a:latin typeface="Calibri"/>
              </a:rPr>
              <a:t>tập</a:t>
            </a:r>
            <a:r>
              <a:rPr lang="en-GB" sz="1100" i="1" dirty="0">
                <a:solidFill>
                  <a:schemeClr val="lt1"/>
                </a:solidFill>
                <a:latin typeface="Calibri"/>
              </a:rPr>
              <a:t> </a:t>
            </a:r>
            <a:r>
              <a:rPr lang="en-GB" sz="1100" i="1" err="1">
                <a:solidFill>
                  <a:schemeClr val="lt1"/>
                </a:solidFill>
                <a:latin typeface="Calibri"/>
              </a:rPr>
              <a:t>huấn</a:t>
            </a:r>
            <a:r>
              <a:rPr lang="en-GB" sz="1100" i="1" dirty="0">
                <a:solidFill>
                  <a:schemeClr val="lt1"/>
                </a:solidFill>
                <a:latin typeface="Calibri"/>
              </a:rPr>
              <a:t>. </a:t>
            </a:r>
            <a:endParaRPr lang="en-US" dirty="0">
              <a:solidFill>
                <a:schemeClr val="lt1"/>
              </a:solidFill>
              <a:latin typeface="Calibri"/>
            </a:endParaRPr>
          </a:p>
          <a:p>
            <a:pPr algn="ctr"/>
            <a:r>
              <a:rPr lang="en-GB" sz="1100" i="1" err="1">
                <a:solidFill>
                  <a:schemeClr val="lt1"/>
                </a:solidFill>
                <a:latin typeface="Calibri"/>
              </a:rPr>
              <a:t>Tập</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huấn</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cho</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Cộng</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tác</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viên</a:t>
            </a:r>
            <a:r>
              <a:rPr lang="en-GB" sz="1100" b="0" i="1" u="none" strike="noStrike" cap="none" dirty="0">
                <a:solidFill>
                  <a:schemeClr val="lt1"/>
                </a:solidFill>
                <a:latin typeface="Calibri"/>
                <a:ea typeface="Arial"/>
                <a:cs typeface="Arial"/>
                <a:sym typeface="Arial"/>
              </a:rPr>
              <a:t> Y </a:t>
            </a:r>
            <a:r>
              <a:rPr lang="en-GB" sz="1100" b="0" i="1" u="none" strike="noStrike" cap="none" err="1">
                <a:solidFill>
                  <a:schemeClr val="lt1"/>
                </a:solidFill>
                <a:latin typeface="Calibri"/>
                <a:ea typeface="Arial"/>
                <a:cs typeface="Arial"/>
                <a:sym typeface="Arial"/>
              </a:rPr>
              <a:t>tế</a:t>
            </a:r>
            <a:r>
              <a:rPr lang="en-GB" sz="1100" b="0" i="1" u="none" strike="noStrike" cap="none" dirty="0">
                <a:solidFill>
                  <a:schemeClr val="lt1"/>
                </a:solidFill>
                <a:latin typeface="Calibri"/>
                <a:ea typeface="Arial"/>
                <a:cs typeface="Arial"/>
                <a:sym typeface="Arial"/>
              </a:rPr>
              <a:t> </a:t>
            </a:r>
            <a:r>
              <a:rPr lang="en-GB" sz="1100" b="0" i="1" u="none" strike="noStrike" cap="none" err="1">
                <a:solidFill>
                  <a:schemeClr val="lt1"/>
                </a:solidFill>
                <a:latin typeface="Calibri"/>
                <a:ea typeface="Arial"/>
                <a:cs typeface="Arial"/>
                <a:sym typeface="Arial"/>
              </a:rPr>
              <a:t>thô</a:t>
            </a:r>
            <a:r>
              <a:rPr lang="en-GB" sz="1100" i="1" err="1">
                <a:solidFill>
                  <a:schemeClr val="lt1"/>
                </a:solidFill>
                <a:latin typeface="Calibri"/>
              </a:rPr>
              <a:t>n</a:t>
            </a:r>
            <a:r>
              <a:rPr lang="en-GB" sz="1100" i="1" dirty="0">
                <a:solidFill>
                  <a:schemeClr val="lt1"/>
                </a:solidFill>
                <a:latin typeface="Calibri"/>
              </a:rPr>
              <a:t> </a:t>
            </a:r>
            <a:r>
              <a:rPr lang="en-GB" sz="1100" i="1" err="1">
                <a:solidFill>
                  <a:schemeClr val="lt1"/>
                </a:solidFill>
                <a:latin typeface="Calibri"/>
              </a:rPr>
              <a:t>buôn</a:t>
            </a:r>
            <a:r>
              <a:rPr lang="en-GB" sz="1100" i="1" dirty="0">
                <a:solidFill>
                  <a:schemeClr val="lt1"/>
                </a:solidFill>
                <a:latin typeface="Calibri"/>
              </a:rPr>
              <a:t> </a:t>
            </a:r>
            <a:r>
              <a:rPr lang="en-GB" sz="1100" i="1" err="1">
                <a:solidFill>
                  <a:schemeClr val="lt1"/>
                </a:solidFill>
                <a:latin typeface="Calibri"/>
              </a:rPr>
              <a:t>tại</a:t>
            </a:r>
            <a:r>
              <a:rPr lang="en-GB" sz="1100" i="1" dirty="0">
                <a:solidFill>
                  <a:schemeClr val="lt1"/>
                </a:solidFill>
                <a:latin typeface="Calibri"/>
              </a:rPr>
              <a:t> </a:t>
            </a:r>
            <a:r>
              <a:rPr lang="en-GB" sz="1100" i="1" err="1">
                <a:solidFill>
                  <a:schemeClr val="lt1"/>
                </a:solidFill>
                <a:latin typeface="Calibri"/>
              </a:rPr>
              <a:t>Đắk</a:t>
            </a:r>
            <a:r>
              <a:rPr lang="en-GB" sz="1100" i="1" dirty="0">
                <a:solidFill>
                  <a:schemeClr val="lt1"/>
                </a:solidFill>
                <a:latin typeface="Calibri"/>
              </a:rPr>
              <a:t> </a:t>
            </a:r>
            <a:r>
              <a:rPr lang="en-GB" sz="1100" i="1" err="1">
                <a:solidFill>
                  <a:schemeClr val="lt1"/>
                </a:solidFill>
                <a:latin typeface="Calibri"/>
              </a:rPr>
              <a:t>Lắk</a:t>
            </a:r>
            <a:r>
              <a:rPr lang="en-GB" sz="1100" i="1" dirty="0">
                <a:solidFill>
                  <a:schemeClr val="lt1"/>
                </a:solidFill>
                <a:latin typeface="Calibri"/>
              </a:rPr>
              <a:t>. </a:t>
            </a:r>
            <a:r>
              <a:rPr lang="en-GB" sz="1100" i="1" err="1">
                <a:solidFill>
                  <a:schemeClr val="lt1"/>
                </a:solidFill>
                <a:latin typeface="Calibri"/>
              </a:rPr>
              <a:t>Nguồn</a:t>
            </a:r>
            <a:r>
              <a:rPr lang="en-GB" sz="1100" i="1" dirty="0">
                <a:solidFill>
                  <a:schemeClr val="lt1"/>
                </a:solidFill>
                <a:latin typeface="Calibri"/>
              </a:rPr>
              <a:t>: OUCRU, 2023</a:t>
            </a:r>
            <a:endParaRPr lang="en-US" dirty="0">
              <a:solidFill>
                <a:schemeClr val="lt1"/>
              </a:solidFill>
              <a:latin typeface="Calibri"/>
            </a:endParaRPr>
          </a:p>
        </p:txBody>
      </p:sp>
      <p:sp>
        <p:nvSpPr>
          <p:cNvPr id="175" name="Google Shape;175;p6"/>
          <p:cNvSpPr txBox="1"/>
          <p:nvPr/>
        </p:nvSpPr>
        <p:spPr>
          <a:xfrm>
            <a:off x="534324" y="2406589"/>
            <a:ext cx="5942183" cy="261611"/>
          </a:xfrm>
          <a:prstGeom prst="rect">
            <a:avLst/>
          </a:prstGeom>
          <a:solidFill>
            <a:srgbClr val="45698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1100" b="0" i="1" u="none" strike="noStrike" cap="none">
              <a:solidFill>
                <a:schemeClr val="lt1"/>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4FF5BA13-B55A-91E6-E30B-DEC673CC1C1C}"/>
              </a:ext>
            </a:extLst>
          </p:cNvPr>
          <p:cNvSpPr>
            <a:spLocks noGrp="1"/>
          </p:cNvSpPr>
          <p:nvPr>
            <p:ph type="sldNum" idx="12"/>
          </p:nvPr>
        </p:nvSpPr>
        <p:spPr/>
        <p:txBody>
          <a:bodyPr/>
          <a:lstStyle/>
          <a:p>
            <a:fld id="{00000000-1234-1234-1234-123412341234}" type="slidenum">
              <a:rPr lang="en-GB"/>
              <a:t>9</a:t>
            </a:fld>
            <a:endParaRPr lang="en-US"/>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41B6C3D73213F42A5417A792D431A08" ma:contentTypeVersion="17" ma:contentTypeDescription="Create a new document." ma:contentTypeScope="" ma:versionID="7d60da5c3b64c599d7bd117f5ab1f3d0">
  <xsd:schema xmlns:xsd="http://www.w3.org/2001/XMLSchema" xmlns:xs="http://www.w3.org/2001/XMLSchema" xmlns:p="http://schemas.microsoft.com/office/2006/metadata/properties" xmlns:ns2="1d44440e-1d01-49c3-9738-8623d48c2929" xmlns:ns3="c0be3429-d824-4d24-93e2-49625c2c5b08" targetNamespace="http://schemas.microsoft.com/office/2006/metadata/properties" ma:root="true" ma:fieldsID="633982f65aa8c9d51d3a822a0b6469fa" ns2:_="" ns3:_="">
    <xsd:import namespace="1d44440e-1d01-49c3-9738-8623d48c2929"/>
    <xsd:import namespace="c0be3429-d824-4d24-93e2-49625c2c5b0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44440e-1d01-49c3-9738-8623d48c29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2ba2d05-ca39-4cea-a20a-64772fdb3bb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be3429-d824-4d24-93e2-49625c2c5b0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948fa6dc-c8e8-453d-9c85-efce4be56212}" ma:internalName="TaxCatchAll" ma:showField="CatchAllData" ma:web="c0be3429-d824-4d24-93e2-49625c2c5b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d44440e-1d01-49c3-9738-8623d48c2929">
      <Terms xmlns="http://schemas.microsoft.com/office/infopath/2007/PartnerControls"/>
    </lcf76f155ced4ddcb4097134ff3c332f>
    <TaxCatchAll xmlns="c0be3429-d824-4d24-93e2-49625c2c5b08" xsi:nil="true"/>
    <MediaLengthInSeconds xmlns="1d44440e-1d01-49c3-9738-8623d48c2929" xsi:nil="true"/>
    <SharedWithUsers xmlns="c0be3429-d824-4d24-93e2-49625c2c5b08">
      <UserInfo>
        <DisplayName/>
        <AccountId xsi:nil="true"/>
        <AccountType/>
      </UserInfo>
    </SharedWithUsers>
  </documentManagement>
</p:properties>
</file>

<file path=customXml/itemProps1.xml><?xml version="1.0" encoding="utf-8"?>
<ds:datastoreItem xmlns:ds="http://schemas.openxmlformats.org/officeDocument/2006/customXml" ds:itemID="{3136A6AB-D7F0-4FA0-BEAC-7530B5FC8EC2}">
  <ds:schemaRefs>
    <ds:schemaRef ds:uri="http://schemas.microsoft.com/sharepoint/v3/contenttype/forms"/>
  </ds:schemaRefs>
</ds:datastoreItem>
</file>

<file path=customXml/itemProps2.xml><?xml version="1.0" encoding="utf-8"?>
<ds:datastoreItem xmlns:ds="http://schemas.openxmlformats.org/officeDocument/2006/customXml" ds:itemID="{BA745FF3-EF7E-4DDB-B5C2-3BE2F5DB1170}"/>
</file>

<file path=customXml/itemProps3.xml><?xml version="1.0" encoding="utf-8"?>
<ds:datastoreItem xmlns:ds="http://schemas.openxmlformats.org/officeDocument/2006/customXml" ds:itemID="{09E04DBC-4275-4D2B-935F-26296960870F}">
  <ds:schemaRefs>
    <ds:schemaRef ds:uri="http://schemas.microsoft.com/office/2006/documentManagement/types"/>
    <ds:schemaRef ds:uri="http://schemas.openxmlformats.org/package/2006/metadata/core-properties"/>
    <ds:schemaRef ds:uri="ff6ce56f-129d-472e-b7d6-7cf2311728eb"/>
    <ds:schemaRef ds:uri="http://purl.org/dc/dcmitype/"/>
    <ds:schemaRef ds:uri="http://schemas.microsoft.com/office/infopath/2007/PartnerControls"/>
    <ds:schemaRef ds:uri="http://purl.org/dc/elements/1.1/"/>
    <ds:schemaRef ds:uri="http://schemas.microsoft.com/office/2006/metadata/properties"/>
    <ds:schemaRef ds:uri="364e16f8-5556-466f-832a-735eb1a5efe6"/>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83</TotalTime>
  <Words>18630</Words>
  <Application>Microsoft Office PowerPoint</Application>
  <PresentationFormat>A4 Paper (210x297 mm)</PresentationFormat>
  <Paragraphs>1225</Paragraphs>
  <Slides>62</Slides>
  <Notes>61</Notes>
  <HiddenSlides>0</HiddenSlides>
  <MMClips>0</MMClips>
  <ScaleCrop>false</ScaleCrop>
  <HeadingPairs>
    <vt:vector size="4" baseType="variant">
      <vt:variant>
        <vt:lpstr>Theme</vt:lpstr>
      </vt:variant>
      <vt:variant>
        <vt:i4>2</vt:i4>
      </vt:variant>
      <vt:variant>
        <vt:lpstr>Slide Titles</vt:lpstr>
      </vt:variant>
      <vt:variant>
        <vt:i4>62</vt:i4>
      </vt:variant>
    </vt:vector>
  </HeadingPairs>
  <TitlesOfParts>
    <vt:vector size="64"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MÔ-ĐUN 1 XÂY DỰNG LÒNG TIN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MÔ-ĐUN 2 KỸ NĂNG THUYẾT PHỤC</vt:lpstr>
      <vt:lpstr>PowerPoint Presentation</vt:lpstr>
      <vt:lpstr>PowerPoint Presentation</vt:lpstr>
      <vt:lpstr>PowerPoint Presentation</vt:lpstr>
      <vt:lpstr>PowerPoint Presentation</vt:lpstr>
      <vt:lpstr>PowerPoint Presentation</vt:lpstr>
      <vt:lpstr>PowerPoint Presentation</vt:lpstr>
      <vt:lpstr>MÔ-ĐUN 3 KỸ NĂNG NGÔN NGỮ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MÔ-ĐUN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MÔ-ĐUN 5 VẮC-XIN VÀ LỢI ÍCH CỦA VẮC-XIN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Bich Phuong Nguyen</dc:creator>
  <cp:lastModifiedBy>Phuong Nguyen Bich (PE)</cp:lastModifiedBy>
  <cp:revision>480</cp:revision>
  <dcterms:created xsi:type="dcterms:W3CDTF">2021-10-05T04:45:50Z</dcterms:created>
  <dcterms:modified xsi:type="dcterms:W3CDTF">2023-05-10T03:36:11Z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0x010100A41B6C3D73213F42A5417A792D431A08</vt:lpwstr>
  </property>
  <property fmtid="{D5CDD505-2E9C-101B-9397-08002B2CF9AE}" pid="3" name="xd_ProgID">
    <vt:lpwstr/>
  </property>
  <property fmtid="{D5CDD505-2E9C-101B-9397-08002B2CF9AE}" pid="4" name="MediaServiceImageTags">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