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Lst>
  <p:sldSz cx="9144000" cy="5143500" type="screen16x9"/>
  <p:notesSz cx="6858000" cy="9144000"/>
  <p:embeddedFontLst>
    <p:embeddedFont>
      <p:font typeface="Cambria" panose="02040503050406030204" pitchFamily="18" charset="0"/>
      <p:regular r:id="rId148"/>
      <p:bold r:id="rId149"/>
      <p:italic r:id="rId150"/>
      <p:boldItalic r:id="rId151"/>
    </p:embeddedFont>
    <p:embeddedFont>
      <p:font typeface="Roboto" panose="02000000000000000000" pitchFamily="2" charset="0"/>
      <p:regular r:id="rId152"/>
      <p:bold r:id="rId153"/>
      <p:italic r:id="rId154"/>
      <p:boldItalic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0" roundtripDataSignature="AMtx7mh9kT/IKeXuVWLvz6ke5WQZGdhn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E272F0-2D6E-481D-A1F3-438B8EAD2513}">
  <a:tblStyle styleId="{68E272F0-2D6E-481D-A1F3-438B8EAD251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customschemas.google.com/relationships/presentationmetadata" Target="metadata"/><Relationship Id="rId16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3.fntdata"/><Relationship Id="rId15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font" Target="fonts/font6.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1.fntdata"/><Relationship Id="rId151" Type="http://schemas.openxmlformats.org/officeDocument/2006/relationships/font" Target="fonts/font4.fntdata"/><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fina Mavrou" userId="92db4def-a981-4a79-b8cf-bbe0dd2d2efd" providerId="ADAL" clId="{0BD9064F-7CC0-4B6A-99FA-EAD4EC6606EA}"/>
    <pc:docChg chg="undo custSel addSld delSld modSld">
      <pc:chgData name="Josefina Mavrou" userId="92db4def-a981-4a79-b8cf-bbe0dd2d2efd" providerId="ADAL" clId="{0BD9064F-7CC0-4B6A-99FA-EAD4EC6606EA}" dt="2023-12-12T12:59:49.803" v="7525" actId="20577"/>
      <pc:docMkLst>
        <pc:docMk/>
      </pc:docMkLst>
      <pc:sldChg chg="modSp mod">
        <pc:chgData name="Josefina Mavrou" userId="92db4def-a981-4a79-b8cf-bbe0dd2d2efd" providerId="ADAL" clId="{0BD9064F-7CC0-4B6A-99FA-EAD4EC6606EA}" dt="2023-12-06T07:07:41.281" v="5920" actId="20577"/>
        <pc:sldMkLst>
          <pc:docMk/>
          <pc:sldMk cId="0" sldId="256"/>
        </pc:sldMkLst>
        <pc:spChg chg="mod">
          <ac:chgData name="Josefina Mavrou" userId="92db4def-a981-4a79-b8cf-bbe0dd2d2efd" providerId="ADAL" clId="{0BD9064F-7CC0-4B6A-99FA-EAD4EC6606EA}" dt="2023-12-06T07:07:41.281" v="5920" actId="20577"/>
          <ac:spMkLst>
            <pc:docMk/>
            <pc:sldMk cId="0" sldId="256"/>
            <ac:spMk id="57" creationId="{00000000-0000-0000-0000-000000000000}"/>
          </ac:spMkLst>
        </pc:spChg>
      </pc:sldChg>
      <pc:sldChg chg="modSp mod">
        <pc:chgData name="Josefina Mavrou" userId="92db4def-a981-4a79-b8cf-bbe0dd2d2efd" providerId="ADAL" clId="{0BD9064F-7CC0-4B6A-99FA-EAD4EC6606EA}" dt="2023-12-05T09:00:22.835" v="5728" actId="313"/>
        <pc:sldMkLst>
          <pc:docMk/>
          <pc:sldMk cId="0" sldId="257"/>
        </pc:sldMkLst>
        <pc:spChg chg="mod">
          <ac:chgData name="Josefina Mavrou" userId="92db4def-a981-4a79-b8cf-bbe0dd2d2efd" providerId="ADAL" clId="{0BD9064F-7CC0-4B6A-99FA-EAD4EC6606EA}" dt="2023-12-05T09:00:22.835" v="5728" actId="313"/>
          <ac:spMkLst>
            <pc:docMk/>
            <pc:sldMk cId="0" sldId="257"/>
            <ac:spMk id="63" creationId="{00000000-0000-0000-0000-000000000000}"/>
          </ac:spMkLst>
        </pc:spChg>
      </pc:sldChg>
      <pc:sldChg chg="modSp mod">
        <pc:chgData name="Josefina Mavrou" userId="92db4def-a981-4a79-b8cf-bbe0dd2d2efd" providerId="ADAL" clId="{0BD9064F-7CC0-4B6A-99FA-EAD4EC6606EA}" dt="2023-12-05T09:00:46.875" v="5730" actId="20577"/>
        <pc:sldMkLst>
          <pc:docMk/>
          <pc:sldMk cId="0" sldId="258"/>
        </pc:sldMkLst>
        <pc:spChg chg="mod">
          <ac:chgData name="Josefina Mavrou" userId="92db4def-a981-4a79-b8cf-bbe0dd2d2efd" providerId="ADAL" clId="{0BD9064F-7CC0-4B6A-99FA-EAD4EC6606EA}" dt="2023-11-28T07:48:47.184" v="236" actId="1076"/>
          <ac:spMkLst>
            <pc:docMk/>
            <pc:sldMk cId="0" sldId="258"/>
            <ac:spMk id="70" creationId="{00000000-0000-0000-0000-000000000000}"/>
          </ac:spMkLst>
        </pc:spChg>
        <pc:graphicFrameChg chg="mod modGraphic">
          <ac:chgData name="Josefina Mavrou" userId="92db4def-a981-4a79-b8cf-bbe0dd2d2efd" providerId="ADAL" clId="{0BD9064F-7CC0-4B6A-99FA-EAD4EC6606EA}" dt="2023-12-05T09:00:46.875" v="5730" actId="20577"/>
          <ac:graphicFrameMkLst>
            <pc:docMk/>
            <pc:sldMk cId="0" sldId="258"/>
            <ac:graphicFrameMk id="69" creationId="{00000000-0000-0000-0000-000000000000}"/>
          </ac:graphicFrameMkLst>
        </pc:graphicFrameChg>
      </pc:sldChg>
      <pc:sldChg chg="modSp mod">
        <pc:chgData name="Josefina Mavrou" userId="92db4def-a981-4a79-b8cf-bbe0dd2d2efd" providerId="ADAL" clId="{0BD9064F-7CC0-4B6A-99FA-EAD4EC6606EA}" dt="2023-12-05T13:18:35.027" v="5805" actId="20577"/>
        <pc:sldMkLst>
          <pc:docMk/>
          <pc:sldMk cId="0" sldId="259"/>
        </pc:sldMkLst>
        <pc:spChg chg="mod">
          <ac:chgData name="Josefina Mavrou" userId="92db4def-a981-4a79-b8cf-bbe0dd2d2efd" providerId="ADAL" clId="{0BD9064F-7CC0-4B6A-99FA-EAD4EC6606EA}" dt="2023-12-05T13:18:35.027" v="5805" actId="20577"/>
          <ac:spMkLst>
            <pc:docMk/>
            <pc:sldMk cId="0" sldId="259"/>
            <ac:spMk id="75" creationId="{00000000-0000-0000-0000-000000000000}"/>
          </ac:spMkLst>
        </pc:spChg>
      </pc:sldChg>
      <pc:sldChg chg="modSp mod">
        <pc:chgData name="Josefina Mavrou" userId="92db4def-a981-4a79-b8cf-bbe0dd2d2efd" providerId="ADAL" clId="{0BD9064F-7CC0-4B6A-99FA-EAD4EC6606EA}" dt="2023-11-28T08:07:03.753" v="646" actId="255"/>
        <pc:sldMkLst>
          <pc:docMk/>
          <pc:sldMk cId="0" sldId="260"/>
        </pc:sldMkLst>
        <pc:spChg chg="mod">
          <ac:chgData name="Josefina Mavrou" userId="92db4def-a981-4a79-b8cf-bbe0dd2d2efd" providerId="ADAL" clId="{0BD9064F-7CC0-4B6A-99FA-EAD4EC6606EA}" dt="2023-11-28T08:07:03.753" v="646" actId="255"/>
          <ac:spMkLst>
            <pc:docMk/>
            <pc:sldMk cId="0" sldId="260"/>
            <ac:spMk id="80" creationId="{00000000-0000-0000-0000-000000000000}"/>
          </ac:spMkLst>
        </pc:spChg>
      </pc:sldChg>
      <pc:sldChg chg="modSp mod modNotes">
        <pc:chgData name="Josefina Mavrou" userId="92db4def-a981-4a79-b8cf-bbe0dd2d2efd" providerId="ADAL" clId="{0BD9064F-7CC0-4B6A-99FA-EAD4EC6606EA}" dt="2023-11-28T08:07:43.741" v="663" actId="20577"/>
        <pc:sldMkLst>
          <pc:docMk/>
          <pc:sldMk cId="0" sldId="261"/>
        </pc:sldMkLst>
        <pc:spChg chg="mod">
          <ac:chgData name="Josefina Mavrou" userId="92db4def-a981-4a79-b8cf-bbe0dd2d2efd" providerId="ADAL" clId="{0BD9064F-7CC0-4B6A-99FA-EAD4EC6606EA}" dt="2023-11-28T08:07:37.473" v="649"/>
          <ac:spMkLst>
            <pc:docMk/>
            <pc:sldMk cId="0" sldId="261"/>
            <ac:spMk id="96" creationId="{00000000-0000-0000-0000-000000000000}"/>
          </ac:spMkLst>
        </pc:spChg>
        <pc:spChg chg="mod">
          <ac:chgData name="Josefina Mavrou" userId="92db4def-a981-4a79-b8cf-bbe0dd2d2efd" providerId="ADAL" clId="{0BD9064F-7CC0-4B6A-99FA-EAD4EC6606EA}" dt="2023-11-28T08:07:43.741" v="663" actId="20577"/>
          <ac:spMkLst>
            <pc:docMk/>
            <pc:sldMk cId="0" sldId="261"/>
            <ac:spMk id="97" creationId="{00000000-0000-0000-0000-000000000000}"/>
          </ac:spMkLst>
        </pc:spChg>
      </pc:sldChg>
      <pc:sldChg chg="modSp mod">
        <pc:chgData name="Josefina Mavrou" userId="92db4def-a981-4a79-b8cf-bbe0dd2d2efd" providerId="ADAL" clId="{0BD9064F-7CC0-4B6A-99FA-EAD4EC6606EA}" dt="2023-12-06T07:31:14.087" v="5986" actId="20577"/>
        <pc:sldMkLst>
          <pc:docMk/>
          <pc:sldMk cId="0" sldId="262"/>
        </pc:sldMkLst>
        <pc:spChg chg="mod">
          <ac:chgData name="Josefina Mavrou" userId="92db4def-a981-4a79-b8cf-bbe0dd2d2efd" providerId="ADAL" clId="{0BD9064F-7CC0-4B6A-99FA-EAD4EC6606EA}" dt="2023-12-06T07:31:14.087" v="5986" actId="20577"/>
          <ac:spMkLst>
            <pc:docMk/>
            <pc:sldMk cId="0" sldId="262"/>
            <ac:spMk id="102" creationId="{00000000-0000-0000-0000-000000000000}"/>
          </ac:spMkLst>
        </pc:spChg>
        <pc:spChg chg="mod">
          <ac:chgData name="Josefina Mavrou" userId="92db4def-a981-4a79-b8cf-bbe0dd2d2efd" providerId="ADAL" clId="{0BD9064F-7CC0-4B6A-99FA-EAD4EC6606EA}" dt="2023-11-28T08:08:02" v="686" actId="20577"/>
          <ac:spMkLst>
            <pc:docMk/>
            <pc:sldMk cId="0" sldId="262"/>
            <ac:spMk id="104" creationId="{00000000-0000-0000-0000-000000000000}"/>
          </ac:spMkLst>
        </pc:spChg>
        <pc:spChg chg="mod">
          <ac:chgData name="Josefina Mavrou" userId="92db4def-a981-4a79-b8cf-bbe0dd2d2efd" providerId="ADAL" clId="{0BD9064F-7CC0-4B6A-99FA-EAD4EC6606EA}" dt="2023-11-28T08:08:08.109" v="691" actId="20577"/>
          <ac:spMkLst>
            <pc:docMk/>
            <pc:sldMk cId="0" sldId="262"/>
            <ac:spMk id="105" creationId="{00000000-0000-0000-0000-000000000000}"/>
          </ac:spMkLst>
        </pc:spChg>
      </pc:sldChg>
      <pc:sldChg chg="modSp mod">
        <pc:chgData name="Josefina Mavrou" userId="92db4def-a981-4a79-b8cf-bbe0dd2d2efd" providerId="ADAL" clId="{0BD9064F-7CC0-4B6A-99FA-EAD4EC6606EA}" dt="2023-12-05T13:41:46.820" v="5871" actId="20577"/>
        <pc:sldMkLst>
          <pc:docMk/>
          <pc:sldMk cId="0" sldId="263"/>
        </pc:sldMkLst>
        <pc:spChg chg="mod">
          <ac:chgData name="Josefina Mavrou" userId="92db4def-a981-4a79-b8cf-bbe0dd2d2efd" providerId="ADAL" clId="{0BD9064F-7CC0-4B6A-99FA-EAD4EC6606EA}" dt="2023-11-28T08:09:53.304" v="700"/>
          <ac:spMkLst>
            <pc:docMk/>
            <pc:sldMk cId="0" sldId="263"/>
            <ac:spMk id="110" creationId="{00000000-0000-0000-0000-000000000000}"/>
          </ac:spMkLst>
        </pc:spChg>
        <pc:spChg chg="mod">
          <ac:chgData name="Josefina Mavrou" userId="92db4def-a981-4a79-b8cf-bbe0dd2d2efd" providerId="ADAL" clId="{0BD9064F-7CC0-4B6A-99FA-EAD4EC6606EA}" dt="2023-12-05T13:41:46.820" v="5871" actId="20577"/>
          <ac:spMkLst>
            <pc:docMk/>
            <pc:sldMk cId="0" sldId="263"/>
            <ac:spMk id="111" creationId="{00000000-0000-0000-0000-000000000000}"/>
          </ac:spMkLst>
        </pc:spChg>
        <pc:spChg chg="mod">
          <ac:chgData name="Josefina Mavrou" userId="92db4def-a981-4a79-b8cf-bbe0dd2d2efd" providerId="ADAL" clId="{0BD9064F-7CC0-4B6A-99FA-EAD4EC6606EA}" dt="2023-11-28T08:09:37.031" v="699" actId="20577"/>
          <ac:spMkLst>
            <pc:docMk/>
            <pc:sldMk cId="0" sldId="263"/>
            <ac:spMk id="112" creationId="{00000000-0000-0000-0000-000000000000}"/>
          </ac:spMkLst>
        </pc:spChg>
      </pc:sldChg>
      <pc:sldChg chg="modSp mod">
        <pc:chgData name="Josefina Mavrou" userId="92db4def-a981-4a79-b8cf-bbe0dd2d2efd" providerId="ADAL" clId="{0BD9064F-7CC0-4B6A-99FA-EAD4EC6606EA}" dt="2023-11-28T08:34:47.986" v="793" actId="6549"/>
        <pc:sldMkLst>
          <pc:docMk/>
          <pc:sldMk cId="0" sldId="264"/>
        </pc:sldMkLst>
        <pc:spChg chg="mod">
          <ac:chgData name="Josefina Mavrou" userId="92db4def-a981-4a79-b8cf-bbe0dd2d2efd" providerId="ADAL" clId="{0BD9064F-7CC0-4B6A-99FA-EAD4EC6606EA}" dt="2023-11-28T08:10:30.294" v="702"/>
          <ac:spMkLst>
            <pc:docMk/>
            <pc:sldMk cId="0" sldId="264"/>
            <ac:spMk id="117" creationId="{00000000-0000-0000-0000-000000000000}"/>
          </ac:spMkLst>
        </pc:spChg>
        <pc:spChg chg="mod">
          <ac:chgData name="Josefina Mavrou" userId="92db4def-a981-4a79-b8cf-bbe0dd2d2efd" providerId="ADAL" clId="{0BD9064F-7CC0-4B6A-99FA-EAD4EC6606EA}" dt="2023-11-28T08:34:47.986" v="793" actId="6549"/>
          <ac:spMkLst>
            <pc:docMk/>
            <pc:sldMk cId="0" sldId="264"/>
            <ac:spMk id="118" creationId="{00000000-0000-0000-0000-000000000000}"/>
          </ac:spMkLst>
        </pc:spChg>
        <pc:spChg chg="mod">
          <ac:chgData name="Josefina Mavrou" userId="92db4def-a981-4a79-b8cf-bbe0dd2d2efd" providerId="ADAL" clId="{0BD9064F-7CC0-4B6A-99FA-EAD4EC6606EA}" dt="2023-11-28T08:10:33.646" v="707" actId="20577"/>
          <ac:spMkLst>
            <pc:docMk/>
            <pc:sldMk cId="0" sldId="264"/>
            <ac:spMk id="119" creationId="{00000000-0000-0000-0000-000000000000}"/>
          </ac:spMkLst>
        </pc:spChg>
      </pc:sldChg>
      <pc:sldChg chg="modSp mod">
        <pc:chgData name="Josefina Mavrou" userId="92db4def-a981-4a79-b8cf-bbe0dd2d2efd" providerId="ADAL" clId="{0BD9064F-7CC0-4B6A-99FA-EAD4EC6606EA}" dt="2023-12-08T09:02:24.018" v="7254" actId="20577"/>
        <pc:sldMkLst>
          <pc:docMk/>
          <pc:sldMk cId="0" sldId="265"/>
        </pc:sldMkLst>
        <pc:spChg chg="mod">
          <ac:chgData name="Josefina Mavrou" userId="92db4def-a981-4a79-b8cf-bbe0dd2d2efd" providerId="ADAL" clId="{0BD9064F-7CC0-4B6A-99FA-EAD4EC6606EA}" dt="2023-11-28T08:38:26.965" v="807" actId="20577"/>
          <ac:spMkLst>
            <pc:docMk/>
            <pc:sldMk cId="0" sldId="265"/>
            <ac:spMk id="124" creationId="{00000000-0000-0000-0000-000000000000}"/>
          </ac:spMkLst>
        </pc:spChg>
        <pc:spChg chg="mod">
          <ac:chgData name="Josefina Mavrou" userId="92db4def-a981-4a79-b8cf-bbe0dd2d2efd" providerId="ADAL" clId="{0BD9064F-7CC0-4B6A-99FA-EAD4EC6606EA}" dt="2023-11-28T10:06:45.895" v="840" actId="27636"/>
          <ac:spMkLst>
            <pc:docMk/>
            <pc:sldMk cId="0" sldId="265"/>
            <ac:spMk id="125" creationId="{00000000-0000-0000-0000-000000000000}"/>
          </ac:spMkLst>
        </pc:spChg>
        <pc:spChg chg="mod">
          <ac:chgData name="Josefina Mavrou" userId="92db4def-a981-4a79-b8cf-bbe0dd2d2efd" providerId="ADAL" clId="{0BD9064F-7CC0-4B6A-99FA-EAD4EC6606EA}" dt="2023-12-08T09:02:24.018" v="7254" actId="20577"/>
          <ac:spMkLst>
            <pc:docMk/>
            <pc:sldMk cId="0" sldId="265"/>
            <ac:spMk id="126" creationId="{00000000-0000-0000-0000-000000000000}"/>
          </ac:spMkLst>
        </pc:spChg>
        <pc:spChg chg="mod">
          <ac:chgData name="Josefina Mavrou" userId="92db4def-a981-4a79-b8cf-bbe0dd2d2efd" providerId="ADAL" clId="{0BD9064F-7CC0-4B6A-99FA-EAD4EC6606EA}" dt="2023-11-28T10:05:55.091" v="826" actId="20577"/>
          <ac:spMkLst>
            <pc:docMk/>
            <pc:sldMk cId="0" sldId="265"/>
            <ac:spMk id="127" creationId="{00000000-0000-0000-0000-000000000000}"/>
          </ac:spMkLst>
        </pc:spChg>
        <pc:spChg chg="mod">
          <ac:chgData name="Josefina Mavrou" userId="92db4def-a981-4a79-b8cf-bbe0dd2d2efd" providerId="ADAL" clId="{0BD9064F-7CC0-4B6A-99FA-EAD4EC6606EA}" dt="2023-11-28T10:09:59.610" v="877" actId="20577"/>
          <ac:spMkLst>
            <pc:docMk/>
            <pc:sldMk cId="0" sldId="265"/>
            <ac:spMk id="128" creationId="{00000000-0000-0000-0000-000000000000}"/>
          </ac:spMkLst>
        </pc:spChg>
        <pc:spChg chg="mod">
          <ac:chgData name="Josefina Mavrou" userId="92db4def-a981-4a79-b8cf-bbe0dd2d2efd" providerId="ADAL" clId="{0BD9064F-7CC0-4B6A-99FA-EAD4EC6606EA}" dt="2023-11-28T10:07:27.981" v="841"/>
          <ac:spMkLst>
            <pc:docMk/>
            <pc:sldMk cId="0" sldId="265"/>
            <ac:spMk id="129" creationId="{00000000-0000-0000-0000-000000000000}"/>
          </ac:spMkLst>
        </pc:spChg>
      </pc:sldChg>
      <pc:sldChg chg="modSp mod">
        <pc:chgData name="Josefina Mavrou" userId="92db4def-a981-4a79-b8cf-bbe0dd2d2efd" providerId="ADAL" clId="{0BD9064F-7CC0-4B6A-99FA-EAD4EC6606EA}" dt="2023-11-28T10:10:07.080" v="882" actId="20577"/>
        <pc:sldMkLst>
          <pc:docMk/>
          <pc:sldMk cId="0" sldId="266"/>
        </pc:sldMkLst>
        <pc:spChg chg="mod">
          <ac:chgData name="Josefina Mavrou" userId="92db4def-a981-4a79-b8cf-bbe0dd2d2efd" providerId="ADAL" clId="{0BD9064F-7CC0-4B6A-99FA-EAD4EC6606EA}" dt="2023-11-28T10:09:53.091" v="872" actId="1076"/>
          <ac:spMkLst>
            <pc:docMk/>
            <pc:sldMk cId="0" sldId="266"/>
            <ac:spMk id="134" creationId="{00000000-0000-0000-0000-000000000000}"/>
          </ac:spMkLst>
        </pc:spChg>
        <pc:spChg chg="mod">
          <ac:chgData name="Josefina Mavrou" userId="92db4def-a981-4a79-b8cf-bbe0dd2d2efd" providerId="ADAL" clId="{0BD9064F-7CC0-4B6A-99FA-EAD4EC6606EA}" dt="2023-11-28T10:09:47.367" v="871" actId="20577"/>
          <ac:spMkLst>
            <pc:docMk/>
            <pc:sldMk cId="0" sldId="266"/>
            <ac:spMk id="135" creationId="{00000000-0000-0000-0000-000000000000}"/>
          </ac:spMkLst>
        </pc:spChg>
        <pc:spChg chg="mod">
          <ac:chgData name="Josefina Mavrou" userId="92db4def-a981-4a79-b8cf-bbe0dd2d2efd" providerId="ADAL" clId="{0BD9064F-7CC0-4B6A-99FA-EAD4EC6606EA}" dt="2023-11-28T10:10:07.080" v="882" actId="20577"/>
          <ac:spMkLst>
            <pc:docMk/>
            <pc:sldMk cId="0" sldId="266"/>
            <ac:spMk id="136" creationId="{00000000-0000-0000-0000-000000000000}"/>
          </ac:spMkLst>
        </pc:spChg>
      </pc:sldChg>
      <pc:sldChg chg="modSp mod">
        <pc:chgData name="Josefina Mavrou" userId="92db4def-a981-4a79-b8cf-bbe0dd2d2efd" providerId="ADAL" clId="{0BD9064F-7CC0-4B6A-99FA-EAD4EC6606EA}" dt="2023-12-08T09:03:09.933" v="7281" actId="20577"/>
        <pc:sldMkLst>
          <pc:docMk/>
          <pc:sldMk cId="0" sldId="267"/>
        </pc:sldMkLst>
        <pc:spChg chg="mod">
          <ac:chgData name="Josefina Mavrou" userId="92db4def-a981-4a79-b8cf-bbe0dd2d2efd" providerId="ADAL" clId="{0BD9064F-7CC0-4B6A-99FA-EAD4EC6606EA}" dt="2023-11-28T10:26:19.840" v="888"/>
          <ac:spMkLst>
            <pc:docMk/>
            <pc:sldMk cId="0" sldId="267"/>
            <ac:spMk id="141" creationId="{00000000-0000-0000-0000-000000000000}"/>
          </ac:spMkLst>
        </pc:spChg>
        <pc:spChg chg="mod">
          <ac:chgData name="Josefina Mavrou" userId="92db4def-a981-4a79-b8cf-bbe0dd2d2efd" providerId="ADAL" clId="{0BD9064F-7CC0-4B6A-99FA-EAD4EC6606EA}" dt="2023-12-08T09:03:09.933" v="7281" actId="20577"/>
          <ac:spMkLst>
            <pc:docMk/>
            <pc:sldMk cId="0" sldId="267"/>
            <ac:spMk id="142" creationId="{00000000-0000-0000-0000-000000000000}"/>
          </ac:spMkLst>
        </pc:spChg>
        <pc:spChg chg="mod">
          <ac:chgData name="Josefina Mavrou" userId="92db4def-a981-4a79-b8cf-bbe0dd2d2efd" providerId="ADAL" clId="{0BD9064F-7CC0-4B6A-99FA-EAD4EC6606EA}" dt="2023-11-28T10:10:13.690" v="887" actId="20577"/>
          <ac:spMkLst>
            <pc:docMk/>
            <pc:sldMk cId="0" sldId="267"/>
            <ac:spMk id="143" creationId="{00000000-0000-0000-0000-000000000000}"/>
          </ac:spMkLst>
        </pc:spChg>
      </pc:sldChg>
      <pc:sldChg chg="modSp mod">
        <pc:chgData name="Josefina Mavrou" userId="92db4def-a981-4a79-b8cf-bbe0dd2d2efd" providerId="ADAL" clId="{0BD9064F-7CC0-4B6A-99FA-EAD4EC6606EA}" dt="2023-12-08T09:03:32.258" v="7300" actId="20577"/>
        <pc:sldMkLst>
          <pc:docMk/>
          <pc:sldMk cId="0" sldId="268"/>
        </pc:sldMkLst>
        <pc:spChg chg="mod">
          <ac:chgData name="Josefina Mavrou" userId="92db4def-a981-4a79-b8cf-bbe0dd2d2efd" providerId="ADAL" clId="{0BD9064F-7CC0-4B6A-99FA-EAD4EC6606EA}" dt="2023-11-28T10:30:24.767" v="987"/>
          <ac:spMkLst>
            <pc:docMk/>
            <pc:sldMk cId="0" sldId="268"/>
            <ac:spMk id="148" creationId="{00000000-0000-0000-0000-000000000000}"/>
          </ac:spMkLst>
        </pc:spChg>
        <pc:spChg chg="mod">
          <ac:chgData name="Josefina Mavrou" userId="92db4def-a981-4a79-b8cf-bbe0dd2d2efd" providerId="ADAL" clId="{0BD9064F-7CC0-4B6A-99FA-EAD4EC6606EA}" dt="2023-12-08T09:03:32.258" v="7300" actId="20577"/>
          <ac:spMkLst>
            <pc:docMk/>
            <pc:sldMk cId="0" sldId="268"/>
            <ac:spMk id="149" creationId="{00000000-0000-0000-0000-000000000000}"/>
          </ac:spMkLst>
        </pc:spChg>
        <pc:spChg chg="mod">
          <ac:chgData name="Josefina Mavrou" userId="92db4def-a981-4a79-b8cf-bbe0dd2d2efd" providerId="ADAL" clId="{0BD9064F-7CC0-4B6A-99FA-EAD4EC6606EA}" dt="2023-11-28T10:30:30.973" v="992" actId="20577"/>
          <ac:spMkLst>
            <pc:docMk/>
            <pc:sldMk cId="0" sldId="268"/>
            <ac:spMk id="150" creationId="{00000000-0000-0000-0000-000000000000}"/>
          </ac:spMkLst>
        </pc:spChg>
      </pc:sldChg>
      <pc:sldChg chg="modSp mod">
        <pc:chgData name="Josefina Mavrou" userId="92db4def-a981-4a79-b8cf-bbe0dd2d2efd" providerId="ADAL" clId="{0BD9064F-7CC0-4B6A-99FA-EAD4EC6606EA}" dt="2023-11-28T10:41:32.315" v="1107" actId="113"/>
        <pc:sldMkLst>
          <pc:docMk/>
          <pc:sldMk cId="0" sldId="269"/>
        </pc:sldMkLst>
        <pc:spChg chg="mod">
          <ac:chgData name="Josefina Mavrou" userId="92db4def-a981-4a79-b8cf-bbe0dd2d2efd" providerId="ADAL" clId="{0BD9064F-7CC0-4B6A-99FA-EAD4EC6606EA}" dt="2023-11-28T10:34:14.410" v="1056"/>
          <ac:spMkLst>
            <pc:docMk/>
            <pc:sldMk cId="0" sldId="269"/>
            <ac:spMk id="155" creationId="{00000000-0000-0000-0000-000000000000}"/>
          </ac:spMkLst>
        </pc:spChg>
        <pc:spChg chg="mod">
          <ac:chgData name="Josefina Mavrou" userId="92db4def-a981-4a79-b8cf-bbe0dd2d2efd" providerId="ADAL" clId="{0BD9064F-7CC0-4B6A-99FA-EAD4EC6606EA}" dt="2023-11-28T10:41:32.315" v="1107" actId="113"/>
          <ac:spMkLst>
            <pc:docMk/>
            <pc:sldMk cId="0" sldId="269"/>
            <ac:spMk id="156" creationId="{00000000-0000-0000-0000-000000000000}"/>
          </ac:spMkLst>
        </pc:spChg>
        <pc:spChg chg="mod">
          <ac:chgData name="Josefina Mavrou" userId="92db4def-a981-4a79-b8cf-bbe0dd2d2efd" providerId="ADAL" clId="{0BD9064F-7CC0-4B6A-99FA-EAD4EC6606EA}" dt="2023-11-28T10:34:21.054" v="1061" actId="20577"/>
          <ac:spMkLst>
            <pc:docMk/>
            <pc:sldMk cId="0" sldId="269"/>
            <ac:spMk id="157" creationId="{00000000-0000-0000-0000-000000000000}"/>
          </ac:spMkLst>
        </pc:spChg>
      </pc:sldChg>
      <pc:sldChg chg="modSp mod">
        <pc:chgData name="Josefina Mavrou" userId="92db4def-a981-4a79-b8cf-bbe0dd2d2efd" providerId="ADAL" clId="{0BD9064F-7CC0-4B6A-99FA-EAD4EC6606EA}" dt="2023-11-28T10:50:06.879" v="1163" actId="20577"/>
        <pc:sldMkLst>
          <pc:docMk/>
          <pc:sldMk cId="0" sldId="270"/>
        </pc:sldMkLst>
        <pc:spChg chg="mod">
          <ac:chgData name="Josefina Mavrou" userId="92db4def-a981-4a79-b8cf-bbe0dd2d2efd" providerId="ADAL" clId="{0BD9064F-7CC0-4B6A-99FA-EAD4EC6606EA}" dt="2023-11-28T10:44:09.102" v="1108"/>
          <ac:spMkLst>
            <pc:docMk/>
            <pc:sldMk cId="0" sldId="270"/>
            <ac:spMk id="162" creationId="{00000000-0000-0000-0000-000000000000}"/>
          </ac:spMkLst>
        </pc:spChg>
        <pc:spChg chg="mod">
          <ac:chgData name="Josefina Mavrou" userId="92db4def-a981-4a79-b8cf-bbe0dd2d2efd" providerId="ADAL" clId="{0BD9064F-7CC0-4B6A-99FA-EAD4EC6606EA}" dt="2023-11-28T10:50:06.879" v="1163" actId="20577"/>
          <ac:spMkLst>
            <pc:docMk/>
            <pc:sldMk cId="0" sldId="270"/>
            <ac:spMk id="163" creationId="{00000000-0000-0000-0000-000000000000}"/>
          </ac:spMkLst>
        </pc:spChg>
        <pc:spChg chg="mod">
          <ac:chgData name="Josefina Mavrou" userId="92db4def-a981-4a79-b8cf-bbe0dd2d2efd" providerId="ADAL" clId="{0BD9064F-7CC0-4B6A-99FA-EAD4EC6606EA}" dt="2023-11-28T10:44:15.140" v="1113" actId="20577"/>
          <ac:spMkLst>
            <pc:docMk/>
            <pc:sldMk cId="0" sldId="270"/>
            <ac:spMk id="164" creationId="{00000000-0000-0000-0000-000000000000}"/>
          </ac:spMkLst>
        </pc:spChg>
      </pc:sldChg>
      <pc:sldChg chg="modSp mod">
        <pc:chgData name="Josefina Mavrou" userId="92db4def-a981-4a79-b8cf-bbe0dd2d2efd" providerId="ADAL" clId="{0BD9064F-7CC0-4B6A-99FA-EAD4EC6606EA}" dt="2023-11-28T11:09:07.373" v="1215" actId="113"/>
        <pc:sldMkLst>
          <pc:docMk/>
          <pc:sldMk cId="0" sldId="271"/>
        </pc:sldMkLst>
        <pc:spChg chg="mod">
          <ac:chgData name="Josefina Mavrou" userId="92db4def-a981-4a79-b8cf-bbe0dd2d2efd" providerId="ADAL" clId="{0BD9064F-7CC0-4B6A-99FA-EAD4EC6606EA}" dt="2023-11-28T10:50:53.672" v="1164"/>
          <ac:spMkLst>
            <pc:docMk/>
            <pc:sldMk cId="0" sldId="271"/>
            <ac:spMk id="169" creationId="{00000000-0000-0000-0000-000000000000}"/>
          </ac:spMkLst>
        </pc:spChg>
        <pc:spChg chg="mod">
          <ac:chgData name="Josefina Mavrou" userId="92db4def-a981-4a79-b8cf-bbe0dd2d2efd" providerId="ADAL" clId="{0BD9064F-7CC0-4B6A-99FA-EAD4EC6606EA}" dt="2023-11-28T11:09:07.373" v="1215" actId="113"/>
          <ac:spMkLst>
            <pc:docMk/>
            <pc:sldMk cId="0" sldId="271"/>
            <ac:spMk id="170" creationId="{00000000-0000-0000-0000-000000000000}"/>
          </ac:spMkLst>
        </pc:spChg>
        <pc:spChg chg="mod">
          <ac:chgData name="Josefina Mavrou" userId="92db4def-a981-4a79-b8cf-bbe0dd2d2efd" providerId="ADAL" clId="{0BD9064F-7CC0-4B6A-99FA-EAD4EC6606EA}" dt="2023-11-28T10:50:56.849" v="1169" actId="20577"/>
          <ac:spMkLst>
            <pc:docMk/>
            <pc:sldMk cId="0" sldId="271"/>
            <ac:spMk id="171" creationId="{00000000-0000-0000-0000-000000000000}"/>
          </ac:spMkLst>
        </pc:spChg>
      </pc:sldChg>
      <pc:sldChg chg="modSp mod">
        <pc:chgData name="Josefina Mavrou" userId="92db4def-a981-4a79-b8cf-bbe0dd2d2efd" providerId="ADAL" clId="{0BD9064F-7CC0-4B6A-99FA-EAD4EC6606EA}" dt="2023-11-28T11:10:57.834" v="1297" actId="20577"/>
        <pc:sldMkLst>
          <pc:docMk/>
          <pc:sldMk cId="0" sldId="272"/>
        </pc:sldMkLst>
        <pc:spChg chg="mod">
          <ac:chgData name="Josefina Mavrou" userId="92db4def-a981-4a79-b8cf-bbe0dd2d2efd" providerId="ADAL" clId="{0BD9064F-7CC0-4B6A-99FA-EAD4EC6606EA}" dt="2023-11-28T11:09:25.698" v="1223"/>
          <ac:spMkLst>
            <pc:docMk/>
            <pc:sldMk cId="0" sldId="272"/>
            <ac:spMk id="176" creationId="{00000000-0000-0000-0000-000000000000}"/>
          </ac:spMkLst>
        </pc:spChg>
        <pc:spChg chg="mod">
          <ac:chgData name="Josefina Mavrou" userId="92db4def-a981-4a79-b8cf-bbe0dd2d2efd" providerId="ADAL" clId="{0BD9064F-7CC0-4B6A-99FA-EAD4EC6606EA}" dt="2023-11-28T11:10:57.834" v="1297" actId="20577"/>
          <ac:spMkLst>
            <pc:docMk/>
            <pc:sldMk cId="0" sldId="272"/>
            <ac:spMk id="177" creationId="{00000000-0000-0000-0000-000000000000}"/>
          </ac:spMkLst>
        </pc:spChg>
        <pc:spChg chg="mod">
          <ac:chgData name="Josefina Mavrou" userId="92db4def-a981-4a79-b8cf-bbe0dd2d2efd" providerId="ADAL" clId="{0BD9064F-7CC0-4B6A-99FA-EAD4EC6606EA}" dt="2023-11-28T11:09:13.504" v="1222" actId="20577"/>
          <ac:spMkLst>
            <pc:docMk/>
            <pc:sldMk cId="0" sldId="272"/>
            <ac:spMk id="178" creationId="{00000000-0000-0000-0000-000000000000}"/>
          </ac:spMkLst>
        </pc:spChg>
      </pc:sldChg>
      <pc:sldChg chg="modSp mod">
        <pc:chgData name="Josefina Mavrou" userId="92db4def-a981-4a79-b8cf-bbe0dd2d2efd" providerId="ADAL" clId="{0BD9064F-7CC0-4B6A-99FA-EAD4EC6606EA}" dt="2023-12-06T08:54:24.959" v="6087" actId="6549"/>
        <pc:sldMkLst>
          <pc:docMk/>
          <pc:sldMk cId="0" sldId="273"/>
        </pc:sldMkLst>
        <pc:spChg chg="mod">
          <ac:chgData name="Josefina Mavrou" userId="92db4def-a981-4a79-b8cf-bbe0dd2d2efd" providerId="ADAL" clId="{0BD9064F-7CC0-4B6A-99FA-EAD4EC6606EA}" dt="2023-11-28T11:11:54.382" v="1298"/>
          <ac:spMkLst>
            <pc:docMk/>
            <pc:sldMk cId="0" sldId="273"/>
            <ac:spMk id="183" creationId="{00000000-0000-0000-0000-000000000000}"/>
          </ac:spMkLst>
        </pc:spChg>
        <pc:spChg chg="mod">
          <ac:chgData name="Josefina Mavrou" userId="92db4def-a981-4a79-b8cf-bbe0dd2d2efd" providerId="ADAL" clId="{0BD9064F-7CC0-4B6A-99FA-EAD4EC6606EA}" dt="2023-12-06T08:54:24.959" v="6087" actId="6549"/>
          <ac:spMkLst>
            <pc:docMk/>
            <pc:sldMk cId="0" sldId="273"/>
            <ac:spMk id="184" creationId="{00000000-0000-0000-0000-000000000000}"/>
          </ac:spMkLst>
        </pc:spChg>
        <pc:spChg chg="mod">
          <ac:chgData name="Josefina Mavrou" userId="92db4def-a981-4a79-b8cf-bbe0dd2d2efd" providerId="ADAL" clId="{0BD9064F-7CC0-4B6A-99FA-EAD4EC6606EA}" dt="2023-11-28T11:11:58.193" v="1303" actId="20577"/>
          <ac:spMkLst>
            <pc:docMk/>
            <pc:sldMk cId="0" sldId="273"/>
            <ac:spMk id="185" creationId="{00000000-0000-0000-0000-000000000000}"/>
          </ac:spMkLst>
        </pc:spChg>
      </pc:sldChg>
      <pc:sldChg chg="modSp mod">
        <pc:chgData name="Josefina Mavrou" userId="92db4def-a981-4a79-b8cf-bbe0dd2d2efd" providerId="ADAL" clId="{0BD9064F-7CC0-4B6A-99FA-EAD4EC6606EA}" dt="2023-11-28T11:26:24.740" v="1351" actId="6549"/>
        <pc:sldMkLst>
          <pc:docMk/>
          <pc:sldMk cId="0" sldId="274"/>
        </pc:sldMkLst>
        <pc:spChg chg="mod">
          <ac:chgData name="Josefina Mavrou" userId="92db4def-a981-4a79-b8cf-bbe0dd2d2efd" providerId="ADAL" clId="{0BD9064F-7CC0-4B6A-99FA-EAD4EC6606EA}" dt="2023-11-28T11:21:22.292" v="1336" actId="14100"/>
          <ac:spMkLst>
            <pc:docMk/>
            <pc:sldMk cId="0" sldId="274"/>
            <ac:spMk id="190" creationId="{00000000-0000-0000-0000-000000000000}"/>
          </ac:spMkLst>
        </pc:spChg>
        <pc:spChg chg="mod">
          <ac:chgData name="Josefina Mavrou" userId="92db4def-a981-4a79-b8cf-bbe0dd2d2efd" providerId="ADAL" clId="{0BD9064F-7CC0-4B6A-99FA-EAD4EC6606EA}" dt="2023-11-28T11:26:24.740" v="1351" actId="6549"/>
          <ac:spMkLst>
            <pc:docMk/>
            <pc:sldMk cId="0" sldId="274"/>
            <ac:spMk id="191" creationId="{00000000-0000-0000-0000-000000000000}"/>
          </ac:spMkLst>
        </pc:spChg>
      </pc:sldChg>
      <pc:sldChg chg="modSp mod">
        <pc:chgData name="Josefina Mavrou" userId="92db4def-a981-4a79-b8cf-bbe0dd2d2efd" providerId="ADAL" clId="{0BD9064F-7CC0-4B6A-99FA-EAD4EC6606EA}" dt="2023-12-06T08:55:22.493" v="6100" actId="20577"/>
        <pc:sldMkLst>
          <pc:docMk/>
          <pc:sldMk cId="0" sldId="275"/>
        </pc:sldMkLst>
        <pc:spChg chg="mod">
          <ac:chgData name="Josefina Mavrou" userId="92db4def-a981-4a79-b8cf-bbe0dd2d2efd" providerId="ADAL" clId="{0BD9064F-7CC0-4B6A-99FA-EAD4EC6606EA}" dt="2023-11-28T11:26:42.754" v="1371" actId="20577"/>
          <ac:spMkLst>
            <pc:docMk/>
            <pc:sldMk cId="0" sldId="275"/>
            <ac:spMk id="196" creationId="{00000000-0000-0000-0000-000000000000}"/>
          </ac:spMkLst>
        </pc:spChg>
        <pc:spChg chg="mod">
          <ac:chgData name="Josefina Mavrou" userId="92db4def-a981-4a79-b8cf-bbe0dd2d2efd" providerId="ADAL" clId="{0BD9064F-7CC0-4B6A-99FA-EAD4EC6606EA}" dt="2023-12-06T08:55:22.493" v="6100" actId="20577"/>
          <ac:spMkLst>
            <pc:docMk/>
            <pc:sldMk cId="0" sldId="275"/>
            <ac:spMk id="197" creationId="{00000000-0000-0000-0000-000000000000}"/>
          </ac:spMkLst>
        </pc:spChg>
        <pc:spChg chg="mod">
          <ac:chgData name="Josefina Mavrou" userId="92db4def-a981-4a79-b8cf-bbe0dd2d2efd" providerId="ADAL" clId="{0BD9064F-7CC0-4B6A-99FA-EAD4EC6606EA}" dt="2023-11-28T11:38:08.589" v="1438" actId="20577"/>
          <ac:spMkLst>
            <pc:docMk/>
            <pc:sldMk cId="0" sldId="275"/>
            <ac:spMk id="198" creationId="{00000000-0000-0000-0000-000000000000}"/>
          </ac:spMkLst>
        </pc:spChg>
      </pc:sldChg>
      <pc:sldChg chg="modSp mod">
        <pc:chgData name="Josefina Mavrou" userId="92db4def-a981-4a79-b8cf-bbe0dd2d2efd" providerId="ADAL" clId="{0BD9064F-7CC0-4B6A-99FA-EAD4EC6606EA}" dt="2023-12-06T08:55:51.461" v="6102" actId="20577"/>
        <pc:sldMkLst>
          <pc:docMk/>
          <pc:sldMk cId="0" sldId="276"/>
        </pc:sldMkLst>
        <pc:spChg chg="mod">
          <ac:chgData name="Josefina Mavrou" userId="92db4def-a981-4a79-b8cf-bbe0dd2d2efd" providerId="ADAL" clId="{0BD9064F-7CC0-4B6A-99FA-EAD4EC6606EA}" dt="2023-11-29T07:18:13.577" v="1763" actId="20577"/>
          <ac:spMkLst>
            <pc:docMk/>
            <pc:sldMk cId="0" sldId="276"/>
            <ac:spMk id="203" creationId="{00000000-0000-0000-0000-000000000000}"/>
          </ac:spMkLst>
        </pc:spChg>
        <pc:spChg chg="mod">
          <ac:chgData name="Josefina Mavrou" userId="92db4def-a981-4a79-b8cf-bbe0dd2d2efd" providerId="ADAL" clId="{0BD9064F-7CC0-4B6A-99FA-EAD4EC6606EA}" dt="2023-11-28T11:38:30.794" v="1439"/>
          <ac:spMkLst>
            <pc:docMk/>
            <pc:sldMk cId="0" sldId="276"/>
            <ac:spMk id="204" creationId="{00000000-0000-0000-0000-000000000000}"/>
          </ac:spMkLst>
        </pc:spChg>
        <pc:spChg chg="mod">
          <ac:chgData name="Josefina Mavrou" userId="92db4def-a981-4a79-b8cf-bbe0dd2d2efd" providerId="ADAL" clId="{0BD9064F-7CC0-4B6A-99FA-EAD4EC6606EA}" dt="2023-12-06T08:55:51.461" v="6102" actId="20577"/>
          <ac:spMkLst>
            <pc:docMk/>
            <pc:sldMk cId="0" sldId="276"/>
            <ac:spMk id="205" creationId="{00000000-0000-0000-0000-000000000000}"/>
          </ac:spMkLst>
        </pc:spChg>
      </pc:sldChg>
      <pc:sldChg chg="delSp modSp mod">
        <pc:chgData name="Josefina Mavrou" userId="92db4def-a981-4a79-b8cf-bbe0dd2d2efd" providerId="ADAL" clId="{0BD9064F-7CC0-4B6A-99FA-EAD4EC6606EA}" dt="2023-12-08T09:15:08.011" v="7367" actId="20577"/>
        <pc:sldMkLst>
          <pc:docMk/>
          <pc:sldMk cId="0" sldId="277"/>
        </pc:sldMkLst>
        <pc:spChg chg="mod">
          <ac:chgData name="Josefina Mavrou" userId="92db4def-a981-4a79-b8cf-bbe0dd2d2efd" providerId="ADAL" clId="{0BD9064F-7CC0-4B6A-99FA-EAD4EC6606EA}" dt="2023-11-29T07:18:23.827" v="1768" actId="20577"/>
          <ac:spMkLst>
            <pc:docMk/>
            <pc:sldMk cId="0" sldId="277"/>
            <ac:spMk id="210" creationId="{00000000-0000-0000-0000-000000000000}"/>
          </ac:spMkLst>
        </pc:spChg>
        <pc:spChg chg="mod">
          <ac:chgData name="Josefina Mavrou" userId="92db4def-a981-4a79-b8cf-bbe0dd2d2efd" providerId="ADAL" clId="{0BD9064F-7CC0-4B6A-99FA-EAD4EC6606EA}" dt="2023-12-08T09:14:55.206" v="7349" actId="6549"/>
          <ac:spMkLst>
            <pc:docMk/>
            <pc:sldMk cId="0" sldId="277"/>
            <ac:spMk id="211" creationId="{00000000-0000-0000-0000-000000000000}"/>
          </ac:spMkLst>
        </pc:spChg>
        <pc:spChg chg="mod">
          <ac:chgData name="Josefina Mavrou" userId="92db4def-a981-4a79-b8cf-bbe0dd2d2efd" providerId="ADAL" clId="{0BD9064F-7CC0-4B6A-99FA-EAD4EC6606EA}" dt="2023-12-08T09:15:08.011" v="7367" actId="20577"/>
          <ac:spMkLst>
            <pc:docMk/>
            <pc:sldMk cId="0" sldId="277"/>
            <ac:spMk id="212" creationId="{00000000-0000-0000-0000-000000000000}"/>
          </ac:spMkLst>
        </pc:spChg>
        <pc:spChg chg="mod">
          <ac:chgData name="Josefina Mavrou" userId="92db4def-a981-4a79-b8cf-bbe0dd2d2efd" providerId="ADAL" clId="{0BD9064F-7CC0-4B6A-99FA-EAD4EC6606EA}" dt="2023-12-06T13:15:07.514" v="6103" actId="1076"/>
          <ac:spMkLst>
            <pc:docMk/>
            <pc:sldMk cId="0" sldId="277"/>
            <ac:spMk id="213" creationId="{00000000-0000-0000-0000-000000000000}"/>
          </ac:spMkLst>
        </pc:spChg>
        <pc:spChg chg="mod">
          <ac:chgData name="Josefina Mavrou" userId="92db4def-a981-4a79-b8cf-bbe0dd2d2efd" providerId="ADAL" clId="{0BD9064F-7CC0-4B6A-99FA-EAD4EC6606EA}" dt="2023-11-28T11:50:09.124" v="1500" actId="6549"/>
          <ac:spMkLst>
            <pc:docMk/>
            <pc:sldMk cId="0" sldId="277"/>
            <ac:spMk id="214" creationId="{00000000-0000-0000-0000-000000000000}"/>
          </ac:spMkLst>
        </pc:spChg>
        <pc:spChg chg="mod">
          <ac:chgData name="Josefina Mavrou" userId="92db4def-a981-4a79-b8cf-bbe0dd2d2efd" providerId="ADAL" clId="{0BD9064F-7CC0-4B6A-99FA-EAD4EC6606EA}" dt="2023-11-29T07:15:13.204" v="1741" actId="1076"/>
          <ac:spMkLst>
            <pc:docMk/>
            <pc:sldMk cId="0" sldId="277"/>
            <ac:spMk id="215" creationId="{00000000-0000-0000-0000-000000000000}"/>
          </ac:spMkLst>
        </pc:spChg>
        <pc:spChg chg="mod">
          <ac:chgData name="Josefina Mavrou" userId="92db4def-a981-4a79-b8cf-bbe0dd2d2efd" providerId="ADAL" clId="{0BD9064F-7CC0-4B6A-99FA-EAD4EC6606EA}" dt="2023-11-29T07:15:59.609" v="1747" actId="1076"/>
          <ac:spMkLst>
            <pc:docMk/>
            <pc:sldMk cId="0" sldId="277"/>
            <ac:spMk id="217" creationId="{00000000-0000-0000-0000-000000000000}"/>
          </ac:spMkLst>
        </pc:spChg>
        <pc:spChg chg="mod">
          <ac:chgData name="Josefina Mavrou" userId="92db4def-a981-4a79-b8cf-bbe0dd2d2efd" providerId="ADAL" clId="{0BD9064F-7CC0-4B6A-99FA-EAD4EC6606EA}" dt="2023-11-29T07:16:33.399" v="1753" actId="14100"/>
          <ac:spMkLst>
            <pc:docMk/>
            <pc:sldMk cId="0" sldId="277"/>
            <ac:spMk id="219" creationId="{00000000-0000-0000-0000-000000000000}"/>
          </ac:spMkLst>
        </pc:spChg>
        <pc:spChg chg="mod">
          <ac:chgData name="Josefina Mavrou" userId="92db4def-a981-4a79-b8cf-bbe0dd2d2efd" providerId="ADAL" clId="{0BD9064F-7CC0-4B6A-99FA-EAD4EC6606EA}" dt="2023-11-29T07:16:09.818" v="1749" actId="1076"/>
          <ac:spMkLst>
            <pc:docMk/>
            <pc:sldMk cId="0" sldId="277"/>
            <ac:spMk id="221" creationId="{00000000-0000-0000-0000-000000000000}"/>
          </ac:spMkLst>
        </pc:spChg>
        <pc:spChg chg="del mod">
          <ac:chgData name="Josefina Mavrou" userId="92db4def-a981-4a79-b8cf-bbe0dd2d2efd" providerId="ADAL" clId="{0BD9064F-7CC0-4B6A-99FA-EAD4EC6606EA}" dt="2023-11-28T11:53:55.703" v="1542"/>
          <ac:spMkLst>
            <pc:docMk/>
            <pc:sldMk cId="0" sldId="277"/>
            <ac:spMk id="223" creationId="{00000000-0000-0000-0000-000000000000}"/>
          </ac:spMkLst>
        </pc:spChg>
        <pc:spChg chg="mod">
          <ac:chgData name="Josefina Mavrou" userId="92db4def-a981-4a79-b8cf-bbe0dd2d2efd" providerId="ADAL" clId="{0BD9064F-7CC0-4B6A-99FA-EAD4EC6606EA}" dt="2023-11-29T07:16:06.299" v="1748" actId="1076"/>
          <ac:spMkLst>
            <pc:docMk/>
            <pc:sldMk cId="0" sldId="277"/>
            <ac:spMk id="226" creationId="{00000000-0000-0000-0000-000000000000}"/>
          </ac:spMkLst>
        </pc:spChg>
        <pc:spChg chg="mod">
          <ac:chgData name="Josefina Mavrou" userId="92db4def-a981-4a79-b8cf-bbe0dd2d2efd" providerId="ADAL" clId="{0BD9064F-7CC0-4B6A-99FA-EAD4EC6606EA}" dt="2023-11-29T07:15:17.929" v="1742" actId="1076"/>
          <ac:spMkLst>
            <pc:docMk/>
            <pc:sldMk cId="0" sldId="277"/>
            <ac:spMk id="227" creationId="{00000000-0000-0000-0000-000000000000}"/>
          </ac:spMkLst>
        </pc:spChg>
        <pc:spChg chg="mod">
          <ac:chgData name="Josefina Mavrou" userId="92db4def-a981-4a79-b8cf-bbe0dd2d2efd" providerId="ADAL" clId="{0BD9064F-7CC0-4B6A-99FA-EAD4EC6606EA}" dt="2023-11-29T07:16:15.949" v="1750" actId="1076"/>
          <ac:spMkLst>
            <pc:docMk/>
            <pc:sldMk cId="0" sldId="277"/>
            <ac:spMk id="230" creationId="{00000000-0000-0000-0000-000000000000}"/>
          </ac:spMkLst>
        </pc:spChg>
      </pc:sldChg>
      <pc:sldChg chg="modSp mod">
        <pc:chgData name="Josefina Mavrou" userId="92db4def-a981-4a79-b8cf-bbe0dd2d2efd" providerId="ADAL" clId="{0BD9064F-7CC0-4B6A-99FA-EAD4EC6606EA}" dt="2023-12-08T09:15:30.006" v="7379" actId="20577"/>
        <pc:sldMkLst>
          <pc:docMk/>
          <pc:sldMk cId="0" sldId="278"/>
        </pc:sldMkLst>
        <pc:spChg chg="mod">
          <ac:chgData name="Josefina Mavrou" userId="92db4def-a981-4a79-b8cf-bbe0dd2d2efd" providerId="ADAL" clId="{0BD9064F-7CC0-4B6A-99FA-EAD4EC6606EA}" dt="2023-11-29T07:18:29.277" v="1773" actId="20577"/>
          <ac:spMkLst>
            <pc:docMk/>
            <pc:sldMk cId="0" sldId="278"/>
            <ac:spMk id="235" creationId="{00000000-0000-0000-0000-000000000000}"/>
          </ac:spMkLst>
        </pc:spChg>
        <pc:spChg chg="mod">
          <ac:chgData name="Josefina Mavrou" userId="92db4def-a981-4a79-b8cf-bbe0dd2d2efd" providerId="ADAL" clId="{0BD9064F-7CC0-4B6A-99FA-EAD4EC6606EA}" dt="2023-12-06T13:15:28.675" v="6133" actId="20577"/>
          <ac:spMkLst>
            <pc:docMk/>
            <pc:sldMk cId="0" sldId="278"/>
            <ac:spMk id="236" creationId="{00000000-0000-0000-0000-000000000000}"/>
          </ac:spMkLst>
        </pc:spChg>
        <pc:spChg chg="mod">
          <ac:chgData name="Josefina Mavrou" userId="92db4def-a981-4a79-b8cf-bbe0dd2d2efd" providerId="ADAL" clId="{0BD9064F-7CC0-4B6A-99FA-EAD4EC6606EA}" dt="2023-11-28T12:33:19.518" v="1550" actId="113"/>
          <ac:spMkLst>
            <pc:docMk/>
            <pc:sldMk cId="0" sldId="278"/>
            <ac:spMk id="238" creationId="{00000000-0000-0000-0000-000000000000}"/>
          </ac:spMkLst>
        </pc:spChg>
        <pc:spChg chg="mod">
          <ac:chgData name="Josefina Mavrou" userId="92db4def-a981-4a79-b8cf-bbe0dd2d2efd" providerId="ADAL" clId="{0BD9064F-7CC0-4B6A-99FA-EAD4EC6606EA}" dt="2023-11-28T12:33:54.130" v="1554" actId="14100"/>
          <ac:spMkLst>
            <pc:docMk/>
            <pc:sldMk cId="0" sldId="278"/>
            <ac:spMk id="240" creationId="{00000000-0000-0000-0000-000000000000}"/>
          </ac:spMkLst>
        </pc:spChg>
        <pc:spChg chg="mod">
          <ac:chgData name="Josefina Mavrou" userId="92db4def-a981-4a79-b8cf-bbe0dd2d2efd" providerId="ADAL" clId="{0BD9064F-7CC0-4B6A-99FA-EAD4EC6606EA}" dt="2023-12-08T09:15:30.006" v="7379" actId="20577"/>
          <ac:spMkLst>
            <pc:docMk/>
            <pc:sldMk cId="0" sldId="278"/>
            <ac:spMk id="241" creationId="{00000000-0000-0000-0000-000000000000}"/>
          </ac:spMkLst>
        </pc:spChg>
        <pc:spChg chg="mod">
          <ac:chgData name="Josefina Mavrou" userId="92db4def-a981-4a79-b8cf-bbe0dd2d2efd" providerId="ADAL" clId="{0BD9064F-7CC0-4B6A-99FA-EAD4EC6606EA}" dt="2023-11-28T12:48:40.084" v="1601"/>
          <ac:spMkLst>
            <pc:docMk/>
            <pc:sldMk cId="0" sldId="278"/>
            <ac:spMk id="243" creationId="{00000000-0000-0000-0000-000000000000}"/>
          </ac:spMkLst>
        </pc:spChg>
        <pc:spChg chg="mod">
          <ac:chgData name="Josefina Mavrou" userId="92db4def-a981-4a79-b8cf-bbe0dd2d2efd" providerId="ADAL" clId="{0BD9064F-7CC0-4B6A-99FA-EAD4EC6606EA}" dt="2023-12-06T13:15:40.124" v="6150" actId="20577"/>
          <ac:spMkLst>
            <pc:docMk/>
            <pc:sldMk cId="0" sldId="278"/>
            <ac:spMk id="245" creationId="{00000000-0000-0000-0000-000000000000}"/>
          </ac:spMkLst>
        </pc:spChg>
      </pc:sldChg>
      <pc:sldChg chg="modSp mod">
        <pc:chgData name="Josefina Mavrou" userId="92db4def-a981-4a79-b8cf-bbe0dd2d2efd" providerId="ADAL" clId="{0BD9064F-7CC0-4B6A-99FA-EAD4EC6606EA}" dt="2023-12-06T13:16:38.554" v="6197" actId="20577"/>
        <pc:sldMkLst>
          <pc:docMk/>
          <pc:sldMk cId="0" sldId="279"/>
        </pc:sldMkLst>
        <pc:spChg chg="mod">
          <ac:chgData name="Josefina Mavrou" userId="92db4def-a981-4a79-b8cf-bbe0dd2d2efd" providerId="ADAL" clId="{0BD9064F-7CC0-4B6A-99FA-EAD4EC6606EA}" dt="2023-11-29T07:18:02.678" v="1758" actId="20577"/>
          <ac:spMkLst>
            <pc:docMk/>
            <pc:sldMk cId="0" sldId="279"/>
            <ac:spMk id="250" creationId="{00000000-0000-0000-0000-000000000000}"/>
          </ac:spMkLst>
        </pc:spChg>
        <pc:spChg chg="mod">
          <ac:chgData name="Josefina Mavrou" userId="92db4def-a981-4a79-b8cf-bbe0dd2d2efd" providerId="ADAL" clId="{0BD9064F-7CC0-4B6A-99FA-EAD4EC6606EA}" dt="2023-12-06T13:16:01.496" v="6170" actId="20577"/>
          <ac:spMkLst>
            <pc:docMk/>
            <pc:sldMk cId="0" sldId="279"/>
            <ac:spMk id="251" creationId="{00000000-0000-0000-0000-000000000000}"/>
          </ac:spMkLst>
        </pc:spChg>
        <pc:spChg chg="mod">
          <ac:chgData name="Josefina Mavrou" userId="92db4def-a981-4a79-b8cf-bbe0dd2d2efd" providerId="ADAL" clId="{0BD9064F-7CC0-4B6A-99FA-EAD4EC6606EA}" dt="2023-12-06T13:16:38.554" v="6197" actId="20577"/>
          <ac:spMkLst>
            <pc:docMk/>
            <pc:sldMk cId="0" sldId="279"/>
            <ac:spMk id="252" creationId="{00000000-0000-0000-0000-000000000000}"/>
          </ac:spMkLst>
        </pc:spChg>
        <pc:spChg chg="mod">
          <ac:chgData name="Josefina Mavrou" userId="92db4def-a981-4a79-b8cf-bbe0dd2d2efd" providerId="ADAL" clId="{0BD9064F-7CC0-4B6A-99FA-EAD4EC6606EA}" dt="2023-11-28T12:54:05.263" v="1643" actId="14100"/>
          <ac:spMkLst>
            <pc:docMk/>
            <pc:sldMk cId="0" sldId="279"/>
            <ac:spMk id="253" creationId="{00000000-0000-0000-0000-000000000000}"/>
          </ac:spMkLst>
        </pc:spChg>
        <pc:spChg chg="mod">
          <ac:chgData name="Josefina Mavrou" userId="92db4def-a981-4a79-b8cf-bbe0dd2d2efd" providerId="ADAL" clId="{0BD9064F-7CC0-4B6A-99FA-EAD4EC6606EA}" dt="2023-11-28T12:56:10.580" v="1650" actId="1076"/>
          <ac:spMkLst>
            <pc:docMk/>
            <pc:sldMk cId="0" sldId="279"/>
            <ac:spMk id="254" creationId="{00000000-0000-0000-0000-000000000000}"/>
          </ac:spMkLst>
        </pc:spChg>
        <pc:spChg chg="mod">
          <ac:chgData name="Josefina Mavrou" userId="92db4def-a981-4a79-b8cf-bbe0dd2d2efd" providerId="ADAL" clId="{0BD9064F-7CC0-4B6A-99FA-EAD4EC6606EA}" dt="2023-11-28T12:53:15.976" v="1640" actId="113"/>
          <ac:spMkLst>
            <pc:docMk/>
            <pc:sldMk cId="0" sldId="279"/>
            <ac:spMk id="258" creationId="{00000000-0000-0000-0000-000000000000}"/>
          </ac:spMkLst>
        </pc:spChg>
      </pc:sldChg>
      <pc:sldChg chg="modSp mod">
        <pc:chgData name="Josefina Mavrou" userId="92db4def-a981-4a79-b8cf-bbe0dd2d2efd" providerId="ADAL" clId="{0BD9064F-7CC0-4B6A-99FA-EAD4EC6606EA}" dt="2023-12-08T09:33:42.638" v="7424" actId="6549"/>
        <pc:sldMkLst>
          <pc:docMk/>
          <pc:sldMk cId="0" sldId="280"/>
        </pc:sldMkLst>
        <pc:spChg chg="mod">
          <ac:chgData name="Josefina Mavrou" userId="92db4def-a981-4a79-b8cf-bbe0dd2d2efd" providerId="ADAL" clId="{0BD9064F-7CC0-4B6A-99FA-EAD4EC6606EA}" dt="2023-11-29T07:18:39.167" v="1778" actId="20577"/>
          <ac:spMkLst>
            <pc:docMk/>
            <pc:sldMk cId="0" sldId="280"/>
            <ac:spMk id="263" creationId="{00000000-0000-0000-0000-000000000000}"/>
          </ac:spMkLst>
        </pc:spChg>
        <pc:spChg chg="mod">
          <ac:chgData name="Josefina Mavrou" userId="92db4def-a981-4a79-b8cf-bbe0dd2d2efd" providerId="ADAL" clId="{0BD9064F-7CC0-4B6A-99FA-EAD4EC6606EA}" dt="2023-12-06T13:17:00.384" v="6217" actId="20577"/>
          <ac:spMkLst>
            <pc:docMk/>
            <pc:sldMk cId="0" sldId="280"/>
            <ac:spMk id="264" creationId="{00000000-0000-0000-0000-000000000000}"/>
          </ac:spMkLst>
        </pc:spChg>
        <pc:spChg chg="mod">
          <ac:chgData name="Josefina Mavrou" userId="92db4def-a981-4a79-b8cf-bbe0dd2d2efd" providerId="ADAL" clId="{0BD9064F-7CC0-4B6A-99FA-EAD4EC6606EA}" dt="2023-12-06T13:17:12.124" v="6233" actId="20577"/>
          <ac:spMkLst>
            <pc:docMk/>
            <pc:sldMk cId="0" sldId="280"/>
            <ac:spMk id="265" creationId="{00000000-0000-0000-0000-000000000000}"/>
          </ac:spMkLst>
        </pc:spChg>
        <pc:spChg chg="mod">
          <ac:chgData name="Josefina Mavrou" userId="92db4def-a981-4a79-b8cf-bbe0dd2d2efd" providerId="ADAL" clId="{0BD9064F-7CC0-4B6A-99FA-EAD4EC6606EA}" dt="2023-11-29T06:56:34.393" v="1670" actId="14100"/>
          <ac:spMkLst>
            <pc:docMk/>
            <pc:sldMk cId="0" sldId="280"/>
            <ac:spMk id="266" creationId="{00000000-0000-0000-0000-000000000000}"/>
          </ac:spMkLst>
        </pc:spChg>
        <pc:spChg chg="mod">
          <ac:chgData name="Josefina Mavrou" userId="92db4def-a981-4a79-b8cf-bbe0dd2d2efd" providerId="ADAL" clId="{0BD9064F-7CC0-4B6A-99FA-EAD4EC6606EA}" dt="2023-11-29T06:56:42.548" v="1680" actId="20577"/>
          <ac:spMkLst>
            <pc:docMk/>
            <pc:sldMk cId="0" sldId="280"/>
            <ac:spMk id="267" creationId="{00000000-0000-0000-0000-000000000000}"/>
          </ac:spMkLst>
        </pc:spChg>
        <pc:spChg chg="mod">
          <ac:chgData name="Josefina Mavrou" userId="92db4def-a981-4a79-b8cf-bbe0dd2d2efd" providerId="ADAL" clId="{0BD9064F-7CC0-4B6A-99FA-EAD4EC6606EA}" dt="2023-12-08T09:33:42.638" v="7424" actId="6549"/>
          <ac:spMkLst>
            <pc:docMk/>
            <pc:sldMk cId="0" sldId="280"/>
            <ac:spMk id="268" creationId="{00000000-0000-0000-0000-000000000000}"/>
          </ac:spMkLst>
        </pc:spChg>
        <pc:spChg chg="mod">
          <ac:chgData name="Josefina Mavrou" userId="92db4def-a981-4a79-b8cf-bbe0dd2d2efd" providerId="ADAL" clId="{0BD9064F-7CC0-4B6A-99FA-EAD4EC6606EA}" dt="2023-11-29T07:24:53.326" v="1862" actId="1076"/>
          <ac:spMkLst>
            <pc:docMk/>
            <pc:sldMk cId="0" sldId="280"/>
            <ac:spMk id="270" creationId="{00000000-0000-0000-0000-000000000000}"/>
          </ac:spMkLst>
        </pc:spChg>
        <pc:spChg chg="mod">
          <ac:chgData name="Josefina Mavrou" userId="92db4def-a981-4a79-b8cf-bbe0dd2d2efd" providerId="ADAL" clId="{0BD9064F-7CC0-4B6A-99FA-EAD4EC6606EA}" dt="2023-11-29T07:21:18.236" v="1790" actId="1076"/>
          <ac:spMkLst>
            <pc:docMk/>
            <pc:sldMk cId="0" sldId="280"/>
            <ac:spMk id="272" creationId="{00000000-0000-0000-0000-000000000000}"/>
          </ac:spMkLst>
        </pc:spChg>
        <pc:spChg chg="mod">
          <ac:chgData name="Josefina Mavrou" userId="92db4def-a981-4a79-b8cf-bbe0dd2d2efd" providerId="ADAL" clId="{0BD9064F-7CC0-4B6A-99FA-EAD4EC6606EA}" dt="2023-11-29T07:47:42.208" v="1864" actId="1076"/>
          <ac:spMkLst>
            <pc:docMk/>
            <pc:sldMk cId="0" sldId="280"/>
            <ac:spMk id="274" creationId="{00000000-0000-0000-0000-000000000000}"/>
          </ac:spMkLst>
        </pc:spChg>
        <pc:spChg chg="mod">
          <ac:chgData name="Josefina Mavrou" userId="92db4def-a981-4a79-b8cf-bbe0dd2d2efd" providerId="ADAL" clId="{0BD9064F-7CC0-4B6A-99FA-EAD4EC6606EA}" dt="2023-11-29T07:21:23.246" v="1791" actId="1076"/>
          <ac:spMkLst>
            <pc:docMk/>
            <pc:sldMk cId="0" sldId="280"/>
            <ac:spMk id="275" creationId="{00000000-0000-0000-0000-000000000000}"/>
          </ac:spMkLst>
        </pc:spChg>
        <pc:spChg chg="mod">
          <ac:chgData name="Josefina Mavrou" userId="92db4def-a981-4a79-b8cf-bbe0dd2d2efd" providerId="ADAL" clId="{0BD9064F-7CC0-4B6A-99FA-EAD4EC6606EA}" dt="2023-11-29T07:48:33.647" v="1883" actId="1076"/>
          <ac:spMkLst>
            <pc:docMk/>
            <pc:sldMk cId="0" sldId="280"/>
            <ac:spMk id="278" creationId="{00000000-0000-0000-0000-000000000000}"/>
          </ac:spMkLst>
        </pc:spChg>
        <pc:spChg chg="mod">
          <ac:chgData name="Josefina Mavrou" userId="92db4def-a981-4a79-b8cf-bbe0dd2d2efd" providerId="ADAL" clId="{0BD9064F-7CC0-4B6A-99FA-EAD4EC6606EA}" dt="2023-11-29T07:21:51.346" v="1793" actId="1076"/>
          <ac:spMkLst>
            <pc:docMk/>
            <pc:sldMk cId="0" sldId="280"/>
            <ac:spMk id="279" creationId="{00000000-0000-0000-0000-000000000000}"/>
          </ac:spMkLst>
        </pc:spChg>
        <pc:spChg chg="mod">
          <ac:chgData name="Josefina Mavrou" userId="92db4def-a981-4a79-b8cf-bbe0dd2d2efd" providerId="ADAL" clId="{0BD9064F-7CC0-4B6A-99FA-EAD4EC6606EA}" dt="2023-11-29T07:24:16.970" v="1823" actId="14100"/>
          <ac:spMkLst>
            <pc:docMk/>
            <pc:sldMk cId="0" sldId="280"/>
            <ac:spMk id="283" creationId="{00000000-0000-0000-0000-000000000000}"/>
          </ac:spMkLst>
        </pc:spChg>
        <pc:spChg chg="mod">
          <ac:chgData name="Josefina Mavrou" userId="92db4def-a981-4a79-b8cf-bbe0dd2d2efd" providerId="ADAL" clId="{0BD9064F-7CC0-4B6A-99FA-EAD4EC6606EA}" dt="2023-11-29T07:23:55.036" v="1795" actId="1076"/>
          <ac:spMkLst>
            <pc:docMk/>
            <pc:sldMk cId="0" sldId="280"/>
            <ac:spMk id="285" creationId="{00000000-0000-0000-0000-000000000000}"/>
          </ac:spMkLst>
        </pc:spChg>
        <pc:spChg chg="mod">
          <ac:chgData name="Josefina Mavrou" userId="92db4def-a981-4a79-b8cf-bbe0dd2d2efd" providerId="ADAL" clId="{0BD9064F-7CC0-4B6A-99FA-EAD4EC6606EA}" dt="2023-11-29T07:47:58.108" v="1881" actId="1076"/>
          <ac:spMkLst>
            <pc:docMk/>
            <pc:sldMk cId="0" sldId="280"/>
            <ac:spMk id="287" creationId="{00000000-0000-0000-0000-000000000000}"/>
          </ac:spMkLst>
        </pc:spChg>
      </pc:sldChg>
      <pc:sldChg chg="modSp mod">
        <pc:chgData name="Josefina Mavrou" userId="92db4def-a981-4a79-b8cf-bbe0dd2d2efd" providerId="ADAL" clId="{0BD9064F-7CC0-4B6A-99FA-EAD4EC6606EA}" dt="2023-12-06T13:18:54.344" v="6331" actId="20577"/>
        <pc:sldMkLst>
          <pc:docMk/>
          <pc:sldMk cId="0" sldId="281"/>
        </pc:sldMkLst>
        <pc:spChg chg="mod">
          <ac:chgData name="Josefina Mavrou" userId="92db4def-a981-4a79-b8cf-bbe0dd2d2efd" providerId="ADAL" clId="{0BD9064F-7CC0-4B6A-99FA-EAD4EC6606EA}" dt="2023-11-29T07:59:06.236" v="1890" actId="20577"/>
          <ac:spMkLst>
            <pc:docMk/>
            <pc:sldMk cId="0" sldId="281"/>
            <ac:spMk id="292" creationId="{00000000-0000-0000-0000-000000000000}"/>
          </ac:spMkLst>
        </pc:spChg>
        <pc:spChg chg="mod">
          <ac:chgData name="Josefina Mavrou" userId="92db4def-a981-4a79-b8cf-bbe0dd2d2efd" providerId="ADAL" clId="{0BD9064F-7CC0-4B6A-99FA-EAD4EC6606EA}" dt="2023-12-06T13:17:25.774" v="6253" actId="20577"/>
          <ac:spMkLst>
            <pc:docMk/>
            <pc:sldMk cId="0" sldId="281"/>
            <ac:spMk id="293" creationId="{00000000-0000-0000-0000-000000000000}"/>
          </ac:spMkLst>
        </pc:spChg>
        <pc:spChg chg="mod">
          <ac:chgData name="Josefina Mavrou" userId="92db4def-a981-4a79-b8cf-bbe0dd2d2efd" providerId="ADAL" clId="{0BD9064F-7CC0-4B6A-99FA-EAD4EC6606EA}" dt="2023-12-06T13:17:34.934" v="6272" actId="20577"/>
          <ac:spMkLst>
            <pc:docMk/>
            <pc:sldMk cId="0" sldId="281"/>
            <ac:spMk id="294" creationId="{00000000-0000-0000-0000-000000000000}"/>
          </ac:spMkLst>
        </pc:spChg>
        <pc:spChg chg="mod">
          <ac:chgData name="Josefina Mavrou" userId="92db4def-a981-4a79-b8cf-bbe0dd2d2efd" providerId="ADAL" clId="{0BD9064F-7CC0-4B6A-99FA-EAD4EC6606EA}" dt="2023-12-06T13:18:54.344" v="6331" actId="20577"/>
          <ac:spMkLst>
            <pc:docMk/>
            <pc:sldMk cId="0" sldId="281"/>
            <ac:spMk id="295" creationId="{00000000-0000-0000-0000-000000000000}"/>
          </ac:spMkLst>
        </pc:spChg>
        <pc:spChg chg="mod">
          <ac:chgData name="Josefina Mavrou" userId="92db4def-a981-4a79-b8cf-bbe0dd2d2efd" providerId="ADAL" clId="{0BD9064F-7CC0-4B6A-99FA-EAD4EC6606EA}" dt="2023-12-06T13:18:23.053" v="6291" actId="20577"/>
          <ac:spMkLst>
            <pc:docMk/>
            <pc:sldMk cId="0" sldId="281"/>
            <ac:spMk id="296" creationId="{00000000-0000-0000-0000-000000000000}"/>
          </ac:spMkLst>
        </pc:spChg>
        <pc:spChg chg="mod">
          <ac:chgData name="Josefina Mavrou" userId="92db4def-a981-4a79-b8cf-bbe0dd2d2efd" providerId="ADAL" clId="{0BD9064F-7CC0-4B6A-99FA-EAD4EC6606EA}" dt="2023-12-06T13:18:34.188" v="6312" actId="20577"/>
          <ac:spMkLst>
            <pc:docMk/>
            <pc:sldMk cId="0" sldId="281"/>
            <ac:spMk id="298" creationId="{00000000-0000-0000-0000-000000000000}"/>
          </ac:spMkLst>
        </pc:spChg>
        <pc:spChg chg="mod">
          <ac:chgData name="Josefina Mavrou" userId="92db4def-a981-4a79-b8cf-bbe0dd2d2efd" providerId="ADAL" clId="{0BD9064F-7CC0-4B6A-99FA-EAD4EC6606EA}" dt="2023-11-29T08:01:45.694" v="1903" actId="14100"/>
          <ac:spMkLst>
            <pc:docMk/>
            <pc:sldMk cId="0" sldId="281"/>
            <ac:spMk id="301" creationId="{00000000-0000-0000-0000-000000000000}"/>
          </ac:spMkLst>
        </pc:spChg>
      </pc:sldChg>
      <pc:sldChg chg="modSp mod">
        <pc:chgData name="Josefina Mavrou" userId="92db4def-a981-4a79-b8cf-bbe0dd2d2efd" providerId="ADAL" clId="{0BD9064F-7CC0-4B6A-99FA-EAD4EC6606EA}" dt="2023-12-08T09:32:46.691" v="7389" actId="20577"/>
        <pc:sldMkLst>
          <pc:docMk/>
          <pc:sldMk cId="0" sldId="282"/>
        </pc:sldMkLst>
        <pc:spChg chg="mod">
          <ac:chgData name="Josefina Mavrou" userId="92db4def-a981-4a79-b8cf-bbe0dd2d2efd" providerId="ADAL" clId="{0BD9064F-7CC0-4B6A-99FA-EAD4EC6606EA}" dt="2023-11-29T08:02:30.066" v="1908" actId="20577"/>
          <ac:spMkLst>
            <pc:docMk/>
            <pc:sldMk cId="0" sldId="282"/>
            <ac:spMk id="307" creationId="{00000000-0000-0000-0000-000000000000}"/>
          </ac:spMkLst>
        </pc:spChg>
        <pc:spChg chg="mod">
          <ac:chgData name="Josefina Mavrou" userId="92db4def-a981-4a79-b8cf-bbe0dd2d2efd" providerId="ADAL" clId="{0BD9064F-7CC0-4B6A-99FA-EAD4EC6606EA}" dt="2023-12-06T13:19:09.084" v="6351" actId="20577"/>
          <ac:spMkLst>
            <pc:docMk/>
            <pc:sldMk cId="0" sldId="282"/>
            <ac:spMk id="308" creationId="{00000000-0000-0000-0000-000000000000}"/>
          </ac:spMkLst>
        </pc:spChg>
        <pc:spChg chg="mod">
          <ac:chgData name="Josefina Mavrou" userId="92db4def-a981-4a79-b8cf-bbe0dd2d2efd" providerId="ADAL" clId="{0BD9064F-7CC0-4B6A-99FA-EAD4EC6606EA}" dt="2023-11-29T08:11:31.369" v="1923" actId="255"/>
          <ac:spMkLst>
            <pc:docMk/>
            <pc:sldMk cId="0" sldId="282"/>
            <ac:spMk id="310" creationId="{00000000-0000-0000-0000-000000000000}"/>
          </ac:spMkLst>
        </pc:spChg>
        <pc:spChg chg="mod">
          <ac:chgData name="Josefina Mavrou" userId="92db4def-a981-4a79-b8cf-bbe0dd2d2efd" providerId="ADAL" clId="{0BD9064F-7CC0-4B6A-99FA-EAD4EC6606EA}" dt="2023-12-08T09:32:46.691" v="7389" actId="20577"/>
          <ac:spMkLst>
            <pc:docMk/>
            <pc:sldMk cId="0" sldId="282"/>
            <ac:spMk id="311" creationId="{00000000-0000-0000-0000-000000000000}"/>
          </ac:spMkLst>
        </pc:spChg>
        <pc:spChg chg="mod">
          <ac:chgData name="Josefina Mavrou" userId="92db4def-a981-4a79-b8cf-bbe0dd2d2efd" providerId="ADAL" clId="{0BD9064F-7CC0-4B6A-99FA-EAD4EC6606EA}" dt="2023-11-29T08:12:14.627" v="1927" actId="255"/>
          <ac:spMkLst>
            <pc:docMk/>
            <pc:sldMk cId="0" sldId="282"/>
            <ac:spMk id="313" creationId="{00000000-0000-0000-0000-000000000000}"/>
          </ac:spMkLst>
        </pc:spChg>
        <pc:spChg chg="mod">
          <ac:chgData name="Josefina Mavrou" userId="92db4def-a981-4a79-b8cf-bbe0dd2d2efd" providerId="ADAL" clId="{0BD9064F-7CC0-4B6A-99FA-EAD4EC6606EA}" dt="2023-12-06T13:19:48.803" v="6370" actId="20577"/>
          <ac:spMkLst>
            <pc:docMk/>
            <pc:sldMk cId="0" sldId="282"/>
            <ac:spMk id="315" creationId="{00000000-0000-0000-0000-000000000000}"/>
          </ac:spMkLst>
        </pc:spChg>
      </pc:sldChg>
      <pc:sldChg chg="modSp mod">
        <pc:chgData name="Josefina Mavrou" userId="92db4def-a981-4a79-b8cf-bbe0dd2d2efd" providerId="ADAL" clId="{0BD9064F-7CC0-4B6A-99FA-EAD4EC6606EA}" dt="2023-12-06T13:20:43.203" v="6408" actId="20577"/>
        <pc:sldMkLst>
          <pc:docMk/>
          <pc:sldMk cId="0" sldId="283"/>
        </pc:sldMkLst>
        <pc:spChg chg="mod">
          <ac:chgData name="Josefina Mavrou" userId="92db4def-a981-4a79-b8cf-bbe0dd2d2efd" providerId="ADAL" clId="{0BD9064F-7CC0-4B6A-99FA-EAD4EC6606EA}" dt="2023-11-29T08:14:24.732" v="1937" actId="20577"/>
          <ac:spMkLst>
            <pc:docMk/>
            <pc:sldMk cId="0" sldId="283"/>
            <ac:spMk id="321" creationId="{00000000-0000-0000-0000-000000000000}"/>
          </ac:spMkLst>
        </pc:spChg>
        <pc:spChg chg="mod">
          <ac:chgData name="Josefina Mavrou" userId="92db4def-a981-4a79-b8cf-bbe0dd2d2efd" providerId="ADAL" clId="{0BD9064F-7CC0-4B6A-99FA-EAD4EC6606EA}" dt="2023-12-06T13:20:01.943" v="6390" actId="20577"/>
          <ac:spMkLst>
            <pc:docMk/>
            <pc:sldMk cId="0" sldId="283"/>
            <ac:spMk id="322" creationId="{00000000-0000-0000-0000-000000000000}"/>
          </ac:spMkLst>
        </pc:spChg>
        <pc:spChg chg="mod">
          <ac:chgData name="Josefina Mavrou" userId="92db4def-a981-4a79-b8cf-bbe0dd2d2efd" providerId="ADAL" clId="{0BD9064F-7CC0-4B6A-99FA-EAD4EC6606EA}" dt="2023-11-29T08:14:48.090" v="1939" actId="113"/>
          <ac:spMkLst>
            <pc:docMk/>
            <pc:sldMk cId="0" sldId="283"/>
            <ac:spMk id="324" creationId="{00000000-0000-0000-0000-000000000000}"/>
          </ac:spMkLst>
        </pc:spChg>
        <pc:spChg chg="mod">
          <ac:chgData name="Josefina Mavrou" userId="92db4def-a981-4a79-b8cf-bbe0dd2d2efd" providerId="ADAL" clId="{0BD9064F-7CC0-4B6A-99FA-EAD4EC6606EA}" dt="2023-11-29T08:15:09.014" v="1941" actId="113"/>
          <ac:spMkLst>
            <pc:docMk/>
            <pc:sldMk cId="0" sldId="283"/>
            <ac:spMk id="325" creationId="{00000000-0000-0000-0000-000000000000}"/>
          </ac:spMkLst>
        </pc:spChg>
        <pc:spChg chg="mod">
          <ac:chgData name="Josefina Mavrou" userId="92db4def-a981-4a79-b8cf-bbe0dd2d2efd" providerId="ADAL" clId="{0BD9064F-7CC0-4B6A-99FA-EAD4EC6606EA}" dt="2023-12-06T13:20:43.203" v="6408" actId="20577"/>
          <ac:spMkLst>
            <pc:docMk/>
            <pc:sldMk cId="0" sldId="283"/>
            <ac:spMk id="328" creationId="{00000000-0000-0000-0000-000000000000}"/>
          </ac:spMkLst>
        </pc:spChg>
      </pc:sldChg>
      <pc:sldChg chg="addSp delSp modSp mod">
        <pc:chgData name="Josefina Mavrou" userId="92db4def-a981-4a79-b8cf-bbe0dd2d2efd" providerId="ADAL" clId="{0BD9064F-7CC0-4B6A-99FA-EAD4EC6606EA}" dt="2023-12-08T09:33:30.115" v="7412" actId="20577"/>
        <pc:sldMkLst>
          <pc:docMk/>
          <pc:sldMk cId="0" sldId="284"/>
        </pc:sldMkLst>
        <pc:spChg chg="mod">
          <ac:chgData name="Josefina Mavrou" userId="92db4def-a981-4a79-b8cf-bbe0dd2d2efd" providerId="ADAL" clId="{0BD9064F-7CC0-4B6A-99FA-EAD4EC6606EA}" dt="2023-11-29T08:15:55.445" v="1948" actId="20577"/>
          <ac:spMkLst>
            <pc:docMk/>
            <pc:sldMk cId="0" sldId="284"/>
            <ac:spMk id="333" creationId="{00000000-0000-0000-0000-000000000000}"/>
          </ac:spMkLst>
        </pc:spChg>
        <pc:spChg chg="mod">
          <ac:chgData name="Josefina Mavrou" userId="92db4def-a981-4a79-b8cf-bbe0dd2d2efd" providerId="ADAL" clId="{0BD9064F-7CC0-4B6A-99FA-EAD4EC6606EA}" dt="2023-12-06T13:20:59.433" v="6430" actId="20577"/>
          <ac:spMkLst>
            <pc:docMk/>
            <pc:sldMk cId="0" sldId="284"/>
            <ac:spMk id="334" creationId="{00000000-0000-0000-0000-000000000000}"/>
          </ac:spMkLst>
        </pc:spChg>
        <pc:spChg chg="mod">
          <ac:chgData name="Josefina Mavrou" userId="92db4def-a981-4a79-b8cf-bbe0dd2d2efd" providerId="ADAL" clId="{0BD9064F-7CC0-4B6A-99FA-EAD4EC6606EA}" dt="2023-11-29T08:38:13.725" v="1950"/>
          <ac:spMkLst>
            <pc:docMk/>
            <pc:sldMk cId="0" sldId="284"/>
            <ac:spMk id="335" creationId="{00000000-0000-0000-0000-000000000000}"/>
          </ac:spMkLst>
        </pc:spChg>
        <pc:spChg chg="mod">
          <ac:chgData name="Josefina Mavrou" userId="92db4def-a981-4a79-b8cf-bbe0dd2d2efd" providerId="ADAL" clId="{0BD9064F-7CC0-4B6A-99FA-EAD4EC6606EA}" dt="2023-11-29T08:38:42.367" v="1999" actId="20577"/>
          <ac:spMkLst>
            <pc:docMk/>
            <pc:sldMk cId="0" sldId="284"/>
            <ac:spMk id="337" creationId="{00000000-0000-0000-0000-000000000000}"/>
          </ac:spMkLst>
        </pc:spChg>
        <pc:spChg chg="mod">
          <ac:chgData name="Josefina Mavrou" userId="92db4def-a981-4a79-b8cf-bbe0dd2d2efd" providerId="ADAL" clId="{0BD9064F-7CC0-4B6A-99FA-EAD4EC6606EA}" dt="2023-11-29T09:28:26.845" v="2147" actId="207"/>
          <ac:spMkLst>
            <pc:docMk/>
            <pc:sldMk cId="0" sldId="284"/>
            <ac:spMk id="338" creationId="{00000000-0000-0000-0000-000000000000}"/>
          </ac:spMkLst>
        </pc:spChg>
        <pc:spChg chg="mod">
          <ac:chgData name="Josefina Mavrou" userId="92db4def-a981-4a79-b8cf-bbe0dd2d2efd" providerId="ADAL" clId="{0BD9064F-7CC0-4B6A-99FA-EAD4EC6606EA}" dt="2023-11-29T09:28:53.474" v="2149"/>
          <ac:spMkLst>
            <pc:docMk/>
            <pc:sldMk cId="0" sldId="284"/>
            <ac:spMk id="339" creationId="{00000000-0000-0000-0000-000000000000}"/>
          </ac:spMkLst>
        </pc:spChg>
        <pc:spChg chg="mod">
          <ac:chgData name="Josefina Mavrou" userId="92db4def-a981-4a79-b8cf-bbe0dd2d2efd" providerId="ADAL" clId="{0BD9064F-7CC0-4B6A-99FA-EAD4EC6606EA}" dt="2023-11-29T09:28:30.729" v="2148" actId="1076"/>
          <ac:spMkLst>
            <pc:docMk/>
            <pc:sldMk cId="0" sldId="284"/>
            <ac:spMk id="343" creationId="{00000000-0000-0000-0000-000000000000}"/>
          </ac:spMkLst>
        </pc:spChg>
        <pc:spChg chg="mod">
          <ac:chgData name="Josefina Mavrou" userId="92db4def-a981-4a79-b8cf-bbe0dd2d2efd" providerId="ADAL" clId="{0BD9064F-7CC0-4B6A-99FA-EAD4EC6606EA}" dt="2023-11-29T09:29:23.399" v="2150"/>
          <ac:spMkLst>
            <pc:docMk/>
            <pc:sldMk cId="0" sldId="284"/>
            <ac:spMk id="345" creationId="{00000000-0000-0000-0000-000000000000}"/>
          </ac:spMkLst>
        </pc:spChg>
        <pc:spChg chg="mod">
          <ac:chgData name="Josefina Mavrou" userId="92db4def-a981-4a79-b8cf-bbe0dd2d2efd" providerId="ADAL" clId="{0BD9064F-7CC0-4B6A-99FA-EAD4EC6606EA}" dt="2023-11-29T08:38:30.303" v="1987" actId="20577"/>
          <ac:spMkLst>
            <pc:docMk/>
            <pc:sldMk cId="0" sldId="284"/>
            <ac:spMk id="347" creationId="{00000000-0000-0000-0000-000000000000}"/>
          </ac:spMkLst>
        </pc:spChg>
        <pc:spChg chg="mod">
          <ac:chgData name="Josefina Mavrou" userId="92db4def-a981-4a79-b8cf-bbe0dd2d2efd" providerId="ADAL" clId="{0BD9064F-7CC0-4B6A-99FA-EAD4EC6606EA}" dt="2023-12-08T09:33:30.115" v="7412" actId="20577"/>
          <ac:spMkLst>
            <pc:docMk/>
            <pc:sldMk cId="0" sldId="284"/>
            <ac:spMk id="348" creationId="{00000000-0000-0000-0000-000000000000}"/>
          </ac:spMkLst>
        </pc:spChg>
        <pc:spChg chg="add del mod">
          <ac:chgData name="Josefina Mavrou" userId="92db4def-a981-4a79-b8cf-bbe0dd2d2efd" providerId="ADAL" clId="{0BD9064F-7CC0-4B6A-99FA-EAD4EC6606EA}" dt="2023-11-29T09:25:22.619" v="2111" actId="1076"/>
          <ac:spMkLst>
            <pc:docMk/>
            <pc:sldMk cId="0" sldId="284"/>
            <ac:spMk id="350" creationId="{00000000-0000-0000-0000-000000000000}"/>
          </ac:spMkLst>
        </pc:spChg>
        <pc:spChg chg="mod">
          <ac:chgData name="Josefina Mavrou" userId="92db4def-a981-4a79-b8cf-bbe0dd2d2efd" providerId="ADAL" clId="{0BD9064F-7CC0-4B6A-99FA-EAD4EC6606EA}" dt="2023-11-29T09:25:44.024" v="2113" actId="1076"/>
          <ac:spMkLst>
            <pc:docMk/>
            <pc:sldMk cId="0" sldId="284"/>
            <ac:spMk id="352" creationId="{00000000-0000-0000-0000-000000000000}"/>
          </ac:spMkLst>
        </pc:spChg>
        <pc:spChg chg="mod">
          <ac:chgData name="Josefina Mavrou" userId="92db4def-a981-4a79-b8cf-bbe0dd2d2efd" providerId="ADAL" clId="{0BD9064F-7CC0-4B6A-99FA-EAD4EC6606EA}" dt="2023-11-29T08:47:18.238" v="2001" actId="1076"/>
          <ac:spMkLst>
            <pc:docMk/>
            <pc:sldMk cId="0" sldId="284"/>
            <ac:spMk id="354" creationId="{00000000-0000-0000-0000-000000000000}"/>
          </ac:spMkLst>
        </pc:spChg>
        <pc:spChg chg="mod">
          <ac:chgData name="Josefina Mavrou" userId="92db4def-a981-4a79-b8cf-bbe0dd2d2efd" providerId="ADAL" clId="{0BD9064F-7CC0-4B6A-99FA-EAD4EC6606EA}" dt="2023-11-29T09:27:06.531" v="2120" actId="1076"/>
          <ac:spMkLst>
            <pc:docMk/>
            <pc:sldMk cId="0" sldId="284"/>
            <ac:spMk id="356" creationId="{00000000-0000-0000-0000-000000000000}"/>
          </ac:spMkLst>
        </pc:spChg>
        <pc:spChg chg="mod">
          <ac:chgData name="Josefina Mavrou" userId="92db4def-a981-4a79-b8cf-bbe0dd2d2efd" providerId="ADAL" clId="{0BD9064F-7CC0-4B6A-99FA-EAD4EC6606EA}" dt="2023-11-29T09:26:01.239" v="2115" actId="1076"/>
          <ac:spMkLst>
            <pc:docMk/>
            <pc:sldMk cId="0" sldId="284"/>
            <ac:spMk id="359" creationId="{00000000-0000-0000-0000-000000000000}"/>
          </ac:spMkLst>
        </pc:spChg>
        <pc:spChg chg="mod">
          <ac:chgData name="Josefina Mavrou" userId="92db4def-a981-4a79-b8cf-bbe0dd2d2efd" providerId="ADAL" clId="{0BD9064F-7CC0-4B6A-99FA-EAD4EC6606EA}" dt="2023-11-29T08:47:36.931" v="2003" actId="1076"/>
          <ac:spMkLst>
            <pc:docMk/>
            <pc:sldMk cId="0" sldId="284"/>
            <ac:spMk id="360" creationId="{00000000-0000-0000-0000-000000000000}"/>
          </ac:spMkLst>
        </pc:spChg>
        <pc:spChg chg="mod">
          <ac:chgData name="Josefina Mavrou" userId="92db4def-a981-4a79-b8cf-bbe0dd2d2efd" providerId="ADAL" clId="{0BD9064F-7CC0-4B6A-99FA-EAD4EC6606EA}" dt="2023-11-29T08:51:47.152" v="2005" actId="1076"/>
          <ac:spMkLst>
            <pc:docMk/>
            <pc:sldMk cId="0" sldId="284"/>
            <ac:spMk id="363" creationId="{00000000-0000-0000-0000-000000000000}"/>
          </ac:spMkLst>
        </pc:spChg>
        <pc:spChg chg="mod">
          <ac:chgData name="Josefina Mavrou" userId="92db4def-a981-4a79-b8cf-bbe0dd2d2efd" providerId="ADAL" clId="{0BD9064F-7CC0-4B6A-99FA-EAD4EC6606EA}" dt="2023-11-29T09:29:47.849" v="2152" actId="1076"/>
          <ac:spMkLst>
            <pc:docMk/>
            <pc:sldMk cId="0" sldId="284"/>
            <ac:spMk id="365" creationId="{00000000-0000-0000-0000-000000000000}"/>
          </ac:spMkLst>
        </pc:spChg>
      </pc:sldChg>
      <pc:sldChg chg="modSp mod">
        <pc:chgData name="Josefina Mavrou" userId="92db4def-a981-4a79-b8cf-bbe0dd2d2efd" providerId="ADAL" clId="{0BD9064F-7CC0-4B6A-99FA-EAD4EC6606EA}" dt="2023-12-08T09:34:20.342" v="7427" actId="313"/>
        <pc:sldMkLst>
          <pc:docMk/>
          <pc:sldMk cId="0" sldId="285"/>
        </pc:sldMkLst>
        <pc:spChg chg="mod">
          <ac:chgData name="Josefina Mavrou" userId="92db4def-a981-4a79-b8cf-bbe0dd2d2efd" providerId="ADAL" clId="{0BD9064F-7CC0-4B6A-99FA-EAD4EC6606EA}" dt="2023-11-29T09:37:33.090" v="2157" actId="20577"/>
          <ac:spMkLst>
            <pc:docMk/>
            <pc:sldMk cId="0" sldId="285"/>
            <ac:spMk id="370" creationId="{00000000-0000-0000-0000-000000000000}"/>
          </ac:spMkLst>
        </pc:spChg>
        <pc:spChg chg="mod">
          <ac:chgData name="Josefina Mavrou" userId="92db4def-a981-4a79-b8cf-bbe0dd2d2efd" providerId="ADAL" clId="{0BD9064F-7CC0-4B6A-99FA-EAD4EC6606EA}" dt="2023-12-06T13:28:15.822" v="6477" actId="6549"/>
          <ac:spMkLst>
            <pc:docMk/>
            <pc:sldMk cId="0" sldId="285"/>
            <ac:spMk id="371" creationId="{00000000-0000-0000-0000-000000000000}"/>
          </ac:spMkLst>
        </pc:spChg>
        <pc:spChg chg="mod">
          <ac:chgData name="Josefina Mavrou" userId="92db4def-a981-4a79-b8cf-bbe0dd2d2efd" providerId="ADAL" clId="{0BD9064F-7CC0-4B6A-99FA-EAD4EC6606EA}" dt="2023-12-08T09:34:20.342" v="7427" actId="313"/>
          <ac:spMkLst>
            <pc:docMk/>
            <pc:sldMk cId="0" sldId="285"/>
            <ac:spMk id="372" creationId="{00000000-0000-0000-0000-000000000000}"/>
          </ac:spMkLst>
        </pc:spChg>
        <pc:picChg chg="mod">
          <ac:chgData name="Josefina Mavrou" userId="92db4def-a981-4a79-b8cf-bbe0dd2d2efd" providerId="ADAL" clId="{0BD9064F-7CC0-4B6A-99FA-EAD4EC6606EA}" dt="2023-11-29T09:46:12.287" v="2167" actId="14100"/>
          <ac:picMkLst>
            <pc:docMk/>
            <pc:sldMk cId="0" sldId="285"/>
            <ac:picMk id="373" creationId="{00000000-0000-0000-0000-000000000000}"/>
          </ac:picMkLst>
        </pc:picChg>
      </pc:sldChg>
      <pc:sldChg chg="modSp mod">
        <pc:chgData name="Josefina Mavrou" userId="92db4def-a981-4a79-b8cf-bbe0dd2d2efd" providerId="ADAL" clId="{0BD9064F-7CC0-4B6A-99FA-EAD4EC6606EA}" dt="2023-12-06T13:30:22.302" v="6660" actId="20577"/>
        <pc:sldMkLst>
          <pc:docMk/>
          <pc:sldMk cId="0" sldId="286"/>
        </pc:sldMkLst>
        <pc:spChg chg="mod">
          <ac:chgData name="Josefina Mavrou" userId="92db4def-a981-4a79-b8cf-bbe0dd2d2efd" providerId="ADAL" clId="{0BD9064F-7CC0-4B6A-99FA-EAD4EC6606EA}" dt="2023-12-06T13:29:55.062" v="6630" actId="6549"/>
          <ac:spMkLst>
            <pc:docMk/>
            <pc:sldMk cId="0" sldId="286"/>
            <ac:spMk id="380" creationId="{00000000-0000-0000-0000-000000000000}"/>
          </ac:spMkLst>
        </pc:spChg>
        <pc:spChg chg="mod">
          <ac:chgData name="Josefina Mavrou" userId="92db4def-a981-4a79-b8cf-bbe0dd2d2efd" providerId="ADAL" clId="{0BD9064F-7CC0-4B6A-99FA-EAD4EC6606EA}" dt="2023-12-06T13:30:22.302" v="6660" actId="20577"/>
          <ac:spMkLst>
            <pc:docMk/>
            <pc:sldMk cId="0" sldId="286"/>
            <ac:spMk id="381" creationId="{00000000-0000-0000-0000-000000000000}"/>
          </ac:spMkLst>
        </pc:spChg>
        <pc:spChg chg="mod">
          <ac:chgData name="Josefina Mavrou" userId="92db4def-a981-4a79-b8cf-bbe0dd2d2efd" providerId="ADAL" clId="{0BD9064F-7CC0-4B6A-99FA-EAD4EC6606EA}" dt="2023-11-29T09:47:00.492" v="2173" actId="20577"/>
          <ac:spMkLst>
            <pc:docMk/>
            <pc:sldMk cId="0" sldId="286"/>
            <ac:spMk id="383" creationId="{00000000-0000-0000-0000-000000000000}"/>
          </ac:spMkLst>
        </pc:spChg>
        <pc:picChg chg="mod">
          <ac:chgData name="Josefina Mavrou" userId="92db4def-a981-4a79-b8cf-bbe0dd2d2efd" providerId="ADAL" clId="{0BD9064F-7CC0-4B6A-99FA-EAD4EC6606EA}" dt="2023-11-29T09:59:11.806" v="2181" actId="1076"/>
          <ac:picMkLst>
            <pc:docMk/>
            <pc:sldMk cId="0" sldId="286"/>
            <ac:picMk id="382" creationId="{00000000-0000-0000-0000-000000000000}"/>
          </ac:picMkLst>
        </pc:picChg>
      </pc:sldChg>
      <pc:sldChg chg="modSp mod">
        <pc:chgData name="Josefina Mavrou" userId="92db4def-a981-4a79-b8cf-bbe0dd2d2efd" providerId="ADAL" clId="{0BD9064F-7CC0-4B6A-99FA-EAD4EC6606EA}" dt="2023-12-07T10:16:33.878" v="6790" actId="20577"/>
        <pc:sldMkLst>
          <pc:docMk/>
          <pc:sldMk cId="0" sldId="287"/>
        </pc:sldMkLst>
        <pc:spChg chg="mod">
          <ac:chgData name="Josefina Mavrou" userId="92db4def-a981-4a79-b8cf-bbe0dd2d2efd" providerId="ADAL" clId="{0BD9064F-7CC0-4B6A-99FA-EAD4EC6606EA}" dt="2023-12-07T10:16:33.878" v="6790" actId="20577"/>
          <ac:spMkLst>
            <pc:docMk/>
            <pc:sldMk cId="0" sldId="287"/>
            <ac:spMk id="388" creationId="{00000000-0000-0000-0000-000000000000}"/>
          </ac:spMkLst>
        </pc:spChg>
        <pc:spChg chg="mod">
          <ac:chgData name="Josefina Mavrou" userId="92db4def-a981-4a79-b8cf-bbe0dd2d2efd" providerId="ADAL" clId="{0BD9064F-7CC0-4B6A-99FA-EAD4EC6606EA}" dt="2023-12-07T10:15:12.446" v="6784" actId="6549"/>
          <ac:spMkLst>
            <pc:docMk/>
            <pc:sldMk cId="0" sldId="287"/>
            <ac:spMk id="390" creationId="{00000000-0000-0000-0000-000000000000}"/>
          </ac:spMkLst>
        </pc:spChg>
        <pc:spChg chg="mod">
          <ac:chgData name="Josefina Mavrou" userId="92db4def-a981-4a79-b8cf-bbe0dd2d2efd" providerId="ADAL" clId="{0BD9064F-7CC0-4B6A-99FA-EAD4EC6606EA}" dt="2023-11-29T10:04:11.275" v="2187" actId="20577"/>
          <ac:spMkLst>
            <pc:docMk/>
            <pc:sldMk cId="0" sldId="287"/>
            <ac:spMk id="392" creationId="{00000000-0000-0000-0000-000000000000}"/>
          </ac:spMkLst>
        </pc:spChg>
        <pc:picChg chg="mod">
          <ac:chgData name="Josefina Mavrou" userId="92db4def-a981-4a79-b8cf-bbe0dd2d2efd" providerId="ADAL" clId="{0BD9064F-7CC0-4B6A-99FA-EAD4EC6606EA}" dt="2023-11-29T10:06:52.112" v="2198" actId="14100"/>
          <ac:picMkLst>
            <pc:docMk/>
            <pc:sldMk cId="0" sldId="287"/>
            <ac:picMk id="391" creationId="{00000000-0000-0000-0000-000000000000}"/>
          </ac:picMkLst>
        </pc:picChg>
      </pc:sldChg>
      <pc:sldChg chg="modSp mod">
        <pc:chgData name="Josefina Mavrou" userId="92db4def-a981-4a79-b8cf-bbe0dd2d2efd" providerId="ADAL" clId="{0BD9064F-7CC0-4B6A-99FA-EAD4EC6606EA}" dt="2023-12-07T10:17:23.655" v="6795" actId="20577"/>
        <pc:sldMkLst>
          <pc:docMk/>
          <pc:sldMk cId="0" sldId="288"/>
        </pc:sldMkLst>
        <pc:spChg chg="mod">
          <ac:chgData name="Josefina Mavrou" userId="92db4def-a981-4a79-b8cf-bbe0dd2d2efd" providerId="ADAL" clId="{0BD9064F-7CC0-4B6A-99FA-EAD4EC6606EA}" dt="2023-12-07T10:16:52.654" v="6792"/>
          <ac:spMkLst>
            <pc:docMk/>
            <pc:sldMk cId="0" sldId="288"/>
            <ac:spMk id="397" creationId="{00000000-0000-0000-0000-000000000000}"/>
          </ac:spMkLst>
        </pc:spChg>
        <pc:spChg chg="mod">
          <ac:chgData name="Josefina Mavrou" userId="92db4def-a981-4a79-b8cf-bbe0dd2d2efd" providerId="ADAL" clId="{0BD9064F-7CC0-4B6A-99FA-EAD4EC6606EA}" dt="2023-12-07T10:17:23.655" v="6795" actId="20577"/>
          <ac:spMkLst>
            <pc:docMk/>
            <pc:sldMk cId="0" sldId="288"/>
            <ac:spMk id="399" creationId="{00000000-0000-0000-0000-000000000000}"/>
          </ac:spMkLst>
        </pc:spChg>
        <pc:spChg chg="mod">
          <ac:chgData name="Josefina Mavrou" userId="92db4def-a981-4a79-b8cf-bbe0dd2d2efd" providerId="ADAL" clId="{0BD9064F-7CC0-4B6A-99FA-EAD4EC6606EA}" dt="2023-11-29T10:07:33.385" v="2204" actId="20577"/>
          <ac:spMkLst>
            <pc:docMk/>
            <pc:sldMk cId="0" sldId="288"/>
            <ac:spMk id="401" creationId="{00000000-0000-0000-0000-000000000000}"/>
          </ac:spMkLst>
        </pc:spChg>
        <pc:picChg chg="mod">
          <ac:chgData name="Josefina Mavrou" userId="92db4def-a981-4a79-b8cf-bbe0dd2d2efd" providerId="ADAL" clId="{0BD9064F-7CC0-4B6A-99FA-EAD4EC6606EA}" dt="2023-11-29T10:08:19.856" v="2209" actId="14100"/>
          <ac:picMkLst>
            <pc:docMk/>
            <pc:sldMk cId="0" sldId="288"/>
            <ac:picMk id="400" creationId="{00000000-0000-0000-0000-000000000000}"/>
          </ac:picMkLst>
        </pc:picChg>
      </pc:sldChg>
      <pc:sldChg chg="modSp mod">
        <pc:chgData name="Josefina Mavrou" userId="92db4def-a981-4a79-b8cf-bbe0dd2d2efd" providerId="ADAL" clId="{0BD9064F-7CC0-4B6A-99FA-EAD4EC6606EA}" dt="2023-12-07T12:26:04.774" v="6830" actId="20577"/>
        <pc:sldMkLst>
          <pc:docMk/>
          <pc:sldMk cId="0" sldId="289"/>
        </pc:sldMkLst>
        <pc:spChg chg="mod">
          <ac:chgData name="Josefina Mavrou" userId="92db4def-a981-4a79-b8cf-bbe0dd2d2efd" providerId="ADAL" clId="{0BD9064F-7CC0-4B6A-99FA-EAD4EC6606EA}" dt="2023-12-07T12:26:04.774" v="6830" actId="20577"/>
          <ac:spMkLst>
            <pc:docMk/>
            <pc:sldMk cId="0" sldId="289"/>
            <ac:spMk id="406" creationId="{00000000-0000-0000-0000-000000000000}"/>
          </ac:spMkLst>
        </pc:spChg>
        <pc:spChg chg="mod">
          <ac:chgData name="Josefina Mavrou" userId="92db4def-a981-4a79-b8cf-bbe0dd2d2efd" providerId="ADAL" clId="{0BD9064F-7CC0-4B6A-99FA-EAD4EC6606EA}" dt="2023-11-29T10:09:08.715" v="2217"/>
          <ac:spMkLst>
            <pc:docMk/>
            <pc:sldMk cId="0" sldId="289"/>
            <ac:spMk id="407" creationId="{00000000-0000-0000-0000-000000000000}"/>
          </ac:spMkLst>
        </pc:spChg>
        <pc:spChg chg="mod">
          <ac:chgData name="Josefina Mavrou" userId="92db4def-a981-4a79-b8cf-bbe0dd2d2efd" providerId="ADAL" clId="{0BD9064F-7CC0-4B6A-99FA-EAD4EC6606EA}" dt="2023-11-29T10:08:44.721" v="2215" actId="20577"/>
          <ac:spMkLst>
            <pc:docMk/>
            <pc:sldMk cId="0" sldId="289"/>
            <ac:spMk id="408" creationId="{00000000-0000-0000-0000-000000000000}"/>
          </ac:spMkLst>
        </pc:spChg>
      </pc:sldChg>
      <pc:sldChg chg="modSp mod">
        <pc:chgData name="Josefina Mavrou" userId="92db4def-a981-4a79-b8cf-bbe0dd2d2efd" providerId="ADAL" clId="{0BD9064F-7CC0-4B6A-99FA-EAD4EC6606EA}" dt="2023-12-07T12:26:25.256" v="6867" actId="6549"/>
        <pc:sldMkLst>
          <pc:docMk/>
          <pc:sldMk cId="0" sldId="290"/>
        </pc:sldMkLst>
        <pc:spChg chg="mod">
          <ac:chgData name="Josefina Mavrou" userId="92db4def-a981-4a79-b8cf-bbe0dd2d2efd" providerId="ADAL" clId="{0BD9064F-7CC0-4B6A-99FA-EAD4EC6606EA}" dt="2023-12-07T12:26:25.256" v="6867" actId="6549"/>
          <ac:spMkLst>
            <pc:docMk/>
            <pc:sldMk cId="0" sldId="290"/>
            <ac:spMk id="421" creationId="{00000000-0000-0000-0000-000000000000}"/>
          </ac:spMkLst>
        </pc:spChg>
        <pc:spChg chg="mod">
          <ac:chgData name="Josefina Mavrou" userId="92db4def-a981-4a79-b8cf-bbe0dd2d2efd" providerId="ADAL" clId="{0BD9064F-7CC0-4B6A-99FA-EAD4EC6606EA}" dt="2023-11-29T11:07:17.791" v="2221" actId="1076"/>
          <ac:spMkLst>
            <pc:docMk/>
            <pc:sldMk cId="0" sldId="290"/>
            <ac:spMk id="422" creationId="{00000000-0000-0000-0000-000000000000}"/>
          </ac:spMkLst>
        </pc:spChg>
        <pc:spChg chg="mod">
          <ac:chgData name="Josefina Mavrou" userId="92db4def-a981-4a79-b8cf-bbe0dd2d2efd" providerId="ADAL" clId="{0BD9064F-7CC0-4B6A-99FA-EAD4EC6606EA}" dt="2023-11-29T11:08:09.499" v="2228" actId="20577"/>
          <ac:spMkLst>
            <pc:docMk/>
            <pc:sldMk cId="0" sldId="290"/>
            <ac:spMk id="423" creationId="{00000000-0000-0000-0000-000000000000}"/>
          </ac:spMkLst>
        </pc:spChg>
      </pc:sldChg>
      <pc:sldChg chg="modSp mod">
        <pc:chgData name="Josefina Mavrou" userId="92db4def-a981-4a79-b8cf-bbe0dd2d2efd" providerId="ADAL" clId="{0BD9064F-7CC0-4B6A-99FA-EAD4EC6606EA}" dt="2023-12-07T12:28:12.863" v="7045" actId="20577"/>
        <pc:sldMkLst>
          <pc:docMk/>
          <pc:sldMk cId="0" sldId="291"/>
        </pc:sldMkLst>
        <pc:spChg chg="mod">
          <ac:chgData name="Josefina Mavrou" userId="92db4def-a981-4a79-b8cf-bbe0dd2d2efd" providerId="ADAL" clId="{0BD9064F-7CC0-4B6A-99FA-EAD4EC6606EA}" dt="2023-12-07T12:28:12.863" v="7045" actId="20577"/>
          <ac:spMkLst>
            <pc:docMk/>
            <pc:sldMk cId="0" sldId="291"/>
            <ac:spMk id="435" creationId="{00000000-0000-0000-0000-000000000000}"/>
          </ac:spMkLst>
        </pc:spChg>
        <pc:spChg chg="mod">
          <ac:chgData name="Josefina Mavrou" userId="92db4def-a981-4a79-b8cf-bbe0dd2d2efd" providerId="ADAL" clId="{0BD9064F-7CC0-4B6A-99FA-EAD4EC6606EA}" dt="2023-11-29T11:08:17.049" v="2233" actId="20577"/>
          <ac:spMkLst>
            <pc:docMk/>
            <pc:sldMk cId="0" sldId="291"/>
            <ac:spMk id="436" creationId="{00000000-0000-0000-0000-000000000000}"/>
          </ac:spMkLst>
        </pc:spChg>
        <pc:spChg chg="mod">
          <ac:chgData name="Josefina Mavrou" userId="92db4def-a981-4a79-b8cf-bbe0dd2d2efd" providerId="ADAL" clId="{0BD9064F-7CC0-4B6A-99FA-EAD4EC6606EA}" dt="2023-12-07T12:26:38.344" v="6906" actId="6549"/>
          <ac:spMkLst>
            <pc:docMk/>
            <pc:sldMk cId="0" sldId="291"/>
            <ac:spMk id="437" creationId="{00000000-0000-0000-0000-000000000000}"/>
          </ac:spMkLst>
        </pc:spChg>
      </pc:sldChg>
      <pc:sldChg chg="modSp mod">
        <pc:chgData name="Josefina Mavrou" userId="92db4def-a981-4a79-b8cf-bbe0dd2d2efd" providerId="ADAL" clId="{0BD9064F-7CC0-4B6A-99FA-EAD4EC6606EA}" dt="2023-11-29T11:12:59.836" v="2253" actId="14100"/>
        <pc:sldMkLst>
          <pc:docMk/>
          <pc:sldMk cId="0" sldId="292"/>
        </pc:sldMkLst>
        <pc:spChg chg="mod">
          <ac:chgData name="Josefina Mavrou" userId="92db4def-a981-4a79-b8cf-bbe0dd2d2efd" providerId="ADAL" clId="{0BD9064F-7CC0-4B6A-99FA-EAD4EC6606EA}" dt="2023-11-29T11:12:33.467" v="2249"/>
          <ac:spMkLst>
            <pc:docMk/>
            <pc:sldMk cId="0" sldId="292"/>
            <ac:spMk id="442" creationId="{00000000-0000-0000-0000-000000000000}"/>
          </ac:spMkLst>
        </pc:spChg>
        <pc:spChg chg="mod">
          <ac:chgData name="Josefina Mavrou" userId="92db4def-a981-4a79-b8cf-bbe0dd2d2efd" providerId="ADAL" clId="{0BD9064F-7CC0-4B6A-99FA-EAD4EC6606EA}" dt="2023-11-29T11:12:59.836" v="2253" actId="14100"/>
          <ac:spMkLst>
            <pc:docMk/>
            <pc:sldMk cId="0" sldId="292"/>
            <ac:spMk id="443" creationId="{00000000-0000-0000-0000-000000000000}"/>
          </ac:spMkLst>
        </pc:spChg>
        <pc:spChg chg="mod">
          <ac:chgData name="Josefina Mavrou" userId="92db4def-a981-4a79-b8cf-bbe0dd2d2efd" providerId="ADAL" clId="{0BD9064F-7CC0-4B6A-99FA-EAD4EC6606EA}" dt="2023-11-29T11:12:14.836" v="2248" actId="20577"/>
          <ac:spMkLst>
            <pc:docMk/>
            <pc:sldMk cId="0" sldId="292"/>
            <ac:spMk id="444" creationId="{00000000-0000-0000-0000-000000000000}"/>
          </ac:spMkLst>
        </pc:spChg>
      </pc:sldChg>
      <pc:sldChg chg="modSp mod">
        <pc:chgData name="Josefina Mavrou" userId="92db4def-a981-4a79-b8cf-bbe0dd2d2efd" providerId="ADAL" clId="{0BD9064F-7CC0-4B6A-99FA-EAD4EC6606EA}" dt="2023-11-29T11:15:19.909" v="2276" actId="20577"/>
        <pc:sldMkLst>
          <pc:docMk/>
          <pc:sldMk cId="0" sldId="293"/>
        </pc:sldMkLst>
        <pc:spChg chg="mod">
          <ac:chgData name="Josefina Mavrou" userId="92db4def-a981-4a79-b8cf-bbe0dd2d2efd" providerId="ADAL" clId="{0BD9064F-7CC0-4B6A-99FA-EAD4EC6606EA}" dt="2023-11-29T11:15:14.119" v="2271" actId="27636"/>
          <ac:spMkLst>
            <pc:docMk/>
            <pc:sldMk cId="0" sldId="293"/>
            <ac:spMk id="449" creationId="{00000000-0000-0000-0000-000000000000}"/>
          </ac:spMkLst>
        </pc:spChg>
        <pc:spChg chg="mod">
          <ac:chgData name="Josefina Mavrou" userId="92db4def-a981-4a79-b8cf-bbe0dd2d2efd" providerId="ADAL" clId="{0BD9064F-7CC0-4B6A-99FA-EAD4EC6606EA}" dt="2023-11-29T11:13:23.984" v="2254"/>
          <ac:spMkLst>
            <pc:docMk/>
            <pc:sldMk cId="0" sldId="293"/>
            <ac:spMk id="452" creationId="{00000000-0000-0000-0000-000000000000}"/>
          </ac:spMkLst>
        </pc:spChg>
        <pc:spChg chg="mod">
          <ac:chgData name="Josefina Mavrou" userId="92db4def-a981-4a79-b8cf-bbe0dd2d2efd" providerId="ADAL" clId="{0BD9064F-7CC0-4B6A-99FA-EAD4EC6606EA}" dt="2023-11-29T11:15:19.909" v="2276" actId="20577"/>
          <ac:spMkLst>
            <pc:docMk/>
            <pc:sldMk cId="0" sldId="293"/>
            <ac:spMk id="453" creationId="{00000000-0000-0000-0000-000000000000}"/>
          </ac:spMkLst>
        </pc:spChg>
      </pc:sldChg>
      <pc:sldChg chg="modSp mod">
        <pc:chgData name="Josefina Mavrou" userId="92db4def-a981-4a79-b8cf-bbe0dd2d2efd" providerId="ADAL" clId="{0BD9064F-7CC0-4B6A-99FA-EAD4EC6606EA}" dt="2023-11-29T11:24:08.970" v="2303" actId="255"/>
        <pc:sldMkLst>
          <pc:docMk/>
          <pc:sldMk cId="0" sldId="294"/>
        </pc:sldMkLst>
        <pc:spChg chg="mod">
          <ac:chgData name="Josefina Mavrou" userId="92db4def-a981-4a79-b8cf-bbe0dd2d2efd" providerId="ADAL" clId="{0BD9064F-7CC0-4B6A-99FA-EAD4EC6606EA}" dt="2023-11-29T11:18:30.811" v="2297" actId="113"/>
          <ac:spMkLst>
            <pc:docMk/>
            <pc:sldMk cId="0" sldId="294"/>
            <ac:spMk id="458" creationId="{00000000-0000-0000-0000-000000000000}"/>
          </ac:spMkLst>
        </pc:spChg>
        <pc:spChg chg="mod">
          <ac:chgData name="Josefina Mavrou" userId="92db4def-a981-4a79-b8cf-bbe0dd2d2efd" providerId="ADAL" clId="{0BD9064F-7CC0-4B6A-99FA-EAD4EC6606EA}" dt="2023-11-29T11:24:08.970" v="2303" actId="255"/>
          <ac:spMkLst>
            <pc:docMk/>
            <pc:sldMk cId="0" sldId="294"/>
            <ac:spMk id="459" creationId="{00000000-0000-0000-0000-000000000000}"/>
          </ac:spMkLst>
        </pc:spChg>
        <pc:spChg chg="mod">
          <ac:chgData name="Josefina Mavrou" userId="92db4def-a981-4a79-b8cf-bbe0dd2d2efd" providerId="ADAL" clId="{0BD9064F-7CC0-4B6A-99FA-EAD4EC6606EA}" dt="2023-11-29T11:23:56.100" v="2302" actId="1076"/>
          <ac:spMkLst>
            <pc:docMk/>
            <pc:sldMk cId="0" sldId="294"/>
            <ac:spMk id="460" creationId="{00000000-0000-0000-0000-000000000000}"/>
          </ac:spMkLst>
        </pc:spChg>
        <pc:spChg chg="mod">
          <ac:chgData name="Josefina Mavrou" userId="92db4def-a981-4a79-b8cf-bbe0dd2d2efd" providerId="ADAL" clId="{0BD9064F-7CC0-4B6A-99FA-EAD4EC6606EA}" dt="2023-11-29T11:22:34.212" v="2298" actId="1076"/>
          <ac:spMkLst>
            <pc:docMk/>
            <pc:sldMk cId="0" sldId="294"/>
            <ac:spMk id="461" creationId="{00000000-0000-0000-0000-000000000000}"/>
          </ac:spMkLst>
        </pc:spChg>
        <pc:spChg chg="mod">
          <ac:chgData name="Josefina Mavrou" userId="92db4def-a981-4a79-b8cf-bbe0dd2d2efd" providerId="ADAL" clId="{0BD9064F-7CC0-4B6A-99FA-EAD4EC6606EA}" dt="2023-11-29T11:15:35.158" v="2281" actId="20577"/>
          <ac:spMkLst>
            <pc:docMk/>
            <pc:sldMk cId="0" sldId="294"/>
            <ac:spMk id="462" creationId="{00000000-0000-0000-0000-000000000000}"/>
          </ac:spMkLst>
        </pc:spChg>
      </pc:sldChg>
      <pc:sldChg chg="modSp mod">
        <pc:chgData name="Josefina Mavrou" userId="92db4def-a981-4a79-b8cf-bbe0dd2d2efd" providerId="ADAL" clId="{0BD9064F-7CC0-4B6A-99FA-EAD4EC6606EA}" dt="2023-11-29T11:32:51.710" v="2401" actId="20577"/>
        <pc:sldMkLst>
          <pc:docMk/>
          <pc:sldMk cId="0" sldId="295"/>
        </pc:sldMkLst>
        <pc:spChg chg="mod">
          <ac:chgData name="Josefina Mavrou" userId="92db4def-a981-4a79-b8cf-bbe0dd2d2efd" providerId="ADAL" clId="{0BD9064F-7CC0-4B6A-99FA-EAD4EC6606EA}" dt="2023-11-29T11:24:43.419" v="2309"/>
          <ac:spMkLst>
            <pc:docMk/>
            <pc:sldMk cId="0" sldId="295"/>
            <ac:spMk id="467" creationId="{00000000-0000-0000-0000-000000000000}"/>
          </ac:spMkLst>
        </pc:spChg>
        <pc:spChg chg="mod">
          <ac:chgData name="Josefina Mavrou" userId="92db4def-a981-4a79-b8cf-bbe0dd2d2efd" providerId="ADAL" clId="{0BD9064F-7CC0-4B6A-99FA-EAD4EC6606EA}" dt="2023-11-29T11:32:51.710" v="2401" actId="20577"/>
          <ac:spMkLst>
            <pc:docMk/>
            <pc:sldMk cId="0" sldId="295"/>
            <ac:spMk id="468" creationId="{00000000-0000-0000-0000-000000000000}"/>
          </ac:spMkLst>
        </pc:spChg>
        <pc:spChg chg="mod">
          <ac:chgData name="Josefina Mavrou" userId="92db4def-a981-4a79-b8cf-bbe0dd2d2efd" providerId="ADAL" clId="{0BD9064F-7CC0-4B6A-99FA-EAD4EC6606EA}" dt="2023-11-29T11:24:57.181" v="2314" actId="20577"/>
          <ac:spMkLst>
            <pc:docMk/>
            <pc:sldMk cId="0" sldId="295"/>
            <ac:spMk id="469" creationId="{00000000-0000-0000-0000-000000000000}"/>
          </ac:spMkLst>
        </pc:spChg>
      </pc:sldChg>
      <pc:sldChg chg="modSp mod">
        <pc:chgData name="Josefina Mavrou" userId="92db4def-a981-4a79-b8cf-bbe0dd2d2efd" providerId="ADAL" clId="{0BD9064F-7CC0-4B6A-99FA-EAD4EC6606EA}" dt="2023-11-29T11:33:12.239" v="2404" actId="20577"/>
        <pc:sldMkLst>
          <pc:docMk/>
          <pc:sldMk cId="0" sldId="296"/>
        </pc:sldMkLst>
        <pc:spChg chg="mod">
          <ac:chgData name="Josefina Mavrou" userId="92db4def-a981-4a79-b8cf-bbe0dd2d2efd" providerId="ADAL" clId="{0BD9064F-7CC0-4B6A-99FA-EAD4EC6606EA}" dt="2023-11-29T11:26:58.305" v="2342" actId="113"/>
          <ac:spMkLst>
            <pc:docMk/>
            <pc:sldMk cId="0" sldId="296"/>
            <ac:spMk id="474" creationId="{00000000-0000-0000-0000-000000000000}"/>
          </ac:spMkLst>
        </pc:spChg>
        <pc:spChg chg="mod">
          <ac:chgData name="Josefina Mavrou" userId="92db4def-a981-4a79-b8cf-bbe0dd2d2efd" providerId="ADAL" clId="{0BD9064F-7CC0-4B6A-99FA-EAD4EC6606EA}" dt="2023-11-29T11:33:12.239" v="2404" actId="20577"/>
          <ac:spMkLst>
            <pc:docMk/>
            <pc:sldMk cId="0" sldId="296"/>
            <ac:spMk id="476" creationId="{00000000-0000-0000-0000-000000000000}"/>
          </ac:spMkLst>
        </pc:spChg>
        <pc:spChg chg="mod">
          <ac:chgData name="Josefina Mavrou" userId="92db4def-a981-4a79-b8cf-bbe0dd2d2efd" providerId="ADAL" clId="{0BD9064F-7CC0-4B6A-99FA-EAD4EC6606EA}" dt="2023-11-29T11:25:03.548" v="2319" actId="20577"/>
          <ac:spMkLst>
            <pc:docMk/>
            <pc:sldMk cId="0" sldId="296"/>
            <ac:spMk id="477" creationId="{00000000-0000-0000-0000-000000000000}"/>
          </ac:spMkLst>
        </pc:spChg>
      </pc:sldChg>
      <pc:sldChg chg="modSp mod">
        <pc:chgData name="Josefina Mavrou" userId="92db4def-a981-4a79-b8cf-bbe0dd2d2efd" providerId="ADAL" clId="{0BD9064F-7CC0-4B6A-99FA-EAD4EC6606EA}" dt="2023-11-29T11:33:23.862" v="2405"/>
        <pc:sldMkLst>
          <pc:docMk/>
          <pc:sldMk cId="0" sldId="297"/>
        </pc:sldMkLst>
        <pc:spChg chg="mod">
          <ac:chgData name="Josefina Mavrou" userId="92db4def-a981-4a79-b8cf-bbe0dd2d2efd" providerId="ADAL" clId="{0BD9064F-7CC0-4B6A-99FA-EAD4EC6606EA}" dt="2023-11-29T11:33:23.862" v="2405"/>
          <ac:spMkLst>
            <pc:docMk/>
            <pc:sldMk cId="0" sldId="297"/>
            <ac:spMk id="483" creationId="{00000000-0000-0000-0000-000000000000}"/>
          </ac:spMkLst>
        </pc:spChg>
        <pc:spChg chg="mod">
          <ac:chgData name="Josefina Mavrou" userId="92db4def-a981-4a79-b8cf-bbe0dd2d2efd" providerId="ADAL" clId="{0BD9064F-7CC0-4B6A-99FA-EAD4EC6606EA}" dt="2023-11-29T11:29:13.523" v="2371" actId="113"/>
          <ac:spMkLst>
            <pc:docMk/>
            <pc:sldMk cId="0" sldId="297"/>
            <ac:spMk id="484" creationId="{00000000-0000-0000-0000-000000000000}"/>
          </ac:spMkLst>
        </pc:spChg>
        <pc:spChg chg="mod">
          <ac:chgData name="Josefina Mavrou" userId="92db4def-a981-4a79-b8cf-bbe0dd2d2efd" providerId="ADAL" clId="{0BD9064F-7CC0-4B6A-99FA-EAD4EC6606EA}" dt="2023-11-29T11:29:51.344" v="2387"/>
          <ac:spMkLst>
            <pc:docMk/>
            <pc:sldMk cId="0" sldId="297"/>
            <ac:spMk id="485" creationId="{00000000-0000-0000-0000-000000000000}"/>
          </ac:spMkLst>
        </pc:spChg>
        <pc:spChg chg="mod">
          <ac:chgData name="Josefina Mavrou" userId="92db4def-a981-4a79-b8cf-bbe0dd2d2efd" providerId="ADAL" clId="{0BD9064F-7CC0-4B6A-99FA-EAD4EC6606EA}" dt="2023-11-29T11:31:43.690" v="2389" actId="1076"/>
          <ac:spMkLst>
            <pc:docMk/>
            <pc:sldMk cId="0" sldId="297"/>
            <ac:spMk id="486" creationId="{00000000-0000-0000-0000-000000000000}"/>
          </ac:spMkLst>
        </pc:spChg>
        <pc:spChg chg="mod">
          <ac:chgData name="Josefina Mavrou" userId="92db4def-a981-4a79-b8cf-bbe0dd2d2efd" providerId="ADAL" clId="{0BD9064F-7CC0-4B6A-99FA-EAD4EC6606EA}" dt="2023-11-29T11:27:07.205" v="2347" actId="20577"/>
          <ac:spMkLst>
            <pc:docMk/>
            <pc:sldMk cId="0" sldId="297"/>
            <ac:spMk id="487" creationId="{00000000-0000-0000-0000-000000000000}"/>
          </ac:spMkLst>
        </pc:spChg>
      </pc:sldChg>
      <pc:sldChg chg="modSp mod">
        <pc:chgData name="Josefina Mavrou" userId="92db4def-a981-4a79-b8cf-bbe0dd2d2efd" providerId="ADAL" clId="{0BD9064F-7CC0-4B6A-99FA-EAD4EC6606EA}" dt="2023-11-29T11:34:13.863" v="2416" actId="27636"/>
        <pc:sldMkLst>
          <pc:docMk/>
          <pc:sldMk cId="0" sldId="298"/>
        </pc:sldMkLst>
        <pc:spChg chg="mod">
          <ac:chgData name="Josefina Mavrou" userId="92db4def-a981-4a79-b8cf-bbe0dd2d2efd" providerId="ADAL" clId="{0BD9064F-7CC0-4B6A-99FA-EAD4EC6606EA}" dt="2023-11-29T11:33:38.938" v="2406"/>
          <ac:spMkLst>
            <pc:docMk/>
            <pc:sldMk cId="0" sldId="298"/>
            <ac:spMk id="492" creationId="{00000000-0000-0000-0000-000000000000}"/>
          </ac:spMkLst>
        </pc:spChg>
        <pc:spChg chg="mod">
          <ac:chgData name="Josefina Mavrou" userId="92db4def-a981-4a79-b8cf-bbe0dd2d2efd" providerId="ADAL" clId="{0BD9064F-7CC0-4B6A-99FA-EAD4EC6606EA}" dt="2023-11-29T11:34:13.863" v="2416" actId="27636"/>
          <ac:spMkLst>
            <pc:docMk/>
            <pc:sldMk cId="0" sldId="298"/>
            <ac:spMk id="493" creationId="{00000000-0000-0000-0000-000000000000}"/>
          </ac:spMkLst>
        </pc:spChg>
        <pc:spChg chg="mod">
          <ac:chgData name="Josefina Mavrou" userId="92db4def-a981-4a79-b8cf-bbe0dd2d2efd" providerId="ADAL" clId="{0BD9064F-7CC0-4B6A-99FA-EAD4EC6606EA}" dt="2023-11-29T11:33:46.388" v="2411" actId="20577"/>
          <ac:spMkLst>
            <pc:docMk/>
            <pc:sldMk cId="0" sldId="298"/>
            <ac:spMk id="494" creationId="{00000000-0000-0000-0000-000000000000}"/>
          </ac:spMkLst>
        </pc:spChg>
      </pc:sldChg>
      <pc:sldChg chg="modSp mod">
        <pc:chgData name="Josefina Mavrou" userId="92db4def-a981-4a79-b8cf-bbe0dd2d2efd" providerId="ADAL" clId="{0BD9064F-7CC0-4B6A-99FA-EAD4EC6606EA}" dt="2023-12-07T13:04:59.451" v="7049" actId="20577"/>
        <pc:sldMkLst>
          <pc:docMk/>
          <pc:sldMk cId="0" sldId="299"/>
        </pc:sldMkLst>
        <pc:spChg chg="mod">
          <ac:chgData name="Josefina Mavrou" userId="92db4def-a981-4a79-b8cf-bbe0dd2d2efd" providerId="ADAL" clId="{0BD9064F-7CC0-4B6A-99FA-EAD4EC6606EA}" dt="2023-11-29T11:34:52.487" v="2417"/>
          <ac:spMkLst>
            <pc:docMk/>
            <pc:sldMk cId="0" sldId="299"/>
            <ac:spMk id="499" creationId="{00000000-0000-0000-0000-000000000000}"/>
          </ac:spMkLst>
        </pc:spChg>
        <pc:spChg chg="mod">
          <ac:chgData name="Josefina Mavrou" userId="92db4def-a981-4a79-b8cf-bbe0dd2d2efd" providerId="ADAL" clId="{0BD9064F-7CC0-4B6A-99FA-EAD4EC6606EA}" dt="2023-12-07T13:04:59.451" v="7049" actId="20577"/>
          <ac:spMkLst>
            <pc:docMk/>
            <pc:sldMk cId="0" sldId="299"/>
            <ac:spMk id="500" creationId="{00000000-0000-0000-0000-000000000000}"/>
          </ac:spMkLst>
        </pc:spChg>
        <pc:spChg chg="mod">
          <ac:chgData name="Josefina Mavrou" userId="92db4def-a981-4a79-b8cf-bbe0dd2d2efd" providerId="ADAL" clId="{0BD9064F-7CC0-4B6A-99FA-EAD4EC6606EA}" dt="2023-11-29T11:35:14.757" v="2426" actId="20577"/>
          <ac:spMkLst>
            <pc:docMk/>
            <pc:sldMk cId="0" sldId="299"/>
            <ac:spMk id="503" creationId="{00000000-0000-0000-0000-000000000000}"/>
          </ac:spMkLst>
        </pc:spChg>
      </pc:sldChg>
      <pc:sldChg chg="modSp mod">
        <pc:chgData name="Josefina Mavrou" userId="92db4def-a981-4a79-b8cf-bbe0dd2d2efd" providerId="ADAL" clId="{0BD9064F-7CC0-4B6A-99FA-EAD4EC6606EA}" dt="2023-11-29T11:45:27.262" v="2480" actId="255"/>
        <pc:sldMkLst>
          <pc:docMk/>
          <pc:sldMk cId="0" sldId="300"/>
        </pc:sldMkLst>
        <pc:spChg chg="mod">
          <ac:chgData name="Josefina Mavrou" userId="92db4def-a981-4a79-b8cf-bbe0dd2d2efd" providerId="ADAL" clId="{0BD9064F-7CC0-4B6A-99FA-EAD4EC6606EA}" dt="2023-11-29T11:44:51.848" v="2478" actId="113"/>
          <ac:spMkLst>
            <pc:docMk/>
            <pc:sldMk cId="0" sldId="300"/>
            <ac:spMk id="508" creationId="{00000000-0000-0000-0000-000000000000}"/>
          </ac:spMkLst>
        </pc:spChg>
        <pc:spChg chg="mod">
          <ac:chgData name="Josefina Mavrou" userId="92db4def-a981-4a79-b8cf-bbe0dd2d2efd" providerId="ADAL" clId="{0BD9064F-7CC0-4B6A-99FA-EAD4EC6606EA}" dt="2023-11-29T11:45:27.262" v="2480" actId="255"/>
          <ac:spMkLst>
            <pc:docMk/>
            <pc:sldMk cId="0" sldId="300"/>
            <ac:spMk id="509" creationId="{00000000-0000-0000-0000-000000000000}"/>
          </ac:spMkLst>
        </pc:spChg>
        <pc:spChg chg="mod">
          <ac:chgData name="Josefina Mavrou" userId="92db4def-a981-4a79-b8cf-bbe0dd2d2efd" providerId="ADAL" clId="{0BD9064F-7CC0-4B6A-99FA-EAD4EC6606EA}" dt="2023-11-29T11:44:27.357" v="2473" actId="20577"/>
          <ac:spMkLst>
            <pc:docMk/>
            <pc:sldMk cId="0" sldId="300"/>
            <ac:spMk id="510" creationId="{00000000-0000-0000-0000-000000000000}"/>
          </ac:spMkLst>
        </pc:spChg>
        <pc:spChg chg="mod">
          <ac:chgData name="Josefina Mavrou" userId="92db4def-a981-4a79-b8cf-bbe0dd2d2efd" providerId="ADAL" clId="{0BD9064F-7CC0-4B6A-99FA-EAD4EC6606EA}" dt="2023-11-29T11:43:08.418" v="2440"/>
          <ac:spMkLst>
            <pc:docMk/>
            <pc:sldMk cId="0" sldId="300"/>
            <ac:spMk id="511" creationId="{00000000-0000-0000-0000-000000000000}"/>
          </ac:spMkLst>
        </pc:spChg>
        <pc:spChg chg="mod">
          <ac:chgData name="Josefina Mavrou" userId="92db4def-a981-4a79-b8cf-bbe0dd2d2efd" providerId="ADAL" clId="{0BD9064F-7CC0-4B6A-99FA-EAD4EC6606EA}" dt="2023-11-29T11:43:12.392" v="2445" actId="20577"/>
          <ac:spMkLst>
            <pc:docMk/>
            <pc:sldMk cId="0" sldId="300"/>
            <ac:spMk id="512" creationId="{00000000-0000-0000-0000-000000000000}"/>
          </ac:spMkLst>
        </pc:spChg>
      </pc:sldChg>
      <pc:sldChg chg="modSp mod">
        <pc:chgData name="Josefina Mavrou" userId="92db4def-a981-4a79-b8cf-bbe0dd2d2efd" providerId="ADAL" clId="{0BD9064F-7CC0-4B6A-99FA-EAD4EC6606EA}" dt="2023-11-29T12:00:25.819" v="2493" actId="20577"/>
        <pc:sldMkLst>
          <pc:docMk/>
          <pc:sldMk cId="0" sldId="301"/>
        </pc:sldMkLst>
        <pc:spChg chg="mod">
          <ac:chgData name="Josefina Mavrou" userId="92db4def-a981-4a79-b8cf-bbe0dd2d2efd" providerId="ADAL" clId="{0BD9064F-7CC0-4B6A-99FA-EAD4EC6606EA}" dt="2023-11-29T12:00:25.819" v="2493" actId="20577"/>
          <ac:spMkLst>
            <pc:docMk/>
            <pc:sldMk cId="0" sldId="301"/>
            <ac:spMk id="517" creationId="{00000000-0000-0000-0000-000000000000}"/>
          </ac:spMkLst>
        </pc:spChg>
        <pc:spChg chg="mod">
          <ac:chgData name="Josefina Mavrou" userId="92db4def-a981-4a79-b8cf-bbe0dd2d2efd" providerId="ADAL" clId="{0BD9064F-7CC0-4B6A-99FA-EAD4EC6606EA}" dt="2023-11-29T11:45:54.151" v="2490" actId="20577"/>
          <ac:spMkLst>
            <pc:docMk/>
            <pc:sldMk cId="0" sldId="301"/>
            <ac:spMk id="518" creationId="{00000000-0000-0000-0000-000000000000}"/>
          </ac:spMkLst>
        </pc:spChg>
        <pc:spChg chg="mod">
          <ac:chgData name="Josefina Mavrou" userId="92db4def-a981-4a79-b8cf-bbe0dd2d2efd" providerId="ADAL" clId="{0BD9064F-7CC0-4B6A-99FA-EAD4EC6606EA}" dt="2023-11-29T11:45:45.601" v="2485" actId="20577"/>
          <ac:spMkLst>
            <pc:docMk/>
            <pc:sldMk cId="0" sldId="301"/>
            <ac:spMk id="519" creationId="{00000000-0000-0000-0000-000000000000}"/>
          </ac:spMkLst>
        </pc:spChg>
      </pc:sldChg>
      <pc:sldChg chg="modSp mod">
        <pc:chgData name="Josefina Mavrou" userId="92db4def-a981-4a79-b8cf-bbe0dd2d2efd" providerId="ADAL" clId="{0BD9064F-7CC0-4B6A-99FA-EAD4EC6606EA}" dt="2023-11-29T12:01:39.128" v="2529" actId="20577"/>
        <pc:sldMkLst>
          <pc:docMk/>
          <pc:sldMk cId="0" sldId="302"/>
        </pc:sldMkLst>
        <pc:spChg chg="mod">
          <ac:chgData name="Josefina Mavrou" userId="92db4def-a981-4a79-b8cf-bbe0dd2d2efd" providerId="ADAL" clId="{0BD9064F-7CC0-4B6A-99FA-EAD4EC6606EA}" dt="2023-11-29T12:01:28.217" v="2524" actId="113"/>
          <ac:spMkLst>
            <pc:docMk/>
            <pc:sldMk cId="0" sldId="302"/>
            <ac:spMk id="524" creationId="{00000000-0000-0000-0000-000000000000}"/>
          </ac:spMkLst>
        </pc:spChg>
        <pc:spChg chg="mod">
          <ac:chgData name="Josefina Mavrou" userId="92db4def-a981-4a79-b8cf-bbe0dd2d2efd" providerId="ADAL" clId="{0BD9064F-7CC0-4B6A-99FA-EAD4EC6606EA}" dt="2023-11-29T12:00:39.609" v="2508" actId="20577"/>
          <ac:spMkLst>
            <pc:docMk/>
            <pc:sldMk cId="0" sldId="302"/>
            <ac:spMk id="527" creationId="{00000000-0000-0000-0000-000000000000}"/>
          </ac:spMkLst>
        </pc:spChg>
        <pc:spChg chg="mod">
          <ac:chgData name="Josefina Mavrou" userId="92db4def-a981-4a79-b8cf-bbe0dd2d2efd" providerId="ADAL" clId="{0BD9064F-7CC0-4B6A-99FA-EAD4EC6606EA}" dt="2023-11-29T12:01:39.128" v="2529" actId="20577"/>
          <ac:spMkLst>
            <pc:docMk/>
            <pc:sldMk cId="0" sldId="302"/>
            <ac:spMk id="528" creationId="{00000000-0000-0000-0000-000000000000}"/>
          </ac:spMkLst>
        </pc:spChg>
      </pc:sldChg>
      <pc:sldChg chg="modSp mod">
        <pc:chgData name="Josefina Mavrou" userId="92db4def-a981-4a79-b8cf-bbe0dd2d2efd" providerId="ADAL" clId="{0BD9064F-7CC0-4B6A-99FA-EAD4EC6606EA}" dt="2023-11-29T12:03:32.234" v="2575" actId="14100"/>
        <pc:sldMkLst>
          <pc:docMk/>
          <pc:sldMk cId="0" sldId="303"/>
        </pc:sldMkLst>
        <pc:spChg chg="mod">
          <ac:chgData name="Josefina Mavrou" userId="92db4def-a981-4a79-b8cf-bbe0dd2d2efd" providerId="ADAL" clId="{0BD9064F-7CC0-4B6A-99FA-EAD4EC6606EA}" dt="2023-11-29T12:02:48.897" v="2558" actId="113"/>
          <ac:spMkLst>
            <pc:docMk/>
            <pc:sldMk cId="0" sldId="303"/>
            <ac:spMk id="533" creationId="{00000000-0000-0000-0000-000000000000}"/>
          </ac:spMkLst>
        </pc:spChg>
        <pc:spChg chg="mod">
          <ac:chgData name="Josefina Mavrou" userId="92db4def-a981-4a79-b8cf-bbe0dd2d2efd" providerId="ADAL" clId="{0BD9064F-7CC0-4B6A-99FA-EAD4EC6606EA}" dt="2023-11-29T12:03:25.124" v="2574" actId="255"/>
          <ac:spMkLst>
            <pc:docMk/>
            <pc:sldMk cId="0" sldId="303"/>
            <ac:spMk id="534" creationId="{00000000-0000-0000-0000-000000000000}"/>
          </ac:spMkLst>
        </pc:spChg>
        <pc:spChg chg="mod">
          <ac:chgData name="Josefina Mavrou" userId="92db4def-a981-4a79-b8cf-bbe0dd2d2efd" providerId="ADAL" clId="{0BD9064F-7CC0-4B6A-99FA-EAD4EC6606EA}" dt="2023-11-29T12:03:32.234" v="2575" actId="14100"/>
          <ac:spMkLst>
            <pc:docMk/>
            <pc:sldMk cId="0" sldId="303"/>
            <ac:spMk id="535" creationId="{00000000-0000-0000-0000-000000000000}"/>
          </ac:spMkLst>
        </pc:spChg>
        <pc:spChg chg="mod">
          <ac:chgData name="Josefina Mavrou" userId="92db4def-a981-4a79-b8cf-bbe0dd2d2efd" providerId="ADAL" clId="{0BD9064F-7CC0-4B6A-99FA-EAD4EC6606EA}" dt="2023-11-29T12:01:47.708" v="2539" actId="20577"/>
          <ac:spMkLst>
            <pc:docMk/>
            <pc:sldMk cId="0" sldId="303"/>
            <ac:spMk id="536" creationId="{00000000-0000-0000-0000-000000000000}"/>
          </ac:spMkLst>
        </pc:spChg>
        <pc:spChg chg="mod">
          <ac:chgData name="Josefina Mavrou" userId="92db4def-a981-4a79-b8cf-bbe0dd2d2efd" providerId="ADAL" clId="{0BD9064F-7CC0-4B6A-99FA-EAD4EC6606EA}" dt="2023-11-29T12:01:44.339" v="2534" actId="20577"/>
          <ac:spMkLst>
            <pc:docMk/>
            <pc:sldMk cId="0" sldId="303"/>
            <ac:spMk id="537" creationId="{00000000-0000-0000-0000-000000000000}"/>
          </ac:spMkLst>
        </pc:spChg>
      </pc:sldChg>
      <pc:sldChg chg="modSp mod">
        <pc:chgData name="Josefina Mavrou" userId="92db4def-a981-4a79-b8cf-bbe0dd2d2efd" providerId="ADAL" clId="{0BD9064F-7CC0-4B6A-99FA-EAD4EC6606EA}" dt="2023-11-29T12:44:03.527" v="2745" actId="27636"/>
        <pc:sldMkLst>
          <pc:docMk/>
          <pc:sldMk cId="0" sldId="304"/>
        </pc:sldMkLst>
        <pc:spChg chg="mod">
          <ac:chgData name="Josefina Mavrou" userId="92db4def-a981-4a79-b8cf-bbe0dd2d2efd" providerId="ADAL" clId="{0BD9064F-7CC0-4B6A-99FA-EAD4EC6606EA}" dt="2023-11-29T12:03:51.781" v="2576"/>
          <ac:spMkLst>
            <pc:docMk/>
            <pc:sldMk cId="0" sldId="304"/>
            <ac:spMk id="542" creationId="{00000000-0000-0000-0000-000000000000}"/>
          </ac:spMkLst>
        </pc:spChg>
        <pc:spChg chg="mod">
          <ac:chgData name="Josefina Mavrou" userId="92db4def-a981-4a79-b8cf-bbe0dd2d2efd" providerId="ADAL" clId="{0BD9064F-7CC0-4B6A-99FA-EAD4EC6606EA}" dt="2023-11-29T12:03:56.204" v="2581" actId="20577"/>
          <ac:spMkLst>
            <pc:docMk/>
            <pc:sldMk cId="0" sldId="304"/>
            <ac:spMk id="543" creationId="{00000000-0000-0000-0000-000000000000}"/>
          </ac:spMkLst>
        </pc:spChg>
        <pc:spChg chg="mod">
          <ac:chgData name="Josefina Mavrou" userId="92db4def-a981-4a79-b8cf-bbe0dd2d2efd" providerId="ADAL" clId="{0BD9064F-7CC0-4B6A-99FA-EAD4EC6606EA}" dt="2023-11-29T12:44:03.527" v="2745" actId="27636"/>
          <ac:spMkLst>
            <pc:docMk/>
            <pc:sldMk cId="0" sldId="304"/>
            <ac:spMk id="544" creationId="{00000000-0000-0000-0000-000000000000}"/>
          </ac:spMkLst>
        </pc:spChg>
      </pc:sldChg>
      <pc:sldChg chg="modSp mod">
        <pc:chgData name="Josefina Mavrou" userId="92db4def-a981-4a79-b8cf-bbe0dd2d2efd" providerId="ADAL" clId="{0BD9064F-7CC0-4B6A-99FA-EAD4EC6606EA}" dt="2023-11-29T12:49:25.485" v="2753" actId="27636"/>
        <pc:sldMkLst>
          <pc:docMk/>
          <pc:sldMk cId="0" sldId="305"/>
        </pc:sldMkLst>
        <pc:spChg chg="mod">
          <ac:chgData name="Josefina Mavrou" userId="92db4def-a981-4a79-b8cf-bbe0dd2d2efd" providerId="ADAL" clId="{0BD9064F-7CC0-4B6A-99FA-EAD4EC6606EA}" dt="2023-11-29T12:49:05.455" v="2746"/>
          <ac:spMkLst>
            <pc:docMk/>
            <pc:sldMk cId="0" sldId="305"/>
            <ac:spMk id="549" creationId="{00000000-0000-0000-0000-000000000000}"/>
          </ac:spMkLst>
        </pc:spChg>
        <pc:spChg chg="mod">
          <ac:chgData name="Josefina Mavrou" userId="92db4def-a981-4a79-b8cf-bbe0dd2d2efd" providerId="ADAL" clId="{0BD9064F-7CC0-4B6A-99FA-EAD4EC6606EA}" dt="2023-11-29T12:49:09.155" v="2751" actId="20577"/>
          <ac:spMkLst>
            <pc:docMk/>
            <pc:sldMk cId="0" sldId="305"/>
            <ac:spMk id="556" creationId="{00000000-0000-0000-0000-000000000000}"/>
          </ac:spMkLst>
        </pc:spChg>
        <pc:spChg chg="mod">
          <ac:chgData name="Josefina Mavrou" userId="92db4def-a981-4a79-b8cf-bbe0dd2d2efd" providerId="ADAL" clId="{0BD9064F-7CC0-4B6A-99FA-EAD4EC6606EA}" dt="2023-11-29T12:49:25.485" v="2753" actId="27636"/>
          <ac:spMkLst>
            <pc:docMk/>
            <pc:sldMk cId="0" sldId="305"/>
            <ac:spMk id="557" creationId="{00000000-0000-0000-0000-000000000000}"/>
          </ac:spMkLst>
        </pc:spChg>
      </pc:sldChg>
      <pc:sldChg chg="modSp mod">
        <pc:chgData name="Josefina Mavrou" userId="92db4def-a981-4a79-b8cf-bbe0dd2d2efd" providerId="ADAL" clId="{0BD9064F-7CC0-4B6A-99FA-EAD4EC6606EA}" dt="2023-11-29T12:58:34.444" v="2943" actId="6549"/>
        <pc:sldMkLst>
          <pc:docMk/>
          <pc:sldMk cId="0" sldId="306"/>
        </pc:sldMkLst>
        <pc:spChg chg="mod">
          <ac:chgData name="Josefina Mavrou" userId="92db4def-a981-4a79-b8cf-bbe0dd2d2efd" providerId="ADAL" clId="{0BD9064F-7CC0-4B6A-99FA-EAD4EC6606EA}" dt="2023-11-29T12:50:07.207" v="2754"/>
          <ac:spMkLst>
            <pc:docMk/>
            <pc:sldMk cId="0" sldId="306"/>
            <ac:spMk id="562" creationId="{00000000-0000-0000-0000-000000000000}"/>
          </ac:spMkLst>
        </pc:spChg>
        <pc:spChg chg="mod">
          <ac:chgData name="Josefina Mavrou" userId="92db4def-a981-4a79-b8cf-bbe0dd2d2efd" providerId="ADAL" clId="{0BD9064F-7CC0-4B6A-99FA-EAD4EC6606EA}" dt="2023-11-29T12:50:09.975" v="2759" actId="20577"/>
          <ac:spMkLst>
            <pc:docMk/>
            <pc:sldMk cId="0" sldId="306"/>
            <ac:spMk id="563" creationId="{00000000-0000-0000-0000-000000000000}"/>
          </ac:spMkLst>
        </pc:spChg>
        <pc:spChg chg="mod">
          <ac:chgData name="Josefina Mavrou" userId="92db4def-a981-4a79-b8cf-bbe0dd2d2efd" providerId="ADAL" clId="{0BD9064F-7CC0-4B6A-99FA-EAD4EC6606EA}" dt="2023-11-29T12:58:34.444" v="2943" actId="6549"/>
          <ac:spMkLst>
            <pc:docMk/>
            <pc:sldMk cId="0" sldId="306"/>
            <ac:spMk id="564" creationId="{00000000-0000-0000-0000-000000000000}"/>
          </ac:spMkLst>
        </pc:spChg>
      </pc:sldChg>
      <pc:sldChg chg="modSp mod">
        <pc:chgData name="Josefina Mavrou" userId="92db4def-a981-4a79-b8cf-bbe0dd2d2efd" providerId="ADAL" clId="{0BD9064F-7CC0-4B6A-99FA-EAD4EC6606EA}" dt="2023-12-07T13:13:54.525" v="7052" actId="20577"/>
        <pc:sldMkLst>
          <pc:docMk/>
          <pc:sldMk cId="0" sldId="307"/>
        </pc:sldMkLst>
        <pc:spChg chg="mod">
          <ac:chgData name="Josefina Mavrou" userId="92db4def-a981-4a79-b8cf-bbe0dd2d2efd" providerId="ADAL" clId="{0BD9064F-7CC0-4B6A-99FA-EAD4EC6606EA}" dt="2023-11-29T13:01:42.148" v="3007" actId="1076"/>
          <ac:spMkLst>
            <pc:docMk/>
            <pc:sldMk cId="0" sldId="307"/>
            <ac:spMk id="569" creationId="{00000000-0000-0000-0000-000000000000}"/>
          </ac:spMkLst>
        </pc:spChg>
        <pc:spChg chg="mod">
          <ac:chgData name="Josefina Mavrou" userId="92db4def-a981-4a79-b8cf-bbe0dd2d2efd" providerId="ADAL" clId="{0BD9064F-7CC0-4B6A-99FA-EAD4EC6606EA}" dt="2023-12-07T13:13:54.525" v="7052" actId="20577"/>
          <ac:spMkLst>
            <pc:docMk/>
            <pc:sldMk cId="0" sldId="307"/>
            <ac:spMk id="570" creationId="{00000000-0000-0000-0000-000000000000}"/>
          </ac:spMkLst>
        </pc:spChg>
        <pc:spChg chg="mod">
          <ac:chgData name="Josefina Mavrou" userId="92db4def-a981-4a79-b8cf-bbe0dd2d2efd" providerId="ADAL" clId="{0BD9064F-7CC0-4B6A-99FA-EAD4EC6606EA}" dt="2023-11-29T12:58:45.603" v="2948" actId="20577"/>
          <ac:spMkLst>
            <pc:docMk/>
            <pc:sldMk cId="0" sldId="307"/>
            <ac:spMk id="571" creationId="{00000000-0000-0000-0000-000000000000}"/>
          </ac:spMkLst>
        </pc:spChg>
      </pc:sldChg>
      <pc:sldChg chg="modSp mod">
        <pc:chgData name="Josefina Mavrou" userId="92db4def-a981-4a79-b8cf-bbe0dd2d2efd" providerId="ADAL" clId="{0BD9064F-7CC0-4B6A-99FA-EAD4EC6606EA}" dt="2023-11-29T13:11:10.334" v="3073" actId="113"/>
        <pc:sldMkLst>
          <pc:docMk/>
          <pc:sldMk cId="0" sldId="308"/>
        </pc:sldMkLst>
        <pc:spChg chg="mod">
          <ac:chgData name="Josefina Mavrou" userId="92db4def-a981-4a79-b8cf-bbe0dd2d2efd" providerId="ADAL" clId="{0BD9064F-7CC0-4B6A-99FA-EAD4EC6606EA}" dt="2023-11-29T13:01:50.512" v="3008"/>
          <ac:spMkLst>
            <pc:docMk/>
            <pc:sldMk cId="0" sldId="308"/>
            <ac:spMk id="576" creationId="{00000000-0000-0000-0000-000000000000}"/>
          </ac:spMkLst>
        </pc:spChg>
        <pc:spChg chg="mod">
          <ac:chgData name="Josefina Mavrou" userId="92db4def-a981-4a79-b8cf-bbe0dd2d2efd" providerId="ADAL" clId="{0BD9064F-7CC0-4B6A-99FA-EAD4EC6606EA}" dt="2023-11-29T13:11:10.334" v="3073" actId="113"/>
          <ac:spMkLst>
            <pc:docMk/>
            <pc:sldMk cId="0" sldId="308"/>
            <ac:spMk id="577" creationId="{00000000-0000-0000-0000-000000000000}"/>
          </ac:spMkLst>
        </pc:spChg>
        <pc:spChg chg="mod">
          <ac:chgData name="Josefina Mavrou" userId="92db4def-a981-4a79-b8cf-bbe0dd2d2efd" providerId="ADAL" clId="{0BD9064F-7CC0-4B6A-99FA-EAD4EC6606EA}" dt="2023-11-29T13:01:53.787" v="3013" actId="20577"/>
          <ac:spMkLst>
            <pc:docMk/>
            <pc:sldMk cId="0" sldId="308"/>
            <ac:spMk id="578" creationId="{00000000-0000-0000-0000-000000000000}"/>
          </ac:spMkLst>
        </pc:spChg>
      </pc:sldChg>
      <pc:sldChg chg="modSp mod">
        <pc:chgData name="Josefina Mavrou" userId="92db4def-a981-4a79-b8cf-bbe0dd2d2efd" providerId="ADAL" clId="{0BD9064F-7CC0-4B6A-99FA-EAD4EC6606EA}" dt="2023-12-07T13:15:01.813" v="7083" actId="20577"/>
        <pc:sldMkLst>
          <pc:docMk/>
          <pc:sldMk cId="0" sldId="309"/>
        </pc:sldMkLst>
        <pc:spChg chg="mod">
          <ac:chgData name="Josefina Mavrou" userId="92db4def-a981-4a79-b8cf-bbe0dd2d2efd" providerId="ADAL" clId="{0BD9064F-7CC0-4B6A-99FA-EAD4EC6606EA}" dt="2023-11-29T13:13:05.535" v="3074"/>
          <ac:spMkLst>
            <pc:docMk/>
            <pc:sldMk cId="0" sldId="309"/>
            <ac:spMk id="583" creationId="{00000000-0000-0000-0000-000000000000}"/>
          </ac:spMkLst>
        </pc:spChg>
        <pc:spChg chg="mod">
          <ac:chgData name="Josefina Mavrou" userId="92db4def-a981-4a79-b8cf-bbe0dd2d2efd" providerId="ADAL" clId="{0BD9064F-7CC0-4B6A-99FA-EAD4EC6606EA}" dt="2023-12-07T13:15:01.813" v="7083" actId="20577"/>
          <ac:spMkLst>
            <pc:docMk/>
            <pc:sldMk cId="0" sldId="309"/>
            <ac:spMk id="584" creationId="{00000000-0000-0000-0000-000000000000}"/>
          </ac:spMkLst>
        </pc:spChg>
      </pc:sldChg>
      <pc:sldChg chg="modSp mod">
        <pc:chgData name="Josefina Mavrou" userId="92db4def-a981-4a79-b8cf-bbe0dd2d2efd" providerId="ADAL" clId="{0BD9064F-7CC0-4B6A-99FA-EAD4EC6606EA}" dt="2023-11-29T13:21:58.064" v="3101" actId="6549"/>
        <pc:sldMkLst>
          <pc:docMk/>
          <pc:sldMk cId="0" sldId="310"/>
        </pc:sldMkLst>
        <pc:spChg chg="mod">
          <ac:chgData name="Josefina Mavrou" userId="92db4def-a981-4a79-b8cf-bbe0dd2d2efd" providerId="ADAL" clId="{0BD9064F-7CC0-4B6A-99FA-EAD4EC6606EA}" dt="2023-11-29T13:21:48.976" v="3086" actId="27636"/>
          <ac:spMkLst>
            <pc:docMk/>
            <pc:sldMk cId="0" sldId="310"/>
            <ac:spMk id="589" creationId="{00000000-0000-0000-0000-000000000000}"/>
          </ac:spMkLst>
        </pc:spChg>
        <pc:spChg chg="mod">
          <ac:chgData name="Josefina Mavrou" userId="92db4def-a981-4a79-b8cf-bbe0dd2d2efd" providerId="ADAL" clId="{0BD9064F-7CC0-4B6A-99FA-EAD4EC6606EA}" dt="2023-11-29T13:21:58.064" v="3101" actId="6549"/>
          <ac:spMkLst>
            <pc:docMk/>
            <pc:sldMk cId="0" sldId="310"/>
            <ac:spMk id="590" creationId="{00000000-0000-0000-0000-000000000000}"/>
          </ac:spMkLst>
        </pc:spChg>
      </pc:sldChg>
      <pc:sldChg chg="modSp mod">
        <pc:chgData name="Josefina Mavrou" userId="92db4def-a981-4a79-b8cf-bbe0dd2d2efd" providerId="ADAL" clId="{0BD9064F-7CC0-4B6A-99FA-EAD4EC6606EA}" dt="2023-12-08T08:03:27.780" v="7085" actId="13926"/>
        <pc:sldMkLst>
          <pc:docMk/>
          <pc:sldMk cId="0" sldId="311"/>
        </pc:sldMkLst>
        <pc:spChg chg="mod">
          <ac:chgData name="Josefina Mavrou" userId="92db4def-a981-4a79-b8cf-bbe0dd2d2efd" providerId="ADAL" clId="{0BD9064F-7CC0-4B6A-99FA-EAD4EC6606EA}" dt="2023-12-08T08:03:27.780" v="7085" actId="13926"/>
          <ac:spMkLst>
            <pc:docMk/>
            <pc:sldMk cId="0" sldId="311"/>
            <ac:spMk id="595" creationId="{00000000-0000-0000-0000-000000000000}"/>
          </ac:spMkLst>
        </pc:spChg>
        <pc:spChg chg="mod">
          <ac:chgData name="Josefina Mavrou" userId="92db4def-a981-4a79-b8cf-bbe0dd2d2efd" providerId="ADAL" clId="{0BD9064F-7CC0-4B6A-99FA-EAD4EC6606EA}" dt="2023-11-29T13:25:44.667" v="3111" actId="27636"/>
          <ac:spMkLst>
            <pc:docMk/>
            <pc:sldMk cId="0" sldId="311"/>
            <ac:spMk id="596" creationId="{00000000-0000-0000-0000-000000000000}"/>
          </ac:spMkLst>
        </pc:spChg>
        <pc:spChg chg="mod">
          <ac:chgData name="Josefina Mavrou" userId="92db4def-a981-4a79-b8cf-bbe0dd2d2efd" providerId="ADAL" clId="{0BD9064F-7CC0-4B6A-99FA-EAD4EC6606EA}" dt="2023-11-29T13:26:17.633" v="3115" actId="113"/>
          <ac:spMkLst>
            <pc:docMk/>
            <pc:sldMk cId="0" sldId="311"/>
            <ac:spMk id="598" creationId="{00000000-0000-0000-0000-000000000000}"/>
          </ac:spMkLst>
        </pc:spChg>
        <pc:spChg chg="mod">
          <ac:chgData name="Josefina Mavrou" userId="92db4def-a981-4a79-b8cf-bbe0dd2d2efd" providerId="ADAL" clId="{0BD9064F-7CC0-4B6A-99FA-EAD4EC6606EA}" dt="2023-11-29T13:26:37.496" v="3117" actId="113"/>
          <ac:spMkLst>
            <pc:docMk/>
            <pc:sldMk cId="0" sldId="311"/>
            <ac:spMk id="599" creationId="{00000000-0000-0000-0000-000000000000}"/>
          </ac:spMkLst>
        </pc:spChg>
        <pc:spChg chg="mod">
          <ac:chgData name="Josefina Mavrou" userId="92db4def-a981-4a79-b8cf-bbe0dd2d2efd" providerId="ADAL" clId="{0BD9064F-7CC0-4B6A-99FA-EAD4EC6606EA}" dt="2023-11-29T13:25:22.575" v="3107" actId="20577"/>
          <ac:spMkLst>
            <pc:docMk/>
            <pc:sldMk cId="0" sldId="311"/>
            <ac:spMk id="601" creationId="{00000000-0000-0000-0000-000000000000}"/>
          </ac:spMkLst>
        </pc:spChg>
      </pc:sldChg>
      <pc:sldChg chg="modSp mod">
        <pc:chgData name="Josefina Mavrou" userId="92db4def-a981-4a79-b8cf-bbe0dd2d2efd" providerId="ADAL" clId="{0BD9064F-7CC0-4B6A-99FA-EAD4EC6606EA}" dt="2023-11-29T13:29:57.680" v="3141" actId="27636"/>
        <pc:sldMkLst>
          <pc:docMk/>
          <pc:sldMk cId="0" sldId="312"/>
        </pc:sldMkLst>
        <pc:spChg chg="mod">
          <ac:chgData name="Josefina Mavrou" userId="92db4def-a981-4a79-b8cf-bbe0dd2d2efd" providerId="ADAL" clId="{0BD9064F-7CC0-4B6A-99FA-EAD4EC6606EA}" dt="2023-11-29T13:29:57.680" v="3141" actId="27636"/>
          <ac:spMkLst>
            <pc:docMk/>
            <pc:sldMk cId="0" sldId="312"/>
            <ac:spMk id="606" creationId="{00000000-0000-0000-0000-000000000000}"/>
          </ac:spMkLst>
        </pc:spChg>
        <pc:spChg chg="mod">
          <ac:chgData name="Josefina Mavrou" userId="92db4def-a981-4a79-b8cf-bbe0dd2d2efd" providerId="ADAL" clId="{0BD9064F-7CC0-4B6A-99FA-EAD4EC6606EA}" dt="2023-11-29T13:29:42.956" v="3134" actId="255"/>
          <ac:spMkLst>
            <pc:docMk/>
            <pc:sldMk cId="0" sldId="312"/>
            <ac:spMk id="607" creationId="{00000000-0000-0000-0000-000000000000}"/>
          </ac:spMkLst>
        </pc:spChg>
        <pc:spChg chg="mod">
          <ac:chgData name="Josefina Mavrou" userId="92db4def-a981-4a79-b8cf-bbe0dd2d2efd" providerId="ADAL" clId="{0BD9064F-7CC0-4B6A-99FA-EAD4EC6606EA}" dt="2023-11-29T13:29:28.365" v="3131" actId="255"/>
          <ac:spMkLst>
            <pc:docMk/>
            <pc:sldMk cId="0" sldId="312"/>
            <ac:spMk id="608" creationId="{00000000-0000-0000-0000-000000000000}"/>
          </ac:spMkLst>
        </pc:spChg>
        <pc:spChg chg="mod">
          <ac:chgData name="Josefina Mavrou" userId="92db4def-a981-4a79-b8cf-bbe0dd2d2efd" providerId="ADAL" clId="{0BD9064F-7CC0-4B6A-99FA-EAD4EC6606EA}" dt="2023-11-29T13:29:24.124" v="3130" actId="255"/>
          <ac:spMkLst>
            <pc:docMk/>
            <pc:sldMk cId="0" sldId="312"/>
            <ac:spMk id="609" creationId="{00000000-0000-0000-0000-000000000000}"/>
          </ac:spMkLst>
        </pc:spChg>
        <pc:spChg chg="mod">
          <ac:chgData name="Josefina Mavrou" userId="92db4def-a981-4a79-b8cf-bbe0dd2d2efd" providerId="ADAL" clId="{0BD9064F-7CC0-4B6A-99FA-EAD4EC6606EA}" dt="2023-11-29T13:29:10.707" v="3128" actId="255"/>
          <ac:spMkLst>
            <pc:docMk/>
            <pc:sldMk cId="0" sldId="312"/>
            <ac:spMk id="610" creationId="{00000000-0000-0000-0000-000000000000}"/>
          </ac:spMkLst>
        </pc:spChg>
        <pc:spChg chg="mod">
          <ac:chgData name="Josefina Mavrou" userId="92db4def-a981-4a79-b8cf-bbe0dd2d2efd" providerId="ADAL" clId="{0BD9064F-7CC0-4B6A-99FA-EAD4EC6606EA}" dt="2023-11-29T13:29:49.534" v="3139" actId="20577"/>
          <ac:spMkLst>
            <pc:docMk/>
            <pc:sldMk cId="0" sldId="312"/>
            <ac:spMk id="615" creationId="{00000000-0000-0000-0000-000000000000}"/>
          </ac:spMkLst>
        </pc:spChg>
      </pc:sldChg>
      <pc:sldChg chg="modSp mod">
        <pc:chgData name="Josefina Mavrou" userId="92db4def-a981-4a79-b8cf-bbe0dd2d2efd" providerId="ADAL" clId="{0BD9064F-7CC0-4B6A-99FA-EAD4EC6606EA}" dt="2023-11-29T13:30:54.790" v="3151" actId="255"/>
        <pc:sldMkLst>
          <pc:docMk/>
          <pc:sldMk cId="0" sldId="313"/>
        </pc:sldMkLst>
        <pc:spChg chg="mod">
          <ac:chgData name="Josefina Mavrou" userId="92db4def-a981-4a79-b8cf-bbe0dd2d2efd" providerId="ADAL" clId="{0BD9064F-7CC0-4B6A-99FA-EAD4EC6606EA}" dt="2023-11-29T13:30:20.914" v="3144" actId="27636"/>
          <ac:spMkLst>
            <pc:docMk/>
            <pc:sldMk cId="0" sldId="313"/>
            <ac:spMk id="620" creationId="{00000000-0000-0000-0000-000000000000}"/>
          </ac:spMkLst>
        </pc:spChg>
        <pc:spChg chg="mod">
          <ac:chgData name="Josefina Mavrou" userId="92db4def-a981-4a79-b8cf-bbe0dd2d2efd" providerId="ADAL" clId="{0BD9064F-7CC0-4B6A-99FA-EAD4EC6606EA}" dt="2023-11-29T13:30:24.630" v="3149" actId="20577"/>
          <ac:spMkLst>
            <pc:docMk/>
            <pc:sldMk cId="0" sldId="313"/>
            <ac:spMk id="621" creationId="{00000000-0000-0000-0000-000000000000}"/>
          </ac:spMkLst>
        </pc:spChg>
        <pc:spChg chg="mod">
          <ac:chgData name="Josefina Mavrou" userId="92db4def-a981-4a79-b8cf-bbe0dd2d2efd" providerId="ADAL" clId="{0BD9064F-7CC0-4B6A-99FA-EAD4EC6606EA}" dt="2023-11-29T13:30:54.790" v="3151" actId="255"/>
          <ac:spMkLst>
            <pc:docMk/>
            <pc:sldMk cId="0" sldId="313"/>
            <ac:spMk id="622" creationId="{00000000-0000-0000-0000-000000000000}"/>
          </ac:spMkLst>
        </pc:spChg>
      </pc:sldChg>
      <pc:sldChg chg="modSp mod">
        <pc:chgData name="Josefina Mavrou" userId="92db4def-a981-4a79-b8cf-bbe0dd2d2efd" providerId="ADAL" clId="{0BD9064F-7CC0-4B6A-99FA-EAD4EC6606EA}" dt="2023-11-29T13:31:44.855" v="3160"/>
        <pc:sldMkLst>
          <pc:docMk/>
          <pc:sldMk cId="0" sldId="314"/>
        </pc:sldMkLst>
        <pc:spChg chg="mod">
          <ac:chgData name="Josefina Mavrou" userId="92db4def-a981-4a79-b8cf-bbe0dd2d2efd" providerId="ADAL" clId="{0BD9064F-7CC0-4B6A-99FA-EAD4EC6606EA}" dt="2023-11-29T13:31:30.577" v="3159"/>
          <ac:spMkLst>
            <pc:docMk/>
            <pc:sldMk cId="0" sldId="314"/>
            <ac:spMk id="628" creationId="{00000000-0000-0000-0000-000000000000}"/>
          </ac:spMkLst>
        </pc:spChg>
        <pc:spChg chg="mod">
          <ac:chgData name="Josefina Mavrou" userId="92db4def-a981-4a79-b8cf-bbe0dd2d2efd" providerId="ADAL" clId="{0BD9064F-7CC0-4B6A-99FA-EAD4EC6606EA}" dt="2023-11-29T13:31:44.855" v="3160"/>
          <ac:spMkLst>
            <pc:docMk/>
            <pc:sldMk cId="0" sldId="314"/>
            <ac:spMk id="629" creationId="{00000000-0000-0000-0000-000000000000}"/>
          </ac:spMkLst>
        </pc:spChg>
        <pc:spChg chg="mod">
          <ac:chgData name="Josefina Mavrou" userId="92db4def-a981-4a79-b8cf-bbe0dd2d2efd" providerId="ADAL" clId="{0BD9064F-7CC0-4B6A-99FA-EAD4EC6606EA}" dt="2023-11-29T13:31:13.450" v="3158" actId="20577"/>
          <ac:spMkLst>
            <pc:docMk/>
            <pc:sldMk cId="0" sldId="314"/>
            <ac:spMk id="630" creationId="{00000000-0000-0000-0000-000000000000}"/>
          </ac:spMkLst>
        </pc:spChg>
      </pc:sldChg>
      <pc:sldChg chg="modSp mod">
        <pc:chgData name="Josefina Mavrou" userId="92db4def-a981-4a79-b8cf-bbe0dd2d2efd" providerId="ADAL" clId="{0BD9064F-7CC0-4B6A-99FA-EAD4EC6606EA}" dt="2023-11-29T13:34:18.849" v="3176" actId="27636"/>
        <pc:sldMkLst>
          <pc:docMk/>
          <pc:sldMk cId="0" sldId="315"/>
        </pc:sldMkLst>
        <pc:spChg chg="mod">
          <ac:chgData name="Josefina Mavrou" userId="92db4def-a981-4a79-b8cf-bbe0dd2d2efd" providerId="ADAL" clId="{0BD9064F-7CC0-4B6A-99FA-EAD4EC6606EA}" dt="2023-11-29T13:32:19.503" v="3166"/>
          <ac:spMkLst>
            <pc:docMk/>
            <pc:sldMk cId="0" sldId="315"/>
            <ac:spMk id="635" creationId="{00000000-0000-0000-0000-000000000000}"/>
          </ac:spMkLst>
        </pc:spChg>
        <pc:spChg chg="mod">
          <ac:chgData name="Josefina Mavrou" userId="92db4def-a981-4a79-b8cf-bbe0dd2d2efd" providerId="ADAL" clId="{0BD9064F-7CC0-4B6A-99FA-EAD4EC6606EA}" dt="2023-11-29T13:33:04.899" v="3170" actId="255"/>
          <ac:spMkLst>
            <pc:docMk/>
            <pc:sldMk cId="0" sldId="315"/>
            <ac:spMk id="637" creationId="{00000000-0000-0000-0000-000000000000}"/>
          </ac:spMkLst>
        </pc:spChg>
        <pc:spChg chg="mod">
          <ac:chgData name="Josefina Mavrou" userId="92db4def-a981-4a79-b8cf-bbe0dd2d2efd" providerId="ADAL" clId="{0BD9064F-7CC0-4B6A-99FA-EAD4EC6606EA}" dt="2023-11-29T13:31:59.117" v="3165" actId="20577"/>
          <ac:spMkLst>
            <pc:docMk/>
            <pc:sldMk cId="0" sldId="315"/>
            <ac:spMk id="638" creationId="{00000000-0000-0000-0000-000000000000}"/>
          </ac:spMkLst>
        </pc:spChg>
        <pc:spChg chg="mod">
          <ac:chgData name="Josefina Mavrou" userId="92db4def-a981-4a79-b8cf-bbe0dd2d2efd" providerId="ADAL" clId="{0BD9064F-7CC0-4B6A-99FA-EAD4EC6606EA}" dt="2023-11-29T13:34:18.849" v="3176" actId="27636"/>
          <ac:spMkLst>
            <pc:docMk/>
            <pc:sldMk cId="0" sldId="315"/>
            <ac:spMk id="639" creationId="{00000000-0000-0000-0000-000000000000}"/>
          </ac:spMkLst>
        </pc:spChg>
      </pc:sldChg>
      <pc:sldChg chg="modSp mod">
        <pc:chgData name="Josefina Mavrou" userId="92db4def-a981-4a79-b8cf-bbe0dd2d2efd" providerId="ADAL" clId="{0BD9064F-7CC0-4B6A-99FA-EAD4EC6606EA}" dt="2023-11-30T08:08:14.062" v="3191" actId="255"/>
        <pc:sldMkLst>
          <pc:docMk/>
          <pc:sldMk cId="0" sldId="316"/>
        </pc:sldMkLst>
        <pc:spChg chg="mod">
          <ac:chgData name="Josefina Mavrou" userId="92db4def-a981-4a79-b8cf-bbe0dd2d2efd" providerId="ADAL" clId="{0BD9064F-7CC0-4B6A-99FA-EAD4EC6606EA}" dt="2023-11-30T08:07:09.824" v="3177"/>
          <ac:spMkLst>
            <pc:docMk/>
            <pc:sldMk cId="0" sldId="316"/>
            <ac:spMk id="645" creationId="{00000000-0000-0000-0000-000000000000}"/>
          </ac:spMkLst>
        </pc:spChg>
        <pc:spChg chg="mod">
          <ac:chgData name="Josefina Mavrou" userId="92db4def-a981-4a79-b8cf-bbe0dd2d2efd" providerId="ADAL" clId="{0BD9064F-7CC0-4B6A-99FA-EAD4EC6606EA}" dt="2023-11-30T08:07:37.426" v="3188" actId="27636"/>
          <ac:spMkLst>
            <pc:docMk/>
            <pc:sldMk cId="0" sldId="316"/>
            <ac:spMk id="646" creationId="{00000000-0000-0000-0000-000000000000}"/>
          </ac:spMkLst>
        </pc:spChg>
        <pc:spChg chg="mod">
          <ac:chgData name="Josefina Mavrou" userId="92db4def-a981-4a79-b8cf-bbe0dd2d2efd" providerId="ADAL" clId="{0BD9064F-7CC0-4B6A-99FA-EAD4EC6606EA}" dt="2023-11-30T08:07:14.009" v="3182" actId="20577"/>
          <ac:spMkLst>
            <pc:docMk/>
            <pc:sldMk cId="0" sldId="316"/>
            <ac:spMk id="648" creationId="{00000000-0000-0000-0000-000000000000}"/>
          </ac:spMkLst>
        </pc:spChg>
        <pc:spChg chg="mod">
          <ac:chgData name="Josefina Mavrou" userId="92db4def-a981-4a79-b8cf-bbe0dd2d2efd" providerId="ADAL" clId="{0BD9064F-7CC0-4B6A-99FA-EAD4EC6606EA}" dt="2023-11-30T08:08:14.062" v="3191" actId="255"/>
          <ac:spMkLst>
            <pc:docMk/>
            <pc:sldMk cId="0" sldId="316"/>
            <ac:spMk id="649" creationId="{00000000-0000-0000-0000-000000000000}"/>
          </ac:spMkLst>
        </pc:spChg>
      </pc:sldChg>
      <pc:sldChg chg="modSp mod">
        <pc:chgData name="Josefina Mavrou" userId="92db4def-a981-4a79-b8cf-bbe0dd2d2efd" providerId="ADAL" clId="{0BD9064F-7CC0-4B6A-99FA-EAD4EC6606EA}" dt="2023-11-30T08:11:29.015" v="3204" actId="113"/>
        <pc:sldMkLst>
          <pc:docMk/>
          <pc:sldMk cId="0" sldId="317"/>
        </pc:sldMkLst>
        <pc:spChg chg="mod">
          <ac:chgData name="Josefina Mavrou" userId="92db4def-a981-4a79-b8cf-bbe0dd2d2efd" providerId="ADAL" clId="{0BD9064F-7CC0-4B6A-99FA-EAD4EC6606EA}" dt="2023-11-30T08:08:37.205" v="3192"/>
          <ac:spMkLst>
            <pc:docMk/>
            <pc:sldMk cId="0" sldId="317"/>
            <ac:spMk id="655" creationId="{00000000-0000-0000-0000-000000000000}"/>
          </ac:spMkLst>
        </pc:spChg>
        <pc:spChg chg="mod">
          <ac:chgData name="Josefina Mavrou" userId="92db4def-a981-4a79-b8cf-bbe0dd2d2efd" providerId="ADAL" clId="{0BD9064F-7CC0-4B6A-99FA-EAD4EC6606EA}" dt="2023-11-30T08:11:10.115" v="3201" actId="27636"/>
          <ac:spMkLst>
            <pc:docMk/>
            <pc:sldMk cId="0" sldId="317"/>
            <ac:spMk id="656" creationId="{00000000-0000-0000-0000-000000000000}"/>
          </ac:spMkLst>
        </pc:spChg>
        <pc:spChg chg="mod">
          <ac:chgData name="Josefina Mavrou" userId="92db4def-a981-4a79-b8cf-bbe0dd2d2efd" providerId="ADAL" clId="{0BD9064F-7CC0-4B6A-99FA-EAD4EC6606EA}" dt="2023-11-30T08:08:40.271" v="3197" actId="20577"/>
          <ac:spMkLst>
            <pc:docMk/>
            <pc:sldMk cId="0" sldId="317"/>
            <ac:spMk id="658" creationId="{00000000-0000-0000-0000-000000000000}"/>
          </ac:spMkLst>
        </pc:spChg>
        <pc:spChg chg="mod">
          <ac:chgData name="Josefina Mavrou" userId="92db4def-a981-4a79-b8cf-bbe0dd2d2efd" providerId="ADAL" clId="{0BD9064F-7CC0-4B6A-99FA-EAD4EC6606EA}" dt="2023-11-30T08:11:29.015" v="3204" actId="113"/>
          <ac:spMkLst>
            <pc:docMk/>
            <pc:sldMk cId="0" sldId="317"/>
            <ac:spMk id="659" creationId="{00000000-0000-0000-0000-000000000000}"/>
          </ac:spMkLst>
        </pc:spChg>
      </pc:sldChg>
      <pc:sldChg chg="modSp mod">
        <pc:chgData name="Josefina Mavrou" userId="92db4def-a981-4a79-b8cf-bbe0dd2d2efd" providerId="ADAL" clId="{0BD9064F-7CC0-4B6A-99FA-EAD4EC6606EA}" dt="2023-11-30T08:12:26.235" v="3216" actId="27636"/>
        <pc:sldMkLst>
          <pc:docMk/>
          <pc:sldMk cId="0" sldId="318"/>
        </pc:sldMkLst>
        <pc:spChg chg="mod">
          <ac:chgData name="Josefina Mavrou" userId="92db4def-a981-4a79-b8cf-bbe0dd2d2efd" providerId="ADAL" clId="{0BD9064F-7CC0-4B6A-99FA-EAD4EC6606EA}" dt="2023-11-30T08:11:43.750" v="3205"/>
          <ac:spMkLst>
            <pc:docMk/>
            <pc:sldMk cId="0" sldId="318"/>
            <ac:spMk id="665" creationId="{00000000-0000-0000-0000-000000000000}"/>
          </ac:spMkLst>
        </pc:spChg>
        <pc:spChg chg="mod">
          <ac:chgData name="Josefina Mavrou" userId="92db4def-a981-4a79-b8cf-bbe0dd2d2efd" providerId="ADAL" clId="{0BD9064F-7CC0-4B6A-99FA-EAD4EC6606EA}" dt="2023-11-30T08:12:26.235" v="3216" actId="27636"/>
          <ac:spMkLst>
            <pc:docMk/>
            <pc:sldMk cId="0" sldId="318"/>
            <ac:spMk id="666" creationId="{00000000-0000-0000-0000-000000000000}"/>
          </ac:spMkLst>
        </pc:spChg>
        <pc:spChg chg="mod">
          <ac:chgData name="Josefina Mavrou" userId="92db4def-a981-4a79-b8cf-bbe0dd2d2efd" providerId="ADAL" clId="{0BD9064F-7CC0-4B6A-99FA-EAD4EC6606EA}" dt="2023-11-30T08:11:46.479" v="3210" actId="20577"/>
          <ac:spMkLst>
            <pc:docMk/>
            <pc:sldMk cId="0" sldId="318"/>
            <ac:spMk id="668" creationId="{00000000-0000-0000-0000-000000000000}"/>
          </ac:spMkLst>
        </pc:spChg>
        <pc:spChg chg="mod">
          <ac:chgData name="Josefina Mavrou" userId="92db4def-a981-4a79-b8cf-bbe0dd2d2efd" providerId="ADAL" clId="{0BD9064F-7CC0-4B6A-99FA-EAD4EC6606EA}" dt="2023-11-30T08:12:05.727" v="3212" actId="113"/>
          <ac:spMkLst>
            <pc:docMk/>
            <pc:sldMk cId="0" sldId="318"/>
            <ac:spMk id="669" creationId="{00000000-0000-0000-0000-000000000000}"/>
          </ac:spMkLst>
        </pc:spChg>
      </pc:sldChg>
      <pc:sldChg chg="modSp mod">
        <pc:chgData name="Josefina Mavrou" userId="92db4def-a981-4a79-b8cf-bbe0dd2d2efd" providerId="ADAL" clId="{0BD9064F-7CC0-4B6A-99FA-EAD4EC6606EA}" dt="2023-11-30T13:02:08.346" v="3329" actId="120"/>
        <pc:sldMkLst>
          <pc:docMk/>
          <pc:sldMk cId="0" sldId="319"/>
        </pc:sldMkLst>
        <pc:spChg chg="mod">
          <ac:chgData name="Josefina Mavrou" userId="92db4def-a981-4a79-b8cf-bbe0dd2d2efd" providerId="ADAL" clId="{0BD9064F-7CC0-4B6A-99FA-EAD4EC6606EA}" dt="2023-11-30T08:12:43.593" v="3217"/>
          <ac:spMkLst>
            <pc:docMk/>
            <pc:sldMk cId="0" sldId="319"/>
            <ac:spMk id="675" creationId="{00000000-0000-0000-0000-000000000000}"/>
          </ac:spMkLst>
        </pc:spChg>
        <pc:spChg chg="mod">
          <ac:chgData name="Josefina Mavrou" userId="92db4def-a981-4a79-b8cf-bbe0dd2d2efd" providerId="ADAL" clId="{0BD9064F-7CC0-4B6A-99FA-EAD4EC6606EA}" dt="2023-11-30T13:01:39.014" v="3325" actId="27636"/>
          <ac:spMkLst>
            <pc:docMk/>
            <pc:sldMk cId="0" sldId="319"/>
            <ac:spMk id="676" creationId="{00000000-0000-0000-0000-000000000000}"/>
          </ac:spMkLst>
        </pc:spChg>
        <pc:spChg chg="mod">
          <ac:chgData name="Josefina Mavrou" userId="92db4def-a981-4a79-b8cf-bbe0dd2d2efd" providerId="ADAL" clId="{0BD9064F-7CC0-4B6A-99FA-EAD4EC6606EA}" dt="2023-11-30T08:12:46.047" v="3222" actId="20577"/>
          <ac:spMkLst>
            <pc:docMk/>
            <pc:sldMk cId="0" sldId="319"/>
            <ac:spMk id="677" creationId="{00000000-0000-0000-0000-000000000000}"/>
          </ac:spMkLst>
        </pc:spChg>
        <pc:spChg chg="mod">
          <ac:chgData name="Josefina Mavrou" userId="92db4def-a981-4a79-b8cf-bbe0dd2d2efd" providerId="ADAL" clId="{0BD9064F-7CC0-4B6A-99FA-EAD4EC6606EA}" dt="2023-11-30T13:02:08.346" v="3329" actId="120"/>
          <ac:spMkLst>
            <pc:docMk/>
            <pc:sldMk cId="0" sldId="319"/>
            <ac:spMk id="678" creationId="{00000000-0000-0000-0000-000000000000}"/>
          </ac:spMkLst>
        </pc:spChg>
      </pc:sldChg>
      <pc:sldChg chg="modSp mod">
        <pc:chgData name="Josefina Mavrou" userId="92db4def-a981-4a79-b8cf-bbe0dd2d2efd" providerId="ADAL" clId="{0BD9064F-7CC0-4B6A-99FA-EAD4EC6606EA}" dt="2023-11-30T13:09:02.301" v="3341" actId="255"/>
        <pc:sldMkLst>
          <pc:docMk/>
          <pc:sldMk cId="0" sldId="320"/>
        </pc:sldMkLst>
        <pc:spChg chg="mod">
          <ac:chgData name="Josefina Mavrou" userId="92db4def-a981-4a79-b8cf-bbe0dd2d2efd" providerId="ADAL" clId="{0BD9064F-7CC0-4B6A-99FA-EAD4EC6606EA}" dt="2023-11-30T13:08:37.950" v="3338" actId="1076"/>
          <ac:spMkLst>
            <pc:docMk/>
            <pc:sldMk cId="0" sldId="320"/>
            <ac:spMk id="685" creationId="{00000000-0000-0000-0000-000000000000}"/>
          </ac:spMkLst>
        </pc:spChg>
        <pc:spChg chg="mod">
          <ac:chgData name="Josefina Mavrou" userId="92db4def-a981-4a79-b8cf-bbe0dd2d2efd" providerId="ADAL" clId="{0BD9064F-7CC0-4B6A-99FA-EAD4EC6606EA}" dt="2023-11-30T13:09:02.301" v="3341" actId="255"/>
          <ac:spMkLst>
            <pc:docMk/>
            <pc:sldMk cId="0" sldId="320"/>
            <ac:spMk id="686" creationId="{00000000-0000-0000-0000-000000000000}"/>
          </ac:spMkLst>
        </pc:spChg>
        <pc:spChg chg="mod">
          <ac:chgData name="Josefina Mavrou" userId="92db4def-a981-4a79-b8cf-bbe0dd2d2efd" providerId="ADAL" clId="{0BD9064F-7CC0-4B6A-99FA-EAD4EC6606EA}" dt="2023-11-30T13:08:28.089" v="3335" actId="20577"/>
          <ac:spMkLst>
            <pc:docMk/>
            <pc:sldMk cId="0" sldId="320"/>
            <ac:spMk id="688" creationId="{00000000-0000-0000-0000-000000000000}"/>
          </ac:spMkLst>
        </pc:spChg>
      </pc:sldChg>
      <pc:sldChg chg="modSp mod">
        <pc:chgData name="Josefina Mavrou" userId="92db4def-a981-4a79-b8cf-bbe0dd2d2efd" providerId="ADAL" clId="{0BD9064F-7CC0-4B6A-99FA-EAD4EC6606EA}" dt="2023-12-08T08:38:33.938" v="7090" actId="20577"/>
        <pc:sldMkLst>
          <pc:docMk/>
          <pc:sldMk cId="0" sldId="321"/>
        </pc:sldMkLst>
        <pc:spChg chg="mod">
          <ac:chgData name="Josefina Mavrou" userId="92db4def-a981-4a79-b8cf-bbe0dd2d2efd" providerId="ADAL" clId="{0BD9064F-7CC0-4B6A-99FA-EAD4EC6606EA}" dt="2023-11-30T13:09:25.208" v="3347"/>
          <ac:spMkLst>
            <pc:docMk/>
            <pc:sldMk cId="0" sldId="321"/>
            <ac:spMk id="694" creationId="{00000000-0000-0000-0000-000000000000}"/>
          </ac:spMkLst>
        </pc:spChg>
        <pc:spChg chg="mod">
          <ac:chgData name="Josefina Mavrou" userId="92db4def-a981-4a79-b8cf-bbe0dd2d2efd" providerId="ADAL" clId="{0BD9064F-7CC0-4B6A-99FA-EAD4EC6606EA}" dt="2023-11-30T13:09:49.156" v="3349" actId="255"/>
          <ac:spMkLst>
            <pc:docMk/>
            <pc:sldMk cId="0" sldId="321"/>
            <ac:spMk id="695" creationId="{00000000-0000-0000-0000-000000000000}"/>
          </ac:spMkLst>
        </pc:spChg>
        <pc:spChg chg="mod">
          <ac:chgData name="Josefina Mavrou" userId="92db4def-a981-4a79-b8cf-bbe0dd2d2efd" providerId="ADAL" clId="{0BD9064F-7CC0-4B6A-99FA-EAD4EC6606EA}" dt="2023-11-30T13:09:11.909" v="3346" actId="20577"/>
          <ac:spMkLst>
            <pc:docMk/>
            <pc:sldMk cId="0" sldId="321"/>
            <ac:spMk id="696" creationId="{00000000-0000-0000-0000-000000000000}"/>
          </ac:spMkLst>
        </pc:spChg>
        <pc:spChg chg="mod">
          <ac:chgData name="Josefina Mavrou" userId="92db4def-a981-4a79-b8cf-bbe0dd2d2efd" providerId="ADAL" clId="{0BD9064F-7CC0-4B6A-99FA-EAD4EC6606EA}" dt="2023-11-30T13:10:10.189" v="3351" actId="255"/>
          <ac:spMkLst>
            <pc:docMk/>
            <pc:sldMk cId="0" sldId="321"/>
            <ac:spMk id="697" creationId="{00000000-0000-0000-0000-000000000000}"/>
          </ac:spMkLst>
        </pc:spChg>
        <pc:spChg chg="mod">
          <ac:chgData name="Josefina Mavrou" userId="92db4def-a981-4a79-b8cf-bbe0dd2d2efd" providerId="ADAL" clId="{0BD9064F-7CC0-4B6A-99FA-EAD4EC6606EA}" dt="2023-11-30T13:10:39.300" v="3354" actId="255"/>
          <ac:spMkLst>
            <pc:docMk/>
            <pc:sldMk cId="0" sldId="321"/>
            <ac:spMk id="698" creationId="{00000000-0000-0000-0000-000000000000}"/>
          </ac:spMkLst>
        </pc:spChg>
        <pc:spChg chg="mod">
          <ac:chgData name="Josefina Mavrou" userId="92db4def-a981-4a79-b8cf-bbe0dd2d2efd" providerId="ADAL" clId="{0BD9064F-7CC0-4B6A-99FA-EAD4EC6606EA}" dt="2023-12-08T08:38:33.938" v="7090" actId="20577"/>
          <ac:spMkLst>
            <pc:docMk/>
            <pc:sldMk cId="0" sldId="321"/>
            <ac:spMk id="699" creationId="{00000000-0000-0000-0000-000000000000}"/>
          </ac:spMkLst>
        </pc:spChg>
      </pc:sldChg>
      <pc:sldChg chg="modSp mod">
        <pc:chgData name="Josefina Mavrou" userId="92db4def-a981-4a79-b8cf-bbe0dd2d2efd" providerId="ADAL" clId="{0BD9064F-7CC0-4B6A-99FA-EAD4EC6606EA}" dt="2023-12-08T08:39:01.228" v="7091" actId="20577"/>
        <pc:sldMkLst>
          <pc:docMk/>
          <pc:sldMk cId="0" sldId="322"/>
        </pc:sldMkLst>
        <pc:spChg chg="mod">
          <ac:chgData name="Josefina Mavrou" userId="92db4def-a981-4a79-b8cf-bbe0dd2d2efd" providerId="ADAL" clId="{0BD9064F-7CC0-4B6A-99FA-EAD4EC6606EA}" dt="2023-12-01T08:28:25.816" v="3361"/>
          <ac:spMkLst>
            <pc:docMk/>
            <pc:sldMk cId="0" sldId="322"/>
            <ac:spMk id="704" creationId="{00000000-0000-0000-0000-000000000000}"/>
          </ac:spMkLst>
        </pc:spChg>
        <pc:spChg chg="mod">
          <ac:chgData name="Josefina Mavrou" userId="92db4def-a981-4a79-b8cf-bbe0dd2d2efd" providerId="ADAL" clId="{0BD9064F-7CC0-4B6A-99FA-EAD4EC6606EA}" dt="2023-12-01T08:28:31.326" v="3366" actId="20577"/>
          <ac:spMkLst>
            <pc:docMk/>
            <pc:sldMk cId="0" sldId="322"/>
            <ac:spMk id="705" creationId="{00000000-0000-0000-0000-000000000000}"/>
          </ac:spMkLst>
        </pc:spChg>
        <pc:spChg chg="mod">
          <ac:chgData name="Josefina Mavrou" userId="92db4def-a981-4a79-b8cf-bbe0dd2d2efd" providerId="ADAL" clId="{0BD9064F-7CC0-4B6A-99FA-EAD4EC6606EA}" dt="2023-12-01T08:28:57.956" v="3368" actId="255"/>
          <ac:spMkLst>
            <pc:docMk/>
            <pc:sldMk cId="0" sldId="322"/>
            <ac:spMk id="706" creationId="{00000000-0000-0000-0000-000000000000}"/>
          </ac:spMkLst>
        </pc:spChg>
        <pc:spChg chg="mod">
          <ac:chgData name="Josefina Mavrou" userId="92db4def-a981-4a79-b8cf-bbe0dd2d2efd" providerId="ADAL" clId="{0BD9064F-7CC0-4B6A-99FA-EAD4EC6606EA}" dt="2023-12-08T08:39:01.228" v="7091" actId="20577"/>
          <ac:spMkLst>
            <pc:docMk/>
            <pc:sldMk cId="0" sldId="322"/>
            <ac:spMk id="707" creationId="{00000000-0000-0000-0000-000000000000}"/>
          </ac:spMkLst>
        </pc:spChg>
        <pc:spChg chg="mod">
          <ac:chgData name="Josefina Mavrou" userId="92db4def-a981-4a79-b8cf-bbe0dd2d2efd" providerId="ADAL" clId="{0BD9064F-7CC0-4B6A-99FA-EAD4EC6606EA}" dt="2023-12-01T08:47:45.511" v="3372" actId="255"/>
          <ac:spMkLst>
            <pc:docMk/>
            <pc:sldMk cId="0" sldId="322"/>
            <ac:spMk id="708" creationId="{00000000-0000-0000-0000-000000000000}"/>
          </ac:spMkLst>
        </pc:spChg>
        <pc:spChg chg="mod">
          <ac:chgData name="Josefina Mavrou" userId="92db4def-a981-4a79-b8cf-bbe0dd2d2efd" providerId="ADAL" clId="{0BD9064F-7CC0-4B6A-99FA-EAD4EC6606EA}" dt="2023-12-01T08:48:08.966" v="3374" actId="255"/>
          <ac:spMkLst>
            <pc:docMk/>
            <pc:sldMk cId="0" sldId="322"/>
            <ac:spMk id="709" creationId="{00000000-0000-0000-0000-000000000000}"/>
          </ac:spMkLst>
        </pc:spChg>
      </pc:sldChg>
      <pc:sldChg chg="modSp mod">
        <pc:chgData name="Josefina Mavrou" userId="92db4def-a981-4a79-b8cf-bbe0dd2d2efd" providerId="ADAL" clId="{0BD9064F-7CC0-4B6A-99FA-EAD4EC6606EA}" dt="2023-12-01T08:51:12.404" v="3385" actId="14100"/>
        <pc:sldMkLst>
          <pc:docMk/>
          <pc:sldMk cId="0" sldId="323"/>
        </pc:sldMkLst>
        <pc:spChg chg="mod">
          <ac:chgData name="Josefina Mavrou" userId="92db4def-a981-4a79-b8cf-bbe0dd2d2efd" providerId="ADAL" clId="{0BD9064F-7CC0-4B6A-99FA-EAD4EC6606EA}" dt="2023-12-01T08:50:33.314" v="3380"/>
          <ac:spMkLst>
            <pc:docMk/>
            <pc:sldMk cId="0" sldId="323"/>
            <ac:spMk id="714" creationId="{00000000-0000-0000-0000-000000000000}"/>
          </ac:spMkLst>
        </pc:spChg>
        <pc:spChg chg="mod">
          <ac:chgData name="Josefina Mavrou" userId="92db4def-a981-4a79-b8cf-bbe0dd2d2efd" providerId="ADAL" clId="{0BD9064F-7CC0-4B6A-99FA-EAD4EC6606EA}" dt="2023-12-01T08:51:12.404" v="3385" actId="14100"/>
          <ac:spMkLst>
            <pc:docMk/>
            <pc:sldMk cId="0" sldId="323"/>
            <ac:spMk id="715" creationId="{00000000-0000-0000-0000-000000000000}"/>
          </ac:spMkLst>
        </pc:spChg>
        <pc:spChg chg="mod">
          <ac:chgData name="Josefina Mavrou" userId="92db4def-a981-4a79-b8cf-bbe0dd2d2efd" providerId="ADAL" clId="{0BD9064F-7CC0-4B6A-99FA-EAD4EC6606EA}" dt="2023-12-01T08:50:16.958" v="3379" actId="20577"/>
          <ac:spMkLst>
            <pc:docMk/>
            <pc:sldMk cId="0" sldId="323"/>
            <ac:spMk id="716" creationId="{00000000-0000-0000-0000-000000000000}"/>
          </ac:spMkLst>
        </pc:spChg>
      </pc:sldChg>
      <pc:sldChg chg="modSp mod">
        <pc:chgData name="Josefina Mavrou" userId="92db4def-a981-4a79-b8cf-bbe0dd2d2efd" providerId="ADAL" clId="{0BD9064F-7CC0-4B6A-99FA-EAD4EC6606EA}" dt="2023-12-08T08:40:00.143" v="7115" actId="20577"/>
        <pc:sldMkLst>
          <pc:docMk/>
          <pc:sldMk cId="0" sldId="324"/>
        </pc:sldMkLst>
        <pc:spChg chg="mod">
          <ac:chgData name="Josefina Mavrou" userId="92db4def-a981-4a79-b8cf-bbe0dd2d2efd" providerId="ADAL" clId="{0BD9064F-7CC0-4B6A-99FA-EAD4EC6606EA}" dt="2023-12-01T08:51:43.395" v="3393" actId="27636"/>
          <ac:spMkLst>
            <pc:docMk/>
            <pc:sldMk cId="0" sldId="324"/>
            <ac:spMk id="723" creationId="{00000000-0000-0000-0000-000000000000}"/>
          </ac:spMkLst>
        </pc:spChg>
        <pc:spChg chg="mod">
          <ac:chgData name="Josefina Mavrou" userId="92db4def-a981-4a79-b8cf-bbe0dd2d2efd" providerId="ADAL" clId="{0BD9064F-7CC0-4B6A-99FA-EAD4EC6606EA}" dt="2023-12-01T08:52:16.924" v="3401" actId="313"/>
          <ac:spMkLst>
            <pc:docMk/>
            <pc:sldMk cId="0" sldId="324"/>
            <ac:spMk id="724" creationId="{00000000-0000-0000-0000-000000000000}"/>
          </ac:spMkLst>
        </pc:spChg>
        <pc:spChg chg="mod">
          <ac:chgData name="Josefina Mavrou" userId="92db4def-a981-4a79-b8cf-bbe0dd2d2efd" providerId="ADAL" clId="{0BD9064F-7CC0-4B6A-99FA-EAD4EC6606EA}" dt="2023-12-01T08:51:36.973" v="3391" actId="20577"/>
          <ac:spMkLst>
            <pc:docMk/>
            <pc:sldMk cId="0" sldId="324"/>
            <ac:spMk id="725" creationId="{00000000-0000-0000-0000-000000000000}"/>
          </ac:spMkLst>
        </pc:spChg>
        <pc:spChg chg="mod">
          <ac:chgData name="Josefina Mavrou" userId="92db4def-a981-4a79-b8cf-bbe0dd2d2efd" providerId="ADAL" clId="{0BD9064F-7CC0-4B6A-99FA-EAD4EC6606EA}" dt="2023-12-01T08:52:37.258" v="3403" actId="255"/>
          <ac:spMkLst>
            <pc:docMk/>
            <pc:sldMk cId="0" sldId="324"/>
            <ac:spMk id="726" creationId="{00000000-0000-0000-0000-000000000000}"/>
          </ac:spMkLst>
        </pc:spChg>
        <pc:spChg chg="mod">
          <ac:chgData name="Josefina Mavrou" userId="92db4def-a981-4a79-b8cf-bbe0dd2d2efd" providerId="ADAL" clId="{0BD9064F-7CC0-4B6A-99FA-EAD4EC6606EA}" dt="2023-12-08T08:40:00.143" v="7115" actId="20577"/>
          <ac:spMkLst>
            <pc:docMk/>
            <pc:sldMk cId="0" sldId="324"/>
            <ac:spMk id="727" creationId="{00000000-0000-0000-0000-000000000000}"/>
          </ac:spMkLst>
        </pc:spChg>
        <pc:spChg chg="mod">
          <ac:chgData name="Josefina Mavrou" userId="92db4def-a981-4a79-b8cf-bbe0dd2d2efd" providerId="ADAL" clId="{0BD9064F-7CC0-4B6A-99FA-EAD4EC6606EA}" dt="2023-12-01T08:53:29.294" v="3407" actId="255"/>
          <ac:spMkLst>
            <pc:docMk/>
            <pc:sldMk cId="0" sldId="324"/>
            <ac:spMk id="728" creationId="{00000000-0000-0000-0000-000000000000}"/>
          </ac:spMkLst>
        </pc:spChg>
      </pc:sldChg>
      <pc:sldChg chg="modSp mod">
        <pc:chgData name="Josefina Mavrou" userId="92db4def-a981-4a79-b8cf-bbe0dd2d2efd" providerId="ADAL" clId="{0BD9064F-7CC0-4B6A-99FA-EAD4EC6606EA}" dt="2023-12-01T08:54:34.230" v="3430" actId="255"/>
        <pc:sldMkLst>
          <pc:docMk/>
          <pc:sldMk cId="0" sldId="325"/>
        </pc:sldMkLst>
        <pc:spChg chg="mod">
          <ac:chgData name="Josefina Mavrou" userId="92db4def-a981-4a79-b8cf-bbe0dd2d2efd" providerId="ADAL" clId="{0BD9064F-7CC0-4B6A-99FA-EAD4EC6606EA}" dt="2023-12-01T08:53:57.946" v="3409"/>
          <ac:spMkLst>
            <pc:docMk/>
            <pc:sldMk cId="0" sldId="325"/>
            <ac:spMk id="733" creationId="{00000000-0000-0000-0000-000000000000}"/>
          </ac:spMkLst>
        </pc:spChg>
        <pc:spChg chg="mod">
          <ac:chgData name="Josefina Mavrou" userId="92db4def-a981-4a79-b8cf-bbe0dd2d2efd" providerId="ADAL" clId="{0BD9064F-7CC0-4B6A-99FA-EAD4EC6606EA}" dt="2023-12-01T08:54:34.230" v="3430" actId="255"/>
          <ac:spMkLst>
            <pc:docMk/>
            <pc:sldMk cId="0" sldId="325"/>
            <ac:spMk id="734" creationId="{00000000-0000-0000-0000-000000000000}"/>
          </ac:spMkLst>
        </pc:spChg>
        <pc:spChg chg="mod">
          <ac:chgData name="Josefina Mavrou" userId="92db4def-a981-4a79-b8cf-bbe0dd2d2efd" providerId="ADAL" clId="{0BD9064F-7CC0-4B6A-99FA-EAD4EC6606EA}" dt="2023-12-01T08:54:05.598" v="3426" actId="20577"/>
          <ac:spMkLst>
            <pc:docMk/>
            <pc:sldMk cId="0" sldId="325"/>
            <ac:spMk id="736" creationId="{00000000-0000-0000-0000-000000000000}"/>
          </ac:spMkLst>
        </pc:spChg>
      </pc:sldChg>
      <pc:sldChg chg="modSp mod">
        <pc:chgData name="Josefina Mavrou" userId="92db4def-a981-4a79-b8cf-bbe0dd2d2efd" providerId="ADAL" clId="{0BD9064F-7CC0-4B6A-99FA-EAD4EC6606EA}" dt="2023-12-08T08:41:12.458" v="7123" actId="313"/>
        <pc:sldMkLst>
          <pc:docMk/>
          <pc:sldMk cId="0" sldId="326"/>
        </pc:sldMkLst>
        <pc:spChg chg="mod">
          <ac:chgData name="Josefina Mavrou" userId="92db4def-a981-4a79-b8cf-bbe0dd2d2efd" providerId="ADAL" clId="{0BD9064F-7CC0-4B6A-99FA-EAD4EC6606EA}" dt="2023-12-01T08:54:58.714" v="3431"/>
          <ac:spMkLst>
            <pc:docMk/>
            <pc:sldMk cId="0" sldId="326"/>
            <ac:spMk id="742" creationId="{00000000-0000-0000-0000-000000000000}"/>
          </ac:spMkLst>
        </pc:spChg>
        <pc:spChg chg="mod">
          <ac:chgData name="Josefina Mavrou" userId="92db4def-a981-4a79-b8cf-bbe0dd2d2efd" providerId="ADAL" clId="{0BD9064F-7CC0-4B6A-99FA-EAD4EC6606EA}" dt="2023-12-08T08:41:12.458" v="7123" actId="313"/>
          <ac:spMkLst>
            <pc:docMk/>
            <pc:sldMk cId="0" sldId="326"/>
            <ac:spMk id="743" creationId="{00000000-0000-0000-0000-000000000000}"/>
          </ac:spMkLst>
        </pc:spChg>
        <pc:spChg chg="mod">
          <ac:chgData name="Josefina Mavrou" userId="92db4def-a981-4a79-b8cf-bbe0dd2d2efd" providerId="ADAL" clId="{0BD9064F-7CC0-4B6A-99FA-EAD4EC6606EA}" dt="2023-12-01T08:55:02.878" v="3436" actId="20577"/>
          <ac:spMkLst>
            <pc:docMk/>
            <pc:sldMk cId="0" sldId="326"/>
            <ac:spMk id="744" creationId="{00000000-0000-0000-0000-000000000000}"/>
          </ac:spMkLst>
        </pc:spChg>
        <pc:spChg chg="mod">
          <ac:chgData name="Josefina Mavrou" userId="92db4def-a981-4a79-b8cf-bbe0dd2d2efd" providerId="ADAL" clId="{0BD9064F-7CC0-4B6A-99FA-EAD4EC6606EA}" dt="2023-12-01T08:55:52.983" v="3439" actId="255"/>
          <ac:spMkLst>
            <pc:docMk/>
            <pc:sldMk cId="0" sldId="326"/>
            <ac:spMk id="745" creationId="{00000000-0000-0000-0000-000000000000}"/>
          </ac:spMkLst>
        </pc:spChg>
      </pc:sldChg>
      <pc:sldChg chg="modSp mod">
        <pc:chgData name="Josefina Mavrou" userId="92db4def-a981-4a79-b8cf-bbe0dd2d2efd" providerId="ADAL" clId="{0BD9064F-7CC0-4B6A-99FA-EAD4EC6606EA}" dt="2023-12-08T08:41:55.838" v="7140" actId="20577"/>
        <pc:sldMkLst>
          <pc:docMk/>
          <pc:sldMk cId="0" sldId="327"/>
        </pc:sldMkLst>
        <pc:spChg chg="mod">
          <ac:chgData name="Josefina Mavrou" userId="92db4def-a981-4a79-b8cf-bbe0dd2d2efd" providerId="ADAL" clId="{0BD9064F-7CC0-4B6A-99FA-EAD4EC6606EA}" dt="2023-12-01T08:56:13.704" v="3445"/>
          <ac:spMkLst>
            <pc:docMk/>
            <pc:sldMk cId="0" sldId="327"/>
            <ac:spMk id="751" creationId="{00000000-0000-0000-0000-000000000000}"/>
          </ac:spMkLst>
        </pc:spChg>
        <pc:spChg chg="mod">
          <ac:chgData name="Josefina Mavrou" userId="92db4def-a981-4a79-b8cf-bbe0dd2d2efd" providerId="ADAL" clId="{0BD9064F-7CC0-4B6A-99FA-EAD4EC6606EA}" dt="2023-12-01T08:56:44.353" v="3452" actId="313"/>
          <ac:spMkLst>
            <pc:docMk/>
            <pc:sldMk cId="0" sldId="327"/>
            <ac:spMk id="752" creationId="{00000000-0000-0000-0000-000000000000}"/>
          </ac:spMkLst>
        </pc:spChg>
        <pc:spChg chg="mod">
          <ac:chgData name="Josefina Mavrou" userId="92db4def-a981-4a79-b8cf-bbe0dd2d2efd" providerId="ADAL" clId="{0BD9064F-7CC0-4B6A-99FA-EAD4EC6606EA}" dt="2023-12-01T08:56:00.024" v="3444" actId="20577"/>
          <ac:spMkLst>
            <pc:docMk/>
            <pc:sldMk cId="0" sldId="327"/>
            <ac:spMk id="753" creationId="{00000000-0000-0000-0000-000000000000}"/>
          </ac:spMkLst>
        </pc:spChg>
        <pc:spChg chg="mod">
          <ac:chgData name="Josefina Mavrou" userId="92db4def-a981-4a79-b8cf-bbe0dd2d2efd" providerId="ADAL" clId="{0BD9064F-7CC0-4B6A-99FA-EAD4EC6606EA}" dt="2023-12-08T08:41:55.838" v="7140" actId="20577"/>
          <ac:spMkLst>
            <pc:docMk/>
            <pc:sldMk cId="0" sldId="327"/>
            <ac:spMk id="754" creationId="{00000000-0000-0000-0000-000000000000}"/>
          </ac:spMkLst>
        </pc:spChg>
      </pc:sldChg>
      <pc:sldChg chg="modSp mod">
        <pc:chgData name="Josefina Mavrou" userId="92db4def-a981-4a79-b8cf-bbe0dd2d2efd" providerId="ADAL" clId="{0BD9064F-7CC0-4B6A-99FA-EAD4EC6606EA}" dt="2023-12-01T08:58:22.922" v="3480" actId="113"/>
        <pc:sldMkLst>
          <pc:docMk/>
          <pc:sldMk cId="0" sldId="328"/>
        </pc:sldMkLst>
        <pc:spChg chg="mod">
          <ac:chgData name="Josefina Mavrou" userId="92db4def-a981-4a79-b8cf-bbe0dd2d2efd" providerId="ADAL" clId="{0BD9064F-7CC0-4B6A-99FA-EAD4EC6606EA}" dt="2023-12-01T08:57:35.746" v="3474"/>
          <ac:spMkLst>
            <pc:docMk/>
            <pc:sldMk cId="0" sldId="328"/>
            <ac:spMk id="759" creationId="{00000000-0000-0000-0000-000000000000}"/>
          </ac:spMkLst>
        </pc:spChg>
        <pc:spChg chg="mod">
          <ac:chgData name="Josefina Mavrou" userId="92db4def-a981-4a79-b8cf-bbe0dd2d2efd" providerId="ADAL" clId="{0BD9064F-7CC0-4B6A-99FA-EAD4EC6606EA}" dt="2023-12-01T08:58:22.922" v="3480" actId="113"/>
          <ac:spMkLst>
            <pc:docMk/>
            <pc:sldMk cId="0" sldId="328"/>
            <ac:spMk id="760" creationId="{00000000-0000-0000-0000-000000000000}"/>
          </ac:spMkLst>
        </pc:spChg>
        <pc:spChg chg="mod">
          <ac:chgData name="Josefina Mavrou" userId="92db4def-a981-4a79-b8cf-bbe0dd2d2efd" providerId="ADAL" clId="{0BD9064F-7CC0-4B6A-99FA-EAD4EC6606EA}" dt="2023-12-01T08:57:20.148" v="3473" actId="20577"/>
          <ac:spMkLst>
            <pc:docMk/>
            <pc:sldMk cId="0" sldId="328"/>
            <ac:spMk id="761" creationId="{00000000-0000-0000-0000-000000000000}"/>
          </ac:spMkLst>
        </pc:spChg>
      </pc:sldChg>
      <pc:sldChg chg="modSp mod">
        <pc:chgData name="Josefina Mavrou" userId="92db4def-a981-4a79-b8cf-bbe0dd2d2efd" providerId="ADAL" clId="{0BD9064F-7CC0-4B6A-99FA-EAD4EC6606EA}" dt="2023-12-01T09:00:28.454" v="3494" actId="1076"/>
        <pc:sldMkLst>
          <pc:docMk/>
          <pc:sldMk cId="0" sldId="329"/>
        </pc:sldMkLst>
        <pc:spChg chg="mod">
          <ac:chgData name="Josefina Mavrou" userId="92db4def-a981-4a79-b8cf-bbe0dd2d2efd" providerId="ADAL" clId="{0BD9064F-7CC0-4B6A-99FA-EAD4EC6606EA}" dt="2023-12-01T08:58:47.340" v="3486"/>
          <ac:spMkLst>
            <pc:docMk/>
            <pc:sldMk cId="0" sldId="329"/>
            <ac:spMk id="768" creationId="{00000000-0000-0000-0000-000000000000}"/>
          </ac:spMkLst>
        </pc:spChg>
        <pc:spChg chg="mod">
          <ac:chgData name="Josefina Mavrou" userId="92db4def-a981-4a79-b8cf-bbe0dd2d2efd" providerId="ADAL" clId="{0BD9064F-7CC0-4B6A-99FA-EAD4EC6606EA}" dt="2023-12-01T08:59:12.308" v="3489" actId="20577"/>
          <ac:spMkLst>
            <pc:docMk/>
            <pc:sldMk cId="0" sldId="329"/>
            <ac:spMk id="769" creationId="{00000000-0000-0000-0000-000000000000}"/>
          </ac:spMkLst>
        </pc:spChg>
        <pc:spChg chg="mod">
          <ac:chgData name="Josefina Mavrou" userId="92db4def-a981-4a79-b8cf-bbe0dd2d2efd" providerId="ADAL" clId="{0BD9064F-7CC0-4B6A-99FA-EAD4EC6606EA}" dt="2023-12-01T08:58:33.087" v="3485" actId="20577"/>
          <ac:spMkLst>
            <pc:docMk/>
            <pc:sldMk cId="0" sldId="329"/>
            <ac:spMk id="770" creationId="{00000000-0000-0000-0000-000000000000}"/>
          </ac:spMkLst>
        </pc:spChg>
        <pc:spChg chg="mod">
          <ac:chgData name="Josefina Mavrou" userId="92db4def-a981-4a79-b8cf-bbe0dd2d2efd" providerId="ADAL" clId="{0BD9064F-7CC0-4B6A-99FA-EAD4EC6606EA}" dt="2023-12-01T09:00:14.708" v="3493" actId="255"/>
          <ac:spMkLst>
            <pc:docMk/>
            <pc:sldMk cId="0" sldId="329"/>
            <ac:spMk id="771" creationId="{00000000-0000-0000-0000-000000000000}"/>
          </ac:spMkLst>
        </pc:spChg>
        <pc:spChg chg="mod">
          <ac:chgData name="Josefina Mavrou" userId="92db4def-a981-4a79-b8cf-bbe0dd2d2efd" providerId="ADAL" clId="{0BD9064F-7CC0-4B6A-99FA-EAD4EC6606EA}" dt="2023-12-01T09:00:28.454" v="3494" actId="1076"/>
          <ac:spMkLst>
            <pc:docMk/>
            <pc:sldMk cId="0" sldId="329"/>
            <ac:spMk id="772" creationId="{00000000-0000-0000-0000-000000000000}"/>
          </ac:spMkLst>
        </pc:spChg>
      </pc:sldChg>
      <pc:sldChg chg="modSp mod">
        <pc:chgData name="Josefina Mavrou" userId="92db4def-a981-4a79-b8cf-bbe0dd2d2efd" providerId="ADAL" clId="{0BD9064F-7CC0-4B6A-99FA-EAD4EC6606EA}" dt="2023-12-01T09:09:21.559" v="3502" actId="113"/>
        <pc:sldMkLst>
          <pc:docMk/>
          <pc:sldMk cId="0" sldId="330"/>
        </pc:sldMkLst>
        <pc:spChg chg="mod">
          <ac:chgData name="Josefina Mavrou" userId="92db4def-a981-4a79-b8cf-bbe0dd2d2efd" providerId="ADAL" clId="{0BD9064F-7CC0-4B6A-99FA-EAD4EC6606EA}" dt="2023-12-01T09:09:03.121" v="3500"/>
          <ac:spMkLst>
            <pc:docMk/>
            <pc:sldMk cId="0" sldId="330"/>
            <ac:spMk id="777" creationId="{00000000-0000-0000-0000-000000000000}"/>
          </ac:spMkLst>
        </pc:spChg>
        <pc:spChg chg="mod">
          <ac:chgData name="Josefina Mavrou" userId="92db4def-a981-4a79-b8cf-bbe0dd2d2efd" providerId="ADAL" clId="{0BD9064F-7CC0-4B6A-99FA-EAD4EC6606EA}" dt="2023-12-01T09:09:21.559" v="3502" actId="113"/>
          <ac:spMkLst>
            <pc:docMk/>
            <pc:sldMk cId="0" sldId="330"/>
            <ac:spMk id="778" creationId="{00000000-0000-0000-0000-000000000000}"/>
          </ac:spMkLst>
        </pc:spChg>
        <pc:spChg chg="mod">
          <ac:chgData name="Josefina Mavrou" userId="92db4def-a981-4a79-b8cf-bbe0dd2d2efd" providerId="ADAL" clId="{0BD9064F-7CC0-4B6A-99FA-EAD4EC6606EA}" dt="2023-12-01T09:00:36.751" v="3499" actId="20577"/>
          <ac:spMkLst>
            <pc:docMk/>
            <pc:sldMk cId="0" sldId="330"/>
            <ac:spMk id="779" creationId="{00000000-0000-0000-0000-000000000000}"/>
          </ac:spMkLst>
        </pc:spChg>
      </pc:sldChg>
      <pc:sldChg chg="modSp mod">
        <pc:chgData name="Josefina Mavrou" userId="92db4def-a981-4a79-b8cf-bbe0dd2d2efd" providerId="ADAL" clId="{0BD9064F-7CC0-4B6A-99FA-EAD4EC6606EA}" dt="2023-12-01T09:10:50.200" v="3509" actId="27636"/>
        <pc:sldMkLst>
          <pc:docMk/>
          <pc:sldMk cId="0" sldId="331"/>
        </pc:sldMkLst>
        <pc:spChg chg="mod">
          <ac:chgData name="Josefina Mavrou" userId="92db4def-a981-4a79-b8cf-bbe0dd2d2efd" providerId="ADAL" clId="{0BD9064F-7CC0-4B6A-99FA-EAD4EC6606EA}" dt="2023-12-01T09:09:34.397" v="3503"/>
          <ac:spMkLst>
            <pc:docMk/>
            <pc:sldMk cId="0" sldId="331"/>
            <ac:spMk id="784" creationId="{00000000-0000-0000-0000-000000000000}"/>
          </ac:spMkLst>
        </pc:spChg>
        <pc:spChg chg="mod">
          <ac:chgData name="Josefina Mavrou" userId="92db4def-a981-4a79-b8cf-bbe0dd2d2efd" providerId="ADAL" clId="{0BD9064F-7CC0-4B6A-99FA-EAD4EC6606EA}" dt="2023-12-01T09:10:50.200" v="3509" actId="27636"/>
          <ac:spMkLst>
            <pc:docMk/>
            <pc:sldMk cId="0" sldId="331"/>
            <ac:spMk id="785" creationId="{00000000-0000-0000-0000-000000000000}"/>
          </ac:spMkLst>
        </pc:spChg>
      </pc:sldChg>
      <pc:sldChg chg="modSp mod">
        <pc:chgData name="Josefina Mavrou" userId="92db4def-a981-4a79-b8cf-bbe0dd2d2efd" providerId="ADAL" clId="{0BD9064F-7CC0-4B6A-99FA-EAD4EC6606EA}" dt="2023-12-08T08:56:09.874" v="7144" actId="113"/>
        <pc:sldMkLst>
          <pc:docMk/>
          <pc:sldMk cId="0" sldId="332"/>
        </pc:sldMkLst>
        <pc:spChg chg="mod">
          <ac:chgData name="Josefina Mavrou" userId="92db4def-a981-4a79-b8cf-bbe0dd2d2efd" providerId="ADAL" clId="{0BD9064F-7CC0-4B6A-99FA-EAD4EC6606EA}" dt="2023-12-04T07:11:37.178" v="4249" actId="6549"/>
          <ac:spMkLst>
            <pc:docMk/>
            <pc:sldMk cId="0" sldId="332"/>
            <ac:spMk id="790" creationId="{00000000-0000-0000-0000-000000000000}"/>
          </ac:spMkLst>
        </pc:spChg>
        <pc:spChg chg="mod">
          <ac:chgData name="Josefina Mavrou" userId="92db4def-a981-4a79-b8cf-bbe0dd2d2efd" providerId="ADAL" clId="{0BD9064F-7CC0-4B6A-99FA-EAD4EC6606EA}" dt="2023-12-08T08:56:09.874" v="7144" actId="113"/>
          <ac:spMkLst>
            <pc:docMk/>
            <pc:sldMk cId="0" sldId="332"/>
            <ac:spMk id="791" creationId="{00000000-0000-0000-0000-000000000000}"/>
          </ac:spMkLst>
        </pc:spChg>
        <pc:spChg chg="mod">
          <ac:chgData name="Josefina Mavrou" userId="92db4def-a981-4a79-b8cf-bbe0dd2d2efd" providerId="ADAL" clId="{0BD9064F-7CC0-4B6A-99FA-EAD4EC6606EA}" dt="2023-12-01T09:44:45.833" v="3559" actId="20577"/>
          <ac:spMkLst>
            <pc:docMk/>
            <pc:sldMk cId="0" sldId="332"/>
            <ac:spMk id="792" creationId="{00000000-0000-0000-0000-000000000000}"/>
          </ac:spMkLst>
        </pc:spChg>
      </pc:sldChg>
      <pc:sldChg chg="modSp mod">
        <pc:chgData name="Josefina Mavrou" userId="92db4def-a981-4a79-b8cf-bbe0dd2d2efd" providerId="ADAL" clId="{0BD9064F-7CC0-4B6A-99FA-EAD4EC6606EA}" dt="2023-12-08T09:00:51.064" v="7203" actId="20577"/>
        <pc:sldMkLst>
          <pc:docMk/>
          <pc:sldMk cId="0" sldId="333"/>
        </pc:sldMkLst>
        <pc:spChg chg="mod">
          <ac:chgData name="Josefina Mavrou" userId="92db4def-a981-4a79-b8cf-bbe0dd2d2efd" providerId="ADAL" clId="{0BD9064F-7CC0-4B6A-99FA-EAD4EC6606EA}" dt="2023-12-01T09:45:00.667" v="3560"/>
          <ac:spMkLst>
            <pc:docMk/>
            <pc:sldMk cId="0" sldId="333"/>
            <ac:spMk id="797" creationId="{00000000-0000-0000-0000-000000000000}"/>
          </ac:spMkLst>
        </pc:spChg>
        <pc:spChg chg="mod">
          <ac:chgData name="Josefina Mavrou" userId="92db4def-a981-4a79-b8cf-bbe0dd2d2efd" providerId="ADAL" clId="{0BD9064F-7CC0-4B6A-99FA-EAD4EC6606EA}" dt="2023-12-08T09:00:51.064" v="7203" actId="20577"/>
          <ac:spMkLst>
            <pc:docMk/>
            <pc:sldMk cId="0" sldId="333"/>
            <ac:spMk id="798" creationId="{00000000-0000-0000-0000-000000000000}"/>
          </ac:spMkLst>
        </pc:spChg>
        <pc:spChg chg="mod">
          <ac:chgData name="Josefina Mavrou" userId="92db4def-a981-4a79-b8cf-bbe0dd2d2efd" providerId="ADAL" clId="{0BD9064F-7CC0-4B6A-99FA-EAD4EC6606EA}" dt="2023-12-01T09:52:46.191" v="3658" actId="20577"/>
          <ac:spMkLst>
            <pc:docMk/>
            <pc:sldMk cId="0" sldId="333"/>
            <ac:spMk id="799" creationId="{00000000-0000-0000-0000-000000000000}"/>
          </ac:spMkLst>
        </pc:spChg>
      </pc:sldChg>
      <pc:sldChg chg="modSp mod">
        <pc:chgData name="Josefina Mavrou" userId="92db4def-a981-4a79-b8cf-bbe0dd2d2efd" providerId="ADAL" clId="{0BD9064F-7CC0-4B6A-99FA-EAD4EC6606EA}" dt="2023-12-08T09:49:27.118" v="7452" actId="20577"/>
        <pc:sldMkLst>
          <pc:docMk/>
          <pc:sldMk cId="0" sldId="334"/>
        </pc:sldMkLst>
        <pc:spChg chg="mod">
          <ac:chgData name="Josefina Mavrou" userId="92db4def-a981-4a79-b8cf-bbe0dd2d2efd" providerId="ADAL" clId="{0BD9064F-7CC0-4B6A-99FA-EAD4EC6606EA}" dt="2023-12-01T09:53:02.517" v="3659"/>
          <ac:spMkLst>
            <pc:docMk/>
            <pc:sldMk cId="0" sldId="334"/>
            <ac:spMk id="804" creationId="{00000000-0000-0000-0000-000000000000}"/>
          </ac:spMkLst>
        </pc:spChg>
        <pc:spChg chg="mod">
          <ac:chgData name="Josefina Mavrou" userId="92db4def-a981-4a79-b8cf-bbe0dd2d2efd" providerId="ADAL" clId="{0BD9064F-7CC0-4B6A-99FA-EAD4EC6606EA}" dt="2023-12-08T09:49:27.118" v="7452" actId="20577"/>
          <ac:spMkLst>
            <pc:docMk/>
            <pc:sldMk cId="0" sldId="334"/>
            <ac:spMk id="805" creationId="{00000000-0000-0000-0000-000000000000}"/>
          </ac:spMkLst>
        </pc:spChg>
        <pc:spChg chg="mod">
          <ac:chgData name="Josefina Mavrou" userId="92db4def-a981-4a79-b8cf-bbe0dd2d2efd" providerId="ADAL" clId="{0BD9064F-7CC0-4B6A-99FA-EAD4EC6606EA}" dt="2023-12-01T09:53:06.163" v="3664" actId="20577"/>
          <ac:spMkLst>
            <pc:docMk/>
            <pc:sldMk cId="0" sldId="334"/>
            <ac:spMk id="806" creationId="{00000000-0000-0000-0000-000000000000}"/>
          </ac:spMkLst>
        </pc:spChg>
      </pc:sldChg>
      <pc:sldChg chg="modSp mod">
        <pc:chgData name="Josefina Mavrou" userId="92db4def-a981-4a79-b8cf-bbe0dd2d2efd" providerId="ADAL" clId="{0BD9064F-7CC0-4B6A-99FA-EAD4EC6606EA}" dt="2023-12-01T09:59:03.309" v="3790" actId="27636"/>
        <pc:sldMkLst>
          <pc:docMk/>
          <pc:sldMk cId="0" sldId="335"/>
        </pc:sldMkLst>
        <pc:spChg chg="mod">
          <ac:chgData name="Josefina Mavrou" userId="92db4def-a981-4a79-b8cf-bbe0dd2d2efd" providerId="ADAL" clId="{0BD9064F-7CC0-4B6A-99FA-EAD4EC6606EA}" dt="2023-12-01T09:56:03.212" v="3726"/>
          <ac:spMkLst>
            <pc:docMk/>
            <pc:sldMk cId="0" sldId="335"/>
            <ac:spMk id="811" creationId="{00000000-0000-0000-0000-000000000000}"/>
          </ac:spMkLst>
        </pc:spChg>
        <pc:spChg chg="mod">
          <ac:chgData name="Josefina Mavrou" userId="92db4def-a981-4a79-b8cf-bbe0dd2d2efd" providerId="ADAL" clId="{0BD9064F-7CC0-4B6A-99FA-EAD4EC6606EA}" dt="2023-12-01T09:59:03.309" v="3790" actId="27636"/>
          <ac:spMkLst>
            <pc:docMk/>
            <pc:sldMk cId="0" sldId="335"/>
            <ac:spMk id="812" creationId="{00000000-0000-0000-0000-000000000000}"/>
          </ac:spMkLst>
        </pc:spChg>
        <pc:spChg chg="mod">
          <ac:chgData name="Josefina Mavrou" userId="92db4def-a981-4a79-b8cf-bbe0dd2d2efd" providerId="ADAL" clId="{0BD9064F-7CC0-4B6A-99FA-EAD4EC6606EA}" dt="2023-12-01T09:56:05.937" v="3731" actId="20577"/>
          <ac:spMkLst>
            <pc:docMk/>
            <pc:sldMk cId="0" sldId="335"/>
            <ac:spMk id="813" creationId="{00000000-0000-0000-0000-000000000000}"/>
          </ac:spMkLst>
        </pc:spChg>
      </pc:sldChg>
      <pc:sldChg chg="modSp mod">
        <pc:chgData name="Josefina Mavrou" userId="92db4def-a981-4a79-b8cf-bbe0dd2d2efd" providerId="ADAL" clId="{0BD9064F-7CC0-4B6A-99FA-EAD4EC6606EA}" dt="2023-12-01T10:01:24.277" v="3842" actId="20577"/>
        <pc:sldMkLst>
          <pc:docMk/>
          <pc:sldMk cId="0" sldId="336"/>
        </pc:sldMkLst>
        <pc:spChg chg="mod">
          <ac:chgData name="Josefina Mavrou" userId="92db4def-a981-4a79-b8cf-bbe0dd2d2efd" providerId="ADAL" clId="{0BD9064F-7CC0-4B6A-99FA-EAD4EC6606EA}" dt="2023-12-01T09:59:25.332" v="3796"/>
          <ac:spMkLst>
            <pc:docMk/>
            <pc:sldMk cId="0" sldId="336"/>
            <ac:spMk id="818" creationId="{00000000-0000-0000-0000-000000000000}"/>
          </ac:spMkLst>
        </pc:spChg>
        <pc:spChg chg="mod">
          <ac:chgData name="Josefina Mavrou" userId="92db4def-a981-4a79-b8cf-bbe0dd2d2efd" providerId="ADAL" clId="{0BD9064F-7CC0-4B6A-99FA-EAD4EC6606EA}" dt="2023-12-01T10:01:24.277" v="3842" actId="20577"/>
          <ac:spMkLst>
            <pc:docMk/>
            <pc:sldMk cId="0" sldId="336"/>
            <ac:spMk id="819" creationId="{00000000-0000-0000-0000-000000000000}"/>
          </ac:spMkLst>
        </pc:spChg>
        <pc:spChg chg="mod">
          <ac:chgData name="Josefina Mavrou" userId="92db4def-a981-4a79-b8cf-bbe0dd2d2efd" providerId="ADAL" clId="{0BD9064F-7CC0-4B6A-99FA-EAD4EC6606EA}" dt="2023-12-01T09:59:12.642" v="3795" actId="20577"/>
          <ac:spMkLst>
            <pc:docMk/>
            <pc:sldMk cId="0" sldId="336"/>
            <ac:spMk id="820" creationId="{00000000-0000-0000-0000-000000000000}"/>
          </ac:spMkLst>
        </pc:spChg>
      </pc:sldChg>
      <pc:sldChg chg="modSp mod">
        <pc:chgData name="Josefina Mavrou" userId="92db4def-a981-4a79-b8cf-bbe0dd2d2efd" providerId="ADAL" clId="{0BD9064F-7CC0-4B6A-99FA-EAD4EC6606EA}" dt="2023-12-01T10:03:13.221" v="3891" actId="27636"/>
        <pc:sldMkLst>
          <pc:docMk/>
          <pc:sldMk cId="0" sldId="337"/>
        </pc:sldMkLst>
        <pc:spChg chg="mod">
          <ac:chgData name="Josefina Mavrou" userId="92db4def-a981-4a79-b8cf-bbe0dd2d2efd" providerId="ADAL" clId="{0BD9064F-7CC0-4B6A-99FA-EAD4EC6606EA}" dt="2023-12-01T10:01:38.859" v="3843"/>
          <ac:spMkLst>
            <pc:docMk/>
            <pc:sldMk cId="0" sldId="337"/>
            <ac:spMk id="825" creationId="{00000000-0000-0000-0000-000000000000}"/>
          </ac:spMkLst>
        </pc:spChg>
        <pc:spChg chg="mod">
          <ac:chgData name="Josefina Mavrou" userId="92db4def-a981-4a79-b8cf-bbe0dd2d2efd" providerId="ADAL" clId="{0BD9064F-7CC0-4B6A-99FA-EAD4EC6606EA}" dt="2023-12-01T10:03:13.221" v="3891" actId="27636"/>
          <ac:spMkLst>
            <pc:docMk/>
            <pc:sldMk cId="0" sldId="337"/>
            <ac:spMk id="826" creationId="{00000000-0000-0000-0000-000000000000}"/>
          </ac:spMkLst>
        </pc:spChg>
        <pc:spChg chg="mod">
          <ac:chgData name="Josefina Mavrou" userId="92db4def-a981-4a79-b8cf-bbe0dd2d2efd" providerId="ADAL" clId="{0BD9064F-7CC0-4B6A-99FA-EAD4EC6606EA}" dt="2023-12-01T10:01:42.447" v="3848" actId="20577"/>
          <ac:spMkLst>
            <pc:docMk/>
            <pc:sldMk cId="0" sldId="337"/>
            <ac:spMk id="827" creationId="{00000000-0000-0000-0000-000000000000}"/>
          </ac:spMkLst>
        </pc:spChg>
      </pc:sldChg>
      <pc:sldChg chg="modSp mod">
        <pc:chgData name="Josefina Mavrou" userId="92db4def-a981-4a79-b8cf-bbe0dd2d2efd" providerId="ADAL" clId="{0BD9064F-7CC0-4B6A-99FA-EAD4EC6606EA}" dt="2023-12-08T11:34:11.441" v="7473" actId="6549"/>
        <pc:sldMkLst>
          <pc:docMk/>
          <pc:sldMk cId="0" sldId="338"/>
        </pc:sldMkLst>
        <pc:spChg chg="mod">
          <ac:chgData name="Josefina Mavrou" userId="92db4def-a981-4a79-b8cf-bbe0dd2d2efd" providerId="ADAL" clId="{0BD9064F-7CC0-4B6A-99FA-EAD4EC6606EA}" dt="2023-12-01T10:13:28.895" v="3915"/>
          <ac:spMkLst>
            <pc:docMk/>
            <pc:sldMk cId="0" sldId="338"/>
            <ac:spMk id="832" creationId="{00000000-0000-0000-0000-000000000000}"/>
          </ac:spMkLst>
        </pc:spChg>
        <pc:spChg chg="mod">
          <ac:chgData name="Josefina Mavrou" userId="92db4def-a981-4a79-b8cf-bbe0dd2d2efd" providerId="ADAL" clId="{0BD9064F-7CC0-4B6A-99FA-EAD4EC6606EA}" dt="2023-12-08T11:34:11.441" v="7473" actId="6549"/>
          <ac:spMkLst>
            <pc:docMk/>
            <pc:sldMk cId="0" sldId="338"/>
            <ac:spMk id="833" creationId="{00000000-0000-0000-0000-000000000000}"/>
          </ac:spMkLst>
        </pc:spChg>
      </pc:sldChg>
      <pc:sldChg chg="modSp mod">
        <pc:chgData name="Josefina Mavrou" userId="92db4def-a981-4a79-b8cf-bbe0dd2d2efd" providerId="ADAL" clId="{0BD9064F-7CC0-4B6A-99FA-EAD4EC6606EA}" dt="2023-12-01T10:13:08.985" v="3914" actId="113"/>
        <pc:sldMkLst>
          <pc:docMk/>
          <pc:sldMk cId="0" sldId="339"/>
        </pc:sldMkLst>
        <pc:spChg chg="mod">
          <ac:chgData name="Josefina Mavrou" userId="92db4def-a981-4a79-b8cf-bbe0dd2d2efd" providerId="ADAL" clId="{0BD9064F-7CC0-4B6A-99FA-EAD4EC6606EA}" dt="2023-12-01T10:12:42.022" v="3893"/>
          <ac:spMkLst>
            <pc:docMk/>
            <pc:sldMk cId="0" sldId="339"/>
            <ac:spMk id="838" creationId="{00000000-0000-0000-0000-000000000000}"/>
          </ac:spMkLst>
        </pc:spChg>
        <pc:spChg chg="mod">
          <ac:chgData name="Josefina Mavrou" userId="92db4def-a981-4a79-b8cf-bbe0dd2d2efd" providerId="ADAL" clId="{0BD9064F-7CC0-4B6A-99FA-EAD4EC6606EA}" dt="2023-12-01T10:13:08.985" v="3914" actId="113"/>
          <ac:spMkLst>
            <pc:docMk/>
            <pc:sldMk cId="0" sldId="339"/>
            <ac:spMk id="839" creationId="{00000000-0000-0000-0000-000000000000}"/>
          </ac:spMkLst>
        </pc:spChg>
        <pc:spChg chg="mod">
          <ac:chgData name="Josefina Mavrou" userId="92db4def-a981-4a79-b8cf-bbe0dd2d2efd" providerId="ADAL" clId="{0BD9064F-7CC0-4B6A-99FA-EAD4EC6606EA}" dt="2023-12-01T10:12:51.151" v="3912" actId="20577"/>
          <ac:spMkLst>
            <pc:docMk/>
            <pc:sldMk cId="0" sldId="339"/>
            <ac:spMk id="840" creationId="{00000000-0000-0000-0000-000000000000}"/>
          </ac:spMkLst>
        </pc:spChg>
      </pc:sldChg>
      <pc:sldChg chg="modSp mod">
        <pc:chgData name="Josefina Mavrou" userId="92db4def-a981-4a79-b8cf-bbe0dd2d2efd" providerId="ADAL" clId="{0BD9064F-7CC0-4B6A-99FA-EAD4EC6606EA}" dt="2023-12-08T11:34:30.460" v="7485" actId="20577"/>
        <pc:sldMkLst>
          <pc:docMk/>
          <pc:sldMk cId="0" sldId="340"/>
        </pc:sldMkLst>
        <pc:spChg chg="mod">
          <ac:chgData name="Josefina Mavrou" userId="92db4def-a981-4a79-b8cf-bbe0dd2d2efd" providerId="ADAL" clId="{0BD9064F-7CC0-4B6A-99FA-EAD4EC6606EA}" dt="2023-12-01T10:15:58.765" v="3916"/>
          <ac:spMkLst>
            <pc:docMk/>
            <pc:sldMk cId="0" sldId="340"/>
            <ac:spMk id="845" creationId="{00000000-0000-0000-0000-000000000000}"/>
          </ac:spMkLst>
        </pc:spChg>
        <pc:spChg chg="mod">
          <ac:chgData name="Josefina Mavrou" userId="92db4def-a981-4a79-b8cf-bbe0dd2d2efd" providerId="ADAL" clId="{0BD9064F-7CC0-4B6A-99FA-EAD4EC6606EA}" dt="2023-12-08T11:34:30.460" v="7485" actId="20577"/>
          <ac:spMkLst>
            <pc:docMk/>
            <pc:sldMk cId="0" sldId="340"/>
            <ac:spMk id="846" creationId="{00000000-0000-0000-0000-000000000000}"/>
          </ac:spMkLst>
        </pc:spChg>
      </pc:sldChg>
      <pc:sldChg chg="modSp mod">
        <pc:chgData name="Josefina Mavrou" userId="92db4def-a981-4a79-b8cf-bbe0dd2d2efd" providerId="ADAL" clId="{0BD9064F-7CC0-4B6A-99FA-EAD4EC6606EA}" dt="2023-12-01T10:18:48.082" v="3935" actId="27636"/>
        <pc:sldMkLst>
          <pc:docMk/>
          <pc:sldMk cId="0" sldId="341"/>
        </pc:sldMkLst>
        <pc:spChg chg="mod">
          <ac:chgData name="Josefina Mavrou" userId="92db4def-a981-4a79-b8cf-bbe0dd2d2efd" providerId="ADAL" clId="{0BD9064F-7CC0-4B6A-99FA-EAD4EC6606EA}" dt="2023-12-01T10:17:21.805" v="3924"/>
          <ac:spMkLst>
            <pc:docMk/>
            <pc:sldMk cId="0" sldId="341"/>
            <ac:spMk id="851" creationId="{00000000-0000-0000-0000-000000000000}"/>
          </ac:spMkLst>
        </pc:spChg>
        <pc:spChg chg="mod">
          <ac:chgData name="Josefina Mavrou" userId="92db4def-a981-4a79-b8cf-bbe0dd2d2efd" providerId="ADAL" clId="{0BD9064F-7CC0-4B6A-99FA-EAD4EC6606EA}" dt="2023-12-01T10:18:48.082" v="3935" actId="27636"/>
          <ac:spMkLst>
            <pc:docMk/>
            <pc:sldMk cId="0" sldId="341"/>
            <ac:spMk id="852" creationId="{00000000-0000-0000-0000-000000000000}"/>
          </ac:spMkLst>
        </pc:spChg>
      </pc:sldChg>
      <pc:sldChg chg="modSp mod">
        <pc:chgData name="Josefina Mavrou" userId="92db4def-a981-4a79-b8cf-bbe0dd2d2efd" providerId="ADAL" clId="{0BD9064F-7CC0-4B6A-99FA-EAD4EC6606EA}" dt="2023-12-01T12:18:14.187" v="3948" actId="255"/>
        <pc:sldMkLst>
          <pc:docMk/>
          <pc:sldMk cId="0" sldId="342"/>
        </pc:sldMkLst>
        <pc:spChg chg="mod">
          <ac:chgData name="Josefina Mavrou" userId="92db4def-a981-4a79-b8cf-bbe0dd2d2efd" providerId="ADAL" clId="{0BD9064F-7CC0-4B6A-99FA-EAD4EC6606EA}" dt="2023-12-01T10:19:11.964" v="3936"/>
          <ac:spMkLst>
            <pc:docMk/>
            <pc:sldMk cId="0" sldId="342"/>
            <ac:spMk id="857" creationId="{00000000-0000-0000-0000-000000000000}"/>
          </ac:spMkLst>
        </pc:spChg>
        <pc:spChg chg="mod">
          <ac:chgData name="Josefina Mavrou" userId="92db4def-a981-4a79-b8cf-bbe0dd2d2efd" providerId="ADAL" clId="{0BD9064F-7CC0-4B6A-99FA-EAD4EC6606EA}" dt="2023-12-01T12:18:14.187" v="3948" actId="255"/>
          <ac:spMkLst>
            <pc:docMk/>
            <pc:sldMk cId="0" sldId="342"/>
            <ac:spMk id="858" creationId="{00000000-0000-0000-0000-000000000000}"/>
          </ac:spMkLst>
        </pc:spChg>
      </pc:sldChg>
      <pc:sldChg chg="modSp mod">
        <pc:chgData name="Josefina Mavrou" userId="92db4def-a981-4a79-b8cf-bbe0dd2d2efd" providerId="ADAL" clId="{0BD9064F-7CC0-4B6A-99FA-EAD4EC6606EA}" dt="2023-12-01T12:19:25.617" v="3961" actId="113"/>
        <pc:sldMkLst>
          <pc:docMk/>
          <pc:sldMk cId="0" sldId="343"/>
        </pc:sldMkLst>
        <pc:spChg chg="mod">
          <ac:chgData name="Josefina Mavrou" userId="92db4def-a981-4a79-b8cf-bbe0dd2d2efd" providerId="ADAL" clId="{0BD9064F-7CC0-4B6A-99FA-EAD4EC6606EA}" dt="2023-12-01T12:18:33.813" v="3949"/>
          <ac:spMkLst>
            <pc:docMk/>
            <pc:sldMk cId="0" sldId="343"/>
            <ac:spMk id="863" creationId="{00000000-0000-0000-0000-000000000000}"/>
          </ac:spMkLst>
        </pc:spChg>
        <pc:spChg chg="mod">
          <ac:chgData name="Josefina Mavrou" userId="92db4def-a981-4a79-b8cf-bbe0dd2d2efd" providerId="ADAL" clId="{0BD9064F-7CC0-4B6A-99FA-EAD4EC6606EA}" dt="2023-12-01T12:19:25.617" v="3961" actId="113"/>
          <ac:spMkLst>
            <pc:docMk/>
            <pc:sldMk cId="0" sldId="343"/>
            <ac:spMk id="864" creationId="{00000000-0000-0000-0000-000000000000}"/>
          </ac:spMkLst>
        </pc:spChg>
      </pc:sldChg>
      <pc:sldChg chg="modSp mod">
        <pc:chgData name="Josefina Mavrou" userId="92db4def-a981-4a79-b8cf-bbe0dd2d2efd" providerId="ADAL" clId="{0BD9064F-7CC0-4B6A-99FA-EAD4EC6606EA}" dt="2023-12-01T12:21:19.017" v="3970" actId="113"/>
        <pc:sldMkLst>
          <pc:docMk/>
          <pc:sldMk cId="0" sldId="344"/>
        </pc:sldMkLst>
        <pc:spChg chg="mod">
          <ac:chgData name="Josefina Mavrou" userId="92db4def-a981-4a79-b8cf-bbe0dd2d2efd" providerId="ADAL" clId="{0BD9064F-7CC0-4B6A-99FA-EAD4EC6606EA}" dt="2023-12-01T12:20:51.222" v="3962"/>
          <ac:spMkLst>
            <pc:docMk/>
            <pc:sldMk cId="0" sldId="344"/>
            <ac:spMk id="869" creationId="{00000000-0000-0000-0000-000000000000}"/>
          </ac:spMkLst>
        </pc:spChg>
        <pc:spChg chg="mod">
          <ac:chgData name="Josefina Mavrou" userId="92db4def-a981-4a79-b8cf-bbe0dd2d2efd" providerId="ADAL" clId="{0BD9064F-7CC0-4B6A-99FA-EAD4EC6606EA}" dt="2023-12-01T12:21:19.017" v="3970" actId="113"/>
          <ac:spMkLst>
            <pc:docMk/>
            <pc:sldMk cId="0" sldId="344"/>
            <ac:spMk id="870" creationId="{00000000-0000-0000-0000-000000000000}"/>
          </ac:spMkLst>
        </pc:spChg>
      </pc:sldChg>
      <pc:sldChg chg="modSp mod">
        <pc:chgData name="Josefina Mavrou" userId="92db4def-a981-4a79-b8cf-bbe0dd2d2efd" providerId="ADAL" clId="{0BD9064F-7CC0-4B6A-99FA-EAD4EC6606EA}" dt="2023-12-01T12:24:21.515" v="4112" actId="27636"/>
        <pc:sldMkLst>
          <pc:docMk/>
          <pc:sldMk cId="0" sldId="345"/>
        </pc:sldMkLst>
        <pc:spChg chg="mod">
          <ac:chgData name="Josefina Mavrou" userId="92db4def-a981-4a79-b8cf-bbe0dd2d2efd" providerId="ADAL" clId="{0BD9064F-7CC0-4B6A-99FA-EAD4EC6606EA}" dt="2023-12-01T12:21:37.790" v="3971"/>
          <ac:spMkLst>
            <pc:docMk/>
            <pc:sldMk cId="0" sldId="345"/>
            <ac:spMk id="875" creationId="{00000000-0000-0000-0000-000000000000}"/>
          </ac:spMkLst>
        </pc:spChg>
        <pc:spChg chg="mod">
          <ac:chgData name="Josefina Mavrou" userId="92db4def-a981-4a79-b8cf-bbe0dd2d2efd" providerId="ADAL" clId="{0BD9064F-7CC0-4B6A-99FA-EAD4EC6606EA}" dt="2023-12-01T12:24:21.515" v="4112" actId="27636"/>
          <ac:spMkLst>
            <pc:docMk/>
            <pc:sldMk cId="0" sldId="345"/>
            <ac:spMk id="876" creationId="{00000000-0000-0000-0000-000000000000}"/>
          </ac:spMkLst>
        </pc:spChg>
        <pc:spChg chg="mod">
          <ac:chgData name="Josefina Mavrou" userId="92db4def-a981-4a79-b8cf-bbe0dd2d2efd" providerId="ADAL" clId="{0BD9064F-7CC0-4B6A-99FA-EAD4EC6606EA}" dt="2023-12-01T12:21:47.717" v="3990" actId="20577"/>
          <ac:spMkLst>
            <pc:docMk/>
            <pc:sldMk cId="0" sldId="345"/>
            <ac:spMk id="877" creationId="{00000000-0000-0000-0000-000000000000}"/>
          </ac:spMkLst>
        </pc:spChg>
      </pc:sldChg>
      <pc:sldChg chg="modSp mod">
        <pc:chgData name="Josefina Mavrou" userId="92db4def-a981-4a79-b8cf-bbe0dd2d2efd" providerId="ADAL" clId="{0BD9064F-7CC0-4B6A-99FA-EAD4EC6606EA}" dt="2023-12-01T12:25:10.414" v="4119" actId="14100"/>
        <pc:sldMkLst>
          <pc:docMk/>
          <pc:sldMk cId="0" sldId="346"/>
        </pc:sldMkLst>
        <pc:spChg chg="mod">
          <ac:chgData name="Josefina Mavrou" userId="92db4def-a981-4a79-b8cf-bbe0dd2d2efd" providerId="ADAL" clId="{0BD9064F-7CC0-4B6A-99FA-EAD4EC6606EA}" dt="2023-12-01T12:25:10.414" v="4119" actId="14100"/>
          <ac:spMkLst>
            <pc:docMk/>
            <pc:sldMk cId="0" sldId="346"/>
            <ac:spMk id="882" creationId="{00000000-0000-0000-0000-000000000000}"/>
          </ac:spMkLst>
        </pc:spChg>
      </pc:sldChg>
      <pc:sldChg chg="modSp mod">
        <pc:chgData name="Josefina Mavrou" userId="92db4def-a981-4a79-b8cf-bbe0dd2d2efd" providerId="ADAL" clId="{0BD9064F-7CC0-4B6A-99FA-EAD4EC6606EA}" dt="2023-12-01T12:25:32.844" v="4137" actId="20577"/>
        <pc:sldMkLst>
          <pc:docMk/>
          <pc:sldMk cId="0" sldId="347"/>
        </pc:sldMkLst>
        <pc:spChg chg="mod">
          <ac:chgData name="Josefina Mavrou" userId="92db4def-a981-4a79-b8cf-bbe0dd2d2efd" providerId="ADAL" clId="{0BD9064F-7CC0-4B6A-99FA-EAD4EC6606EA}" dt="2023-12-01T12:25:25.721" v="4120"/>
          <ac:spMkLst>
            <pc:docMk/>
            <pc:sldMk cId="0" sldId="347"/>
            <ac:spMk id="887" creationId="{00000000-0000-0000-0000-000000000000}"/>
          </ac:spMkLst>
        </pc:spChg>
        <pc:spChg chg="mod">
          <ac:chgData name="Josefina Mavrou" userId="92db4def-a981-4a79-b8cf-bbe0dd2d2efd" providerId="ADAL" clId="{0BD9064F-7CC0-4B6A-99FA-EAD4EC6606EA}" dt="2023-12-01T12:25:32.844" v="4137" actId="20577"/>
          <ac:spMkLst>
            <pc:docMk/>
            <pc:sldMk cId="0" sldId="347"/>
            <ac:spMk id="888" creationId="{00000000-0000-0000-0000-000000000000}"/>
          </ac:spMkLst>
        </pc:spChg>
      </pc:sldChg>
      <pc:sldChg chg="modSp mod">
        <pc:chgData name="Josefina Mavrou" userId="92db4def-a981-4a79-b8cf-bbe0dd2d2efd" providerId="ADAL" clId="{0BD9064F-7CC0-4B6A-99FA-EAD4EC6606EA}" dt="2023-12-11T13:02:55.599" v="7503" actId="20577"/>
        <pc:sldMkLst>
          <pc:docMk/>
          <pc:sldMk cId="0" sldId="348"/>
        </pc:sldMkLst>
        <pc:spChg chg="mod">
          <ac:chgData name="Josefina Mavrou" userId="92db4def-a981-4a79-b8cf-bbe0dd2d2efd" providerId="ADAL" clId="{0BD9064F-7CC0-4B6A-99FA-EAD4EC6606EA}" dt="2023-12-01T12:25:48.506" v="4138"/>
          <ac:spMkLst>
            <pc:docMk/>
            <pc:sldMk cId="0" sldId="348"/>
            <ac:spMk id="893" creationId="{00000000-0000-0000-0000-000000000000}"/>
          </ac:spMkLst>
        </pc:spChg>
        <pc:spChg chg="mod">
          <ac:chgData name="Josefina Mavrou" userId="92db4def-a981-4a79-b8cf-bbe0dd2d2efd" providerId="ADAL" clId="{0BD9064F-7CC0-4B6A-99FA-EAD4EC6606EA}" dt="2023-12-11T13:02:55.599" v="7503" actId="20577"/>
          <ac:spMkLst>
            <pc:docMk/>
            <pc:sldMk cId="0" sldId="348"/>
            <ac:spMk id="894" creationId="{00000000-0000-0000-0000-000000000000}"/>
          </ac:spMkLst>
        </pc:spChg>
        <pc:spChg chg="mod">
          <ac:chgData name="Josefina Mavrou" userId="92db4def-a981-4a79-b8cf-bbe0dd2d2efd" providerId="ADAL" clId="{0BD9064F-7CC0-4B6A-99FA-EAD4EC6606EA}" dt="2023-12-01T12:25:52.013" v="4143" actId="20577"/>
          <ac:spMkLst>
            <pc:docMk/>
            <pc:sldMk cId="0" sldId="348"/>
            <ac:spMk id="895" creationId="{00000000-0000-0000-0000-000000000000}"/>
          </ac:spMkLst>
        </pc:spChg>
      </pc:sldChg>
      <pc:sldChg chg="modSp mod">
        <pc:chgData name="Josefina Mavrou" userId="92db4def-a981-4a79-b8cf-bbe0dd2d2efd" providerId="ADAL" clId="{0BD9064F-7CC0-4B6A-99FA-EAD4EC6606EA}" dt="2023-11-29T12:37:27.153" v="2734" actId="3626"/>
        <pc:sldMkLst>
          <pc:docMk/>
          <pc:sldMk cId="0" sldId="349"/>
        </pc:sldMkLst>
        <pc:spChg chg="mod">
          <ac:chgData name="Josefina Mavrou" userId="92db4def-a981-4a79-b8cf-bbe0dd2d2efd" providerId="ADAL" clId="{0BD9064F-7CC0-4B6A-99FA-EAD4EC6606EA}" dt="2023-11-29T12:37:27.153" v="2734" actId="3626"/>
          <ac:spMkLst>
            <pc:docMk/>
            <pc:sldMk cId="0" sldId="349"/>
            <ac:spMk id="900" creationId="{00000000-0000-0000-0000-000000000000}"/>
          </ac:spMkLst>
        </pc:spChg>
        <pc:spChg chg="mod">
          <ac:chgData name="Josefina Mavrou" userId="92db4def-a981-4a79-b8cf-bbe0dd2d2efd" providerId="ADAL" clId="{0BD9064F-7CC0-4B6A-99FA-EAD4EC6606EA}" dt="2023-11-29T12:15:48.501" v="2591" actId="20577"/>
          <ac:spMkLst>
            <pc:docMk/>
            <pc:sldMk cId="0" sldId="349"/>
            <ac:spMk id="901" creationId="{00000000-0000-0000-0000-000000000000}"/>
          </ac:spMkLst>
        </pc:spChg>
      </pc:sldChg>
      <pc:sldChg chg="modSp mod">
        <pc:chgData name="Josefina Mavrou" userId="92db4def-a981-4a79-b8cf-bbe0dd2d2efd" providerId="ADAL" clId="{0BD9064F-7CC0-4B6A-99FA-EAD4EC6606EA}" dt="2023-12-01T12:27:22.632" v="4160" actId="27636"/>
        <pc:sldMkLst>
          <pc:docMk/>
          <pc:sldMk cId="0" sldId="350"/>
        </pc:sldMkLst>
        <pc:spChg chg="mod">
          <ac:chgData name="Josefina Mavrou" userId="92db4def-a981-4a79-b8cf-bbe0dd2d2efd" providerId="ADAL" clId="{0BD9064F-7CC0-4B6A-99FA-EAD4EC6606EA}" dt="2023-12-01T12:27:22.632" v="4160" actId="27636"/>
          <ac:spMkLst>
            <pc:docMk/>
            <pc:sldMk cId="0" sldId="350"/>
            <ac:spMk id="907" creationId="{00000000-0000-0000-0000-000000000000}"/>
          </ac:spMkLst>
        </pc:spChg>
        <pc:spChg chg="mod">
          <ac:chgData name="Josefina Mavrou" userId="92db4def-a981-4a79-b8cf-bbe0dd2d2efd" providerId="ADAL" clId="{0BD9064F-7CC0-4B6A-99FA-EAD4EC6606EA}" dt="2023-12-01T12:26:56.187" v="4151"/>
          <ac:spMkLst>
            <pc:docMk/>
            <pc:sldMk cId="0" sldId="350"/>
            <ac:spMk id="909" creationId="{00000000-0000-0000-0000-000000000000}"/>
          </ac:spMkLst>
        </pc:spChg>
        <pc:spChg chg="mod">
          <ac:chgData name="Josefina Mavrou" userId="92db4def-a981-4a79-b8cf-bbe0dd2d2efd" providerId="ADAL" clId="{0BD9064F-7CC0-4B6A-99FA-EAD4EC6606EA}" dt="2023-12-01T12:26:59.493" v="4156" actId="20577"/>
          <ac:spMkLst>
            <pc:docMk/>
            <pc:sldMk cId="0" sldId="350"/>
            <ac:spMk id="910" creationId="{00000000-0000-0000-0000-000000000000}"/>
          </ac:spMkLst>
        </pc:spChg>
      </pc:sldChg>
      <pc:sldChg chg="modSp mod">
        <pc:chgData name="Josefina Mavrou" userId="92db4def-a981-4a79-b8cf-bbe0dd2d2efd" providerId="ADAL" clId="{0BD9064F-7CC0-4B6A-99FA-EAD4EC6606EA}" dt="2023-12-01T12:38:34.676" v="4171" actId="255"/>
        <pc:sldMkLst>
          <pc:docMk/>
          <pc:sldMk cId="0" sldId="351"/>
        </pc:sldMkLst>
        <pc:spChg chg="mod">
          <ac:chgData name="Josefina Mavrou" userId="92db4def-a981-4a79-b8cf-bbe0dd2d2efd" providerId="ADAL" clId="{0BD9064F-7CC0-4B6A-99FA-EAD4EC6606EA}" dt="2023-12-01T12:38:34.676" v="4171" actId="255"/>
          <ac:spMkLst>
            <pc:docMk/>
            <pc:sldMk cId="0" sldId="351"/>
            <ac:spMk id="915" creationId="{00000000-0000-0000-0000-000000000000}"/>
          </ac:spMkLst>
        </pc:spChg>
        <pc:spChg chg="mod">
          <ac:chgData name="Josefina Mavrou" userId="92db4def-a981-4a79-b8cf-bbe0dd2d2efd" providerId="ADAL" clId="{0BD9064F-7CC0-4B6A-99FA-EAD4EC6606EA}" dt="2023-12-01T12:28:00.502" v="4169" actId="6549"/>
          <ac:spMkLst>
            <pc:docMk/>
            <pc:sldMk cId="0" sldId="351"/>
            <ac:spMk id="916" creationId="{00000000-0000-0000-0000-000000000000}"/>
          </ac:spMkLst>
        </pc:spChg>
        <pc:spChg chg="mod">
          <ac:chgData name="Josefina Mavrou" userId="92db4def-a981-4a79-b8cf-bbe0dd2d2efd" providerId="ADAL" clId="{0BD9064F-7CC0-4B6A-99FA-EAD4EC6606EA}" dt="2023-12-01T12:27:35.502" v="4165" actId="20577"/>
          <ac:spMkLst>
            <pc:docMk/>
            <pc:sldMk cId="0" sldId="351"/>
            <ac:spMk id="917" creationId="{00000000-0000-0000-0000-000000000000}"/>
          </ac:spMkLst>
        </pc:spChg>
      </pc:sldChg>
      <pc:sldChg chg="modSp mod">
        <pc:chgData name="Josefina Mavrou" userId="92db4def-a981-4a79-b8cf-bbe0dd2d2efd" providerId="ADAL" clId="{0BD9064F-7CC0-4B6A-99FA-EAD4EC6606EA}" dt="2023-12-01T12:39:49.777" v="4197" actId="20577"/>
        <pc:sldMkLst>
          <pc:docMk/>
          <pc:sldMk cId="0" sldId="352"/>
        </pc:sldMkLst>
        <pc:spChg chg="mod">
          <ac:chgData name="Josefina Mavrou" userId="92db4def-a981-4a79-b8cf-bbe0dd2d2efd" providerId="ADAL" clId="{0BD9064F-7CC0-4B6A-99FA-EAD4EC6606EA}" dt="2023-12-01T12:39:39.036" v="4182" actId="255"/>
          <ac:spMkLst>
            <pc:docMk/>
            <pc:sldMk cId="0" sldId="352"/>
            <ac:spMk id="924" creationId="{00000000-0000-0000-0000-000000000000}"/>
          </ac:spMkLst>
        </pc:spChg>
        <pc:spChg chg="mod">
          <ac:chgData name="Josefina Mavrou" userId="92db4def-a981-4a79-b8cf-bbe0dd2d2efd" providerId="ADAL" clId="{0BD9064F-7CC0-4B6A-99FA-EAD4EC6606EA}" dt="2023-12-01T12:39:00.856" v="4173" actId="20577"/>
          <ac:spMkLst>
            <pc:docMk/>
            <pc:sldMk cId="0" sldId="352"/>
            <ac:spMk id="925" creationId="{00000000-0000-0000-0000-000000000000}"/>
          </ac:spMkLst>
        </pc:spChg>
        <pc:spChg chg="mod">
          <ac:chgData name="Josefina Mavrou" userId="92db4def-a981-4a79-b8cf-bbe0dd2d2efd" providerId="ADAL" clId="{0BD9064F-7CC0-4B6A-99FA-EAD4EC6606EA}" dt="2023-12-01T12:39:05.466" v="4178" actId="20577"/>
          <ac:spMkLst>
            <pc:docMk/>
            <pc:sldMk cId="0" sldId="352"/>
            <ac:spMk id="926" creationId="{00000000-0000-0000-0000-000000000000}"/>
          </ac:spMkLst>
        </pc:spChg>
        <pc:spChg chg="mod">
          <ac:chgData name="Josefina Mavrou" userId="92db4def-a981-4a79-b8cf-bbe0dd2d2efd" providerId="ADAL" clId="{0BD9064F-7CC0-4B6A-99FA-EAD4EC6606EA}" dt="2023-12-01T12:39:45.446" v="4189" actId="20577"/>
          <ac:spMkLst>
            <pc:docMk/>
            <pc:sldMk cId="0" sldId="352"/>
            <ac:spMk id="930" creationId="{00000000-0000-0000-0000-000000000000}"/>
          </ac:spMkLst>
        </pc:spChg>
        <pc:spChg chg="mod">
          <ac:chgData name="Josefina Mavrou" userId="92db4def-a981-4a79-b8cf-bbe0dd2d2efd" providerId="ADAL" clId="{0BD9064F-7CC0-4B6A-99FA-EAD4EC6606EA}" dt="2023-12-01T12:39:49.777" v="4197" actId="20577"/>
          <ac:spMkLst>
            <pc:docMk/>
            <pc:sldMk cId="0" sldId="352"/>
            <ac:spMk id="933" creationId="{00000000-0000-0000-0000-000000000000}"/>
          </ac:spMkLst>
        </pc:spChg>
      </pc:sldChg>
      <pc:sldChg chg="modSp mod">
        <pc:chgData name="Josefina Mavrou" userId="92db4def-a981-4a79-b8cf-bbe0dd2d2efd" providerId="ADAL" clId="{0BD9064F-7CC0-4B6A-99FA-EAD4EC6606EA}" dt="2023-12-01T12:41:14.325" v="4212" actId="113"/>
        <pc:sldMkLst>
          <pc:docMk/>
          <pc:sldMk cId="0" sldId="353"/>
        </pc:sldMkLst>
        <pc:spChg chg="mod">
          <ac:chgData name="Josefina Mavrou" userId="92db4def-a981-4a79-b8cf-bbe0dd2d2efd" providerId="ADAL" clId="{0BD9064F-7CC0-4B6A-99FA-EAD4EC6606EA}" dt="2023-12-01T12:40:07.531" v="4198"/>
          <ac:spMkLst>
            <pc:docMk/>
            <pc:sldMk cId="0" sldId="353"/>
            <ac:spMk id="938" creationId="{00000000-0000-0000-0000-000000000000}"/>
          </ac:spMkLst>
        </pc:spChg>
        <pc:spChg chg="mod">
          <ac:chgData name="Josefina Mavrou" userId="92db4def-a981-4a79-b8cf-bbe0dd2d2efd" providerId="ADAL" clId="{0BD9064F-7CC0-4B6A-99FA-EAD4EC6606EA}" dt="2023-12-01T12:41:14.325" v="4212" actId="113"/>
          <ac:spMkLst>
            <pc:docMk/>
            <pc:sldMk cId="0" sldId="353"/>
            <ac:spMk id="939" creationId="{00000000-0000-0000-0000-000000000000}"/>
          </ac:spMkLst>
        </pc:spChg>
        <pc:spChg chg="mod">
          <ac:chgData name="Josefina Mavrou" userId="92db4def-a981-4a79-b8cf-bbe0dd2d2efd" providerId="ADAL" clId="{0BD9064F-7CC0-4B6A-99FA-EAD4EC6606EA}" dt="2023-12-01T12:40:12.116" v="4203" actId="20577"/>
          <ac:spMkLst>
            <pc:docMk/>
            <pc:sldMk cId="0" sldId="353"/>
            <ac:spMk id="940" creationId="{00000000-0000-0000-0000-000000000000}"/>
          </ac:spMkLst>
        </pc:spChg>
      </pc:sldChg>
      <pc:sldChg chg="modSp mod">
        <pc:chgData name="Josefina Mavrou" userId="92db4def-a981-4a79-b8cf-bbe0dd2d2efd" providerId="ADAL" clId="{0BD9064F-7CC0-4B6A-99FA-EAD4EC6606EA}" dt="2023-12-04T07:13:36.558" v="4264" actId="5793"/>
        <pc:sldMkLst>
          <pc:docMk/>
          <pc:sldMk cId="0" sldId="354"/>
        </pc:sldMkLst>
        <pc:spChg chg="mod">
          <ac:chgData name="Josefina Mavrou" userId="92db4def-a981-4a79-b8cf-bbe0dd2d2efd" providerId="ADAL" clId="{0BD9064F-7CC0-4B6A-99FA-EAD4EC6606EA}" dt="2023-12-04T07:12:31.258" v="4250"/>
          <ac:spMkLst>
            <pc:docMk/>
            <pc:sldMk cId="0" sldId="354"/>
            <ac:spMk id="945" creationId="{00000000-0000-0000-0000-000000000000}"/>
          </ac:spMkLst>
        </pc:spChg>
        <pc:spChg chg="mod">
          <ac:chgData name="Josefina Mavrou" userId="92db4def-a981-4a79-b8cf-bbe0dd2d2efd" providerId="ADAL" clId="{0BD9064F-7CC0-4B6A-99FA-EAD4EC6606EA}" dt="2023-12-04T07:13:36.558" v="4264" actId="5793"/>
          <ac:spMkLst>
            <pc:docMk/>
            <pc:sldMk cId="0" sldId="354"/>
            <ac:spMk id="946" creationId="{00000000-0000-0000-0000-000000000000}"/>
          </ac:spMkLst>
        </pc:spChg>
      </pc:sldChg>
      <pc:sldChg chg="delSp modSp mod">
        <pc:chgData name="Josefina Mavrou" userId="92db4def-a981-4a79-b8cf-bbe0dd2d2efd" providerId="ADAL" clId="{0BD9064F-7CC0-4B6A-99FA-EAD4EC6606EA}" dt="2023-12-04T07:15:22.358" v="4287" actId="20577"/>
        <pc:sldMkLst>
          <pc:docMk/>
          <pc:sldMk cId="0" sldId="355"/>
        </pc:sldMkLst>
        <pc:spChg chg="mod">
          <ac:chgData name="Josefina Mavrou" userId="92db4def-a981-4a79-b8cf-bbe0dd2d2efd" providerId="ADAL" clId="{0BD9064F-7CC0-4B6A-99FA-EAD4EC6606EA}" dt="2023-12-04T07:13:55.808" v="4266" actId="27636"/>
          <ac:spMkLst>
            <pc:docMk/>
            <pc:sldMk cId="0" sldId="355"/>
            <ac:spMk id="951" creationId="{00000000-0000-0000-0000-000000000000}"/>
          </ac:spMkLst>
        </pc:spChg>
        <pc:spChg chg="mod">
          <ac:chgData name="Josefina Mavrou" userId="92db4def-a981-4a79-b8cf-bbe0dd2d2efd" providerId="ADAL" clId="{0BD9064F-7CC0-4B6A-99FA-EAD4EC6606EA}" dt="2023-11-29T12:39:58.178" v="2738" actId="3626"/>
          <ac:spMkLst>
            <pc:docMk/>
            <pc:sldMk cId="0" sldId="355"/>
            <ac:spMk id="952" creationId="{00000000-0000-0000-0000-000000000000}"/>
          </ac:spMkLst>
        </pc:spChg>
        <pc:spChg chg="mod">
          <ac:chgData name="Josefina Mavrou" userId="92db4def-a981-4a79-b8cf-bbe0dd2d2efd" providerId="ADAL" clId="{0BD9064F-7CC0-4B6A-99FA-EAD4EC6606EA}" dt="2023-11-29T12:27:13.223" v="2672" actId="20577"/>
          <ac:spMkLst>
            <pc:docMk/>
            <pc:sldMk cId="0" sldId="355"/>
            <ac:spMk id="953" creationId="{00000000-0000-0000-0000-000000000000}"/>
          </ac:spMkLst>
        </pc:spChg>
        <pc:spChg chg="mod">
          <ac:chgData name="Josefina Mavrou" userId="92db4def-a981-4a79-b8cf-bbe0dd2d2efd" providerId="ADAL" clId="{0BD9064F-7CC0-4B6A-99FA-EAD4EC6606EA}" dt="2023-12-04T07:14:12.005" v="4267"/>
          <ac:spMkLst>
            <pc:docMk/>
            <pc:sldMk cId="0" sldId="355"/>
            <ac:spMk id="959" creationId="{00000000-0000-0000-0000-000000000000}"/>
          </ac:spMkLst>
        </pc:spChg>
        <pc:spChg chg="mod">
          <ac:chgData name="Josefina Mavrou" userId="92db4def-a981-4a79-b8cf-bbe0dd2d2efd" providerId="ADAL" clId="{0BD9064F-7CC0-4B6A-99FA-EAD4EC6606EA}" dt="2023-12-04T07:15:09.040" v="4273" actId="14100"/>
          <ac:spMkLst>
            <pc:docMk/>
            <pc:sldMk cId="0" sldId="355"/>
            <ac:spMk id="960" creationId="{00000000-0000-0000-0000-000000000000}"/>
          </ac:spMkLst>
        </pc:spChg>
        <pc:spChg chg="mod">
          <ac:chgData name="Josefina Mavrou" userId="92db4def-a981-4a79-b8cf-bbe0dd2d2efd" providerId="ADAL" clId="{0BD9064F-7CC0-4B6A-99FA-EAD4EC6606EA}" dt="2023-12-04T07:15:13.188" v="4278" actId="20577"/>
          <ac:spMkLst>
            <pc:docMk/>
            <pc:sldMk cId="0" sldId="355"/>
            <ac:spMk id="964" creationId="{00000000-0000-0000-0000-000000000000}"/>
          </ac:spMkLst>
        </pc:spChg>
        <pc:spChg chg="mod">
          <ac:chgData name="Josefina Mavrou" userId="92db4def-a981-4a79-b8cf-bbe0dd2d2efd" providerId="ADAL" clId="{0BD9064F-7CC0-4B6A-99FA-EAD4EC6606EA}" dt="2023-12-04T07:15:22.358" v="4287" actId="20577"/>
          <ac:spMkLst>
            <pc:docMk/>
            <pc:sldMk cId="0" sldId="355"/>
            <ac:spMk id="967" creationId="{00000000-0000-0000-0000-000000000000}"/>
          </ac:spMkLst>
        </pc:spChg>
        <pc:spChg chg="del mod">
          <ac:chgData name="Josefina Mavrou" userId="92db4def-a981-4a79-b8cf-bbe0dd2d2efd" providerId="ADAL" clId="{0BD9064F-7CC0-4B6A-99FA-EAD4EC6606EA}" dt="2023-12-04T07:15:09.667" v="4275"/>
          <ac:spMkLst>
            <pc:docMk/>
            <pc:sldMk cId="0" sldId="355"/>
            <ac:spMk id="968" creationId="{00000000-0000-0000-0000-000000000000}"/>
          </ac:spMkLst>
        </pc:spChg>
      </pc:sldChg>
      <pc:sldChg chg="modSp mod">
        <pc:chgData name="Josefina Mavrou" userId="92db4def-a981-4a79-b8cf-bbe0dd2d2efd" providerId="ADAL" clId="{0BD9064F-7CC0-4B6A-99FA-EAD4EC6606EA}" dt="2023-12-11T13:05:36.369" v="7506" actId="123"/>
        <pc:sldMkLst>
          <pc:docMk/>
          <pc:sldMk cId="0" sldId="356"/>
        </pc:sldMkLst>
        <pc:spChg chg="mod">
          <ac:chgData name="Josefina Mavrou" userId="92db4def-a981-4a79-b8cf-bbe0dd2d2efd" providerId="ADAL" clId="{0BD9064F-7CC0-4B6A-99FA-EAD4EC6606EA}" dt="2023-12-11T13:05:36.369" v="7506" actId="123"/>
          <ac:spMkLst>
            <pc:docMk/>
            <pc:sldMk cId="0" sldId="356"/>
            <ac:spMk id="973" creationId="{00000000-0000-0000-0000-000000000000}"/>
          </ac:spMkLst>
        </pc:spChg>
        <pc:spChg chg="mod">
          <ac:chgData name="Josefina Mavrou" userId="92db4def-a981-4a79-b8cf-bbe0dd2d2efd" providerId="ADAL" clId="{0BD9064F-7CC0-4B6A-99FA-EAD4EC6606EA}" dt="2023-12-04T07:16:59.477" v="4288"/>
          <ac:spMkLst>
            <pc:docMk/>
            <pc:sldMk cId="0" sldId="356"/>
            <ac:spMk id="974" creationId="{00000000-0000-0000-0000-000000000000}"/>
          </ac:spMkLst>
        </pc:spChg>
        <pc:spChg chg="mod">
          <ac:chgData name="Josefina Mavrou" userId="92db4def-a981-4a79-b8cf-bbe0dd2d2efd" providerId="ADAL" clId="{0BD9064F-7CC0-4B6A-99FA-EAD4EC6606EA}" dt="2023-12-04T07:17:03.427" v="4293" actId="20577"/>
          <ac:spMkLst>
            <pc:docMk/>
            <pc:sldMk cId="0" sldId="356"/>
            <ac:spMk id="975" creationId="{00000000-0000-0000-0000-000000000000}"/>
          </ac:spMkLst>
        </pc:spChg>
      </pc:sldChg>
      <pc:sldChg chg="modSp mod">
        <pc:chgData name="Josefina Mavrou" userId="92db4def-a981-4a79-b8cf-bbe0dd2d2efd" providerId="ADAL" clId="{0BD9064F-7CC0-4B6A-99FA-EAD4EC6606EA}" dt="2023-12-04T07:19:32.833" v="4306" actId="27636"/>
        <pc:sldMkLst>
          <pc:docMk/>
          <pc:sldMk cId="0" sldId="357"/>
        </pc:sldMkLst>
        <pc:spChg chg="mod">
          <ac:chgData name="Josefina Mavrou" userId="92db4def-a981-4a79-b8cf-bbe0dd2d2efd" providerId="ADAL" clId="{0BD9064F-7CC0-4B6A-99FA-EAD4EC6606EA}" dt="2023-12-04T07:19:32.833" v="4306" actId="27636"/>
          <ac:spMkLst>
            <pc:docMk/>
            <pc:sldMk cId="0" sldId="357"/>
            <ac:spMk id="981" creationId="{00000000-0000-0000-0000-000000000000}"/>
          </ac:spMkLst>
        </pc:spChg>
        <pc:spChg chg="mod">
          <ac:chgData name="Josefina Mavrou" userId="92db4def-a981-4a79-b8cf-bbe0dd2d2efd" providerId="ADAL" clId="{0BD9064F-7CC0-4B6A-99FA-EAD4EC6606EA}" dt="2023-12-04T07:18:55.406" v="4297"/>
          <ac:spMkLst>
            <pc:docMk/>
            <pc:sldMk cId="0" sldId="357"/>
            <ac:spMk id="982" creationId="{00000000-0000-0000-0000-000000000000}"/>
          </ac:spMkLst>
        </pc:spChg>
        <pc:spChg chg="mod">
          <ac:chgData name="Josefina Mavrou" userId="92db4def-a981-4a79-b8cf-bbe0dd2d2efd" providerId="ADAL" clId="{0BD9064F-7CC0-4B6A-99FA-EAD4EC6606EA}" dt="2023-12-04T07:18:58.598" v="4302" actId="20577"/>
          <ac:spMkLst>
            <pc:docMk/>
            <pc:sldMk cId="0" sldId="357"/>
            <ac:spMk id="983" creationId="{00000000-0000-0000-0000-000000000000}"/>
          </ac:spMkLst>
        </pc:spChg>
      </pc:sldChg>
      <pc:sldChg chg="modSp mod">
        <pc:chgData name="Josefina Mavrou" userId="92db4def-a981-4a79-b8cf-bbe0dd2d2efd" providerId="ADAL" clId="{0BD9064F-7CC0-4B6A-99FA-EAD4EC6606EA}" dt="2023-12-11T13:06:10.229" v="7507" actId="255"/>
        <pc:sldMkLst>
          <pc:docMk/>
          <pc:sldMk cId="0" sldId="358"/>
        </pc:sldMkLst>
        <pc:spChg chg="mod">
          <ac:chgData name="Josefina Mavrou" userId="92db4def-a981-4a79-b8cf-bbe0dd2d2efd" providerId="ADAL" clId="{0BD9064F-7CC0-4B6A-99FA-EAD4EC6606EA}" dt="2023-12-04T07:19:50.342" v="4307"/>
          <ac:spMkLst>
            <pc:docMk/>
            <pc:sldMk cId="0" sldId="358"/>
            <ac:spMk id="992" creationId="{00000000-0000-0000-0000-000000000000}"/>
          </ac:spMkLst>
        </pc:spChg>
        <pc:spChg chg="mod">
          <ac:chgData name="Josefina Mavrou" userId="92db4def-a981-4a79-b8cf-bbe0dd2d2efd" providerId="ADAL" clId="{0BD9064F-7CC0-4B6A-99FA-EAD4EC6606EA}" dt="2023-12-11T13:06:10.229" v="7507" actId="255"/>
          <ac:spMkLst>
            <pc:docMk/>
            <pc:sldMk cId="0" sldId="358"/>
            <ac:spMk id="993" creationId="{00000000-0000-0000-0000-000000000000}"/>
          </ac:spMkLst>
        </pc:spChg>
        <pc:spChg chg="mod">
          <ac:chgData name="Josefina Mavrou" userId="92db4def-a981-4a79-b8cf-bbe0dd2d2efd" providerId="ADAL" clId="{0BD9064F-7CC0-4B6A-99FA-EAD4EC6606EA}" dt="2023-12-04T07:19:53.357" v="4312" actId="20577"/>
          <ac:spMkLst>
            <pc:docMk/>
            <pc:sldMk cId="0" sldId="358"/>
            <ac:spMk id="994" creationId="{00000000-0000-0000-0000-000000000000}"/>
          </ac:spMkLst>
        </pc:spChg>
      </pc:sldChg>
      <pc:sldChg chg="modSp mod">
        <pc:chgData name="Josefina Mavrou" userId="92db4def-a981-4a79-b8cf-bbe0dd2d2efd" providerId="ADAL" clId="{0BD9064F-7CC0-4B6A-99FA-EAD4EC6606EA}" dt="2023-12-04T07:28:04.903" v="4340" actId="113"/>
        <pc:sldMkLst>
          <pc:docMk/>
          <pc:sldMk cId="0" sldId="359"/>
        </pc:sldMkLst>
        <pc:spChg chg="mod">
          <ac:chgData name="Josefina Mavrou" userId="92db4def-a981-4a79-b8cf-bbe0dd2d2efd" providerId="ADAL" clId="{0BD9064F-7CC0-4B6A-99FA-EAD4EC6606EA}" dt="2023-12-04T07:27:17.634" v="4334"/>
          <ac:spMkLst>
            <pc:docMk/>
            <pc:sldMk cId="0" sldId="359"/>
            <ac:spMk id="999" creationId="{00000000-0000-0000-0000-000000000000}"/>
          </ac:spMkLst>
        </pc:spChg>
        <pc:spChg chg="mod">
          <ac:chgData name="Josefina Mavrou" userId="92db4def-a981-4a79-b8cf-bbe0dd2d2efd" providerId="ADAL" clId="{0BD9064F-7CC0-4B6A-99FA-EAD4EC6606EA}" dt="2023-12-04T07:28:04.903" v="4340" actId="113"/>
          <ac:spMkLst>
            <pc:docMk/>
            <pc:sldMk cId="0" sldId="359"/>
            <ac:spMk id="1000" creationId="{00000000-0000-0000-0000-000000000000}"/>
          </ac:spMkLst>
        </pc:spChg>
      </pc:sldChg>
      <pc:sldChg chg="modSp mod">
        <pc:chgData name="Josefina Mavrou" userId="92db4def-a981-4a79-b8cf-bbe0dd2d2efd" providerId="ADAL" clId="{0BD9064F-7CC0-4B6A-99FA-EAD4EC6606EA}" dt="2023-12-04T07:29:34.703" v="4358"/>
        <pc:sldMkLst>
          <pc:docMk/>
          <pc:sldMk cId="0" sldId="360"/>
        </pc:sldMkLst>
        <pc:spChg chg="mod">
          <ac:chgData name="Josefina Mavrou" userId="92db4def-a981-4a79-b8cf-bbe0dd2d2efd" providerId="ADAL" clId="{0BD9064F-7CC0-4B6A-99FA-EAD4EC6606EA}" dt="2023-11-29T12:42:37.448" v="2740"/>
          <ac:spMkLst>
            <pc:docMk/>
            <pc:sldMk cId="0" sldId="360"/>
            <ac:spMk id="1005" creationId="{00000000-0000-0000-0000-000000000000}"/>
          </ac:spMkLst>
        </pc:spChg>
        <pc:spChg chg="mod">
          <ac:chgData name="Josefina Mavrou" userId="92db4def-a981-4a79-b8cf-bbe0dd2d2efd" providerId="ADAL" clId="{0BD9064F-7CC0-4B6A-99FA-EAD4EC6606EA}" dt="2023-12-04T07:29:34.703" v="4358"/>
          <ac:spMkLst>
            <pc:docMk/>
            <pc:sldMk cId="0" sldId="360"/>
            <ac:spMk id="1006" creationId="{00000000-0000-0000-0000-000000000000}"/>
          </ac:spMkLst>
        </pc:spChg>
        <pc:spChg chg="mod">
          <ac:chgData name="Josefina Mavrou" userId="92db4def-a981-4a79-b8cf-bbe0dd2d2efd" providerId="ADAL" clId="{0BD9064F-7CC0-4B6A-99FA-EAD4EC6606EA}" dt="2023-12-04T07:29:17.400" v="4357" actId="20577"/>
          <ac:spMkLst>
            <pc:docMk/>
            <pc:sldMk cId="0" sldId="360"/>
            <ac:spMk id="1007" creationId="{00000000-0000-0000-0000-000000000000}"/>
          </ac:spMkLst>
        </pc:spChg>
      </pc:sldChg>
      <pc:sldChg chg="modSp mod">
        <pc:chgData name="Josefina Mavrou" userId="92db4def-a981-4a79-b8cf-bbe0dd2d2efd" providerId="ADAL" clId="{0BD9064F-7CC0-4B6A-99FA-EAD4EC6606EA}" dt="2023-12-04T07:32:21.922" v="4382" actId="27636"/>
        <pc:sldMkLst>
          <pc:docMk/>
          <pc:sldMk cId="0" sldId="361"/>
        </pc:sldMkLst>
        <pc:spChg chg="mod">
          <ac:chgData name="Josefina Mavrou" userId="92db4def-a981-4a79-b8cf-bbe0dd2d2efd" providerId="ADAL" clId="{0BD9064F-7CC0-4B6A-99FA-EAD4EC6606EA}" dt="2023-12-04T07:29:57.697" v="4364"/>
          <ac:spMkLst>
            <pc:docMk/>
            <pc:sldMk cId="0" sldId="361"/>
            <ac:spMk id="1012" creationId="{00000000-0000-0000-0000-000000000000}"/>
          </ac:spMkLst>
        </pc:spChg>
        <pc:spChg chg="mod">
          <ac:chgData name="Josefina Mavrou" userId="92db4def-a981-4a79-b8cf-bbe0dd2d2efd" providerId="ADAL" clId="{0BD9064F-7CC0-4B6A-99FA-EAD4EC6606EA}" dt="2023-12-04T07:32:21.922" v="4382" actId="27636"/>
          <ac:spMkLst>
            <pc:docMk/>
            <pc:sldMk cId="0" sldId="361"/>
            <ac:spMk id="1013" creationId="{00000000-0000-0000-0000-000000000000}"/>
          </ac:spMkLst>
        </pc:spChg>
        <pc:spChg chg="mod">
          <ac:chgData name="Josefina Mavrou" userId="92db4def-a981-4a79-b8cf-bbe0dd2d2efd" providerId="ADAL" clId="{0BD9064F-7CC0-4B6A-99FA-EAD4EC6606EA}" dt="2023-12-04T07:29:42.333" v="4363" actId="20577"/>
          <ac:spMkLst>
            <pc:docMk/>
            <pc:sldMk cId="0" sldId="361"/>
            <ac:spMk id="1014" creationId="{00000000-0000-0000-0000-000000000000}"/>
          </ac:spMkLst>
        </pc:spChg>
      </pc:sldChg>
      <pc:sldChg chg="modSp mod">
        <pc:chgData name="Josefina Mavrou" userId="92db4def-a981-4a79-b8cf-bbe0dd2d2efd" providerId="ADAL" clId="{0BD9064F-7CC0-4B6A-99FA-EAD4EC6606EA}" dt="2023-12-04T07:39:05.241" v="4392" actId="113"/>
        <pc:sldMkLst>
          <pc:docMk/>
          <pc:sldMk cId="0" sldId="362"/>
        </pc:sldMkLst>
        <pc:spChg chg="mod">
          <ac:chgData name="Josefina Mavrou" userId="92db4def-a981-4a79-b8cf-bbe0dd2d2efd" providerId="ADAL" clId="{0BD9064F-7CC0-4B6A-99FA-EAD4EC6606EA}" dt="2023-12-04T07:38:33.263" v="4388"/>
          <ac:spMkLst>
            <pc:docMk/>
            <pc:sldMk cId="0" sldId="362"/>
            <ac:spMk id="1019" creationId="{00000000-0000-0000-0000-000000000000}"/>
          </ac:spMkLst>
        </pc:spChg>
        <pc:spChg chg="mod">
          <ac:chgData name="Josefina Mavrou" userId="92db4def-a981-4a79-b8cf-bbe0dd2d2efd" providerId="ADAL" clId="{0BD9064F-7CC0-4B6A-99FA-EAD4EC6606EA}" dt="2023-12-04T07:39:05.241" v="4392" actId="113"/>
          <ac:spMkLst>
            <pc:docMk/>
            <pc:sldMk cId="0" sldId="362"/>
            <ac:spMk id="1020" creationId="{00000000-0000-0000-0000-000000000000}"/>
          </ac:spMkLst>
        </pc:spChg>
        <pc:spChg chg="mod">
          <ac:chgData name="Josefina Mavrou" userId="92db4def-a981-4a79-b8cf-bbe0dd2d2efd" providerId="ADAL" clId="{0BD9064F-7CC0-4B6A-99FA-EAD4EC6606EA}" dt="2023-12-04T07:38:17.702" v="4387" actId="20577"/>
          <ac:spMkLst>
            <pc:docMk/>
            <pc:sldMk cId="0" sldId="362"/>
            <ac:spMk id="1028" creationId="{00000000-0000-0000-0000-000000000000}"/>
          </ac:spMkLst>
        </pc:spChg>
      </pc:sldChg>
      <pc:sldChg chg="modSp mod">
        <pc:chgData name="Josefina Mavrou" userId="92db4def-a981-4a79-b8cf-bbe0dd2d2efd" providerId="ADAL" clId="{0BD9064F-7CC0-4B6A-99FA-EAD4EC6606EA}" dt="2023-11-30T12:24:02.439" v="3288" actId="1076"/>
        <pc:sldMkLst>
          <pc:docMk/>
          <pc:sldMk cId="0" sldId="363"/>
        </pc:sldMkLst>
        <pc:spChg chg="mod">
          <ac:chgData name="Josefina Mavrou" userId="92db4def-a981-4a79-b8cf-bbe0dd2d2efd" providerId="ADAL" clId="{0BD9064F-7CC0-4B6A-99FA-EAD4EC6606EA}" dt="2023-11-30T12:16:05.211" v="3274" actId="122"/>
          <ac:spMkLst>
            <pc:docMk/>
            <pc:sldMk cId="0" sldId="363"/>
            <ac:spMk id="1033" creationId="{00000000-0000-0000-0000-000000000000}"/>
          </ac:spMkLst>
        </pc:spChg>
        <pc:spChg chg="mod">
          <ac:chgData name="Josefina Mavrou" userId="92db4def-a981-4a79-b8cf-bbe0dd2d2efd" providerId="ADAL" clId="{0BD9064F-7CC0-4B6A-99FA-EAD4EC6606EA}" dt="2023-11-30T12:10:55.321" v="3233" actId="20577"/>
          <ac:spMkLst>
            <pc:docMk/>
            <pc:sldMk cId="0" sldId="363"/>
            <ac:spMk id="1034" creationId="{00000000-0000-0000-0000-000000000000}"/>
          </ac:spMkLst>
        </pc:spChg>
        <pc:spChg chg="mod">
          <ac:chgData name="Josefina Mavrou" userId="92db4def-a981-4a79-b8cf-bbe0dd2d2efd" providerId="ADAL" clId="{0BD9064F-7CC0-4B6A-99FA-EAD4EC6606EA}" dt="2023-11-30T12:14:17.084" v="3264" actId="27636"/>
          <ac:spMkLst>
            <pc:docMk/>
            <pc:sldMk cId="0" sldId="363"/>
            <ac:spMk id="1035" creationId="{00000000-0000-0000-0000-000000000000}"/>
          </ac:spMkLst>
        </pc:spChg>
        <pc:spChg chg="mod">
          <ac:chgData name="Josefina Mavrou" userId="92db4def-a981-4a79-b8cf-bbe0dd2d2efd" providerId="ADAL" clId="{0BD9064F-7CC0-4B6A-99FA-EAD4EC6606EA}" dt="2023-11-30T12:22:58.288" v="3279" actId="14100"/>
          <ac:spMkLst>
            <pc:docMk/>
            <pc:sldMk cId="0" sldId="363"/>
            <ac:spMk id="1036" creationId="{00000000-0000-0000-0000-000000000000}"/>
          </ac:spMkLst>
        </pc:spChg>
        <pc:spChg chg="mod">
          <ac:chgData name="Josefina Mavrou" userId="92db4def-a981-4a79-b8cf-bbe0dd2d2efd" providerId="ADAL" clId="{0BD9064F-7CC0-4B6A-99FA-EAD4EC6606EA}" dt="2023-11-30T12:22:34.801" v="3276" actId="14100"/>
          <ac:spMkLst>
            <pc:docMk/>
            <pc:sldMk cId="0" sldId="363"/>
            <ac:spMk id="1037" creationId="{00000000-0000-0000-0000-000000000000}"/>
          </ac:spMkLst>
        </pc:spChg>
        <pc:spChg chg="mod">
          <ac:chgData name="Josefina Mavrou" userId="92db4def-a981-4a79-b8cf-bbe0dd2d2efd" providerId="ADAL" clId="{0BD9064F-7CC0-4B6A-99FA-EAD4EC6606EA}" dt="2023-11-30T12:23:38.643" v="3285" actId="14100"/>
          <ac:spMkLst>
            <pc:docMk/>
            <pc:sldMk cId="0" sldId="363"/>
            <ac:spMk id="1038" creationId="{00000000-0000-0000-0000-000000000000}"/>
          </ac:spMkLst>
        </pc:spChg>
        <pc:spChg chg="mod">
          <ac:chgData name="Josefina Mavrou" userId="92db4def-a981-4a79-b8cf-bbe0dd2d2efd" providerId="ADAL" clId="{0BD9064F-7CC0-4B6A-99FA-EAD4EC6606EA}" dt="2023-11-30T12:15:01.584" v="3272" actId="14100"/>
          <ac:spMkLst>
            <pc:docMk/>
            <pc:sldMk cId="0" sldId="363"/>
            <ac:spMk id="1039" creationId="{00000000-0000-0000-0000-000000000000}"/>
          </ac:spMkLst>
        </pc:spChg>
        <pc:spChg chg="mod">
          <ac:chgData name="Josefina Mavrou" userId="92db4def-a981-4a79-b8cf-bbe0dd2d2efd" providerId="ADAL" clId="{0BD9064F-7CC0-4B6A-99FA-EAD4EC6606EA}" dt="2023-11-30T12:14:32.028" v="3268" actId="14100"/>
          <ac:spMkLst>
            <pc:docMk/>
            <pc:sldMk cId="0" sldId="363"/>
            <ac:spMk id="1040" creationId="{00000000-0000-0000-0000-000000000000}"/>
          </ac:spMkLst>
        </pc:spChg>
        <pc:spChg chg="mod">
          <ac:chgData name="Josefina Mavrou" userId="92db4def-a981-4a79-b8cf-bbe0dd2d2efd" providerId="ADAL" clId="{0BD9064F-7CC0-4B6A-99FA-EAD4EC6606EA}" dt="2023-11-30T12:24:02.439" v="3288" actId="1076"/>
          <ac:spMkLst>
            <pc:docMk/>
            <pc:sldMk cId="0" sldId="363"/>
            <ac:spMk id="1053" creationId="{00000000-0000-0000-0000-000000000000}"/>
          </ac:spMkLst>
        </pc:spChg>
        <pc:spChg chg="mod">
          <ac:chgData name="Josefina Mavrou" userId="92db4def-a981-4a79-b8cf-bbe0dd2d2efd" providerId="ADAL" clId="{0BD9064F-7CC0-4B6A-99FA-EAD4EC6606EA}" dt="2023-11-30T12:15:07.025" v="3273" actId="1076"/>
          <ac:spMkLst>
            <pc:docMk/>
            <pc:sldMk cId="0" sldId="363"/>
            <ac:spMk id="1054" creationId="{00000000-0000-0000-0000-000000000000}"/>
          </ac:spMkLst>
        </pc:spChg>
        <pc:spChg chg="mod">
          <ac:chgData name="Josefina Mavrou" userId="92db4def-a981-4a79-b8cf-bbe0dd2d2efd" providerId="ADAL" clId="{0BD9064F-7CC0-4B6A-99FA-EAD4EC6606EA}" dt="2023-11-30T12:23:44.960" v="3286" actId="1076"/>
          <ac:spMkLst>
            <pc:docMk/>
            <pc:sldMk cId="0" sldId="363"/>
            <ac:spMk id="1055" creationId="{00000000-0000-0000-0000-000000000000}"/>
          </ac:spMkLst>
        </pc:spChg>
        <pc:spChg chg="mod">
          <ac:chgData name="Josefina Mavrou" userId="92db4def-a981-4a79-b8cf-bbe0dd2d2efd" providerId="ADAL" clId="{0BD9064F-7CC0-4B6A-99FA-EAD4EC6606EA}" dt="2023-11-30T12:23:20.424" v="3282" actId="1076"/>
          <ac:spMkLst>
            <pc:docMk/>
            <pc:sldMk cId="0" sldId="363"/>
            <ac:spMk id="1056" creationId="{00000000-0000-0000-0000-000000000000}"/>
          </ac:spMkLst>
        </pc:spChg>
        <pc:spChg chg="mod">
          <ac:chgData name="Josefina Mavrou" userId="92db4def-a981-4a79-b8cf-bbe0dd2d2efd" providerId="ADAL" clId="{0BD9064F-7CC0-4B6A-99FA-EAD4EC6606EA}" dt="2023-11-30T12:22:41.417" v="3277" actId="1076"/>
          <ac:spMkLst>
            <pc:docMk/>
            <pc:sldMk cId="0" sldId="363"/>
            <ac:spMk id="1057" creationId="{00000000-0000-0000-0000-000000000000}"/>
          </ac:spMkLst>
        </pc:spChg>
        <pc:picChg chg="mod">
          <ac:chgData name="Josefina Mavrou" userId="92db4def-a981-4a79-b8cf-bbe0dd2d2efd" providerId="ADAL" clId="{0BD9064F-7CC0-4B6A-99FA-EAD4EC6606EA}" dt="2023-11-30T12:14:19.673" v="3265" actId="1076"/>
          <ac:picMkLst>
            <pc:docMk/>
            <pc:sldMk cId="0" sldId="363"/>
            <ac:picMk id="1041" creationId="{00000000-0000-0000-0000-000000000000}"/>
          </ac:picMkLst>
        </pc:picChg>
        <pc:cxnChg chg="mod">
          <ac:chgData name="Josefina Mavrou" userId="92db4def-a981-4a79-b8cf-bbe0dd2d2efd" providerId="ADAL" clId="{0BD9064F-7CC0-4B6A-99FA-EAD4EC6606EA}" dt="2023-11-30T12:23:38.643" v="3285" actId="14100"/>
          <ac:cxnSpMkLst>
            <pc:docMk/>
            <pc:sldMk cId="0" sldId="363"/>
            <ac:cxnSpMk id="1050" creationId="{00000000-0000-0000-0000-000000000000}"/>
          </ac:cxnSpMkLst>
        </pc:cxnChg>
      </pc:sldChg>
      <pc:sldChg chg="modSp mod">
        <pc:chgData name="Josefina Mavrou" userId="92db4def-a981-4a79-b8cf-bbe0dd2d2efd" providerId="ADAL" clId="{0BD9064F-7CC0-4B6A-99FA-EAD4EC6606EA}" dt="2023-12-04T07:54:46.036" v="4421" actId="255"/>
        <pc:sldMkLst>
          <pc:docMk/>
          <pc:sldMk cId="0" sldId="364"/>
        </pc:sldMkLst>
        <pc:spChg chg="mod">
          <ac:chgData name="Josefina Mavrou" userId="92db4def-a981-4a79-b8cf-bbe0dd2d2efd" providerId="ADAL" clId="{0BD9064F-7CC0-4B6A-99FA-EAD4EC6606EA}" dt="2023-12-04T07:45:52.098" v="4403" actId="14100"/>
          <ac:spMkLst>
            <pc:docMk/>
            <pc:sldMk cId="0" sldId="364"/>
            <ac:spMk id="1062" creationId="{00000000-0000-0000-0000-000000000000}"/>
          </ac:spMkLst>
        </pc:spChg>
        <pc:spChg chg="mod">
          <ac:chgData name="Josefina Mavrou" userId="92db4def-a981-4a79-b8cf-bbe0dd2d2efd" providerId="ADAL" clId="{0BD9064F-7CC0-4B6A-99FA-EAD4EC6606EA}" dt="2023-12-04T07:39:23.571" v="4393" actId="14100"/>
          <ac:spMkLst>
            <pc:docMk/>
            <pc:sldMk cId="0" sldId="364"/>
            <ac:spMk id="1063" creationId="{00000000-0000-0000-0000-000000000000}"/>
          </ac:spMkLst>
        </pc:spChg>
        <pc:spChg chg="mod">
          <ac:chgData name="Josefina Mavrou" userId="92db4def-a981-4a79-b8cf-bbe0dd2d2efd" providerId="ADAL" clId="{0BD9064F-7CC0-4B6A-99FA-EAD4EC6606EA}" dt="2023-12-04T07:53:36.897" v="4409" actId="255"/>
          <ac:spMkLst>
            <pc:docMk/>
            <pc:sldMk cId="0" sldId="364"/>
            <ac:spMk id="1079" creationId="{00000000-0000-0000-0000-000000000000}"/>
          </ac:spMkLst>
        </pc:spChg>
        <pc:spChg chg="mod">
          <ac:chgData name="Josefina Mavrou" userId="92db4def-a981-4a79-b8cf-bbe0dd2d2efd" providerId="ADAL" clId="{0BD9064F-7CC0-4B6A-99FA-EAD4EC6606EA}" dt="2023-12-04T07:54:06.796" v="4413" actId="255"/>
          <ac:spMkLst>
            <pc:docMk/>
            <pc:sldMk cId="0" sldId="364"/>
            <ac:spMk id="1080" creationId="{00000000-0000-0000-0000-000000000000}"/>
          </ac:spMkLst>
        </pc:spChg>
        <pc:spChg chg="mod">
          <ac:chgData name="Josefina Mavrou" userId="92db4def-a981-4a79-b8cf-bbe0dd2d2efd" providerId="ADAL" clId="{0BD9064F-7CC0-4B6A-99FA-EAD4EC6606EA}" dt="2023-12-04T07:54:46.036" v="4421" actId="255"/>
          <ac:spMkLst>
            <pc:docMk/>
            <pc:sldMk cId="0" sldId="364"/>
            <ac:spMk id="1081" creationId="{00000000-0000-0000-0000-000000000000}"/>
          </ac:spMkLst>
        </pc:spChg>
        <pc:spChg chg="mod">
          <ac:chgData name="Josefina Mavrou" userId="92db4def-a981-4a79-b8cf-bbe0dd2d2efd" providerId="ADAL" clId="{0BD9064F-7CC0-4B6A-99FA-EAD4EC6606EA}" dt="2023-12-04T07:45:47.398" v="4402" actId="255"/>
          <ac:spMkLst>
            <pc:docMk/>
            <pc:sldMk cId="0" sldId="364"/>
            <ac:spMk id="1082" creationId="{00000000-0000-0000-0000-000000000000}"/>
          </ac:spMkLst>
        </pc:spChg>
        <pc:spChg chg="mod">
          <ac:chgData name="Josefina Mavrou" userId="92db4def-a981-4a79-b8cf-bbe0dd2d2efd" providerId="ADAL" clId="{0BD9064F-7CC0-4B6A-99FA-EAD4EC6606EA}" dt="2023-12-04T07:39:51.732" v="4397" actId="255"/>
          <ac:spMkLst>
            <pc:docMk/>
            <pc:sldMk cId="0" sldId="364"/>
            <ac:spMk id="1083" creationId="{00000000-0000-0000-0000-000000000000}"/>
          </ac:spMkLst>
        </pc:spChg>
      </pc:sldChg>
      <pc:sldChg chg="modSp mod">
        <pc:chgData name="Josefina Mavrou" userId="92db4def-a981-4a79-b8cf-bbe0dd2d2efd" providerId="ADAL" clId="{0BD9064F-7CC0-4B6A-99FA-EAD4EC6606EA}" dt="2023-12-04T07:55:30.426" v="4430" actId="113"/>
        <pc:sldMkLst>
          <pc:docMk/>
          <pc:sldMk cId="0" sldId="365"/>
        </pc:sldMkLst>
        <pc:spChg chg="mod">
          <ac:chgData name="Josefina Mavrou" userId="92db4def-a981-4a79-b8cf-bbe0dd2d2efd" providerId="ADAL" clId="{0BD9064F-7CC0-4B6A-99FA-EAD4EC6606EA}" dt="2023-12-04T07:55:04.218" v="4422"/>
          <ac:spMkLst>
            <pc:docMk/>
            <pc:sldMk cId="0" sldId="365"/>
            <ac:spMk id="1088" creationId="{00000000-0000-0000-0000-000000000000}"/>
          </ac:spMkLst>
        </pc:spChg>
        <pc:spChg chg="mod">
          <ac:chgData name="Josefina Mavrou" userId="92db4def-a981-4a79-b8cf-bbe0dd2d2efd" providerId="ADAL" clId="{0BD9064F-7CC0-4B6A-99FA-EAD4EC6606EA}" dt="2023-12-04T07:55:30.426" v="4430" actId="113"/>
          <ac:spMkLst>
            <pc:docMk/>
            <pc:sldMk cId="0" sldId="365"/>
            <ac:spMk id="1089" creationId="{00000000-0000-0000-0000-000000000000}"/>
          </ac:spMkLst>
        </pc:spChg>
        <pc:spChg chg="mod">
          <ac:chgData name="Josefina Mavrou" userId="92db4def-a981-4a79-b8cf-bbe0dd2d2efd" providerId="ADAL" clId="{0BD9064F-7CC0-4B6A-99FA-EAD4EC6606EA}" dt="2023-12-04T07:55:07.356" v="4427" actId="20577"/>
          <ac:spMkLst>
            <pc:docMk/>
            <pc:sldMk cId="0" sldId="365"/>
            <ac:spMk id="1105" creationId="{00000000-0000-0000-0000-000000000000}"/>
          </ac:spMkLst>
        </pc:spChg>
      </pc:sldChg>
      <pc:sldChg chg="modSp mod">
        <pc:chgData name="Josefina Mavrou" userId="92db4def-a981-4a79-b8cf-bbe0dd2d2efd" providerId="ADAL" clId="{0BD9064F-7CC0-4B6A-99FA-EAD4EC6606EA}" dt="2023-12-04T08:04:19.122" v="4439" actId="20577"/>
        <pc:sldMkLst>
          <pc:docMk/>
          <pc:sldMk cId="0" sldId="366"/>
        </pc:sldMkLst>
        <pc:spChg chg="mod">
          <ac:chgData name="Josefina Mavrou" userId="92db4def-a981-4a79-b8cf-bbe0dd2d2efd" providerId="ADAL" clId="{0BD9064F-7CC0-4B6A-99FA-EAD4EC6606EA}" dt="2023-12-04T07:55:50.443" v="4431"/>
          <ac:spMkLst>
            <pc:docMk/>
            <pc:sldMk cId="0" sldId="366"/>
            <ac:spMk id="1110" creationId="{00000000-0000-0000-0000-000000000000}"/>
          </ac:spMkLst>
        </pc:spChg>
        <pc:spChg chg="mod">
          <ac:chgData name="Josefina Mavrou" userId="92db4def-a981-4a79-b8cf-bbe0dd2d2efd" providerId="ADAL" clId="{0BD9064F-7CC0-4B6A-99FA-EAD4EC6606EA}" dt="2023-12-04T08:04:19.122" v="4439" actId="20577"/>
          <ac:spMkLst>
            <pc:docMk/>
            <pc:sldMk cId="0" sldId="366"/>
            <ac:spMk id="1111" creationId="{00000000-0000-0000-0000-000000000000}"/>
          </ac:spMkLst>
        </pc:spChg>
        <pc:spChg chg="mod">
          <ac:chgData name="Josefina Mavrou" userId="92db4def-a981-4a79-b8cf-bbe0dd2d2efd" providerId="ADAL" clId="{0BD9064F-7CC0-4B6A-99FA-EAD4EC6606EA}" dt="2023-12-04T07:55:53.966" v="4436" actId="20577"/>
          <ac:spMkLst>
            <pc:docMk/>
            <pc:sldMk cId="0" sldId="366"/>
            <ac:spMk id="1112" creationId="{00000000-0000-0000-0000-000000000000}"/>
          </ac:spMkLst>
        </pc:spChg>
      </pc:sldChg>
      <pc:sldChg chg="modSp mod">
        <pc:chgData name="Josefina Mavrou" userId="92db4def-a981-4a79-b8cf-bbe0dd2d2efd" providerId="ADAL" clId="{0BD9064F-7CC0-4B6A-99FA-EAD4EC6606EA}" dt="2023-12-12T12:42:00.873" v="7509" actId="13926"/>
        <pc:sldMkLst>
          <pc:docMk/>
          <pc:sldMk cId="0" sldId="367"/>
        </pc:sldMkLst>
        <pc:spChg chg="mod">
          <ac:chgData name="Josefina Mavrou" userId="92db4def-a981-4a79-b8cf-bbe0dd2d2efd" providerId="ADAL" clId="{0BD9064F-7CC0-4B6A-99FA-EAD4EC6606EA}" dt="2023-12-04T08:04:34.322" v="4456" actId="20577"/>
          <ac:spMkLst>
            <pc:docMk/>
            <pc:sldMk cId="0" sldId="367"/>
            <ac:spMk id="1117" creationId="{00000000-0000-0000-0000-000000000000}"/>
          </ac:spMkLst>
        </pc:spChg>
        <pc:spChg chg="mod">
          <ac:chgData name="Josefina Mavrou" userId="92db4def-a981-4a79-b8cf-bbe0dd2d2efd" providerId="ADAL" clId="{0BD9064F-7CC0-4B6A-99FA-EAD4EC6606EA}" dt="2023-12-12T12:42:00.873" v="7509" actId="13926"/>
          <ac:spMkLst>
            <pc:docMk/>
            <pc:sldMk cId="0" sldId="367"/>
            <ac:spMk id="1118" creationId="{00000000-0000-0000-0000-000000000000}"/>
          </ac:spMkLst>
        </pc:spChg>
        <pc:spChg chg="mod">
          <ac:chgData name="Josefina Mavrou" userId="92db4def-a981-4a79-b8cf-bbe0dd2d2efd" providerId="ADAL" clId="{0BD9064F-7CC0-4B6A-99FA-EAD4EC6606EA}" dt="2023-12-04T08:05:56.212" v="4475" actId="5793"/>
          <ac:spMkLst>
            <pc:docMk/>
            <pc:sldMk cId="0" sldId="367"/>
            <ac:spMk id="1119" creationId="{00000000-0000-0000-0000-000000000000}"/>
          </ac:spMkLst>
        </pc:spChg>
      </pc:sldChg>
      <pc:sldChg chg="modSp mod">
        <pc:chgData name="Josefina Mavrou" userId="92db4def-a981-4a79-b8cf-bbe0dd2d2efd" providerId="ADAL" clId="{0BD9064F-7CC0-4B6A-99FA-EAD4EC6606EA}" dt="2023-12-04T08:17:53.647" v="4487" actId="255"/>
        <pc:sldMkLst>
          <pc:docMk/>
          <pc:sldMk cId="0" sldId="368"/>
        </pc:sldMkLst>
        <pc:spChg chg="mod">
          <ac:chgData name="Josefina Mavrou" userId="92db4def-a981-4a79-b8cf-bbe0dd2d2efd" providerId="ADAL" clId="{0BD9064F-7CC0-4B6A-99FA-EAD4EC6606EA}" dt="2023-12-04T08:16:56.451" v="4476"/>
          <ac:spMkLst>
            <pc:docMk/>
            <pc:sldMk cId="0" sldId="368"/>
            <ac:spMk id="1124" creationId="{00000000-0000-0000-0000-000000000000}"/>
          </ac:spMkLst>
        </pc:spChg>
        <pc:spChg chg="mod">
          <ac:chgData name="Josefina Mavrou" userId="92db4def-a981-4a79-b8cf-bbe0dd2d2efd" providerId="ADAL" clId="{0BD9064F-7CC0-4B6A-99FA-EAD4EC6606EA}" dt="2023-12-04T08:17:53.647" v="4487" actId="255"/>
          <ac:spMkLst>
            <pc:docMk/>
            <pc:sldMk cId="0" sldId="368"/>
            <ac:spMk id="1125" creationId="{00000000-0000-0000-0000-000000000000}"/>
          </ac:spMkLst>
        </pc:spChg>
      </pc:sldChg>
      <pc:sldChg chg="modSp mod">
        <pc:chgData name="Josefina Mavrou" userId="92db4def-a981-4a79-b8cf-bbe0dd2d2efd" providerId="ADAL" clId="{0BD9064F-7CC0-4B6A-99FA-EAD4EC6606EA}" dt="2023-12-11T07:58:40.469" v="7486" actId="20577"/>
        <pc:sldMkLst>
          <pc:docMk/>
          <pc:sldMk cId="0" sldId="369"/>
        </pc:sldMkLst>
        <pc:spChg chg="mod">
          <ac:chgData name="Josefina Mavrou" userId="92db4def-a981-4a79-b8cf-bbe0dd2d2efd" providerId="ADAL" clId="{0BD9064F-7CC0-4B6A-99FA-EAD4EC6606EA}" dt="2023-11-29T12:43:29.993" v="2743"/>
          <ac:spMkLst>
            <pc:docMk/>
            <pc:sldMk cId="0" sldId="369"/>
            <ac:spMk id="1130" creationId="{00000000-0000-0000-0000-000000000000}"/>
          </ac:spMkLst>
        </pc:spChg>
        <pc:spChg chg="mod">
          <ac:chgData name="Josefina Mavrou" userId="92db4def-a981-4a79-b8cf-bbe0dd2d2efd" providerId="ADAL" clId="{0BD9064F-7CC0-4B6A-99FA-EAD4EC6606EA}" dt="2023-12-04T08:18:07.337" v="4502" actId="20577"/>
          <ac:spMkLst>
            <pc:docMk/>
            <pc:sldMk cId="0" sldId="369"/>
            <ac:spMk id="1131" creationId="{00000000-0000-0000-0000-000000000000}"/>
          </ac:spMkLst>
        </pc:spChg>
        <pc:spChg chg="mod">
          <ac:chgData name="Josefina Mavrou" userId="92db4def-a981-4a79-b8cf-bbe0dd2d2efd" providerId="ADAL" clId="{0BD9064F-7CC0-4B6A-99FA-EAD4EC6606EA}" dt="2023-12-11T07:58:40.469" v="7486" actId="20577"/>
          <ac:spMkLst>
            <pc:docMk/>
            <pc:sldMk cId="0" sldId="369"/>
            <ac:spMk id="1132" creationId="{00000000-0000-0000-0000-000000000000}"/>
          </ac:spMkLst>
        </pc:spChg>
      </pc:sldChg>
      <pc:sldChg chg="modSp mod">
        <pc:chgData name="Josefina Mavrou" userId="92db4def-a981-4a79-b8cf-bbe0dd2d2efd" providerId="ADAL" clId="{0BD9064F-7CC0-4B6A-99FA-EAD4EC6606EA}" dt="2023-12-12T12:54:20.865" v="7514" actId="1076"/>
        <pc:sldMkLst>
          <pc:docMk/>
          <pc:sldMk cId="0" sldId="370"/>
        </pc:sldMkLst>
        <pc:spChg chg="mod">
          <ac:chgData name="Josefina Mavrou" userId="92db4def-a981-4a79-b8cf-bbe0dd2d2efd" providerId="ADAL" clId="{0BD9064F-7CC0-4B6A-99FA-EAD4EC6606EA}" dt="2023-12-04T08:22:43.634" v="4504"/>
          <ac:spMkLst>
            <pc:docMk/>
            <pc:sldMk cId="0" sldId="370"/>
            <ac:spMk id="1138" creationId="{00000000-0000-0000-0000-000000000000}"/>
          </ac:spMkLst>
        </pc:spChg>
        <pc:spChg chg="mod">
          <ac:chgData name="Josefina Mavrou" userId="92db4def-a981-4a79-b8cf-bbe0dd2d2efd" providerId="ADAL" clId="{0BD9064F-7CC0-4B6A-99FA-EAD4EC6606EA}" dt="2023-12-04T08:22:46.636" v="4509" actId="20577"/>
          <ac:spMkLst>
            <pc:docMk/>
            <pc:sldMk cId="0" sldId="370"/>
            <ac:spMk id="1139" creationId="{00000000-0000-0000-0000-000000000000}"/>
          </ac:spMkLst>
        </pc:spChg>
        <pc:spChg chg="mod">
          <ac:chgData name="Josefina Mavrou" userId="92db4def-a981-4a79-b8cf-bbe0dd2d2efd" providerId="ADAL" clId="{0BD9064F-7CC0-4B6A-99FA-EAD4EC6606EA}" dt="2023-12-04T08:23:54.155" v="4511" actId="255"/>
          <ac:spMkLst>
            <pc:docMk/>
            <pc:sldMk cId="0" sldId="370"/>
            <ac:spMk id="1141" creationId="{00000000-0000-0000-0000-000000000000}"/>
          </ac:spMkLst>
        </pc:spChg>
        <pc:spChg chg="mod">
          <ac:chgData name="Josefina Mavrou" userId="92db4def-a981-4a79-b8cf-bbe0dd2d2efd" providerId="ADAL" clId="{0BD9064F-7CC0-4B6A-99FA-EAD4EC6606EA}" dt="2023-12-12T12:53:42.047" v="7510" actId="120"/>
          <ac:spMkLst>
            <pc:docMk/>
            <pc:sldMk cId="0" sldId="370"/>
            <ac:spMk id="1143" creationId="{00000000-0000-0000-0000-000000000000}"/>
          </ac:spMkLst>
        </pc:spChg>
        <pc:spChg chg="mod">
          <ac:chgData name="Josefina Mavrou" userId="92db4def-a981-4a79-b8cf-bbe0dd2d2efd" providerId="ADAL" clId="{0BD9064F-7CC0-4B6A-99FA-EAD4EC6606EA}" dt="2023-12-04T08:24:42.257" v="4516" actId="255"/>
          <ac:spMkLst>
            <pc:docMk/>
            <pc:sldMk cId="0" sldId="370"/>
            <ac:spMk id="1146" creationId="{00000000-0000-0000-0000-000000000000}"/>
          </ac:spMkLst>
        </pc:spChg>
        <pc:spChg chg="mod">
          <ac:chgData name="Josefina Mavrou" userId="92db4def-a981-4a79-b8cf-bbe0dd2d2efd" providerId="ADAL" clId="{0BD9064F-7CC0-4B6A-99FA-EAD4EC6606EA}" dt="2023-12-12T12:53:46.108" v="7511" actId="120"/>
          <ac:spMkLst>
            <pc:docMk/>
            <pc:sldMk cId="0" sldId="370"/>
            <ac:spMk id="1149" creationId="{00000000-0000-0000-0000-000000000000}"/>
          </ac:spMkLst>
        </pc:spChg>
        <pc:spChg chg="mod">
          <ac:chgData name="Josefina Mavrou" userId="92db4def-a981-4a79-b8cf-bbe0dd2d2efd" providerId="ADAL" clId="{0BD9064F-7CC0-4B6A-99FA-EAD4EC6606EA}" dt="2023-12-04T08:28:46.954" v="4529" actId="255"/>
          <ac:spMkLst>
            <pc:docMk/>
            <pc:sldMk cId="0" sldId="370"/>
            <ac:spMk id="1150" creationId="{00000000-0000-0000-0000-000000000000}"/>
          </ac:spMkLst>
        </pc:spChg>
        <pc:spChg chg="mod">
          <ac:chgData name="Josefina Mavrou" userId="92db4def-a981-4a79-b8cf-bbe0dd2d2efd" providerId="ADAL" clId="{0BD9064F-7CC0-4B6A-99FA-EAD4EC6606EA}" dt="2023-12-12T12:54:20.865" v="7514" actId="1076"/>
          <ac:spMkLst>
            <pc:docMk/>
            <pc:sldMk cId="0" sldId="370"/>
            <ac:spMk id="1151" creationId="{00000000-0000-0000-0000-000000000000}"/>
          </ac:spMkLst>
        </pc:spChg>
        <pc:spChg chg="mod">
          <ac:chgData name="Josefina Mavrou" userId="92db4def-a981-4a79-b8cf-bbe0dd2d2efd" providerId="ADAL" clId="{0BD9064F-7CC0-4B6A-99FA-EAD4EC6606EA}" dt="2023-12-04T08:32:00.363" v="4543" actId="113"/>
          <ac:spMkLst>
            <pc:docMk/>
            <pc:sldMk cId="0" sldId="370"/>
            <ac:spMk id="1155" creationId="{00000000-0000-0000-0000-000000000000}"/>
          </ac:spMkLst>
        </pc:spChg>
        <pc:spChg chg="mod">
          <ac:chgData name="Josefina Mavrou" userId="92db4def-a981-4a79-b8cf-bbe0dd2d2efd" providerId="ADAL" clId="{0BD9064F-7CC0-4B6A-99FA-EAD4EC6606EA}" dt="2023-12-04T08:34:43.672" v="4564" actId="1076"/>
          <ac:spMkLst>
            <pc:docMk/>
            <pc:sldMk cId="0" sldId="370"/>
            <ac:spMk id="1156" creationId="{00000000-0000-0000-0000-000000000000}"/>
          </ac:spMkLst>
        </pc:spChg>
        <pc:spChg chg="mod">
          <ac:chgData name="Josefina Mavrou" userId="92db4def-a981-4a79-b8cf-bbe0dd2d2efd" providerId="ADAL" clId="{0BD9064F-7CC0-4B6A-99FA-EAD4EC6606EA}" dt="2023-12-04T08:29:07.189" v="4530"/>
          <ac:spMkLst>
            <pc:docMk/>
            <pc:sldMk cId="0" sldId="370"/>
            <ac:spMk id="1157" creationId="{00000000-0000-0000-0000-000000000000}"/>
          </ac:spMkLst>
        </pc:spChg>
        <pc:spChg chg="mod">
          <ac:chgData name="Josefina Mavrou" userId="92db4def-a981-4a79-b8cf-bbe0dd2d2efd" providerId="ADAL" clId="{0BD9064F-7CC0-4B6A-99FA-EAD4EC6606EA}" dt="2023-12-04T08:34:38.371" v="4563" actId="1076"/>
          <ac:spMkLst>
            <pc:docMk/>
            <pc:sldMk cId="0" sldId="370"/>
            <ac:spMk id="1158" creationId="{00000000-0000-0000-0000-000000000000}"/>
          </ac:spMkLst>
        </pc:spChg>
      </pc:sldChg>
      <pc:sldChg chg="modSp mod">
        <pc:chgData name="Josefina Mavrou" userId="92db4def-a981-4a79-b8cf-bbe0dd2d2efd" providerId="ADAL" clId="{0BD9064F-7CC0-4B6A-99FA-EAD4EC6606EA}" dt="2023-12-12T12:55:29.280" v="7519" actId="14100"/>
        <pc:sldMkLst>
          <pc:docMk/>
          <pc:sldMk cId="0" sldId="371"/>
        </pc:sldMkLst>
        <pc:spChg chg="mod">
          <ac:chgData name="Josefina Mavrou" userId="92db4def-a981-4a79-b8cf-bbe0dd2d2efd" providerId="ADAL" clId="{0BD9064F-7CC0-4B6A-99FA-EAD4EC6606EA}" dt="2023-12-04T08:34:14.406" v="4556"/>
          <ac:spMkLst>
            <pc:docMk/>
            <pc:sldMk cId="0" sldId="371"/>
            <ac:spMk id="1166" creationId="{00000000-0000-0000-0000-000000000000}"/>
          </ac:spMkLst>
        </pc:spChg>
        <pc:spChg chg="mod">
          <ac:chgData name="Josefina Mavrou" userId="92db4def-a981-4a79-b8cf-bbe0dd2d2efd" providerId="ADAL" clId="{0BD9064F-7CC0-4B6A-99FA-EAD4EC6606EA}" dt="2023-12-04T08:34:19.011" v="4561" actId="20577"/>
          <ac:spMkLst>
            <pc:docMk/>
            <pc:sldMk cId="0" sldId="371"/>
            <ac:spMk id="1167" creationId="{00000000-0000-0000-0000-000000000000}"/>
          </ac:spMkLst>
        </pc:spChg>
        <pc:spChg chg="mod">
          <ac:chgData name="Josefina Mavrou" userId="92db4def-a981-4a79-b8cf-bbe0dd2d2efd" providerId="ADAL" clId="{0BD9064F-7CC0-4B6A-99FA-EAD4EC6606EA}" dt="2023-12-04T09:19:30.743" v="4580" actId="114"/>
          <ac:spMkLst>
            <pc:docMk/>
            <pc:sldMk cId="0" sldId="371"/>
            <ac:spMk id="1169" creationId="{00000000-0000-0000-0000-000000000000}"/>
          </ac:spMkLst>
        </pc:spChg>
        <pc:spChg chg="mod">
          <ac:chgData name="Josefina Mavrou" userId="92db4def-a981-4a79-b8cf-bbe0dd2d2efd" providerId="ADAL" clId="{0BD9064F-7CC0-4B6A-99FA-EAD4EC6606EA}" dt="2023-12-04T09:17:09.037" v="4570" actId="1076"/>
          <ac:spMkLst>
            <pc:docMk/>
            <pc:sldMk cId="0" sldId="371"/>
            <ac:spMk id="1170" creationId="{00000000-0000-0000-0000-000000000000}"/>
          </ac:spMkLst>
        </pc:spChg>
        <pc:spChg chg="mod">
          <ac:chgData name="Josefina Mavrou" userId="92db4def-a981-4a79-b8cf-bbe0dd2d2efd" providerId="ADAL" clId="{0BD9064F-7CC0-4B6A-99FA-EAD4EC6606EA}" dt="2023-12-04T09:19:39.140" v="4581" actId="255"/>
          <ac:spMkLst>
            <pc:docMk/>
            <pc:sldMk cId="0" sldId="371"/>
            <ac:spMk id="1172" creationId="{00000000-0000-0000-0000-000000000000}"/>
          </ac:spMkLst>
        </pc:spChg>
        <pc:spChg chg="mod">
          <ac:chgData name="Josefina Mavrou" userId="92db4def-a981-4a79-b8cf-bbe0dd2d2efd" providerId="ADAL" clId="{0BD9064F-7CC0-4B6A-99FA-EAD4EC6606EA}" dt="2023-12-04T09:20:37.778" v="4582"/>
          <ac:spMkLst>
            <pc:docMk/>
            <pc:sldMk cId="0" sldId="371"/>
            <ac:spMk id="1173" creationId="{00000000-0000-0000-0000-000000000000}"/>
          </ac:spMkLst>
        </pc:spChg>
        <pc:spChg chg="mod">
          <ac:chgData name="Josefina Mavrou" userId="92db4def-a981-4a79-b8cf-bbe0dd2d2efd" providerId="ADAL" clId="{0BD9064F-7CC0-4B6A-99FA-EAD4EC6606EA}" dt="2023-12-04T09:21:06.381" v="4586" actId="255"/>
          <ac:spMkLst>
            <pc:docMk/>
            <pc:sldMk cId="0" sldId="371"/>
            <ac:spMk id="1174" creationId="{00000000-0000-0000-0000-000000000000}"/>
          </ac:spMkLst>
        </pc:spChg>
        <pc:spChg chg="mod">
          <ac:chgData name="Josefina Mavrou" userId="92db4def-a981-4a79-b8cf-bbe0dd2d2efd" providerId="ADAL" clId="{0BD9064F-7CC0-4B6A-99FA-EAD4EC6606EA}" dt="2023-12-04T09:23:16.033" v="4587"/>
          <ac:spMkLst>
            <pc:docMk/>
            <pc:sldMk cId="0" sldId="371"/>
            <ac:spMk id="1175" creationId="{00000000-0000-0000-0000-000000000000}"/>
          </ac:spMkLst>
        </pc:spChg>
        <pc:spChg chg="mod">
          <ac:chgData name="Josefina Mavrou" userId="92db4def-a981-4a79-b8cf-bbe0dd2d2efd" providerId="ADAL" clId="{0BD9064F-7CC0-4B6A-99FA-EAD4EC6606EA}" dt="2023-12-12T12:55:29.280" v="7519" actId="14100"/>
          <ac:spMkLst>
            <pc:docMk/>
            <pc:sldMk cId="0" sldId="371"/>
            <ac:spMk id="1177" creationId="{00000000-0000-0000-0000-000000000000}"/>
          </ac:spMkLst>
        </pc:spChg>
        <pc:spChg chg="mod">
          <ac:chgData name="Josefina Mavrou" userId="92db4def-a981-4a79-b8cf-bbe0dd2d2efd" providerId="ADAL" clId="{0BD9064F-7CC0-4B6A-99FA-EAD4EC6606EA}" dt="2023-12-12T12:55:21.750" v="7517" actId="14100"/>
          <ac:spMkLst>
            <pc:docMk/>
            <pc:sldMk cId="0" sldId="371"/>
            <ac:spMk id="1178" creationId="{00000000-0000-0000-0000-000000000000}"/>
          </ac:spMkLst>
        </pc:spChg>
        <pc:spChg chg="mod">
          <ac:chgData name="Josefina Mavrou" userId="92db4def-a981-4a79-b8cf-bbe0dd2d2efd" providerId="ADAL" clId="{0BD9064F-7CC0-4B6A-99FA-EAD4EC6606EA}" dt="2023-12-04T09:36:17.382" v="4610" actId="113"/>
          <ac:spMkLst>
            <pc:docMk/>
            <pc:sldMk cId="0" sldId="371"/>
            <ac:spMk id="1179" creationId="{00000000-0000-0000-0000-000000000000}"/>
          </ac:spMkLst>
        </pc:spChg>
        <pc:spChg chg="mod">
          <ac:chgData name="Josefina Mavrou" userId="92db4def-a981-4a79-b8cf-bbe0dd2d2efd" providerId="ADAL" clId="{0BD9064F-7CC0-4B6A-99FA-EAD4EC6606EA}" dt="2023-12-12T12:55:23.982" v="7518" actId="1076"/>
          <ac:spMkLst>
            <pc:docMk/>
            <pc:sldMk cId="0" sldId="371"/>
            <ac:spMk id="1194" creationId="{00000000-0000-0000-0000-000000000000}"/>
          </ac:spMkLst>
        </pc:spChg>
      </pc:sldChg>
      <pc:sldChg chg="modSp mod">
        <pc:chgData name="Josefina Mavrou" userId="92db4def-a981-4a79-b8cf-bbe0dd2d2efd" providerId="ADAL" clId="{0BD9064F-7CC0-4B6A-99FA-EAD4EC6606EA}" dt="2023-12-04T09:53:28.477" v="4662" actId="113"/>
        <pc:sldMkLst>
          <pc:docMk/>
          <pc:sldMk cId="0" sldId="372"/>
        </pc:sldMkLst>
        <pc:spChg chg="mod">
          <ac:chgData name="Josefina Mavrou" userId="92db4def-a981-4a79-b8cf-bbe0dd2d2efd" providerId="ADAL" clId="{0BD9064F-7CC0-4B6A-99FA-EAD4EC6606EA}" dt="2023-12-04T09:41:45.782" v="4611"/>
          <ac:spMkLst>
            <pc:docMk/>
            <pc:sldMk cId="0" sldId="372"/>
            <ac:spMk id="1200" creationId="{00000000-0000-0000-0000-000000000000}"/>
          </ac:spMkLst>
        </pc:spChg>
        <pc:spChg chg="mod">
          <ac:chgData name="Josefina Mavrou" userId="92db4def-a981-4a79-b8cf-bbe0dd2d2efd" providerId="ADAL" clId="{0BD9064F-7CC0-4B6A-99FA-EAD4EC6606EA}" dt="2023-12-04T09:41:48.782" v="4616" actId="20577"/>
          <ac:spMkLst>
            <pc:docMk/>
            <pc:sldMk cId="0" sldId="372"/>
            <ac:spMk id="1201" creationId="{00000000-0000-0000-0000-000000000000}"/>
          </ac:spMkLst>
        </pc:spChg>
        <pc:spChg chg="mod">
          <ac:chgData name="Josefina Mavrou" userId="92db4def-a981-4a79-b8cf-bbe0dd2d2efd" providerId="ADAL" clId="{0BD9064F-7CC0-4B6A-99FA-EAD4EC6606EA}" dt="2023-12-04T09:43:06.301" v="4621" actId="255"/>
          <ac:spMkLst>
            <pc:docMk/>
            <pc:sldMk cId="0" sldId="372"/>
            <ac:spMk id="1203" creationId="{00000000-0000-0000-0000-000000000000}"/>
          </ac:spMkLst>
        </pc:spChg>
        <pc:spChg chg="mod">
          <ac:chgData name="Josefina Mavrou" userId="92db4def-a981-4a79-b8cf-bbe0dd2d2efd" providerId="ADAL" clId="{0BD9064F-7CC0-4B6A-99FA-EAD4EC6606EA}" dt="2023-12-04T09:43:55.340" v="4627" actId="255"/>
          <ac:spMkLst>
            <pc:docMk/>
            <pc:sldMk cId="0" sldId="372"/>
            <ac:spMk id="1204" creationId="{00000000-0000-0000-0000-000000000000}"/>
          </ac:spMkLst>
        </pc:spChg>
        <pc:spChg chg="mod">
          <ac:chgData name="Josefina Mavrou" userId="92db4def-a981-4a79-b8cf-bbe0dd2d2efd" providerId="ADAL" clId="{0BD9064F-7CC0-4B6A-99FA-EAD4EC6606EA}" dt="2023-12-04T09:43:35.477" v="4625" actId="255"/>
          <ac:spMkLst>
            <pc:docMk/>
            <pc:sldMk cId="0" sldId="372"/>
            <ac:spMk id="1206" creationId="{00000000-0000-0000-0000-000000000000}"/>
          </ac:spMkLst>
        </pc:spChg>
        <pc:spChg chg="mod">
          <ac:chgData name="Josefina Mavrou" userId="92db4def-a981-4a79-b8cf-bbe0dd2d2efd" providerId="ADAL" clId="{0BD9064F-7CC0-4B6A-99FA-EAD4EC6606EA}" dt="2023-12-04T09:44:09.128" v="4628"/>
          <ac:spMkLst>
            <pc:docMk/>
            <pc:sldMk cId="0" sldId="372"/>
            <ac:spMk id="1207" creationId="{00000000-0000-0000-0000-000000000000}"/>
          </ac:spMkLst>
        </pc:spChg>
        <pc:spChg chg="mod">
          <ac:chgData name="Josefina Mavrou" userId="92db4def-a981-4a79-b8cf-bbe0dd2d2efd" providerId="ADAL" clId="{0BD9064F-7CC0-4B6A-99FA-EAD4EC6606EA}" dt="2023-12-04T09:44:45.403" v="4636" actId="255"/>
          <ac:spMkLst>
            <pc:docMk/>
            <pc:sldMk cId="0" sldId="372"/>
            <ac:spMk id="1208" creationId="{00000000-0000-0000-0000-000000000000}"/>
          </ac:spMkLst>
        </pc:spChg>
        <pc:spChg chg="mod">
          <ac:chgData name="Josefina Mavrou" userId="92db4def-a981-4a79-b8cf-bbe0dd2d2efd" providerId="ADAL" clId="{0BD9064F-7CC0-4B6A-99FA-EAD4EC6606EA}" dt="2023-12-04T09:45:16.908" v="4640" actId="1076"/>
          <ac:spMkLst>
            <pc:docMk/>
            <pc:sldMk cId="0" sldId="372"/>
            <ac:spMk id="1209" creationId="{00000000-0000-0000-0000-000000000000}"/>
          </ac:spMkLst>
        </pc:spChg>
        <pc:spChg chg="mod">
          <ac:chgData name="Josefina Mavrou" userId="92db4def-a981-4a79-b8cf-bbe0dd2d2efd" providerId="ADAL" clId="{0BD9064F-7CC0-4B6A-99FA-EAD4EC6606EA}" dt="2023-12-04T09:52:45.422" v="4653" actId="113"/>
          <ac:spMkLst>
            <pc:docMk/>
            <pc:sldMk cId="0" sldId="372"/>
            <ac:spMk id="1219" creationId="{00000000-0000-0000-0000-000000000000}"/>
          </ac:spMkLst>
        </pc:spChg>
        <pc:spChg chg="mod">
          <ac:chgData name="Josefina Mavrou" userId="92db4def-a981-4a79-b8cf-bbe0dd2d2efd" providerId="ADAL" clId="{0BD9064F-7CC0-4B6A-99FA-EAD4EC6606EA}" dt="2023-12-04T09:53:28.477" v="4662" actId="113"/>
          <ac:spMkLst>
            <pc:docMk/>
            <pc:sldMk cId="0" sldId="372"/>
            <ac:spMk id="1220" creationId="{00000000-0000-0000-0000-000000000000}"/>
          </ac:spMkLst>
        </pc:spChg>
        <pc:spChg chg="mod">
          <ac:chgData name="Josefina Mavrou" userId="92db4def-a981-4a79-b8cf-bbe0dd2d2efd" providerId="ADAL" clId="{0BD9064F-7CC0-4B6A-99FA-EAD4EC6606EA}" dt="2023-12-04T09:52:12.469" v="4646" actId="113"/>
          <ac:spMkLst>
            <pc:docMk/>
            <pc:sldMk cId="0" sldId="372"/>
            <ac:spMk id="1222" creationId="{00000000-0000-0000-0000-000000000000}"/>
          </ac:spMkLst>
        </pc:spChg>
      </pc:sldChg>
      <pc:sldChg chg="modSp mod">
        <pc:chgData name="Josefina Mavrou" userId="92db4def-a981-4a79-b8cf-bbe0dd2d2efd" providerId="ADAL" clId="{0BD9064F-7CC0-4B6A-99FA-EAD4EC6606EA}" dt="2023-12-04T10:08:17.611" v="4738" actId="115"/>
        <pc:sldMkLst>
          <pc:docMk/>
          <pc:sldMk cId="0" sldId="373"/>
        </pc:sldMkLst>
        <pc:spChg chg="mod">
          <ac:chgData name="Josefina Mavrou" userId="92db4def-a981-4a79-b8cf-bbe0dd2d2efd" providerId="ADAL" clId="{0BD9064F-7CC0-4B6A-99FA-EAD4EC6606EA}" dt="2023-12-04T09:53:54.995" v="4663"/>
          <ac:spMkLst>
            <pc:docMk/>
            <pc:sldMk cId="0" sldId="373"/>
            <ac:spMk id="1228" creationId="{00000000-0000-0000-0000-000000000000}"/>
          </ac:spMkLst>
        </pc:spChg>
        <pc:spChg chg="mod">
          <ac:chgData name="Josefina Mavrou" userId="92db4def-a981-4a79-b8cf-bbe0dd2d2efd" providerId="ADAL" clId="{0BD9064F-7CC0-4B6A-99FA-EAD4EC6606EA}" dt="2023-12-04T09:53:58.062" v="4668" actId="20577"/>
          <ac:spMkLst>
            <pc:docMk/>
            <pc:sldMk cId="0" sldId="373"/>
            <ac:spMk id="1229" creationId="{00000000-0000-0000-0000-000000000000}"/>
          </ac:spMkLst>
        </pc:spChg>
        <pc:spChg chg="mod">
          <ac:chgData name="Josefina Mavrou" userId="92db4def-a981-4a79-b8cf-bbe0dd2d2efd" providerId="ADAL" clId="{0BD9064F-7CC0-4B6A-99FA-EAD4EC6606EA}" dt="2023-12-04T10:08:17.611" v="4738" actId="115"/>
          <ac:spMkLst>
            <pc:docMk/>
            <pc:sldMk cId="0" sldId="373"/>
            <ac:spMk id="1230" creationId="{00000000-0000-0000-0000-000000000000}"/>
          </ac:spMkLst>
        </pc:spChg>
      </pc:sldChg>
      <pc:sldChg chg="modSp mod">
        <pc:chgData name="Josefina Mavrou" userId="92db4def-a981-4a79-b8cf-bbe0dd2d2efd" providerId="ADAL" clId="{0BD9064F-7CC0-4B6A-99FA-EAD4EC6606EA}" dt="2023-12-04T10:08:07.324" v="4737" actId="20577"/>
        <pc:sldMkLst>
          <pc:docMk/>
          <pc:sldMk cId="0" sldId="374"/>
        </pc:sldMkLst>
        <pc:spChg chg="mod">
          <ac:chgData name="Josefina Mavrou" userId="92db4def-a981-4a79-b8cf-bbe0dd2d2efd" providerId="ADAL" clId="{0BD9064F-7CC0-4B6A-99FA-EAD4EC6606EA}" dt="2023-12-04T10:06:06.589" v="4724"/>
          <ac:spMkLst>
            <pc:docMk/>
            <pc:sldMk cId="0" sldId="374"/>
            <ac:spMk id="1235" creationId="{00000000-0000-0000-0000-000000000000}"/>
          </ac:spMkLst>
        </pc:spChg>
        <pc:spChg chg="mod">
          <ac:chgData name="Josefina Mavrou" userId="92db4def-a981-4a79-b8cf-bbe0dd2d2efd" providerId="ADAL" clId="{0BD9064F-7CC0-4B6A-99FA-EAD4EC6606EA}" dt="2023-12-04T10:08:07.324" v="4737" actId="20577"/>
          <ac:spMkLst>
            <pc:docMk/>
            <pc:sldMk cId="0" sldId="374"/>
            <ac:spMk id="1236" creationId="{00000000-0000-0000-0000-000000000000}"/>
          </ac:spMkLst>
        </pc:spChg>
      </pc:sldChg>
      <pc:sldChg chg="modSp mod">
        <pc:chgData name="Josefina Mavrou" userId="92db4def-a981-4a79-b8cf-bbe0dd2d2efd" providerId="ADAL" clId="{0BD9064F-7CC0-4B6A-99FA-EAD4EC6606EA}" dt="2023-12-04T10:08:47.898" v="4743" actId="20577"/>
        <pc:sldMkLst>
          <pc:docMk/>
          <pc:sldMk cId="0" sldId="375"/>
        </pc:sldMkLst>
        <pc:spChg chg="mod">
          <ac:chgData name="Josefina Mavrou" userId="92db4def-a981-4a79-b8cf-bbe0dd2d2efd" providerId="ADAL" clId="{0BD9064F-7CC0-4B6A-99FA-EAD4EC6606EA}" dt="2023-12-04T10:08:47.898" v="4743" actId="20577"/>
          <ac:spMkLst>
            <pc:docMk/>
            <pc:sldMk cId="0" sldId="375"/>
            <ac:spMk id="1241" creationId="{00000000-0000-0000-0000-000000000000}"/>
          </ac:spMkLst>
        </pc:spChg>
      </pc:sldChg>
      <pc:sldChg chg="modSp mod">
        <pc:chgData name="Josefina Mavrou" userId="92db4def-a981-4a79-b8cf-bbe0dd2d2efd" providerId="ADAL" clId="{0BD9064F-7CC0-4B6A-99FA-EAD4EC6606EA}" dt="2023-12-04T10:09:55.395" v="4748" actId="20577"/>
        <pc:sldMkLst>
          <pc:docMk/>
          <pc:sldMk cId="0" sldId="376"/>
        </pc:sldMkLst>
        <pc:spChg chg="mod">
          <ac:chgData name="Josefina Mavrou" userId="92db4def-a981-4a79-b8cf-bbe0dd2d2efd" providerId="ADAL" clId="{0BD9064F-7CC0-4B6A-99FA-EAD4EC6606EA}" dt="2023-11-29T12:51:06.735" v="2773" actId="20577"/>
          <ac:spMkLst>
            <pc:docMk/>
            <pc:sldMk cId="0" sldId="376"/>
            <ac:spMk id="1246" creationId="{00000000-0000-0000-0000-000000000000}"/>
          </ac:spMkLst>
        </pc:spChg>
        <pc:spChg chg="mod">
          <ac:chgData name="Josefina Mavrou" userId="92db4def-a981-4a79-b8cf-bbe0dd2d2efd" providerId="ADAL" clId="{0BD9064F-7CC0-4B6A-99FA-EAD4EC6606EA}" dt="2023-12-04T10:09:55.395" v="4748" actId="20577"/>
          <ac:spMkLst>
            <pc:docMk/>
            <pc:sldMk cId="0" sldId="376"/>
            <ac:spMk id="1247" creationId="{00000000-0000-0000-0000-000000000000}"/>
          </ac:spMkLst>
        </pc:spChg>
        <pc:spChg chg="mod">
          <ac:chgData name="Josefina Mavrou" userId="92db4def-a981-4a79-b8cf-bbe0dd2d2efd" providerId="ADAL" clId="{0BD9064F-7CC0-4B6A-99FA-EAD4EC6606EA}" dt="2023-11-29T12:51:16.540" v="2778" actId="20577"/>
          <ac:spMkLst>
            <pc:docMk/>
            <pc:sldMk cId="0" sldId="376"/>
            <ac:spMk id="1248" creationId="{00000000-0000-0000-0000-000000000000}"/>
          </ac:spMkLst>
        </pc:spChg>
      </pc:sldChg>
      <pc:sldChg chg="modSp mod">
        <pc:chgData name="Josefina Mavrou" userId="92db4def-a981-4a79-b8cf-bbe0dd2d2efd" providerId="ADAL" clId="{0BD9064F-7CC0-4B6A-99FA-EAD4EC6606EA}" dt="2023-12-04T10:19:48.751" v="4794" actId="113"/>
        <pc:sldMkLst>
          <pc:docMk/>
          <pc:sldMk cId="0" sldId="377"/>
        </pc:sldMkLst>
        <pc:spChg chg="mod">
          <ac:chgData name="Josefina Mavrou" userId="92db4def-a981-4a79-b8cf-bbe0dd2d2efd" providerId="ADAL" clId="{0BD9064F-7CC0-4B6A-99FA-EAD4EC6606EA}" dt="2023-12-04T10:19:48.751" v="4794" actId="113"/>
          <ac:spMkLst>
            <pc:docMk/>
            <pc:sldMk cId="0" sldId="377"/>
            <ac:spMk id="1253" creationId="{00000000-0000-0000-0000-000000000000}"/>
          </ac:spMkLst>
        </pc:spChg>
        <pc:spChg chg="mod">
          <ac:chgData name="Josefina Mavrou" userId="92db4def-a981-4a79-b8cf-bbe0dd2d2efd" providerId="ADAL" clId="{0BD9064F-7CC0-4B6A-99FA-EAD4EC6606EA}" dt="2023-12-04T10:10:48.947" v="4753" actId="21"/>
          <ac:spMkLst>
            <pc:docMk/>
            <pc:sldMk cId="0" sldId="377"/>
            <ac:spMk id="1257" creationId="{00000000-0000-0000-0000-000000000000}"/>
          </ac:spMkLst>
        </pc:spChg>
        <pc:spChg chg="mod">
          <ac:chgData name="Josefina Mavrou" userId="92db4def-a981-4a79-b8cf-bbe0dd2d2efd" providerId="ADAL" clId="{0BD9064F-7CC0-4B6A-99FA-EAD4EC6606EA}" dt="2023-12-04T10:10:53.577" v="4758" actId="20577"/>
          <ac:spMkLst>
            <pc:docMk/>
            <pc:sldMk cId="0" sldId="377"/>
            <ac:spMk id="1258" creationId="{00000000-0000-0000-0000-000000000000}"/>
          </ac:spMkLst>
        </pc:spChg>
        <pc:spChg chg="mod">
          <ac:chgData name="Josefina Mavrou" userId="92db4def-a981-4a79-b8cf-bbe0dd2d2efd" providerId="ADAL" clId="{0BD9064F-7CC0-4B6A-99FA-EAD4EC6606EA}" dt="2023-12-04T10:11:03.364" v="4770" actId="20577"/>
          <ac:spMkLst>
            <pc:docMk/>
            <pc:sldMk cId="0" sldId="377"/>
            <ac:spMk id="1259" creationId="{00000000-0000-0000-0000-000000000000}"/>
          </ac:spMkLst>
        </pc:spChg>
      </pc:sldChg>
      <pc:sldChg chg="modSp mod">
        <pc:chgData name="Josefina Mavrou" userId="92db4def-a981-4a79-b8cf-bbe0dd2d2efd" providerId="ADAL" clId="{0BD9064F-7CC0-4B6A-99FA-EAD4EC6606EA}" dt="2023-12-04T10:41:50.623" v="4850" actId="113"/>
        <pc:sldMkLst>
          <pc:docMk/>
          <pc:sldMk cId="0" sldId="378"/>
        </pc:sldMkLst>
        <pc:spChg chg="mod">
          <ac:chgData name="Josefina Mavrou" userId="92db4def-a981-4a79-b8cf-bbe0dd2d2efd" providerId="ADAL" clId="{0BD9064F-7CC0-4B6A-99FA-EAD4EC6606EA}" dt="2023-12-04T10:39:32.880" v="4800"/>
          <ac:spMkLst>
            <pc:docMk/>
            <pc:sldMk cId="0" sldId="378"/>
            <ac:spMk id="1264" creationId="{00000000-0000-0000-0000-000000000000}"/>
          </ac:spMkLst>
        </pc:spChg>
        <pc:spChg chg="mod">
          <ac:chgData name="Josefina Mavrou" userId="92db4def-a981-4a79-b8cf-bbe0dd2d2efd" providerId="ADAL" clId="{0BD9064F-7CC0-4B6A-99FA-EAD4EC6606EA}" dt="2023-12-04T10:41:20.177" v="4835" actId="113"/>
          <ac:spMkLst>
            <pc:docMk/>
            <pc:sldMk cId="0" sldId="378"/>
            <ac:spMk id="1265" creationId="{00000000-0000-0000-0000-000000000000}"/>
          </ac:spMkLst>
        </pc:spChg>
        <pc:spChg chg="mod">
          <ac:chgData name="Josefina Mavrou" userId="92db4def-a981-4a79-b8cf-bbe0dd2d2efd" providerId="ADAL" clId="{0BD9064F-7CC0-4B6A-99FA-EAD4EC6606EA}" dt="2023-12-04T10:41:50.623" v="4850" actId="113"/>
          <ac:spMkLst>
            <pc:docMk/>
            <pc:sldMk cId="0" sldId="378"/>
            <ac:spMk id="1266" creationId="{00000000-0000-0000-0000-000000000000}"/>
          </ac:spMkLst>
        </pc:spChg>
        <pc:spChg chg="mod">
          <ac:chgData name="Josefina Mavrou" userId="92db4def-a981-4a79-b8cf-bbe0dd2d2efd" providerId="ADAL" clId="{0BD9064F-7CC0-4B6A-99FA-EAD4EC6606EA}" dt="2023-12-04T10:41:32.339" v="4848" actId="20577"/>
          <ac:spMkLst>
            <pc:docMk/>
            <pc:sldMk cId="0" sldId="378"/>
            <ac:spMk id="1267" creationId="{00000000-0000-0000-0000-000000000000}"/>
          </ac:spMkLst>
        </pc:spChg>
        <pc:spChg chg="mod">
          <ac:chgData name="Josefina Mavrou" userId="92db4def-a981-4a79-b8cf-bbe0dd2d2efd" providerId="ADAL" clId="{0BD9064F-7CC0-4B6A-99FA-EAD4EC6606EA}" dt="2023-12-04T10:20:00.288" v="4799" actId="20577"/>
          <ac:spMkLst>
            <pc:docMk/>
            <pc:sldMk cId="0" sldId="378"/>
            <ac:spMk id="1268" creationId="{00000000-0000-0000-0000-000000000000}"/>
          </ac:spMkLst>
        </pc:spChg>
        <pc:spChg chg="mod">
          <ac:chgData name="Josefina Mavrou" userId="92db4def-a981-4a79-b8cf-bbe0dd2d2efd" providerId="ADAL" clId="{0BD9064F-7CC0-4B6A-99FA-EAD4EC6606EA}" dt="2023-12-04T10:39:39.810" v="4817" actId="20577"/>
          <ac:spMkLst>
            <pc:docMk/>
            <pc:sldMk cId="0" sldId="378"/>
            <ac:spMk id="1269" creationId="{00000000-0000-0000-0000-000000000000}"/>
          </ac:spMkLst>
        </pc:spChg>
      </pc:sldChg>
      <pc:sldChg chg="modSp mod">
        <pc:chgData name="Josefina Mavrou" userId="92db4def-a981-4a79-b8cf-bbe0dd2d2efd" providerId="ADAL" clId="{0BD9064F-7CC0-4B6A-99FA-EAD4EC6606EA}" dt="2023-12-04T10:47:58.543" v="4873" actId="113"/>
        <pc:sldMkLst>
          <pc:docMk/>
          <pc:sldMk cId="0" sldId="379"/>
        </pc:sldMkLst>
        <pc:spChg chg="mod">
          <ac:chgData name="Josefina Mavrou" userId="92db4def-a981-4a79-b8cf-bbe0dd2d2efd" providerId="ADAL" clId="{0BD9064F-7CC0-4B6A-99FA-EAD4EC6606EA}" dt="2023-12-04T10:47:58.543" v="4873" actId="113"/>
          <ac:spMkLst>
            <pc:docMk/>
            <pc:sldMk cId="0" sldId="379"/>
            <ac:spMk id="1274" creationId="{00000000-0000-0000-0000-000000000000}"/>
          </ac:spMkLst>
        </pc:spChg>
        <pc:spChg chg="mod">
          <ac:chgData name="Josefina Mavrou" userId="92db4def-a981-4a79-b8cf-bbe0dd2d2efd" providerId="ADAL" clId="{0BD9064F-7CC0-4B6A-99FA-EAD4EC6606EA}" dt="2023-12-04T10:47:12.679" v="4861"/>
          <ac:spMkLst>
            <pc:docMk/>
            <pc:sldMk cId="0" sldId="379"/>
            <ac:spMk id="1277" creationId="{00000000-0000-0000-0000-000000000000}"/>
          </ac:spMkLst>
        </pc:spChg>
        <pc:spChg chg="mod">
          <ac:chgData name="Josefina Mavrou" userId="92db4def-a981-4a79-b8cf-bbe0dd2d2efd" providerId="ADAL" clId="{0BD9064F-7CC0-4B6A-99FA-EAD4EC6606EA}" dt="2023-12-04T10:46:51.107" v="4855" actId="20577"/>
          <ac:spMkLst>
            <pc:docMk/>
            <pc:sldMk cId="0" sldId="379"/>
            <ac:spMk id="1278" creationId="{00000000-0000-0000-0000-000000000000}"/>
          </ac:spMkLst>
        </pc:spChg>
        <pc:spChg chg="mod">
          <ac:chgData name="Josefina Mavrou" userId="92db4def-a981-4a79-b8cf-bbe0dd2d2efd" providerId="ADAL" clId="{0BD9064F-7CC0-4B6A-99FA-EAD4EC6606EA}" dt="2023-12-04T10:46:55.163" v="4860" actId="20577"/>
          <ac:spMkLst>
            <pc:docMk/>
            <pc:sldMk cId="0" sldId="379"/>
            <ac:spMk id="1279" creationId="{00000000-0000-0000-0000-000000000000}"/>
          </ac:spMkLst>
        </pc:spChg>
      </pc:sldChg>
      <pc:sldChg chg="modSp mod">
        <pc:chgData name="Josefina Mavrou" userId="92db4def-a981-4a79-b8cf-bbe0dd2d2efd" providerId="ADAL" clId="{0BD9064F-7CC0-4B6A-99FA-EAD4EC6606EA}" dt="2023-12-04T11:03:48.163" v="4918"/>
        <pc:sldMkLst>
          <pc:docMk/>
          <pc:sldMk cId="0" sldId="380"/>
        </pc:sldMkLst>
        <pc:spChg chg="mod">
          <ac:chgData name="Josefina Mavrou" userId="92db4def-a981-4a79-b8cf-bbe0dd2d2efd" providerId="ADAL" clId="{0BD9064F-7CC0-4B6A-99FA-EAD4EC6606EA}" dt="2023-12-04T10:59:35.450" v="4902" actId="20577"/>
          <ac:spMkLst>
            <pc:docMk/>
            <pc:sldMk cId="0" sldId="380"/>
            <ac:spMk id="1284" creationId="{00000000-0000-0000-0000-000000000000}"/>
          </ac:spMkLst>
        </pc:spChg>
        <pc:spChg chg="mod">
          <ac:chgData name="Josefina Mavrou" userId="92db4def-a981-4a79-b8cf-bbe0dd2d2efd" providerId="ADAL" clId="{0BD9064F-7CC0-4B6A-99FA-EAD4EC6606EA}" dt="2023-12-04T11:03:48.163" v="4918"/>
          <ac:spMkLst>
            <pc:docMk/>
            <pc:sldMk cId="0" sldId="380"/>
            <ac:spMk id="1285" creationId="{00000000-0000-0000-0000-000000000000}"/>
          </ac:spMkLst>
        </pc:spChg>
        <pc:spChg chg="mod">
          <ac:chgData name="Josefina Mavrou" userId="92db4def-a981-4a79-b8cf-bbe0dd2d2efd" providerId="ADAL" clId="{0BD9064F-7CC0-4B6A-99FA-EAD4EC6606EA}" dt="2023-12-04T11:03:32.542" v="4917" actId="20577"/>
          <ac:spMkLst>
            <pc:docMk/>
            <pc:sldMk cId="0" sldId="380"/>
            <ac:spMk id="1286" creationId="{00000000-0000-0000-0000-000000000000}"/>
          </ac:spMkLst>
        </pc:spChg>
        <pc:spChg chg="mod">
          <ac:chgData name="Josefina Mavrou" userId="92db4def-a981-4a79-b8cf-bbe0dd2d2efd" providerId="ADAL" clId="{0BD9064F-7CC0-4B6A-99FA-EAD4EC6606EA}" dt="2023-12-04T10:58:28.871" v="4884"/>
          <ac:spMkLst>
            <pc:docMk/>
            <pc:sldMk cId="0" sldId="380"/>
            <ac:spMk id="1287" creationId="{00000000-0000-0000-0000-000000000000}"/>
          </ac:spMkLst>
        </pc:spChg>
        <pc:spChg chg="mod">
          <ac:chgData name="Josefina Mavrou" userId="92db4def-a981-4a79-b8cf-bbe0dd2d2efd" providerId="ADAL" clId="{0BD9064F-7CC0-4B6A-99FA-EAD4EC6606EA}" dt="2023-12-04T10:58:11.609" v="4878" actId="20577"/>
          <ac:spMkLst>
            <pc:docMk/>
            <pc:sldMk cId="0" sldId="380"/>
            <ac:spMk id="1288" creationId="{00000000-0000-0000-0000-000000000000}"/>
          </ac:spMkLst>
        </pc:spChg>
        <pc:spChg chg="mod">
          <ac:chgData name="Josefina Mavrou" userId="92db4def-a981-4a79-b8cf-bbe0dd2d2efd" providerId="ADAL" clId="{0BD9064F-7CC0-4B6A-99FA-EAD4EC6606EA}" dt="2023-12-04T10:58:15.437" v="4883" actId="20577"/>
          <ac:spMkLst>
            <pc:docMk/>
            <pc:sldMk cId="0" sldId="380"/>
            <ac:spMk id="1289" creationId="{00000000-0000-0000-0000-000000000000}"/>
          </ac:spMkLst>
        </pc:spChg>
      </pc:sldChg>
      <pc:sldChg chg="modSp mod">
        <pc:chgData name="Josefina Mavrou" userId="92db4def-a981-4a79-b8cf-bbe0dd2d2efd" providerId="ADAL" clId="{0BD9064F-7CC0-4B6A-99FA-EAD4EC6606EA}" dt="2023-12-04T11:07:45.500" v="4941" actId="20577"/>
        <pc:sldMkLst>
          <pc:docMk/>
          <pc:sldMk cId="0" sldId="381"/>
        </pc:sldMkLst>
        <pc:spChg chg="mod">
          <ac:chgData name="Josefina Mavrou" userId="92db4def-a981-4a79-b8cf-bbe0dd2d2efd" providerId="ADAL" clId="{0BD9064F-7CC0-4B6A-99FA-EAD4EC6606EA}" dt="2023-12-04T11:07:39.624" v="4936" actId="113"/>
          <ac:spMkLst>
            <pc:docMk/>
            <pc:sldMk cId="0" sldId="381"/>
            <ac:spMk id="1294" creationId="{00000000-0000-0000-0000-000000000000}"/>
          </ac:spMkLst>
        </pc:spChg>
        <pc:spChg chg="mod">
          <ac:chgData name="Josefina Mavrou" userId="92db4def-a981-4a79-b8cf-bbe0dd2d2efd" providerId="ADAL" clId="{0BD9064F-7CC0-4B6A-99FA-EAD4EC6606EA}" dt="2023-12-04T11:04:10.773" v="4924"/>
          <ac:spMkLst>
            <pc:docMk/>
            <pc:sldMk cId="0" sldId="381"/>
            <ac:spMk id="1297" creationId="{00000000-0000-0000-0000-000000000000}"/>
          </ac:spMkLst>
        </pc:spChg>
        <pc:spChg chg="mod">
          <ac:chgData name="Josefina Mavrou" userId="92db4def-a981-4a79-b8cf-bbe0dd2d2efd" providerId="ADAL" clId="{0BD9064F-7CC0-4B6A-99FA-EAD4EC6606EA}" dt="2023-12-04T11:03:57.353" v="4923" actId="20577"/>
          <ac:spMkLst>
            <pc:docMk/>
            <pc:sldMk cId="0" sldId="381"/>
            <ac:spMk id="1298" creationId="{00000000-0000-0000-0000-000000000000}"/>
          </ac:spMkLst>
        </pc:spChg>
        <pc:spChg chg="mod">
          <ac:chgData name="Josefina Mavrou" userId="92db4def-a981-4a79-b8cf-bbe0dd2d2efd" providerId="ADAL" clId="{0BD9064F-7CC0-4B6A-99FA-EAD4EC6606EA}" dt="2023-12-04T11:07:45.500" v="4941" actId="20577"/>
          <ac:spMkLst>
            <pc:docMk/>
            <pc:sldMk cId="0" sldId="381"/>
            <ac:spMk id="1299" creationId="{00000000-0000-0000-0000-000000000000}"/>
          </ac:spMkLst>
        </pc:spChg>
      </pc:sldChg>
      <pc:sldChg chg="modSp mod">
        <pc:chgData name="Josefina Mavrou" userId="92db4def-a981-4a79-b8cf-bbe0dd2d2efd" providerId="ADAL" clId="{0BD9064F-7CC0-4B6A-99FA-EAD4EC6606EA}" dt="2023-12-12T12:59:49.803" v="7525" actId="20577"/>
        <pc:sldMkLst>
          <pc:docMk/>
          <pc:sldMk cId="0" sldId="382"/>
        </pc:sldMkLst>
        <pc:spChg chg="mod">
          <ac:chgData name="Josefina Mavrou" userId="92db4def-a981-4a79-b8cf-bbe0dd2d2efd" providerId="ADAL" clId="{0BD9064F-7CC0-4B6A-99FA-EAD4EC6606EA}" dt="2023-12-04T11:24:05.911" v="4980" actId="27636"/>
          <ac:spMkLst>
            <pc:docMk/>
            <pc:sldMk cId="0" sldId="382"/>
            <ac:spMk id="1304" creationId="{00000000-0000-0000-0000-000000000000}"/>
          </ac:spMkLst>
        </pc:spChg>
        <pc:spChg chg="mod">
          <ac:chgData name="Josefina Mavrou" userId="92db4def-a981-4a79-b8cf-bbe0dd2d2efd" providerId="ADAL" clId="{0BD9064F-7CC0-4B6A-99FA-EAD4EC6606EA}" dt="2023-12-04T11:24:34.427" v="5004"/>
          <ac:spMkLst>
            <pc:docMk/>
            <pc:sldMk cId="0" sldId="382"/>
            <ac:spMk id="1305" creationId="{00000000-0000-0000-0000-000000000000}"/>
          </ac:spMkLst>
        </pc:spChg>
        <pc:spChg chg="mod">
          <ac:chgData name="Josefina Mavrou" userId="92db4def-a981-4a79-b8cf-bbe0dd2d2efd" providerId="ADAL" clId="{0BD9064F-7CC0-4B6A-99FA-EAD4EC6606EA}" dt="2023-12-04T11:24:16.724" v="5003" actId="20577"/>
          <ac:spMkLst>
            <pc:docMk/>
            <pc:sldMk cId="0" sldId="382"/>
            <ac:spMk id="1306" creationId="{00000000-0000-0000-0000-000000000000}"/>
          </ac:spMkLst>
        </pc:spChg>
        <pc:spChg chg="mod">
          <ac:chgData name="Josefina Mavrou" userId="92db4def-a981-4a79-b8cf-bbe0dd2d2efd" providerId="ADAL" clId="{0BD9064F-7CC0-4B6A-99FA-EAD4EC6606EA}" dt="2023-12-04T11:23:04.249" v="4965"/>
          <ac:spMkLst>
            <pc:docMk/>
            <pc:sldMk cId="0" sldId="382"/>
            <ac:spMk id="1307" creationId="{00000000-0000-0000-0000-000000000000}"/>
          </ac:spMkLst>
        </pc:spChg>
        <pc:spChg chg="mod">
          <ac:chgData name="Josefina Mavrou" userId="92db4def-a981-4a79-b8cf-bbe0dd2d2efd" providerId="ADAL" clId="{0BD9064F-7CC0-4B6A-99FA-EAD4EC6606EA}" dt="2023-12-12T12:59:49.803" v="7525" actId="20577"/>
          <ac:spMkLst>
            <pc:docMk/>
            <pc:sldMk cId="0" sldId="382"/>
            <ac:spMk id="1308" creationId="{00000000-0000-0000-0000-000000000000}"/>
          </ac:spMkLst>
        </pc:spChg>
        <pc:spChg chg="mod">
          <ac:chgData name="Josefina Mavrou" userId="92db4def-a981-4a79-b8cf-bbe0dd2d2efd" providerId="ADAL" clId="{0BD9064F-7CC0-4B6A-99FA-EAD4EC6606EA}" dt="2023-12-04T11:22:38.313" v="4964" actId="20577"/>
          <ac:spMkLst>
            <pc:docMk/>
            <pc:sldMk cId="0" sldId="382"/>
            <ac:spMk id="1309" creationId="{00000000-0000-0000-0000-000000000000}"/>
          </ac:spMkLst>
        </pc:spChg>
      </pc:sldChg>
      <pc:sldChg chg="modSp mod">
        <pc:chgData name="Josefina Mavrou" userId="92db4def-a981-4a79-b8cf-bbe0dd2d2efd" providerId="ADAL" clId="{0BD9064F-7CC0-4B6A-99FA-EAD4EC6606EA}" dt="2023-12-04T11:29:41.771" v="5014" actId="255"/>
        <pc:sldMkLst>
          <pc:docMk/>
          <pc:sldMk cId="0" sldId="383"/>
        </pc:sldMkLst>
        <pc:spChg chg="mod">
          <ac:chgData name="Josefina Mavrou" userId="92db4def-a981-4a79-b8cf-bbe0dd2d2efd" providerId="ADAL" clId="{0BD9064F-7CC0-4B6A-99FA-EAD4EC6606EA}" dt="2023-11-29T12:54:53.568" v="2813"/>
          <ac:spMkLst>
            <pc:docMk/>
            <pc:sldMk cId="0" sldId="383"/>
            <ac:spMk id="1314" creationId="{00000000-0000-0000-0000-000000000000}"/>
          </ac:spMkLst>
        </pc:spChg>
        <pc:spChg chg="mod">
          <ac:chgData name="Josefina Mavrou" userId="92db4def-a981-4a79-b8cf-bbe0dd2d2efd" providerId="ADAL" clId="{0BD9064F-7CC0-4B6A-99FA-EAD4EC6606EA}" dt="2023-12-04T11:29:41.771" v="5014" actId="255"/>
          <ac:spMkLst>
            <pc:docMk/>
            <pc:sldMk cId="0" sldId="383"/>
            <ac:spMk id="1315" creationId="{00000000-0000-0000-0000-000000000000}"/>
          </ac:spMkLst>
        </pc:spChg>
        <pc:spChg chg="mod">
          <ac:chgData name="Josefina Mavrou" userId="92db4def-a981-4a79-b8cf-bbe0dd2d2efd" providerId="ADAL" clId="{0BD9064F-7CC0-4B6A-99FA-EAD4EC6606EA}" dt="2023-12-04T11:29:35.398" v="5013" actId="20577"/>
          <ac:spMkLst>
            <pc:docMk/>
            <pc:sldMk cId="0" sldId="383"/>
            <ac:spMk id="1316" creationId="{00000000-0000-0000-0000-000000000000}"/>
          </ac:spMkLst>
        </pc:spChg>
      </pc:sldChg>
      <pc:sldChg chg="modSp mod">
        <pc:chgData name="Josefina Mavrou" userId="92db4def-a981-4a79-b8cf-bbe0dd2d2efd" providerId="ADAL" clId="{0BD9064F-7CC0-4B6A-99FA-EAD4EC6606EA}" dt="2023-12-04T11:30:57.007" v="5039" actId="113"/>
        <pc:sldMkLst>
          <pc:docMk/>
          <pc:sldMk cId="0" sldId="384"/>
        </pc:sldMkLst>
        <pc:spChg chg="mod">
          <ac:chgData name="Josefina Mavrou" userId="92db4def-a981-4a79-b8cf-bbe0dd2d2efd" providerId="ADAL" clId="{0BD9064F-7CC0-4B6A-99FA-EAD4EC6606EA}" dt="2023-12-04T11:30:00.158" v="5020"/>
          <ac:spMkLst>
            <pc:docMk/>
            <pc:sldMk cId="0" sldId="384"/>
            <ac:spMk id="1321" creationId="{00000000-0000-0000-0000-000000000000}"/>
          </ac:spMkLst>
        </pc:spChg>
        <pc:spChg chg="mod">
          <ac:chgData name="Josefina Mavrou" userId="92db4def-a981-4a79-b8cf-bbe0dd2d2efd" providerId="ADAL" clId="{0BD9064F-7CC0-4B6A-99FA-EAD4EC6606EA}" dt="2023-12-04T11:30:57.007" v="5039" actId="113"/>
          <ac:spMkLst>
            <pc:docMk/>
            <pc:sldMk cId="0" sldId="384"/>
            <ac:spMk id="1322" creationId="{00000000-0000-0000-0000-000000000000}"/>
          </ac:spMkLst>
        </pc:spChg>
        <pc:spChg chg="mod">
          <ac:chgData name="Josefina Mavrou" userId="92db4def-a981-4a79-b8cf-bbe0dd2d2efd" providerId="ADAL" clId="{0BD9064F-7CC0-4B6A-99FA-EAD4EC6606EA}" dt="2023-12-04T11:30:07.517" v="5026" actId="20577"/>
          <ac:spMkLst>
            <pc:docMk/>
            <pc:sldMk cId="0" sldId="384"/>
            <ac:spMk id="1323" creationId="{00000000-0000-0000-0000-000000000000}"/>
          </ac:spMkLst>
        </pc:spChg>
        <pc:spChg chg="mod">
          <ac:chgData name="Josefina Mavrou" userId="92db4def-a981-4a79-b8cf-bbe0dd2d2efd" providerId="ADAL" clId="{0BD9064F-7CC0-4B6A-99FA-EAD4EC6606EA}" dt="2023-12-04T11:30:05.025" v="5021"/>
          <ac:spMkLst>
            <pc:docMk/>
            <pc:sldMk cId="0" sldId="384"/>
            <ac:spMk id="1326" creationId="{00000000-0000-0000-0000-000000000000}"/>
          </ac:spMkLst>
        </pc:spChg>
      </pc:sldChg>
      <pc:sldChg chg="modSp mod">
        <pc:chgData name="Josefina Mavrou" userId="92db4def-a981-4a79-b8cf-bbe0dd2d2efd" providerId="ADAL" clId="{0BD9064F-7CC0-4B6A-99FA-EAD4EC6606EA}" dt="2023-12-04T11:47:23.796" v="5087"/>
        <pc:sldMkLst>
          <pc:docMk/>
          <pc:sldMk cId="0" sldId="385"/>
        </pc:sldMkLst>
        <pc:spChg chg="mod">
          <ac:chgData name="Josefina Mavrou" userId="92db4def-a981-4a79-b8cf-bbe0dd2d2efd" providerId="ADAL" clId="{0BD9064F-7CC0-4B6A-99FA-EAD4EC6606EA}" dt="2023-12-04T11:39:19.699" v="5061" actId="113"/>
          <ac:spMkLst>
            <pc:docMk/>
            <pc:sldMk cId="0" sldId="385"/>
            <ac:spMk id="1331" creationId="{00000000-0000-0000-0000-000000000000}"/>
          </ac:spMkLst>
        </pc:spChg>
        <pc:spChg chg="mod">
          <ac:chgData name="Josefina Mavrou" userId="92db4def-a981-4a79-b8cf-bbe0dd2d2efd" providerId="ADAL" clId="{0BD9064F-7CC0-4B6A-99FA-EAD4EC6606EA}" dt="2023-12-04T11:31:16.333" v="5050" actId="20577"/>
          <ac:spMkLst>
            <pc:docMk/>
            <pc:sldMk cId="0" sldId="385"/>
            <ac:spMk id="1332" creationId="{00000000-0000-0000-0000-000000000000}"/>
          </ac:spMkLst>
        </pc:spChg>
        <pc:spChg chg="mod">
          <ac:chgData name="Josefina Mavrou" userId="92db4def-a981-4a79-b8cf-bbe0dd2d2efd" providerId="ADAL" clId="{0BD9064F-7CC0-4B6A-99FA-EAD4EC6606EA}" dt="2023-12-04T11:47:23.796" v="5087"/>
          <ac:spMkLst>
            <pc:docMk/>
            <pc:sldMk cId="0" sldId="385"/>
            <ac:spMk id="1333" creationId="{00000000-0000-0000-0000-000000000000}"/>
          </ac:spMkLst>
        </pc:spChg>
        <pc:spChg chg="mod">
          <ac:chgData name="Josefina Mavrou" userId="92db4def-a981-4a79-b8cf-bbe0dd2d2efd" providerId="ADAL" clId="{0BD9064F-7CC0-4B6A-99FA-EAD4EC6606EA}" dt="2023-12-04T11:39:32.739" v="5086" actId="6549"/>
          <ac:spMkLst>
            <pc:docMk/>
            <pc:sldMk cId="0" sldId="385"/>
            <ac:spMk id="1334" creationId="{00000000-0000-0000-0000-000000000000}"/>
          </ac:spMkLst>
        </pc:spChg>
        <pc:spChg chg="mod">
          <ac:chgData name="Josefina Mavrou" userId="92db4def-a981-4a79-b8cf-bbe0dd2d2efd" providerId="ADAL" clId="{0BD9064F-7CC0-4B6A-99FA-EAD4EC6606EA}" dt="2023-12-04T11:31:13.610" v="5045"/>
          <ac:spMkLst>
            <pc:docMk/>
            <pc:sldMk cId="0" sldId="385"/>
            <ac:spMk id="1335" creationId="{00000000-0000-0000-0000-000000000000}"/>
          </ac:spMkLst>
        </pc:spChg>
        <pc:spChg chg="mod">
          <ac:chgData name="Josefina Mavrou" userId="92db4def-a981-4a79-b8cf-bbe0dd2d2efd" providerId="ADAL" clId="{0BD9064F-7CC0-4B6A-99FA-EAD4EC6606EA}" dt="2023-12-04T11:31:21.944" v="5051"/>
          <ac:spMkLst>
            <pc:docMk/>
            <pc:sldMk cId="0" sldId="385"/>
            <ac:spMk id="1336" creationId="{00000000-0000-0000-0000-000000000000}"/>
          </ac:spMkLst>
        </pc:spChg>
      </pc:sldChg>
      <pc:sldChg chg="modSp mod">
        <pc:chgData name="Josefina Mavrou" userId="92db4def-a981-4a79-b8cf-bbe0dd2d2efd" providerId="ADAL" clId="{0BD9064F-7CC0-4B6A-99FA-EAD4EC6606EA}" dt="2023-12-04T11:49:10.698" v="5116" actId="113"/>
        <pc:sldMkLst>
          <pc:docMk/>
          <pc:sldMk cId="0" sldId="386"/>
        </pc:sldMkLst>
        <pc:spChg chg="mod">
          <ac:chgData name="Josefina Mavrou" userId="92db4def-a981-4a79-b8cf-bbe0dd2d2efd" providerId="ADAL" clId="{0BD9064F-7CC0-4B6A-99FA-EAD4EC6606EA}" dt="2023-12-04T11:49:10.698" v="5116" actId="113"/>
          <ac:spMkLst>
            <pc:docMk/>
            <pc:sldMk cId="0" sldId="386"/>
            <ac:spMk id="1341" creationId="{00000000-0000-0000-0000-000000000000}"/>
          </ac:spMkLst>
        </pc:spChg>
        <pc:spChg chg="mod">
          <ac:chgData name="Josefina Mavrou" userId="92db4def-a981-4a79-b8cf-bbe0dd2d2efd" providerId="ADAL" clId="{0BD9064F-7CC0-4B6A-99FA-EAD4EC6606EA}" dt="2023-12-04T11:47:44.627" v="5093"/>
          <ac:spMkLst>
            <pc:docMk/>
            <pc:sldMk cId="0" sldId="386"/>
            <ac:spMk id="1342" creationId="{00000000-0000-0000-0000-000000000000}"/>
          </ac:spMkLst>
        </pc:spChg>
        <pc:spChg chg="mod">
          <ac:chgData name="Josefina Mavrou" userId="92db4def-a981-4a79-b8cf-bbe0dd2d2efd" providerId="ADAL" clId="{0BD9064F-7CC0-4B6A-99FA-EAD4EC6606EA}" dt="2023-12-04T11:47:57.584" v="5094"/>
          <ac:spMkLst>
            <pc:docMk/>
            <pc:sldMk cId="0" sldId="386"/>
            <ac:spMk id="1343" creationId="{00000000-0000-0000-0000-000000000000}"/>
          </ac:spMkLst>
        </pc:spChg>
        <pc:spChg chg="mod">
          <ac:chgData name="Josefina Mavrou" userId="92db4def-a981-4a79-b8cf-bbe0dd2d2efd" providerId="ADAL" clId="{0BD9064F-7CC0-4B6A-99FA-EAD4EC6606EA}" dt="2023-12-04T11:48:00.400" v="5099" actId="20577"/>
          <ac:spMkLst>
            <pc:docMk/>
            <pc:sldMk cId="0" sldId="386"/>
            <ac:spMk id="1346" creationId="{00000000-0000-0000-0000-000000000000}"/>
          </ac:spMkLst>
        </pc:spChg>
      </pc:sldChg>
      <pc:sldChg chg="modSp mod">
        <pc:chgData name="Josefina Mavrou" userId="92db4def-a981-4a79-b8cf-bbe0dd2d2efd" providerId="ADAL" clId="{0BD9064F-7CC0-4B6A-99FA-EAD4EC6606EA}" dt="2023-12-04T11:55:54.687" v="5174" actId="1076"/>
        <pc:sldMkLst>
          <pc:docMk/>
          <pc:sldMk cId="0" sldId="387"/>
        </pc:sldMkLst>
        <pc:spChg chg="mod">
          <ac:chgData name="Josefina Mavrou" userId="92db4def-a981-4a79-b8cf-bbe0dd2d2efd" providerId="ADAL" clId="{0BD9064F-7CC0-4B6A-99FA-EAD4EC6606EA}" dt="2023-12-04T11:53:36.054" v="5150" actId="27636"/>
          <ac:spMkLst>
            <pc:docMk/>
            <pc:sldMk cId="0" sldId="387"/>
            <ac:spMk id="1351" creationId="{00000000-0000-0000-0000-000000000000}"/>
          </ac:spMkLst>
        </pc:spChg>
        <pc:spChg chg="mod">
          <ac:chgData name="Josefina Mavrou" userId="92db4def-a981-4a79-b8cf-bbe0dd2d2efd" providerId="ADAL" clId="{0BD9064F-7CC0-4B6A-99FA-EAD4EC6606EA}" dt="2023-12-04T11:49:27.010" v="5118" actId="20577"/>
          <ac:spMkLst>
            <pc:docMk/>
            <pc:sldMk cId="0" sldId="387"/>
            <ac:spMk id="1352" creationId="{00000000-0000-0000-0000-000000000000}"/>
          </ac:spMkLst>
        </pc:spChg>
        <pc:spChg chg="mod">
          <ac:chgData name="Josefina Mavrou" userId="92db4def-a981-4a79-b8cf-bbe0dd2d2efd" providerId="ADAL" clId="{0BD9064F-7CC0-4B6A-99FA-EAD4EC6606EA}" dt="2023-12-04T11:49:42.488" v="5131" actId="20577"/>
          <ac:spMkLst>
            <pc:docMk/>
            <pc:sldMk cId="0" sldId="387"/>
            <ac:spMk id="1353" creationId="{00000000-0000-0000-0000-000000000000}"/>
          </ac:spMkLst>
        </pc:spChg>
        <pc:spChg chg="mod">
          <ac:chgData name="Josefina Mavrou" userId="92db4def-a981-4a79-b8cf-bbe0dd2d2efd" providerId="ADAL" clId="{0BD9064F-7CC0-4B6A-99FA-EAD4EC6606EA}" dt="2023-12-04T11:55:49.072" v="5173" actId="1076"/>
          <ac:spMkLst>
            <pc:docMk/>
            <pc:sldMk cId="0" sldId="387"/>
            <ac:spMk id="1354" creationId="{00000000-0000-0000-0000-000000000000}"/>
          </ac:spMkLst>
        </pc:spChg>
        <pc:spChg chg="mod">
          <ac:chgData name="Josefina Mavrou" userId="92db4def-a981-4a79-b8cf-bbe0dd2d2efd" providerId="ADAL" clId="{0BD9064F-7CC0-4B6A-99FA-EAD4EC6606EA}" dt="2023-12-04T11:55:54.687" v="5174" actId="1076"/>
          <ac:spMkLst>
            <pc:docMk/>
            <pc:sldMk cId="0" sldId="387"/>
            <ac:spMk id="1355" creationId="{00000000-0000-0000-0000-000000000000}"/>
          </ac:spMkLst>
        </pc:spChg>
        <pc:spChg chg="mod">
          <ac:chgData name="Josefina Mavrou" userId="92db4def-a981-4a79-b8cf-bbe0dd2d2efd" providerId="ADAL" clId="{0BD9064F-7CC0-4B6A-99FA-EAD4EC6606EA}" dt="2023-12-04T11:49:29.992" v="5123" actId="20577"/>
          <ac:spMkLst>
            <pc:docMk/>
            <pc:sldMk cId="0" sldId="387"/>
            <ac:spMk id="1356" creationId="{00000000-0000-0000-0000-000000000000}"/>
          </ac:spMkLst>
        </pc:spChg>
      </pc:sldChg>
      <pc:sldChg chg="modSp mod">
        <pc:chgData name="Josefina Mavrou" userId="92db4def-a981-4a79-b8cf-bbe0dd2d2efd" providerId="ADAL" clId="{0BD9064F-7CC0-4B6A-99FA-EAD4EC6606EA}" dt="2023-12-04T12:06:14.120" v="5213" actId="27636"/>
        <pc:sldMkLst>
          <pc:docMk/>
          <pc:sldMk cId="0" sldId="388"/>
        </pc:sldMkLst>
        <pc:spChg chg="mod">
          <ac:chgData name="Josefina Mavrou" userId="92db4def-a981-4a79-b8cf-bbe0dd2d2efd" providerId="ADAL" clId="{0BD9064F-7CC0-4B6A-99FA-EAD4EC6606EA}" dt="2023-12-04T12:06:14.120" v="5213" actId="27636"/>
          <ac:spMkLst>
            <pc:docMk/>
            <pc:sldMk cId="0" sldId="388"/>
            <ac:spMk id="1361" creationId="{00000000-0000-0000-0000-000000000000}"/>
          </ac:spMkLst>
        </pc:spChg>
        <pc:spChg chg="mod">
          <ac:chgData name="Josefina Mavrou" userId="92db4def-a981-4a79-b8cf-bbe0dd2d2efd" providerId="ADAL" clId="{0BD9064F-7CC0-4B6A-99FA-EAD4EC6606EA}" dt="2023-12-04T11:56:15.316" v="5180"/>
          <ac:spMkLst>
            <pc:docMk/>
            <pc:sldMk cId="0" sldId="388"/>
            <ac:spMk id="1363" creationId="{00000000-0000-0000-0000-000000000000}"/>
          </ac:spMkLst>
        </pc:spChg>
        <pc:spChg chg="mod">
          <ac:chgData name="Josefina Mavrou" userId="92db4def-a981-4a79-b8cf-bbe0dd2d2efd" providerId="ADAL" clId="{0BD9064F-7CC0-4B6A-99FA-EAD4EC6606EA}" dt="2023-12-04T11:56:19.144" v="5187" actId="20577"/>
          <ac:spMkLst>
            <pc:docMk/>
            <pc:sldMk cId="0" sldId="388"/>
            <ac:spMk id="1364" creationId="{00000000-0000-0000-0000-000000000000}"/>
          </ac:spMkLst>
        </pc:spChg>
        <pc:spChg chg="mod">
          <ac:chgData name="Josefina Mavrou" userId="92db4def-a981-4a79-b8cf-bbe0dd2d2efd" providerId="ADAL" clId="{0BD9064F-7CC0-4B6A-99FA-EAD4EC6606EA}" dt="2023-12-04T12:05:16.055" v="5192" actId="20577"/>
          <ac:spMkLst>
            <pc:docMk/>
            <pc:sldMk cId="0" sldId="388"/>
            <ac:spMk id="1365" creationId="{00000000-0000-0000-0000-000000000000}"/>
          </ac:spMkLst>
        </pc:spChg>
      </pc:sldChg>
      <pc:sldChg chg="modSp mod">
        <pc:chgData name="Josefina Mavrou" userId="92db4def-a981-4a79-b8cf-bbe0dd2d2efd" providerId="ADAL" clId="{0BD9064F-7CC0-4B6A-99FA-EAD4EC6606EA}" dt="2023-12-04T12:23:11.093" v="5271" actId="14100"/>
        <pc:sldMkLst>
          <pc:docMk/>
          <pc:sldMk cId="0" sldId="389"/>
        </pc:sldMkLst>
        <pc:spChg chg="mod">
          <ac:chgData name="Josefina Mavrou" userId="92db4def-a981-4a79-b8cf-bbe0dd2d2efd" providerId="ADAL" clId="{0BD9064F-7CC0-4B6A-99FA-EAD4EC6606EA}" dt="2023-12-04T12:21:53.887" v="5242" actId="20577"/>
          <ac:spMkLst>
            <pc:docMk/>
            <pc:sldMk cId="0" sldId="389"/>
            <ac:spMk id="1370" creationId="{00000000-0000-0000-0000-000000000000}"/>
          </ac:spMkLst>
        </pc:spChg>
        <pc:spChg chg="mod">
          <ac:chgData name="Josefina Mavrou" userId="92db4def-a981-4a79-b8cf-bbe0dd2d2efd" providerId="ADAL" clId="{0BD9064F-7CC0-4B6A-99FA-EAD4EC6606EA}" dt="2023-12-04T12:23:02.555" v="5269" actId="1076"/>
          <ac:spMkLst>
            <pc:docMk/>
            <pc:sldMk cId="0" sldId="389"/>
            <ac:spMk id="1371" creationId="{00000000-0000-0000-0000-000000000000}"/>
          </ac:spMkLst>
        </pc:spChg>
        <pc:spChg chg="mod">
          <ac:chgData name="Josefina Mavrou" userId="92db4def-a981-4a79-b8cf-bbe0dd2d2efd" providerId="ADAL" clId="{0BD9064F-7CC0-4B6A-99FA-EAD4EC6606EA}" dt="2023-12-04T12:23:11.093" v="5271" actId="14100"/>
          <ac:spMkLst>
            <pc:docMk/>
            <pc:sldMk cId="0" sldId="389"/>
            <ac:spMk id="1372" creationId="{00000000-0000-0000-0000-000000000000}"/>
          </ac:spMkLst>
        </pc:spChg>
        <pc:spChg chg="mod">
          <ac:chgData name="Josefina Mavrou" userId="92db4def-a981-4a79-b8cf-bbe0dd2d2efd" providerId="ADAL" clId="{0BD9064F-7CC0-4B6A-99FA-EAD4EC6606EA}" dt="2023-12-04T12:06:40.488" v="5214"/>
          <ac:spMkLst>
            <pc:docMk/>
            <pc:sldMk cId="0" sldId="389"/>
            <ac:spMk id="1373" creationId="{00000000-0000-0000-0000-000000000000}"/>
          </ac:spMkLst>
        </pc:spChg>
        <pc:spChg chg="mod">
          <ac:chgData name="Josefina Mavrou" userId="92db4def-a981-4a79-b8cf-bbe0dd2d2efd" providerId="ADAL" clId="{0BD9064F-7CC0-4B6A-99FA-EAD4EC6606EA}" dt="2023-12-04T12:06:43.828" v="5221" actId="20577"/>
          <ac:spMkLst>
            <pc:docMk/>
            <pc:sldMk cId="0" sldId="389"/>
            <ac:spMk id="1374" creationId="{00000000-0000-0000-0000-000000000000}"/>
          </ac:spMkLst>
        </pc:spChg>
        <pc:spChg chg="mod">
          <ac:chgData name="Josefina Mavrou" userId="92db4def-a981-4a79-b8cf-bbe0dd2d2efd" providerId="ADAL" clId="{0BD9064F-7CC0-4B6A-99FA-EAD4EC6606EA}" dt="2023-12-04T12:06:46.762" v="5226" actId="20577"/>
          <ac:spMkLst>
            <pc:docMk/>
            <pc:sldMk cId="0" sldId="389"/>
            <ac:spMk id="1375" creationId="{00000000-0000-0000-0000-000000000000}"/>
          </ac:spMkLst>
        </pc:spChg>
      </pc:sldChg>
      <pc:sldChg chg="modSp mod">
        <pc:chgData name="Josefina Mavrou" userId="92db4def-a981-4a79-b8cf-bbe0dd2d2efd" providerId="ADAL" clId="{0BD9064F-7CC0-4B6A-99FA-EAD4EC6606EA}" dt="2023-12-04T12:23:59.030" v="5279" actId="20577"/>
        <pc:sldMkLst>
          <pc:docMk/>
          <pc:sldMk cId="0" sldId="390"/>
        </pc:sldMkLst>
        <pc:spChg chg="mod">
          <ac:chgData name="Josefina Mavrou" userId="92db4def-a981-4a79-b8cf-bbe0dd2d2efd" providerId="ADAL" clId="{0BD9064F-7CC0-4B6A-99FA-EAD4EC6606EA}" dt="2023-11-29T12:56:09.944" v="2864"/>
          <ac:spMkLst>
            <pc:docMk/>
            <pc:sldMk cId="0" sldId="390"/>
            <ac:spMk id="1380" creationId="{00000000-0000-0000-0000-000000000000}"/>
          </ac:spMkLst>
        </pc:spChg>
        <pc:spChg chg="mod">
          <ac:chgData name="Josefina Mavrou" userId="92db4def-a981-4a79-b8cf-bbe0dd2d2efd" providerId="ADAL" clId="{0BD9064F-7CC0-4B6A-99FA-EAD4EC6606EA}" dt="2023-12-04T12:23:59.030" v="5279" actId="20577"/>
          <ac:spMkLst>
            <pc:docMk/>
            <pc:sldMk cId="0" sldId="390"/>
            <ac:spMk id="1381" creationId="{00000000-0000-0000-0000-000000000000}"/>
          </ac:spMkLst>
        </pc:spChg>
        <pc:spChg chg="mod">
          <ac:chgData name="Josefina Mavrou" userId="92db4def-a981-4a79-b8cf-bbe0dd2d2efd" providerId="ADAL" clId="{0BD9064F-7CC0-4B6A-99FA-EAD4EC6606EA}" dt="2023-12-04T12:23:25.744" v="5276" actId="20577"/>
          <ac:spMkLst>
            <pc:docMk/>
            <pc:sldMk cId="0" sldId="390"/>
            <ac:spMk id="1382" creationId="{00000000-0000-0000-0000-000000000000}"/>
          </ac:spMkLst>
        </pc:spChg>
      </pc:sldChg>
      <pc:sldChg chg="modSp mod">
        <pc:chgData name="Josefina Mavrou" userId="92db4def-a981-4a79-b8cf-bbe0dd2d2efd" providerId="ADAL" clId="{0BD9064F-7CC0-4B6A-99FA-EAD4EC6606EA}" dt="2023-12-04T12:31:28.067" v="5301" actId="113"/>
        <pc:sldMkLst>
          <pc:docMk/>
          <pc:sldMk cId="0" sldId="391"/>
        </pc:sldMkLst>
        <pc:spChg chg="mod">
          <ac:chgData name="Josefina Mavrou" userId="92db4def-a981-4a79-b8cf-bbe0dd2d2efd" providerId="ADAL" clId="{0BD9064F-7CC0-4B6A-99FA-EAD4EC6606EA}" dt="2023-12-04T12:24:14.375" v="5285"/>
          <ac:spMkLst>
            <pc:docMk/>
            <pc:sldMk cId="0" sldId="391"/>
            <ac:spMk id="1387" creationId="{00000000-0000-0000-0000-000000000000}"/>
          </ac:spMkLst>
        </pc:spChg>
        <pc:spChg chg="mod">
          <ac:chgData name="Josefina Mavrou" userId="92db4def-a981-4a79-b8cf-bbe0dd2d2efd" providerId="ADAL" clId="{0BD9064F-7CC0-4B6A-99FA-EAD4EC6606EA}" dt="2023-12-04T12:31:28.067" v="5301" actId="113"/>
          <ac:spMkLst>
            <pc:docMk/>
            <pc:sldMk cId="0" sldId="391"/>
            <ac:spMk id="1388" creationId="{00000000-0000-0000-0000-000000000000}"/>
          </ac:spMkLst>
        </pc:spChg>
        <pc:spChg chg="mod">
          <ac:chgData name="Josefina Mavrou" userId="92db4def-a981-4a79-b8cf-bbe0dd2d2efd" providerId="ADAL" clId="{0BD9064F-7CC0-4B6A-99FA-EAD4EC6606EA}" dt="2023-12-04T12:24:18.021" v="5290" actId="20577"/>
          <ac:spMkLst>
            <pc:docMk/>
            <pc:sldMk cId="0" sldId="391"/>
            <ac:spMk id="1392" creationId="{00000000-0000-0000-0000-000000000000}"/>
          </ac:spMkLst>
        </pc:spChg>
      </pc:sldChg>
      <pc:sldChg chg="modSp mod">
        <pc:chgData name="Josefina Mavrou" userId="92db4def-a981-4a79-b8cf-bbe0dd2d2efd" providerId="ADAL" clId="{0BD9064F-7CC0-4B6A-99FA-EAD4EC6606EA}" dt="2023-12-04T12:44:41.548" v="5348" actId="1076"/>
        <pc:sldMkLst>
          <pc:docMk/>
          <pc:sldMk cId="0" sldId="392"/>
        </pc:sldMkLst>
        <pc:spChg chg="mod">
          <ac:chgData name="Josefina Mavrou" userId="92db4def-a981-4a79-b8cf-bbe0dd2d2efd" providerId="ADAL" clId="{0BD9064F-7CC0-4B6A-99FA-EAD4EC6606EA}" dt="2023-12-04T12:44:41.548" v="5348" actId="1076"/>
          <ac:spMkLst>
            <pc:docMk/>
            <pc:sldMk cId="0" sldId="392"/>
            <ac:spMk id="1397" creationId="{00000000-0000-0000-0000-000000000000}"/>
          </ac:spMkLst>
        </pc:spChg>
        <pc:spChg chg="mod">
          <ac:chgData name="Josefina Mavrou" userId="92db4def-a981-4a79-b8cf-bbe0dd2d2efd" providerId="ADAL" clId="{0BD9064F-7CC0-4B6A-99FA-EAD4EC6606EA}" dt="2023-12-04T12:44:27.877" v="5346" actId="1076"/>
          <ac:spMkLst>
            <pc:docMk/>
            <pc:sldMk cId="0" sldId="392"/>
            <ac:spMk id="1398" creationId="{00000000-0000-0000-0000-000000000000}"/>
          </ac:spMkLst>
        </pc:spChg>
        <pc:spChg chg="mod">
          <ac:chgData name="Josefina Mavrou" userId="92db4def-a981-4a79-b8cf-bbe0dd2d2efd" providerId="ADAL" clId="{0BD9064F-7CC0-4B6A-99FA-EAD4EC6606EA}" dt="2023-12-04T12:37:03.591" v="5343" actId="255"/>
          <ac:spMkLst>
            <pc:docMk/>
            <pc:sldMk cId="0" sldId="392"/>
            <ac:spMk id="1399" creationId="{00000000-0000-0000-0000-000000000000}"/>
          </ac:spMkLst>
        </pc:spChg>
        <pc:spChg chg="mod">
          <ac:chgData name="Josefina Mavrou" userId="92db4def-a981-4a79-b8cf-bbe0dd2d2efd" providerId="ADAL" clId="{0BD9064F-7CC0-4B6A-99FA-EAD4EC6606EA}" dt="2023-12-04T12:44:36.830" v="5347" actId="255"/>
          <ac:spMkLst>
            <pc:docMk/>
            <pc:sldMk cId="0" sldId="392"/>
            <ac:spMk id="1400" creationId="{00000000-0000-0000-0000-000000000000}"/>
          </ac:spMkLst>
        </pc:spChg>
        <pc:spChg chg="mod">
          <ac:chgData name="Josefina Mavrou" userId="92db4def-a981-4a79-b8cf-bbe0dd2d2efd" providerId="ADAL" clId="{0BD9064F-7CC0-4B6A-99FA-EAD4EC6606EA}" dt="2023-12-04T12:31:47.852" v="5312" actId="20577"/>
          <ac:spMkLst>
            <pc:docMk/>
            <pc:sldMk cId="0" sldId="392"/>
            <ac:spMk id="1401" creationId="{00000000-0000-0000-0000-000000000000}"/>
          </ac:spMkLst>
        </pc:spChg>
      </pc:sldChg>
      <pc:sldChg chg="modSp mod">
        <pc:chgData name="Josefina Mavrou" userId="92db4def-a981-4a79-b8cf-bbe0dd2d2efd" providerId="ADAL" clId="{0BD9064F-7CC0-4B6A-99FA-EAD4EC6606EA}" dt="2023-12-04T13:06:34.106" v="5373" actId="20577"/>
        <pc:sldMkLst>
          <pc:docMk/>
          <pc:sldMk cId="0" sldId="393"/>
        </pc:sldMkLst>
        <pc:spChg chg="mod">
          <ac:chgData name="Josefina Mavrou" userId="92db4def-a981-4a79-b8cf-bbe0dd2d2efd" providerId="ADAL" clId="{0BD9064F-7CC0-4B6A-99FA-EAD4EC6606EA}" dt="2023-12-04T13:06:34.106" v="5373" actId="20577"/>
          <ac:spMkLst>
            <pc:docMk/>
            <pc:sldMk cId="0" sldId="393"/>
            <ac:spMk id="1406" creationId="{00000000-0000-0000-0000-000000000000}"/>
          </ac:spMkLst>
        </pc:spChg>
        <pc:spChg chg="mod">
          <ac:chgData name="Josefina Mavrou" userId="92db4def-a981-4a79-b8cf-bbe0dd2d2efd" providerId="ADAL" clId="{0BD9064F-7CC0-4B6A-99FA-EAD4EC6606EA}" dt="2023-11-29T12:57:29.094" v="2888"/>
          <ac:spMkLst>
            <pc:docMk/>
            <pc:sldMk cId="0" sldId="393"/>
            <ac:spMk id="1407" creationId="{00000000-0000-0000-0000-000000000000}"/>
          </ac:spMkLst>
        </pc:spChg>
        <pc:spChg chg="mod">
          <ac:chgData name="Josefina Mavrou" userId="92db4def-a981-4a79-b8cf-bbe0dd2d2efd" providerId="ADAL" clId="{0BD9064F-7CC0-4B6A-99FA-EAD4EC6606EA}" dt="2023-12-04T12:45:04.437" v="5361" actId="20577"/>
          <ac:spMkLst>
            <pc:docMk/>
            <pc:sldMk cId="0" sldId="393"/>
            <ac:spMk id="1408" creationId="{00000000-0000-0000-0000-000000000000}"/>
          </ac:spMkLst>
        </pc:spChg>
      </pc:sldChg>
      <pc:sldChg chg="modSp mod">
        <pc:chgData name="Josefina Mavrou" userId="92db4def-a981-4a79-b8cf-bbe0dd2d2efd" providerId="ADAL" clId="{0BD9064F-7CC0-4B6A-99FA-EAD4EC6606EA}" dt="2023-12-04T13:12:27.647" v="5422" actId="1076"/>
        <pc:sldMkLst>
          <pc:docMk/>
          <pc:sldMk cId="0" sldId="394"/>
        </pc:sldMkLst>
        <pc:spChg chg="mod">
          <ac:chgData name="Josefina Mavrou" userId="92db4def-a981-4a79-b8cf-bbe0dd2d2efd" providerId="ADAL" clId="{0BD9064F-7CC0-4B6A-99FA-EAD4EC6606EA}" dt="2023-12-04T13:12:27.647" v="5422" actId="1076"/>
          <ac:spMkLst>
            <pc:docMk/>
            <pc:sldMk cId="0" sldId="394"/>
            <ac:spMk id="1413" creationId="{00000000-0000-0000-0000-000000000000}"/>
          </ac:spMkLst>
        </pc:spChg>
        <pc:spChg chg="mod">
          <ac:chgData name="Josefina Mavrou" userId="92db4def-a981-4a79-b8cf-bbe0dd2d2efd" providerId="ADAL" clId="{0BD9064F-7CC0-4B6A-99FA-EAD4EC6606EA}" dt="2023-12-04T13:12:20.581" v="5420" actId="27636"/>
          <ac:spMkLst>
            <pc:docMk/>
            <pc:sldMk cId="0" sldId="394"/>
            <ac:spMk id="1415" creationId="{00000000-0000-0000-0000-000000000000}"/>
          </ac:spMkLst>
        </pc:spChg>
        <pc:spChg chg="mod">
          <ac:chgData name="Josefina Mavrou" userId="92db4def-a981-4a79-b8cf-bbe0dd2d2efd" providerId="ADAL" clId="{0BD9064F-7CC0-4B6A-99FA-EAD4EC6606EA}" dt="2023-12-04T13:10:43.879" v="5391" actId="20577"/>
          <ac:spMkLst>
            <pc:docMk/>
            <pc:sldMk cId="0" sldId="394"/>
            <ac:spMk id="1416" creationId="{00000000-0000-0000-0000-000000000000}"/>
          </ac:spMkLst>
        </pc:spChg>
        <pc:picChg chg="mod">
          <ac:chgData name="Josefina Mavrou" userId="92db4def-a981-4a79-b8cf-bbe0dd2d2efd" providerId="ADAL" clId="{0BD9064F-7CC0-4B6A-99FA-EAD4EC6606EA}" dt="2023-12-04T13:12:24.533" v="5421" actId="1076"/>
          <ac:picMkLst>
            <pc:docMk/>
            <pc:sldMk cId="0" sldId="394"/>
            <ac:picMk id="1414" creationId="{00000000-0000-0000-0000-000000000000}"/>
          </ac:picMkLst>
        </pc:picChg>
      </pc:sldChg>
      <pc:sldChg chg="modSp mod">
        <pc:chgData name="Josefina Mavrou" userId="92db4def-a981-4a79-b8cf-bbe0dd2d2efd" providerId="ADAL" clId="{0BD9064F-7CC0-4B6A-99FA-EAD4EC6606EA}" dt="2023-12-04T13:14:23.548" v="5469"/>
        <pc:sldMkLst>
          <pc:docMk/>
          <pc:sldMk cId="0" sldId="395"/>
        </pc:sldMkLst>
        <pc:spChg chg="mod">
          <ac:chgData name="Josefina Mavrou" userId="92db4def-a981-4a79-b8cf-bbe0dd2d2efd" providerId="ADAL" clId="{0BD9064F-7CC0-4B6A-99FA-EAD4EC6606EA}" dt="2023-12-04T13:13:42.530" v="5447" actId="113"/>
          <ac:spMkLst>
            <pc:docMk/>
            <pc:sldMk cId="0" sldId="395"/>
            <ac:spMk id="1421" creationId="{00000000-0000-0000-0000-000000000000}"/>
          </ac:spMkLst>
        </pc:spChg>
        <pc:spChg chg="mod">
          <ac:chgData name="Josefina Mavrou" userId="92db4def-a981-4a79-b8cf-bbe0dd2d2efd" providerId="ADAL" clId="{0BD9064F-7CC0-4B6A-99FA-EAD4EC6606EA}" dt="2023-12-04T13:14:23.548" v="5469"/>
          <ac:spMkLst>
            <pc:docMk/>
            <pc:sldMk cId="0" sldId="395"/>
            <ac:spMk id="1422" creationId="{00000000-0000-0000-0000-000000000000}"/>
          </ac:spMkLst>
        </pc:spChg>
        <pc:spChg chg="mod">
          <ac:chgData name="Josefina Mavrou" userId="92db4def-a981-4a79-b8cf-bbe0dd2d2efd" providerId="ADAL" clId="{0BD9064F-7CC0-4B6A-99FA-EAD4EC6606EA}" dt="2023-12-04T13:14:01.397" v="5466" actId="1076"/>
          <ac:spMkLst>
            <pc:docMk/>
            <pc:sldMk cId="0" sldId="395"/>
            <ac:spMk id="1423" creationId="{00000000-0000-0000-0000-000000000000}"/>
          </ac:spMkLst>
        </pc:spChg>
        <pc:spChg chg="mod">
          <ac:chgData name="Josefina Mavrou" userId="92db4def-a981-4a79-b8cf-bbe0dd2d2efd" providerId="ADAL" clId="{0BD9064F-7CC0-4B6A-99FA-EAD4EC6606EA}" dt="2023-12-04T13:12:49.942" v="5428"/>
          <ac:spMkLst>
            <pc:docMk/>
            <pc:sldMk cId="0" sldId="395"/>
            <ac:spMk id="1424" creationId="{00000000-0000-0000-0000-000000000000}"/>
          </ac:spMkLst>
        </pc:spChg>
        <pc:spChg chg="mod">
          <ac:chgData name="Josefina Mavrou" userId="92db4def-a981-4a79-b8cf-bbe0dd2d2efd" providerId="ADAL" clId="{0BD9064F-7CC0-4B6A-99FA-EAD4EC6606EA}" dt="2023-12-04T13:12:36.947" v="5427" actId="20577"/>
          <ac:spMkLst>
            <pc:docMk/>
            <pc:sldMk cId="0" sldId="395"/>
            <ac:spMk id="1425" creationId="{00000000-0000-0000-0000-000000000000}"/>
          </ac:spMkLst>
        </pc:spChg>
      </pc:sldChg>
      <pc:sldChg chg="modSp mod">
        <pc:chgData name="Josefina Mavrou" userId="92db4def-a981-4a79-b8cf-bbe0dd2d2efd" providerId="ADAL" clId="{0BD9064F-7CC0-4B6A-99FA-EAD4EC6606EA}" dt="2023-12-04T13:14:50.574" v="5477" actId="20577"/>
        <pc:sldMkLst>
          <pc:docMk/>
          <pc:sldMk cId="0" sldId="396"/>
        </pc:sldMkLst>
        <pc:spChg chg="mod">
          <ac:chgData name="Josefina Mavrou" userId="92db4def-a981-4a79-b8cf-bbe0dd2d2efd" providerId="ADAL" clId="{0BD9064F-7CC0-4B6A-99FA-EAD4EC6606EA}" dt="2023-12-04T13:14:47.886" v="5472" actId="20577"/>
          <ac:spMkLst>
            <pc:docMk/>
            <pc:sldMk cId="0" sldId="396"/>
            <ac:spMk id="1430" creationId="{00000000-0000-0000-0000-000000000000}"/>
          </ac:spMkLst>
        </pc:spChg>
        <pc:spChg chg="mod">
          <ac:chgData name="Josefina Mavrou" userId="92db4def-a981-4a79-b8cf-bbe0dd2d2efd" providerId="ADAL" clId="{0BD9064F-7CC0-4B6A-99FA-EAD4EC6606EA}" dt="2023-12-04T13:14:50.574" v="5477" actId="20577"/>
          <ac:spMkLst>
            <pc:docMk/>
            <pc:sldMk cId="0" sldId="396"/>
            <ac:spMk id="1431" creationId="{00000000-0000-0000-0000-000000000000}"/>
          </ac:spMkLst>
        </pc:spChg>
        <pc:spChg chg="mod">
          <ac:chgData name="Josefina Mavrou" userId="92db4def-a981-4a79-b8cf-bbe0dd2d2efd" providerId="ADAL" clId="{0BD9064F-7CC0-4B6A-99FA-EAD4EC6606EA}" dt="2023-11-29T12:58:19.965" v="2921" actId="20577"/>
          <ac:spMkLst>
            <pc:docMk/>
            <pc:sldMk cId="0" sldId="396"/>
            <ac:spMk id="1432" creationId="{00000000-0000-0000-0000-000000000000}"/>
          </ac:spMkLst>
        </pc:spChg>
      </pc:sldChg>
      <pc:sldChg chg="modSp mod">
        <pc:chgData name="Josefina Mavrou" userId="92db4def-a981-4a79-b8cf-bbe0dd2d2efd" providerId="ADAL" clId="{0BD9064F-7CC0-4B6A-99FA-EAD4EC6606EA}" dt="2023-12-04T13:24:20.571" v="5517" actId="27636"/>
        <pc:sldMkLst>
          <pc:docMk/>
          <pc:sldMk cId="0" sldId="397"/>
        </pc:sldMkLst>
        <pc:spChg chg="mod">
          <ac:chgData name="Josefina Mavrou" userId="92db4def-a981-4a79-b8cf-bbe0dd2d2efd" providerId="ADAL" clId="{0BD9064F-7CC0-4B6A-99FA-EAD4EC6606EA}" dt="2023-12-04T13:24:20.571" v="5517" actId="27636"/>
          <ac:spMkLst>
            <pc:docMk/>
            <pc:sldMk cId="0" sldId="397"/>
            <ac:spMk id="1437" creationId="{00000000-0000-0000-0000-000000000000}"/>
          </ac:spMkLst>
        </pc:spChg>
        <pc:spChg chg="mod">
          <ac:chgData name="Josefina Mavrou" userId="92db4def-a981-4a79-b8cf-bbe0dd2d2efd" providerId="ADAL" clId="{0BD9064F-7CC0-4B6A-99FA-EAD4EC6606EA}" dt="2023-12-04T13:23:03.420" v="5488"/>
          <ac:spMkLst>
            <pc:docMk/>
            <pc:sldMk cId="0" sldId="397"/>
            <ac:spMk id="1439" creationId="{00000000-0000-0000-0000-000000000000}"/>
          </ac:spMkLst>
        </pc:spChg>
        <pc:spChg chg="mod">
          <ac:chgData name="Josefina Mavrou" userId="92db4def-a981-4a79-b8cf-bbe0dd2d2efd" providerId="ADAL" clId="{0BD9064F-7CC0-4B6A-99FA-EAD4EC6606EA}" dt="2023-12-04T13:22:49.362" v="5487" actId="20577"/>
          <ac:spMkLst>
            <pc:docMk/>
            <pc:sldMk cId="0" sldId="397"/>
            <ac:spMk id="1440" creationId="{00000000-0000-0000-0000-000000000000}"/>
          </ac:spMkLst>
        </pc:spChg>
        <pc:picChg chg="mod">
          <ac:chgData name="Josefina Mavrou" userId="92db4def-a981-4a79-b8cf-bbe0dd2d2efd" providerId="ADAL" clId="{0BD9064F-7CC0-4B6A-99FA-EAD4EC6606EA}" dt="2023-12-04T13:24:17.231" v="5515" actId="1076"/>
          <ac:picMkLst>
            <pc:docMk/>
            <pc:sldMk cId="0" sldId="397"/>
            <ac:picMk id="1438" creationId="{00000000-0000-0000-0000-000000000000}"/>
          </ac:picMkLst>
        </pc:picChg>
      </pc:sldChg>
      <pc:sldChg chg="modSp mod">
        <pc:chgData name="Josefina Mavrou" userId="92db4def-a981-4a79-b8cf-bbe0dd2d2efd" providerId="ADAL" clId="{0BD9064F-7CC0-4B6A-99FA-EAD4EC6606EA}" dt="2023-12-04T13:26:03.832" v="5555"/>
        <pc:sldMkLst>
          <pc:docMk/>
          <pc:sldMk cId="0" sldId="398"/>
        </pc:sldMkLst>
        <pc:spChg chg="mod">
          <ac:chgData name="Josefina Mavrou" userId="92db4def-a981-4a79-b8cf-bbe0dd2d2efd" providerId="ADAL" clId="{0BD9064F-7CC0-4B6A-99FA-EAD4EC6606EA}" dt="2023-12-04T13:25:37.494" v="5540" actId="113"/>
          <ac:spMkLst>
            <pc:docMk/>
            <pc:sldMk cId="0" sldId="398"/>
            <ac:spMk id="1445" creationId="{00000000-0000-0000-0000-000000000000}"/>
          </ac:spMkLst>
        </pc:spChg>
        <pc:spChg chg="mod">
          <ac:chgData name="Josefina Mavrou" userId="92db4def-a981-4a79-b8cf-bbe0dd2d2efd" providerId="ADAL" clId="{0BD9064F-7CC0-4B6A-99FA-EAD4EC6606EA}" dt="2023-12-04T13:26:03.832" v="5555"/>
          <ac:spMkLst>
            <pc:docMk/>
            <pc:sldMk cId="0" sldId="398"/>
            <ac:spMk id="1446" creationId="{00000000-0000-0000-0000-000000000000}"/>
          </ac:spMkLst>
        </pc:spChg>
        <pc:spChg chg="mod">
          <ac:chgData name="Josefina Mavrou" userId="92db4def-a981-4a79-b8cf-bbe0dd2d2efd" providerId="ADAL" clId="{0BD9064F-7CC0-4B6A-99FA-EAD4EC6606EA}" dt="2023-12-04T13:25:48.101" v="5554" actId="20577"/>
          <ac:spMkLst>
            <pc:docMk/>
            <pc:sldMk cId="0" sldId="398"/>
            <ac:spMk id="1447" creationId="{00000000-0000-0000-0000-000000000000}"/>
          </ac:spMkLst>
        </pc:spChg>
        <pc:spChg chg="mod">
          <ac:chgData name="Josefina Mavrou" userId="92db4def-a981-4a79-b8cf-bbe0dd2d2efd" providerId="ADAL" clId="{0BD9064F-7CC0-4B6A-99FA-EAD4EC6606EA}" dt="2023-12-04T13:24:38.871" v="5523"/>
          <ac:spMkLst>
            <pc:docMk/>
            <pc:sldMk cId="0" sldId="398"/>
            <ac:spMk id="1448" creationId="{00000000-0000-0000-0000-000000000000}"/>
          </ac:spMkLst>
        </pc:spChg>
        <pc:spChg chg="mod">
          <ac:chgData name="Josefina Mavrou" userId="92db4def-a981-4a79-b8cf-bbe0dd2d2efd" providerId="ADAL" clId="{0BD9064F-7CC0-4B6A-99FA-EAD4EC6606EA}" dt="2023-12-04T13:24:27.091" v="5522" actId="20577"/>
          <ac:spMkLst>
            <pc:docMk/>
            <pc:sldMk cId="0" sldId="398"/>
            <ac:spMk id="1449" creationId="{00000000-0000-0000-0000-000000000000}"/>
          </ac:spMkLst>
        </pc:spChg>
      </pc:sldChg>
      <pc:sldChg chg="modSp mod">
        <pc:chgData name="Josefina Mavrou" userId="92db4def-a981-4a79-b8cf-bbe0dd2d2efd" providerId="ADAL" clId="{0BD9064F-7CC0-4B6A-99FA-EAD4EC6606EA}" dt="2023-12-04T13:27:58.281" v="5702" actId="27636"/>
        <pc:sldMkLst>
          <pc:docMk/>
          <pc:sldMk cId="0" sldId="399"/>
        </pc:sldMkLst>
        <pc:spChg chg="mod">
          <ac:chgData name="Josefina Mavrou" userId="92db4def-a981-4a79-b8cf-bbe0dd2d2efd" providerId="ADAL" clId="{0BD9064F-7CC0-4B6A-99FA-EAD4EC6606EA}" dt="2023-12-04T13:26:21.106" v="5569" actId="20577"/>
          <ac:spMkLst>
            <pc:docMk/>
            <pc:sldMk cId="0" sldId="399"/>
            <ac:spMk id="1454" creationId="{00000000-0000-0000-0000-000000000000}"/>
          </ac:spMkLst>
        </pc:spChg>
        <pc:spChg chg="mod">
          <ac:chgData name="Josefina Mavrou" userId="92db4def-a981-4a79-b8cf-bbe0dd2d2efd" providerId="ADAL" clId="{0BD9064F-7CC0-4B6A-99FA-EAD4EC6606EA}" dt="2023-12-04T13:26:31.861" v="5587" actId="20577"/>
          <ac:spMkLst>
            <pc:docMk/>
            <pc:sldMk cId="0" sldId="399"/>
            <ac:spMk id="1455" creationId="{00000000-0000-0000-0000-000000000000}"/>
          </ac:spMkLst>
        </pc:spChg>
        <pc:spChg chg="mod">
          <ac:chgData name="Josefina Mavrou" userId="92db4def-a981-4a79-b8cf-bbe0dd2d2efd" providerId="ADAL" clId="{0BD9064F-7CC0-4B6A-99FA-EAD4EC6606EA}" dt="2023-12-04T13:27:30.761" v="5697" actId="20577"/>
          <ac:spMkLst>
            <pc:docMk/>
            <pc:sldMk cId="0" sldId="399"/>
            <ac:spMk id="1456" creationId="{00000000-0000-0000-0000-000000000000}"/>
          </ac:spMkLst>
        </pc:spChg>
        <pc:spChg chg="mod">
          <ac:chgData name="Josefina Mavrou" userId="92db4def-a981-4a79-b8cf-bbe0dd2d2efd" providerId="ADAL" clId="{0BD9064F-7CC0-4B6A-99FA-EAD4EC6606EA}" dt="2023-12-04T13:27:58.281" v="5702" actId="27636"/>
          <ac:spMkLst>
            <pc:docMk/>
            <pc:sldMk cId="0" sldId="399"/>
            <ac:spMk id="1457" creationId="{00000000-0000-0000-0000-000000000000}"/>
          </ac:spMkLst>
        </pc:spChg>
      </pc:sldChg>
      <pc:sldChg chg="modSp mod">
        <pc:chgData name="Josefina Mavrou" userId="92db4def-a981-4a79-b8cf-bbe0dd2d2efd" providerId="ADAL" clId="{0BD9064F-7CC0-4B6A-99FA-EAD4EC6606EA}" dt="2023-12-04T13:28:52.701" v="5727" actId="20577"/>
        <pc:sldMkLst>
          <pc:docMk/>
          <pc:sldMk cId="0" sldId="400"/>
        </pc:sldMkLst>
        <pc:spChg chg="mod">
          <ac:chgData name="Josefina Mavrou" userId="92db4def-a981-4a79-b8cf-bbe0dd2d2efd" providerId="ADAL" clId="{0BD9064F-7CC0-4B6A-99FA-EAD4EC6606EA}" dt="2023-12-04T13:28:05.581" v="5710" actId="20577"/>
          <ac:spMkLst>
            <pc:docMk/>
            <pc:sldMk cId="0" sldId="400"/>
            <ac:spMk id="1462" creationId="{00000000-0000-0000-0000-000000000000}"/>
          </ac:spMkLst>
        </pc:spChg>
        <pc:spChg chg="mod">
          <ac:chgData name="Josefina Mavrou" userId="92db4def-a981-4a79-b8cf-bbe0dd2d2efd" providerId="ADAL" clId="{0BD9064F-7CC0-4B6A-99FA-EAD4EC6606EA}" dt="2023-12-04T13:28:52.701" v="5727" actId="20577"/>
          <ac:spMkLst>
            <pc:docMk/>
            <pc:sldMk cId="0" sldId="400"/>
            <ac:spMk id="1463" creationId="{00000000-0000-0000-0000-000000000000}"/>
          </ac:spMkLst>
        </pc:spChg>
      </pc:sldChg>
      <pc:sldChg chg="del">
        <pc:chgData name="Josefina Mavrou" userId="92db4def-a981-4a79-b8cf-bbe0dd2d2efd" providerId="ADAL" clId="{0BD9064F-7CC0-4B6A-99FA-EAD4EC6606EA}" dt="2023-12-01T09:26:18.098" v="3510"/>
        <pc:sldMkLst>
          <pc:docMk/>
          <pc:sldMk cId="0" sldId="401"/>
        </pc:sldMkLst>
      </pc:sldChg>
      <pc:sldChg chg="new del">
        <pc:chgData name="Josefina Mavrou" userId="92db4def-a981-4a79-b8cf-bbe0dd2d2efd" providerId="ADAL" clId="{0BD9064F-7CC0-4B6A-99FA-EAD4EC6606EA}" dt="2023-11-30T12:36:51.437" v="3292" actId="2696"/>
        <pc:sldMkLst>
          <pc:docMk/>
          <pc:sldMk cId="899197289" sldId="401"/>
        </pc:sldMkLst>
      </pc:sldChg>
      <pc:sldChg chg="addSp delSp modSp del mod">
        <pc:chgData name="Josefina Mavrou" userId="92db4def-a981-4a79-b8cf-bbe0dd2d2efd" providerId="ADAL" clId="{0BD9064F-7CC0-4B6A-99FA-EAD4EC6606EA}" dt="2023-11-30T13:00:40.187" v="3314"/>
        <pc:sldMkLst>
          <pc:docMk/>
          <pc:sldMk cId="4128760750" sldId="401"/>
        </pc:sldMkLst>
        <pc:spChg chg="add del mod">
          <ac:chgData name="Josefina Mavrou" userId="92db4def-a981-4a79-b8cf-bbe0dd2d2efd" providerId="ADAL" clId="{0BD9064F-7CC0-4B6A-99FA-EAD4EC6606EA}" dt="2023-11-30T13:00:39.746" v="3313" actId="478"/>
          <ac:spMkLst>
            <pc:docMk/>
            <pc:sldMk cId="4128760750" sldId="401"/>
            <ac:spMk id="3" creationId="{2FBF4B88-D2AC-5C4F-CF5F-A6A82B3540FD}"/>
          </ac:spMkLst>
        </pc:spChg>
        <pc:spChg chg="add del mod">
          <ac:chgData name="Josefina Mavrou" userId="92db4def-a981-4a79-b8cf-bbe0dd2d2efd" providerId="ADAL" clId="{0BD9064F-7CC0-4B6A-99FA-EAD4EC6606EA}" dt="2023-11-30T13:00:38.989" v="3312" actId="478"/>
          <ac:spMkLst>
            <pc:docMk/>
            <pc:sldMk cId="4128760750" sldId="401"/>
            <ac:spMk id="5" creationId="{3EF0B334-C3A5-036F-5400-0825D377209D}"/>
          </ac:spMkLst>
        </pc:spChg>
        <pc:spChg chg="add del">
          <ac:chgData name="Josefina Mavrou" userId="92db4def-a981-4a79-b8cf-bbe0dd2d2efd" providerId="ADAL" clId="{0BD9064F-7CC0-4B6A-99FA-EAD4EC6606EA}" dt="2023-11-30T13:00:39.746" v="3313" actId="478"/>
          <ac:spMkLst>
            <pc:docMk/>
            <pc:sldMk cId="4128760750" sldId="401"/>
            <ac:spMk id="1033" creationId="{00000000-0000-0000-0000-000000000000}"/>
          </ac:spMkLst>
        </pc:spChg>
        <pc:spChg chg="add del mod">
          <ac:chgData name="Josefina Mavrou" userId="92db4def-a981-4a79-b8cf-bbe0dd2d2efd" providerId="ADAL" clId="{0BD9064F-7CC0-4B6A-99FA-EAD4EC6606EA}" dt="2023-11-30T13:00:38.537" v="3309" actId="20577"/>
          <ac:spMkLst>
            <pc:docMk/>
            <pc:sldMk cId="4128760750" sldId="401"/>
            <ac:spMk id="1034" creationId="{00000000-0000-0000-0000-000000000000}"/>
          </ac:spMkLst>
        </pc:spChg>
        <pc:spChg chg="add del">
          <ac:chgData name="Josefina Mavrou" userId="92db4def-a981-4a79-b8cf-bbe0dd2d2efd" providerId="ADAL" clId="{0BD9064F-7CC0-4B6A-99FA-EAD4EC6606EA}" dt="2023-11-30T13:00:38.989" v="3312" actId="478"/>
          <ac:spMkLst>
            <pc:docMk/>
            <pc:sldMk cId="4128760750" sldId="401"/>
            <ac:spMk id="1035" creationId="{00000000-0000-0000-0000-000000000000}"/>
          </ac:spMkLst>
        </pc:spChg>
        <pc:picChg chg="mod">
          <ac:chgData name="Josefina Mavrou" userId="92db4def-a981-4a79-b8cf-bbe0dd2d2efd" providerId="ADAL" clId="{0BD9064F-7CC0-4B6A-99FA-EAD4EC6606EA}" dt="2023-11-30T13:00:12.928" v="3301" actId="1076"/>
          <ac:picMkLst>
            <pc:docMk/>
            <pc:sldMk cId="4128760750" sldId="401"/>
            <ac:picMk id="1041" creationId="{00000000-0000-0000-0000-000000000000}"/>
          </ac:picMkLst>
        </pc:picChg>
      </pc:sldChg>
      <pc:sldChg chg="del">
        <pc:chgData name="Josefina Mavrou" userId="92db4def-a981-4a79-b8cf-bbe0dd2d2efd" providerId="ADAL" clId="{0BD9064F-7CC0-4B6A-99FA-EAD4EC6606EA}" dt="2023-12-01T09:26:18.098" v="3510"/>
        <pc:sldMkLst>
          <pc:docMk/>
          <pc:sldMk cId="0" sldId="402"/>
        </pc:sldMkLst>
      </pc:sldChg>
      <pc:sldChg chg="new del">
        <pc:chgData name="Josefina Mavrou" userId="92db4def-a981-4a79-b8cf-bbe0dd2d2efd" providerId="ADAL" clId="{0BD9064F-7CC0-4B6A-99FA-EAD4EC6606EA}" dt="2023-11-30T12:36:51.437" v="3292" actId="2696"/>
        <pc:sldMkLst>
          <pc:docMk/>
          <pc:sldMk cId="625201155" sldId="402"/>
        </pc:sldMkLst>
      </pc:sldChg>
      <pc:sldChg chg="del">
        <pc:chgData name="Josefina Mavrou" userId="92db4def-a981-4a79-b8cf-bbe0dd2d2efd" providerId="ADAL" clId="{0BD9064F-7CC0-4B6A-99FA-EAD4EC6606EA}" dt="2023-12-01T09:26:18.098" v="3510"/>
        <pc:sldMkLst>
          <pc:docMk/>
          <pc:sldMk cId="0" sldId="403"/>
        </pc:sldMkLst>
      </pc:sldChg>
      <pc:sldChg chg="new del">
        <pc:chgData name="Josefina Mavrou" userId="92db4def-a981-4a79-b8cf-bbe0dd2d2efd" providerId="ADAL" clId="{0BD9064F-7CC0-4B6A-99FA-EAD4EC6606EA}" dt="2023-11-30T12:36:51.437" v="3292" actId="2696"/>
        <pc:sldMkLst>
          <pc:docMk/>
          <pc:sldMk cId="3104661347" sldId="403"/>
        </pc:sldMkLst>
      </pc:sldChg>
      <pc:sldChg chg="del">
        <pc:chgData name="Josefina Mavrou" userId="92db4def-a981-4a79-b8cf-bbe0dd2d2efd" providerId="ADAL" clId="{0BD9064F-7CC0-4B6A-99FA-EAD4EC6606EA}" dt="2023-12-01T09:26:18.098" v="3510"/>
        <pc:sldMkLst>
          <pc:docMk/>
          <pc:sldMk cId="0" sldId="404"/>
        </pc:sldMkLst>
      </pc:sldChg>
      <pc:sldChg chg="del">
        <pc:chgData name="Josefina Mavrou" userId="92db4def-a981-4a79-b8cf-bbe0dd2d2efd" providerId="ADAL" clId="{0BD9064F-7CC0-4B6A-99FA-EAD4EC6606EA}" dt="2023-12-01T09:26:18.098" v="3510"/>
        <pc:sldMkLst>
          <pc:docMk/>
          <pc:sldMk cId="0" sldId="405"/>
        </pc:sldMkLst>
      </pc:sldChg>
      <pc:sldChg chg="del">
        <pc:chgData name="Josefina Mavrou" userId="92db4def-a981-4a79-b8cf-bbe0dd2d2efd" providerId="ADAL" clId="{0BD9064F-7CC0-4B6A-99FA-EAD4EC6606EA}" dt="2023-12-01T09:26:18.098" v="3510"/>
        <pc:sldMkLst>
          <pc:docMk/>
          <pc:sldMk cId="0" sldId="406"/>
        </pc:sldMkLst>
      </pc:sldChg>
      <pc:sldChg chg="del">
        <pc:chgData name="Josefina Mavrou" userId="92db4def-a981-4a79-b8cf-bbe0dd2d2efd" providerId="ADAL" clId="{0BD9064F-7CC0-4B6A-99FA-EAD4EC6606EA}" dt="2023-12-01T09:26:18.098" v="3510"/>
        <pc:sldMkLst>
          <pc:docMk/>
          <pc:sldMk cId="0" sldId="407"/>
        </pc:sldMkLst>
      </pc:sldChg>
      <pc:sldChg chg="del">
        <pc:chgData name="Josefina Mavrou" userId="92db4def-a981-4a79-b8cf-bbe0dd2d2efd" providerId="ADAL" clId="{0BD9064F-7CC0-4B6A-99FA-EAD4EC6606EA}" dt="2023-12-01T09:26:18.098" v="3510"/>
        <pc:sldMkLst>
          <pc:docMk/>
          <pc:sldMk cId="0" sldId="408"/>
        </pc:sldMkLst>
      </pc:sldChg>
      <pc:sldChg chg="del">
        <pc:chgData name="Josefina Mavrou" userId="92db4def-a981-4a79-b8cf-bbe0dd2d2efd" providerId="ADAL" clId="{0BD9064F-7CC0-4B6A-99FA-EAD4EC6606EA}" dt="2023-12-01T09:26:18.098" v="3510"/>
        <pc:sldMkLst>
          <pc:docMk/>
          <pc:sldMk cId="0" sldId="409"/>
        </pc:sldMkLst>
      </pc:sldChg>
      <pc:sldChg chg="del">
        <pc:chgData name="Josefina Mavrou" userId="92db4def-a981-4a79-b8cf-bbe0dd2d2efd" providerId="ADAL" clId="{0BD9064F-7CC0-4B6A-99FA-EAD4EC6606EA}" dt="2023-12-01T09:26:18.098" v="3510"/>
        <pc:sldMkLst>
          <pc:docMk/>
          <pc:sldMk cId="0" sldId="410"/>
        </pc:sldMkLst>
      </pc:sldChg>
      <pc:sldChg chg="del">
        <pc:chgData name="Josefina Mavrou" userId="92db4def-a981-4a79-b8cf-bbe0dd2d2efd" providerId="ADAL" clId="{0BD9064F-7CC0-4B6A-99FA-EAD4EC6606EA}" dt="2023-12-01T09:26:18.098" v="3510"/>
        <pc:sldMkLst>
          <pc:docMk/>
          <pc:sldMk cId="0" sldId="411"/>
        </pc:sldMkLst>
      </pc:sldChg>
      <pc:sldChg chg="del">
        <pc:chgData name="Josefina Mavrou" userId="92db4def-a981-4a79-b8cf-bbe0dd2d2efd" providerId="ADAL" clId="{0BD9064F-7CC0-4B6A-99FA-EAD4EC6606EA}" dt="2023-12-01T09:26:18.098" v="3510"/>
        <pc:sldMkLst>
          <pc:docMk/>
          <pc:sldMk cId="0" sldId="412"/>
        </pc:sldMkLst>
      </pc:sldChg>
      <pc:sldChg chg="del">
        <pc:chgData name="Josefina Mavrou" userId="92db4def-a981-4a79-b8cf-bbe0dd2d2efd" providerId="ADAL" clId="{0BD9064F-7CC0-4B6A-99FA-EAD4EC6606EA}" dt="2023-12-01T09:26:18.098" v="3510"/>
        <pc:sldMkLst>
          <pc:docMk/>
          <pc:sldMk cId="0" sldId="413"/>
        </pc:sldMkLst>
      </pc:sldChg>
      <pc:sldChg chg="del">
        <pc:chgData name="Josefina Mavrou" userId="92db4def-a981-4a79-b8cf-bbe0dd2d2efd" providerId="ADAL" clId="{0BD9064F-7CC0-4B6A-99FA-EAD4EC6606EA}" dt="2023-12-01T09:26:18.098" v="3510"/>
        <pc:sldMkLst>
          <pc:docMk/>
          <pc:sldMk cId="0" sldId="414"/>
        </pc:sldMkLst>
      </pc:sldChg>
      <pc:sldChg chg="del">
        <pc:chgData name="Josefina Mavrou" userId="92db4def-a981-4a79-b8cf-bbe0dd2d2efd" providerId="ADAL" clId="{0BD9064F-7CC0-4B6A-99FA-EAD4EC6606EA}" dt="2023-12-01T09:26:18.098" v="3510"/>
        <pc:sldMkLst>
          <pc:docMk/>
          <pc:sldMk cId="0" sldId="415"/>
        </pc:sldMkLst>
      </pc:sldChg>
      <pc:sldChg chg="del">
        <pc:chgData name="Josefina Mavrou" userId="92db4def-a981-4a79-b8cf-bbe0dd2d2efd" providerId="ADAL" clId="{0BD9064F-7CC0-4B6A-99FA-EAD4EC6606EA}" dt="2023-12-01T09:26:18.098" v="3510"/>
        <pc:sldMkLst>
          <pc:docMk/>
          <pc:sldMk cId="0" sldId="416"/>
        </pc:sldMkLst>
      </pc:sldChg>
      <pc:sldChg chg="del">
        <pc:chgData name="Josefina Mavrou" userId="92db4def-a981-4a79-b8cf-bbe0dd2d2efd" providerId="ADAL" clId="{0BD9064F-7CC0-4B6A-99FA-EAD4EC6606EA}" dt="2023-12-01T09:26:18.098" v="3510"/>
        <pc:sldMkLst>
          <pc:docMk/>
          <pc:sldMk cId="0" sldId="417"/>
        </pc:sldMkLst>
      </pc:sldChg>
      <pc:sldChg chg="del">
        <pc:chgData name="Josefina Mavrou" userId="92db4def-a981-4a79-b8cf-bbe0dd2d2efd" providerId="ADAL" clId="{0BD9064F-7CC0-4B6A-99FA-EAD4EC6606EA}" dt="2023-12-01T09:26:18.098" v="3510"/>
        <pc:sldMkLst>
          <pc:docMk/>
          <pc:sldMk cId="0" sldId="418"/>
        </pc:sldMkLst>
      </pc:sldChg>
      <pc:sldChg chg="del">
        <pc:chgData name="Josefina Mavrou" userId="92db4def-a981-4a79-b8cf-bbe0dd2d2efd" providerId="ADAL" clId="{0BD9064F-7CC0-4B6A-99FA-EAD4EC6606EA}" dt="2023-12-01T09:26:18.098" v="3510"/>
        <pc:sldMkLst>
          <pc:docMk/>
          <pc:sldMk cId="0" sldId="419"/>
        </pc:sldMkLst>
      </pc:sldChg>
      <pc:sldChg chg="del">
        <pc:chgData name="Josefina Mavrou" userId="92db4def-a981-4a79-b8cf-bbe0dd2d2efd" providerId="ADAL" clId="{0BD9064F-7CC0-4B6A-99FA-EAD4EC6606EA}" dt="2023-12-01T09:26:18.098" v="3510"/>
        <pc:sldMkLst>
          <pc:docMk/>
          <pc:sldMk cId="0" sldId="420"/>
        </pc:sldMkLst>
      </pc:sldChg>
      <pc:sldChg chg="del">
        <pc:chgData name="Josefina Mavrou" userId="92db4def-a981-4a79-b8cf-bbe0dd2d2efd" providerId="ADAL" clId="{0BD9064F-7CC0-4B6A-99FA-EAD4EC6606EA}" dt="2023-12-01T09:26:18.098" v="3510"/>
        <pc:sldMkLst>
          <pc:docMk/>
          <pc:sldMk cId="0" sldId="421"/>
        </pc:sldMkLst>
      </pc:sldChg>
      <pc:sldChg chg="del">
        <pc:chgData name="Josefina Mavrou" userId="92db4def-a981-4a79-b8cf-bbe0dd2d2efd" providerId="ADAL" clId="{0BD9064F-7CC0-4B6A-99FA-EAD4EC6606EA}" dt="2023-12-01T09:26:18.098" v="3510"/>
        <pc:sldMkLst>
          <pc:docMk/>
          <pc:sldMk cId="0" sldId="422"/>
        </pc:sldMkLst>
      </pc:sldChg>
      <pc:sldChg chg="del">
        <pc:chgData name="Josefina Mavrou" userId="92db4def-a981-4a79-b8cf-bbe0dd2d2efd" providerId="ADAL" clId="{0BD9064F-7CC0-4B6A-99FA-EAD4EC6606EA}" dt="2023-12-01T09:26:18.098" v="3510"/>
        <pc:sldMkLst>
          <pc:docMk/>
          <pc:sldMk cId="0" sldId="423"/>
        </pc:sldMkLst>
      </pc:sldChg>
      <pc:sldChg chg="del">
        <pc:chgData name="Josefina Mavrou" userId="92db4def-a981-4a79-b8cf-bbe0dd2d2efd" providerId="ADAL" clId="{0BD9064F-7CC0-4B6A-99FA-EAD4EC6606EA}" dt="2023-12-01T09:26:18.098" v="3510"/>
        <pc:sldMkLst>
          <pc:docMk/>
          <pc:sldMk cId="0" sldId="424"/>
        </pc:sldMkLst>
      </pc:sldChg>
      <pc:sldChg chg="del">
        <pc:chgData name="Josefina Mavrou" userId="92db4def-a981-4a79-b8cf-bbe0dd2d2efd" providerId="ADAL" clId="{0BD9064F-7CC0-4B6A-99FA-EAD4EC6606EA}" dt="2023-12-01T09:26:18.098" v="3510"/>
        <pc:sldMkLst>
          <pc:docMk/>
          <pc:sldMk cId="0" sldId="425"/>
        </pc:sldMkLst>
      </pc:sldChg>
      <pc:sldChg chg="del">
        <pc:chgData name="Josefina Mavrou" userId="92db4def-a981-4a79-b8cf-bbe0dd2d2efd" providerId="ADAL" clId="{0BD9064F-7CC0-4B6A-99FA-EAD4EC6606EA}" dt="2023-12-01T09:26:18.098" v="3510"/>
        <pc:sldMkLst>
          <pc:docMk/>
          <pc:sldMk cId="0" sldId="426"/>
        </pc:sldMkLst>
      </pc:sldChg>
      <pc:sldChg chg="del">
        <pc:chgData name="Josefina Mavrou" userId="92db4def-a981-4a79-b8cf-bbe0dd2d2efd" providerId="ADAL" clId="{0BD9064F-7CC0-4B6A-99FA-EAD4EC6606EA}" dt="2023-12-01T09:26:18.098" v="3510"/>
        <pc:sldMkLst>
          <pc:docMk/>
          <pc:sldMk cId="0" sldId="427"/>
        </pc:sldMkLst>
      </pc:sldChg>
      <pc:sldChg chg="del">
        <pc:chgData name="Josefina Mavrou" userId="92db4def-a981-4a79-b8cf-bbe0dd2d2efd" providerId="ADAL" clId="{0BD9064F-7CC0-4B6A-99FA-EAD4EC6606EA}" dt="2023-12-01T09:26:18.098" v="3510"/>
        <pc:sldMkLst>
          <pc:docMk/>
          <pc:sldMk cId="0" sldId="428"/>
        </pc:sldMkLst>
      </pc:sldChg>
      <pc:sldChg chg="del">
        <pc:chgData name="Josefina Mavrou" userId="92db4def-a981-4a79-b8cf-bbe0dd2d2efd" providerId="ADAL" clId="{0BD9064F-7CC0-4B6A-99FA-EAD4EC6606EA}" dt="2023-12-01T09:26:18.098" v="3510"/>
        <pc:sldMkLst>
          <pc:docMk/>
          <pc:sldMk cId="0" sldId="429"/>
        </pc:sldMkLst>
      </pc:sldChg>
      <pc:sldChg chg="del">
        <pc:chgData name="Josefina Mavrou" userId="92db4def-a981-4a79-b8cf-bbe0dd2d2efd" providerId="ADAL" clId="{0BD9064F-7CC0-4B6A-99FA-EAD4EC6606EA}" dt="2023-12-01T09:26:18.098" v="3510"/>
        <pc:sldMkLst>
          <pc:docMk/>
          <pc:sldMk cId="0" sldId="430"/>
        </pc:sldMkLst>
      </pc:sldChg>
      <pc:sldChg chg="del">
        <pc:chgData name="Josefina Mavrou" userId="92db4def-a981-4a79-b8cf-bbe0dd2d2efd" providerId="ADAL" clId="{0BD9064F-7CC0-4B6A-99FA-EAD4EC6606EA}" dt="2023-12-01T09:26:18.098" v="3510"/>
        <pc:sldMkLst>
          <pc:docMk/>
          <pc:sldMk cId="0" sldId="431"/>
        </pc:sldMkLst>
      </pc:sldChg>
      <pc:sldChg chg="del">
        <pc:chgData name="Josefina Mavrou" userId="92db4def-a981-4a79-b8cf-bbe0dd2d2efd" providerId="ADAL" clId="{0BD9064F-7CC0-4B6A-99FA-EAD4EC6606EA}" dt="2023-12-01T09:26:18.098" v="3510"/>
        <pc:sldMkLst>
          <pc:docMk/>
          <pc:sldMk cId="0" sldId="432"/>
        </pc:sldMkLst>
      </pc:sldChg>
      <pc:sldChg chg="del">
        <pc:chgData name="Josefina Mavrou" userId="92db4def-a981-4a79-b8cf-bbe0dd2d2efd" providerId="ADAL" clId="{0BD9064F-7CC0-4B6A-99FA-EAD4EC6606EA}" dt="2023-12-01T09:26:18.098" v="3510"/>
        <pc:sldMkLst>
          <pc:docMk/>
          <pc:sldMk cId="0" sldId="433"/>
        </pc:sldMkLst>
      </pc:sldChg>
      <pc:sldChg chg="del">
        <pc:chgData name="Josefina Mavrou" userId="92db4def-a981-4a79-b8cf-bbe0dd2d2efd" providerId="ADAL" clId="{0BD9064F-7CC0-4B6A-99FA-EAD4EC6606EA}" dt="2023-12-01T09:26:18.098" v="3510"/>
        <pc:sldMkLst>
          <pc:docMk/>
          <pc:sldMk cId="0" sldId="434"/>
        </pc:sldMkLst>
      </pc:sldChg>
      <pc:sldChg chg="del">
        <pc:chgData name="Josefina Mavrou" userId="92db4def-a981-4a79-b8cf-bbe0dd2d2efd" providerId="ADAL" clId="{0BD9064F-7CC0-4B6A-99FA-EAD4EC6606EA}" dt="2023-12-01T09:26:18.098" v="3510"/>
        <pc:sldMkLst>
          <pc:docMk/>
          <pc:sldMk cId="0" sldId="435"/>
        </pc:sldMkLst>
      </pc:sldChg>
      <pc:sldChg chg="del">
        <pc:chgData name="Josefina Mavrou" userId="92db4def-a981-4a79-b8cf-bbe0dd2d2efd" providerId="ADAL" clId="{0BD9064F-7CC0-4B6A-99FA-EAD4EC6606EA}" dt="2023-12-01T09:26:18.098" v="3510"/>
        <pc:sldMkLst>
          <pc:docMk/>
          <pc:sldMk cId="0" sldId="436"/>
        </pc:sldMkLst>
      </pc:sldChg>
      <pc:sldChg chg="del">
        <pc:chgData name="Josefina Mavrou" userId="92db4def-a981-4a79-b8cf-bbe0dd2d2efd" providerId="ADAL" clId="{0BD9064F-7CC0-4B6A-99FA-EAD4EC6606EA}" dt="2023-12-01T09:26:18.098" v="3510"/>
        <pc:sldMkLst>
          <pc:docMk/>
          <pc:sldMk cId="0" sldId="437"/>
        </pc:sldMkLst>
      </pc:sldChg>
      <pc:sldChg chg="del">
        <pc:chgData name="Josefina Mavrou" userId="92db4def-a981-4a79-b8cf-bbe0dd2d2efd" providerId="ADAL" clId="{0BD9064F-7CC0-4B6A-99FA-EAD4EC6606EA}" dt="2023-12-01T09:26:18.098" v="3510"/>
        <pc:sldMkLst>
          <pc:docMk/>
          <pc:sldMk cId="0" sldId="438"/>
        </pc:sldMkLst>
      </pc:sldChg>
      <pc:sldChg chg="del">
        <pc:chgData name="Josefina Mavrou" userId="92db4def-a981-4a79-b8cf-bbe0dd2d2efd" providerId="ADAL" clId="{0BD9064F-7CC0-4B6A-99FA-EAD4EC6606EA}" dt="2023-12-01T09:26:18.098" v="3510"/>
        <pc:sldMkLst>
          <pc:docMk/>
          <pc:sldMk cId="0" sldId="439"/>
        </pc:sldMkLst>
      </pc:sldChg>
      <pc:sldChg chg="del">
        <pc:chgData name="Josefina Mavrou" userId="92db4def-a981-4a79-b8cf-bbe0dd2d2efd" providerId="ADAL" clId="{0BD9064F-7CC0-4B6A-99FA-EAD4EC6606EA}" dt="2023-12-01T09:26:18.098" v="3510"/>
        <pc:sldMkLst>
          <pc:docMk/>
          <pc:sldMk cId="0" sldId="440"/>
        </pc:sldMkLst>
      </pc:sldChg>
      <pc:sldChg chg="del">
        <pc:chgData name="Josefina Mavrou" userId="92db4def-a981-4a79-b8cf-bbe0dd2d2efd" providerId="ADAL" clId="{0BD9064F-7CC0-4B6A-99FA-EAD4EC6606EA}" dt="2023-12-01T09:26:18.098" v="3510"/>
        <pc:sldMkLst>
          <pc:docMk/>
          <pc:sldMk cId="0" sldId="441"/>
        </pc:sldMkLst>
      </pc:sldChg>
      <pc:sldChg chg="del">
        <pc:chgData name="Josefina Mavrou" userId="92db4def-a981-4a79-b8cf-bbe0dd2d2efd" providerId="ADAL" clId="{0BD9064F-7CC0-4B6A-99FA-EAD4EC6606EA}" dt="2023-12-01T09:26:18.098" v="3510"/>
        <pc:sldMkLst>
          <pc:docMk/>
          <pc:sldMk cId="0" sldId="442"/>
        </pc:sldMkLst>
      </pc:sldChg>
      <pc:sldChg chg="del">
        <pc:chgData name="Josefina Mavrou" userId="92db4def-a981-4a79-b8cf-bbe0dd2d2efd" providerId="ADAL" clId="{0BD9064F-7CC0-4B6A-99FA-EAD4EC6606EA}" dt="2023-12-01T09:26:18.098" v="3510"/>
        <pc:sldMkLst>
          <pc:docMk/>
          <pc:sldMk cId="0" sldId="443"/>
        </pc:sldMkLst>
      </pc:sldChg>
      <pc:sldChg chg="del">
        <pc:chgData name="Josefina Mavrou" userId="92db4def-a981-4a79-b8cf-bbe0dd2d2efd" providerId="ADAL" clId="{0BD9064F-7CC0-4B6A-99FA-EAD4EC6606EA}" dt="2023-12-01T09:26:18.098" v="3510"/>
        <pc:sldMkLst>
          <pc:docMk/>
          <pc:sldMk cId="0" sldId="444"/>
        </pc:sldMkLst>
      </pc:sldChg>
      <pc:sldChg chg="del">
        <pc:chgData name="Josefina Mavrou" userId="92db4def-a981-4a79-b8cf-bbe0dd2d2efd" providerId="ADAL" clId="{0BD9064F-7CC0-4B6A-99FA-EAD4EC6606EA}" dt="2023-12-01T09:26:18.098" v="3510"/>
        <pc:sldMkLst>
          <pc:docMk/>
          <pc:sldMk cId="0" sldId="445"/>
        </pc:sldMkLst>
      </pc:sldChg>
      <pc:sldChg chg="del">
        <pc:chgData name="Josefina Mavrou" userId="92db4def-a981-4a79-b8cf-bbe0dd2d2efd" providerId="ADAL" clId="{0BD9064F-7CC0-4B6A-99FA-EAD4EC6606EA}" dt="2023-12-01T09:26:18.098" v="3510"/>
        <pc:sldMkLst>
          <pc:docMk/>
          <pc:sldMk cId="0" sldId="446"/>
        </pc:sldMkLst>
      </pc:sldChg>
      <pc:sldChg chg="del">
        <pc:chgData name="Josefina Mavrou" userId="92db4def-a981-4a79-b8cf-bbe0dd2d2efd" providerId="ADAL" clId="{0BD9064F-7CC0-4B6A-99FA-EAD4EC6606EA}" dt="2023-12-01T09:26:18.098" v="3510"/>
        <pc:sldMkLst>
          <pc:docMk/>
          <pc:sldMk cId="0" sldId="447"/>
        </pc:sldMkLst>
      </pc:sldChg>
      <pc:sldChg chg="del">
        <pc:chgData name="Josefina Mavrou" userId="92db4def-a981-4a79-b8cf-bbe0dd2d2efd" providerId="ADAL" clId="{0BD9064F-7CC0-4B6A-99FA-EAD4EC6606EA}" dt="2023-12-01T09:26:18.098" v="3510"/>
        <pc:sldMkLst>
          <pc:docMk/>
          <pc:sldMk cId="0" sldId="448"/>
        </pc:sldMkLst>
      </pc:sldChg>
      <pc:sldChg chg="del">
        <pc:chgData name="Josefina Mavrou" userId="92db4def-a981-4a79-b8cf-bbe0dd2d2efd" providerId="ADAL" clId="{0BD9064F-7CC0-4B6A-99FA-EAD4EC6606EA}" dt="2023-12-01T09:26:18.098" v="3510"/>
        <pc:sldMkLst>
          <pc:docMk/>
          <pc:sldMk cId="0" sldId="449"/>
        </pc:sldMkLst>
      </pc:sldChg>
      <pc:sldChg chg="del">
        <pc:chgData name="Josefina Mavrou" userId="92db4def-a981-4a79-b8cf-bbe0dd2d2efd" providerId="ADAL" clId="{0BD9064F-7CC0-4B6A-99FA-EAD4EC6606EA}" dt="2023-12-01T09:26:18.098" v="3510"/>
        <pc:sldMkLst>
          <pc:docMk/>
          <pc:sldMk cId="0" sldId="450"/>
        </pc:sldMkLst>
      </pc:sldChg>
      <pc:sldChg chg="del">
        <pc:chgData name="Josefina Mavrou" userId="92db4def-a981-4a79-b8cf-bbe0dd2d2efd" providerId="ADAL" clId="{0BD9064F-7CC0-4B6A-99FA-EAD4EC6606EA}" dt="2023-12-01T09:26:18.098" v="3510"/>
        <pc:sldMkLst>
          <pc:docMk/>
          <pc:sldMk cId="0" sldId="451"/>
        </pc:sldMkLst>
      </pc:sldChg>
      <pc:sldChg chg="del">
        <pc:chgData name="Josefina Mavrou" userId="92db4def-a981-4a79-b8cf-bbe0dd2d2efd" providerId="ADAL" clId="{0BD9064F-7CC0-4B6A-99FA-EAD4EC6606EA}" dt="2023-12-01T09:26:18.098" v="3510"/>
        <pc:sldMkLst>
          <pc:docMk/>
          <pc:sldMk cId="0" sldId="452"/>
        </pc:sldMkLst>
      </pc:sldChg>
      <pc:sldChg chg="del">
        <pc:chgData name="Josefina Mavrou" userId="92db4def-a981-4a79-b8cf-bbe0dd2d2efd" providerId="ADAL" clId="{0BD9064F-7CC0-4B6A-99FA-EAD4EC6606EA}" dt="2023-12-01T09:26:18.098" v="3510"/>
        <pc:sldMkLst>
          <pc:docMk/>
          <pc:sldMk cId="0" sldId="453"/>
        </pc:sldMkLst>
      </pc:sldChg>
      <pc:sldChg chg="del">
        <pc:chgData name="Josefina Mavrou" userId="92db4def-a981-4a79-b8cf-bbe0dd2d2efd" providerId="ADAL" clId="{0BD9064F-7CC0-4B6A-99FA-EAD4EC6606EA}" dt="2023-12-01T09:26:18.098" v="3510"/>
        <pc:sldMkLst>
          <pc:docMk/>
          <pc:sldMk cId="0" sldId="454"/>
        </pc:sldMkLst>
      </pc:sldChg>
      <pc:sldChg chg="del">
        <pc:chgData name="Josefina Mavrou" userId="92db4def-a981-4a79-b8cf-bbe0dd2d2efd" providerId="ADAL" clId="{0BD9064F-7CC0-4B6A-99FA-EAD4EC6606EA}" dt="2023-12-01T09:26:18.098" v="3510"/>
        <pc:sldMkLst>
          <pc:docMk/>
          <pc:sldMk cId="0" sldId="455"/>
        </pc:sldMkLst>
      </pc:sldChg>
      <pc:sldChg chg="del">
        <pc:chgData name="Josefina Mavrou" userId="92db4def-a981-4a79-b8cf-bbe0dd2d2efd" providerId="ADAL" clId="{0BD9064F-7CC0-4B6A-99FA-EAD4EC6606EA}" dt="2023-12-01T09:26:18.098" v="3510"/>
        <pc:sldMkLst>
          <pc:docMk/>
          <pc:sldMk cId="0" sldId="456"/>
        </pc:sldMkLst>
      </pc:sldChg>
      <pc:sldChg chg="del">
        <pc:chgData name="Josefina Mavrou" userId="92db4def-a981-4a79-b8cf-bbe0dd2d2efd" providerId="ADAL" clId="{0BD9064F-7CC0-4B6A-99FA-EAD4EC6606EA}" dt="2023-12-01T09:26:18.098" v="3510"/>
        <pc:sldMkLst>
          <pc:docMk/>
          <pc:sldMk cId="0" sldId="457"/>
        </pc:sldMkLst>
      </pc:sldChg>
      <pc:sldChg chg="del">
        <pc:chgData name="Josefina Mavrou" userId="92db4def-a981-4a79-b8cf-bbe0dd2d2efd" providerId="ADAL" clId="{0BD9064F-7CC0-4B6A-99FA-EAD4EC6606EA}" dt="2023-12-01T09:26:18.098" v="3510"/>
        <pc:sldMkLst>
          <pc:docMk/>
          <pc:sldMk cId="0" sldId="458"/>
        </pc:sldMkLst>
      </pc:sldChg>
      <pc:sldChg chg="del">
        <pc:chgData name="Josefina Mavrou" userId="92db4def-a981-4a79-b8cf-bbe0dd2d2efd" providerId="ADAL" clId="{0BD9064F-7CC0-4B6A-99FA-EAD4EC6606EA}" dt="2023-12-01T09:26:18.098" v="3510"/>
        <pc:sldMkLst>
          <pc:docMk/>
          <pc:sldMk cId="0" sldId="459"/>
        </pc:sldMkLst>
      </pc:sldChg>
      <pc:sldChg chg="del">
        <pc:chgData name="Josefina Mavrou" userId="92db4def-a981-4a79-b8cf-bbe0dd2d2efd" providerId="ADAL" clId="{0BD9064F-7CC0-4B6A-99FA-EAD4EC6606EA}" dt="2023-12-01T09:26:18.098" v="3510"/>
        <pc:sldMkLst>
          <pc:docMk/>
          <pc:sldMk cId="0" sldId="460"/>
        </pc:sldMkLst>
      </pc:sldChg>
      <pc:sldChg chg="del">
        <pc:chgData name="Josefina Mavrou" userId="92db4def-a981-4a79-b8cf-bbe0dd2d2efd" providerId="ADAL" clId="{0BD9064F-7CC0-4B6A-99FA-EAD4EC6606EA}" dt="2023-12-01T09:26:18.098" v="3510"/>
        <pc:sldMkLst>
          <pc:docMk/>
          <pc:sldMk cId="0" sldId="461"/>
        </pc:sldMkLst>
      </pc:sldChg>
      <pc:sldChg chg="del">
        <pc:chgData name="Josefina Mavrou" userId="92db4def-a981-4a79-b8cf-bbe0dd2d2efd" providerId="ADAL" clId="{0BD9064F-7CC0-4B6A-99FA-EAD4EC6606EA}" dt="2023-12-01T09:26:18.098" v="3510"/>
        <pc:sldMkLst>
          <pc:docMk/>
          <pc:sldMk cId="0" sldId="462"/>
        </pc:sldMkLst>
      </pc:sldChg>
      <pc:sldChg chg="del">
        <pc:chgData name="Josefina Mavrou" userId="92db4def-a981-4a79-b8cf-bbe0dd2d2efd" providerId="ADAL" clId="{0BD9064F-7CC0-4B6A-99FA-EAD4EC6606EA}" dt="2023-12-01T09:26:18.098" v="3510"/>
        <pc:sldMkLst>
          <pc:docMk/>
          <pc:sldMk cId="0" sldId="463"/>
        </pc:sldMkLst>
      </pc:sldChg>
      <pc:sldChg chg="del">
        <pc:chgData name="Josefina Mavrou" userId="92db4def-a981-4a79-b8cf-bbe0dd2d2efd" providerId="ADAL" clId="{0BD9064F-7CC0-4B6A-99FA-EAD4EC6606EA}" dt="2023-12-01T09:26:18.098" v="3510"/>
        <pc:sldMkLst>
          <pc:docMk/>
          <pc:sldMk cId="0" sldId="464"/>
        </pc:sldMkLst>
      </pc:sldChg>
      <pc:sldChg chg="del">
        <pc:chgData name="Josefina Mavrou" userId="92db4def-a981-4a79-b8cf-bbe0dd2d2efd" providerId="ADAL" clId="{0BD9064F-7CC0-4B6A-99FA-EAD4EC6606EA}" dt="2023-12-01T09:26:18.098" v="3510"/>
        <pc:sldMkLst>
          <pc:docMk/>
          <pc:sldMk cId="0" sldId="465"/>
        </pc:sldMkLst>
      </pc:sldChg>
      <pc:sldChg chg="del">
        <pc:chgData name="Josefina Mavrou" userId="92db4def-a981-4a79-b8cf-bbe0dd2d2efd" providerId="ADAL" clId="{0BD9064F-7CC0-4B6A-99FA-EAD4EC6606EA}" dt="2023-12-01T09:26:18.098" v="3510"/>
        <pc:sldMkLst>
          <pc:docMk/>
          <pc:sldMk cId="0" sldId="466"/>
        </pc:sldMkLst>
      </pc:sldChg>
      <pc:sldChg chg="del">
        <pc:chgData name="Josefina Mavrou" userId="92db4def-a981-4a79-b8cf-bbe0dd2d2efd" providerId="ADAL" clId="{0BD9064F-7CC0-4B6A-99FA-EAD4EC6606EA}" dt="2023-12-01T09:26:18.098" v="3510"/>
        <pc:sldMkLst>
          <pc:docMk/>
          <pc:sldMk cId="0" sldId="467"/>
        </pc:sldMkLst>
      </pc:sldChg>
      <pc:sldChg chg="del">
        <pc:chgData name="Josefina Mavrou" userId="92db4def-a981-4a79-b8cf-bbe0dd2d2efd" providerId="ADAL" clId="{0BD9064F-7CC0-4B6A-99FA-EAD4EC6606EA}" dt="2023-12-01T09:26:18.098" v="3510"/>
        <pc:sldMkLst>
          <pc:docMk/>
          <pc:sldMk cId="0" sldId="468"/>
        </pc:sldMkLst>
      </pc:sldChg>
      <pc:sldChg chg="del">
        <pc:chgData name="Josefina Mavrou" userId="92db4def-a981-4a79-b8cf-bbe0dd2d2efd" providerId="ADAL" clId="{0BD9064F-7CC0-4B6A-99FA-EAD4EC6606EA}" dt="2023-12-01T09:26:18.098" v="3510"/>
        <pc:sldMkLst>
          <pc:docMk/>
          <pc:sldMk cId="0" sldId="469"/>
        </pc:sldMkLst>
      </pc:sldChg>
    </pc:docChg>
  </pc:docChgLst>
  <pc:docChgLst>
    <pc:chgData name="Josefina Mavrou" userId="92db4def-a981-4a79-b8cf-bbe0dd2d2efd" providerId="ADAL" clId="{1719FE14-AEDB-4A87-B47B-B2CF50E1BD2B}"/>
    <pc:docChg chg="modSld">
      <pc:chgData name="Josefina Mavrou" userId="92db4def-a981-4a79-b8cf-bbe0dd2d2efd" providerId="ADAL" clId="{1719FE14-AEDB-4A87-B47B-B2CF50E1BD2B}" dt="2024-04-23T12:17:35.086" v="207" actId="6549"/>
      <pc:docMkLst>
        <pc:docMk/>
      </pc:docMkLst>
      <pc:sldChg chg="modSp mod">
        <pc:chgData name="Josefina Mavrou" userId="92db4def-a981-4a79-b8cf-bbe0dd2d2efd" providerId="ADAL" clId="{1719FE14-AEDB-4A87-B47B-B2CF50E1BD2B}" dt="2024-04-23T12:14:02.086" v="83" actId="20577"/>
        <pc:sldMkLst>
          <pc:docMk/>
          <pc:sldMk cId="0" sldId="277"/>
        </pc:sldMkLst>
        <pc:spChg chg="mod">
          <ac:chgData name="Josefina Mavrou" userId="92db4def-a981-4a79-b8cf-bbe0dd2d2efd" providerId="ADAL" clId="{1719FE14-AEDB-4A87-B47B-B2CF50E1BD2B}" dt="2024-04-23T12:12:50.655" v="34" actId="6549"/>
          <ac:spMkLst>
            <pc:docMk/>
            <pc:sldMk cId="0" sldId="277"/>
            <ac:spMk id="211" creationId="{00000000-0000-0000-0000-000000000000}"/>
          </ac:spMkLst>
        </pc:spChg>
        <pc:spChg chg="mod">
          <ac:chgData name="Josefina Mavrou" userId="92db4def-a981-4a79-b8cf-bbe0dd2d2efd" providerId="ADAL" clId="{1719FE14-AEDB-4A87-B47B-B2CF50E1BD2B}" dt="2024-04-23T12:14:02.086" v="83" actId="20577"/>
          <ac:spMkLst>
            <pc:docMk/>
            <pc:sldMk cId="0" sldId="277"/>
            <ac:spMk id="212" creationId="{00000000-0000-0000-0000-000000000000}"/>
          </ac:spMkLst>
        </pc:spChg>
      </pc:sldChg>
      <pc:sldChg chg="modSp mod">
        <pc:chgData name="Josefina Mavrou" userId="92db4def-a981-4a79-b8cf-bbe0dd2d2efd" providerId="ADAL" clId="{1719FE14-AEDB-4A87-B47B-B2CF50E1BD2B}" dt="2024-04-23T12:15:30.084" v="144" actId="6549"/>
        <pc:sldMkLst>
          <pc:docMk/>
          <pc:sldMk cId="0" sldId="278"/>
        </pc:sldMkLst>
        <pc:spChg chg="mod">
          <ac:chgData name="Josefina Mavrou" userId="92db4def-a981-4a79-b8cf-bbe0dd2d2efd" providerId="ADAL" clId="{1719FE14-AEDB-4A87-B47B-B2CF50E1BD2B}" dt="2024-04-23T12:15:30.084" v="144" actId="6549"/>
          <ac:spMkLst>
            <pc:docMk/>
            <pc:sldMk cId="0" sldId="278"/>
            <ac:spMk id="236" creationId="{00000000-0000-0000-0000-000000000000}"/>
          </ac:spMkLst>
        </pc:spChg>
      </pc:sldChg>
      <pc:sldChg chg="modSp mod">
        <pc:chgData name="Josefina Mavrou" userId="92db4def-a981-4a79-b8cf-bbe0dd2d2efd" providerId="ADAL" clId="{1719FE14-AEDB-4A87-B47B-B2CF50E1BD2B}" dt="2024-04-23T12:17:35.086" v="207" actId="6549"/>
        <pc:sldMkLst>
          <pc:docMk/>
          <pc:sldMk cId="0" sldId="279"/>
        </pc:sldMkLst>
        <pc:spChg chg="mod">
          <ac:chgData name="Josefina Mavrou" userId="92db4def-a981-4a79-b8cf-bbe0dd2d2efd" providerId="ADAL" clId="{1719FE14-AEDB-4A87-B47B-B2CF50E1BD2B}" dt="2024-04-23T12:17:35.086" v="207" actId="6549"/>
          <ac:spMkLst>
            <pc:docMk/>
            <pc:sldMk cId="0" sldId="279"/>
            <ac:spMk id="251" creationId="{00000000-0000-0000-0000-000000000000}"/>
          </ac:spMkLst>
        </pc:spChg>
      </pc:sldChg>
    </pc:docChg>
  </pc:docChgLst>
  <pc:docChgLst>
    <pc:chgData name="Josefina Mavrou" userId="92db4def-a981-4a79-b8cf-bbe0dd2d2efd" providerId="ADAL" clId="{36338AA7-3A80-407A-AE82-96AC29823F5C}"/>
    <pc:docChg chg="undo custSel modSld">
      <pc:chgData name="Josefina Mavrou" userId="92db4def-a981-4a79-b8cf-bbe0dd2d2efd" providerId="ADAL" clId="{36338AA7-3A80-407A-AE82-96AC29823F5C}" dt="2024-04-02T12:10:25.229" v="22" actId="113"/>
      <pc:docMkLst>
        <pc:docMk/>
      </pc:docMkLst>
      <pc:sldChg chg="modSp mod">
        <pc:chgData name="Josefina Mavrou" userId="92db4def-a981-4a79-b8cf-bbe0dd2d2efd" providerId="ADAL" clId="{36338AA7-3A80-407A-AE82-96AC29823F5C}" dt="2024-03-27T07:42:25.368" v="0" actId="255"/>
        <pc:sldMkLst>
          <pc:docMk/>
          <pc:sldMk cId="0" sldId="284"/>
        </pc:sldMkLst>
        <pc:spChg chg="mod">
          <ac:chgData name="Josefina Mavrou" userId="92db4def-a981-4a79-b8cf-bbe0dd2d2efd" providerId="ADAL" clId="{36338AA7-3A80-407A-AE82-96AC29823F5C}" dt="2024-03-27T07:42:25.368" v="0" actId="255"/>
          <ac:spMkLst>
            <pc:docMk/>
            <pc:sldMk cId="0" sldId="284"/>
            <ac:spMk id="335" creationId="{00000000-0000-0000-0000-000000000000}"/>
          </ac:spMkLst>
        </pc:spChg>
      </pc:sldChg>
      <pc:sldChg chg="addSp delSp modSp mod">
        <pc:chgData name="Josefina Mavrou" userId="92db4def-a981-4a79-b8cf-bbe0dd2d2efd" providerId="ADAL" clId="{36338AA7-3A80-407A-AE82-96AC29823F5C}" dt="2024-04-02T11:11:41.639" v="20" actId="478"/>
        <pc:sldMkLst>
          <pc:docMk/>
          <pc:sldMk cId="0" sldId="362"/>
        </pc:sldMkLst>
        <pc:picChg chg="add del mod">
          <ac:chgData name="Josefina Mavrou" userId="92db4def-a981-4a79-b8cf-bbe0dd2d2efd" providerId="ADAL" clId="{36338AA7-3A80-407A-AE82-96AC29823F5C}" dt="2024-04-02T11:11:40.063" v="13" actId="22"/>
          <ac:picMkLst>
            <pc:docMk/>
            <pc:sldMk cId="0" sldId="362"/>
            <ac:picMk id="3" creationId="{8C368483-78D2-CB12-C0D7-36D5052D29F7}"/>
          </ac:picMkLst>
        </pc:picChg>
        <pc:picChg chg="add del">
          <ac:chgData name="Josefina Mavrou" userId="92db4def-a981-4a79-b8cf-bbe0dd2d2efd" providerId="ADAL" clId="{36338AA7-3A80-407A-AE82-96AC29823F5C}" dt="2024-04-02T11:11:41.639" v="20" actId="478"/>
          <ac:picMkLst>
            <pc:docMk/>
            <pc:sldMk cId="0" sldId="362"/>
            <ac:picMk id="1021" creationId="{00000000-0000-0000-0000-000000000000}"/>
          </ac:picMkLst>
        </pc:picChg>
        <pc:picChg chg="add del">
          <ac:chgData name="Josefina Mavrou" userId="92db4def-a981-4a79-b8cf-bbe0dd2d2efd" providerId="ADAL" clId="{36338AA7-3A80-407A-AE82-96AC29823F5C}" dt="2024-04-02T11:11:41.015" v="16" actId="478"/>
          <ac:picMkLst>
            <pc:docMk/>
            <pc:sldMk cId="0" sldId="362"/>
            <ac:picMk id="1022" creationId="{00000000-0000-0000-0000-000000000000}"/>
          </ac:picMkLst>
        </pc:picChg>
        <pc:picChg chg="add del">
          <ac:chgData name="Josefina Mavrou" userId="92db4def-a981-4a79-b8cf-bbe0dd2d2efd" providerId="ADAL" clId="{36338AA7-3A80-407A-AE82-96AC29823F5C}" dt="2024-04-02T11:11:41.486" v="19" actId="478"/>
          <ac:picMkLst>
            <pc:docMk/>
            <pc:sldMk cId="0" sldId="362"/>
            <ac:picMk id="1023" creationId="{00000000-0000-0000-0000-000000000000}"/>
          </ac:picMkLst>
        </pc:picChg>
        <pc:picChg chg="add del">
          <ac:chgData name="Josefina Mavrou" userId="92db4def-a981-4a79-b8cf-bbe0dd2d2efd" providerId="ADAL" clId="{36338AA7-3A80-407A-AE82-96AC29823F5C}" dt="2024-04-02T11:11:40.863" v="15" actId="478"/>
          <ac:picMkLst>
            <pc:docMk/>
            <pc:sldMk cId="0" sldId="362"/>
            <ac:picMk id="1024" creationId="{00000000-0000-0000-0000-000000000000}"/>
          </ac:picMkLst>
        </pc:picChg>
        <pc:picChg chg="add del">
          <ac:chgData name="Josefina Mavrou" userId="92db4def-a981-4a79-b8cf-bbe0dd2d2efd" providerId="ADAL" clId="{36338AA7-3A80-407A-AE82-96AC29823F5C}" dt="2024-04-02T11:11:41.166" v="17" actId="478"/>
          <ac:picMkLst>
            <pc:docMk/>
            <pc:sldMk cId="0" sldId="362"/>
            <ac:picMk id="1025" creationId="{00000000-0000-0000-0000-000000000000}"/>
          </ac:picMkLst>
        </pc:picChg>
        <pc:picChg chg="add del">
          <ac:chgData name="Josefina Mavrou" userId="92db4def-a981-4a79-b8cf-bbe0dd2d2efd" providerId="ADAL" clId="{36338AA7-3A80-407A-AE82-96AC29823F5C}" dt="2024-04-02T11:11:40.535" v="14" actId="478"/>
          <ac:picMkLst>
            <pc:docMk/>
            <pc:sldMk cId="0" sldId="362"/>
            <ac:picMk id="1026" creationId="{00000000-0000-0000-0000-000000000000}"/>
          </ac:picMkLst>
        </pc:picChg>
        <pc:picChg chg="add del">
          <ac:chgData name="Josefina Mavrou" userId="92db4def-a981-4a79-b8cf-bbe0dd2d2efd" providerId="ADAL" clId="{36338AA7-3A80-407A-AE82-96AC29823F5C}" dt="2024-04-02T11:11:41.327" v="18" actId="478"/>
          <ac:picMkLst>
            <pc:docMk/>
            <pc:sldMk cId="0" sldId="362"/>
            <ac:picMk id="1027" creationId="{00000000-0000-0000-0000-000000000000}"/>
          </ac:picMkLst>
        </pc:picChg>
      </pc:sldChg>
      <pc:sldChg chg="modSp mod">
        <pc:chgData name="Josefina Mavrou" userId="92db4def-a981-4a79-b8cf-bbe0dd2d2efd" providerId="ADAL" clId="{36338AA7-3A80-407A-AE82-96AC29823F5C}" dt="2024-04-02T12:10:25.229" v="22" actId="113"/>
        <pc:sldMkLst>
          <pc:docMk/>
          <pc:sldMk cId="0" sldId="369"/>
        </pc:sldMkLst>
        <pc:spChg chg="mod">
          <ac:chgData name="Josefina Mavrou" userId="92db4def-a981-4a79-b8cf-bbe0dd2d2efd" providerId="ADAL" clId="{36338AA7-3A80-407A-AE82-96AC29823F5C}" dt="2024-04-02T12:10:25.229" v="22" actId="113"/>
          <ac:spMkLst>
            <pc:docMk/>
            <pc:sldMk cId="0" sldId="369"/>
            <ac:spMk id="113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1" name="Google Shape;103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3" name="Google Shape;123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pubmed.ncbi.nlm.nih.gov/31649041/" TargetMode="External"/><Relationship Id="rId18" Type="http://schemas.openxmlformats.org/officeDocument/2006/relationships/hyperlink" Target="https://www.who.int/emergencies/diseases/novel-coronavirus-2019" TargetMode="External"/><Relationship Id="rId26" Type="http://schemas.openxmlformats.org/officeDocument/2006/relationships/hyperlink" Target="https://www.gov.uk/government/publications/the-complete-routine-immunisation-schedule" TargetMode="External"/><Relationship Id="rId39" Type="http://schemas.openxmlformats.org/officeDocument/2006/relationships/hyperlink" Target="https://www.nhs.uk/conditions/mumps/" TargetMode="External"/><Relationship Id="rId3" Type="http://schemas.openxmlformats.org/officeDocument/2006/relationships/hyperlink" Target="https://www.nhs.uk/conditions/hepatitis-b/" TargetMode="External"/><Relationship Id="rId21" Type="http://schemas.openxmlformats.org/officeDocument/2006/relationships/hyperlink" Target="https://www.gesy.org.cy/launchpad.html" TargetMode="External"/><Relationship Id="rId34" Type="http://schemas.openxmlformats.org/officeDocument/2006/relationships/hyperlink" Target="https://jitsuvax.info/reactance/" TargetMode="External"/><Relationship Id="rId42" Type="http://schemas.openxmlformats.org/officeDocument/2006/relationships/hyperlink" Target="https://www.cdc.gov/mumps/about/complications.html" TargetMode="External"/><Relationship Id="rId47"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vk.ovg.ox.ac.uk/hpv-vaccine#The-impact-of-the-HPV-programme" TargetMode="External"/><Relationship Id="rId17" Type="http://schemas.openxmlformats.org/officeDocument/2006/relationships/hyperlink" Target="https://www.nhs.uk/conditions/covid-19/" TargetMode="External"/><Relationship Id="rId25" Type="http://schemas.openxmlformats.org/officeDocument/2006/relationships/hyperlink" Target="http://worldmedicine.md/ro/main/textpage3/88" TargetMode="External"/><Relationship Id="rId33" Type="http://schemas.openxmlformats.org/officeDocument/2006/relationships/hyperlink" Target="https://jitsuvax.info/conspiracist-ideation/" TargetMode="External"/><Relationship Id="rId38" Type="http://schemas.openxmlformats.org/officeDocument/2006/relationships/hyperlink" Target="https://www.nhs.uk/conditions/measles/" TargetMode="External"/><Relationship Id="rId46" Type="http://schemas.openxmlformats.org/officeDocument/2006/relationships/hyperlink" Target="https://www.ecdc.europa.eu/en/diphtheria/facts" TargetMode="External"/><Relationship Id="rId2" Type="http://schemas.openxmlformats.org/officeDocument/2006/relationships/notesSlide" Target="../notesSlides/notesSlide144.xml"/><Relationship Id="rId16" Type="http://schemas.openxmlformats.org/officeDocument/2006/relationships/hyperlink" Target="https://www.cdc.gov/vaccinesafety/vaccines/flu-vaccine.html" TargetMode="External"/><Relationship Id="rId20" Type="http://schemas.openxmlformats.org/officeDocument/2006/relationships/hyperlink" Target="https://www.gavi.org/vaccineswork/how-effective-are-covid-19-vaccines-real-world?gclid=Cj0KCQjww4-hBhCtARIsAC9gR3bgf6gkX_cuJ9KVDAJ5l0Fwu2pU7PUoTZlBPPXv4KfxXu28BG6BvlIaAnizEALw_wcB" TargetMode="External"/><Relationship Id="rId29" Type="http://schemas.openxmlformats.org/officeDocument/2006/relationships/hyperlink" Target="https://www.tandfonline.com/doi/full/10.3402/jmahp.v3.27041" TargetMode="External"/><Relationship Id="rId41" Type="http://schemas.openxmlformats.org/officeDocument/2006/relationships/hyperlink" Target="https://www.cdc.gov/vaccines/vpd/mmr/public/index.html"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who.int/news-room/fact-sheets/detail/cervical-cancer" TargetMode="External"/><Relationship Id="rId24" Type="http://schemas.openxmlformats.org/officeDocument/2006/relationships/hyperlink" Target="https://www.salute.gov.it/portale/vaccinazioni/dettaglioContenutiVaccinazioni.jsp?lingua=italiano&amp;id=4829&amp;area=vaccinazioni&amp;menu=vuoto" TargetMode="External"/><Relationship Id="rId32" Type="http://schemas.openxmlformats.org/officeDocument/2006/relationships/hyperlink" Target="https://jitsuvax.info/distrust/" TargetMode="External"/><Relationship Id="rId37" Type="http://schemas.openxmlformats.org/officeDocument/2006/relationships/hyperlink" Target="https://www.who.int/news-room/fact-sheets/detail/measles" TargetMode="External"/><Relationship Id="rId40" Type="http://schemas.openxmlformats.org/officeDocument/2006/relationships/hyperlink" Target="https://www.nhs.uk/conditions/rubella/" TargetMode="External"/><Relationship Id="rId45"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who.int/news-room/fact-sheets/detail/influenza-(seasonal)" TargetMode="External"/><Relationship Id="rId23" Type="http://schemas.openxmlformats.org/officeDocument/2006/relationships/hyperlink" Target="https://www.bundesgesundheitsministerium.de/themen/praevention/impfungen/schutzimpfungen.html" TargetMode="External"/><Relationship Id="rId28" Type="http://schemas.openxmlformats.org/officeDocument/2006/relationships/hyperlink" Target="https://pubmed.ncbi.nlm.nih.gov/11773551/" TargetMode="External"/><Relationship Id="rId36" Type="http://schemas.openxmlformats.org/officeDocument/2006/relationships/hyperlink" Target="https://www.immunology.org/sites/default/files/2022-10/BSI_GuidetoCOVIDvaccinations_Oct22.pdf" TargetMode="External"/><Relationship Id="rId10" Type="http://schemas.openxmlformats.org/officeDocument/2006/relationships/hyperlink" Target="https://www.who.int/teams/health-product-policy-and-standards/standards-and-specifications/vaccine-standardization/human-papillomavirus" TargetMode="External"/><Relationship Id="rId19" Type="http://schemas.openxmlformats.org/officeDocument/2006/relationships/hyperlink" Target="https://www.who.int/news-room/feature-stories/detail/side-effects-of-covid-19-vaccines" TargetMode="External"/><Relationship Id="rId31" Type="http://schemas.openxmlformats.org/officeDocument/2006/relationships/hyperlink" Target="https://jitsuvax.info/distorted-risk-perception/" TargetMode="External"/><Relationship Id="rId44" Type="http://schemas.openxmlformats.org/officeDocument/2006/relationships/hyperlink" Target="https://www.nhs.uk/conditions/whooping-cough/"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nhs.uk/conditions/vaccinations/hpv-human-papillomavirus-vaccine/" TargetMode="External"/><Relationship Id="rId14" Type="http://schemas.openxmlformats.org/officeDocument/2006/relationships/hyperlink" Target="https://www.nhs.uk/conditions/vaccinations/flu-influenza-vaccine/" TargetMode="External"/><Relationship Id="rId22"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7"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0" Type="http://schemas.openxmlformats.org/officeDocument/2006/relationships/hyperlink" Target="https://apps.who.int/iris/handle/10665/343301" TargetMode="External"/><Relationship Id="rId35" Type="http://schemas.openxmlformats.org/officeDocument/2006/relationships/hyperlink" Target="https://www.who.int/news-room/feature-stories/detail/safety-of-covid-19-vaccines" TargetMode="External"/><Relationship Id="rId43" Type="http://schemas.openxmlformats.org/officeDocument/2006/relationships/hyperlink" Target="https://www.nhs.uk/conditions/diphtheria/"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10" Type="http://schemas.openxmlformats.org/officeDocument/2006/relationships/hyperlink" Target="https://www.cdc.gov/meningitis/bacterial.html"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nhs.uk/conditions/meningitis/vaccin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114.xml"/><Relationship Id="rId5" Type="http://schemas.openxmlformats.org/officeDocument/2006/relationships/slide" Target="slide105.xml"/><Relationship Id="rId4" Type="http://schemas.openxmlformats.org/officeDocument/2006/relationships/slide" Target="slide10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 Target="slide121.xml"/><Relationship Id="rId7" Type="http://schemas.openxmlformats.org/officeDocument/2006/relationships/slide" Target="slide14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35.xml"/><Relationship Id="rId4" Type="http://schemas.openxmlformats.org/officeDocument/2006/relationships/slide" Target="slide1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2009775" y="3735600"/>
            <a:ext cx="5734050" cy="1304925"/>
          </a:xfrm>
          <a:prstGeom prst="rect">
            <a:avLst/>
          </a:prstGeom>
          <a:noFill/>
          <a:ln>
            <a:noFill/>
          </a:ln>
        </p:spPr>
      </p:pic>
      <p:pic>
        <p:nvPicPr>
          <p:cNvPr id="55" name="Google Shape;55;p1" descr="A picture containing background pattern&#10;&#10;Description automatically generated"/>
          <p:cNvPicPr preferRelativeResize="0"/>
          <p:nvPr/>
        </p:nvPicPr>
        <p:blipFill rotWithShape="1">
          <a:blip r:embed="rId4">
            <a:alphaModFix/>
          </a:blip>
          <a:srcRect/>
          <a:stretch/>
        </p:blipFill>
        <p:spPr>
          <a:xfrm>
            <a:off x="438150" y="200025"/>
            <a:ext cx="1143000" cy="1038225"/>
          </a:xfrm>
          <a:prstGeom prst="rect">
            <a:avLst/>
          </a:prstGeom>
          <a:noFill/>
          <a:ln>
            <a:noFill/>
          </a:ln>
        </p:spPr>
      </p:pic>
      <p:pic>
        <p:nvPicPr>
          <p:cNvPr id="56" name="Google Shape;56;p1" descr="Background pattern&#10;&#10;Description automatically generated"/>
          <p:cNvPicPr preferRelativeResize="0"/>
          <p:nvPr/>
        </p:nvPicPr>
        <p:blipFill rotWithShape="1">
          <a:blip r:embed="rId5">
            <a:alphaModFix/>
          </a:blip>
          <a:srcRect b="39708"/>
          <a:stretch/>
        </p:blipFill>
        <p:spPr>
          <a:xfrm>
            <a:off x="438150" y="3943350"/>
            <a:ext cx="1143000" cy="1154325"/>
          </a:xfrm>
          <a:prstGeom prst="rect">
            <a:avLst/>
          </a:prstGeom>
          <a:noFill/>
          <a:ln>
            <a:noFill/>
          </a:ln>
        </p:spPr>
      </p:pic>
      <p:sp>
        <p:nvSpPr>
          <p:cNvPr id="57" name="Google Shape;57;p1"/>
          <p:cNvSpPr txBox="1"/>
          <p:nvPr/>
        </p:nvSpPr>
        <p:spPr>
          <a:xfrm>
            <a:off x="438150" y="1128900"/>
            <a:ext cx="83916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2100"/>
              <a:buFont typeface="Arial"/>
              <a:buNone/>
            </a:pPr>
            <a:r>
              <a:rPr lang="en" sz="2000" b="1" i="0" u="none" strike="noStrike" cap="none" dirty="0">
                <a:solidFill>
                  <a:srgbClr val="000000"/>
                </a:solidFill>
                <a:latin typeface="Cambria"/>
                <a:ea typeface="Cambria"/>
                <a:cs typeface="Cambria"/>
                <a:sym typeface="Cambria"/>
              </a:rPr>
              <a:t>RISE-Vac</a:t>
            </a:r>
            <a:r>
              <a:rPr lang="el-GR" sz="2000" b="1" i="0" u="none" strike="noStrike" cap="none" dirty="0">
                <a:solidFill>
                  <a:srgbClr val="000000"/>
                </a:solidFill>
                <a:latin typeface="Cambria"/>
                <a:ea typeface="Cambria"/>
                <a:cs typeface="Cambria"/>
                <a:sym typeface="Cambria"/>
              </a:rPr>
              <a:t>- Προσεγγίζοντας τους πιο απρόσιτους</a:t>
            </a:r>
            <a:r>
              <a:rPr lang="en" sz="2000" b="1" i="0" u="none" strike="noStrike" cap="none" dirty="0">
                <a:solidFill>
                  <a:srgbClr val="000000"/>
                </a:solidFill>
                <a:latin typeface="Cambria"/>
                <a:ea typeface="Cambria"/>
                <a:cs typeface="Cambria"/>
                <a:sym typeface="Cambria"/>
              </a:rPr>
              <a:t>: </a:t>
            </a:r>
            <a:r>
              <a:rPr lang="el-GR" sz="2000" b="1" i="0" u="none" strike="noStrike" cap="none" dirty="0">
                <a:solidFill>
                  <a:srgbClr val="000000"/>
                </a:solidFill>
                <a:latin typeface="Cambria"/>
                <a:ea typeface="Cambria"/>
                <a:cs typeface="Cambria"/>
                <a:sym typeface="Cambria"/>
              </a:rPr>
              <a:t>Αύξηση της πρόσβασης και της χρήσης εμβολίων στον πληθυσμό των φυλακών στην Ευρώπη</a:t>
            </a:r>
            <a:endParaRPr sz="2000" b="0"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900"/>
              <a:buFont typeface="Arial"/>
              <a:buNone/>
            </a:pPr>
            <a:endParaRPr sz="900" b="0" i="0" u="none" strike="noStrike" cap="none" dirty="0">
              <a:solidFill>
                <a:srgbClr val="000000"/>
              </a:solidFill>
              <a:latin typeface="Calibri"/>
              <a:ea typeface="Calibri"/>
              <a:cs typeface="Calibri"/>
              <a:sym typeface="Calibri"/>
            </a:endParaRPr>
          </a:p>
          <a:p>
            <a:pPr marL="0" marR="0" lvl="0" indent="0" algn="l" rtl="0">
              <a:lnSpc>
                <a:spcPct val="133333"/>
              </a:lnSpc>
              <a:spcBef>
                <a:spcPts val="600"/>
              </a:spcBef>
              <a:spcAft>
                <a:spcPts val="0"/>
              </a:spcAft>
              <a:buClr>
                <a:srgbClr val="000000"/>
              </a:buClr>
              <a:buSzPts val="1300"/>
              <a:buFont typeface="Arial"/>
              <a:buNone/>
            </a:pPr>
            <a:r>
              <a:rPr lang="el-GR" sz="1300" b="1" i="0" u="none" strike="noStrike" cap="none" dirty="0" err="1">
                <a:solidFill>
                  <a:srgbClr val="000000"/>
                </a:solidFill>
                <a:latin typeface="Cambria"/>
                <a:ea typeface="Cambria"/>
                <a:cs typeface="Cambria"/>
                <a:sym typeface="Cambria"/>
              </a:rPr>
              <a:t>DL6.1</a:t>
            </a:r>
            <a:r>
              <a:rPr lang="el-GR" sz="1300" b="1" i="0" u="none" strike="noStrike" cap="none" dirty="0">
                <a:solidFill>
                  <a:srgbClr val="000000"/>
                </a:solidFill>
                <a:latin typeface="Cambria"/>
                <a:ea typeface="Cambria"/>
                <a:cs typeface="Cambria"/>
                <a:sym typeface="Cambria"/>
              </a:rPr>
              <a:t> Μάθημα ηλεκτρονικής μάθησης στο </a:t>
            </a:r>
            <a:r>
              <a:rPr lang="el-GR" sz="1300" b="1" i="0" u="none" strike="noStrike" cap="none" dirty="0" err="1">
                <a:solidFill>
                  <a:srgbClr val="000000"/>
                </a:solidFill>
                <a:latin typeface="Cambria"/>
                <a:ea typeface="Cambria"/>
                <a:cs typeface="Cambria"/>
                <a:sym typeface="Cambria"/>
              </a:rPr>
              <a:t>FutureLearn</a:t>
            </a:r>
            <a:r>
              <a:rPr lang="el-GR" sz="1300" b="1" i="0" u="none" strike="noStrike" cap="none" dirty="0">
                <a:solidFill>
                  <a:srgbClr val="000000"/>
                </a:solidFill>
                <a:latin typeface="Cambria"/>
                <a:ea typeface="Cambria"/>
                <a:cs typeface="Cambria"/>
                <a:sym typeface="Cambria"/>
              </a:rPr>
              <a:t> σχετικά με τον εμβολιασμό στις φυλακές που απευθύνεται στο προσωπικό των φυλακών (υγειονομικό και σωφρονιστικό προσωπικό)</a:t>
            </a:r>
            <a:endParaRPr lang="en-GB" sz="13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300"/>
              <a:buFont typeface="Arial"/>
              <a:buNone/>
            </a:pPr>
            <a:r>
              <a:rPr lang="el-GR" sz="1300" b="1" i="0" u="none" strike="noStrike" cap="none" dirty="0">
                <a:solidFill>
                  <a:srgbClr val="000000"/>
                </a:solidFill>
                <a:latin typeface="Cambria"/>
                <a:ea typeface="Cambria"/>
                <a:cs typeface="Cambria"/>
                <a:sym typeface="Cambria"/>
              </a:rPr>
              <a:t>Απρίλης </a:t>
            </a:r>
            <a:r>
              <a:rPr lang="en" sz="1300" b="1" i="0" u="none" strike="noStrike" cap="none" dirty="0">
                <a:solidFill>
                  <a:srgbClr val="000000"/>
                </a:solidFill>
                <a:latin typeface="Cambria"/>
                <a:ea typeface="Cambria"/>
                <a:cs typeface="Cambria"/>
                <a:sym typeface="Cambria"/>
              </a:rPr>
              <a:t>2023</a:t>
            </a:r>
            <a:endParaRPr sz="13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600"/>
              <a:buFont typeface="Arial"/>
              <a:buNone/>
            </a:pPr>
            <a:endParaRPr sz="1600" b="1" i="0" u="none" strike="noStrike" cap="none" dirty="0">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Δομή Μαθήματος</a:t>
            </a:r>
            <a:endParaRPr dirty="0"/>
          </a:p>
        </p:txBody>
      </p:sp>
      <p:sp>
        <p:nvSpPr>
          <p:cNvPr id="125" name="Google Shape;125;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n" sz="1050" b="1" dirty="0"/>
              <a:t>3. </a:t>
            </a:r>
            <a:r>
              <a:rPr lang="el-GR" sz="1050" b="1" dirty="0"/>
              <a:t>Σημαντικές πληροφορίες (ιδίως για το μη ιατρικό προσωπικό) [2 ώρες 30 λεπτά</a:t>
            </a:r>
            <a:r>
              <a:rPr lang="en" sz="1050" b="1" dirty="0"/>
              <a:t>]</a:t>
            </a:r>
            <a:endParaRPr sz="1050" b="1" dirty="0"/>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3.1 Τι είναι οι ιοί και τα βακτήρια;</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3.2 Εισαγωγή στο ανοσοποιητικό σύστημα</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3.3 Τι είναι τα εμβόλια και πώς λειτουργούν; </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3.4 Πώς αξιολογείται και παρακολουθείται η ασφάλεια και η αποτελεσματικότητα των εμβολίων;</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3.5 Ιλαρά, </a:t>
            </a:r>
            <a:r>
              <a:rPr lang="el-GR" sz="1000" u="sng" dirty="0" err="1">
                <a:solidFill>
                  <a:schemeClr val="hlink"/>
                </a:solidFill>
              </a:rPr>
              <a:t>παρωτίτιδα</a:t>
            </a:r>
            <a:r>
              <a:rPr lang="el-GR" sz="1000" u="sng" dirty="0">
                <a:solidFill>
                  <a:schemeClr val="hlink"/>
                </a:solidFill>
              </a:rPr>
              <a:t> και ερυθρά</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3.6 Διφθερίτιδα, </a:t>
            </a:r>
            <a:r>
              <a:rPr lang="el-GR" sz="1000" u="sng" dirty="0" err="1">
                <a:solidFill>
                  <a:schemeClr val="hlink"/>
                </a:solidFill>
              </a:rPr>
              <a:t>κοκκύτης</a:t>
            </a:r>
            <a:r>
              <a:rPr lang="el-GR" sz="1000" u="sng" dirty="0">
                <a:solidFill>
                  <a:schemeClr val="hlink"/>
                </a:solidFill>
              </a:rPr>
              <a:t> και τέτανος</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3.7 Πολιομυελίτιδα</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3.8 </a:t>
            </a:r>
            <a:r>
              <a:rPr lang="el-GR" sz="1000" u="sng" dirty="0" err="1">
                <a:solidFill>
                  <a:schemeClr val="hlink"/>
                </a:solidFill>
              </a:rPr>
              <a:t>Πνευμονιοκοκκική</a:t>
            </a:r>
            <a:r>
              <a:rPr lang="el-GR" sz="1000" u="sng" dirty="0">
                <a:solidFill>
                  <a:schemeClr val="hlink"/>
                </a:solidFill>
              </a:rPr>
              <a:t> νόσος</a:t>
            </a:r>
            <a:endParaRPr lang="en-GB" sz="1000" u="sng" dirty="0">
              <a:solidFill>
                <a:schemeClr val="hlink"/>
              </a:solidFill>
            </a:endParaRPr>
          </a:p>
          <a:p>
            <a:pPr marL="0" lvl="0" indent="0" algn="l" rtl="0">
              <a:lnSpc>
                <a:spcPct val="115000"/>
              </a:lnSpc>
              <a:spcBef>
                <a:spcPts val="1200"/>
              </a:spcBef>
              <a:spcAft>
                <a:spcPts val="0"/>
              </a:spcAft>
              <a:buClr>
                <a:schemeClr val="dk1"/>
              </a:buClr>
              <a:buSzPts val="1100"/>
              <a:buFont typeface="Arial"/>
              <a:buNone/>
            </a:pPr>
            <a:r>
              <a:rPr lang="el-GR" sz="1000" u="sng" dirty="0">
                <a:solidFill>
                  <a:schemeClr val="hlink"/>
                </a:solidFill>
              </a:rPr>
              <a:t>3.9 </a:t>
            </a:r>
            <a:r>
              <a:rPr lang="el-GR" sz="1000" u="sng" dirty="0" err="1">
                <a:solidFill>
                  <a:schemeClr val="hlink"/>
                </a:solidFill>
              </a:rPr>
              <a:t>Μηνιγγιτιδοκοκκική</a:t>
            </a:r>
            <a:r>
              <a:rPr lang="el-GR" sz="1000" u="sng" dirty="0">
                <a:solidFill>
                  <a:schemeClr val="hlink"/>
                </a:solidFill>
              </a:rPr>
              <a:t> νόσος</a:t>
            </a:r>
            <a:endParaRPr sz="1000" dirty="0"/>
          </a:p>
        </p:txBody>
      </p:sp>
      <p:sp>
        <p:nvSpPr>
          <p:cNvPr id="126" name="Google Shape;126;p10"/>
          <p:cNvSpPr txBox="1"/>
          <p:nvPr/>
        </p:nvSpPr>
        <p:spPr>
          <a:xfrm>
            <a:off x="311725" y="1017725"/>
            <a:ext cx="3289800" cy="389334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1. </a:t>
            </a:r>
            <a:r>
              <a:rPr lang="el-GR" sz="1000" b="1" i="0" u="none" strike="noStrike" cap="none" dirty="0">
                <a:solidFill>
                  <a:schemeClr val="dk2"/>
                </a:solidFill>
                <a:latin typeface="Arial"/>
                <a:ea typeface="Arial"/>
                <a:cs typeface="Arial"/>
                <a:sym typeface="Arial"/>
              </a:rPr>
              <a:t>Νοσήματα που μπορούν να προληφθούν με εμβολιασμό και είναι πιο σημαντικά για τα άτομα που ζουν και εργάζονται στις φυλακές [1 ώρα και 55 λεπτά</a:t>
            </a:r>
            <a:r>
              <a:rPr lang="en" sz="1000" b="1" i="0" u="none" strike="noStrike" cap="none" dirty="0">
                <a:solidFill>
                  <a:schemeClr val="dk2"/>
                </a:solidFill>
                <a:latin typeface="Arial"/>
                <a:ea typeface="Arial"/>
                <a:cs typeface="Arial"/>
                <a:sym typeface="Arial"/>
              </a:rPr>
              <a:t>]</a:t>
            </a:r>
            <a:endParaRPr sz="1000" b="1"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1.1 Γιατί είναι σημαντικά τα λοιμώδη νοσήματα στις φυλακές;</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1.2 Πώς ο εμβολιασμός προστατεύει το προσωπικό των φυλακών και τα άτομα που ζουν στις φυλακές;</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1.3 Ηπατίτιδα Β </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1.4 </a:t>
            </a:r>
            <a:r>
              <a:rPr lang="el-GR" sz="1000" b="0" i="0" u="sng" strike="noStrike" cap="none" dirty="0" err="1">
                <a:solidFill>
                  <a:schemeClr val="hlink"/>
                </a:solidFill>
                <a:latin typeface="Arial"/>
                <a:ea typeface="Arial"/>
                <a:cs typeface="Arial"/>
                <a:sym typeface="Arial"/>
              </a:rPr>
              <a:t>HPV</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1.5 Γρίπη</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1.6 COVID-19</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1.7 Θέλετε να μάθετε περισσότερα;</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1.8 Κουίζ</a:t>
            </a:r>
            <a:endParaRPr sz="1000" b="0" i="0" u="none" strike="noStrike" cap="none" dirty="0">
              <a:solidFill>
                <a:schemeClr val="dk2"/>
              </a:solidFill>
              <a:latin typeface="Arial"/>
              <a:ea typeface="Arial"/>
              <a:cs typeface="Arial"/>
              <a:sym typeface="Arial"/>
            </a:endParaRPr>
          </a:p>
        </p:txBody>
      </p:sp>
      <p:sp>
        <p:nvSpPr>
          <p:cNvPr id="127" name="Google Shape;127;p10"/>
          <p:cNvSpPr txBox="1"/>
          <p:nvPr/>
        </p:nvSpPr>
        <p:spPr>
          <a:xfrm>
            <a:off x="3540775" y="1017725"/>
            <a:ext cx="2532900" cy="254682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2. Αποτελεσματική επικοινωνία για τον εμβολιασμό [1 ώρα και 45 λεπτά]</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2.1 Πώς να επικοινωνείτε αποτελεσματικά για τα εμβόλια</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2.2 Δέκα βασικά στοιχεία για τα εμβόλια</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2.3 Συνήθεις αντιλήψεις για τα εμβόλια και πώς να τις αντιμετωπίσετε</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2.4 Χρήσιμες πηγές</a:t>
            </a:r>
            <a:endParaRPr lang="en-GB" sz="1000" b="0" i="0" u="sng" strike="noStrike" cap="none" dirty="0">
              <a:solidFill>
                <a:schemeClr val="hlink"/>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l-GR" sz="1000" b="0" i="0" u="sng" strike="noStrike" cap="none" dirty="0">
                <a:solidFill>
                  <a:schemeClr val="hlink"/>
                </a:solidFill>
                <a:latin typeface="Arial"/>
                <a:ea typeface="Arial"/>
                <a:cs typeface="Arial"/>
                <a:sym typeface="Arial"/>
              </a:rPr>
              <a:t>2.5 Τελικό κουίζ</a:t>
            </a:r>
            <a:endParaRPr sz="1000" b="0" i="0" u="none" strike="noStrike" cap="none" dirty="0">
              <a:solidFill>
                <a:schemeClr val="dk2"/>
              </a:solidFill>
              <a:latin typeface="Arial"/>
              <a:ea typeface="Arial"/>
              <a:cs typeface="Arial"/>
              <a:sym typeface="Arial"/>
            </a:endParaRPr>
          </a:p>
        </p:txBody>
      </p:sp>
      <p:sp>
        <p:nvSpPr>
          <p:cNvPr id="128" name="Google Shape;128;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29" name="Google Shape;129;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l-GR" sz="1000" b="0" i="1" u="sng" strike="noStrike" cap="none" dirty="0">
                <a:solidFill>
                  <a:schemeClr val="hlink"/>
                </a:solidFill>
                <a:latin typeface="Arial"/>
                <a:ea typeface="Arial"/>
                <a:cs typeface="Arial"/>
                <a:sym typeface="Arial"/>
              </a:rPr>
              <a:t>Οι παραπομπές βρίσκονται στο τέλος του εγγράφου.</a:t>
            </a:r>
            <a:endParaRPr sz="1000" b="0" i="1" u="none" strike="noStrike" cap="none" dirty="0">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50"/>
        <p:cNvGrpSpPr/>
        <p:nvPr/>
      </p:nvGrpSpPr>
      <p:grpSpPr>
        <a:xfrm>
          <a:off x="0" y="0"/>
          <a:ext cx="0" cy="0"/>
          <a:chOff x="0" y="0"/>
          <a:chExt cx="0" cy="0"/>
        </a:xfrm>
      </p:grpSpPr>
      <p:sp>
        <p:nvSpPr>
          <p:cNvPr id="951" name="Google Shape;951;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l-GR" dirty="0"/>
              <a:t>Το ανοσοποιητικό μας σύστημα αποτελείται από κύτταρα που ονομάζονται λευκά αιμοσφαίρια, όπως τα κύτταρα Β και τα κύτταρα Τ. Αυτά τα κύτταρα κυκλοφορούν στο σώμα, συχνά στο αίμα μας, για να ανιχνεύουν τυχόν εισβολείς, όπως ιούς και βακτήρια, και να τους σκοτώνουν. Τα λευκά αιμοσφαίρια μας προστατεύουν από τις ασθένειες.</a:t>
            </a:r>
            <a:endParaRPr dirty="0"/>
          </a:p>
        </p:txBody>
      </p:sp>
      <p:sp>
        <p:nvSpPr>
          <p:cNvPr id="952" name="Google Shape;95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t>Άρθρο</a:t>
            </a:r>
            <a:r>
              <a:rPr lang="en" b="1" dirty="0"/>
              <a:t> 2</a:t>
            </a:r>
            <a:r>
              <a:rPr lang="el-GR" b="1" dirty="0"/>
              <a:t>: Το ανοσοποιητικό σύστημα </a:t>
            </a:r>
            <a:endParaRPr b="1" dirty="0"/>
          </a:p>
        </p:txBody>
      </p:sp>
      <p:sp>
        <p:nvSpPr>
          <p:cNvPr id="953" name="Google Shape;953;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954" name="Google Shape;954;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5" name="Google Shape;955;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6" name="Google Shape;956;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7" name="Google Shape;957;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8" name="Google Shape;958;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59" name="Google Shape;959;p100"/>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l-GR" sz="800" b="1" i="0" u="none" strike="noStrike" cap="none" dirty="0">
                <a:solidFill>
                  <a:srgbClr val="000000"/>
                </a:solidFill>
                <a:latin typeface="Arial"/>
                <a:ea typeface="Arial"/>
                <a:cs typeface="Arial"/>
                <a:sym typeface="Arial"/>
              </a:rPr>
              <a:t>Λευκά αιμοσφαίρια</a:t>
            </a:r>
            <a:endParaRPr sz="800" b="1" i="0" u="none" strike="noStrike" cap="none" dirty="0">
              <a:solidFill>
                <a:srgbClr val="000000"/>
              </a:solidFill>
              <a:latin typeface="Arial"/>
              <a:ea typeface="Arial"/>
              <a:cs typeface="Arial"/>
              <a:sym typeface="Arial"/>
            </a:endParaRPr>
          </a:p>
        </p:txBody>
      </p:sp>
      <p:sp>
        <p:nvSpPr>
          <p:cNvPr id="960" name="Google Shape;960;p100"/>
          <p:cNvSpPr txBox="1"/>
          <p:nvPr/>
        </p:nvSpPr>
        <p:spPr>
          <a:xfrm>
            <a:off x="4363475" y="4669775"/>
            <a:ext cx="1294250" cy="477023"/>
          </a:xfrm>
          <a:prstGeom prst="rect">
            <a:avLst/>
          </a:prstGeom>
          <a:noFill/>
          <a:ln>
            <a:noFill/>
          </a:ln>
        </p:spPr>
        <p:txBody>
          <a:bodyPr spcFirstLastPara="1" wrap="square" lIns="91425" tIns="91425" rIns="91425" bIns="91425" anchor="t" anchorCtr="0">
            <a:spAutoFit/>
          </a:bodyPr>
          <a:lstStyle/>
          <a:p>
            <a:pPr>
              <a:buSzPts val="1100"/>
            </a:pPr>
            <a:r>
              <a:rPr lang="el-GR" sz="800" b="1" dirty="0"/>
              <a:t>Λευκά αιμοσφαίρια</a:t>
            </a: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p:txBody>
      </p:sp>
      <p:cxnSp>
        <p:nvCxnSpPr>
          <p:cNvPr id="961" name="Google Shape;961;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2" name="Google Shape;962;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3" name="Google Shape;963;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4" name="Google Shape;964;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l-GR" sz="1100" b="1" i="0" u="none" strike="noStrike" cap="none" dirty="0">
                <a:solidFill>
                  <a:srgbClr val="000000"/>
                </a:solidFill>
                <a:latin typeface="Arial"/>
                <a:ea typeface="Arial"/>
                <a:cs typeface="Arial"/>
                <a:sym typeface="Arial"/>
              </a:rPr>
              <a:t>Ιός</a:t>
            </a:r>
            <a:endParaRPr sz="1100" b="1" i="0" u="none" strike="noStrike" cap="none" dirty="0">
              <a:solidFill>
                <a:srgbClr val="000000"/>
              </a:solidFill>
              <a:latin typeface="Arial"/>
              <a:ea typeface="Arial"/>
              <a:cs typeface="Arial"/>
              <a:sym typeface="Arial"/>
            </a:endParaRPr>
          </a:p>
        </p:txBody>
      </p:sp>
      <p:pic>
        <p:nvPicPr>
          <p:cNvPr id="965" name="Google Shape;965;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6" name="Google Shape;966;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7" name="Google Shape;967;p100"/>
          <p:cNvSpPr txBox="1"/>
          <p:nvPr/>
        </p:nvSpPr>
        <p:spPr>
          <a:xfrm>
            <a:off x="6090062" y="3645106"/>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l-GR" sz="1100" b="1" i="0" u="none" strike="noStrike" cap="none" dirty="0">
                <a:solidFill>
                  <a:srgbClr val="000000"/>
                </a:solidFill>
                <a:latin typeface="Arial"/>
                <a:ea typeface="Arial"/>
                <a:cs typeface="Arial"/>
                <a:sym typeface="Arial"/>
              </a:rPr>
              <a:t>Βακτήρια</a:t>
            </a:r>
            <a:endParaRPr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72"/>
        <p:cNvGrpSpPr/>
        <p:nvPr/>
      </p:nvGrpSpPr>
      <p:grpSpPr>
        <a:xfrm>
          <a:off x="0" y="0"/>
          <a:ext cx="0" cy="0"/>
          <a:chOff x="0" y="0"/>
          <a:chExt cx="0" cy="0"/>
        </a:xfrm>
      </p:grpSpPr>
      <p:sp>
        <p:nvSpPr>
          <p:cNvPr id="973" name="Google Shape;973;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el-GR" sz="1400" dirty="0"/>
              <a:t>Μόλις τα λευκά αιμοσφαίρια μας αντιμετωπίσουν μια φορά έναν συγκεκριμένο ιό ή βακτήριο, είναι σε θέση να το </a:t>
            </a:r>
            <a:r>
              <a:rPr lang="el-GR" sz="1400" b="1" dirty="0"/>
              <a:t>θυμούνται</a:t>
            </a:r>
            <a:r>
              <a:rPr lang="el-GR" sz="1400" dirty="0"/>
              <a:t>. Αυτό σημαίνει ότι στο μέλλον, όταν ο ιός ή το βακτήριο αρχίσει να μολύνει ξανά το σώμα μας, δεν υπάρχει καθυστέρηση για τα λευκά αιμοσφαίρια μας να αναπτύξουν τη συγκεκριμένη αντίδρασή τους. Αντιθέτως, τα λευκά αιμοσφαίρια μνήμης αναπτύσσονται γρήγορα για να περιορίσουν τη μόλυνση. Αυτή η γρήγορη αντίδραση σημαίνει ότι μπορεί να αρρωστήσουμε λιγότερο. Αυτό περιγράφεται ως ανάπτυξη ανοσίας σε ένα παθογόνο.</a:t>
            </a:r>
            <a:endParaRPr sz="1400" dirty="0"/>
          </a:p>
        </p:txBody>
      </p:sp>
      <p:sp>
        <p:nvSpPr>
          <p:cNvPr id="974" name="Google Shape;974;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t>Άρθρο 2 Το ανοσοποιητικό σύστημα</a:t>
            </a:r>
            <a:endParaRPr dirty="0"/>
          </a:p>
        </p:txBody>
      </p:sp>
      <p:sp>
        <p:nvSpPr>
          <p:cNvPr id="975" name="Google Shape;975;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976" name="Google Shape;976;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Clr>
                <a:schemeClr val="dk1"/>
              </a:buClr>
              <a:buSzPct val="61110"/>
              <a:buFont typeface="Arial"/>
              <a:buNone/>
            </a:pPr>
            <a:r>
              <a:rPr lang="el-GR" dirty="0"/>
              <a:t>Όταν τα κύτταρα του ανοσοποιητικού μας συστήματος συναντούν παθογόνους μικροοργανισμούς που ο οργανισμός μας δεν έχει ξανασυναντήσει, τα λευκά αιμοσφαίρια μας μπορεί να υπερφορτωθούν και να αρρωστήσουμε πολύ. Ωστόσο, όταν το ανοσοποιητικό μας σύστημα έχει ήδη αντιμετωπίσει αυτό το παθογόνο και έχουμε ήδη αναπτύξει ανοσία σε αυτό, τα λευκά αιμοσφαίρια μνήμης μας είναι καλύτερα προετοιμασμένα για να το καταπολεμήσουν με επιτυχία. Αυτή η ανοσία σημαίνει ότι δεν αρρωσταίνουμε τόσο όσο όταν ερχόμαστε σε επαφή με το παθογόνο την πρώτη φορά. Σημαίνει επίσης ότι είναι λιγότερο πιθανό να μεταδώσουμε την ασθένεια σε άλλους γύρω μας. </a:t>
            </a:r>
          </a:p>
          <a:p>
            <a:pPr marL="0" lvl="0" indent="0" algn="l" rtl="0">
              <a:lnSpc>
                <a:spcPct val="115000"/>
              </a:lnSpc>
              <a:spcBef>
                <a:spcPts val="0"/>
              </a:spcBef>
              <a:spcAft>
                <a:spcPts val="0"/>
              </a:spcAft>
              <a:buClr>
                <a:schemeClr val="dk1"/>
              </a:buClr>
              <a:buSzPct val="61110"/>
              <a:buFont typeface="Arial"/>
              <a:buNone/>
            </a:pPr>
            <a:endParaRPr lang="el-GR" dirty="0"/>
          </a:p>
          <a:p>
            <a:pPr marL="0" lvl="0" indent="0" algn="l" rtl="0">
              <a:lnSpc>
                <a:spcPct val="115000"/>
              </a:lnSpc>
              <a:spcBef>
                <a:spcPts val="0"/>
              </a:spcBef>
              <a:spcAft>
                <a:spcPts val="0"/>
              </a:spcAft>
              <a:buClr>
                <a:schemeClr val="dk1"/>
              </a:buClr>
              <a:buSzPct val="61110"/>
              <a:buFont typeface="Arial"/>
              <a:buNone/>
            </a:pPr>
            <a:r>
              <a:rPr lang="el-GR" dirty="0"/>
              <a:t>Η ανοσία συχνά δεν διαρκεί όλη μας τη ζωή. Με την πάροδο του χρόνου, οι παθογόνοι μικροοργανισμοί αλλάζουν, και έτσι, αν συναντήσουμε έναν ιό ή βακτήριο που έχει αλλάξει πολύ από την τελευταία φορά που τον συναντήσαμε, μπορεί να είμαστε λιγότερο καλοί στην αναγνώρισή του και, επομένως, στην καταπολέμησή του. Το ανοσοποιητικό μας σύστημα επίσης γερνάει και γίνεται λιγότερο καλό στην αναγνώριση παθογόνων μικροοργανισμών με την πάροδο του χρόνου.</a:t>
            </a:r>
            <a:endParaRPr dirty="0"/>
          </a:p>
        </p:txBody>
      </p:sp>
      <p:sp>
        <p:nvSpPr>
          <p:cNvPr id="982" name="Google Shape;98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el-GR" b="1" dirty="0"/>
              <a:t>Άρθρο 2 Το ανοσοποιητικό σύστημα</a:t>
            </a:r>
            <a:endParaRPr dirty="0"/>
          </a:p>
        </p:txBody>
      </p:sp>
      <p:sp>
        <p:nvSpPr>
          <p:cNvPr id="983" name="Google Shape;983;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984" name="Google Shape;984;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5" name="Google Shape;985;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6" name="Google Shape;986;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7" name="Google Shape;987;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κουίζ</a:t>
            </a:r>
            <a:endParaRPr b="1" dirty="0"/>
          </a:p>
        </p:txBody>
      </p:sp>
      <p:sp>
        <p:nvSpPr>
          <p:cNvPr id="993" name="Google Shape;993;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l-GR" sz="1600" dirty="0"/>
              <a:t>Ανοσία σε μια ασθένεια σημαίνει ότι έχουμε αρρωστήσει από αυτήν στο παρελθόν και έτσι την επόμενη φορά που θα την αντιμετωπίσουμε, δεν θα αρρωστήσουμε τόσο, επειδή τα λευκά αιμοσφαίρια της μνήμης μας είναι έτοιμα να την καταπολεμήσουν. (</a:t>
            </a:r>
            <a:r>
              <a:rPr lang="el-GR" sz="1600" u="sng" dirty="0"/>
              <a:t>Σωστό</a:t>
            </a:r>
            <a:r>
              <a:rPr lang="el-GR" sz="1600" dirty="0"/>
              <a:t>/Λάθος)</a:t>
            </a:r>
          </a:p>
          <a:p>
            <a:pPr marL="114300" lvl="0" indent="0" algn="l" rtl="0">
              <a:lnSpc>
                <a:spcPct val="115000"/>
              </a:lnSpc>
              <a:spcBef>
                <a:spcPts val="0"/>
              </a:spcBef>
              <a:spcAft>
                <a:spcPts val="0"/>
              </a:spcAft>
              <a:buSzPts val="1800"/>
              <a:buNone/>
            </a:pPr>
            <a:endParaRPr lang="el-GR" sz="1600" dirty="0"/>
          </a:p>
          <a:p>
            <a:pPr marL="114300" lvl="0" indent="0" algn="l" rtl="0">
              <a:lnSpc>
                <a:spcPct val="115000"/>
              </a:lnSpc>
              <a:spcBef>
                <a:spcPts val="0"/>
              </a:spcBef>
              <a:spcAft>
                <a:spcPts val="0"/>
              </a:spcAft>
              <a:buSzPts val="1800"/>
              <a:buNone/>
            </a:pPr>
            <a:r>
              <a:rPr lang="el-GR" sz="1600" dirty="0"/>
              <a:t>2. Είναι λιγότερο πιθανό να μεταδώσετε μια ασθένεια σε άλλους αν έχετε αναπτύξει ανοσία σε αυτήν. (</a:t>
            </a:r>
            <a:r>
              <a:rPr lang="el-GR" sz="1600" u="sng" dirty="0"/>
              <a:t>Σωστό</a:t>
            </a:r>
            <a:r>
              <a:rPr lang="el-GR" sz="1600" dirty="0"/>
              <a:t>/Λάθος)</a:t>
            </a:r>
          </a:p>
          <a:p>
            <a:pPr marL="114300" lvl="0" indent="0" algn="l" rtl="0">
              <a:lnSpc>
                <a:spcPct val="115000"/>
              </a:lnSpc>
              <a:spcBef>
                <a:spcPts val="0"/>
              </a:spcBef>
              <a:spcAft>
                <a:spcPts val="0"/>
              </a:spcAft>
              <a:buSzPts val="1800"/>
              <a:buNone/>
            </a:pPr>
            <a:endParaRPr lang="el-GR" sz="1600" dirty="0"/>
          </a:p>
          <a:p>
            <a:pPr marL="114300" lvl="0" indent="0" algn="l" rtl="0">
              <a:lnSpc>
                <a:spcPct val="115000"/>
              </a:lnSpc>
              <a:spcBef>
                <a:spcPts val="0"/>
              </a:spcBef>
              <a:spcAft>
                <a:spcPts val="0"/>
              </a:spcAft>
              <a:buSzPts val="1800"/>
              <a:buNone/>
            </a:pPr>
            <a:r>
              <a:rPr lang="el-GR" sz="1600" dirty="0"/>
              <a:t>3. Η ανοσία σε ένα παθογόνο διαρκεί πάντα για όλη μας τη ζωή. (Εμπιστοσύνη/</a:t>
            </a:r>
            <a:r>
              <a:rPr lang="el-GR" sz="1600" u="sng" dirty="0"/>
              <a:t>Λάθος</a:t>
            </a:r>
            <a:r>
              <a:rPr lang="el-GR" sz="1600" dirty="0"/>
              <a:t>)</a:t>
            </a:r>
            <a:endParaRPr sz="1600" dirty="0"/>
          </a:p>
        </p:txBody>
      </p:sp>
      <p:sp>
        <p:nvSpPr>
          <p:cNvPr id="994" name="Google Shape;994;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8"/>
        <p:cNvGrpSpPr/>
        <p:nvPr/>
      </p:nvGrpSpPr>
      <p:grpSpPr>
        <a:xfrm>
          <a:off x="0" y="0"/>
          <a:ext cx="0" cy="0"/>
          <a:chOff x="0" y="0"/>
          <a:chExt cx="0" cy="0"/>
        </a:xfrm>
      </p:grpSpPr>
      <p:sp>
        <p:nvSpPr>
          <p:cNvPr id="999" name="Google Shape;999;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κουίζ (απαντήσεις)</a:t>
            </a:r>
            <a:endParaRPr b="1" dirty="0"/>
          </a:p>
        </p:txBody>
      </p:sp>
      <p:sp>
        <p:nvSpPr>
          <p:cNvPr id="1000" name="Google Shape;1000;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l-GR" sz="1400" b="1" dirty="0">
                <a:solidFill>
                  <a:srgbClr val="444746"/>
                </a:solidFill>
              </a:rPr>
              <a:t>Αλήθεια! </a:t>
            </a:r>
            <a:r>
              <a:rPr lang="el-GR" sz="1400" dirty="0">
                <a:solidFill>
                  <a:srgbClr val="444746"/>
                </a:solidFill>
              </a:rPr>
              <a:t>Τα λευκά αιμοσφαίρια μνήμης αναπτύσσονται αφού συναντήσουμε παθογόνους μικροοργανισμούς. περιφέρονται στο σώμα μας και ενεργοποιούνται γρήγορα την επόμενη φορά που θα εμφανιστεί ο παθογόνος μικροοργανισμός, εξασφαλίζοντας ότι δεν θα νοσήσουμε το ίδιο από τη μόλυνση.</a:t>
            </a:r>
            <a:endParaRPr lang="es-ES" sz="1400" dirty="0">
              <a:solidFill>
                <a:srgbClr val="444746"/>
              </a:solidFill>
            </a:endParaRPr>
          </a:p>
          <a:p>
            <a:pPr marL="457200" lvl="0" indent="-317500" algn="l" rtl="0">
              <a:lnSpc>
                <a:spcPct val="115000"/>
              </a:lnSpc>
              <a:spcBef>
                <a:spcPts val="0"/>
              </a:spcBef>
              <a:spcAft>
                <a:spcPts val="0"/>
              </a:spcAft>
              <a:buSzPts val="1400"/>
              <a:buAutoNum type="arabicPeriod"/>
            </a:pPr>
            <a:r>
              <a:rPr lang="el-GR" sz="1400" b="1" dirty="0">
                <a:solidFill>
                  <a:srgbClr val="444746"/>
                </a:solidFill>
              </a:rPr>
              <a:t>Σωστό! </a:t>
            </a:r>
            <a:r>
              <a:rPr lang="el-GR" sz="1400" dirty="0">
                <a:solidFill>
                  <a:srgbClr val="444746"/>
                </a:solidFill>
              </a:rPr>
              <a:t>Η ανοσία σε μια ασθένεια σημαίνει ότι το ανοσοποιητικό μας σύστημα είναι σε θέση να την περιορίσει πιο γρήγορα την επόμενη φορά που θα την συναντήσει. Αυτό σημαίνει ότι το παθογόνο δεν μπορεί να προκαλέσει σοβαρή ασθένεια και είναι λιγότερο πιθανό να μεταδώσουμε την ασθένεια στους άλλους γύρω μας.</a:t>
            </a:r>
            <a:endParaRPr lang="es-ES" sz="1400" dirty="0">
              <a:solidFill>
                <a:srgbClr val="444746"/>
              </a:solidFill>
            </a:endParaRPr>
          </a:p>
          <a:p>
            <a:pPr marL="457200" lvl="0" indent="-317500" algn="l" rtl="0">
              <a:lnSpc>
                <a:spcPct val="115000"/>
              </a:lnSpc>
              <a:spcBef>
                <a:spcPts val="0"/>
              </a:spcBef>
              <a:spcAft>
                <a:spcPts val="0"/>
              </a:spcAft>
              <a:buSzPts val="1400"/>
              <a:buAutoNum type="arabicPeriod"/>
            </a:pPr>
            <a:r>
              <a:rPr lang="el-GR" sz="1400" b="1" dirty="0">
                <a:solidFill>
                  <a:srgbClr val="444746"/>
                </a:solidFill>
              </a:rPr>
              <a:t>Λάθος. </a:t>
            </a:r>
            <a:r>
              <a:rPr lang="el-GR" sz="1400" dirty="0">
                <a:solidFill>
                  <a:srgbClr val="444746"/>
                </a:solidFill>
              </a:rPr>
              <a:t>Η ανοσία μπορεί σε ορισμένες περιπτώσεις να διαρκέσει ολόκληρη τη ζωή μας, αλλά συχνά τα κύτταρα μνήμης μας θα γεράσουν και θα γίνουν λιγότερο αποτελεσματικά στην καταπολέμηση της νόσου με την πάροδο του χρόνου.</a:t>
            </a:r>
            <a:endParaRPr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4"/>
        <p:cNvGrpSpPr/>
        <p:nvPr/>
      </p:nvGrpSpPr>
      <p:grpSpPr>
        <a:xfrm>
          <a:off x="0" y="0"/>
          <a:ext cx="0" cy="0"/>
          <a:chOff x="0" y="0"/>
          <a:chExt cx="0" cy="0"/>
        </a:xfrm>
      </p:grpSpPr>
      <p:sp>
        <p:nvSpPr>
          <p:cNvPr id="1005" name="Google Shape;1005;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3. Τι είναι τα εμβόλια και πώς λειτουργούν;</a:t>
            </a:r>
            <a:endParaRPr b="1" dirty="0"/>
          </a:p>
        </p:txBody>
      </p:sp>
      <p:sp>
        <p:nvSpPr>
          <p:cNvPr id="1006" name="Google Shape;1006;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dirty="0"/>
              <a:t>Όπως μόλις είδαμε, η έκθεση σε έναν ιό ή ένα βακτήριο συνήθως μας επιτρέπει να αναπτύξουμε ανοσία με τη μορφή λευκών αιμοσφαιρίων μνήμης, τα οποία μπορούν να μας προστατεύσουν γρήγορα στο μέλλον όταν συναντήσουμε τον ίδιο ιό ή βακτήριο χωρίς να αρρωστήσουμε. Ωστόσο, την πρώτη φορά που το ανοσοποιητικό μας σύστημα θα συναντήσει αυτόν τον ιό ή το βακτήριο, μπορεί να αρρωστήσουμε πολύ. Σε ορισμένες περιπτώσεις, τα συμπτώματα αυτά μπορεί να είναι πολύ σοβαρά και να έχουν σοβαρές συνέπειες.</a:t>
            </a:r>
            <a:endParaRPr dirty="0"/>
          </a:p>
          <a:p>
            <a:pPr marL="0" lvl="0" indent="0" algn="l" rtl="0">
              <a:lnSpc>
                <a:spcPct val="115000"/>
              </a:lnSpc>
              <a:spcBef>
                <a:spcPts val="1200"/>
              </a:spcBef>
              <a:spcAft>
                <a:spcPts val="1200"/>
              </a:spcAft>
              <a:buSzPts val="1800"/>
              <a:buNone/>
            </a:pPr>
            <a:endParaRPr i="1" dirty="0"/>
          </a:p>
        </p:txBody>
      </p:sp>
      <p:sp>
        <p:nvSpPr>
          <p:cNvPr id="1007" name="Google Shape;1007;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1"/>
        <p:cNvGrpSpPr/>
        <p:nvPr/>
      </p:nvGrpSpPr>
      <p:grpSpPr>
        <a:xfrm>
          <a:off x="0" y="0"/>
          <a:ext cx="0" cy="0"/>
          <a:chOff x="0" y="0"/>
          <a:chExt cx="0" cy="0"/>
        </a:xfrm>
      </p:grpSpPr>
      <p:sp>
        <p:nvSpPr>
          <p:cNvPr id="1012" name="Google Shape;1012;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3. Τι είναι τα εμβόλια και πώς λειτουργούν;</a:t>
            </a:r>
            <a:endParaRPr b="1" dirty="0"/>
          </a:p>
        </p:txBody>
      </p:sp>
      <p:sp>
        <p:nvSpPr>
          <p:cNvPr id="1013" name="Google Shape;1013;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500" dirty="0"/>
              <a:t>Ο </a:t>
            </a:r>
            <a:r>
              <a:rPr lang="el-GR" sz="1500" b="1" dirty="0"/>
              <a:t>εμβολιασμός </a:t>
            </a:r>
            <a:r>
              <a:rPr lang="el-GR" sz="1500" dirty="0"/>
              <a:t>είναι ο ασφαλέστερος τρόπος για να αποκτήσετε ανοσία έναντι ενός παθογόνου παράγοντα που ο οργανισμός σας δεν έχει αντιμετωπίσει ακόμη. </a:t>
            </a:r>
          </a:p>
          <a:p>
            <a:pPr marL="0" lvl="0" indent="0" algn="l" rtl="0">
              <a:lnSpc>
                <a:spcPct val="115000"/>
              </a:lnSpc>
              <a:spcBef>
                <a:spcPts val="0"/>
              </a:spcBef>
              <a:spcAft>
                <a:spcPts val="0"/>
              </a:spcAft>
              <a:buSzPts val="1800"/>
              <a:buNone/>
            </a:pPr>
            <a:endParaRPr lang="el-GR" sz="1500" dirty="0"/>
          </a:p>
          <a:p>
            <a:pPr marL="0" lvl="0" indent="0" algn="l" rtl="0">
              <a:lnSpc>
                <a:spcPct val="115000"/>
              </a:lnSpc>
              <a:spcBef>
                <a:spcPts val="0"/>
              </a:spcBef>
              <a:spcAft>
                <a:spcPts val="0"/>
              </a:spcAft>
              <a:buSzPts val="1800"/>
              <a:buNone/>
            </a:pPr>
            <a:r>
              <a:rPr lang="el-GR" sz="1500" dirty="0"/>
              <a:t>Τα εμβόλια περιέχουν μια </a:t>
            </a:r>
            <a:r>
              <a:rPr lang="el-GR" sz="1500" b="1" dirty="0"/>
              <a:t>αβλαβή μορφή </a:t>
            </a:r>
            <a:r>
              <a:rPr lang="el-GR" sz="1500" dirty="0"/>
              <a:t>του παθογόνου που προκαλεί την ασθένεια από την οποία προστατεύεστε ή ανοσοποιείστε. Αυτό μπορεί να είναι ένα νεκρό ή πολύ εξασθενημένο βακτήριο ή ιός ή ένα μέρος ενός βακτηρίου ή ιού που δεν μπορεί να προσβάλει τα κύτταρα του σώματός σας. Όταν τα κύτταρα του ανοσοποιητικού σας συστήματος το συναντήσουν αυτό, αναπτύσσουν ειδικά </a:t>
            </a:r>
            <a:r>
              <a:rPr lang="el-GR" sz="1500" b="1" dirty="0"/>
              <a:t>λευκά αιμοσφαίρια μνήμης </a:t>
            </a:r>
            <a:r>
              <a:rPr lang="el-GR" sz="1500" dirty="0"/>
              <a:t>κατά του παθογόνου. Επειδή στο εμβόλιο υπάρχει μόνο μια αβλαβής μορφή του παθογόνου, δεν μπορεί να καταστρέψει τα κύτταρά σας ή να σας κάνει πολύ άρρωστους, ωστόσο αποκτάτε ανοσία έναντι του παθογόνου, η οποία μπορεί να σας προστατεύσει από σοβαρή ασθένεια όταν το συναντήσετε στο μέλλον.</a:t>
            </a:r>
          </a:p>
          <a:p>
            <a:pPr marL="0" lvl="0" indent="0" algn="l" rtl="0">
              <a:lnSpc>
                <a:spcPct val="115000"/>
              </a:lnSpc>
              <a:spcBef>
                <a:spcPts val="0"/>
              </a:spcBef>
              <a:spcAft>
                <a:spcPts val="0"/>
              </a:spcAft>
              <a:buSzPts val="1800"/>
              <a:buNone/>
            </a:pPr>
            <a:endParaRPr lang="el-GR" b="1" dirty="0"/>
          </a:p>
        </p:txBody>
      </p:sp>
      <p:sp>
        <p:nvSpPr>
          <p:cNvPr id="1014" name="Google Shape;1014;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8"/>
        <p:cNvGrpSpPr/>
        <p:nvPr/>
      </p:nvGrpSpPr>
      <p:grpSpPr>
        <a:xfrm>
          <a:off x="0" y="0"/>
          <a:ext cx="0" cy="0"/>
          <a:chOff x="0" y="0"/>
          <a:chExt cx="0" cy="0"/>
        </a:xfrm>
      </p:grpSpPr>
      <p:sp>
        <p:nvSpPr>
          <p:cNvPr id="1019" name="Google Shape;1019;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3. Τι είναι τα εμβόλια και πώς λειτουργούν;</a:t>
            </a:r>
            <a:endParaRPr b="1" dirty="0"/>
          </a:p>
        </p:txBody>
      </p:sp>
      <p:sp>
        <p:nvSpPr>
          <p:cNvPr id="1020" name="Google Shape;1020;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1200"/>
              </a:spcAft>
              <a:buSzPct val="108108"/>
              <a:buNone/>
            </a:pPr>
            <a:r>
              <a:rPr lang="el-GR" dirty="0"/>
              <a:t>Οι ερευνητές μελετούν τους ιούς και τα βακτήρια για μεγάλο χρονικό διάστημα προτού επιλέξουν τα βασικά συστατικά που θα μπουν στο εμβόλιο. Ορισμένες φορές, πρόκειται για πρωτεΐνες από το εξωτερικό των παθογόνων μικροοργανισμών. Μερικές φορές, σκοτώνουν τα βακτήρια ή τον ιό, έτσι ώστε να απομένει μόνο το εξωτερικό περίβλημα του ιού ή του βακτηρίου. Αυτά τα επιλεγμένα μέρη του ιού ή του βακτηρίου δεν μπορούν να προκαλέσουν καμία ασθένεια, αλλά μπορούν να αναγνωριστούν από το ανοσοποιητικό μας σύστημα για να βοηθήσουν στη δημιουργία της ειδικής μας </a:t>
            </a:r>
            <a:r>
              <a:rPr lang="el-GR" b="1" dirty="0"/>
              <a:t>άμυνας</a:t>
            </a:r>
            <a:r>
              <a:rPr lang="el-GR" dirty="0"/>
              <a:t> και των </a:t>
            </a:r>
            <a:r>
              <a:rPr lang="el-GR" b="1" dirty="0"/>
              <a:t>λευκών αιμοσφαιρίων μνήμης</a:t>
            </a:r>
            <a:r>
              <a:rPr lang="el-GR" dirty="0"/>
              <a:t>.</a:t>
            </a:r>
            <a:endParaRPr dirty="0"/>
          </a:p>
        </p:txBody>
      </p:sp>
      <p:pic>
        <p:nvPicPr>
          <p:cNvPr id="1021" name="Google Shape;1021;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2" name="Google Shape;1022;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3" name="Google Shape;1023;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4" name="Google Shape;1024;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6" name="Google Shape;1026;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7" name="Google Shape;1027;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8" name="Google Shape;1028;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Τι είναι τα εμβόλια και πώς λειτουργούν;</a:t>
            </a:r>
            <a:endParaRPr dirty="0"/>
          </a:p>
        </p:txBody>
      </p:sp>
      <p:sp>
        <p:nvSpPr>
          <p:cNvPr id="1034" name="Google Shape;1034;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035" name="Google Shape;1035;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l-GR" sz="1400" i="1" dirty="0"/>
              <a:t>Τα εμβόλια περιέχουν μερικά διαφορετικά συστατικά για να εξασφαλίσουν ότι είναι σε θέση να προκαλέσουν μια αντίδραση από τον οργανισμό μας και ότι παραμένουν αποτελεσματικά και σταθερά κατά τη διάρκεια της διάρκειας ζωής τους. Αυτά είναι τα συστατικά που συνθέτουν ένα εμβόλιο:</a:t>
            </a:r>
            <a:endParaRPr sz="1400" i="1" dirty="0"/>
          </a:p>
        </p:txBody>
      </p:sp>
      <p:sp>
        <p:nvSpPr>
          <p:cNvPr id="1036" name="Google Shape;1036;p108"/>
          <p:cNvSpPr/>
          <p:nvPr/>
        </p:nvSpPr>
        <p:spPr>
          <a:xfrm>
            <a:off x="737975" y="3812241"/>
            <a:ext cx="2325000" cy="1210259"/>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8"/>
          <p:cNvSpPr/>
          <p:nvPr/>
        </p:nvSpPr>
        <p:spPr>
          <a:xfrm>
            <a:off x="1338100" y="2627845"/>
            <a:ext cx="1852200" cy="104123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6137175" y="4150924"/>
            <a:ext cx="2127600" cy="944919"/>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5965600" y="3123173"/>
            <a:ext cx="2208900" cy="874377"/>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6185758" y="2468452"/>
            <a:ext cx="1768500" cy="524826"/>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108"/>
          <p:cNvPicPr preferRelativeResize="0"/>
          <p:nvPr/>
        </p:nvPicPr>
        <p:blipFill rotWithShape="1">
          <a:blip r:embed="rId3">
            <a:alphaModFix/>
          </a:blip>
          <a:srcRect/>
          <a:stretch/>
        </p:blipFill>
        <p:spPr>
          <a:xfrm>
            <a:off x="3672494" y="1991717"/>
            <a:ext cx="1607906" cy="2803596"/>
          </a:xfrm>
          <a:prstGeom prst="rect">
            <a:avLst/>
          </a:prstGeom>
          <a:noFill/>
          <a:ln>
            <a:noFill/>
          </a:ln>
        </p:spPr>
      </p:pic>
      <p:pic>
        <p:nvPicPr>
          <p:cNvPr id="1042" name="Google Shape;1042;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3" name="Google Shape;1043;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4" name="Google Shape;1044;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5" name="Google Shape;1045;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6" name="Google Shape;1046;p108"/>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47" name="Google Shape;1047;p108"/>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48" name="Google Shape;1048;p108"/>
          <p:cNvCxnSpPr>
            <a:endCxn id="1043"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49" name="Google Shape;1049;p108"/>
          <p:cNvCxnSpPr>
            <a:endCxn id="1045"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cxnSpLocks/>
            <a:endCxn id="1038" idx="1"/>
          </p:cNvCxnSpPr>
          <p:nvPr/>
        </p:nvCxnSpPr>
        <p:spPr>
          <a:xfrm flipV="1">
            <a:off x="5171475" y="4623384"/>
            <a:ext cx="965700" cy="96641"/>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3" name="Google Shape;1053;p108"/>
          <p:cNvSpPr txBox="1"/>
          <p:nvPr/>
        </p:nvSpPr>
        <p:spPr>
          <a:xfrm>
            <a:off x="6548424" y="2499049"/>
            <a:ext cx="1405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l-GR" sz="900" b="1" i="0" u="none" strike="noStrike" cap="none" dirty="0">
                <a:solidFill>
                  <a:srgbClr val="000000"/>
                </a:solidFill>
                <a:latin typeface="Arial"/>
                <a:ea typeface="Arial"/>
                <a:cs typeface="Arial"/>
                <a:sym typeface="Arial"/>
              </a:rPr>
              <a:t>Νερό</a:t>
            </a:r>
          </a:p>
          <a:p>
            <a:pPr marL="0" marR="0" lvl="0" indent="0" algn="l" rtl="0">
              <a:lnSpc>
                <a:spcPct val="100000"/>
              </a:lnSpc>
              <a:spcBef>
                <a:spcPts val="0"/>
              </a:spcBef>
              <a:spcAft>
                <a:spcPts val="0"/>
              </a:spcAft>
              <a:buClr>
                <a:srgbClr val="000000"/>
              </a:buClr>
              <a:buSzPts val="1100"/>
              <a:buFont typeface="Arial"/>
              <a:buNone/>
            </a:pPr>
            <a:r>
              <a:rPr lang="el-GR" sz="900" i="0" u="none" strike="noStrike" cap="none" dirty="0">
                <a:solidFill>
                  <a:srgbClr val="000000"/>
                </a:solidFill>
                <a:latin typeface="Arial"/>
                <a:ea typeface="Arial"/>
                <a:cs typeface="Arial"/>
                <a:sym typeface="Arial"/>
              </a:rPr>
              <a:t>Το κύριο συστατικό.</a:t>
            </a:r>
            <a:endParaRPr sz="900" i="0" u="none" strike="noStrike" cap="none" dirty="0">
              <a:solidFill>
                <a:srgbClr val="000000"/>
              </a:solidFill>
              <a:latin typeface="Arial"/>
              <a:ea typeface="Arial"/>
              <a:cs typeface="Arial"/>
              <a:sym typeface="Arial"/>
            </a:endParaRPr>
          </a:p>
        </p:txBody>
      </p:sp>
      <p:sp>
        <p:nvSpPr>
          <p:cNvPr id="1054" name="Google Shape;1054;p108"/>
          <p:cNvSpPr txBox="1"/>
          <p:nvPr/>
        </p:nvSpPr>
        <p:spPr>
          <a:xfrm>
            <a:off x="6250750" y="3100578"/>
            <a:ext cx="1837800"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900" b="1" i="0" u="none" strike="noStrike" cap="none" dirty="0">
                <a:solidFill>
                  <a:srgbClr val="000000"/>
                </a:solidFill>
                <a:latin typeface="Arial"/>
                <a:ea typeface="Arial"/>
                <a:cs typeface="Arial"/>
                <a:sym typeface="Arial"/>
              </a:rPr>
              <a:t>Ενεργό συστατικό</a:t>
            </a:r>
          </a:p>
          <a:p>
            <a:pPr marL="0" marR="0" lvl="0" indent="0" algn="l" rtl="0">
              <a:lnSpc>
                <a:spcPct val="100000"/>
              </a:lnSpc>
              <a:spcBef>
                <a:spcPts val="0"/>
              </a:spcBef>
              <a:spcAft>
                <a:spcPts val="0"/>
              </a:spcAft>
              <a:buClr>
                <a:srgbClr val="000000"/>
              </a:buClr>
              <a:buSzPts val="1000"/>
              <a:buFont typeface="Arial"/>
              <a:buNone/>
            </a:pPr>
            <a:r>
              <a:rPr lang="el-GR" sz="900" i="0" u="none" strike="noStrike" cap="none" dirty="0">
                <a:solidFill>
                  <a:srgbClr val="000000"/>
                </a:solidFill>
                <a:latin typeface="Arial"/>
                <a:ea typeface="Arial"/>
                <a:cs typeface="Arial"/>
                <a:sym typeface="Arial"/>
              </a:rPr>
              <a:t>Μια πολύ μικρή ποσότητα μιας αβλαβούς μορφής του βακτηρίου ή του ιού κατά του οποίου ανοσοποιείται.</a:t>
            </a:r>
            <a:endParaRPr sz="900" i="0" u="none" strike="noStrike" cap="none" dirty="0">
              <a:solidFill>
                <a:srgbClr val="000000"/>
              </a:solidFill>
              <a:latin typeface="Arial"/>
              <a:ea typeface="Arial"/>
              <a:cs typeface="Arial"/>
              <a:sym typeface="Arial"/>
            </a:endParaRPr>
          </a:p>
        </p:txBody>
      </p:sp>
      <p:sp>
        <p:nvSpPr>
          <p:cNvPr id="1055" name="Google Shape;1055;p108"/>
          <p:cNvSpPr txBox="1"/>
          <p:nvPr/>
        </p:nvSpPr>
        <p:spPr>
          <a:xfrm>
            <a:off x="6364337" y="4118443"/>
            <a:ext cx="1983900" cy="10310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900" b="1" i="0" u="none" strike="noStrike" cap="none" dirty="0">
                <a:solidFill>
                  <a:srgbClr val="000000"/>
                </a:solidFill>
                <a:latin typeface="Arial"/>
                <a:ea typeface="Arial"/>
                <a:cs typeface="Arial"/>
                <a:sym typeface="Arial"/>
              </a:rPr>
              <a:t>Υπολειπόμενα ίχνη...</a:t>
            </a:r>
          </a:p>
          <a:p>
            <a:pPr marL="0" marR="0" lvl="0" indent="0" algn="l" rtl="0">
              <a:lnSpc>
                <a:spcPct val="100000"/>
              </a:lnSpc>
              <a:spcBef>
                <a:spcPts val="0"/>
              </a:spcBef>
              <a:spcAft>
                <a:spcPts val="0"/>
              </a:spcAft>
              <a:buClr>
                <a:srgbClr val="000000"/>
              </a:buClr>
              <a:buSzPts val="1000"/>
              <a:buFont typeface="Arial"/>
              <a:buNone/>
            </a:pPr>
            <a:r>
              <a:rPr lang="el-GR" sz="900" i="0" u="none" strike="noStrike" cap="none" dirty="0">
                <a:solidFill>
                  <a:srgbClr val="000000"/>
                </a:solidFill>
                <a:latin typeface="Arial"/>
                <a:ea typeface="Arial"/>
                <a:cs typeface="Arial"/>
                <a:sym typeface="Arial"/>
              </a:rPr>
              <a:t>ουσιών που έχουν χρησιμοποιηθεί κατά την παρασκευή εμβολίων, μετρούμενα ως μέρη ανά εκατομμύριο ή δισεκατομμύριο στα τελικά εμβόλια.</a:t>
            </a:r>
            <a:endParaRPr sz="900" i="0" u="none" strike="noStrike" cap="none" dirty="0">
              <a:solidFill>
                <a:srgbClr val="000000"/>
              </a:solidFill>
              <a:latin typeface="Arial"/>
              <a:ea typeface="Arial"/>
              <a:cs typeface="Arial"/>
              <a:sym typeface="Arial"/>
            </a:endParaRPr>
          </a:p>
        </p:txBody>
      </p:sp>
      <p:sp>
        <p:nvSpPr>
          <p:cNvPr id="1056" name="Google Shape;1056;p108"/>
          <p:cNvSpPr txBox="1"/>
          <p:nvPr/>
        </p:nvSpPr>
        <p:spPr>
          <a:xfrm>
            <a:off x="832050" y="3792110"/>
            <a:ext cx="19839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800" b="1" i="0" u="none" strike="noStrike" cap="none" dirty="0">
                <a:solidFill>
                  <a:srgbClr val="000000"/>
                </a:solidFill>
                <a:latin typeface="Arial"/>
                <a:ea typeface="Arial"/>
                <a:cs typeface="Arial"/>
                <a:sym typeface="Arial"/>
              </a:rPr>
              <a:t>Πρόσθετο</a:t>
            </a:r>
          </a:p>
          <a:p>
            <a:pPr marL="0" marR="0" lvl="0" indent="0" algn="l" rtl="0">
              <a:lnSpc>
                <a:spcPct val="100000"/>
              </a:lnSpc>
              <a:spcBef>
                <a:spcPts val="0"/>
              </a:spcBef>
              <a:spcAft>
                <a:spcPts val="0"/>
              </a:spcAft>
              <a:buClr>
                <a:srgbClr val="000000"/>
              </a:buClr>
              <a:buSzPts val="1000"/>
              <a:buFont typeface="Arial"/>
              <a:buNone/>
            </a:pPr>
            <a:r>
              <a:rPr lang="el-GR" sz="800" i="0" u="none" strike="noStrike" cap="none" dirty="0">
                <a:solidFill>
                  <a:srgbClr val="000000"/>
                </a:solidFill>
                <a:latin typeface="Arial"/>
                <a:ea typeface="Arial"/>
                <a:cs typeface="Arial"/>
                <a:sym typeface="Arial"/>
              </a:rPr>
              <a:t>Βοηθάει το εμβόλιο να λειτουργήσει καλύτερα δημιουργώντας ισχυρότερη ανοσολογική απόκριση στο εμβόλιο. Βρίσκεται μόνο σε ορισμένα εμβόλια. Δεν αποτελούν κίνδυνο για την υγεία στις πολύ μικρές ποσότητες που χρησιμοποιούνται.</a:t>
            </a:r>
            <a:endParaRPr sz="800" i="0" u="none" strike="noStrike" cap="none" dirty="0">
              <a:solidFill>
                <a:srgbClr val="000000"/>
              </a:solidFill>
              <a:latin typeface="Arial"/>
              <a:ea typeface="Arial"/>
              <a:cs typeface="Arial"/>
              <a:sym typeface="Arial"/>
            </a:endParaRPr>
          </a:p>
        </p:txBody>
      </p:sp>
      <p:sp>
        <p:nvSpPr>
          <p:cNvPr id="1057" name="Google Shape;1057;p108"/>
          <p:cNvSpPr txBox="1"/>
          <p:nvPr/>
        </p:nvSpPr>
        <p:spPr>
          <a:xfrm>
            <a:off x="1388807" y="2612865"/>
            <a:ext cx="15735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900" b="1" i="0" u="none" strike="noStrike" cap="none" dirty="0">
                <a:solidFill>
                  <a:srgbClr val="000000"/>
                </a:solidFill>
                <a:latin typeface="Arial"/>
                <a:ea typeface="Arial"/>
                <a:cs typeface="Arial"/>
                <a:sym typeface="Arial"/>
              </a:rPr>
              <a:t>Συντηρητικά και σταθεροποιητές</a:t>
            </a:r>
          </a:p>
          <a:p>
            <a:pPr marL="0" marR="0" lvl="0" indent="0" algn="l" rtl="0">
              <a:lnSpc>
                <a:spcPct val="100000"/>
              </a:lnSpc>
              <a:spcBef>
                <a:spcPts val="0"/>
              </a:spcBef>
              <a:spcAft>
                <a:spcPts val="0"/>
              </a:spcAft>
              <a:buClr>
                <a:srgbClr val="000000"/>
              </a:buClr>
              <a:buSzPts val="1000"/>
              <a:buFont typeface="Arial"/>
              <a:buNone/>
            </a:pPr>
            <a:r>
              <a:rPr lang="el-GR" sz="900" i="0" u="none" strike="noStrike" cap="none" dirty="0">
                <a:solidFill>
                  <a:srgbClr val="000000"/>
                </a:solidFill>
                <a:latin typeface="Arial"/>
                <a:ea typeface="Arial"/>
                <a:cs typeface="Arial"/>
                <a:sym typeface="Arial"/>
              </a:rPr>
              <a:t>Διατήρηση της ποιότητας των εμβολίων, ασφαλής αποθήκευση και πρόληψη της μόλυνσης.</a:t>
            </a:r>
            <a:endParaRPr sz="900" i="0" u="none" strike="noStrike" cap="none" dirty="0">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109"/>
          <p:cNvSpPr/>
          <p:nvPr/>
        </p:nvSpPr>
        <p:spPr>
          <a:xfrm>
            <a:off x="119450" y="3024899"/>
            <a:ext cx="2770852" cy="1548883"/>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9"/>
          <p:cNvSpPr/>
          <p:nvPr/>
        </p:nvSpPr>
        <p:spPr>
          <a:xfrm>
            <a:off x="826520" y="1367437"/>
            <a:ext cx="2182269" cy="1215698"/>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6480800" y="3135426"/>
            <a:ext cx="2506800" cy="964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278650" y="1958724"/>
            <a:ext cx="2602800" cy="87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8" name="Google Shape;1068;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69" name="Google Shape;1069;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0" name="Google Shape;1070;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1" name="Google Shape;1071;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2" name="Google Shape;1072;p109"/>
          <p:cNvPicPr preferRelativeResize="0"/>
          <p:nvPr/>
        </p:nvPicPr>
        <p:blipFill rotWithShape="1">
          <a:blip r:embed="rId7">
            <a:alphaModFix/>
          </a:blip>
          <a:srcRect l="52226" t="51797" r="37077" b="31286"/>
          <a:stretch/>
        </p:blipFill>
        <p:spPr>
          <a:xfrm>
            <a:off x="6344510" y="2520444"/>
            <a:ext cx="270313" cy="287527"/>
          </a:xfrm>
          <a:prstGeom prst="rect">
            <a:avLst/>
          </a:prstGeom>
          <a:noFill/>
          <a:ln>
            <a:noFill/>
          </a:ln>
        </p:spPr>
      </p:pic>
      <p:pic>
        <p:nvPicPr>
          <p:cNvPr id="1073" name="Google Shape;1073;p109"/>
          <p:cNvPicPr preferRelativeResize="0"/>
          <p:nvPr/>
        </p:nvPicPr>
        <p:blipFill rotWithShape="1">
          <a:blip r:embed="rId8">
            <a:alphaModFix/>
          </a:blip>
          <a:srcRect/>
          <a:stretch/>
        </p:blipFill>
        <p:spPr>
          <a:xfrm>
            <a:off x="2261847" y="3274592"/>
            <a:ext cx="429399" cy="456774"/>
          </a:xfrm>
          <a:prstGeom prst="rect">
            <a:avLst/>
          </a:prstGeom>
          <a:noFill/>
          <a:ln>
            <a:noFill/>
          </a:ln>
        </p:spPr>
      </p:pic>
      <p:cxnSp>
        <p:nvCxnSpPr>
          <p:cNvPr id="1074" name="Google Shape;1074;p109"/>
          <p:cNvCxnSpPr>
            <a:endCxn id="1069"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5" name="Google Shape;1075;p109"/>
          <p:cNvCxnSpPr>
            <a:endCxn id="1071"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79" name="Google Shape;1079;p109"/>
          <p:cNvSpPr txBox="1"/>
          <p:nvPr/>
        </p:nvSpPr>
        <p:spPr>
          <a:xfrm>
            <a:off x="6965478" y="974597"/>
            <a:ext cx="16566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000" b="1" i="0" u="none" strike="noStrike" cap="none" dirty="0">
                <a:solidFill>
                  <a:srgbClr val="000000"/>
                </a:solidFill>
                <a:latin typeface="Arial"/>
                <a:ea typeface="Arial"/>
                <a:cs typeface="Arial"/>
                <a:sym typeface="Arial"/>
              </a:rPr>
              <a:t>Νερό</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000" b="0" i="0" u="none" strike="noStrike" cap="none" dirty="0">
                <a:solidFill>
                  <a:srgbClr val="000000"/>
                </a:solidFill>
                <a:latin typeface="Arial"/>
                <a:ea typeface="Arial"/>
                <a:cs typeface="Arial"/>
                <a:sym typeface="Arial"/>
              </a:rPr>
              <a:t>Το βασικό συστατικό.</a:t>
            </a:r>
            <a:endParaRPr sz="1000" b="0" i="0" u="none" strike="noStrike" cap="none" dirty="0">
              <a:solidFill>
                <a:srgbClr val="000000"/>
              </a:solidFill>
              <a:latin typeface="Arial"/>
              <a:ea typeface="Arial"/>
              <a:cs typeface="Arial"/>
              <a:sym typeface="Arial"/>
            </a:endParaRPr>
          </a:p>
        </p:txBody>
      </p:sp>
      <p:sp>
        <p:nvSpPr>
          <p:cNvPr id="1080" name="Google Shape;1080;p109"/>
          <p:cNvSpPr txBox="1"/>
          <p:nvPr/>
        </p:nvSpPr>
        <p:spPr>
          <a:xfrm>
            <a:off x="6731060" y="1935868"/>
            <a:ext cx="2165400" cy="9540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000" b="1" i="0" u="none" strike="noStrike" cap="none" dirty="0">
                <a:solidFill>
                  <a:srgbClr val="000000"/>
                </a:solidFill>
                <a:latin typeface="Arial"/>
                <a:ea typeface="Arial"/>
                <a:cs typeface="Arial"/>
                <a:sym typeface="Arial"/>
              </a:rPr>
              <a:t>Ενεργό συστατικό</a:t>
            </a:r>
          </a:p>
          <a:p>
            <a:pPr marL="0" marR="0" lvl="0" indent="0" algn="l" rtl="0">
              <a:lnSpc>
                <a:spcPct val="100000"/>
              </a:lnSpc>
              <a:spcBef>
                <a:spcPts val="0"/>
              </a:spcBef>
              <a:spcAft>
                <a:spcPts val="0"/>
              </a:spcAft>
              <a:buClr>
                <a:srgbClr val="000000"/>
              </a:buClr>
              <a:buSzPts val="1200"/>
              <a:buFont typeface="Arial"/>
              <a:buNone/>
            </a:pPr>
            <a:r>
              <a:rPr lang="el-GR" sz="1000" i="0" u="none" strike="noStrike" cap="none" dirty="0">
                <a:solidFill>
                  <a:srgbClr val="000000"/>
                </a:solidFill>
                <a:latin typeface="Arial"/>
                <a:ea typeface="Arial"/>
                <a:cs typeface="Arial"/>
                <a:sym typeface="Arial"/>
              </a:rPr>
              <a:t>Μια πολύ μικρή ποσότητα μιας αβλαβούς μορφής του βακτηρίου ή του ιού κατά του οποίου ανοσοποιείται.</a:t>
            </a:r>
            <a:endParaRPr sz="1000" i="0" u="none" strike="noStrike" cap="none" dirty="0">
              <a:solidFill>
                <a:srgbClr val="000000"/>
              </a:solidFill>
              <a:latin typeface="Arial"/>
              <a:ea typeface="Arial"/>
              <a:cs typeface="Arial"/>
              <a:sym typeface="Arial"/>
            </a:endParaRPr>
          </a:p>
        </p:txBody>
      </p:sp>
      <p:sp>
        <p:nvSpPr>
          <p:cNvPr id="1081" name="Google Shape;1081;p109"/>
          <p:cNvSpPr txBox="1"/>
          <p:nvPr/>
        </p:nvSpPr>
        <p:spPr>
          <a:xfrm>
            <a:off x="6755000" y="3073875"/>
            <a:ext cx="22269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000" b="1" i="0" u="none" strike="noStrike" cap="none" dirty="0">
                <a:solidFill>
                  <a:srgbClr val="000000"/>
                </a:solidFill>
                <a:latin typeface="Arial"/>
                <a:ea typeface="Arial"/>
                <a:cs typeface="Arial"/>
                <a:sym typeface="Arial"/>
              </a:rPr>
              <a:t>Υπολειπόμενα ίχνη...</a:t>
            </a:r>
          </a:p>
          <a:p>
            <a:pPr marL="0" marR="0" lvl="0" indent="0" algn="l" rtl="0">
              <a:lnSpc>
                <a:spcPct val="100000"/>
              </a:lnSpc>
              <a:spcBef>
                <a:spcPts val="0"/>
              </a:spcBef>
              <a:spcAft>
                <a:spcPts val="0"/>
              </a:spcAft>
              <a:buClr>
                <a:srgbClr val="000000"/>
              </a:buClr>
              <a:buSzPts val="1200"/>
              <a:buFont typeface="Arial"/>
              <a:buNone/>
            </a:pPr>
            <a:r>
              <a:rPr lang="el-GR" sz="1000" i="0" u="none" strike="noStrike" cap="none" dirty="0">
                <a:solidFill>
                  <a:srgbClr val="000000"/>
                </a:solidFill>
                <a:latin typeface="Arial"/>
                <a:ea typeface="Arial"/>
                <a:cs typeface="Arial"/>
                <a:sym typeface="Arial"/>
              </a:rPr>
              <a:t>ουσιών που έχουν</a:t>
            </a:r>
            <a:r>
              <a:rPr lang="el-GR" sz="1200" i="0" u="none" strike="noStrike" cap="none" dirty="0">
                <a:solidFill>
                  <a:srgbClr val="000000"/>
                </a:solidFill>
                <a:latin typeface="Arial"/>
                <a:ea typeface="Arial"/>
                <a:cs typeface="Arial"/>
                <a:sym typeface="Arial"/>
              </a:rPr>
              <a:t> </a:t>
            </a:r>
            <a:r>
              <a:rPr lang="el-GR" sz="1000" i="0" u="none" strike="noStrike" cap="none" dirty="0">
                <a:solidFill>
                  <a:srgbClr val="000000"/>
                </a:solidFill>
                <a:latin typeface="Arial"/>
                <a:ea typeface="Arial"/>
                <a:cs typeface="Arial"/>
                <a:sym typeface="Arial"/>
              </a:rPr>
              <a:t>χρησιμοποιηθεί κατά την παρασκευή εμβολίων, μετρούμενα ως μέρη ανά εκατομμύριο ή δισεκατομμύριο στα τελικά εμβόλια.</a:t>
            </a:r>
            <a:endParaRPr sz="1000" i="0" u="none" strike="noStrike" cap="none" dirty="0">
              <a:solidFill>
                <a:srgbClr val="000000"/>
              </a:solidFill>
              <a:latin typeface="Arial"/>
              <a:ea typeface="Arial"/>
              <a:cs typeface="Arial"/>
              <a:sym typeface="Arial"/>
            </a:endParaRPr>
          </a:p>
        </p:txBody>
      </p:sp>
      <p:sp>
        <p:nvSpPr>
          <p:cNvPr id="1082" name="Google Shape;1082;p109"/>
          <p:cNvSpPr txBox="1"/>
          <p:nvPr/>
        </p:nvSpPr>
        <p:spPr>
          <a:xfrm>
            <a:off x="133200" y="2973375"/>
            <a:ext cx="22269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000" b="1" i="0" u="none" strike="noStrike" cap="none" dirty="0">
                <a:solidFill>
                  <a:srgbClr val="000000"/>
                </a:solidFill>
                <a:latin typeface="Arial"/>
                <a:ea typeface="Arial"/>
                <a:cs typeface="Arial"/>
                <a:sym typeface="Arial"/>
              </a:rPr>
              <a:t>Βοηθητικό</a:t>
            </a:r>
          </a:p>
          <a:p>
            <a:pPr marL="0" marR="0" lvl="0" indent="0" algn="l" rtl="0">
              <a:lnSpc>
                <a:spcPct val="100000"/>
              </a:lnSpc>
              <a:spcBef>
                <a:spcPts val="0"/>
              </a:spcBef>
              <a:spcAft>
                <a:spcPts val="0"/>
              </a:spcAft>
              <a:buClr>
                <a:srgbClr val="000000"/>
              </a:buClr>
              <a:buSzPts val="1200"/>
              <a:buFont typeface="Arial"/>
              <a:buNone/>
            </a:pPr>
            <a:r>
              <a:rPr lang="el-GR" sz="1000" i="0" u="none" strike="noStrike" cap="none" dirty="0">
                <a:solidFill>
                  <a:srgbClr val="000000"/>
                </a:solidFill>
                <a:latin typeface="Arial"/>
                <a:ea typeface="Arial"/>
                <a:cs typeface="Arial"/>
                <a:sym typeface="Arial"/>
              </a:rPr>
              <a:t>Βοηθάει το εμβόλιο να λειτουργήσει καλύτερα δημιουργώντας ισχυρότερη ανοσολογική απόκριση στο εμβόλιο. Βρίσκεται μόνο σε ορισμένα εμβόλια. Δεν αποτελούν κίνδυνο για την υγεία στις πολύ μικρές ποσότητες που χρησιμοποιούνται.</a:t>
            </a:r>
            <a:endParaRPr sz="1000" i="0" u="none" strike="noStrike" cap="none" dirty="0">
              <a:solidFill>
                <a:srgbClr val="000000"/>
              </a:solidFill>
              <a:latin typeface="Arial"/>
              <a:ea typeface="Arial"/>
              <a:cs typeface="Arial"/>
              <a:sym typeface="Arial"/>
            </a:endParaRPr>
          </a:p>
        </p:txBody>
      </p:sp>
      <p:sp>
        <p:nvSpPr>
          <p:cNvPr id="1083" name="Google Shape;1083;p109"/>
          <p:cNvSpPr txBox="1"/>
          <p:nvPr/>
        </p:nvSpPr>
        <p:spPr>
          <a:xfrm>
            <a:off x="859025" y="1367425"/>
            <a:ext cx="1788000"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000" b="1" i="0" u="none" strike="noStrike" cap="none" dirty="0">
                <a:solidFill>
                  <a:srgbClr val="000000"/>
                </a:solidFill>
                <a:latin typeface="Arial"/>
                <a:ea typeface="Arial"/>
                <a:cs typeface="Arial"/>
                <a:sym typeface="Arial"/>
              </a:rPr>
              <a:t>Συντηρητικά και σταθεροποιητές</a:t>
            </a:r>
          </a:p>
          <a:p>
            <a:pPr marL="0" marR="0" lvl="0" indent="0" algn="l" rtl="0">
              <a:lnSpc>
                <a:spcPct val="100000"/>
              </a:lnSpc>
              <a:spcBef>
                <a:spcPts val="0"/>
              </a:spcBef>
              <a:spcAft>
                <a:spcPts val="0"/>
              </a:spcAft>
              <a:buClr>
                <a:srgbClr val="000000"/>
              </a:buClr>
              <a:buSzPts val="1200"/>
              <a:buFont typeface="Arial"/>
              <a:buNone/>
            </a:pPr>
            <a:r>
              <a:rPr lang="el-GR" sz="1000" i="0" u="none" strike="noStrike" cap="none" dirty="0">
                <a:solidFill>
                  <a:srgbClr val="000000"/>
                </a:solidFill>
                <a:latin typeface="Arial"/>
                <a:ea typeface="Arial"/>
                <a:cs typeface="Arial"/>
                <a:sym typeface="Arial"/>
              </a:rPr>
              <a:t>Διατηρούν την ποιότητα των εμβολίων, την ασφαλή αποθήκευση και την πρόληψη της μόλυνσης.</a:t>
            </a:r>
            <a:endParaRPr sz="100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311700" y="276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Γλωσσάριο</a:t>
            </a:r>
            <a:endParaRPr dirty="0"/>
          </a:p>
        </p:txBody>
      </p:sp>
      <p:sp>
        <p:nvSpPr>
          <p:cNvPr id="135" name="Google Shape;135;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281250"/>
              <a:buNone/>
            </a:pPr>
            <a:r>
              <a:rPr lang="el-GR" sz="1300" u="sng" dirty="0"/>
              <a:t>Επιστημονικό λεξιλόγιο:</a:t>
            </a:r>
            <a:endParaRPr lang="en-GB" sz="1300" u="sng" dirty="0"/>
          </a:p>
          <a:p>
            <a:pPr marL="0" lvl="0" indent="0" algn="l" rtl="0">
              <a:lnSpc>
                <a:spcPct val="115000"/>
              </a:lnSpc>
              <a:spcBef>
                <a:spcPts val="0"/>
              </a:spcBef>
              <a:spcAft>
                <a:spcPts val="0"/>
              </a:spcAft>
              <a:buSzPct val="281250"/>
              <a:buNone/>
            </a:pPr>
            <a:r>
              <a:rPr lang="el-GR" sz="1300" dirty="0"/>
              <a:t>Μικροοργανισμός = ένα πολύ μικρό ζωντανό πράγμα που μπορεί να δει κανείς μόνο στο μικροσκόπιο.</a:t>
            </a:r>
            <a:endParaRPr lang="en-GB" sz="1300" dirty="0"/>
          </a:p>
          <a:p>
            <a:pPr marL="0" lvl="0" indent="0" algn="l" rtl="0">
              <a:lnSpc>
                <a:spcPct val="115000"/>
              </a:lnSpc>
              <a:spcBef>
                <a:spcPts val="0"/>
              </a:spcBef>
              <a:spcAft>
                <a:spcPts val="0"/>
              </a:spcAft>
              <a:buSzPct val="281250"/>
              <a:buNone/>
            </a:pPr>
            <a:r>
              <a:rPr lang="el-GR" sz="1300" dirty="0"/>
              <a:t>Παθογόνο = μολυσματικός μικροοργανισμός, όπως ιός ή βακτήριο, που προκαλεί ασθένεια.</a:t>
            </a:r>
            <a:endParaRPr lang="en-GB" sz="1300" dirty="0"/>
          </a:p>
          <a:p>
            <a:pPr marL="0" lvl="0" indent="0" algn="l" rtl="0">
              <a:lnSpc>
                <a:spcPct val="115000"/>
              </a:lnSpc>
              <a:spcBef>
                <a:spcPts val="0"/>
              </a:spcBef>
              <a:spcAft>
                <a:spcPts val="0"/>
              </a:spcAft>
              <a:buSzPct val="281250"/>
              <a:buNone/>
            </a:pPr>
            <a:r>
              <a:rPr lang="el-GR" sz="1300" dirty="0"/>
              <a:t>Ανοσοποιητικό σύστημα: το δίκτυο κυττάρων του σώματός μας που μας προστατεύει από ασθένειες, καταπολεμώντας τους παθογόνους μικροοργανισμούς στο σώμα μας.</a:t>
            </a:r>
            <a:endParaRPr lang="en-GB" sz="1300" dirty="0"/>
          </a:p>
          <a:p>
            <a:pPr marL="0" lvl="0" indent="0" algn="l" rtl="0">
              <a:lnSpc>
                <a:spcPct val="115000"/>
              </a:lnSpc>
              <a:spcBef>
                <a:spcPts val="0"/>
              </a:spcBef>
              <a:spcAft>
                <a:spcPts val="0"/>
              </a:spcAft>
              <a:buSzPct val="281250"/>
              <a:buNone/>
            </a:pPr>
            <a:r>
              <a:rPr lang="el-GR" sz="1300" dirty="0"/>
              <a:t>Μόλυνση = όταν ένα παθογόνο εισέρχεται και βλάπτει τα ανθρώπινα κύτταρα και αρχίζει να πολλαπλασιάζεται. Το ανοσοποιητικό μας σύστημα θα αρχίσει τότε να καταπολεμά αυτή τη μόλυνση. Δεν θα προκαλέσουν όλες οι λοιμώξεις ασθένεια, εάν το ανοσοποιητικό μας σύστημα είναι σε θέση να καταπολεμήσει και να ελέγξει γρήγορα τη λοίμωξη.</a:t>
            </a:r>
            <a:endParaRPr lang="en-GB" sz="1300" dirty="0"/>
          </a:p>
          <a:p>
            <a:pPr marL="0" lvl="0" indent="0" algn="l" rtl="0">
              <a:lnSpc>
                <a:spcPct val="115000"/>
              </a:lnSpc>
              <a:spcBef>
                <a:spcPts val="0"/>
              </a:spcBef>
              <a:spcAft>
                <a:spcPts val="0"/>
              </a:spcAft>
              <a:buSzPct val="281250"/>
              <a:buNone/>
            </a:pPr>
            <a:r>
              <a:rPr lang="el-GR" sz="1300" dirty="0"/>
              <a:t>Λοιμώδης νόσος = ασθένεια που προκαλείται από μια λοίμωξη την οποία ο οργανισμός μας δεν είναι σε θέση να καταπολεμήσει τόσο γρήγορα. Η ασθένεια εμφανίζεται ως ένα σύνολο συμπτωμάτων.</a:t>
            </a:r>
            <a:endParaRPr lang="en-GB" sz="1300" dirty="0"/>
          </a:p>
          <a:p>
            <a:pPr marL="0" lvl="0" indent="0" algn="l" rtl="0">
              <a:lnSpc>
                <a:spcPct val="115000"/>
              </a:lnSpc>
              <a:spcBef>
                <a:spcPts val="0"/>
              </a:spcBef>
              <a:spcAft>
                <a:spcPts val="0"/>
              </a:spcAft>
              <a:buSzPct val="281250"/>
              <a:buNone/>
            </a:pPr>
            <a:r>
              <a:rPr lang="el-GR" sz="1300" dirty="0"/>
              <a:t>Σύμπτωμα = σωματικές αλλαγές που προκαλούνται από μια λοίμωξη. Αυτό μπορεί να περιλαμβάνει πονόλαιμο, πονοκέφαλο, υψηλή θερμοκρασία ή άλλες σωματικές αλλαγές.</a:t>
            </a:r>
            <a:endParaRPr lang="en-GB" sz="1300" dirty="0"/>
          </a:p>
          <a:p>
            <a:pPr marL="0" lvl="0" indent="0" algn="l" rtl="0">
              <a:lnSpc>
                <a:spcPct val="115000"/>
              </a:lnSpc>
              <a:spcBef>
                <a:spcPts val="0"/>
              </a:spcBef>
              <a:spcAft>
                <a:spcPts val="0"/>
              </a:spcAft>
              <a:buSzPct val="281250"/>
              <a:buNone/>
            </a:pPr>
            <a:endParaRPr lang="en-GB" sz="1300" u="sng" dirty="0"/>
          </a:p>
          <a:p>
            <a:pPr marL="0" lvl="0" indent="0" algn="l" rtl="0">
              <a:lnSpc>
                <a:spcPct val="115000"/>
              </a:lnSpc>
              <a:spcBef>
                <a:spcPts val="0"/>
              </a:spcBef>
              <a:spcAft>
                <a:spcPts val="0"/>
              </a:spcAft>
              <a:buSzPct val="281250"/>
              <a:buNone/>
            </a:pPr>
            <a:r>
              <a:rPr lang="el-GR" sz="1300" u="sng" dirty="0"/>
              <a:t>Λεξιλόγιο εμβολίων:</a:t>
            </a:r>
            <a:endParaRPr lang="en-GB" sz="1300" u="sng" dirty="0"/>
          </a:p>
          <a:p>
            <a:pPr marL="0" lvl="0" indent="0" algn="l" rtl="0">
              <a:lnSpc>
                <a:spcPct val="115000"/>
              </a:lnSpc>
              <a:spcBef>
                <a:spcPts val="0"/>
              </a:spcBef>
              <a:spcAft>
                <a:spcPts val="0"/>
              </a:spcAft>
              <a:buSzPct val="281250"/>
              <a:buNone/>
            </a:pPr>
            <a:r>
              <a:rPr lang="el-GR" sz="1300" dirty="0"/>
              <a:t>Δόση εμβολίου = μία ένεση, ή ένεση, ενός εμβολίου. </a:t>
            </a:r>
            <a:endParaRPr lang="en-GB" sz="1300" dirty="0"/>
          </a:p>
          <a:p>
            <a:pPr marL="0" lvl="0" indent="0" algn="l" rtl="0">
              <a:lnSpc>
                <a:spcPct val="115000"/>
              </a:lnSpc>
              <a:spcBef>
                <a:spcPts val="0"/>
              </a:spcBef>
              <a:spcAft>
                <a:spcPts val="0"/>
              </a:spcAft>
              <a:buSzPct val="281250"/>
              <a:buNone/>
            </a:pPr>
            <a:r>
              <a:rPr lang="el-GR" sz="1300" dirty="0"/>
              <a:t>Αναμνηστική δόση = μια πρόσθετη ένεση ή ένεση που χορηγείται μετά την πρώτη δόση εμβολίου για την παροχή πλήρους ανοσίας</a:t>
            </a:r>
            <a:endParaRPr lang="en-GB" sz="1300" dirty="0"/>
          </a:p>
          <a:p>
            <a:pPr marL="0" lvl="0" indent="0" algn="l" rtl="0">
              <a:lnSpc>
                <a:spcPct val="115000"/>
              </a:lnSpc>
              <a:spcBef>
                <a:spcPts val="0"/>
              </a:spcBef>
              <a:spcAft>
                <a:spcPts val="0"/>
              </a:spcAft>
              <a:buSzPct val="281250"/>
              <a:buNone/>
            </a:pPr>
            <a:r>
              <a:rPr lang="el-GR" sz="1300" dirty="0" err="1"/>
              <a:t>MMR</a:t>
            </a:r>
            <a:r>
              <a:rPr lang="el-GR" sz="1300" dirty="0"/>
              <a:t> = εμβολιασμός για τις ασθένειες ιλαρά, </a:t>
            </a:r>
            <a:r>
              <a:rPr lang="el-GR" sz="1300" dirty="0" err="1"/>
              <a:t>παρωτίτιδα</a:t>
            </a:r>
            <a:r>
              <a:rPr lang="el-GR" sz="1300" dirty="0"/>
              <a:t> και ερυθρά</a:t>
            </a:r>
            <a:endParaRPr lang="en-GB" sz="1300" dirty="0"/>
          </a:p>
          <a:p>
            <a:pPr marL="0" lvl="0" indent="0" algn="l" rtl="0">
              <a:lnSpc>
                <a:spcPct val="115000"/>
              </a:lnSpc>
              <a:spcBef>
                <a:spcPts val="0"/>
              </a:spcBef>
              <a:spcAft>
                <a:spcPts val="0"/>
              </a:spcAft>
              <a:buSzPct val="281250"/>
              <a:buNone/>
            </a:pPr>
            <a:r>
              <a:rPr lang="el-GR" sz="1300" dirty="0" err="1"/>
              <a:t>HPV</a:t>
            </a:r>
            <a:r>
              <a:rPr lang="el-GR" sz="1300" dirty="0"/>
              <a:t> = ιός των ανθρώπινων θηλωμάτων. Πρόκειται για τον ιό που προκαλεί καρκίνο του τραχήλου της μήτρας. </a:t>
            </a:r>
            <a:endParaRPr lang="en-GB" sz="1300" dirty="0"/>
          </a:p>
          <a:p>
            <a:pPr marL="0" lvl="0" indent="0" algn="l" rtl="0">
              <a:lnSpc>
                <a:spcPct val="115000"/>
              </a:lnSpc>
              <a:spcBef>
                <a:spcPts val="0"/>
              </a:spcBef>
              <a:spcAft>
                <a:spcPts val="0"/>
              </a:spcAft>
              <a:buSzPct val="281250"/>
              <a:buNone/>
            </a:pPr>
            <a:r>
              <a:rPr lang="el-GR" sz="1300" dirty="0" err="1"/>
              <a:t>BCG</a:t>
            </a:r>
            <a:r>
              <a:rPr lang="el-GR" sz="1300" dirty="0"/>
              <a:t> = εμβολιασμός κατά της φυματίωσης (τα γράμματα σημαίνουν </a:t>
            </a:r>
            <a:r>
              <a:rPr lang="el-GR" sz="1300" dirty="0" err="1"/>
              <a:t>Bacillus</a:t>
            </a:r>
            <a:r>
              <a:rPr lang="el-GR" sz="1300" dirty="0"/>
              <a:t> </a:t>
            </a:r>
            <a:r>
              <a:rPr lang="el-GR" sz="1300" dirty="0" err="1"/>
              <a:t>Calmette-Guérin</a:t>
            </a:r>
            <a:r>
              <a:rPr lang="el-GR" sz="1300" dirty="0"/>
              <a:t>, από το όνομα των επιστημόνων που ανέπτυξαν πρώτοι το εμβόλιο)</a:t>
            </a:r>
            <a:endParaRPr lang="en-GB" sz="1300" dirty="0"/>
          </a:p>
          <a:p>
            <a:pPr marL="0" lvl="0" indent="0" algn="l" rtl="0">
              <a:lnSpc>
                <a:spcPct val="115000"/>
              </a:lnSpc>
              <a:spcBef>
                <a:spcPts val="0"/>
              </a:spcBef>
              <a:spcAft>
                <a:spcPts val="0"/>
              </a:spcAft>
              <a:buSzPct val="281250"/>
              <a:buNone/>
            </a:pPr>
            <a:endParaRPr lang="en-GB" sz="1300" dirty="0"/>
          </a:p>
          <a:p>
            <a:pPr marL="0" lvl="0" indent="0" algn="l" rtl="0">
              <a:lnSpc>
                <a:spcPct val="115000"/>
              </a:lnSpc>
              <a:spcBef>
                <a:spcPts val="0"/>
              </a:spcBef>
              <a:spcAft>
                <a:spcPts val="0"/>
              </a:spcAft>
              <a:buSzPct val="281250"/>
              <a:buNone/>
            </a:pPr>
            <a:r>
              <a:rPr lang="el-GR" sz="1300" u="sng" dirty="0"/>
              <a:t>Λεξιλόγιο ασθενειών:</a:t>
            </a:r>
            <a:endParaRPr lang="en-GB" sz="1300" u="sng" dirty="0"/>
          </a:p>
          <a:p>
            <a:pPr marL="0" lvl="0" indent="0" algn="l" rtl="0">
              <a:lnSpc>
                <a:spcPct val="115000"/>
              </a:lnSpc>
              <a:spcBef>
                <a:spcPts val="0"/>
              </a:spcBef>
              <a:spcAft>
                <a:spcPts val="0"/>
              </a:spcAft>
              <a:buSzPct val="281250"/>
              <a:buNone/>
            </a:pPr>
            <a:r>
              <a:rPr lang="el-GR" sz="1300" dirty="0"/>
              <a:t>Πνευμονία = λοίμωξη των πνευμόνων που έχει ως αποτέλεσμα δυσκολία στην αναπνοή και η οποία μπορεί να αποβεί μοιραία. Η πνευμονία μπορεί να προκληθεί από πολλά διαφορετικά παθογόνα. </a:t>
            </a:r>
            <a:endParaRPr lang="en-GB" sz="1300" dirty="0"/>
          </a:p>
          <a:p>
            <a:pPr marL="0" lvl="0" indent="0" algn="l" rtl="0">
              <a:lnSpc>
                <a:spcPct val="115000"/>
              </a:lnSpc>
              <a:spcBef>
                <a:spcPts val="0"/>
              </a:spcBef>
              <a:spcAft>
                <a:spcPts val="0"/>
              </a:spcAft>
              <a:buSzPct val="281250"/>
              <a:buNone/>
            </a:pPr>
            <a:r>
              <a:rPr lang="el-GR" sz="1300" dirty="0"/>
              <a:t>Μηνιγγίτιδα = λοίμωξη του εγκεφάλου και/ή του νευρικού συστήματος που μπορεί να αποβεί θανατηφόρα. Η μηνιγγίτιδα μπορεί να προκληθεί από πολλά διαφορετικά παθογόνα.</a:t>
            </a:r>
            <a:endParaRPr sz="1300" dirty="0"/>
          </a:p>
        </p:txBody>
      </p:sp>
      <p:sp>
        <p:nvSpPr>
          <p:cNvPr id="136" name="Google Shape;136;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7"/>
        <p:cNvGrpSpPr/>
        <p:nvPr/>
      </p:nvGrpSpPr>
      <p:grpSpPr>
        <a:xfrm>
          <a:off x="0" y="0"/>
          <a:ext cx="0" cy="0"/>
          <a:chOff x="0" y="0"/>
          <a:chExt cx="0" cy="0"/>
        </a:xfrm>
      </p:grpSpPr>
      <p:sp>
        <p:nvSpPr>
          <p:cNvPr id="1088" name="Google Shape;108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3. Τι είναι τα εμβόλια και πώς λειτουργούν;</a:t>
            </a:r>
            <a:endParaRPr dirty="0"/>
          </a:p>
        </p:txBody>
      </p:sp>
      <p:sp>
        <p:nvSpPr>
          <p:cNvPr id="1089" name="Google Shape;1089;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1200"/>
              </a:spcAft>
              <a:buSzPts val="1800"/>
              <a:buNone/>
            </a:pPr>
            <a:r>
              <a:rPr lang="el-GR" dirty="0"/>
              <a:t>Αυτό σημαίνει ότι την επόμενη φορά που τα κύτταρα του ανοσοποιητικού σας συστήματος θα συναντήσουν τον ιό ή τα βακτήρια, για παράδειγμα αν κάποιος που είναι άρρωστος βήχει ή φτερνίζεται κοντά σας, τα </a:t>
            </a:r>
            <a:r>
              <a:rPr lang="el-GR" b="1" dirty="0"/>
              <a:t>λευκά αιμοσφαίρια της μνήμης </a:t>
            </a:r>
            <a:r>
              <a:rPr lang="el-GR" dirty="0"/>
              <a:t>σας μπορούν να παράγουν αμέσως αντισώματα για να περιορίσουν τον ιό ή τα βακτήρια, να αποτρέψουν τη σοβαρή μόλυνση και να σας εμποδίσουν να αρρωστήσετε. Εκτός του ότι δεν αρρωσταίνετε, έχετε επίσης λιγότερες πιθανότητες να μεταδώσετε την ασθένεια σε άλλους γύρω σας.</a:t>
            </a:r>
            <a:endParaRPr dirty="0"/>
          </a:p>
        </p:txBody>
      </p:sp>
      <p:pic>
        <p:nvPicPr>
          <p:cNvPr id="1090" name="Google Shape;1090;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1" name="Google Shape;1091;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6" name="Google Shape;1096;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99" name="Google Shape;1099;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0" name="Google Shape;1100;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2" name="Google Shape;1102;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3" name="Google Shape;1103;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4" name="Google Shape;1104;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5" name="Google Shape;1105;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09"/>
        <p:cNvGrpSpPr/>
        <p:nvPr/>
      </p:nvGrpSpPr>
      <p:grpSpPr>
        <a:xfrm>
          <a:off x="0" y="0"/>
          <a:ext cx="0" cy="0"/>
          <a:chOff x="0" y="0"/>
          <a:chExt cx="0" cy="0"/>
        </a:xfrm>
      </p:grpSpPr>
      <p:sp>
        <p:nvSpPr>
          <p:cNvPr id="1110" name="Google Shape;1110;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3. Τι είναι τα εμβόλια και πώς λειτουργούν;</a:t>
            </a:r>
            <a:endParaRPr dirty="0"/>
          </a:p>
        </p:txBody>
      </p:sp>
      <p:sp>
        <p:nvSpPr>
          <p:cNvPr id="1111" name="Google Shape;1111;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dirty="0"/>
              <a:t>Επειδή η ανοσία δεν είναι συχνά ισόβια, ανάλογα με το παθογόνο που προσπαθούμε να καταπολεμήσουμε, μπορεί να χρειαστούμε περισσότερες από μία δόσεις εμβολίου κατά τη διάρκεια της ζωής μας. Αυτές οι "αναμνηστικές" δόσεις εμβολίων διεγείρουν τα συγκεκριμένα λευκά αιμοσφαίρια μνήμης και διασφαλίζουν ότι εξακολουθούν να είναι ενεργά στο ανοσοποιητικό μας σύστημα.</a:t>
            </a:r>
            <a:endParaRPr lang="en-GB" dirty="0"/>
          </a:p>
          <a:p>
            <a:pPr marL="0" lvl="0" indent="0" algn="l" rtl="0">
              <a:lnSpc>
                <a:spcPct val="115000"/>
              </a:lnSpc>
              <a:spcBef>
                <a:spcPts val="0"/>
              </a:spcBef>
              <a:spcAft>
                <a:spcPts val="0"/>
              </a:spcAft>
              <a:buSzPts val="1800"/>
              <a:buNone/>
            </a:pPr>
            <a:endParaRPr lang="en-GB" dirty="0"/>
          </a:p>
          <a:p>
            <a:pPr marL="0" lvl="0" indent="0" algn="l" rtl="0">
              <a:lnSpc>
                <a:spcPct val="115000"/>
              </a:lnSpc>
              <a:spcBef>
                <a:spcPts val="0"/>
              </a:spcBef>
              <a:spcAft>
                <a:spcPts val="0"/>
              </a:spcAft>
              <a:buSzPts val="1800"/>
              <a:buNone/>
            </a:pPr>
            <a:r>
              <a:rPr lang="el-GR" dirty="0"/>
              <a:t>Στην επόμενη ενότητα εξηγείται το πρόγραμμα εμβολιασμού που έχει καθιερωθεί σε κάθε χώρα για την προστασία μας από τις σημαντικότερες ασθένειες που προλαμβάνονται με εμβόλιο.</a:t>
            </a:r>
            <a:endParaRPr dirty="0"/>
          </a:p>
        </p:txBody>
      </p:sp>
      <p:sp>
        <p:nvSpPr>
          <p:cNvPr id="1112" name="Google Shape;1112;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16"/>
        <p:cNvGrpSpPr/>
        <p:nvPr/>
      </p:nvGrpSpPr>
      <p:grpSpPr>
        <a:xfrm>
          <a:off x="0" y="0"/>
          <a:ext cx="0" cy="0"/>
          <a:chOff x="0" y="0"/>
          <a:chExt cx="0" cy="0"/>
        </a:xfrm>
      </p:grpSpPr>
      <p:sp>
        <p:nvSpPr>
          <p:cNvPr id="1117" name="Google Shape;1117;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
        <p:nvSpPr>
          <p:cNvPr id="1118" name="Google Shape;1118;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Αξιολόγηση: κουίζ</a:t>
            </a:r>
            <a:endParaRPr b="1" dirty="0"/>
          </a:p>
          <a:p>
            <a:pPr marL="0" lvl="0" indent="0" algn="ctr" rtl="0">
              <a:lnSpc>
                <a:spcPct val="100000"/>
              </a:lnSpc>
              <a:spcBef>
                <a:spcPts val="0"/>
              </a:spcBef>
              <a:spcAft>
                <a:spcPts val="0"/>
              </a:spcAft>
              <a:buSzPct val="111111"/>
              <a:buNone/>
            </a:pPr>
            <a:endParaRPr dirty="0"/>
          </a:p>
        </p:txBody>
      </p:sp>
      <p:sp>
        <p:nvSpPr>
          <p:cNvPr id="1119" name="Google Shape;1119;p112"/>
          <p:cNvSpPr txBox="1"/>
          <p:nvPr/>
        </p:nvSpPr>
        <p:spPr>
          <a:xfrm>
            <a:off x="434550" y="1074400"/>
            <a:ext cx="8274900" cy="340551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Τα εμβόλια διεγείρουν το ανοσοποιητικό σας σύστημα να παράγει λευκά αιμοσφαίρια μνήμης (</a:t>
            </a:r>
            <a:r>
              <a:rPr lang="el-GR" sz="1400" b="0" i="0" u="sng" strike="noStrike" cap="none" dirty="0">
                <a:solidFill>
                  <a:schemeClr val="dk2"/>
                </a:solidFill>
                <a:latin typeface="Arial"/>
                <a:ea typeface="Arial"/>
                <a:cs typeface="Arial"/>
                <a:sym typeface="Arial"/>
              </a:rPr>
              <a:t>Σωστό</a:t>
            </a:r>
            <a:r>
              <a:rPr lang="el-GR" sz="1400" b="0" i="0" u="none" strike="noStrike" cap="none" dirty="0">
                <a:solidFill>
                  <a:schemeClr val="dk2"/>
                </a:solidFill>
                <a:latin typeface="Arial"/>
                <a:ea typeface="Arial"/>
                <a:cs typeface="Arial"/>
                <a:sym typeface="Arial"/>
              </a:rPr>
              <a:t>/Λάθος)</a:t>
            </a:r>
          </a:p>
          <a:p>
            <a:pPr marL="139700" marR="0" lvl="0" algn="l" rtl="0">
              <a:lnSpc>
                <a:spcPct val="115000"/>
              </a:lnSpc>
              <a:spcBef>
                <a:spcPts val="0"/>
              </a:spcBef>
              <a:spcAft>
                <a:spcPts val="0"/>
              </a:spcAft>
              <a:buClr>
                <a:schemeClr val="dk2"/>
              </a:buClr>
              <a:buSzPts val="1400"/>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Τα εμβόλια περιέχουν ολόκληρο το παθογόνο για να διεγείρουν το ανοσοποιητικό σας σύστημα. (Σωστό/</a:t>
            </a:r>
            <a:r>
              <a:rPr lang="el-GR" sz="1400" b="0" i="0" u="sng" strike="noStrike" cap="none" dirty="0">
                <a:solidFill>
                  <a:schemeClr val="dk2"/>
                </a:solidFill>
                <a:latin typeface="Arial"/>
                <a:ea typeface="Arial"/>
                <a:cs typeface="Arial"/>
                <a:sym typeface="Arial"/>
              </a:rPr>
              <a:t>Λάθος</a:t>
            </a:r>
            <a:r>
              <a:rPr lang="el-GR" sz="1400" b="0" i="0" u="none" strike="noStrike" cap="none" dirty="0">
                <a:solidFill>
                  <a:schemeClr val="dk2"/>
                </a:solidFill>
                <a:latin typeface="Arial"/>
                <a:ea typeface="Arial"/>
                <a:cs typeface="Arial"/>
                <a:sym typeface="Arial"/>
              </a:rPr>
              <a:t>)</a:t>
            </a:r>
          </a:p>
          <a:p>
            <a:pPr marL="139700" marR="0" lvl="0" algn="l" rtl="0">
              <a:lnSpc>
                <a:spcPct val="115000"/>
              </a:lnSpc>
              <a:spcBef>
                <a:spcPts val="0"/>
              </a:spcBef>
              <a:spcAft>
                <a:spcPts val="0"/>
              </a:spcAft>
              <a:buClr>
                <a:schemeClr val="dk2"/>
              </a:buClr>
              <a:buSzPts val="1400"/>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Τα κύρια συστατικά των εμβολίων είναι τα συντηρητικά και οι σταθεροποιητές. (Σωστό/</a:t>
            </a:r>
            <a:r>
              <a:rPr lang="el-GR" sz="1400" b="0" i="0" u="sng" strike="noStrike" cap="none" dirty="0">
                <a:solidFill>
                  <a:schemeClr val="dk2"/>
                </a:solidFill>
                <a:latin typeface="Arial"/>
                <a:ea typeface="Arial"/>
                <a:cs typeface="Arial"/>
                <a:sym typeface="Arial"/>
              </a:rPr>
              <a:t>Λάθος</a:t>
            </a:r>
            <a:r>
              <a:rPr lang="el-GR" sz="1400" b="0" i="0" u="none" strike="noStrike" cap="none" dirty="0">
                <a:solidFill>
                  <a:schemeClr val="dk2"/>
                </a:solidFill>
                <a:latin typeface="Arial"/>
                <a:ea typeface="Arial"/>
                <a:cs typeface="Arial"/>
                <a:sym typeface="Arial"/>
              </a:rPr>
              <a:t>)</a:t>
            </a:r>
          </a:p>
          <a:p>
            <a:pPr marL="139700" marR="0" lvl="0" algn="l" rtl="0">
              <a:lnSpc>
                <a:spcPct val="115000"/>
              </a:lnSpc>
              <a:spcBef>
                <a:spcPts val="0"/>
              </a:spcBef>
              <a:spcAft>
                <a:spcPts val="0"/>
              </a:spcAft>
              <a:buClr>
                <a:schemeClr val="dk2"/>
              </a:buClr>
              <a:buSzPts val="1400"/>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Οι αναμνηστικές δόσεις των εμβολίων είναι μόνο για άτομα με αδύναμο ανοσοποιητικό σύστημα.  (Σωστό/</a:t>
            </a:r>
            <a:r>
              <a:rPr lang="el-GR" sz="1400" b="0" i="0" u="sng" strike="noStrike" cap="none" dirty="0">
                <a:solidFill>
                  <a:schemeClr val="dk2"/>
                </a:solidFill>
                <a:latin typeface="Arial"/>
                <a:ea typeface="Arial"/>
                <a:cs typeface="Arial"/>
                <a:sym typeface="Arial"/>
              </a:rPr>
              <a:t>Λάθος</a:t>
            </a:r>
            <a:r>
              <a:rPr lang="el-GR" sz="1400" b="0" i="0" u="none" strike="noStrike" cap="none" dirty="0">
                <a:solidFill>
                  <a:schemeClr val="dk2"/>
                </a:solidFill>
                <a:latin typeface="Arial"/>
                <a:ea typeface="Arial"/>
                <a:cs typeface="Arial"/>
                <a:sym typeface="Arial"/>
              </a:rPr>
              <a:t>)</a:t>
            </a:r>
          </a:p>
          <a:p>
            <a:pPr marL="139700" marR="0" lvl="0" algn="l" rtl="0">
              <a:lnSpc>
                <a:spcPct val="115000"/>
              </a:lnSpc>
              <a:spcBef>
                <a:spcPts val="0"/>
              </a:spcBef>
              <a:spcAft>
                <a:spcPts val="0"/>
              </a:spcAft>
              <a:buClr>
                <a:schemeClr val="dk2"/>
              </a:buClr>
              <a:buSzPts val="1400"/>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Είναι λιγότερο πιθανό να μεταδώσετε μια ασθένεια σε άλλους αν έχετε αναπτύξει ανοσία σε αυτήν. (</a:t>
            </a:r>
            <a:r>
              <a:rPr lang="el-GR" sz="1400" b="0" i="0" u="sng" strike="noStrike" cap="none" dirty="0">
                <a:solidFill>
                  <a:schemeClr val="dk2"/>
                </a:solidFill>
                <a:latin typeface="Arial"/>
                <a:ea typeface="Arial"/>
                <a:cs typeface="Arial"/>
                <a:sym typeface="Arial"/>
              </a:rPr>
              <a:t>Σωστό</a:t>
            </a:r>
            <a:r>
              <a:rPr lang="el-GR" sz="1400" b="0" i="0" u="none" strike="noStrike" cap="none" dirty="0">
                <a:solidFill>
                  <a:schemeClr val="dk2"/>
                </a:solidFill>
                <a:latin typeface="Arial"/>
                <a:ea typeface="Arial"/>
                <a:cs typeface="Arial"/>
                <a:sym typeface="Arial"/>
              </a:rPr>
              <a:t>/Λάθος)</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3"/>
        <p:cNvGrpSpPr/>
        <p:nvPr/>
      </p:nvGrpSpPr>
      <p:grpSpPr>
        <a:xfrm>
          <a:off x="0" y="0"/>
          <a:ext cx="0" cy="0"/>
          <a:chOff x="0" y="0"/>
          <a:chExt cx="0" cy="0"/>
        </a:xfrm>
      </p:grpSpPr>
      <p:sp>
        <p:nvSpPr>
          <p:cNvPr id="1124" name="Google Shape;1124;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Αξιολόγηση: κουίζ (απαντήσεις)</a:t>
            </a:r>
            <a:endParaRPr b="1" dirty="0"/>
          </a:p>
          <a:p>
            <a:pPr marL="0" lvl="0" indent="0" algn="ctr" rtl="0">
              <a:lnSpc>
                <a:spcPct val="100000"/>
              </a:lnSpc>
              <a:spcBef>
                <a:spcPts val="0"/>
              </a:spcBef>
              <a:spcAft>
                <a:spcPts val="0"/>
              </a:spcAft>
              <a:buSzPct val="111111"/>
              <a:buNone/>
            </a:pPr>
            <a:endParaRPr dirty="0"/>
          </a:p>
        </p:txBody>
      </p:sp>
      <p:sp>
        <p:nvSpPr>
          <p:cNvPr id="1125" name="Google Shape;1125;p113"/>
          <p:cNvSpPr txBox="1"/>
          <p:nvPr/>
        </p:nvSpPr>
        <p:spPr>
          <a:xfrm>
            <a:off x="434550" y="1082675"/>
            <a:ext cx="8274900" cy="2945391"/>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chemeClr val="dk2"/>
              </a:buClr>
              <a:buSzPts val="1000"/>
              <a:buFont typeface="Arial"/>
              <a:buAutoNum type="arabicPeriod"/>
            </a:pPr>
            <a:r>
              <a:rPr lang="el-GR" sz="1200" b="1" i="0" u="none" strike="noStrike" cap="none" dirty="0">
                <a:solidFill>
                  <a:srgbClr val="444746"/>
                </a:solidFill>
                <a:latin typeface="Arial"/>
                <a:ea typeface="Arial"/>
                <a:cs typeface="Arial"/>
                <a:sym typeface="Arial"/>
              </a:rPr>
              <a:t>Αλήθεια! </a:t>
            </a:r>
            <a:r>
              <a:rPr lang="el-GR" sz="1200" i="0" u="none" strike="noStrike" cap="none" dirty="0">
                <a:solidFill>
                  <a:srgbClr val="444746"/>
                </a:solidFill>
                <a:latin typeface="Arial"/>
                <a:ea typeface="Arial"/>
                <a:cs typeface="Arial"/>
                <a:sym typeface="Arial"/>
              </a:rPr>
              <a:t>Τα εμβόλια διεγείρουν τα λευκά αιμοσφαίρια σας και τα εκθέτουν σε ένα συγκεκριμένο παθογόνο, το οποίο θα δημιουργήσει λευκά αιμοσφαίρια μνήμης ειδικά για το συγκεκριμένο παθογόνο.</a:t>
            </a:r>
            <a:endParaRPr lang="es-ES" sz="1200" i="0" u="none" strike="noStrike" cap="none" dirty="0">
              <a:solidFill>
                <a:srgbClr val="444746"/>
              </a:solidFill>
              <a:latin typeface="Arial"/>
              <a:ea typeface="Arial"/>
              <a:cs typeface="Arial"/>
              <a:sym typeface="Arial"/>
            </a:endParaRPr>
          </a:p>
          <a:p>
            <a:pPr marL="457200" marR="0" lvl="0" indent="-292100" algn="l" rtl="0">
              <a:lnSpc>
                <a:spcPct val="115000"/>
              </a:lnSpc>
              <a:spcBef>
                <a:spcPts val="0"/>
              </a:spcBef>
              <a:spcAft>
                <a:spcPts val="0"/>
              </a:spcAft>
              <a:buClr>
                <a:schemeClr val="dk2"/>
              </a:buClr>
              <a:buSzPts val="1000"/>
              <a:buFont typeface="Arial"/>
              <a:buAutoNum type="arabicPeriod"/>
            </a:pPr>
            <a:r>
              <a:rPr lang="el-GR" sz="1200" b="1" i="0" u="none" strike="noStrike" cap="none" dirty="0">
                <a:solidFill>
                  <a:srgbClr val="444746"/>
                </a:solidFill>
                <a:latin typeface="Arial"/>
                <a:ea typeface="Arial"/>
                <a:cs typeface="Arial"/>
                <a:sym typeface="Arial"/>
              </a:rPr>
              <a:t>Λάθος. </a:t>
            </a:r>
            <a:r>
              <a:rPr lang="el-GR" sz="1200" i="0" u="none" strike="noStrike" cap="none" dirty="0">
                <a:solidFill>
                  <a:srgbClr val="444746"/>
                </a:solidFill>
                <a:latin typeface="Arial"/>
                <a:ea typeface="Arial"/>
                <a:cs typeface="Arial"/>
                <a:sym typeface="Arial"/>
              </a:rPr>
              <a:t>Τα εμβόλια δεν περιέχουν ποτέ ολόκληρο το παθογόνο. Το παθογόνο είτε έχει θανατωθεί εκ των προτέρων, είτε μόνο ένα μικρό τμήμα του παθογόνου περιλαμβάνεται στο εμβόλιο.</a:t>
            </a:r>
            <a:endParaRPr lang="es-ES" sz="1200" i="0" u="none" strike="noStrike" cap="none" dirty="0">
              <a:solidFill>
                <a:srgbClr val="444746"/>
              </a:solidFill>
              <a:latin typeface="Arial"/>
              <a:ea typeface="Arial"/>
              <a:cs typeface="Arial"/>
              <a:sym typeface="Arial"/>
            </a:endParaRPr>
          </a:p>
          <a:p>
            <a:pPr marL="457200" marR="0" lvl="0" indent="-292100" algn="l" rtl="0">
              <a:lnSpc>
                <a:spcPct val="115000"/>
              </a:lnSpc>
              <a:spcBef>
                <a:spcPts val="0"/>
              </a:spcBef>
              <a:spcAft>
                <a:spcPts val="0"/>
              </a:spcAft>
              <a:buClr>
                <a:schemeClr val="dk2"/>
              </a:buClr>
              <a:buSzPts val="1000"/>
              <a:buFont typeface="Arial"/>
              <a:buAutoNum type="arabicPeriod"/>
            </a:pPr>
            <a:r>
              <a:rPr lang="el-GR" sz="1200" b="1" i="0" u="none" strike="noStrike" cap="none" dirty="0">
                <a:solidFill>
                  <a:srgbClr val="444746"/>
                </a:solidFill>
                <a:latin typeface="Arial"/>
                <a:ea typeface="Arial"/>
                <a:cs typeface="Arial"/>
                <a:sym typeface="Arial"/>
              </a:rPr>
              <a:t>Λάθος. </a:t>
            </a:r>
            <a:r>
              <a:rPr lang="el-GR" sz="1200" i="0" u="none" strike="noStrike" cap="none" dirty="0">
                <a:solidFill>
                  <a:srgbClr val="444746"/>
                </a:solidFill>
                <a:latin typeface="Arial"/>
                <a:ea typeface="Arial"/>
                <a:cs typeface="Arial"/>
                <a:sym typeface="Arial"/>
              </a:rPr>
              <a:t>Τα κύρια συστατικά των εμβολίων είναι το νερό. Συντηρητικά και σταθεροποιητές προστίθενται σε ορισμένα εμβόλια όπου είναι απαραίτητο, αλλά αποτελούν μόνο μια πολύ μικρή ποσότητα του συνολικού εμβολίου.</a:t>
            </a:r>
            <a:endParaRPr lang="es-ES" sz="1200" i="0" u="none" strike="noStrike" cap="none" dirty="0">
              <a:solidFill>
                <a:srgbClr val="444746"/>
              </a:solidFill>
              <a:latin typeface="Arial"/>
              <a:ea typeface="Arial"/>
              <a:cs typeface="Arial"/>
              <a:sym typeface="Arial"/>
            </a:endParaRPr>
          </a:p>
          <a:p>
            <a:pPr marL="457200" marR="0" lvl="0" indent="-292100" algn="l" rtl="0">
              <a:lnSpc>
                <a:spcPct val="115000"/>
              </a:lnSpc>
              <a:spcBef>
                <a:spcPts val="0"/>
              </a:spcBef>
              <a:spcAft>
                <a:spcPts val="0"/>
              </a:spcAft>
              <a:buClr>
                <a:schemeClr val="dk2"/>
              </a:buClr>
              <a:buSzPts val="1000"/>
              <a:buFont typeface="Arial"/>
              <a:buAutoNum type="arabicPeriod"/>
            </a:pPr>
            <a:r>
              <a:rPr lang="el-GR" sz="1200" b="1" i="0" u="none" strike="noStrike" cap="none" dirty="0">
                <a:solidFill>
                  <a:srgbClr val="444746"/>
                </a:solidFill>
                <a:latin typeface="Arial"/>
                <a:ea typeface="Arial"/>
                <a:cs typeface="Arial"/>
                <a:sym typeface="Arial"/>
              </a:rPr>
              <a:t>Λάθος. </a:t>
            </a:r>
            <a:r>
              <a:rPr lang="el-GR" sz="1200" i="0" u="none" strike="noStrike" cap="none" dirty="0">
                <a:solidFill>
                  <a:srgbClr val="444746"/>
                </a:solidFill>
                <a:latin typeface="Arial"/>
                <a:ea typeface="Arial"/>
                <a:cs typeface="Arial"/>
                <a:sym typeface="Arial"/>
              </a:rPr>
              <a:t>Για πολλές ασθένειες, όλοι χρειάζονται αναμνηστικές δόσεις για να διασφαλίσουν ότι μπορούν να διατηρήσουν τα λευκά αιμοσφαίρια μνήμης και να παραμείνουν ανοσοποιημένοι στην ασθένεια. Θα μάθουμε περισσότερα γι' αυτό στην επόμενη ενότητα του μαθήματος.</a:t>
            </a:r>
            <a:endParaRPr lang="es-ES" sz="1200" i="0" u="none" strike="noStrike" cap="none" dirty="0">
              <a:solidFill>
                <a:srgbClr val="444746"/>
              </a:solidFill>
              <a:latin typeface="Arial"/>
              <a:ea typeface="Arial"/>
              <a:cs typeface="Arial"/>
              <a:sym typeface="Arial"/>
            </a:endParaRPr>
          </a:p>
          <a:p>
            <a:pPr marL="457200" marR="0" lvl="0" indent="-292100" algn="l" rtl="0">
              <a:lnSpc>
                <a:spcPct val="115000"/>
              </a:lnSpc>
              <a:spcBef>
                <a:spcPts val="0"/>
              </a:spcBef>
              <a:spcAft>
                <a:spcPts val="0"/>
              </a:spcAft>
              <a:buClr>
                <a:schemeClr val="dk2"/>
              </a:buClr>
              <a:buSzPts val="1000"/>
              <a:buFont typeface="Arial"/>
              <a:buAutoNum type="arabicPeriod"/>
            </a:pPr>
            <a:r>
              <a:rPr lang="el-GR" sz="1200" b="1" i="0" u="none" strike="noStrike" cap="none" dirty="0">
                <a:solidFill>
                  <a:srgbClr val="444746"/>
                </a:solidFill>
                <a:latin typeface="Arial"/>
                <a:ea typeface="Arial"/>
                <a:cs typeface="Arial"/>
                <a:sym typeface="Arial"/>
              </a:rPr>
              <a:t>Σωστό! </a:t>
            </a:r>
            <a:r>
              <a:rPr lang="el-GR" sz="1200" i="0" u="none" strike="noStrike" cap="none" dirty="0">
                <a:solidFill>
                  <a:srgbClr val="444746"/>
                </a:solidFill>
                <a:latin typeface="Arial"/>
                <a:ea typeface="Arial"/>
                <a:cs typeface="Arial"/>
                <a:sym typeface="Arial"/>
              </a:rPr>
              <a:t>Επειδή δεν αναπτύσσετε σοβαρή ασθένεια όταν έχετε εμβολιαστεί, είναι πολύ λιγότερο πιθανό να μπορέσετε να μεταδώσετε την ασθένεια σε άλλους, εάν έχετε μολυνθεί ή έρθετε σε επαφή με τον παθογόνο παράγοντα.</a:t>
            </a:r>
            <a:endParaRPr sz="1200" i="0" u="none" strike="noStrike" cap="none" dirty="0">
              <a:solidFill>
                <a:schemeClr val="dk2"/>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9"/>
        <p:cNvGrpSpPr/>
        <p:nvPr/>
      </p:nvGrpSpPr>
      <p:grpSpPr>
        <a:xfrm>
          <a:off x="0" y="0"/>
          <a:ext cx="0" cy="0"/>
          <a:chOff x="0" y="0"/>
          <a:chExt cx="0" cy="0"/>
        </a:xfrm>
      </p:grpSpPr>
      <p:sp>
        <p:nvSpPr>
          <p:cNvPr id="1130" name="Google Shape;113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4. Πώς αξιολογείται και παρακολουθείται η ασφάλεια και η αποτελεσματικότητα των εμβολίων;</a:t>
            </a:r>
            <a:endParaRPr dirty="0"/>
          </a:p>
        </p:txBody>
      </p:sp>
      <p:sp>
        <p:nvSpPr>
          <p:cNvPr id="1131" name="Google Shape;1131;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
        <p:nvSpPr>
          <p:cNvPr id="1132" name="Google Shape;1132;p114"/>
          <p:cNvSpPr txBox="1"/>
          <p:nvPr/>
        </p:nvSpPr>
        <p:spPr>
          <a:xfrm>
            <a:off x="346350" y="1714500"/>
            <a:ext cx="8451300" cy="19081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400" b="0" i="0" u="none" strike="noStrike" cap="none" dirty="0">
                <a:solidFill>
                  <a:schemeClr val="dk1"/>
                </a:solidFill>
                <a:latin typeface="Arial"/>
                <a:ea typeface="Arial"/>
                <a:cs typeface="Arial"/>
                <a:sym typeface="Arial"/>
              </a:rPr>
              <a:t>Υπάρχουν πολλές φάσεις από τις οποίες πρέπει να περάσει ένα δυνητικό εμβόλιο (που ονομάζεται "</a:t>
            </a:r>
            <a:r>
              <a:rPr lang="el-GR" sz="1400" b="1" i="0" u="none" strike="noStrike" cap="none" dirty="0">
                <a:solidFill>
                  <a:schemeClr val="dk1"/>
                </a:solidFill>
                <a:latin typeface="Arial"/>
                <a:ea typeface="Arial"/>
                <a:cs typeface="Arial"/>
                <a:sym typeface="Arial"/>
              </a:rPr>
              <a:t>υποψήφιο εμβόλιο</a:t>
            </a:r>
            <a:r>
              <a:rPr lang="el-GR" sz="1400" b="0" i="0" u="none" strike="noStrike" cap="none" dirty="0">
                <a:solidFill>
                  <a:schemeClr val="dk1"/>
                </a:solidFill>
                <a:latin typeface="Arial"/>
                <a:ea typeface="Arial"/>
                <a:cs typeface="Arial"/>
                <a:sym typeface="Arial"/>
              </a:rPr>
              <a:t>") πριν εγκριθεί και χρησιμοποιηθεί στον άνθρωπο. Κάθε εμβόλιο υποβάλλεται σε αυτές τις </a:t>
            </a:r>
            <a:r>
              <a:rPr lang="el-GR" sz="1400" b="1" i="0" u="none" strike="noStrike" cap="none" dirty="0">
                <a:solidFill>
                  <a:schemeClr val="dk1"/>
                </a:solidFill>
                <a:latin typeface="Arial"/>
                <a:ea typeface="Arial"/>
                <a:cs typeface="Arial"/>
                <a:sym typeface="Arial"/>
              </a:rPr>
              <a:t>δοκιμές</a:t>
            </a:r>
            <a:r>
              <a:rPr lang="el-GR" sz="1400" b="0" i="0" u="none" strike="noStrike" cap="none" dirty="0">
                <a:solidFill>
                  <a:schemeClr val="dk1"/>
                </a:solidFill>
                <a:latin typeface="Arial"/>
                <a:ea typeface="Arial"/>
                <a:cs typeface="Arial"/>
                <a:sym typeface="Arial"/>
              </a:rPr>
              <a:t>, γνωστές και ως δοκιμές, προτού λάβει άδεια κυκλοφορίας. Τα αποτελέσματα αυτών των δοκιμών δημοσιεύονται για να τα ελέγξει ο καθένας, και ελέγχονται πάντα από επιστημονικούς ερευνητές, καθώς και από ανεξάρτητους εμπειρογνώμονες, ώστε να διασφαλίζεται ότι δεν υπάρχει μεροληψία στη διαδικασία λήψης αποφάσεων. Αφού </a:t>
            </a:r>
            <a:r>
              <a:rPr lang="el-GR" sz="1400" b="0" i="0" u="none" strike="noStrike" cap="none" dirty="0" err="1">
                <a:solidFill>
                  <a:schemeClr val="dk1"/>
                </a:solidFill>
                <a:latin typeface="Arial"/>
                <a:ea typeface="Arial"/>
                <a:cs typeface="Arial"/>
                <a:sym typeface="Arial"/>
              </a:rPr>
              <a:t>αδειοδοτηθεί</a:t>
            </a:r>
            <a:r>
              <a:rPr lang="el-GR" sz="1400" b="0" i="0" u="none" strike="noStrike" cap="none" dirty="0">
                <a:solidFill>
                  <a:schemeClr val="dk1"/>
                </a:solidFill>
                <a:latin typeface="Arial"/>
                <a:ea typeface="Arial"/>
                <a:cs typeface="Arial"/>
                <a:sym typeface="Arial"/>
              </a:rPr>
              <a:t> ένα εμβόλιο, υπόκειται σε συνεχή παρακολούθηση της ασφάλειας ώστε να διασφαλίζεται ότι εξακολουθεί να είναι ασφαλές και αποτελεσματικό στην πρόληψη της νόσου.</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36"/>
        <p:cNvGrpSpPr/>
        <p:nvPr/>
      </p:nvGrpSpPr>
      <p:grpSpPr>
        <a:xfrm>
          <a:off x="0" y="0"/>
          <a:ext cx="0" cy="0"/>
          <a:chOff x="0" y="0"/>
          <a:chExt cx="0" cy="0"/>
        </a:xfrm>
      </p:grpSpPr>
      <p:sp>
        <p:nvSpPr>
          <p:cNvPr id="1137" name="Google Shape;1137;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4. Πώς αξιολογείται και παρακολουθείται η ασφάλεια και η αποτελεσματικότητα των εμβολίων;</a:t>
            </a:r>
            <a:endParaRPr dirty="0"/>
          </a:p>
        </p:txBody>
      </p:sp>
      <p:sp>
        <p:nvSpPr>
          <p:cNvPr id="1139" name="Google Shape;1139;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140" name="Google Shape;1140;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5"/>
          <p:cNvSpPr txBox="1"/>
          <p:nvPr/>
        </p:nvSpPr>
        <p:spPr>
          <a:xfrm>
            <a:off x="150381" y="1754976"/>
            <a:ext cx="19479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000" b="1" i="0" u="none" strike="noStrike" cap="none" dirty="0">
                <a:solidFill>
                  <a:srgbClr val="000000"/>
                </a:solidFill>
                <a:latin typeface="Arial"/>
                <a:ea typeface="Arial"/>
                <a:cs typeface="Arial"/>
                <a:sym typeface="Arial"/>
              </a:rPr>
              <a:t>Βήμα 1: Μελέτες μικρής κλίμακας</a:t>
            </a:r>
            <a:endParaRPr sz="1000" b="0" i="1" u="none" strike="noStrike" cap="none" dirty="0">
              <a:solidFill>
                <a:srgbClr val="000000"/>
              </a:solidFill>
              <a:latin typeface="Arial"/>
              <a:ea typeface="Arial"/>
              <a:cs typeface="Arial"/>
              <a:sym typeface="Arial"/>
            </a:endParaRPr>
          </a:p>
        </p:txBody>
      </p:sp>
      <p:pic>
        <p:nvPicPr>
          <p:cNvPr id="1142" name="Google Shape;1142;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3" name="Google Shape;1143;p115"/>
          <p:cNvSpPr txBox="1"/>
          <p:nvPr/>
        </p:nvSpPr>
        <p:spPr>
          <a:xfrm>
            <a:off x="209035" y="2606450"/>
            <a:ext cx="2171100" cy="101563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Οι μελέτες αυτές πραγματοποιούνται στα εργαστήρια όταν οι ερευνητές προσπαθούν να βρουν νέους υποσχόμενους υποψήφιους </a:t>
            </a:r>
            <a:r>
              <a:rPr lang="el-GR" sz="900" b="0" i="1" u="none" strike="noStrike" cap="none" dirty="0" err="1">
                <a:solidFill>
                  <a:srgbClr val="000000"/>
                </a:solidFill>
                <a:latin typeface="Arial"/>
                <a:ea typeface="Arial"/>
                <a:cs typeface="Arial"/>
                <a:sym typeface="Arial"/>
              </a:rPr>
              <a:t>εμβολιαστές</a:t>
            </a:r>
            <a:r>
              <a:rPr lang="el-GR" sz="900" b="0" i="1" u="none" strike="noStrike" cap="none" dirty="0">
                <a:solidFill>
                  <a:srgbClr val="000000"/>
                </a:solidFill>
                <a:latin typeface="Arial"/>
                <a:ea typeface="Arial"/>
                <a:cs typeface="Arial"/>
                <a:sym typeface="Arial"/>
              </a:rPr>
              <a:t>. Δεν περιλαμβάνουν κύτταρα, ζώα ή ανθρώπους.</a:t>
            </a:r>
            <a:endParaRPr sz="900" b="0" i="1" u="none" strike="noStrike" cap="none" dirty="0">
              <a:solidFill>
                <a:srgbClr val="000000"/>
              </a:solidFill>
              <a:latin typeface="Arial"/>
              <a:ea typeface="Arial"/>
              <a:cs typeface="Arial"/>
              <a:sym typeface="Arial"/>
            </a:endParaRPr>
          </a:p>
        </p:txBody>
      </p:sp>
      <p:pic>
        <p:nvPicPr>
          <p:cNvPr id="1144" name="Google Shape;1144;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5" name="Google Shape;1145;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15"/>
          <p:cNvSpPr txBox="1"/>
          <p:nvPr/>
        </p:nvSpPr>
        <p:spPr>
          <a:xfrm>
            <a:off x="3011999" y="1754975"/>
            <a:ext cx="2425200"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000" b="1" i="0" u="none" strike="noStrike" cap="none" dirty="0">
                <a:solidFill>
                  <a:srgbClr val="000000"/>
                </a:solidFill>
                <a:latin typeface="Arial"/>
                <a:ea typeface="Arial"/>
                <a:cs typeface="Arial"/>
                <a:sym typeface="Arial"/>
              </a:rPr>
              <a:t>Βήμα 2: Μη κλινικές δοκιμές in </a:t>
            </a:r>
            <a:r>
              <a:rPr lang="el-GR" sz="1000" b="1" i="0" u="none" strike="noStrike" cap="none" dirty="0" err="1">
                <a:solidFill>
                  <a:srgbClr val="000000"/>
                </a:solidFill>
                <a:latin typeface="Arial"/>
                <a:ea typeface="Arial"/>
                <a:cs typeface="Arial"/>
                <a:sym typeface="Arial"/>
              </a:rPr>
              <a:t>vitro</a:t>
            </a:r>
            <a:endParaRPr sz="1000" b="0" i="1" u="none" strike="noStrike" cap="none" dirty="0">
              <a:solidFill>
                <a:srgbClr val="000000"/>
              </a:solidFill>
              <a:latin typeface="Arial"/>
              <a:ea typeface="Arial"/>
              <a:cs typeface="Arial"/>
              <a:sym typeface="Arial"/>
            </a:endParaRPr>
          </a:p>
        </p:txBody>
      </p:sp>
      <p:pic>
        <p:nvPicPr>
          <p:cNvPr id="1147" name="Google Shape;1147;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8" name="Google Shape;1148;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49" name="Google Shape;1149;p115"/>
          <p:cNvSpPr txBox="1"/>
          <p:nvPr/>
        </p:nvSpPr>
        <p:spPr>
          <a:xfrm>
            <a:off x="3201446" y="2841746"/>
            <a:ext cx="2140481" cy="73863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Εάν το υποψήφιο εμβόλιο περάσει τις πρώτες μελέτες, δοκιμάζεται σε κύτταρα που καλλιεργούνται σε εργαστήρια.</a:t>
            </a:r>
            <a:endParaRPr sz="900" b="0" i="1" u="none" strike="noStrike" cap="none" dirty="0">
              <a:solidFill>
                <a:srgbClr val="000000"/>
              </a:solidFill>
              <a:latin typeface="Arial"/>
              <a:ea typeface="Arial"/>
              <a:cs typeface="Arial"/>
              <a:sym typeface="Arial"/>
            </a:endParaRPr>
          </a:p>
        </p:txBody>
      </p:sp>
      <p:sp>
        <p:nvSpPr>
          <p:cNvPr id="1150" name="Google Shape;1150;p115"/>
          <p:cNvSpPr txBox="1"/>
          <p:nvPr/>
        </p:nvSpPr>
        <p:spPr>
          <a:xfrm>
            <a:off x="5945506" y="1754976"/>
            <a:ext cx="22329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000" b="1" i="0" u="none" strike="noStrike" cap="none" dirty="0">
                <a:solidFill>
                  <a:srgbClr val="000000"/>
                </a:solidFill>
                <a:latin typeface="Arial"/>
                <a:ea typeface="Arial"/>
                <a:cs typeface="Arial"/>
                <a:sym typeface="Arial"/>
              </a:rPr>
              <a:t>Βήμα 3</a:t>
            </a:r>
            <a:r>
              <a:rPr lang="en" sz="1000" b="1" i="0" u="none" strike="noStrike" cap="none" dirty="0">
                <a:solidFill>
                  <a:srgbClr val="000000"/>
                </a:solidFill>
                <a:latin typeface="Arial"/>
                <a:ea typeface="Arial"/>
                <a:cs typeface="Arial"/>
                <a:sym typeface="Arial"/>
              </a:rPr>
              <a:t>:</a:t>
            </a:r>
            <a:r>
              <a:rPr lang="en" sz="1400" b="1" i="0" u="none" strike="noStrike" cap="none" dirty="0">
                <a:solidFill>
                  <a:srgbClr val="000000"/>
                </a:solidFill>
                <a:latin typeface="Arial"/>
                <a:ea typeface="Arial"/>
                <a:cs typeface="Arial"/>
                <a:sym typeface="Arial"/>
              </a:rPr>
              <a:t> </a:t>
            </a:r>
            <a:r>
              <a:rPr lang="el-GR" sz="1000" b="1" u="none" strike="noStrike" cap="none" dirty="0">
                <a:solidFill>
                  <a:schemeClr val="dk1"/>
                </a:solidFill>
                <a:latin typeface="Arial"/>
                <a:ea typeface="Arial"/>
                <a:cs typeface="Arial"/>
                <a:sym typeface="Arial"/>
              </a:rPr>
              <a:t>Μη κλινικές δοκιμές in </a:t>
            </a:r>
            <a:r>
              <a:rPr lang="el-GR" sz="1000" b="1" u="none" strike="noStrike" cap="none" dirty="0" err="1">
                <a:solidFill>
                  <a:schemeClr val="dk1"/>
                </a:solidFill>
                <a:latin typeface="Arial"/>
                <a:ea typeface="Arial"/>
                <a:cs typeface="Arial"/>
                <a:sym typeface="Arial"/>
              </a:rPr>
              <a:t>vivo</a:t>
            </a:r>
            <a:endParaRPr sz="1000" b="1" u="none" strike="noStrike" cap="none" dirty="0">
              <a:solidFill>
                <a:srgbClr val="000000"/>
              </a:solidFill>
              <a:latin typeface="Arial"/>
              <a:ea typeface="Arial"/>
              <a:cs typeface="Arial"/>
              <a:sym typeface="Arial"/>
            </a:endParaRPr>
          </a:p>
        </p:txBody>
      </p:sp>
      <p:sp>
        <p:nvSpPr>
          <p:cNvPr id="1151" name="Google Shape;1151;p115"/>
          <p:cNvSpPr txBox="1"/>
          <p:nvPr/>
        </p:nvSpPr>
        <p:spPr>
          <a:xfrm>
            <a:off x="6186266" y="2723510"/>
            <a:ext cx="2232899"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Εάν είναι ασφαλές και αποτελεσματικό σε αυτά τα κύτταρα, δοκιμάζεται σε πειραματόζωα, όπως ποντίκια ή κουνέλια.</a:t>
            </a:r>
            <a:endParaRPr sz="900" b="0" i="1" u="none" strike="noStrike" cap="none" dirty="0">
              <a:solidFill>
                <a:srgbClr val="000000"/>
              </a:solidFill>
              <a:latin typeface="Arial"/>
              <a:ea typeface="Arial"/>
              <a:cs typeface="Arial"/>
              <a:sym typeface="Arial"/>
            </a:endParaRPr>
          </a:p>
        </p:txBody>
      </p:sp>
      <p:sp>
        <p:nvSpPr>
          <p:cNvPr id="1152" name="Google Shape;1152;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txBox="1"/>
          <p:nvPr/>
        </p:nvSpPr>
        <p:spPr>
          <a:xfrm>
            <a:off x="3201458" y="3935917"/>
            <a:ext cx="22140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Υποσχόμενη δραστηριότητα: </a:t>
            </a:r>
            <a:r>
              <a:rPr lang="el-GR" sz="800" i="0" u="none" strike="noStrike" cap="none" dirty="0">
                <a:solidFill>
                  <a:schemeClr val="dk1"/>
                </a:solidFill>
                <a:latin typeface="Arial"/>
                <a:ea typeface="Arial"/>
                <a:cs typeface="Arial"/>
                <a:sym typeface="Arial"/>
              </a:rPr>
              <a:t>Προκαλεί το υποψήφιο εμβόλιο την επιθυμητή ανοσολογική απόκριση;</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υποψήφιο εμβόλιο ασφαλές για τα ανθρώπινα κύτταρα;</a:t>
            </a:r>
            <a:endParaRPr sz="800" i="0" u="none" strike="noStrike" cap="none" dirty="0">
              <a:solidFill>
                <a:srgbClr val="FF0000"/>
              </a:solidFill>
              <a:latin typeface="Arial"/>
              <a:ea typeface="Arial"/>
              <a:cs typeface="Arial"/>
              <a:sym typeface="Arial"/>
            </a:endParaRPr>
          </a:p>
        </p:txBody>
      </p:sp>
      <p:sp>
        <p:nvSpPr>
          <p:cNvPr id="1156" name="Google Shape;1156;p115"/>
          <p:cNvSpPr txBox="1"/>
          <p:nvPr/>
        </p:nvSpPr>
        <p:spPr>
          <a:xfrm>
            <a:off x="5942677" y="3812719"/>
            <a:ext cx="3008415"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Υποσχόμενη δραστηριότητα: </a:t>
            </a:r>
            <a:r>
              <a:rPr lang="el-GR" sz="800" i="0" u="none" strike="noStrike" cap="none" dirty="0">
                <a:solidFill>
                  <a:schemeClr val="dk1"/>
                </a:solidFill>
                <a:latin typeface="Arial"/>
                <a:ea typeface="Arial"/>
                <a:cs typeface="Arial"/>
                <a:sym typeface="Arial"/>
              </a:rPr>
              <a:t>Προκαλεί το υποψήφιο εμβόλιο την επιθυμητή ανοσολογική απόκριση; Προστατεύει το εμβόλιο από τη νόσο στα ζώα; </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υποψήφιο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Εύρος δόσεων: </a:t>
            </a:r>
            <a:r>
              <a:rPr lang="el-GR" sz="800" i="0" u="none" strike="noStrike" cap="none" dirty="0">
                <a:solidFill>
                  <a:schemeClr val="dk1"/>
                </a:solidFill>
                <a:latin typeface="Arial"/>
                <a:ea typeface="Arial"/>
                <a:cs typeface="Arial"/>
                <a:sym typeface="Arial"/>
              </a:rPr>
              <a:t>Ποια δοσολογία του δραστικού συστατικού είναι η καλύτερη για την ανάπτυξη ανοσίας ενώ παραμένει ασφαλής;</a:t>
            </a:r>
            <a:endParaRPr sz="800" i="0" u="none" strike="noStrike" cap="none" dirty="0">
              <a:solidFill>
                <a:schemeClr val="dk1"/>
              </a:solidFill>
              <a:latin typeface="Arial"/>
              <a:ea typeface="Arial"/>
              <a:cs typeface="Arial"/>
              <a:sym typeface="Arial"/>
            </a:endParaRPr>
          </a:p>
        </p:txBody>
      </p:sp>
      <p:sp>
        <p:nvSpPr>
          <p:cNvPr id="1157" name="Google Shape;1157;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1000" b="1" i="0" u="none" strike="noStrike" cap="none" dirty="0">
                <a:solidFill>
                  <a:srgbClr val="000000"/>
                </a:solidFill>
                <a:latin typeface="Arial"/>
                <a:ea typeface="Arial"/>
                <a:cs typeface="Arial"/>
                <a:sym typeface="Arial"/>
              </a:rPr>
              <a:t>Τι αξιολογείται;</a:t>
            </a:r>
            <a:endParaRPr sz="1000" b="1" i="0" u="none" strike="noStrike" cap="none" dirty="0">
              <a:solidFill>
                <a:srgbClr val="000000"/>
              </a:solidFill>
              <a:latin typeface="Arial"/>
              <a:ea typeface="Arial"/>
              <a:cs typeface="Arial"/>
              <a:sym typeface="Arial"/>
            </a:endParaRPr>
          </a:p>
        </p:txBody>
      </p:sp>
      <p:sp>
        <p:nvSpPr>
          <p:cNvPr id="1158" name="Google Shape;1158;p115"/>
          <p:cNvSpPr txBox="1"/>
          <p:nvPr/>
        </p:nvSpPr>
        <p:spPr>
          <a:xfrm>
            <a:off x="48651" y="3812719"/>
            <a:ext cx="2744700" cy="141574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Υποσχόμενη δραστηριότητα: </a:t>
            </a:r>
            <a:r>
              <a:rPr lang="el-GR" sz="800" i="0" u="none" strike="noStrike" cap="none" dirty="0">
                <a:solidFill>
                  <a:schemeClr val="dk1"/>
                </a:solidFill>
                <a:latin typeface="Arial"/>
                <a:ea typeface="Arial"/>
                <a:cs typeface="Arial"/>
                <a:sym typeface="Arial"/>
              </a:rPr>
              <a:t>Έχει το υποψήφιο εμβόλιο τη δυνατότητα να προστατεύει από την ασθένεια; </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Δυνατότητα κλιμάκωσης: </a:t>
            </a:r>
            <a:r>
              <a:rPr lang="el-GR" sz="800" i="0" u="none" strike="noStrike" cap="none" dirty="0">
                <a:solidFill>
                  <a:schemeClr val="dk1"/>
                </a:solidFill>
                <a:latin typeface="Arial"/>
                <a:ea typeface="Arial"/>
                <a:cs typeface="Arial"/>
                <a:sym typeface="Arial"/>
              </a:rPr>
              <a:t>Θα μπορούσε το υποψήφιο εμβόλιο να παραχθεί σε μεγάλες ποσότητες με ρυθμό;</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ασφαλής ο μηχανισμός δράσης;</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Αποθήκευση: </a:t>
            </a:r>
            <a:r>
              <a:rPr lang="el-GR" sz="800" i="0" u="none" strike="noStrike" cap="none" dirty="0">
                <a:solidFill>
                  <a:schemeClr val="dk1"/>
                </a:solidFill>
                <a:latin typeface="Arial"/>
                <a:ea typeface="Arial"/>
                <a:cs typeface="Arial"/>
                <a:sym typeface="Arial"/>
              </a:rPr>
              <a:t>Τι συνθήκες αποθήκευσης θα χρειαστεί το εμβόλιο;</a:t>
            </a:r>
            <a:endParaRPr sz="800" i="0" u="none" strike="noStrike" cap="none" dirty="0">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2"/>
        <p:cNvGrpSpPr/>
        <p:nvPr/>
      </p:nvGrpSpPr>
      <p:grpSpPr>
        <a:xfrm>
          <a:off x="0" y="0"/>
          <a:ext cx="0" cy="0"/>
          <a:chOff x="0" y="0"/>
          <a:chExt cx="0" cy="0"/>
        </a:xfrm>
      </p:grpSpPr>
      <p:sp>
        <p:nvSpPr>
          <p:cNvPr id="1163" name="Google Shape;1163;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4. Πώς αξιολογείται και παρακολουθείται η ασφάλεια και η αποτελεσματικότητα των εμβολίων;</a:t>
            </a:r>
            <a:endParaRPr dirty="0"/>
          </a:p>
        </p:txBody>
      </p:sp>
      <p:sp>
        <p:nvSpPr>
          <p:cNvPr id="1167" name="Google Shape;1167;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168" name="Google Shape;1168;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16"/>
          <p:cNvSpPr txBox="1"/>
          <p:nvPr/>
        </p:nvSpPr>
        <p:spPr>
          <a:xfrm>
            <a:off x="192548" y="1831338"/>
            <a:ext cx="1987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200" b="1" i="0" u="none" strike="noStrike" cap="none" dirty="0">
                <a:solidFill>
                  <a:srgbClr val="000000"/>
                </a:solidFill>
                <a:latin typeface="Arial"/>
                <a:ea typeface="Arial"/>
                <a:cs typeface="Arial"/>
                <a:sym typeface="Arial"/>
              </a:rPr>
              <a:t>Βήμα 4: </a:t>
            </a:r>
            <a:r>
              <a:rPr lang="el-GR" sz="1200" i="1" u="none" strike="noStrike" cap="none" dirty="0">
                <a:solidFill>
                  <a:srgbClr val="000000"/>
                </a:solidFill>
                <a:latin typeface="Arial"/>
                <a:ea typeface="Arial"/>
                <a:cs typeface="Arial"/>
                <a:sym typeface="Arial"/>
              </a:rPr>
              <a:t>Κλινικές δοκιμές φάσης Ι</a:t>
            </a:r>
            <a:endParaRPr sz="1200" i="1" u="none" strike="noStrike" cap="none" dirty="0">
              <a:solidFill>
                <a:srgbClr val="000000"/>
              </a:solidFill>
              <a:latin typeface="Arial"/>
              <a:ea typeface="Arial"/>
              <a:cs typeface="Arial"/>
              <a:sym typeface="Arial"/>
            </a:endParaRPr>
          </a:p>
        </p:txBody>
      </p:sp>
      <p:sp>
        <p:nvSpPr>
          <p:cNvPr id="1170" name="Google Shape;1170;p116"/>
          <p:cNvSpPr txBox="1"/>
          <p:nvPr/>
        </p:nvSpPr>
        <p:spPr>
          <a:xfrm>
            <a:off x="267756" y="2802778"/>
            <a:ext cx="19002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Αυτές οι μελέτες περιλαμβάνουν συνήθως λιγότερες από εκατό και αξιολογούν ένα ασφαλές </a:t>
            </a:r>
            <a:r>
              <a:rPr lang="el-GR" sz="900" b="0" i="1" u="none" strike="noStrike" cap="none" dirty="0" err="1">
                <a:solidFill>
                  <a:srgbClr val="000000"/>
                </a:solidFill>
                <a:latin typeface="Arial"/>
                <a:ea typeface="Arial"/>
                <a:cs typeface="Arial"/>
                <a:sym typeface="Arial"/>
              </a:rPr>
              <a:t>δοσολογικό</a:t>
            </a:r>
            <a:r>
              <a:rPr lang="el-GR" sz="900" b="0" i="1" u="none" strike="noStrike" cap="none" dirty="0">
                <a:solidFill>
                  <a:srgbClr val="000000"/>
                </a:solidFill>
                <a:latin typeface="Arial"/>
                <a:ea typeface="Arial"/>
                <a:cs typeface="Arial"/>
                <a:sym typeface="Arial"/>
              </a:rPr>
              <a:t> εύρος και εντοπίζουν πιθανές παρενέργειες.</a:t>
            </a:r>
            <a:endParaRPr sz="900" b="0" i="1" u="none" strike="noStrike" cap="none" dirty="0">
              <a:solidFill>
                <a:srgbClr val="000000"/>
              </a:solidFill>
              <a:latin typeface="Arial"/>
              <a:ea typeface="Arial"/>
              <a:cs typeface="Arial"/>
              <a:sym typeface="Arial"/>
            </a:endParaRPr>
          </a:p>
        </p:txBody>
      </p:sp>
      <p:sp>
        <p:nvSpPr>
          <p:cNvPr id="1171" name="Google Shape;1171;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16"/>
          <p:cNvSpPr txBox="1"/>
          <p:nvPr/>
        </p:nvSpPr>
        <p:spPr>
          <a:xfrm>
            <a:off x="3100436" y="1831338"/>
            <a:ext cx="2278800" cy="553968"/>
          </a:xfrm>
          <a:prstGeom prst="rect">
            <a:avLst/>
          </a:prstGeom>
          <a:noFill/>
          <a:ln>
            <a:noFill/>
          </a:ln>
        </p:spPr>
        <p:txBody>
          <a:bodyPr spcFirstLastPara="1" wrap="square" lIns="91425" tIns="91425" rIns="91425" bIns="91425" anchor="t" anchorCtr="0">
            <a:spAutoFit/>
          </a:bodyPr>
          <a:lstStyle/>
          <a:p>
            <a:pPr lvl="0">
              <a:buSzPts val="1300"/>
            </a:pPr>
            <a:r>
              <a:rPr lang="el-GR" sz="1200" b="1" i="0" u="none" strike="noStrike" cap="none" dirty="0">
                <a:solidFill>
                  <a:srgbClr val="000000"/>
                </a:solidFill>
                <a:latin typeface="Arial"/>
                <a:ea typeface="Arial"/>
                <a:cs typeface="Arial"/>
                <a:sym typeface="Arial"/>
              </a:rPr>
              <a:t>Βήμα 5</a:t>
            </a:r>
            <a:r>
              <a:rPr lang="el-GR" sz="1200" b="1" dirty="0"/>
              <a:t>: </a:t>
            </a:r>
            <a:r>
              <a:rPr lang="el-GR" sz="1200" i="1" dirty="0"/>
              <a:t>Κλινικές δοκιμές φάσης </a:t>
            </a:r>
            <a:r>
              <a:rPr lang="el-GR" sz="1200" i="1" dirty="0" err="1"/>
              <a:t>ΙΙ</a:t>
            </a:r>
            <a:endParaRPr sz="1200" i="1" u="none" strike="noStrike" cap="none" dirty="0">
              <a:solidFill>
                <a:srgbClr val="000000"/>
              </a:solidFill>
              <a:latin typeface="Arial"/>
              <a:ea typeface="Arial"/>
              <a:cs typeface="Arial"/>
              <a:sym typeface="Arial"/>
            </a:endParaRPr>
          </a:p>
        </p:txBody>
      </p:sp>
      <p:sp>
        <p:nvSpPr>
          <p:cNvPr id="1173" name="Google Shape;1173;p116"/>
          <p:cNvSpPr txBox="1"/>
          <p:nvPr/>
        </p:nvSpPr>
        <p:spPr>
          <a:xfrm>
            <a:off x="3228331" y="290739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Οι μελέτες αυτές περιλαμβάνουν εκατοντάδες εθελοντές και αξιολογούν εμβόλια που έχουν κριθεί ασφαλή στη φάση Ι.</a:t>
            </a:r>
            <a:endParaRPr sz="900" b="0" i="1" u="none" strike="noStrike" cap="none" dirty="0">
              <a:solidFill>
                <a:srgbClr val="000000"/>
              </a:solidFill>
              <a:latin typeface="Arial"/>
              <a:ea typeface="Arial"/>
              <a:cs typeface="Arial"/>
              <a:sym typeface="Arial"/>
            </a:endParaRPr>
          </a:p>
        </p:txBody>
      </p:sp>
      <p:sp>
        <p:nvSpPr>
          <p:cNvPr id="1174" name="Google Shape;1174;p116"/>
          <p:cNvSpPr txBox="1"/>
          <p:nvPr/>
        </p:nvSpPr>
        <p:spPr>
          <a:xfrm>
            <a:off x="6093995" y="1831338"/>
            <a:ext cx="227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200" b="1" i="0" u="none" strike="noStrike" cap="none" dirty="0">
                <a:solidFill>
                  <a:srgbClr val="000000"/>
                </a:solidFill>
                <a:latin typeface="Arial"/>
                <a:ea typeface="Arial"/>
                <a:cs typeface="Arial"/>
                <a:sym typeface="Arial"/>
              </a:rPr>
              <a:t>Βήμα 6: </a:t>
            </a:r>
            <a:r>
              <a:rPr lang="el-GR" sz="1200" i="1" u="none" strike="noStrike" cap="none" dirty="0">
                <a:solidFill>
                  <a:srgbClr val="000000"/>
                </a:solidFill>
                <a:latin typeface="Arial"/>
                <a:ea typeface="Arial"/>
                <a:cs typeface="Arial"/>
                <a:sym typeface="Arial"/>
              </a:rPr>
              <a:t>Κλινικές δοκιμές φάσης </a:t>
            </a:r>
            <a:r>
              <a:rPr lang="el-GR" sz="1200" i="1" u="none" strike="noStrike" cap="none" dirty="0" err="1">
                <a:solidFill>
                  <a:srgbClr val="000000"/>
                </a:solidFill>
                <a:latin typeface="Arial"/>
                <a:ea typeface="Arial"/>
                <a:cs typeface="Arial"/>
                <a:sym typeface="Arial"/>
              </a:rPr>
              <a:t>ΙΙΙ</a:t>
            </a:r>
            <a:endParaRPr sz="1200" i="1" u="none" strike="noStrike" cap="none" dirty="0">
              <a:solidFill>
                <a:srgbClr val="000000"/>
              </a:solidFill>
              <a:latin typeface="Arial"/>
              <a:ea typeface="Arial"/>
              <a:cs typeface="Arial"/>
              <a:sym typeface="Arial"/>
            </a:endParaRPr>
          </a:p>
        </p:txBody>
      </p:sp>
      <p:sp>
        <p:nvSpPr>
          <p:cNvPr id="1175" name="Google Shape;1175;p116"/>
          <p:cNvSpPr txBox="1"/>
          <p:nvPr/>
        </p:nvSpPr>
        <p:spPr>
          <a:xfrm>
            <a:off x="6322819" y="2935516"/>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l-GR" sz="900" b="0" i="1" u="none" strike="noStrike" cap="none" dirty="0">
                <a:solidFill>
                  <a:schemeClr val="dk1"/>
                </a:solidFill>
                <a:latin typeface="Arial"/>
                <a:ea typeface="Arial"/>
                <a:cs typeface="Arial"/>
                <a:sym typeface="Arial"/>
              </a:rPr>
              <a:t>Οι μελέτες αυτές περιλαμβάνουν χιλιάδες εθελοντές και αξιολογούν εμβόλια που έχουν κριθεί ασφαλή στη φάση </a:t>
            </a:r>
            <a:r>
              <a:rPr lang="el-GR" sz="900" b="0" i="1" u="none" strike="noStrike" cap="none" dirty="0" err="1">
                <a:solidFill>
                  <a:schemeClr val="dk1"/>
                </a:solidFill>
                <a:latin typeface="Arial"/>
                <a:ea typeface="Arial"/>
                <a:cs typeface="Arial"/>
                <a:sym typeface="Arial"/>
              </a:rPr>
              <a:t>ΙΙ</a:t>
            </a:r>
            <a:r>
              <a:rPr lang="el-GR" sz="900" b="0" i="1" u="none" strike="noStrike" cap="none" dirty="0">
                <a:solidFill>
                  <a:schemeClr val="dk1"/>
                </a:solidFill>
                <a:latin typeface="Arial"/>
                <a:ea typeface="Arial"/>
                <a:cs typeface="Arial"/>
                <a:sym typeface="Arial"/>
              </a:rPr>
              <a:t>.</a:t>
            </a:r>
            <a:endParaRPr sz="900" b="0" i="1" u="none" strike="noStrike" cap="none" dirty="0">
              <a:solidFill>
                <a:srgbClr val="000000"/>
              </a:solidFill>
              <a:latin typeface="Arial"/>
              <a:ea typeface="Arial"/>
              <a:cs typeface="Arial"/>
              <a:sym typeface="Arial"/>
            </a:endParaRPr>
          </a:p>
        </p:txBody>
      </p:sp>
      <p:sp>
        <p:nvSpPr>
          <p:cNvPr id="1176" name="Google Shape;1176;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16"/>
          <p:cNvSpPr txBox="1"/>
          <p:nvPr/>
        </p:nvSpPr>
        <p:spPr>
          <a:xfrm>
            <a:off x="178463" y="3971850"/>
            <a:ext cx="2888379"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υποψήφιο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chemeClr val="dk1"/>
                </a:solidFill>
                <a:latin typeface="Arial"/>
                <a:ea typeface="Arial"/>
                <a:cs typeface="Arial"/>
                <a:sym typeface="Arial"/>
              </a:rPr>
              <a:t>Χρονοδιάγραμμα: </a:t>
            </a:r>
            <a:r>
              <a:rPr lang="el-GR" sz="800" i="0" u="none" strike="noStrike" cap="none" dirty="0">
                <a:solidFill>
                  <a:schemeClr val="dk1"/>
                </a:solidFill>
                <a:latin typeface="Arial"/>
                <a:ea typeface="Arial"/>
                <a:cs typeface="Arial"/>
                <a:sym typeface="Arial"/>
              </a:rPr>
              <a:t>Πόσες δόσεις εμβολίου πρέπει να χορηγηθούν και σε ποια ηλικία;</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chemeClr val="dk1"/>
                </a:solidFill>
                <a:latin typeface="Arial"/>
                <a:ea typeface="Arial"/>
                <a:cs typeface="Arial"/>
                <a:sym typeface="Arial"/>
              </a:rPr>
              <a:t>Ποσοστό δόσεων: </a:t>
            </a:r>
            <a:r>
              <a:rPr lang="el-GR" sz="800" i="0" u="none" strike="noStrike" cap="none" dirty="0">
                <a:solidFill>
                  <a:schemeClr val="dk1"/>
                </a:solidFill>
                <a:latin typeface="Arial"/>
                <a:ea typeface="Arial"/>
                <a:cs typeface="Arial"/>
                <a:sym typeface="Arial"/>
              </a:rPr>
              <a:t>Ποια δοσολογία του δραστικού συστατικού είναι η καλύτερη για την ανάπτυξη ανοσίας ενώ παραμένει ασφαλής;</a:t>
            </a:r>
            <a:endParaRPr sz="800" i="0" u="none" strike="noStrike" cap="none" dirty="0">
              <a:solidFill>
                <a:srgbClr val="000000"/>
              </a:solidFill>
              <a:latin typeface="Arial"/>
              <a:ea typeface="Arial"/>
              <a:cs typeface="Arial"/>
              <a:sym typeface="Arial"/>
            </a:endParaRPr>
          </a:p>
        </p:txBody>
      </p:sp>
      <p:sp>
        <p:nvSpPr>
          <p:cNvPr id="1178" name="Google Shape;1178;p116"/>
          <p:cNvSpPr txBox="1"/>
          <p:nvPr/>
        </p:nvSpPr>
        <p:spPr>
          <a:xfrm>
            <a:off x="3275461" y="3910294"/>
            <a:ext cx="2742097"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υποψήφιο εμβόλιο ασφαλές; Προκαλεί παρενέργειες; Πόσο σοβαρές είναι αυτές;</a:t>
            </a:r>
          </a:p>
          <a:p>
            <a:pPr marL="457200" lvl="0" indent="-279400">
              <a:buClr>
                <a:schemeClr val="dk1"/>
              </a:buClr>
              <a:buSzPts val="800"/>
              <a:buFont typeface="Arial"/>
              <a:buChar char="➔"/>
            </a:pPr>
            <a:r>
              <a:rPr lang="el-GR" sz="800" b="1" i="0" u="none" strike="noStrike" cap="none" dirty="0">
                <a:solidFill>
                  <a:schemeClr val="dk1"/>
                </a:solidFill>
                <a:latin typeface="Arial"/>
                <a:ea typeface="Arial"/>
                <a:cs typeface="Arial"/>
                <a:sym typeface="Arial"/>
              </a:rPr>
              <a:t>Χρονοδιάγραμμα: </a:t>
            </a:r>
            <a:r>
              <a:rPr lang="el-GR" sz="800" dirty="0">
                <a:solidFill>
                  <a:schemeClr val="dk1"/>
                </a:solidFill>
              </a:rPr>
              <a:t>Πόσες δόσεις εμβολίου πρέπει να χορηγηθούν και σε ποια ηλικία;</a:t>
            </a:r>
            <a:r>
              <a:rPr lang="el-GR" sz="800" b="1" dirty="0">
                <a:solidFill>
                  <a:schemeClr val="dk1"/>
                </a:solidFill>
              </a:rPr>
              <a:t> </a:t>
            </a:r>
          </a:p>
          <a:p>
            <a:pPr marL="457200" lvl="0" indent="-279400">
              <a:buClr>
                <a:schemeClr val="dk1"/>
              </a:buClr>
              <a:buSzPts val="800"/>
              <a:buFont typeface="Arial"/>
              <a:buChar char="➔"/>
            </a:pPr>
            <a:r>
              <a:rPr lang="el-GR" sz="800" b="1" dirty="0">
                <a:solidFill>
                  <a:schemeClr val="dk1"/>
                </a:solidFill>
              </a:rPr>
              <a:t>Ποσοστό δόσεων</a:t>
            </a:r>
            <a:r>
              <a:rPr lang="el-GR" sz="800" b="1" i="0" u="none" strike="noStrike" cap="none" dirty="0">
                <a:solidFill>
                  <a:schemeClr val="dk1"/>
                </a:solidFill>
                <a:latin typeface="Arial"/>
                <a:ea typeface="Arial"/>
                <a:cs typeface="Arial"/>
                <a:sym typeface="Arial"/>
              </a:rPr>
              <a:t>: </a:t>
            </a:r>
            <a:r>
              <a:rPr lang="el-GR" sz="800" i="0" u="none" strike="noStrike" cap="none" dirty="0">
                <a:solidFill>
                  <a:schemeClr val="dk1"/>
                </a:solidFill>
                <a:latin typeface="Arial"/>
                <a:ea typeface="Arial"/>
                <a:cs typeface="Arial"/>
                <a:sym typeface="Arial"/>
              </a:rPr>
              <a:t>Ποια δοσολογία του δραστικού συστατικού είναι η καλύτερη για την ανάπτυξη ανοσίας ενώ παραμένει ασφαλής;</a:t>
            </a:r>
            <a:endParaRPr sz="800" i="0" u="none" strike="noStrike" cap="none" dirty="0">
              <a:solidFill>
                <a:schemeClr val="dk1"/>
              </a:solidFill>
              <a:latin typeface="Arial"/>
              <a:ea typeface="Arial"/>
              <a:cs typeface="Arial"/>
              <a:sym typeface="Arial"/>
            </a:endParaRPr>
          </a:p>
        </p:txBody>
      </p:sp>
      <p:sp>
        <p:nvSpPr>
          <p:cNvPr id="1179" name="Google Shape;1179;p116"/>
          <p:cNvSpPr txBox="1"/>
          <p:nvPr/>
        </p:nvSpPr>
        <p:spPr>
          <a:xfrm>
            <a:off x="6226176" y="3990300"/>
            <a:ext cx="2422200"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Ασφάλεια: </a:t>
            </a:r>
            <a:r>
              <a:rPr lang="el-GR" sz="800" i="0" u="none" strike="noStrike" cap="none" dirty="0">
                <a:solidFill>
                  <a:srgbClr val="000000"/>
                </a:solidFill>
                <a:latin typeface="Arial"/>
                <a:ea typeface="Arial"/>
                <a:cs typeface="Arial"/>
                <a:sym typeface="Arial"/>
              </a:rPr>
              <a:t>Είναι το υποψήφιο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Αποτελεσματικότητα: </a:t>
            </a:r>
            <a:r>
              <a:rPr lang="el-GR" sz="800" i="0" u="none" strike="noStrike" cap="none" dirty="0">
                <a:solidFill>
                  <a:srgbClr val="000000"/>
                </a:solidFill>
                <a:latin typeface="Arial"/>
                <a:ea typeface="Arial"/>
                <a:cs typeface="Arial"/>
                <a:sym typeface="Arial"/>
              </a:rPr>
              <a:t>Πόσο καλά το υποψήφιο εμβόλιο προστατεύει από τη νόσο;</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Συνέπεια παρτίδας: </a:t>
            </a:r>
            <a:r>
              <a:rPr lang="el-GR" sz="800" i="0" u="none" strike="noStrike" cap="none" dirty="0">
                <a:solidFill>
                  <a:srgbClr val="000000"/>
                </a:solidFill>
                <a:latin typeface="Arial"/>
                <a:ea typeface="Arial"/>
                <a:cs typeface="Arial"/>
                <a:sym typeface="Arial"/>
              </a:rPr>
              <a:t>Είναι κάθε εμβόλιο που παράγεται το ίδιο;</a:t>
            </a:r>
            <a:endParaRPr sz="800" i="0" u="none" strike="noStrike" cap="none" dirty="0">
              <a:solidFill>
                <a:schemeClr val="dk1"/>
              </a:solidFill>
              <a:latin typeface="Arial"/>
              <a:ea typeface="Arial"/>
              <a:cs typeface="Arial"/>
              <a:sym typeface="Arial"/>
            </a:endParaRPr>
          </a:p>
        </p:txBody>
      </p:sp>
      <p:pic>
        <p:nvPicPr>
          <p:cNvPr id="1180" name="Google Shape;1180;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1" name="Google Shape;1181;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2" name="Google Shape;1182;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3" name="Google Shape;1183;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4" name="Google Shape;1184;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5" name="Google Shape;1185;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2" name="Google Shape;1192;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3" name="Google Shape;1193;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4" name="Google Shape;1194;p116"/>
          <p:cNvSpPr txBox="1"/>
          <p:nvPr/>
        </p:nvSpPr>
        <p:spPr>
          <a:xfrm>
            <a:off x="113070" y="3673337"/>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l-GR" sz="1000" b="1" i="0" u="none" strike="noStrike" cap="none" dirty="0">
                <a:solidFill>
                  <a:srgbClr val="000000"/>
                </a:solidFill>
                <a:latin typeface="Arial"/>
                <a:ea typeface="Arial"/>
                <a:cs typeface="Arial"/>
                <a:sym typeface="Arial"/>
              </a:rPr>
              <a:t>Τι αξιολογείται;</a:t>
            </a:r>
            <a:endParaRPr sz="1000" b="1" i="0" u="none" strike="noStrike" cap="none" dirty="0">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8"/>
        <p:cNvGrpSpPr/>
        <p:nvPr/>
      </p:nvGrpSpPr>
      <p:grpSpPr>
        <a:xfrm>
          <a:off x="0" y="0"/>
          <a:ext cx="0" cy="0"/>
          <a:chOff x="0" y="0"/>
          <a:chExt cx="0" cy="0"/>
        </a:xfrm>
      </p:grpSpPr>
      <p:sp>
        <p:nvSpPr>
          <p:cNvPr id="1199" name="Google Shape;1199;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4. Πώς αξιολογείται και παρακολουθείται η ασφάλεια και η αποτελεσματικότητα των εμβολίων;</a:t>
            </a:r>
            <a:endParaRPr dirty="0"/>
          </a:p>
        </p:txBody>
      </p:sp>
      <p:sp>
        <p:nvSpPr>
          <p:cNvPr id="1201" name="Google Shape;1201;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202" name="Google Shape;1202;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17"/>
          <p:cNvSpPr txBox="1"/>
          <p:nvPr/>
        </p:nvSpPr>
        <p:spPr>
          <a:xfrm>
            <a:off x="263675" y="1823023"/>
            <a:ext cx="23223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200" b="1" i="0" u="none" strike="noStrike" cap="none" dirty="0">
                <a:solidFill>
                  <a:srgbClr val="000000"/>
                </a:solidFill>
                <a:latin typeface="Arial"/>
                <a:ea typeface="Arial"/>
                <a:cs typeface="Arial"/>
                <a:sym typeface="Arial"/>
              </a:rPr>
              <a:t>Βήμα 7: </a:t>
            </a:r>
            <a:r>
              <a:rPr lang="el-GR" sz="1200" i="1" u="none" strike="noStrike" cap="none" dirty="0">
                <a:solidFill>
                  <a:srgbClr val="000000"/>
                </a:solidFill>
                <a:latin typeface="Arial"/>
                <a:ea typeface="Arial"/>
                <a:cs typeface="Arial"/>
                <a:sym typeface="Arial"/>
              </a:rPr>
              <a:t>Αξιολόγηση &amp; απόφαση</a:t>
            </a:r>
            <a:endParaRPr sz="1200" i="1" u="none" strike="noStrike" cap="none" dirty="0">
              <a:solidFill>
                <a:srgbClr val="000000"/>
              </a:solidFill>
              <a:latin typeface="Arial"/>
              <a:ea typeface="Arial"/>
              <a:cs typeface="Arial"/>
              <a:sym typeface="Arial"/>
            </a:endParaRPr>
          </a:p>
        </p:txBody>
      </p:sp>
      <p:sp>
        <p:nvSpPr>
          <p:cNvPr id="1204" name="Google Shape;1204;p117"/>
          <p:cNvSpPr txBox="1"/>
          <p:nvPr/>
        </p:nvSpPr>
        <p:spPr>
          <a:xfrm>
            <a:off x="278146" y="2879823"/>
            <a:ext cx="1887000" cy="80018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800" b="0" i="1" u="none" strike="noStrike" cap="none" dirty="0">
                <a:solidFill>
                  <a:srgbClr val="000000"/>
                </a:solidFill>
                <a:latin typeface="Arial"/>
                <a:ea typeface="Arial"/>
                <a:cs typeface="Arial"/>
                <a:sym typeface="Arial"/>
              </a:rPr>
              <a:t>Ανεξάρτητες ρυθμιστικές επιτροπές αξιολογούν την ασφάλεια και την αποτελεσματικότητα του εμβολίου από τις δοκιμές και αποφασίζουν αν θα πρέπει να </a:t>
            </a:r>
            <a:r>
              <a:rPr lang="el-GR" sz="800" b="0" i="1" u="none" strike="noStrike" cap="none" dirty="0" err="1">
                <a:solidFill>
                  <a:srgbClr val="000000"/>
                </a:solidFill>
                <a:latin typeface="Arial"/>
                <a:ea typeface="Arial"/>
                <a:cs typeface="Arial"/>
                <a:sym typeface="Arial"/>
              </a:rPr>
              <a:t>αδειοδοτηθεί</a:t>
            </a:r>
            <a:r>
              <a:rPr lang="el-GR" sz="800" b="0" i="1" u="none" strike="noStrike" cap="none" dirty="0">
                <a:solidFill>
                  <a:srgbClr val="000000"/>
                </a:solidFill>
                <a:latin typeface="Arial"/>
                <a:ea typeface="Arial"/>
                <a:cs typeface="Arial"/>
                <a:sym typeface="Arial"/>
              </a:rPr>
              <a:t>.</a:t>
            </a:r>
            <a:endParaRPr sz="800" b="0" i="1" u="none" strike="noStrike" cap="none" dirty="0">
              <a:solidFill>
                <a:srgbClr val="000000"/>
              </a:solidFill>
              <a:latin typeface="Arial"/>
              <a:ea typeface="Arial"/>
              <a:cs typeface="Arial"/>
              <a:sym typeface="Arial"/>
            </a:endParaRPr>
          </a:p>
        </p:txBody>
      </p:sp>
      <p:sp>
        <p:nvSpPr>
          <p:cNvPr id="1205" name="Google Shape;1205;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17"/>
          <p:cNvSpPr txBox="1"/>
          <p:nvPr/>
        </p:nvSpPr>
        <p:spPr>
          <a:xfrm>
            <a:off x="3003763" y="1826325"/>
            <a:ext cx="25698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l-GR" sz="1200" b="1" i="0" u="none" strike="noStrike" cap="none" dirty="0">
                <a:solidFill>
                  <a:srgbClr val="000000"/>
                </a:solidFill>
                <a:latin typeface="Arial"/>
                <a:ea typeface="Arial"/>
                <a:cs typeface="Arial"/>
                <a:sym typeface="Arial"/>
              </a:rPr>
              <a:t>Βήμα 8: </a:t>
            </a:r>
            <a:r>
              <a:rPr lang="el-GR" sz="1200" i="1" u="none" strike="noStrike" cap="none" dirty="0">
                <a:solidFill>
                  <a:srgbClr val="000000"/>
                </a:solidFill>
                <a:latin typeface="Arial"/>
                <a:ea typeface="Arial"/>
                <a:cs typeface="Arial"/>
                <a:sym typeface="Arial"/>
              </a:rPr>
              <a:t>Εμπορική κατασκευή</a:t>
            </a:r>
            <a:endParaRPr sz="1200" i="1" u="none" strike="noStrike" cap="none" dirty="0">
              <a:solidFill>
                <a:srgbClr val="000000"/>
              </a:solidFill>
              <a:latin typeface="Arial"/>
              <a:ea typeface="Arial"/>
              <a:cs typeface="Arial"/>
              <a:sym typeface="Arial"/>
            </a:endParaRPr>
          </a:p>
        </p:txBody>
      </p:sp>
      <p:sp>
        <p:nvSpPr>
          <p:cNvPr id="1207" name="Google Shape;1207;p117"/>
          <p:cNvSpPr txBox="1"/>
          <p:nvPr/>
        </p:nvSpPr>
        <p:spPr>
          <a:xfrm>
            <a:off x="3246856" y="2951932"/>
            <a:ext cx="1887000" cy="60013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900" b="0" i="1" u="none" strike="noStrike" cap="none" dirty="0">
                <a:solidFill>
                  <a:srgbClr val="000000"/>
                </a:solidFill>
                <a:latin typeface="Arial"/>
                <a:ea typeface="Arial"/>
                <a:cs typeface="Arial"/>
                <a:sym typeface="Arial"/>
              </a:rPr>
              <a:t>Η παραγωγή αναβαθμίζεται για την παραγωγή δόσεων εμβολίου σε βιομηχανικό επίπεδο.</a:t>
            </a:r>
            <a:endParaRPr sz="900" b="0" i="1" u="none" strike="noStrike" cap="none" dirty="0">
              <a:solidFill>
                <a:srgbClr val="000000"/>
              </a:solidFill>
              <a:latin typeface="Arial"/>
              <a:ea typeface="Arial"/>
              <a:cs typeface="Arial"/>
              <a:sym typeface="Arial"/>
            </a:endParaRPr>
          </a:p>
        </p:txBody>
      </p:sp>
      <p:sp>
        <p:nvSpPr>
          <p:cNvPr id="1208" name="Google Shape;1208;p117"/>
          <p:cNvSpPr txBox="1"/>
          <p:nvPr/>
        </p:nvSpPr>
        <p:spPr>
          <a:xfrm>
            <a:off x="6063975" y="1826325"/>
            <a:ext cx="2322300" cy="553968"/>
          </a:xfrm>
          <a:prstGeom prst="rect">
            <a:avLst/>
          </a:prstGeom>
          <a:noFill/>
          <a:ln>
            <a:noFill/>
          </a:ln>
        </p:spPr>
        <p:txBody>
          <a:bodyPr spcFirstLastPara="1" wrap="square" lIns="91425" tIns="91425" rIns="91425" bIns="91425" anchor="t" anchorCtr="0">
            <a:spAutoFit/>
          </a:bodyPr>
          <a:lstStyle/>
          <a:p>
            <a:pPr lvl="0">
              <a:buSzPts val="1300"/>
            </a:pPr>
            <a:r>
              <a:rPr lang="el-GR" sz="1200" b="1" dirty="0"/>
              <a:t>Βήμα 9: </a:t>
            </a:r>
            <a:r>
              <a:rPr lang="el-GR" sz="1200" i="1" dirty="0"/>
              <a:t>Συνεχής παρακολούθηση</a:t>
            </a:r>
            <a:endParaRPr sz="1200" i="1" u="none" strike="noStrike" cap="none" dirty="0">
              <a:solidFill>
                <a:srgbClr val="000000"/>
              </a:solidFill>
              <a:latin typeface="Arial"/>
              <a:ea typeface="Arial"/>
              <a:cs typeface="Arial"/>
              <a:sym typeface="Arial"/>
            </a:endParaRPr>
          </a:p>
        </p:txBody>
      </p:sp>
      <p:sp>
        <p:nvSpPr>
          <p:cNvPr id="1209" name="Google Shape;1209;p117"/>
          <p:cNvSpPr txBox="1"/>
          <p:nvPr/>
        </p:nvSpPr>
        <p:spPr>
          <a:xfrm>
            <a:off x="6187909" y="2890636"/>
            <a:ext cx="2034231" cy="80018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l-GR" sz="800" b="0" i="1" u="none" strike="noStrike" cap="none" dirty="0">
                <a:solidFill>
                  <a:srgbClr val="000000"/>
                </a:solidFill>
                <a:latin typeface="Arial"/>
                <a:ea typeface="Arial"/>
                <a:cs typeface="Arial"/>
                <a:sym typeface="Arial"/>
              </a:rPr>
              <a:t>Καθ' όλη τη διάρκεια της ζωής τους, τα εμβόλια παρακολουθούνται τακτικά και υποβάλλονται σε δοκιμές ώστε να διασφαλίζεται ότι το προφίλ ασφαλείας τους παραμένει αποδεκτό.</a:t>
            </a:r>
            <a:endParaRPr sz="800" b="0" i="1" u="none" strike="noStrike" cap="none" dirty="0">
              <a:solidFill>
                <a:srgbClr val="000000"/>
              </a:solidFill>
              <a:latin typeface="Arial"/>
              <a:ea typeface="Arial"/>
              <a:cs typeface="Arial"/>
              <a:sym typeface="Arial"/>
            </a:endParaRPr>
          </a:p>
        </p:txBody>
      </p:sp>
      <p:pic>
        <p:nvPicPr>
          <p:cNvPr id="1210" name="Google Shape;1210;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1" name="Google Shape;1211;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2" name="Google Shape;1212;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4" name="Google Shape;1214;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5" name="Google Shape;1215;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6" name="Google Shape;1216;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17"/>
          <p:cNvSpPr txBox="1"/>
          <p:nvPr/>
        </p:nvSpPr>
        <p:spPr>
          <a:xfrm>
            <a:off x="3403191" y="3962782"/>
            <a:ext cx="2214000" cy="800189"/>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chemeClr val="dk1"/>
                </a:solidFill>
                <a:latin typeface="Arial"/>
                <a:ea typeface="Arial"/>
                <a:cs typeface="Arial"/>
                <a:sym typeface="Arial"/>
              </a:rPr>
              <a:t>Συνοχή της παρτίδας: </a:t>
            </a:r>
            <a:r>
              <a:rPr lang="el-GR" sz="800" i="0" u="none" strike="noStrike" cap="none" dirty="0">
                <a:solidFill>
                  <a:schemeClr val="dk1"/>
                </a:solidFill>
                <a:latin typeface="Arial"/>
                <a:ea typeface="Arial"/>
                <a:cs typeface="Arial"/>
                <a:sym typeface="Arial"/>
              </a:rPr>
              <a:t>Είναι κάθε εμβόλιο που παράγουμε το ίδιο;</a:t>
            </a:r>
            <a:endParaRPr sz="800" i="0" u="none" strike="noStrike" cap="none" dirty="0">
              <a:solidFill>
                <a:srgbClr val="000000"/>
              </a:solidFill>
              <a:latin typeface="Arial"/>
              <a:ea typeface="Arial"/>
              <a:cs typeface="Arial"/>
              <a:sym typeface="Arial"/>
            </a:endParaRPr>
          </a:p>
        </p:txBody>
      </p:sp>
      <p:sp>
        <p:nvSpPr>
          <p:cNvPr id="1220" name="Google Shape;1220;p117"/>
          <p:cNvSpPr txBox="1"/>
          <p:nvPr/>
        </p:nvSpPr>
        <p:spPr>
          <a:xfrm>
            <a:off x="6147550" y="3962775"/>
            <a:ext cx="2422200"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Ασφάλεια: </a:t>
            </a:r>
            <a:r>
              <a:rPr lang="el-GR" sz="800" i="0" u="none" strike="noStrike" cap="none" dirty="0">
                <a:solidFill>
                  <a:schemeClr val="dk1"/>
                </a:solidFill>
                <a:latin typeface="Arial"/>
                <a:ea typeface="Arial"/>
                <a:cs typeface="Arial"/>
                <a:sym typeface="Arial"/>
              </a:rPr>
              <a:t>Είναι το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Συνοχή της παρτίδας: </a:t>
            </a:r>
            <a:r>
              <a:rPr lang="el-GR" sz="800" i="0" u="none" strike="noStrike" cap="none" dirty="0">
                <a:solidFill>
                  <a:schemeClr val="dk1"/>
                </a:solidFill>
                <a:latin typeface="Arial"/>
                <a:ea typeface="Arial"/>
                <a:cs typeface="Arial"/>
                <a:sym typeface="Arial"/>
              </a:rPr>
              <a:t>Είναι κάθε εμβόλιο που παράγουμε το ίδιο;</a:t>
            </a:r>
          </a:p>
          <a:p>
            <a:pPr marL="457200" marR="0" lvl="0" indent="-279400" algn="l" rtl="0">
              <a:lnSpc>
                <a:spcPct val="100000"/>
              </a:lnSpc>
              <a:spcBef>
                <a:spcPts val="0"/>
              </a:spcBef>
              <a:spcAft>
                <a:spcPts val="0"/>
              </a:spcAft>
              <a:buClr>
                <a:schemeClr val="dk1"/>
              </a:buClr>
              <a:buSzPts val="800"/>
              <a:buFont typeface="Arial"/>
              <a:buChar char="➔"/>
            </a:pPr>
            <a:r>
              <a:rPr lang="el-GR" sz="800" b="1" i="0" u="none" strike="noStrike" cap="none" dirty="0">
                <a:solidFill>
                  <a:schemeClr val="dk1"/>
                </a:solidFill>
                <a:latin typeface="Arial"/>
                <a:ea typeface="Arial"/>
                <a:cs typeface="Arial"/>
                <a:sym typeface="Arial"/>
              </a:rPr>
              <a:t>Αποτελεσματικότητα: </a:t>
            </a:r>
            <a:r>
              <a:rPr lang="el-GR" sz="800" i="0" u="none" strike="noStrike" cap="none" dirty="0">
                <a:solidFill>
                  <a:schemeClr val="dk1"/>
                </a:solidFill>
                <a:latin typeface="Arial"/>
                <a:ea typeface="Arial"/>
                <a:cs typeface="Arial"/>
                <a:sym typeface="Arial"/>
              </a:rPr>
              <a:t>Πόσο καλά το εμβόλιο προστατεύει από την ασθένεια και την εξάπλωση;</a:t>
            </a:r>
            <a:endParaRPr sz="800" i="0" u="none" strike="noStrike" cap="none" dirty="0">
              <a:solidFill>
                <a:schemeClr val="dk1"/>
              </a:solidFill>
              <a:latin typeface="Arial"/>
              <a:ea typeface="Arial"/>
              <a:cs typeface="Arial"/>
              <a:sym typeface="Arial"/>
            </a:endParaRPr>
          </a:p>
        </p:txBody>
      </p:sp>
      <p:sp>
        <p:nvSpPr>
          <p:cNvPr id="1221" name="Google Shape;1221;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
        <p:nvSpPr>
          <p:cNvPr id="1222" name="Google Shape;1222;p117"/>
          <p:cNvSpPr txBox="1"/>
          <p:nvPr/>
        </p:nvSpPr>
        <p:spPr>
          <a:xfrm>
            <a:off x="278151" y="3962775"/>
            <a:ext cx="2422200"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Ασφάλεια: </a:t>
            </a:r>
            <a:r>
              <a:rPr lang="el-GR" sz="800" i="0" u="none" strike="noStrike" cap="none" dirty="0">
                <a:solidFill>
                  <a:srgbClr val="000000"/>
                </a:solidFill>
                <a:latin typeface="Arial"/>
                <a:ea typeface="Arial"/>
                <a:cs typeface="Arial"/>
                <a:sym typeface="Arial"/>
              </a:rPr>
              <a:t>Είναι το υποψήφιο εμβόλιο ασφαλές; Προκαλεί παρενέργειες; Πόσο σοβαρές είναι αυτές;</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Αποτελεσματικότητα: </a:t>
            </a:r>
            <a:r>
              <a:rPr lang="el-GR" sz="800" i="0" u="none" strike="noStrike" cap="none" dirty="0">
                <a:solidFill>
                  <a:srgbClr val="000000"/>
                </a:solidFill>
                <a:latin typeface="Arial"/>
                <a:ea typeface="Arial"/>
                <a:cs typeface="Arial"/>
                <a:sym typeface="Arial"/>
              </a:rPr>
              <a:t>Πόσο καλά το υποψήφιο εμβόλιο προστατεύει από τη νόσο;</a:t>
            </a:r>
          </a:p>
          <a:p>
            <a:pPr marL="457200" marR="0" lvl="0" indent="-279400" algn="l" rtl="0">
              <a:lnSpc>
                <a:spcPct val="100000"/>
              </a:lnSpc>
              <a:spcBef>
                <a:spcPts val="0"/>
              </a:spcBef>
              <a:spcAft>
                <a:spcPts val="0"/>
              </a:spcAft>
              <a:buClr>
                <a:srgbClr val="000000"/>
              </a:buClr>
              <a:buSzPts val="800"/>
              <a:buFont typeface="Arial"/>
              <a:buChar char="➔"/>
            </a:pPr>
            <a:r>
              <a:rPr lang="el-GR" sz="800" b="1" i="0" u="none" strike="noStrike" cap="none" dirty="0">
                <a:solidFill>
                  <a:srgbClr val="000000"/>
                </a:solidFill>
                <a:latin typeface="Arial"/>
                <a:ea typeface="Arial"/>
                <a:cs typeface="Arial"/>
                <a:sym typeface="Arial"/>
              </a:rPr>
              <a:t>Συνοχή παρτίδας: </a:t>
            </a:r>
            <a:r>
              <a:rPr lang="el-GR" sz="800" i="0" u="none" strike="noStrike" cap="none" dirty="0">
                <a:solidFill>
                  <a:srgbClr val="000000"/>
                </a:solidFill>
                <a:latin typeface="Arial"/>
                <a:ea typeface="Arial"/>
                <a:cs typeface="Arial"/>
                <a:sym typeface="Arial"/>
              </a:rPr>
              <a:t>Είναι κάθε εμβόλιο που παράγουμε το ίδιο;</a:t>
            </a:r>
            <a:endParaRPr sz="800" i="0" u="none" strike="noStrike" cap="none" dirty="0">
              <a:solidFill>
                <a:schemeClr val="dk1"/>
              </a:solidFill>
              <a:latin typeface="Arial"/>
              <a:ea typeface="Arial"/>
              <a:cs typeface="Arial"/>
              <a:sym typeface="Arial"/>
            </a:endParaRPr>
          </a:p>
        </p:txBody>
      </p:sp>
      <p:pic>
        <p:nvPicPr>
          <p:cNvPr id="1223" name="Google Shape;1223;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κουίζ</a:t>
            </a:r>
            <a:endParaRPr dirty="0"/>
          </a:p>
        </p:txBody>
      </p:sp>
      <p:sp>
        <p:nvSpPr>
          <p:cNvPr id="1229" name="Google Shape;1229;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230" name="Google Shape;1230;p118"/>
          <p:cNvSpPr txBox="1"/>
          <p:nvPr/>
        </p:nvSpPr>
        <p:spPr>
          <a:xfrm>
            <a:off x="405000" y="1195525"/>
            <a:ext cx="8334000" cy="315775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Η ασφάλεια αξιολογείται σε κάθε στάδιο της ανάπτυξης εμβολίων. (</a:t>
            </a:r>
            <a:r>
              <a:rPr lang="el-GR" sz="1400" b="0" i="0" u="sng" strike="noStrike" cap="none" dirty="0">
                <a:solidFill>
                  <a:schemeClr val="dk2"/>
                </a:solidFill>
                <a:latin typeface="Arial"/>
                <a:ea typeface="Arial"/>
                <a:cs typeface="Arial"/>
                <a:sym typeface="Arial"/>
              </a:rPr>
              <a:t>Σωστό</a:t>
            </a:r>
            <a:r>
              <a:rPr lang="el-GR" sz="1400" b="0" i="0" u="none" strike="noStrike" cap="none" dirty="0">
                <a:solidFill>
                  <a:schemeClr val="dk2"/>
                </a:solidFill>
                <a:latin typeface="Arial"/>
                <a:ea typeface="Arial"/>
                <a:cs typeface="Arial"/>
                <a:sym typeface="Arial"/>
              </a:rPr>
              <a:t>/Λάθος)</a:t>
            </a:r>
          </a:p>
          <a:p>
            <a:pPr marL="457200" marR="0" lvl="0" indent="-317500" algn="l" rtl="0">
              <a:lnSpc>
                <a:spcPct val="115000"/>
              </a:lnSpc>
              <a:spcBef>
                <a:spcPts val="0"/>
              </a:spcBef>
              <a:spcAft>
                <a:spcPts val="0"/>
              </a:spcAft>
              <a:buClr>
                <a:schemeClr val="dk2"/>
              </a:buClr>
              <a:buSzPts val="1400"/>
              <a:buFont typeface="Arial"/>
              <a:buAutoNum type="arabicPeriod"/>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Το πρώτο βήμα στην ανάπτυξη εμβολίων είναι η δοκιμή του υποψήφιου εμβολίου σε ζώα. (Σωστό/</a:t>
            </a:r>
            <a:r>
              <a:rPr lang="el-GR" sz="1400" b="0" i="0" u="sng" strike="noStrike" cap="none" dirty="0">
                <a:solidFill>
                  <a:schemeClr val="dk2"/>
                </a:solidFill>
                <a:latin typeface="Arial"/>
                <a:ea typeface="Arial"/>
                <a:cs typeface="Arial"/>
                <a:sym typeface="Arial"/>
              </a:rPr>
              <a:t>Λάθος</a:t>
            </a:r>
            <a:r>
              <a:rPr lang="el-GR" sz="1400" b="0" i="0" u="none" strike="noStrike" cap="none" dirty="0">
                <a:solidFill>
                  <a:schemeClr val="dk2"/>
                </a:solidFill>
                <a:latin typeface="Arial"/>
                <a:ea typeface="Arial"/>
                <a:cs typeface="Arial"/>
                <a:sym typeface="Arial"/>
              </a:rPr>
              <a:t>)</a:t>
            </a:r>
          </a:p>
          <a:p>
            <a:pPr marL="457200" marR="0" lvl="0" indent="-317500" algn="l" rtl="0">
              <a:lnSpc>
                <a:spcPct val="115000"/>
              </a:lnSpc>
              <a:spcBef>
                <a:spcPts val="0"/>
              </a:spcBef>
              <a:spcAft>
                <a:spcPts val="0"/>
              </a:spcAft>
              <a:buClr>
                <a:schemeClr val="dk2"/>
              </a:buClr>
              <a:buSzPts val="1400"/>
              <a:buFont typeface="Arial"/>
              <a:buAutoNum type="arabicPeriod"/>
            </a:pPr>
            <a:endParaRPr lang="el-G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l-GR" sz="1400" b="0" i="0" u="none" strike="noStrike" cap="none" dirty="0">
                <a:solidFill>
                  <a:schemeClr val="dk2"/>
                </a:solidFill>
                <a:latin typeface="Arial"/>
                <a:ea typeface="Arial"/>
                <a:cs typeface="Arial"/>
                <a:sym typeface="Arial"/>
              </a:rPr>
              <a:t>Συνήθως πόσοι εθελοντές συμμετέχουν σε κλινικές δοκιμές φάσης </a:t>
            </a:r>
            <a:r>
              <a:rPr lang="el-GR" sz="1400" b="0" i="0" u="none" strike="noStrike" cap="none" dirty="0" err="1">
                <a:solidFill>
                  <a:schemeClr val="dk2"/>
                </a:solidFill>
                <a:latin typeface="Arial"/>
                <a:ea typeface="Arial"/>
                <a:cs typeface="Arial"/>
                <a:sym typeface="Arial"/>
              </a:rPr>
              <a:t>ΙΙ</a:t>
            </a:r>
            <a:r>
              <a:rPr lang="el-GR" sz="1400" b="0" i="0" u="none" strike="noStrike" cap="none" dirty="0">
                <a:solidFill>
                  <a:schemeClr val="dk2"/>
                </a:solidFill>
                <a:latin typeface="Arial"/>
                <a:ea typeface="Arial"/>
                <a:cs typeface="Arial"/>
                <a:sym typeface="Arial"/>
              </a:rPr>
              <a:t>; </a:t>
            </a:r>
          </a:p>
          <a:p>
            <a:pPr marL="139700" marR="0" lvl="0" algn="l" rtl="0">
              <a:lnSpc>
                <a:spcPct val="115000"/>
              </a:lnSpc>
              <a:spcBef>
                <a:spcPts val="0"/>
              </a:spcBef>
              <a:spcAft>
                <a:spcPts val="0"/>
              </a:spcAft>
              <a:buClr>
                <a:schemeClr val="dk2"/>
              </a:buClr>
              <a:buSzPts val="1400"/>
            </a:pPr>
            <a:r>
              <a:rPr lang="el-GR" sz="1400" b="0" i="0" u="none" strike="noStrike" cap="none" dirty="0">
                <a:solidFill>
                  <a:schemeClr val="dk2"/>
                </a:solidFill>
                <a:latin typeface="Arial"/>
                <a:ea typeface="Arial"/>
                <a:cs typeface="Arial"/>
                <a:sym typeface="Arial"/>
              </a:rPr>
              <a:t>α. </a:t>
            </a:r>
            <a:r>
              <a:rPr lang="el-GR" sz="1400" b="0" i="0" u="sng" strike="noStrike" cap="none" dirty="0">
                <a:solidFill>
                  <a:schemeClr val="dk2"/>
                </a:solidFill>
                <a:latin typeface="Arial"/>
                <a:ea typeface="Arial"/>
                <a:cs typeface="Arial"/>
                <a:sym typeface="Arial"/>
              </a:rPr>
              <a:t>Εκατοντάδες</a:t>
            </a:r>
          </a:p>
          <a:p>
            <a:pPr marL="139700" marR="0" lvl="0" algn="l" rtl="0">
              <a:lnSpc>
                <a:spcPct val="115000"/>
              </a:lnSpc>
              <a:spcBef>
                <a:spcPts val="0"/>
              </a:spcBef>
              <a:spcAft>
                <a:spcPts val="0"/>
              </a:spcAft>
              <a:buClr>
                <a:schemeClr val="dk2"/>
              </a:buClr>
              <a:buSzPts val="1400"/>
            </a:pPr>
            <a:r>
              <a:rPr lang="el-GR" dirty="0">
                <a:solidFill>
                  <a:schemeClr val="dk2"/>
                </a:solidFill>
              </a:rPr>
              <a:t>β. </a:t>
            </a:r>
            <a:r>
              <a:rPr lang="el-GR" sz="1400" b="0" i="0" u="none" strike="noStrike" cap="none" dirty="0">
                <a:solidFill>
                  <a:schemeClr val="dk2"/>
                </a:solidFill>
                <a:latin typeface="Arial"/>
                <a:ea typeface="Arial"/>
                <a:cs typeface="Arial"/>
                <a:sym typeface="Arial"/>
              </a:rPr>
              <a:t>Κάτω από εκατό </a:t>
            </a:r>
          </a:p>
          <a:p>
            <a:pPr marL="139700" marR="0" lvl="0" algn="l" rtl="0">
              <a:lnSpc>
                <a:spcPct val="115000"/>
              </a:lnSpc>
              <a:spcBef>
                <a:spcPts val="0"/>
              </a:spcBef>
              <a:spcAft>
                <a:spcPts val="0"/>
              </a:spcAft>
              <a:buClr>
                <a:schemeClr val="dk2"/>
              </a:buClr>
              <a:buSzPts val="1400"/>
            </a:pPr>
            <a:r>
              <a:rPr lang="el-GR" sz="1400" b="0" i="0" u="none" strike="noStrike" cap="none" dirty="0">
                <a:solidFill>
                  <a:schemeClr val="dk2"/>
                </a:solidFill>
                <a:latin typeface="Arial"/>
                <a:ea typeface="Arial"/>
                <a:cs typeface="Arial"/>
                <a:sym typeface="Arial"/>
              </a:rPr>
              <a:t>γ. Χιλιάδες</a:t>
            </a:r>
          </a:p>
          <a:p>
            <a:pPr marL="139700" marR="0" lvl="0" algn="l" rtl="0">
              <a:lnSpc>
                <a:spcPct val="115000"/>
              </a:lnSpc>
              <a:spcBef>
                <a:spcPts val="0"/>
              </a:spcBef>
              <a:spcAft>
                <a:spcPts val="0"/>
              </a:spcAft>
              <a:buClr>
                <a:schemeClr val="dk2"/>
              </a:buClr>
              <a:buSzPts val="1400"/>
            </a:pPr>
            <a:endParaRPr lang="el-GR" dirty="0">
              <a:solidFill>
                <a:schemeClr val="dk2"/>
              </a:solidFill>
            </a:endParaRPr>
          </a:p>
          <a:p>
            <a:pPr marL="139700" marR="0" lvl="0" algn="l" rtl="0">
              <a:lnSpc>
                <a:spcPct val="115000"/>
              </a:lnSpc>
              <a:spcBef>
                <a:spcPts val="0"/>
              </a:spcBef>
              <a:spcAft>
                <a:spcPts val="0"/>
              </a:spcAft>
              <a:buClr>
                <a:schemeClr val="dk2"/>
              </a:buClr>
              <a:buSzPts val="1400"/>
            </a:pPr>
            <a:r>
              <a:rPr lang="el-GR" sz="1400" b="0" i="0" u="none" strike="noStrike" cap="none" dirty="0">
                <a:solidFill>
                  <a:schemeClr val="dk2"/>
                </a:solidFill>
                <a:latin typeface="Arial"/>
                <a:ea typeface="Arial"/>
                <a:cs typeface="Arial"/>
                <a:sym typeface="Arial"/>
              </a:rPr>
              <a:t>4. Τα εμβόλια παρακολουθούνται ως προς την ασφάλεια και την αποτελεσματικότητά τους καθ' όλη τη διάρκεια ζωής τους μετά την έγκριση χρήσης τους. (</a:t>
            </a:r>
            <a:r>
              <a:rPr lang="el-GR" sz="1400" b="0" i="0" u="sng" strike="noStrike" cap="none" dirty="0">
                <a:solidFill>
                  <a:schemeClr val="dk2"/>
                </a:solidFill>
                <a:latin typeface="Arial"/>
                <a:ea typeface="Arial"/>
                <a:cs typeface="Arial"/>
                <a:sym typeface="Arial"/>
              </a:rPr>
              <a:t>Σωστό</a:t>
            </a:r>
            <a:r>
              <a:rPr lang="el-GR" sz="1400" b="0" i="0" u="none" strike="noStrike" cap="none" dirty="0">
                <a:solidFill>
                  <a:schemeClr val="dk2"/>
                </a:solidFill>
                <a:latin typeface="Arial"/>
                <a:ea typeface="Arial"/>
                <a:cs typeface="Arial"/>
                <a:sym typeface="Arial"/>
              </a:rPr>
              <a:t>/Λάθος)</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34"/>
        <p:cNvGrpSpPr/>
        <p:nvPr/>
      </p:nvGrpSpPr>
      <p:grpSpPr>
        <a:xfrm>
          <a:off x="0" y="0"/>
          <a:ext cx="0" cy="0"/>
          <a:chOff x="0" y="0"/>
          <a:chExt cx="0" cy="0"/>
        </a:xfrm>
      </p:grpSpPr>
      <p:sp>
        <p:nvSpPr>
          <p:cNvPr id="1235" name="Google Shape;1235;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κουίζ</a:t>
            </a:r>
            <a:endParaRPr dirty="0"/>
          </a:p>
        </p:txBody>
      </p:sp>
      <p:sp>
        <p:nvSpPr>
          <p:cNvPr id="1236" name="Google Shape;1236;p119"/>
          <p:cNvSpPr txBox="1"/>
          <p:nvPr/>
        </p:nvSpPr>
        <p:spPr>
          <a:xfrm>
            <a:off x="405000" y="1195525"/>
            <a:ext cx="8334000" cy="3370123"/>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2"/>
              </a:buClr>
              <a:buSzPts val="1200"/>
              <a:buFont typeface="Arial"/>
              <a:buAutoNum type="arabicPeriod"/>
            </a:pPr>
            <a:r>
              <a:rPr lang="el-GR" sz="1200" b="1" i="0" u="none" strike="noStrike" cap="none" dirty="0">
                <a:solidFill>
                  <a:srgbClr val="444746"/>
                </a:solidFill>
                <a:latin typeface="Arial"/>
                <a:ea typeface="Arial"/>
                <a:cs typeface="Arial"/>
                <a:sym typeface="Arial"/>
              </a:rPr>
              <a:t>Αλήθεια! </a:t>
            </a:r>
            <a:r>
              <a:rPr lang="el-GR" sz="1200" i="0" u="none" strike="noStrike" cap="none" dirty="0">
                <a:solidFill>
                  <a:srgbClr val="444746"/>
                </a:solidFill>
                <a:latin typeface="Arial"/>
                <a:ea typeface="Arial"/>
                <a:cs typeface="Arial"/>
                <a:sym typeface="Arial"/>
              </a:rPr>
              <a:t>Η ασφάλεια είναι μια απίστευτα σημαντική πτυχή της ανάπτυξης εμβολίων. Τα εμβόλια αξιολογούνται ως προς την ασφάλεια από την αρχή της έρευνάς τους. Η παρακολούθηση της ασφάλειας συνεχίζεται σε κάθε στάδιο ανάπτυξης και μετά την </a:t>
            </a:r>
            <a:r>
              <a:rPr lang="el-GR" sz="1200" i="0" u="none" strike="noStrike" cap="none" dirty="0" err="1">
                <a:solidFill>
                  <a:srgbClr val="444746"/>
                </a:solidFill>
                <a:latin typeface="Arial"/>
                <a:ea typeface="Arial"/>
                <a:cs typeface="Arial"/>
                <a:sym typeface="Arial"/>
              </a:rPr>
              <a:t>αδειοδότησή</a:t>
            </a:r>
            <a:r>
              <a:rPr lang="el-GR" sz="1200" i="0" u="none" strike="noStrike" cap="none" dirty="0">
                <a:solidFill>
                  <a:srgbClr val="444746"/>
                </a:solidFill>
                <a:latin typeface="Arial"/>
                <a:ea typeface="Arial"/>
                <a:cs typeface="Arial"/>
                <a:sym typeface="Arial"/>
              </a:rPr>
              <a:t> τους και τη χρήση τους στον πληθυσμό.</a:t>
            </a:r>
          </a:p>
          <a:p>
            <a:pPr marL="457200" marR="0" lvl="0" indent="-304800" algn="l" rtl="0">
              <a:lnSpc>
                <a:spcPct val="115000"/>
              </a:lnSpc>
              <a:spcBef>
                <a:spcPts val="0"/>
              </a:spcBef>
              <a:spcAft>
                <a:spcPts val="0"/>
              </a:spcAft>
              <a:buClr>
                <a:schemeClr val="dk2"/>
              </a:buClr>
              <a:buSzPts val="1200"/>
              <a:buFont typeface="Arial"/>
              <a:buAutoNum type="arabicPeriod"/>
            </a:pPr>
            <a:endParaRPr lang="el-GR" sz="1200" i="0" u="none" strike="noStrike" cap="none" dirty="0">
              <a:solidFill>
                <a:srgbClr val="444746"/>
              </a:solidFill>
              <a:latin typeface="Arial"/>
              <a:ea typeface="Arial"/>
              <a:cs typeface="Arial"/>
              <a:sym typeface="Arial"/>
            </a:endParaRPr>
          </a:p>
          <a:p>
            <a:pPr marL="457200" marR="0" lvl="0" indent="-304800" algn="l" rtl="0">
              <a:lnSpc>
                <a:spcPct val="115000"/>
              </a:lnSpc>
              <a:spcBef>
                <a:spcPts val="0"/>
              </a:spcBef>
              <a:spcAft>
                <a:spcPts val="0"/>
              </a:spcAft>
              <a:buClr>
                <a:schemeClr val="dk2"/>
              </a:buClr>
              <a:buSzPts val="1200"/>
              <a:buFont typeface="Arial"/>
              <a:buAutoNum type="arabicPeriod"/>
            </a:pPr>
            <a:r>
              <a:rPr lang="el-GR" sz="1200" b="1" i="0" u="none" strike="noStrike" cap="none" dirty="0">
                <a:solidFill>
                  <a:srgbClr val="444746"/>
                </a:solidFill>
                <a:latin typeface="Arial"/>
                <a:ea typeface="Arial"/>
                <a:cs typeface="Arial"/>
                <a:sym typeface="Arial"/>
              </a:rPr>
              <a:t>Λάθος. </a:t>
            </a:r>
            <a:r>
              <a:rPr lang="el-GR" sz="1200" i="0" u="none" strike="noStrike" cap="none" dirty="0">
                <a:solidFill>
                  <a:srgbClr val="444746"/>
                </a:solidFill>
                <a:latin typeface="Arial"/>
                <a:ea typeface="Arial"/>
                <a:cs typeface="Arial"/>
                <a:sym typeface="Arial"/>
              </a:rPr>
              <a:t>Τα υποψήφια εμβόλια ερευνώνται πρώτα σε μελέτες μικρής κλίμακας και στη συνέχεια σε κύτταρα που αναπτύσσονται στο εργαστήριο. Μόλις αποδειχθεί ότι είναι ασφαλή σε αυτά τα δύο περιβάλλοντα, δοκιμάζονται σε ζώα για την περαιτέρω αξιολόγηση της ασφάλειας και της αποτελεσματικότητας.</a:t>
            </a:r>
          </a:p>
          <a:p>
            <a:pPr marL="457200" marR="0" lvl="0" indent="-304800" algn="l" rtl="0">
              <a:lnSpc>
                <a:spcPct val="115000"/>
              </a:lnSpc>
              <a:spcBef>
                <a:spcPts val="0"/>
              </a:spcBef>
              <a:spcAft>
                <a:spcPts val="0"/>
              </a:spcAft>
              <a:buClr>
                <a:schemeClr val="dk2"/>
              </a:buClr>
              <a:buSzPts val="1200"/>
              <a:buFont typeface="Arial"/>
              <a:buAutoNum type="arabicPeriod"/>
            </a:pPr>
            <a:endParaRPr lang="el-GR" sz="1200" i="0" u="none" strike="noStrike" cap="none" dirty="0">
              <a:solidFill>
                <a:srgbClr val="444746"/>
              </a:solidFill>
              <a:latin typeface="Arial"/>
              <a:ea typeface="Arial"/>
              <a:cs typeface="Arial"/>
              <a:sym typeface="Arial"/>
            </a:endParaRPr>
          </a:p>
          <a:p>
            <a:pPr marL="457200" marR="0" lvl="0" indent="-304800" algn="l" rtl="0">
              <a:lnSpc>
                <a:spcPct val="115000"/>
              </a:lnSpc>
              <a:spcBef>
                <a:spcPts val="0"/>
              </a:spcBef>
              <a:spcAft>
                <a:spcPts val="0"/>
              </a:spcAft>
              <a:buClr>
                <a:schemeClr val="dk2"/>
              </a:buClr>
              <a:buSzPts val="1200"/>
              <a:buFont typeface="Arial"/>
              <a:buAutoNum type="arabicPeriod"/>
            </a:pPr>
            <a:r>
              <a:rPr lang="el-GR" sz="1200" b="1" i="0" u="none" strike="noStrike" cap="none" dirty="0">
                <a:solidFill>
                  <a:srgbClr val="444746"/>
                </a:solidFill>
                <a:latin typeface="Arial"/>
                <a:ea typeface="Arial"/>
                <a:cs typeface="Arial"/>
                <a:sym typeface="Arial"/>
              </a:rPr>
              <a:t>Εκατοντάδες. </a:t>
            </a:r>
            <a:r>
              <a:rPr lang="el-GR" sz="1200" i="0" u="none" strike="noStrike" cap="none" dirty="0">
                <a:solidFill>
                  <a:srgbClr val="444746"/>
                </a:solidFill>
                <a:latin typeface="Arial"/>
                <a:ea typeface="Arial"/>
                <a:cs typeface="Arial"/>
                <a:sym typeface="Arial"/>
              </a:rPr>
              <a:t>Λιγότεροι από εκατό εθελοντές συμμετέχουν συνήθως στις κλινικές δοκιμές φάσης Ι. Στις κλινικές δοκιμές φάσης </a:t>
            </a:r>
            <a:r>
              <a:rPr lang="el-GR" sz="1200" i="0" u="none" strike="noStrike" cap="none" dirty="0" err="1">
                <a:solidFill>
                  <a:srgbClr val="444746"/>
                </a:solidFill>
                <a:latin typeface="Arial"/>
                <a:ea typeface="Arial"/>
                <a:cs typeface="Arial"/>
                <a:sym typeface="Arial"/>
              </a:rPr>
              <a:t>ΙΙ</a:t>
            </a:r>
            <a:r>
              <a:rPr lang="el-GR" sz="1200" i="0" u="none" strike="noStrike" cap="none" dirty="0">
                <a:solidFill>
                  <a:srgbClr val="444746"/>
                </a:solidFill>
                <a:latin typeface="Arial"/>
                <a:ea typeface="Arial"/>
                <a:cs typeface="Arial"/>
                <a:sym typeface="Arial"/>
              </a:rPr>
              <a:t> συμμετέχουν εκατοντάδες και στις δοκιμές φάσης </a:t>
            </a:r>
            <a:r>
              <a:rPr lang="el-GR" sz="1200" i="0" u="none" strike="noStrike" cap="none" dirty="0" err="1">
                <a:solidFill>
                  <a:srgbClr val="444746"/>
                </a:solidFill>
                <a:latin typeface="Arial"/>
                <a:ea typeface="Arial"/>
                <a:cs typeface="Arial"/>
                <a:sym typeface="Arial"/>
              </a:rPr>
              <a:t>ΙΙ</a:t>
            </a:r>
            <a:r>
              <a:rPr lang="el-GR" sz="1200" i="0" u="none" strike="noStrike" cap="none" dirty="0">
                <a:solidFill>
                  <a:srgbClr val="444746"/>
                </a:solidFill>
                <a:latin typeface="Arial"/>
                <a:ea typeface="Arial"/>
                <a:cs typeface="Arial"/>
                <a:sym typeface="Arial"/>
              </a:rPr>
              <a:t> χιλιάδες.</a:t>
            </a:r>
          </a:p>
          <a:p>
            <a:pPr marL="457200" marR="0" lvl="0" indent="-304800" algn="l" rtl="0">
              <a:lnSpc>
                <a:spcPct val="115000"/>
              </a:lnSpc>
              <a:spcBef>
                <a:spcPts val="0"/>
              </a:spcBef>
              <a:spcAft>
                <a:spcPts val="0"/>
              </a:spcAft>
              <a:buClr>
                <a:schemeClr val="dk2"/>
              </a:buClr>
              <a:buSzPts val="1200"/>
              <a:buFont typeface="Arial"/>
              <a:buAutoNum type="arabicPeriod"/>
            </a:pPr>
            <a:endParaRPr lang="el-GR" sz="1200" i="0" u="none" strike="noStrike" cap="none" dirty="0">
              <a:solidFill>
                <a:srgbClr val="444746"/>
              </a:solidFill>
              <a:latin typeface="Arial"/>
              <a:ea typeface="Arial"/>
              <a:cs typeface="Arial"/>
              <a:sym typeface="Arial"/>
            </a:endParaRPr>
          </a:p>
          <a:p>
            <a:pPr marL="457200" marR="0" lvl="0" indent="-304800" algn="l" rtl="0">
              <a:lnSpc>
                <a:spcPct val="115000"/>
              </a:lnSpc>
              <a:spcBef>
                <a:spcPts val="0"/>
              </a:spcBef>
              <a:spcAft>
                <a:spcPts val="0"/>
              </a:spcAft>
              <a:buClr>
                <a:schemeClr val="dk2"/>
              </a:buClr>
              <a:buSzPts val="1200"/>
              <a:buFont typeface="Arial"/>
              <a:buAutoNum type="arabicPeriod"/>
            </a:pPr>
            <a:r>
              <a:rPr lang="el-GR" sz="1200" b="1" i="0" u="none" strike="noStrike" cap="none" dirty="0">
                <a:solidFill>
                  <a:srgbClr val="444746"/>
                </a:solidFill>
                <a:latin typeface="Arial"/>
                <a:ea typeface="Arial"/>
                <a:cs typeface="Arial"/>
                <a:sym typeface="Arial"/>
              </a:rPr>
              <a:t>Σωστό! </a:t>
            </a:r>
            <a:r>
              <a:rPr lang="el-GR" sz="1200" i="0" u="none" strike="noStrike" cap="none" dirty="0">
                <a:solidFill>
                  <a:srgbClr val="444746"/>
                </a:solidFill>
                <a:latin typeface="Arial"/>
                <a:ea typeface="Arial"/>
                <a:cs typeface="Arial"/>
                <a:sym typeface="Arial"/>
              </a:rPr>
              <a:t>Τα εμβόλια θα συνεχίσουν να παρακολουθούνται και θα συνεχίσουν να συλλέγονται δεδομένα σχετικά με το προφίλ ασφαλείας τους και την αποτελεσματικότητά τους στην πρόληψη ασθενειών. Τα δεδομένα αυτά εξετάζονται από επιστήμονες και ανεξάρτητους εμπειρογνώμονες, οι οποίοι μπορούν στη συνέχεια να δημοσιεύσουν τα αποτελέσματα ή να συμβουλεύσουν τις κυβερνήσεις, αν χρειαστεί.</a:t>
            </a:r>
            <a:endParaRPr sz="1200" i="0" u="none" strike="noStrike" cap="none" dirty="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Κουίζ αξιολόγησης γνώσεων</a:t>
            </a:r>
            <a:endParaRPr b="1" dirty="0"/>
          </a:p>
        </p:txBody>
      </p:sp>
      <p:sp>
        <p:nvSpPr>
          <p:cNvPr id="142" name="Google Shape;142;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457200" lvl="0" indent="-301942" algn="l" rtl="0">
              <a:lnSpc>
                <a:spcPct val="140000"/>
              </a:lnSpc>
              <a:spcBef>
                <a:spcPts val="0"/>
              </a:spcBef>
              <a:spcAft>
                <a:spcPts val="0"/>
              </a:spcAft>
              <a:buSzPct val="100000"/>
              <a:buAutoNum type="arabicPeriod"/>
            </a:pPr>
            <a:r>
              <a:rPr lang="el-GR" sz="1650" dirty="0"/>
              <a:t>Ποιοι από τους ακόλουθους παράγοντες καθιστούν τα άτομα που ζουν στη φυλακή πιο πιθανό να είναι ευάλωτα σε μολυσματικές ασθένειες </a:t>
            </a:r>
            <a:r>
              <a:rPr lang="el-GR" sz="1650" b="1" dirty="0"/>
              <a:t>πριν</a:t>
            </a:r>
            <a:r>
              <a:rPr lang="el-GR" sz="1650" dirty="0"/>
              <a:t> από την είσοδό τους στη φυλακή;</a:t>
            </a:r>
            <a:endParaRPr lang="es-ES" sz="1650" dirty="0"/>
          </a:p>
          <a:p>
            <a:pPr marL="155258" lvl="0" indent="0">
              <a:lnSpc>
                <a:spcPct val="140000"/>
              </a:lnSpc>
              <a:buSzPct val="100000"/>
              <a:buNone/>
            </a:pPr>
            <a:r>
              <a:rPr lang="el-GR" sz="1650" dirty="0"/>
              <a:t>α. Χρήση κοινής σύριγγας / βελόνας</a:t>
            </a:r>
          </a:p>
          <a:p>
            <a:pPr marL="155258" lvl="0" indent="0">
              <a:lnSpc>
                <a:spcPct val="140000"/>
              </a:lnSpc>
              <a:buSzPct val="100000"/>
              <a:buNone/>
            </a:pPr>
            <a:r>
              <a:rPr lang="el-GR" sz="1650" dirty="0"/>
              <a:t>β. Υψηλότερη επικράτηση της έλλειψης στέγης</a:t>
            </a:r>
          </a:p>
          <a:p>
            <a:pPr marL="155258" lvl="0" indent="0" algn="l" rtl="0">
              <a:lnSpc>
                <a:spcPct val="140000"/>
              </a:lnSpc>
              <a:spcBef>
                <a:spcPts val="0"/>
              </a:spcBef>
              <a:spcAft>
                <a:spcPts val="0"/>
              </a:spcAft>
              <a:buSzPct val="100000"/>
              <a:buNone/>
            </a:pPr>
            <a:r>
              <a:rPr lang="el-GR" sz="1650" dirty="0"/>
              <a:t>δ. Περιορισμένη πρόσβαση στην εκπαίδευση σε θέματα υγείας</a:t>
            </a:r>
          </a:p>
          <a:p>
            <a:pPr marL="155258" lvl="0" indent="0" algn="l" rtl="0">
              <a:lnSpc>
                <a:spcPct val="140000"/>
              </a:lnSpc>
              <a:spcBef>
                <a:spcPts val="0"/>
              </a:spcBef>
              <a:spcAft>
                <a:spcPts val="0"/>
              </a:spcAft>
              <a:buSzPct val="100000"/>
              <a:buNone/>
            </a:pPr>
            <a:r>
              <a:rPr lang="el-GR" sz="1650" b="1" dirty="0"/>
              <a:t>ε. Όλα τα παραπάνω</a:t>
            </a:r>
            <a:endParaRPr sz="1650" b="1" dirty="0"/>
          </a:p>
          <a:p>
            <a:pPr marL="155258" lvl="0" indent="0" algn="l" rtl="0">
              <a:lnSpc>
                <a:spcPct val="140000"/>
              </a:lnSpc>
              <a:spcBef>
                <a:spcPts val="800"/>
              </a:spcBef>
              <a:spcAft>
                <a:spcPts val="0"/>
              </a:spcAft>
              <a:buSzPct val="100000"/>
              <a:buNone/>
            </a:pPr>
            <a:r>
              <a:rPr lang="el-GR" sz="1650" dirty="0"/>
              <a:t>2. Αναφέρετε ορισμένες από τις </a:t>
            </a:r>
            <a:r>
              <a:rPr lang="el-GR" sz="1650" b="1" dirty="0"/>
              <a:t>συνθήκες διαβίωσης στις φυλακές </a:t>
            </a:r>
            <a:r>
              <a:rPr lang="el-GR" sz="1650" dirty="0"/>
              <a:t>που καθιστούν τους ανθρώπους που ζουν σε αυτές πιο ευάλωτους σε λοιμώδη νοσήματα. [</a:t>
            </a:r>
            <a:r>
              <a:rPr lang="el-GR" sz="1650" b="1" dirty="0"/>
              <a:t>ανοικτή απάντηση</a:t>
            </a:r>
            <a:r>
              <a:rPr lang="el-GR" sz="1650" dirty="0"/>
              <a:t>]</a:t>
            </a:r>
          </a:p>
          <a:p>
            <a:pPr marL="155258" lvl="0" indent="0" algn="l" rtl="0">
              <a:lnSpc>
                <a:spcPct val="140000"/>
              </a:lnSpc>
              <a:spcBef>
                <a:spcPts val="800"/>
              </a:spcBef>
              <a:spcAft>
                <a:spcPts val="0"/>
              </a:spcAft>
              <a:buSzPct val="100000"/>
              <a:buNone/>
            </a:pPr>
            <a:r>
              <a:rPr lang="el-GR" sz="1650" dirty="0"/>
              <a:t>3. Ποια ασθένεια ειδικότερα είναι πιο πιθανό να εξαπλωθεί μέσω της κοινής ή ακάθαρτης χρήσης βελόνων (από ενέσιμη χρήση ναρκωτικών ή τατουάζ, για παράδειγμα); </a:t>
            </a:r>
          </a:p>
          <a:p>
            <a:pPr marL="155258" lvl="0" indent="0" algn="l" rtl="0">
              <a:lnSpc>
                <a:spcPct val="140000"/>
              </a:lnSpc>
              <a:spcBef>
                <a:spcPts val="800"/>
              </a:spcBef>
              <a:spcAft>
                <a:spcPts val="0"/>
              </a:spcAft>
              <a:buSzPct val="100000"/>
              <a:buNone/>
            </a:pPr>
            <a:r>
              <a:rPr lang="el-GR" sz="1650" b="1" dirty="0"/>
              <a:t>α. Ηπατίτιδα Β</a:t>
            </a:r>
          </a:p>
          <a:p>
            <a:pPr marL="155258" lvl="0" indent="0" algn="l" rtl="0">
              <a:lnSpc>
                <a:spcPct val="140000"/>
              </a:lnSpc>
              <a:spcBef>
                <a:spcPts val="800"/>
              </a:spcBef>
              <a:spcAft>
                <a:spcPts val="0"/>
              </a:spcAft>
              <a:buSzPct val="100000"/>
              <a:buNone/>
            </a:pPr>
            <a:r>
              <a:rPr lang="el-GR" sz="1650" dirty="0"/>
              <a:t>β. Γρίπη</a:t>
            </a:r>
          </a:p>
          <a:p>
            <a:pPr marL="155258" lvl="0" indent="0" algn="l" rtl="0">
              <a:lnSpc>
                <a:spcPct val="140000"/>
              </a:lnSpc>
              <a:spcBef>
                <a:spcPts val="800"/>
              </a:spcBef>
              <a:spcAft>
                <a:spcPts val="0"/>
              </a:spcAft>
              <a:buSzPct val="100000"/>
              <a:buNone/>
            </a:pPr>
            <a:r>
              <a:rPr lang="el-GR" sz="1650" dirty="0"/>
              <a:t>γ. COVID-19</a:t>
            </a:r>
            <a:endParaRPr sz="1650" dirty="0"/>
          </a:p>
        </p:txBody>
      </p:sp>
      <p:sp>
        <p:nvSpPr>
          <p:cNvPr id="143" name="Google Shape;143;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ΠΡΟΣΘΕΤΕΣ ΑΣΘΕΝΕΙΕΣ</a:t>
            </a:r>
            <a:endParaRPr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5"/>
        <p:cNvGrpSpPr/>
        <p:nvPr/>
      </p:nvGrpSpPr>
      <p:grpSpPr>
        <a:xfrm>
          <a:off x="0" y="0"/>
          <a:ext cx="0" cy="0"/>
          <a:chOff x="0" y="0"/>
          <a:chExt cx="0" cy="0"/>
        </a:xfrm>
      </p:grpSpPr>
      <p:sp>
        <p:nvSpPr>
          <p:cNvPr id="1246" name="Google Shape;1246;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5.</a:t>
            </a:r>
            <a:r>
              <a:rPr lang="en" dirty="0"/>
              <a:t> </a:t>
            </a:r>
            <a:r>
              <a:rPr lang="en" b="1" dirty="0"/>
              <a:t>MMR</a:t>
            </a:r>
            <a:endParaRPr b="1" dirty="0"/>
          </a:p>
        </p:txBody>
      </p:sp>
      <p:sp>
        <p:nvSpPr>
          <p:cNvPr id="1247" name="Google Shape;1247;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dirty="0"/>
              <a:t>Το εμβόλιο </a:t>
            </a:r>
            <a:r>
              <a:rPr lang="el-GR" sz="1100" dirty="0" err="1"/>
              <a:t>MMR</a:t>
            </a:r>
            <a:r>
              <a:rPr lang="el-GR" sz="1100" dirty="0"/>
              <a:t> προστατεύει από τρεις ασθένειες: ιλαρά, </a:t>
            </a:r>
            <a:r>
              <a:rPr lang="el-GR" sz="1100" dirty="0" err="1"/>
              <a:t>παρωτίτιδα</a:t>
            </a:r>
            <a:r>
              <a:rPr lang="el-GR" sz="1100" dirty="0"/>
              <a:t> και ερυθρά. Αυτές οι ασθένειες προσβάλλουν συνήθως τα παιδιά, αλλά μπορούν επίσης να εμφανιστούν σε ενήλικες. Αυτές οι τρεις ασθένειες είναι πολύ μολυσματικές και προκάλεσαν σοβαρές επιπλοκές και θανάτους, συχνά σε παιδιά, πριν από την εισαγωγή του εμβολιασμού. </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dirty="0"/>
              <a:t>Ο εμβολιασμός ήταν πολύ επιτυχής στη μείωση της νόσου της ιλαράς, της </a:t>
            </a:r>
            <a:r>
              <a:rPr lang="el-GR" sz="1100" dirty="0" err="1"/>
              <a:t>παρωτίτιδας</a:t>
            </a:r>
            <a:r>
              <a:rPr lang="el-GR" sz="1100" dirty="0"/>
              <a:t> και της ερυθράς σε πολύ χαμηλούς αριθμούς. Ωστόσο, τα ποσοστά εμβολιασμού έχουν κυμανθεί με την πάροδο των ετών και έχουμε δει σημαντική αύξηση των κρουσμάτων ιλαράς τα τελευταία χρόνια λόγω μιας παρατεταμένης περιόδου με χαμηλότερα ποσοστά εμβολιασμού. </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dirty="0"/>
              <a:t>Ως εκ τούτου, είναι πολύ σημαντικό να διασφαλιστεί ότι η προστασία κατά της ιλαράς, της </a:t>
            </a:r>
            <a:r>
              <a:rPr lang="el-GR" sz="1100" dirty="0" err="1"/>
              <a:t>παρωτίτιδας</a:t>
            </a:r>
            <a:r>
              <a:rPr lang="el-GR" sz="1100" dirty="0"/>
              <a:t> και της ερυθράς διατηρείται μέσω του εμβολιασμού. Επειδή η ιλαρά είναι πολύ μεταδοτική, η ιλαρά μπορεί να εξαπλωθεί γρήγορα και εύκολα στις φυλακές, επομένως ο εμβολιασμός είναι πολύ σημαντικός για την πρόληψη των κρουσμάτων.</a:t>
            </a:r>
            <a:endParaRPr sz="1100" dirty="0"/>
          </a:p>
        </p:txBody>
      </p:sp>
      <p:sp>
        <p:nvSpPr>
          <p:cNvPr id="1248" name="Google Shape;1248;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2"/>
        <p:cNvGrpSpPr/>
        <p:nvPr/>
      </p:nvGrpSpPr>
      <p:grpSpPr>
        <a:xfrm>
          <a:off x="0" y="0"/>
          <a:ext cx="0" cy="0"/>
          <a:chOff x="0" y="0"/>
          <a:chExt cx="0" cy="0"/>
        </a:xfrm>
      </p:grpSpPr>
      <p:sp>
        <p:nvSpPr>
          <p:cNvPr id="1253" name="Google Shape;1253;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l-GR" sz="1100" b="1" dirty="0"/>
              <a:t>Η ασθένεια: </a:t>
            </a:r>
            <a:r>
              <a:rPr lang="el-GR" sz="1100" dirty="0"/>
              <a:t>Ιλαρά</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Τι την προκαλεί; </a:t>
            </a:r>
            <a:r>
              <a:rPr lang="el-GR" sz="1100" dirty="0"/>
              <a:t>Ένας ιός που ονομάζεται ιλαράς </a:t>
            </a:r>
            <a:r>
              <a:rPr lang="el-GR" sz="1100" dirty="0" err="1"/>
              <a:t>morbillivirus</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αισθάνεται; </a:t>
            </a:r>
            <a:r>
              <a:rPr lang="el-GR" sz="1100" dirty="0"/>
              <a:t>Τα άτομα που έχουν ιλαρά μπορεί να έχουν υψηλό πυρετό, ρινική καταρροή ή βουλωμένη μύτη, να φτερνίζονται, να βήχουν, να έχουν κόκκινα, επώδυνα και δακρύρροια μάτια, να έχουν λευκές κηλίδες στο εσωτερικό του στόματός τους και εξάνθημα που εξαπλώνεται από το πρόσωπο και πίσω από τα αυτιά στο υπόλοιπο σώμα τους.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Τα άτομα που νοσούν πολύ από ιλαρά μπορεί να αναπτύξουν λοιμώξεις των πνευμόνων (πνευμονία), λοίμωξη του εγκεφάλου ή του νευρικού συστήματος (μηνιγγίτιδα), μπορεί να τυφλωθούν ή να εμφανίσουν επιληπτικές κρίσεις. Σε αυτές τις περιπτώσεις, οι άνθρωποι μπορεί να πεθάνουν από την ιλαρά. Περίπου 1 στους 5000 ανθρώπους που έχουν μολυνθεί από ιλαρά θα πεθάνει.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εξαπλώνεται; </a:t>
            </a:r>
            <a:r>
              <a:rPr lang="el-GR" sz="1100" dirty="0"/>
              <a:t>Η ιλαρά είναι πολύ μεταδοτική, που σημαίνει ότι μπορεί να μεταδοθεί πολύ γρήγορα και εύκολα μέσω της επαφής με βήχα ή φτέρνισμα από μολυσμένο άτομο ή με την παραμονή σε κλειστό χώρο με μολυσμένο άτομο για μεγάλο χρονικό διάστημα.</a:t>
            </a:r>
            <a:endParaRPr sz="1000" dirty="0"/>
          </a:p>
        </p:txBody>
      </p:sp>
      <p:pic>
        <p:nvPicPr>
          <p:cNvPr id="1254" name="Google Shape;1254;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5" name="Google Shape;1255;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6" name="Google Shape;1256;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7" name="Google Shape;1257;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Ιλαρά</a:t>
            </a:r>
          </a:p>
        </p:txBody>
      </p:sp>
      <p:sp>
        <p:nvSpPr>
          <p:cNvPr id="1258" name="Google Shape;1258;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a:t>
            </a:r>
            <a:r>
              <a:rPr lang="en" sz="1500" b="1" dirty="0"/>
              <a:t> 5.</a:t>
            </a:r>
            <a:r>
              <a:rPr lang="en" sz="1500" dirty="0"/>
              <a:t> </a:t>
            </a:r>
            <a:r>
              <a:rPr lang="en" sz="1500" b="1" dirty="0"/>
              <a:t>MMR</a:t>
            </a:r>
            <a:endParaRPr sz="1500" b="1" dirty="0"/>
          </a:p>
        </p:txBody>
      </p:sp>
      <p:sp>
        <p:nvSpPr>
          <p:cNvPr id="1259" name="Google Shape;1259;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3"/>
        <p:cNvGrpSpPr/>
        <p:nvPr/>
      </p:nvGrpSpPr>
      <p:grpSpPr>
        <a:xfrm>
          <a:off x="0" y="0"/>
          <a:ext cx="0" cy="0"/>
          <a:chOff x="0" y="0"/>
          <a:chExt cx="0" cy="0"/>
        </a:xfrm>
      </p:grpSpPr>
      <p:sp>
        <p:nvSpPr>
          <p:cNvPr id="1264" name="Google Shape;126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Ιλαρά</a:t>
            </a:r>
            <a:endParaRPr dirty="0"/>
          </a:p>
        </p:txBody>
      </p:sp>
      <p:sp>
        <p:nvSpPr>
          <p:cNvPr id="1265" name="Google Shape;1265;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err="1"/>
              <a:t>Ανεμβολίαστα</a:t>
            </a:r>
            <a:r>
              <a:rPr lang="el-GR" sz="1100" dirty="0"/>
              <a:t> παιδιά και ενήλικες ή άτομα με σοβαρές μακροχρόνιες παθήσεις.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οι λοιμώξεις που εξαπλώνονται μέσω του αέρα, όπως η ιλαρά, μπορούν να εξαπλωθούν πολύ γρήγορα στις φυλακές.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Ποια εμβόλια υπάρχουν κατά της ιλαράς; </a:t>
            </a:r>
            <a:r>
              <a:rPr lang="el-GR" sz="1100" dirty="0"/>
              <a:t>Ο εμβολιασμός κατά της ιλαράς γίνεται συνήθως μαζί με την </a:t>
            </a:r>
            <a:r>
              <a:rPr lang="el-GR" sz="1100" dirty="0" err="1"/>
              <a:t>παρωτίτιδα</a:t>
            </a:r>
            <a:r>
              <a:rPr lang="el-GR" sz="1100" dirty="0"/>
              <a:t> και την ερυθρά σε ένα συνδυασμένο εμβόλιο γνωστό ως </a:t>
            </a:r>
            <a:r>
              <a:rPr lang="el-GR" sz="1100" dirty="0" err="1"/>
              <a:t>MMR</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περίπου 96% αποτελεσματικός στην πρόληψη της ιλαράς. Το πρόγραμμα εμβολιασμού </a:t>
            </a:r>
            <a:r>
              <a:rPr lang="el-GR" sz="1100" dirty="0" err="1"/>
              <a:t>MMR</a:t>
            </a:r>
            <a:r>
              <a:rPr lang="el-GR" sz="1100" dirty="0"/>
              <a:t> απαιτεί συνήθως δύο δόσεις.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a:t>
            </a:r>
            <a:r>
              <a:rPr lang="el-GR" sz="1100" dirty="0" err="1"/>
              <a:t>MMR</a:t>
            </a:r>
            <a:r>
              <a:rPr lang="el-GR" sz="1100" dirty="0"/>
              <a:t> είναι ένα πολύ ασφαλές εμβόλιο. Οι συνήθεις παρενέργειες περιλαμβάνουν ερυθρότητα, σκληρότητα ή πρήξιμο στο σημείο που εισήλθε η βελόνα και περιστασιακά πυρετό ή εξάνθημα. Δεν έχουν αναφερθεί σοβαρές παρενέργειες από το εμβόλιο </a:t>
            </a:r>
            <a:r>
              <a:rPr lang="el-GR" sz="1100" dirty="0" err="1"/>
              <a:t>MMR</a:t>
            </a:r>
            <a:r>
              <a:rPr lang="el-GR" sz="1100" dirty="0"/>
              <a:t>, εκτός από τον κίνδυνο σοβαρής αλλεργικής αντίδρασης (αναφυλαξία) που είναι απίστευτα σπάνια (υπολογίζεται περίπου μία στο εκατομμύριο).</a:t>
            </a:r>
            <a:endParaRPr dirty="0"/>
          </a:p>
        </p:txBody>
      </p:sp>
      <p:sp>
        <p:nvSpPr>
          <p:cNvPr id="1266" name="Google Shape;1266;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Η ιλαρά είναι μια από τις πιο μολυσματικές ασθένειες που γνωρίζουμε. Κατά μέσο όρο, ένα μολυσμένο άτομο μεταδίδει την ασθένεια σε </a:t>
            </a:r>
            <a:r>
              <a:rPr lang="el-GR" sz="1000" b="1" i="1" u="none" strike="noStrike" cap="none" dirty="0">
                <a:solidFill>
                  <a:srgbClr val="000000"/>
                </a:solidFill>
                <a:latin typeface="Arial"/>
                <a:ea typeface="Arial"/>
                <a:cs typeface="Arial"/>
                <a:sym typeface="Arial"/>
              </a:rPr>
              <a:t>9 στα 10 άτομα </a:t>
            </a:r>
            <a:r>
              <a:rPr lang="el-GR" sz="1000" b="0" i="1" u="none" strike="noStrike" cap="none" dirty="0">
                <a:solidFill>
                  <a:srgbClr val="000000"/>
                </a:solidFill>
                <a:latin typeface="Arial"/>
                <a:ea typeface="Arial"/>
                <a:cs typeface="Arial"/>
                <a:sym typeface="Arial"/>
              </a:rPr>
              <a:t>του περιβάλλοντός του.</a:t>
            </a:r>
            <a:endParaRPr sz="1000" b="0" i="1" u="none" strike="noStrike" cap="none" dirty="0">
              <a:solidFill>
                <a:srgbClr val="000000"/>
              </a:solidFill>
              <a:latin typeface="Arial"/>
              <a:ea typeface="Arial"/>
              <a:cs typeface="Arial"/>
              <a:sym typeface="Arial"/>
            </a:endParaRPr>
          </a:p>
        </p:txBody>
      </p:sp>
      <p:sp>
        <p:nvSpPr>
          <p:cNvPr id="1267" name="Google Shape;1267;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1268" name="Google Shape;1268;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a:t>
            </a:r>
            <a:r>
              <a:rPr lang="en" sz="1500" b="1" dirty="0"/>
              <a:t> 5.</a:t>
            </a:r>
            <a:r>
              <a:rPr lang="en" sz="1500" dirty="0"/>
              <a:t> </a:t>
            </a:r>
            <a:r>
              <a:rPr lang="en" sz="1500" b="1" dirty="0"/>
              <a:t>MMR</a:t>
            </a:r>
            <a:endParaRPr sz="1500" b="1" dirty="0"/>
          </a:p>
        </p:txBody>
      </p:sp>
      <p:sp>
        <p:nvSpPr>
          <p:cNvPr id="1269" name="Google Shape;1269;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3"/>
        <p:cNvGrpSpPr/>
        <p:nvPr/>
      </p:nvGrpSpPr>
      <p:grpSpPr>
        <a:xfrm>
          <a:off x="0" y="0"/>
          <a:ext cx="0" cy="0"/>
          <a:chOff x="0" y="0"/>
          <a:chExt cx="0" cy="0"/>
        </a:xfrm>
      </p:grpSpPr>
      <p:sp>
        <p:nvSpPr>
          <p:cNvPr id="1274" name="Google Shape;1274;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l-GR" sz="1100" b="1" dirty="0"/>
              <a:t>Η ασθένεια: </a:t>
            </a:r>
            <a:r>
              <a:rPr lang="el-GR" sz="1100" dirty="0" err="1"/>
              <a:t>Παρωτίτιδα</a:t>
            </a:r>
            <a:endParaRPr lang="el-GR" sz="1100" dirty="0"/>
          </a:p>
          <a:p>
            <a:pPr marL="0" lvl="0" indent="0" algn="l" rtl="0">
              <a:lnSpc>
                <a:spcPct val="115000"/>
              </a:lnSpc>
              <a:spcBef>
                <a:spcPts val="0"/>
              </a:spcBef>
              <a:spcAft>
                <a:spcPts val="0"/>
              </a:spcAft>
              <a:buSzPts val="1800"/>
              <a:buNone/>
            </a:pPr>
            <a:r>
              <a:rPr lang="el-GR" sz="1100" b="1" dirty="0"/>
              <a:t>Τι την προκαλεί; </a:t>
            </a:r>
            <a:r>
              <a:rPr lang="el-GR" sz="1100" dirty="0"/>
              <a:t>Ένας ιός που ονομάζεται </a:t>
            </a:r>
            <a:r>
              <a:rPr lang="el-GR" sz="1100" dirty="0" err="1"/>
              <a:t>orthorubulavirus</a:t>
            </a:r>
            <a:r>
              <a:rPr lang="el-GR" sz="1100" dirty="0"/>
              <a:t> της </a:t>
            </a:r>
            <a:r>
              <a:rPr lang="el-GR" sz="1100" dirty="0" err="1"/>
              <a:t>παρωτίτιδας</a:t>
            </a:r>
            <a:r>
              <a:rPr lang="el-GR" sz="1100" dirty="0"/>
              <a:t>.</a:t>
            </a:r>
          </a:p>
          <a:p>
            <a:pPr marL="0" lvl="0" indent="0" algn="l" rtl="0">
              <a:lnSpc>
                <a:spcPct val="115000"/>
              </a:lnSpc>
              <a:spcBef>
                <a:spcPts val="0"/>
              </a:spcBef>
              <a:spcAft>
                <a:spcPts val="0"/>
              </a:spcAft>
              <a:buSzPts val="1800"/>
              <a:buNone/>
            </a:pPr>
            <a:r>
              <a:rPr lang="el-GR" sz="1100" b="1" dirty="0"/>
              <a:t>Πώς αισθάνεται; </a:t>
            </a:r>
            <a:r>
              <a:rPr lang="el-GR" sz="1100" dirty="0"/>
              <a:t>Οι άνθρωποι που έχουν </a:t>
            </a:r>
            <a:r>
              <a:rPr lang="el-GR" sz="1100" dirty="0" err="1"/>
              <a:t>παρωτίτιδα</a:t>
            </a:r>
            <a:r>
              <a:rPr lang="el-GR" sz="1100" dirty="0"/>
              <a:t> μπορεί να έχουν υψηλό πυρετό, πονοκέφαλο, πόνο στις αρθρώσεις ή επώδυνο πρήξιμο στην πλευρά του προσώπου τους κάτω από τα αυτιά. Μερικοί άνθρωποι που έχουν μολυνθεί πολλοί δεν παρουσιάζουν κανένα σύμπτωμα.   </a:t>
            </a:r>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Οι άνθρωποι που νοσούν πολύ μπορεί να αναπτύξουν μηνιγγίτιδα, μόλυνση του παγκρέατος, διόγκωση των </a:t>
            </a:r>
            <a:r>
              <a:rPr lang="el-GR" sz="1100" dirty="0" err="1"/>
              <a:t>όρχεων</a:t>
            </a:r>
            <a:r>
              <a:rPr lang="el-GR" sz="1100" dirty="0"/>
              <a:t> και χαμηλό αριθμό σπερματοζωαρίων στους άνδρες και κώφωση. Σε αυτές τις περιπτώσεις, οι άνθρωποι μπορεί να πεθάνουν από </a:t>
            </a:r>
            <a:r>
              <a:rPr lang="el-GR" sz="1100" dirty="0" err="1"/>
              <a:t>παρωτίτιδα</a:t>
            </a:r>
            <a:r>
              <a:rPr lang="el-GR" sz="1100" dirty="0"/>
              <a:t>.</a:t>
            </a:r>
          </a:p>
          <a:p>
            <a:pPr marL="0" lvl="0" indent="0" algn="l" rtl="0">
              <a:lnSpc>
                <a:spcPct val="115000"/>
              </a:lnSpc>
              <a:spcBef>
                <a:spcPts val="0"/>
              </a:spcBef>
              <a:spcAft>
                <a:spcPts val="0"/>
              </a:spcAft>
              <a:buSzPts val="1800"/>
              <a:buNone/>
            </a:pPr>
            <a:r>
              <a:rPr lang="el-GR" sz="1100" b="1" dirty="0"/>
              <a:t>Πώς εξαπλώνεται; </a:t>
            </a:r>
            <a:r>
              <a:rPr lang="el-GR" sz="1100" dirty="0"/>
              <a:t>Η </a:t>
            </a:r>
            <a:r>
              <a:rPr lang="el-GR" sz="1100" dirty="0" err="1"/>
              <a:t>παρωτίτιδα</a:t>
            </a:r>
            <a:r>
              <a:rPr lang="el-GR" sz="1100" dirty="0"/>
              <a:t> μπορεί να μεταδοθεί μέσω της επαφής με τον βήχα ή το φτέρνισμα μολυσμένων ατόμων και από την παραμονή σε κλειστούς χώρους με ένα μολυσμένο άτομο για μεγάλο χρονικό διάστημα.</a:t>
            </a:r>
            <a:endParaRPr sz="1000" dirty="0"/>
          </a:p>
        </p:txBody>
      </p:sp>
      <p:pic>
        <p:nvPicPr>
          <p:cNvPr id="1275" name="Google Shape;1275;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6" name="Google Shape;1276;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7" name="Google Shape;1277;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err="1"/>
              <a:t>Παρωτίτιδα</a:t>
            </a:r>
            <a:endParaRPr dirty="0"/>
          </a:p>
        </p:txBody>
      </p:sp>
      <p:sp>
        <p:nvSpPr>
          <p:cNvPr id="1278" name="Google Shape;1278;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a:t>
            </a:r>
            <a:r>
              <a:rPr lang="en" sz="1500" b="1" dirty="0"/>
              <a:t> 5.</a:t>
            </a:r>
            <a:r>
              <a:rPr lang="en" sz="1500" dirty="0"/>
              <a:t> </a:t>
            </a:r>
            <a:r>
              <a:rPr lang="en" sz="1500" b="1" dirty="0"/>
              <a:t>MMR</a:t>
            </a:r>
            <a:endParaRPr sz="1500" b="1" dirty="0"/>
          </a:p>
        </p:txBody>
      </p:sp>
      <p:sp>
        <p:nvSpPr>
          <p:cNvPr id="1279" name="Google Shape;1279;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Παιδιά και ενήλικες που δεν έχουν εμβολιαστεί κατά της </a:t>
            </a:r>
            <a:r>
              <a:rPr lang="el-GR" sz="1100" dirty="0" err="1"/>
              <a:t>παρωτίτιδας</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στις φυλακές, οι λοιμώξεις που εξαπλώνονται μέσω του αέρα, όπως η </a:t>
            </a:r>
            <a:r>
              <a:rPr lang="el-GR" sz="1100" dirty="0" err="1"/>
              <a:t>παρωτίτιδα</a:t>
            </a:r>
            <a:r>
              <a:rPr lang="el-GR" sz="1100" dirty="0"/>
              <a:t>, μπορούν να εξαπλωθούν πολύ γρήγορα στις φυλακές.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Ποια εμβόλια υπάρχουν κατά της </a:t>
            </a:r>
            <a:r>
              <a:rPr lang="el-GR" sz="1100" b="1" dirty="0" err="1"/>
              <a:t>παρωτίτιδας</a:t>
            </a:r>
            <a:r>
              <a:rPr lang="el-GR" sz="1100" b="1" dirty="0"/>
              <a:t>; </a:t>
            </a:r>
            <a:r>
              <a:rPr lang="el-GR" sz="1100" dirty="0"/>
              <a:t>Ο εμβολιασμός κατά της </a:t>
            </a:r>
            <a:r>
              <a:rPr lang="el-GR" sz="1100" dirty="0" err="1"/>
              <a:t>παρωτίτιδας</a:t>
            </a:r>
            <a:r>
              <a:rPr lang="el-GR" sz="1100" dirty="0"/>
              <a:t> γίνεται συνήθως ταυτόχρονα με τον εμβολιασμό κατά της ιλαράς, της </a:t>
            </a:r>
            <a:r>
              <a:rPr lang="el-GR" sz="1100" dirty="0" err="1"/>
              <a:t>παρωτίτιδας</a:t>
            </a:r>
            <a:r>
              <a:rPr lang="el-GR" sz="1100" dirty="0"/>
              <a:t> και της ερυθράς ως εμβόλιο </a:t>
            </a:r>
            <a:r>
              <a:rPr lang="el-GR" sz="1100" dirty="0" err="1"/>
              <a:t>MMR</a:t>
            </a:r>
            <a:r>
              <a:rPr lang="el-GR" sz="1100" dirty="0"/>
              <a:t>.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περίπου 86% αποτελεσματικός στην πρόληψη της </a:t>
            </a:r>
            <a:r>
              <a:rPr lang="el-GR" sz="1100" dirty="0" err="1"/>
              <a:t>παρωτίτιδας</a:t>
            </a:r>
            <a:r>
              <a:rPr lang="el-GR" sz="1100" dirty="0"/>
              <a:t>. Το πρόγραμμα εμβολιασμού </a:t>
            </a:r>
            <a:r>
              <a:rPr lang="el-GR" sz="1100" dirty="0" err="1"/>
              <a:t>MMR</a:t>
            </a:r>
            <a:r>
              <a:rPr lang="el-GR" sz="1100" dirty="0"/>
              <a:t> απαιτεί συνήθως δύο δόσεις.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a:t>
            </a:r>
            <a:r>
              <a:rPr lang="el-GR" sz="1100" dirty="0" err="1"/>
              <a:t>MMR</a:t>
            </a:r>
            <a:r>
              <a:rPr lang="el-GR" sz="1100" dirty="0"/>
              <a:t> είναι ένα πολύ ασφαλές εμβόλιο. Οι συνήθεις παρενέργειες περιλαμβάνουν ερυθρότητα, σκληρότητα ή πρήξιμο στο σημείο όπου εισήλθε η βελόνα και πολύ σπάνια προσωρινό πρήξιμο πίσω από τα αυτιά (1% των περιπτώσεων). Δεν έχουν αναφερθεί σοβαρές παρενέργειες από το εμβόλιο </a:t>
            </a:r>
            <a:r>
              <a:rPr lang="el-GR" sz="1100" dirty="0" err="1"/>
              <a:t>MMR</a:t>
            </a:r>
            <a:r>
              <a:rPr lang="el-GR" sz="1100" dirty="0"/>
              <a:t>, εκτός από τον κίνδυνο σοβαρής αλλεργικής αντίδρασης (αναφυλαξία) που είναι απίστευτα σπάνια (υπολογίζεται περίπου μία στο εκατομμύριο).</a:t>
            </a:r>
            <a:endParaRPr sz="1000" dirty="0"/>
          </a:p>
        </p:txBody>
      </p:sp>
      <p:sp>
        <p:nvSpPr>
          <p:cNvPr id="1285" name="Google Shape;1285;p125"/>
          <p:cNvSpPr/>
          <p:nvPr/>
        </p:nvSpPr>
        <p:spPr>
          <a:xfrm>
            <a:off x="1264225" y="4215160"/>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Η </a:t>
            </a:r>
            <a:r>
              <a:rPr lang="el-GR" sz="1000" b="0" i="1" u="none" strike="noStrike" cap="none" dirty="0" err="1">
                <a:solidFill>
                  <a:srgbClr val="000000"/>
                </a:solidFill>
                <a:latin typeface="Arial"/>
                <a:ea typeface="Arial"/>
                <a:cs typeface="Arial"/>
                <a:sym typeface="Arial"/>
              </a:rPr>
              <a:t>παρωτίτιδα</a:t>
            </a:r>
            <a:r>
              <a:rPr lang="el-GR" sz="1000" b="0" i="1" u="none" strike="noStrike" cap="none" dirty="0">
                <a:solidFill>
                  <a:srgbClr val="000000"/>
                </a:solidFill>
                <a:latin typeface="Arial"/>
                <a:ea typeface="Arial"/>
                <a:cs typeface="Arial"/>
                <a:sym typeface="Arial"/>
              </a:rPr>
              <a:t> προσβάλλει συχνά τους </a:t>
            </a:r>
            <a:r>
              <a:rPr lang="el-GR" sz="1000" b="0" i="1" u="none" strike="noStrike" cap="none" dirty="0" err="1">
                <a:solidFill>
                  <a:srgbClr val="000000"/>
                </a:solidFill>
                <a:latin typeface="Arial"/>
                <a:ea typeface="Arial"/>
                <a:cs typeface="Arial"/>
                <a:sym typeface="Arial"/>
              </a:rPr>
              <a:t>όρχεις</a:t>
            </a:r>
            <a:r>
              <a:rPr lang="el-GR" sz="1000" b="0" i="1" u="none" strike="noStrike" cap="none" dirty="0">
                <a:solidFill>
                  <a:srgbClr val="000000"/>
                </a:solidFill>
                <a:latin typeface="Arial"/>
                <a:ea typeface="Arial"/>
                <a:cs typeface="Arial"/>
                <a:sym typeface="Arial"/>
              </a:rPr>
              <a:t> των ανδρών - συνήθως προκαλεί ανώμαλη διόγκωση του ενός </a:t>
            </a:r>
            <a:r>
              <a:rPr lang="el-GR" sz="1000" b="0" i="1" u="none" strike="noStrike" cap="none" dirty="0" err="1">
                <a:solidFill>
                  <a:srgbClr val="000000"/>
                </a:solidFill>
                <a:latin typeface="Arial"/>
                <a:ea typeface="Arial"/>
                <a:cs typeface="Arial"/>
                <a:sym typeface="Arial"/>
              </a:rPr>
              <a:t>όρχεως</a:t>
            </a:r>
            <a:r>
              <a:rPr lang="el-GR" sz="1000" b="0" i="1" u="none" strike="noStrike" cap="none" dirty="0">
                <a:solidFill>
                  <a:srgbClr val="000000"/>
                </a:solidFill>
                <a:latin typeface="Arial"/>
                <a:ea typeface="Arial"/>
                <a:cs typeface="Arial"/>
                <a:sym typeface="Arial"/>
              </a:rPr>
              <a:t>, αλλά μερικές φορές προσβάλλονται και οι δύο.</a:t>
            </a:r>
            <a:endParaRPr sz="1000" b="0" i="1" u="none" strike="noStrike" cap="none" dirty="0">
              <a:solidFill>
                <a:srgbClr val="000000"/>
              </a:solidFill>
              <a:latin typeface="Arial"/>
              <a:ea typeface="Arial"/>
              <a:cs typeface="Arial"/>
              <a:sym typeface="Arial"/>
            </a:endParaRPr>
          </a:p>
        </p:txBody>
      </p:sp>
      <p:sp>
        <p:nvSpPr>
          <p:cNvPr id="1286" name="Google Shape;1286;p125"/>
          <p:cNvSpPr/>
          <p:nvPr/>
        </p:nvSpPr>
        <p:spPr>
          <a:xfrm>
            <a:off x="1264225" y="3812243"/>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1287" name="Google Shape;1287;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err="1"/>
              <a:t>Παρωτίτιδα</a:t>
            </a:r>
            <a:endParaRPr dirty="0"/>
          </a:p>
        </p:txBody>
      </p:sp>
      <p:sp>
        <p:nvSpPr>
          <p:cNvPr id="1288" name="Google Shape;1288;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a:t>
            </a:r>
            <a:r>
              <a:rPr lang="en" sz="1500" b="1" dirty="0"/>
              <a:t> 5.</a:t>
            </a:r>
            <a:r>
              <a:rPr lang="en" sz="1500" dirty="0"/>
              <a:t> </a:t>
            </a:r>
            <a:r>
              <a:rPr lang="en" sz="1500" b="1" dirty="0"/>
              <a:t>MMR</a:t>
            </a:r>
            <a:endParaRPr sz="1500" b="1" dirty="0"/>
          </a:p>
        </p:txBody>
      </p:sp>
      <p:sp>
        <p:nvSpPr>
          <p:cNvPr id="1289" name="Google Shape;1289;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t>Η ασθένεια: </a:t>
            </a:r>
            <a:r>
              <a:rPr lang="el-GR" sz="1100" dirty="0"/>
              <a:t>Ερυθρά</a:t>
            </a:r>
            <a:r>
              <a:rPr lang="el-GR" sz="1100" b="1" dirty="0"/>
              <a:t>.</a:t>
            </a:r>
          </a:p>
          <a:p>
            <a:pPr marL="0" lvl="0" indent="0" algn="l" rtl="0">
              <a:lnSpc>
                <a:spcPct val="115000"/>
              </a:lnSpc>
              <a:spcBef>
                <a:spcPts val="0"/>
              </a:spcBef>
              <a:spcAft>
                <a:spcPts val="0"/>
              </a:spcAft>
              <a:buSzPts val="1800"/>
              <a:buNone/>
            </a:pPr>
            <a:r>
              <a:rPr lang="el-GR" sz="1100" b="1" dirty="0"/>
              <a:t>Τι την προκαλεί; </a:t>
            </a:r>
            <a:r>
              <a:rPr lang="el-GR" sz="1100" dirty="0"/>
              <a:t>Ένας ιός που ονομάζεται </a:t>
            </a:r>
            <a:r>
              <a:rPr lang="el-GR" sz="1100" dirty="0" err="1"/>
              <a:t>Rubivirus</a:t>
            </a:r>
            <a:r>
              <a:rPr lang="el-GR" sz="1100" dirty="0"/>
              <a:t> </a:t>
            </a:r>
            <a:r>
              <a:rPr lang="el-GR" sz="1100" dirty="0" err="1"/>
              <a:t>rubellae</a:t>
            </a:r>
            <a:endParaRPr lang="el-GR" sz="1100" dirty="0"/>
          </a:p>
          <a:p>
            <a:pPr marL="0" lvl="0" indent="0" algn="l" rtl="0">
              <a:lnSpc>
                <a:spcPct val="115000"/>
              </a:lnSpc>
              <a:spcBef>
                <a:spcPts val="0"/>
              </a:spcBef>
              <a:spcAft>
                <a:spcPts val="0"/>
              </a:spcAft>
              <a:buSzPts val="1800"/>
              <a:buNone/>
            </a:pPr>
            <a:r>
              <a:rPr lang="el-GR" sz="1100" b="1" dirty="0"/>
              <a:t>Πώς αισθάνεται; </a:t>
            </a:r>
            <a:r>
              <a:rPr lang="el-GR" sz="1100" dirty="0"/>
              <a:t>Τα άτομα που έχουν ερυθρά συνήθως έχουν ένα </a:t>
            </a:r>
            <a:r>
              <a:rPr lang="el-GR" sz="1100" dirty="0" err="1"/>
              <a:t>κηλιδώδες</a:t>
            </a:r>
            <a:r>
              <a:rPr lang="el-GR" sz="1100" dirty="0"/>
              <a:t> εξάνθημα που εξαπλώνεται από το πρόσωπό τους και πίσω από τα αυτιά τους στο λαιμό και το σώμα τους. Μπορεί επίσης να έχουν πόνους στις αρθρώσεις, υψηλό πυρετό, βήχα, φτέρνισμα, πονοκεφάλους και πονόλαιμο.</a:t>
            </a:r>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Τα άτομα που αρρωσταίνουν πολύ από ερυθρά μπορεί να έχουν φλεγμονή του εγκεφάλου και διαταραχές του αίματος. Εάν οι </a:t>
            </a:r>
            <a:r>
              <a:rPr lang="el-GR" sz="1100" dirty="0" err="1"/>
              <a:t>έγκυες</a:t>
            </a:r>
            <a:r>
              <a:rPr lang="el-GR" sz="1100" dirty="0"/>
              <a:t> μολυνθούν από ερυθρά κατά τη διάρκεια της πρώιμης εγκυμοσύνης, είναι πολύ πιθανό να προκληθεί σοβαρή βλάβη στο έμβρυο.</a:t>
            </a:r>
          </a:p>
          <a:p>
            <a:pPr marL="0" lvl="0" indent="0" algn="l" rtl="0">
              <a:lnSpc>
                <a:spcPct val="115000"/>
              </a:lnSpc>
              <a:spcBef>
                <a:spcPts val="0"/>
              </a:spcBef>
              <a:spcAft>
                <a:spcPts val="0"/>
              </a:spcAft>
              <a:buSzPts val="1800"/>
              <a:buNone/>
            </a:pPr>
            <a:r>
              <a:rPr lang="el-GR" sz="1100" b="1" dirty="0"/>
              <a:t>Πώς εξαπλώνεται; </a:t>
            </a:r>
            <a:r>
              <a:rPr lang="el-GR" sz="1100" dirty="0"/>
              <a:t>Η ερυθρά μπορεί να μεταδοθεί μέσω της επαφής με τον βήχα ή το φτέρνισμα μολυσμένων ατόμων και από την παραμονή σε κλειστούς χώρους με ένα μολυσμένο άτομο για μεγάλο χρονικό διάστημα.</a:t>
            </a:r>
            <a:endParaRPr sz="1000" dirty="0"/>
          </a:p>
        </p:txBody>
      </p:sp>
      <p:pic>
        <p:nvPicPr>
          <p:cNvPr id="1295" name="Google Shape;1295;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6" name="Google Shape;1296;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7" name="Google Shape;1297;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Ερυθρά</a:t>
            </a:r>
            <a:endParaRPr dirty="0"/>
          </a:p>
        </p:txBody>
      </p:sp>
      <p:sp>
        <p:nvSpPr>
          <p:cNvPr id="1298" name="Google Shape;1298;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a:t>
            </a:r>
            <a:r>
              <a:rPr lang="en" sz="1500" b="1" dirty="0"/>
              <a:t> 5.</a:t>
            </a:r>
            <a:r>
              <a:rPr lang="en" sz="1500" dirty="0"/>
              <a:t> </a:t>
            </a:r>
            <a:r>
              <a:rPr lang="en" sz="1500" b="1" dirty="0"/>
              <a:t>MMR</a:t>
            </a:r>
            <a:endParaRPr sz="1500" b="1" dirty="0"/>
          </a:p>
        </p:txBody>
      </p:sp>
      <p:sp>
        <p:nvSpPr>
          <p:cNvPr id="1299" name="Google Shape;1299;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err="1"/>
              <a:t>Ανεμβολίαστα</a:t>
            </a:r>
            <a:r>
              <a:rPr lang="el-GR" sz="1100" dirty="0"/>
              <a:t> παιδιά και ενήλικες. Οι </a:t>
            </a:r>
            <a:r>
              <a:rPr lang="el-GR" sz="1100" dirty="0" err="1"/>
              <a:t>ανεμβολίαστες</a:t>
            </a:r>
            <a:r>
              <a:rPr lang="el-GR" sz="1100" dirty="0"/>
              <a:t> </a:t>
            </a:r>
            <a:r>
              <a:rPr lang="el-GR" sz="1100" dirty="0" err="1"/>
              <a:t>έγκυες</a:t>
            </a:r>
            <a:r>
              <a:rPr lang="el-GR" sz="1100" dirty="0"/>
              <a:t> διατρέχουν υψηλό κίνδυνο να υποστούν βλάβη στο έμβρυο εάν μολυνθούν από ερυθρά. </a:t>
            </a:r>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στις φυλακές, οι λοιμώξεις που εξαπλώνονται μέσω του αέρα, όπως η ερυθρά, μπορούν να εξαπλωθούν πολύ γρήγορα στις φυλακές.</a:t>
            </a:r>
          </a:p>
          <a:p>
            <a:pPr marL="0" lvl="0" indent="0" algn="l" rtl="0">
              <a:lnSpc>
                <a:spcPct val="115000"/>
              </a:lnSpc>
              <a:spcBef>
                <a:spcPts val="0"/>
              </a:spcBef>
              <a:spcAft>
                <a:spcPts val="0"/>
              </a:spcAft>
              <a:buSzPts val="1800"/>
              <a:buNone/>
            </a:pPr>
            <a:r>
              <a:rPr lang="el-GR" sz="1100" b="1" dirty="0"/>
              <a:t>Ποια εμβόλια υπάρχουν κατά της ερυθράς; </a:t>
            </a:r>
            <a:r>
              <a:rPr lang="el-GR" sz="1100" dirty="0"/>
              <a:t>Ο εμβολιασμός κατά της ερυθράς γίνεται συνήθως ταυτόχρονα με τον εμβολιασμό κατά της ιλαράς, της </a:t>
            </a:r>
            <a:r>
              <a:rPr lang="el-GR" sz="1100" dirty="0" err="1"/>
              <a:t>παρωτίτιδας</a:t>
            </a:r>
            <a:r>
              <a:rPr lang="el-GR" sz="1100" dirty="0"/>
              <a:t> και της ερυθράς ως εμβόλιο </a:t>
            </a:r>
            <a:r>
              <a:rPr lang="el-GR" sz="1100" dirty="0" err="1"/>
              <a:t>MMR</a:t>
            </a:r>
            <a:r>
              <a:rPr lang="el-GR" sz="1100" dirty="0"/>
              <a:t>.</a:t>
            </a:r>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περίπου 89% αποτελεσματικός στην πρόληψη της ερυθράς. Το πρόγραμμα εμβολιασμού </a:t>
            </a:r>
            <a:r>
              <a:rPr lang="el-GR" sz="1100" dirty="0" err="1"/>
              <a:t>MMR</a:t>
            </a:r>
            <a:r>
              <a:rPr lang="el-GR" sz="1100" dirty="0"/>
              <a:t> απαιτεί συνήθως δύο δόσεις.</a:t>
            </a:r>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a:t>
            </a:r>
            <a:r>
              <a:rPr lang="el-GR" sz="1100" dirty="0" err="1"/>
              <a:t>MMR</a:t>
            </a:r>
            <a:r>
              <a:rPr lang="el-GR" sz="1100" dirty="0"/>
              <a:t> είναι ένα πολύ ασφαλές εμβόλιο. Οι συνήθεις παρενέργειες περιλαμβάνουν ερυθρότητα, σκληρότητα ή πρήξιμο στο σημείο όπου εισήλθε η βελόνα και πολύ σπάνια προσωρινό πόνο και πρήξιμο στις αρθρώσεις (1% των περιπτώσεων). Δεν έχουν αναφερθεί σοβαρές παρενέργειες από το εμβόλιο </a:t>
            </a:r>
            <a:r>
              <a:rPr lang="el-GR" sz="1100" dirty="0" err="1"/>
              <a:t>MMR</a:t>
            </a:r>
            <a:r>
              <a:rPr lang="el-GR" sz="1100" dirty="0"/>
              <a:t>, εκτός από τον κίνδυνο σοβαρής αλλεργικής αντίδρασης (αναφυλαξία), η οποία είναι απίστευτα σπάνια (υπολογίζεται περίπου μία στο εκατομμύριο).</a:t>
            </a:r>
            <a:endParaRPr sz="1000" dirty="0"/>
          </a:p>
        </p:txBody>
      </p:sp>
      <p:sp>
        <p:nvSpPr>
          <p:cNvPr id="1305" name="Google Shape;1305;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Η ερυθρά είναι επίσης γνωστή ως "γερμανική ιλαρά" σε ορισμένα πλαίσια - όχι λόγω οποιασδήποτε σύνδεσης με τη Γερμανία, αλλά αντίθετα η λέξη "γερμανική" προέρχεται από το "</a:t>
            </a:r>
            <a:r>
              <a:rPr lang="el-GR" sz="1000" b="0" i="1" u="none" strike="noStrike" cap="none" dirty="0" err="1">
                <a:solidFill>
                  <a:srgbClr val="000000"/>
                </a:solidFill>
                <a:latin typeface="Arial"/>
                <a:ea typeface="Arial"/>
                <a:cs typeface="Arial"/>
                <a:sym typeface="Arial"/>
              </a:rPr>
              <a:t>germanus</a:t>
            </a:r>
            <a:r>
              <a:rPr lang="el-GR" sz="1000" b="0" i="1" u="none" strike="noStrike" cap="none" dirty="0">
                <a:solidFill>
                  <a:srgbClr val="000000"/>
                </a:solidFill>
                <a:latin typeface="Arial"/>
                <a:ea typeface="Arial"/>
                <a:cs typeface="Arial"/>
                <a:sym typeface="Arial"/>
              </a:rPr>
              <a:t>", που σημαίνει παρόμοια. Το εξάνθημα της ερυθράς είναι παρόμοιο με αυτό της ιλαράς, αλλά πρόκειται για διαφορετικές ασθένειες.</a:t>
            </a:r>
            <a:endParaRPr sz="1000" b="0" i="1" u="none" strike="noStrike" cap="none" dirty="0">
              <a:solidFill>
                <a:srgbClr val="000000"/>
              </a:solidFill>
              <a:latin typeface="Arial"/>
              <a:ea typeface="Arial"/>
              <a:cs typeface="Arial"/>
              <a:sym typeface="Arial"/>
            </a:endParaRPr>
          </a:p>
        </p:txBody>
      </p:sp>
      <p:sp>
        <p:nvSpPr>
          <p:cNvPr id="1306" name="Google Shape;1306;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b="1" dirty="0"/>
              <a:t>Το γνωρίζατε;</a:t>
            </a:r>
            <a:endParaRPr sz="1400" b="1" i="0" u="none" strike="noStrike" cap="none" dirty="0">
              <a:solidFill>
                <a:srgbClr val="000000"/>
              </a:solidFill>
              <a:latin typeface="Arial"/>
              <a:ea typeface="Arial"/>
              <a:cs typeface="Arial"/>
              <a:sym typeface="Arial"/>
            </a:endParaRPr>
          </a:p>
        </p:txBody>
      </p:sp>
      <p:sp>
        <p:nvSpPr>
          <p:cNvPr id="1307" name="Google Shape;130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Ερυθρά</a:t>
            </a:r>
            <a:endParaRPr dirty="0"/>
          </a:p>
        </p:txBody>
      </p:sp>
      <p:sp>
        <p:nvSpPr>
          <p:cNvPr id="1308" name="Google Shape;1308;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l-GR" sz="1500" b="1" dirty="0"/>
              <a:t>Άρθρο </a:t>
            </a:r>
            <a:r>
              <a:rPr lang="en" sz="1500" b="1" dirty="0"/>
              <a:t>5.</a:t>
            </a:r>
            <a:r>
              <a:rPr lang="en" sz="1500" dirty="0"/>
              <a:t> </a:t>
            </a:r>
            <a:r>
              <a:rPr lang="en" sz="1500" b="1" dirty="0"/>
              <a:t>MMR</a:t>
            </a:r>
            <a:endParaRPr sz="1500" b="1" dirty="0"/>
          </a:p>
        </p:txBody>
      </p:sp>
      <p:sp>
        <p:nvSpPr>
          <p:cNvPr id="1309" name="Google Shape;1309;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6. </a:t>
            </a:r>
            <a:r>
              <a:rPr lang="el-GR" b="1" dirty="0"/>
              <a:t>Διφθερίτιδα, </a:t>
            </a:r>
            <a:r>
              <a:rPr lang="el-GR" b="1" dirty="0" err="1"/>
              <a:t>κοκκύτης</a:t>
            </a:r>
            <a:r>
              <a:rPr lang="el-GR" b="1" dirty="0"/>
              <a:t> και τέτανος</a:t>
            </a:r>
            <a:endParaRPr b="1" dirty="0"/>
          </a:p>
        </p:txBody>
      </p:sp>
      <p:sp>
        <p:nvSpPr>
          <p:cNvPr id="1315" name="Google Shape;1315;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600" dirty="0"/>
              <a:t>Ο εμβολιασμός κατά της διφθερίτιδας, του </a:t>
            </a:r>
            <a:r>
              <a:rPr lang="el-GR" sz="1600" dirty="0" err="1"/>
              <a:t>κοκκύτη</a:t>
            </a:r>
            <a:r>
              <a:rPr lang="el-GR" sz="1600" dirty="0"/>
              <a:t> και του τετάνου γίνεται συχνά σε συνδυασμένο εμβόλιο. Στην παιδική ηλικία, στο συνδυασμένο εμβόλιο μπορεί να προστεθούν και άλλα εμβόλια, όπως το εμβόλιο κατά του </a:t>
            </a:r>
            <a:r>
              <a:rPr lang="el-GR" sz="1600" dirty="0" err="1"/>
              <a:t>αιμόφιλου</a:t>
            </a:r>
            <a:r>
              <a:rPr lang="el-GR" sz="1600" dirty="0"/>
              <a:t> της γρίπης (</a:t>
            </a:r>
            <a:r>
              <a:rPr lang="el-GR" sz="1600" dirty="0" err="1"/>
              <a:t>Hib</a:t>
            </a:r>
            <a:r>
              <a:rPr lang="el-GR" sz="1600" dirty="0"/>
              <a:t>), της ηπατίτιδας Β και της </a:t>
            </a:r>
            <a:r>
              <a:rPr lang="el-GR" sz="1600" dirty="0" err="1"/>
              <a:t>πολιομυελίτιδας.Η</a:t>
            </a:r>
            <a:r>
              <a:rPr lang="el-GR" sz="1600" dirty="0"/>
              <a:t> διφθερίτιδα και ο </a:t>
            </a:r>
            <a:r>
              <a:rPr lang="el-GR" sz="1600" dirty="0" err="1"/>
              <a:t>κοκκύτης</a:t>
            </a:r>
            <a:r>
              <a:rPr lang="el-GR" sz="1600" dirty="0"/>
              <a:t> μπορούν να εξαπλωθούν εύκολα στο περιβάλλον των φυλακών λόγω του κακού εξαερισμού και του συνωστισμού που επικρατεί στις φυλακές. Ο τέτανος μπορεί εύκολα να μεταδοθεί από ακάθαρτες βελόνες ή ανοιχτές πληγές, κάτι που μπορεί εύκολα να συμβεί στις φυλακές.  </a:t>
            </a:r>
          </a:p>
          <a:p>
            <a:pPr marL="0" lvl="0" indent="0" algn="l" rtl="0">
              <a:lnSpc>
                <a:spcPct val="115000"/>
              </a:lnSpc>
              <a:spcBef>
                <a:spcPts val="0"/>
              </a:spcBef>
              <a:spcAft>
                <a:spcPts val="0"/>
              </a:spcAft>
              <a:buSzPts val="1800"/>
              <a:buNone/>
            </a:pPr>
            <a:endParaRPr lang="el-GR" sz="1600" dirty="0"/>
          </a:p>
          <a:p>
            <a:pPr marL="0" lvl="0" indent="0" algn="l" rtl="0">
              <a:lnSpc>
                <a:spcPct val="115000"/>
              </a:lnSpc>
              <a:spcBef>
                <a:spcPts val="0"/>
              </a:spcBef>
              <a:spcAft>
                <a:spcPts val="0"/>
              </a:spcAft>
              <a:buSzPts val="1800"/>
              <a:buNone/>
            </a:pPr>
            <a:r>
              <a:rPr lang="el-GR" sz="1600" dirty="0"/>
              <a:t>Θα μάθουμε περισσότερα για αυτές τις ασθένειες παρακάτω.</a:t>
            </a:r>
            <a:endParaRPr sz="1600" dirty="0"/>
          </a:p>
        </p:txBody>
      </p:sp>
      <p:sp>
        <p:nvSpPr>
          <p:cNvPr id="1316" name="Google Shape;1316;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0"/>
        <p:cNvGrpSpPr/>
        <p:nvPr/>
      </p:nvGrpSpPr>
      <p:grpSpPr>
        <a:xfrm>
          <a:off x="0" y="0"/>
          <a:ext cx="0" cy="0"/>
          <a:chOff x="0" y="0"/>
          <a:chExt cx="0" cy="0"/>
        </a:xfrm>
      </p:grpSpPr>
      <p:sp>
        <p:nvSpPr>
          <p:cNvPr id="1321" name="Google Shape;1321;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l-GR" sz="1520" b="1" dirty="0"/>
              <a:t>Άρθρο</a:t>
            </a:r>
            <a:r>
              <a:rPr lang="en" sz="1520" b="1" dirty="0"/>
              <a:t> 6. </a:t>
            </a:r>
            <a:r>
              <a:rPr lang="el-GR" sz="1520" b="1" dirty="0"/>
              <a:t>Διφθερίτιδα, τέτανος και </a:t>
            </a:r>
            <a:r>
              <a:rPr lang="el-GR" sz="1520" b="1" dirty="0" err="1"/>
              <a:t>κοκκύτης</a:t>
            </a:r>
            <a:endParaRPr sz="1520" b="1" dirty="0"/>
          </a:p>
        </p:txBody>
      </p:sp>
      <p:sp>
        <p:nvSpPr>
          <p:cNvPr id="1322" name="Google Shape;1322;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ct val="100000"/>
              <a:buFont typeface="Arial"/>
              <a:buNone/>
            </a:pPr>
            <a:r>
              <a:rPr lang="el-GR" sz="1100" b="1" dirty="0">
                <a:solidFill>
                  <a:srgbClr val="000000"/>
                </a:solidFill>
              </a:rPr>
              <a:t>Ασθένεια: </a:t>
            </a:r>
            <a:r>
              <a:rPr lang="el-GR" sz="1100" dirty="0">
                <a:solidFill>
                  <a:srgbClr val="000000"/>
                </a:solidFill>
              </a:rPr>
              <a:t>Διφθερίτιδα.</a:t>
            </a:r>
          </a:p>
          <a:p>
            <a:pPr marL="0" lvl="0" indent="0" algn="l" rtl="0">
              <a:lnSpc>
                <a:spcPct val="115000"/>
              </a:lnSpc>
              <a:spcBef>
                <a:spcPts val="0"/>
              </a:spcBef>
              <a:spcAft>
                <a:spcPts val="0"/>
              </a:spcAft>
              <a:buClr>
                <a:schemeClr val="dk1"/>
              </a:buClr>
              <a:buSzPct val="100000"/>
              <a:buFont typeface="Arial"/>
              <a:buNone/>
            </a:pPr>
            <a:r>
              <a:rPr lang="el-GR" sz="1100" b="1" dirty="0">
                <a:solidFill>
                  <a:srgbClr val="000000"/>
                </a:solidFill>
              </a:rPr>
              <a:t>Τι την προκαλεί; </a:t>
            </a:r>
            <a:r>
              <a:rPr lang="el-GR" sz="1100" dirty="0">
                <a:solidFill>
                  <a:srgbClr val="000000"/>
                </a:solidFill>
              </a:rPr>
              <a:t>Ένα βακτήριο που ονομάζεται </a:t>
            </a:r>
            <a:r>
              <a:rPr lang="el-GR" sz="1100" dirty="0" err="1">
                <a:solidFill>
                  <a:srgbClr val="000000"/>
                </a:solidFill>
              </a:rPr>
              <a:t>Corynebacterium</a:t>
            </a:r>
            <a:r>
              <a:rPr lang="el-GR" sz="1100" dirty="0">
                <a:solidFill>
                  <a:srgbClr val="000000"/>
                </a:solidFill>
              </a:rPr>
              <a:t> </a:t>
            </a:r>
            <a:r>
              <a:rPr lang="el-GR" sz="1100" dirty="0" err="1">
                <a:solidFill>
                  <a:srgbClr val="000000"/>
                </a:solidFill>
              </a:rPr>
              <a:t>diphtheriae</a:t>
            </a:r>
            <a:r>
              <a:rPr lang="el-GR" sz="1100" dirty="0">
                <a:solidFill>
                  <a:srgbClr val="000000"/>
                </a:solidFill>
              </a:rPr>
              <a:t>.</a:t>
            </a:r>
          </a:p>
          <a:p>
            <a:pPr marL="0" lvl="0" indent="0" algn="l" rtl="0">
              <a:lnSpc>
                <a:spcPct val="115000"/>
              </a:lnSpc>
              <a:spcBef>
                <a:spcPts val="0"/>
              </a:spcBef>
              <a:spcAft>
                <a:spcPts val="0"/>
              </a:spcAft>
              <a:buClr>
                <a:schemeClr val="dk1"/>
              </a:buClr>
              <a:buSzPct val="100000"/>
              <a:buFont typeface="Arial"/>
              <a:buNone/>
            </a:pPr>
            <a:r>
              <a:rPr lang="el-GR" sz="1100" b="1" dirty="0">
                <a:solidFill>
                  <a:srgbClr val="000000"/>
                </a:solidFill>
              </a:rPr>
              <a:t>Πώς αισθάνεται; </a:t>
            </a:r>
            <a:r>
              <a:rPr lang="el-GR" sz="1100" dirty="0">
                <a:solidFill>
                  <a:srgbClr val="000000"/>
                </a:solidFill>
              </a:rPr>
              <a:t>Τα άτομα που πάσχουν από διφθερίτιδα μπορεί να έχουν υψηλό πυρετό, πονόλαιμο, πρησμένους αδένες στο λαιμό τους, δυσκολία στην αναπνοή και την κατάποση και παχύ </a:t>
            </a:r>
            <a:r>
              <a:rPr lang="el-GR" sz="1100" dirty="0" err="1">
                <a:solidFill>
                  <a:srgbClr val="000000"/>
                </a:solidFill>
              </a:rPr>
              <a:t>γκριζόλευκο</a:t>
            </a:r>
            <a:r>
              <a:rPr lang="el-GR" sz="1100" dirty="0">
                <a:solidFill>
                  <a:srgbClr val="000000"/>
                </a:solidFill>
              </a:rPr>
              <a:t> επίχρισμα στο λαιμό, τη μύτη και τη γλώσσα τους. Η διφθερίτιδα μπορεί επίσης να προκαλέσει φουσκάλες γεμάτες πύον και έλκη.</a:t>
            </a:r>
          </a:p>
          <a:p>
            <a:pPr marL="0" lvl="0" indent="0" algn="l" rtl="0">
              <a:lnSpc>
                <a:spcPct val="115000"/>
              </a:lnSpc>
              <a:spcBef>
                <a:spcPts val="0"/>
              </a:spcBef>
              <a:spcAft>
                <a:spcPts val="0"/>
              </a:spcAft>
              <a:buClr>
                <a:schemeClr val="dk1"/>
              </a:buClr>
              <a:buSzPct val="100000"/>
              <a:buFont typeface="Arial"/>
              <a:buNone/>
            </a:pPr>
            <a:r>
              <a:rPr lang="el-GR" sz="1100" b="1" dirty="0">
                <a:solidFill>
                  <a:srgbClr val="000000"/>
                </a:solidFill>
              </a:rPr>
              <a:t>Πώς είναι η σοβαρή νόσος; </a:t>
            </a:r>
            <a:r>
              <a:rPr lang="el-GR" sz="1100" dirty="0">
                <a:solidFill>
                  <a:srgbClr val="000000"/>
                </a:solidFill>
              </a:rPr>
              <a:t>Τα άτομα που νοσούν πολύ από διφθερίτιδα μπορεί να παραλύσουν, με αποτέλεσμα να δυσκολεύονται να αναπνεύσουν και να καταπιούν. Σε αυτές τις περιπτώσεις, οι άνθρωποι μπορεί να πεθάνουν από τη διφθερίτιδα. </a:t>
            </a:r>
          </a:p>
          <a:p>
            <a:pPr marL="0" lvl="0" indent="0" algn="l" rtl="0">
              <a:lnSpc>
                <a:spcPct val="115000"/>
              </a:lnSpc>
              <a:spcBef>
                <a:spcPts val="0"/>
              </a:spcBef>
              <a:spcAft>
                <a:spcPts val="0"/>
              </a:spcAft>
              <a:buClr>
                <a:schemeClr val="dk1"/>
              </a:buClr>
              <a:buSzPct val="100000"/>
              <a:buFont typeface="Arial"/>
              <a:buNone/>
            </a:pPr>
            <a:r>
              <a:rPr lang="el-GR" sz="1100" b="1" dirty="0">
                <a:solidFill>
                  <a:srgbClr val="000000"/>
                </a:solidFill>
              </a:rPr>
              <a:t>Πώς εξαπλώνεται; </a:t>
            </a:r>
            <a:r>
              <a:rPr lang="el-GR" sz="1100" dirty="0">
                <a:solidFill>
                  <a:srgbClr val="000000"/>
                </a:solidFill>
              </a:rPr>
              <a:t>Η διφθερίτιδα μεταδίδεται μέσω του βήχα και του φτερνίσματος και της κοινής χρήσης ποτηριών, πιάτων, μαχαιροπήρουνων, ρούχων ή κλινοσκεπασμάτων με ένα μολυσμένο άτομο.</a:t>
            </a:r>
            <a:endParaRPr sz="1000" dirty="0">
              <a:solidFill>
                <a:schemeClr val="dk1"/>
              </a:solidFill>
            </a:endParaRPr>
          </a:p>
        </p:txBody>
      </p:sp>
      <p:sp>
        <p:nvSpPr>
          <p:cNvPr id="1323" name="Google Shape;1323;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1324" name="Google Shape;1324;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5" name="Google Shape;1325;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6" name="Google Shape;1326;p129"/>
          <p:cNvSpPr txBox="1"/>
          <p:nvPr/>
        </p:nvSpPr>
        <p:spPr>
          <a:xfrm>
            <a:off x="3720450" y="372713"/>
            <a:ext cx="1703100" cy="4185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kumimoji="0" lang="el-GR" sz="1520" b="1" i="0" u="none" strike="noStrike" kern="0" cap="none" spc="0" normalizeH="0" baseline="0" noProof="0" dirty="0">
                <a:ln>
                  <a:noFill/>
                </a:ln>
                <a:solidFill>
                  <a:srgbClr val="000000"/>
                </a:solidFill>
                <a:effectLst/>
                <a:uLnTx/>
                <a:uFillTx/>
                <a:latin typeface="Arial"/>
                <a:cs typeface="Arial"/>
                <a:sym typeface="Arial"/>
              </a:rPr>
              <a:t>Διφθερίτιδα</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kumimoji="0" lang="el-GR" sz="2800" b="1" i="0" u="none" strike="noStrike" kern="0" cap="none" spc="0" normalizeH="0" baseline="0" noProof="0" dirty="0">
                <a:ln>
                  <a:noFill/>
                </a:ln>
                <a:solidFill>
                  <a:srgbClr val="000000"/>
                </a:solidFill>
                <a:effectLst/>
                <a:uLnTx/>
                <a:uFillTx/>
                <a:latin typeface="Arial"/>
                <a:cs typeface="Arial"/>
                <a:sym typeface="Arial"/>
              </a:rPr>
              <a:t>Κουίζ αξιολόγησης γνώσεων</a:t>
            </a:r>
            <a:endParaRPr b="1" dirty="0"/>
          </a:p>
        </p:txBody>
      </p:sp>
      <p:sp>
        <p:nvSpPr>
          <p:cNvPr id="149" name="Google Shape;149;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ct val="128342"/>
              <a:buNone/>
            </a:pPr>
            <a:r>
              <a:rPr lang="en" sz="1650" dirty="0"/>
              <a:t>4. </a:t>
            </a:r>
            <a:r>
              <a:rPr lang="el-GR" sz="1650" dirty="0"/>
              <a:t>Το προσωπικό των φυλακών δεν επηρεάζεται από τα υψηλότερα επίπεδα λοιμωδών νοσημάτων που κυκλοφορούν στη φυλακή. (Σωστό/</a:t>
            </a:r>
            <a:r>
              <a:rPr lang="el-GR" sz="1650" b="1" dirty="0"/>
              <a:t>Λάθος</a:t>
            </a:r>
            <a:r>
              <a:rPr lang="el-GR" sz="1650" dirty="0"/>
              <a:t>)</a:t>
            </a:r>
          </a:p>
          <a:p>
            <a:pPr marL="0" lvl="0" indent="0" algn="l" rtl="0">
              <a:lnSpc>
                <a:spcPct val="140000"/>
              </a:lnSpc>
              <a:spcBef>
                <a:spcPts val="0"/>
              </a:spcBef>
              <a:spcAft>
                <a:spcPts val="0"/>
              </a:spcAft>
              <a:buSzPct val="128342"/>
              <a:buNone/>
            </a:pPr>
            <a:endParaRPr lang="el-GR" sz="1650" b="1" dirty="0"/>
          </a:p>
          <a:p>
            <a:pPr marL="0" lvl="0" indent="0" algn="l" rtl="0">
              <a:lnSpc>
                <a:spcPct val="140000"/>
              </a:lnSpc>
              <a:spcBef>
                <a:spcPts val="0"/>
              </a:spcBef>
              <a:spcAft>
                <a:spcPts val="0"/>
              </a:spcAft>
              <a:buSzPct val="128342"/>
              <a:buNone/>
            </a:pPr>
            <a:r>
              <a:rPr lang="el-GR" sz="1650" dirty="0"/>
              <a:t>5. Ο εμβολιασμός μπορεί να συμβάλει στην προστασία όχι μόνο των ατόμων, αλλά και της οικογένειάς τους, των επισκεπτών και της υπόλοιπης κοινότητας γενικότερα. (</a:t>
            </a:r>
            <a:r>
              <a:rPr lang="el-GR" sz="1650" b="1" dirty="0"/>
              <a:t>Σωστό</a:t>
            </a:r>
            <a:r>
              <a:rPr lang="el-GR" sz="1650" dirty="0"/>
              <a:t>/Λάθος)</a:t>
            </a:r>
          </a:p>
          <a:p>
            <a:pPr marL="0" lvl="0" indent="0" algn="l" rtl="0">
              <a:lnSpc>
                <a:spcPct val="140000"/>
              </a:lnSpc>
              <a:spcBef>
                <a:spcPts val="0"/>
              </a:spcBef>
              <a:spcAft>
                <a:spcPts val="0"/>
              </a:spcAft>
              <a:buSzPct val="128342"/>
              <a:buNone/>
            </a:pPr>
            <a:endParaRPr lang="el-GR" sz="1650" dirty="0"/>
          </a:p>
          <a:p>
            <a:pPr marL="0" lvl="0" indent="0" algn="l" rtl="0">
              <a:lnSpc>
                <a:spcPct val="140000"/>
              </a:lnSpc>
              <a:spcBef>
                <a:spcPts val="0"/>
              </a:spcBef>
              <a:spcAft>
                <a:spcPts val="0"/>
              </a:spcAft>
              <a:buSzPct val="128342"/>
              <a:buNone/>
            </a:pPr>
            <a:r>
              <a:rPr lang="el-GR" sz="1650" dirty="0"/>
              <a:t>6. Πώς μπορεί να εξαπλωθεί η ηπατίτιδα Β;</a:t>
            </a:r>
          </a:p>
          <a:p>
            <a:pPr marL="0" lvl="0" indent="0" algn="l" rtl="0">
              <a:lnSpc>
                <a:spcPct val="140000"/>
              </a:lnSpc>
              <a:spcBef>
                <a:spcPts val="0"/>
              </a:spcBef>
              <a:spcAft>
                <a:spcPts val="0"/>
              </a:spcAft>
              <a:buSzPct val="128342"/>
              <a:buNone/>
            </a:pPr>
            <a:r>
              <a:rPr lang="el-GR" sz="1650" dirty="0"/>
              <a:t>α. Μέσω του σεξ χωρίς προφυλάξεις</a:t>
            </a:r>
          </a:p>
          <a:p>
            <a:pPr marL="0" lvl="0" indent="0" algn="l" rtl="0">
              <a:lnSpc>
                <a:spcPct val="140000"/>
              </a:lnSpc>
              <a:spcBef>
                <a:spcPts val="0"/>
              </a:spcBef>
              <a:spcAft>
                <a:spcPts val="0"/>
              </a:spcAft>
              <a:buSzPct val="128342"/>
              <a:buNone/>
            </a:pPr>
            <a:r>
              <a:rPr lang="el-GR" sz="1650" dirty="0"/>
              <a:t>β. Μέσω καυγάδων στη φυλακή που περιλαμβάνουν αίμα ή δάγκωμα</a:t>
            </a:r>
          </a:p>
          <a:p>
            <a:pPr marL="0" lvl="0" indent="0" algn="l" rtl="0">
              <a:lnSpc>
                <a:spcPct val="140000"/>
              </a:lnSpc>
              <a:spcBef>
                <a:spcPts val="0"/>
              </a:spcBef>
              <a:spcAft>
                <a:spcPts val="0"/>
              </a:spcAft>
              <a:buSzPct val="128342"/>
              <a:buNone/>
            </a:pPr>
            <a:r>
              <a:rPr lang="el-GR" sz="1650" dirty="0"/>
              <a:t>γ. Μέσω τατουάζ που γίνεται με ακάθαρτες βελόνες</a:t>
            </a:r>
          </a:p>
          <a:p>
            <a:pPr marL="0" lvl="0" indent="0" algn="l" rtl="0">
              <a:lnSpc>
                <a:spcPct val="140000"/>
              </a:lnSpc>
              <a:spcBef>
                <a:spcPts val="0"/>
              </a:spcBef>
              <a:spcAft>
                <a:spcPts val="0"/>
              </a:spcAft>
              <a:buSzPct val="128342"/>
              <a:buNone/>
            </a:pPr>
            <a:r>
              <a:rPr lang="el-GR" sz="1650" dirty="0"/>
              <a:t>δ. Μέσω της κοινής χρήσης </a:t>
            </a:r>
            <a:r>
              <a:rPr lang="el-GR" sz="1650" dirty="0" err="1"/>
              <a:t>βελονών</a:t>
            </a:r>
            <a:r>
              <a:rPr lang="el-GR" sz="1650" dirty="0"/>
              <a:t> με άλλους που έχουν λοίμωξη από ηπατίτιδα Β</a:t>
            </a:r>
          </a:p>
          <a:p>
            <a:pPr marL="0" lvl="0" indent="0" algn="l" rtl="0">
              <a:lnSpc>
                <a:spcPct val="140000"/>
              </a:lnSpc>
              <a:spcBef>
                <a:spcPts val="0"/>
              </a:spcBef>
              <a:spcAft>
                <a:spcPts val="0"/>
              </a:spcAft>
              <a:buSzPct val="128342"/>
              <a:buNone/>
            </a:pPr>
            <a:r>
              <a:rPr lang="el-GR" sz="1650" b="1" dirty="0"/>
              <a:t>ε. Όλα τα παραπάνω</a:t>
            </a:r>
            <a:endParaRPr sz="1650" b="1" dirty="0"/>
          </a:p>
        </p:txBody>
      </p:sp>
      <p:sp>
        <p:nvSpPr>
          <p:cNvPr id="150" name="Google Shape;150;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0"/>
        <p:cNvGrpSpPr/>
        <p:nvPr/>
      </p:nvGrpSpPr>
      <p:grpSpPr>
        <a:xfrm>
          <a:off x="0" y="0"/>
          <a:ext cx="0" cy="0"/>
          <a:chOff x="0" y="0"/>
          <a:chExt cx="0" cy="0"/>
        </a:xfrm>
      </p:grpSpPr>
      <p:sp>
        <p:nvSpPr>
          <p:cNvPr id="1331" name="Google Shape;1331;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solidFill>
                  <a:schemeClr val="dk1"/>
                </a:solidFill>
              </a:rPr>
              <a:t>Ποιος κινδυνεύει να νοσήσει; </a:t>
            </a:r>
            <a:r>
              <a:rPr lang="el-GR" sz="1100" dirty="0">
                <a:solidFill>
                  <a:schemeClr val="dk1"/>
                </a:solidFill>
              </a:rPr>
              <a:t>Οι άνθρωποι που ζουν σε συνθήκες κακής υγιεινής και οι μη εμβολιασμένοι κινδυνεύουν περισσότερο από διφθερίτιδα.</a:t>
            </a:r>
          </a:p>
          <a:p>
            <a:pPr marL="0" lvl="0" indent="0" algn="l" rtl="0">
              <a:lnSpc>
                <a:spcPct val="115000"/>
              </a:lnSpc>
              <a:spcBef>
                <a:spcPts val="0"/>
              </a:spcBef>
              <a:spcAft>
                <a:spcPts val="0"/>
              </a:spcAft>
              <a:buSzPts val="1800"/>
              <a:buNone/>
            </a:pPr>
            <a:r>
              <a:rPr lang="el-GR" sz="1100" b="1" dirty="0">
                <a:solidFill>
                  <a:schemeClr val="dk1"/>
                </a:solidFill>
              </a:rPr>
              <a:t>Γιατί έχει σημασία στις φυλακές; </a:t>
            </a:r>
            <a:r>
              <a:rPr lang="el-GR" sz="1100" dirty="0">
                <a:solidFill>
                  <a:schemeClr val="dk1"/>
                </a:solidFill>
              </a:rPr>
              <a:t>Λόγω των στενών συνθηκών διαβίωσης (όπως η κοινή χρήση κελιών) και του κακού εξαερισμού στις φυλακές, οι λοιμώξεις που εξαπλώνονται μέσω του αέρα, όπως η διφθερίτιδα, μπορούν να εξαπλωθούν πολύ γρήγορα στις φυλακές.</a:t>
            </a:r>
          </a:p>
          <a:p>
            <a:pPr marL="0" lvl="0" indent="0" algn="l" rtl="0">
              <a:lnSpc>
                <a:spcPct val="115000"/>
              </a:lnSpc>
              <a:spcBef>
                <a:spcPts val="0"/>
              </a:spcBef>
              <a:spcAft>
                <a:spcPts val="0"/>
              </a:spcAft>
              <a:buSzPts val="1800"/>
              <a:buNone/>
            </a:pPr>
            <a:r>
              <a:rPr lang="el-GR" sz="1100" b="1" dirty="0">
                <a:solidFill>
                  <a:schemeClr val="dk1"/>
                </a:solidFill>
              </a:rPr>
              <a:t>Ποια εμβόλια υπάρχουν κατά της διφθερίτιδας; </a:t>
            </a:r>
            <a:r>
              <a:rPr lang="el-GR" sz="1100" dirty="0">
                <a:solidFill>
                  <a:schemeClr val="dk1"/>
                </a:solidFill>
              </a:rPr>
              <a:t>Το εμβόλιο κατά της διφθερίτιδας χορηγείται σχεδόν πάντα σε συνδυασμό με τον εμβολιασμό κατά του τετάνου. Μπορεί επίσης να χορηγηθεί στο ίδιο εμβόλιο με την πολιομυελίτιδα, τον </a:t>
            </a:r>
            <a:r>
              <a:rPr lang="el-GR" sz="1100" dirty="0" err="1">
                <a:solidFill>
                  <a:schemeClr val="dk1"/>
                </a:solidFill>
              </a:rPr>
              <a:t>κοκκύτη</a:t>
            </a:r>
            <a:r>
              <a:rPr lang="el-GR" sz="1100" dirty="0">
                <a:solidFill>
                  <a:schemeClr val="dk1"/>
                </a:solidFill>
              </a:rPr>
              <a:t>, τον </a:t>
            </a:r>
            <a:r>
              <a:rPr lang="el-GR" sz="1100" dirty="0" err="1">
                <a:solidFill>
                  <a:schemeClr val="dk1"/>
                </a:solidFill>
              </a:rPr>
              <a:t>αιμόφιλο</a:t>
            </a:r>
            <a:r>
              <a:rPr lang="el-GR" sz="1100" dirty="0">
                <a:solidFill>
                  <a:schemeClr val="dk1"/>
                </a:solidFill>
              </a:rPr>
              <a:t> της γρίπης και την ηπατίτιδα Β. </a:t>
            </a:r>
          </a:p>
          <a:p>
            <a:pPr marL="0" lvl="0" indent="0" algn="l" rtl="0">
              <a:lnSpc>
                <a:spcPct val="115000"/>
              </a:lnSpc>
              <a:spcBef>
                <a:spcPts val="0"/>
              </a:spcBef>
              <a:spcAft>
                <a:spcPts val="0"/>
              </a:spcAft>
              <a:buSzPts val="1800"/>
              <a:buNone/>
            </a:pPr>
            <a:r>
              <a:rPr lang="el-GR" sz="1100" b="1" dirty="0">
                <a:solidFill>
                  <a:schemeClr val="dk1"/>
                </a:solidFill>
              </a:rPr>
              <a:t>Πόσο αποτελεσματικό είναι το εμβόλιο; </a:t>
            </a:r>
            <a:r>
              <a:rPr lang="el-GR" sz="1100" dirty="0">
                <a:solidFill>
                  <a:schemeClr val="dk1"/>
                </a:solidFill>
              </a:rPr>
              <a:t>Ο εμβολιασμός είναι σχεδόν 97% αποτελεσματικός στην πρόληψη της διφθερίτιδας. Ο εμβολιασμός κατά της διφθερίτιδας απαιτεί αναμνηστικές δόσεις για τη διατήρηση της προστασίας.</a:t>
            </a:r>
          </a:p>
          <a:p>
            <a:pPr marL="0" lvl="0" indent="0" algn="l" rtl="0">
              <a:lnSpc>
                <a:spcPct val="115000"/>
              </a:lnSpc>
              <a:spcBef>
                <a:spcPts val="0"/>
              </a:spcBef>
              <a:spcAft>
                <a:spcPts val="0"/>
              </a:spcAft>
              <a:buSzPts val="1800"/>
              <a:buNone/>
            </a:pPr>
            <a:r>
              <a:rPr lang="el-GR" sz="1100" b="1" dirty="0">
                <a:solidFill>
                  <a:schemeClr val="dk1"/>
                </a:solidFill>
              </a:rPr>
              <a:t>Πόσο ασφαλές είναι το εμβόλιο; </a:t>
            </a:r>
            <a:r>
              <a:rPr lang="el-GR" sz="1100" dirty="0">
                <a:solidFill>
                  <a:schemeClr val="dk1"/>
                </a:solidFill>
              </a:rPr>
              <a:t>Το εμβόλιο της διφθερίτιδας είναι ένα πολύ ασφαλές εμβόλιο. Οι συνήθεις παρενέργειες περιλαμβάνουν πόνο στο σημείο που εισήλθε η βελόνα ή την ανάπτυξη ενός μικρού ανώδυνου εξογκώματος που τελικά εξαφανίζεται. Οι σοβαρές παρενέργειες, οι οποίες μπορεί να εμφανιστούν ως αντίδραση σε οποιοδήποτε εμβόλιο, περιλαμβάνουν σοβαρές αλλεργικές αντιδράσεις, όπως δυσκολία στην αναπνοή. Αυτές είναι εξαιρετικά σπάνιες (1 στις 1.000.000).</a:t>
            </a:r>
            <a:endParaRPr sz="1000" dirty="0">
              <a:solidFill>
                <a:schemeClr val="dk1"/>
              </a:solidFill>
            </a:endParaRPr>
          </a:p>
        </p:txBody>
      </p:sp>
      <p:sp>
        <p:nvSpPr>
          <p:cNvPr id="1332" name="Google Shape;1332;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333" name="Google Shape;1333;p130"/>
          <p:cNvSpPr/>
          <p:nvPr/>
        </p:nvSpPr>
        <p:spPr>
          <a:xfrm>
            <a:off x="1293450" y="4386900"/>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Σε ορισμένες χώρες, η διφθερίτιδα είναι πλέον σπάνια χάρη στα υψηλά ποσοστά εμβολιασμού- ωστόσο, εξακολουθούν να εκδηλώνονται τακτικά κρούσματα, ιδίως σε κλειστά περιβάλλοντα, όπως τα καταστήματα κράτησης.</a:t>
            </a:r>
            <a:endParaRPr sz="1000" b="0" i="1" u="none" strike="noStrike" cap="none" dirty="0">
              <a:solidFill>
                <a:srgbClr val="000000"/>
              </a:solidFill>
              <a:latin typeface="Arial"/>
              <a:ea typeface="Arial"/>
              <a:cs typeface="Arial"/>
              <a:sym typeface="Arial"/>
            </a:endParaRPr>
          </a:p>
        </p:txBody>
      </p:sp>
      <p:sp>
        <p:nvSpPr>
          <p:cNvPr id="1334" name="Google Shape;1334;p130"/>
          <p:cNvSpPr/>
          <p:nvPr/>
        </p:nvSpPr>
        <p:spPr>
          <a:xfrm>
            <a:off x="1293450" y="39654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1335" name="Google Shape;1335;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l-GR" sz="1520" b="1" dirty="0"/>
              <a:t>Άρθρο</a:t>
            </a:r>
            <a:r>
              <a:rPr lang="en" sz="1520" b="1" dirty="0"/>
              <a:t> 6. </a:t>
            </a:r>
            <a:r>
              <a:rPr kumimoji="0" lang="el-GR" sz="1520" b="1" i="0" u="none" strike="noStrike" kern="0" cap="none" spc="0" normalizeH="0" baseline="0" noProof="0" dirty="0">
                <a:ln>
                  <a:noFill/>
                </a:ln>
                <a:solidFill>
                  <a:srgbClr val="000000"/>
                </a:solidFill>
                <a:effectLst/>
                <a:uLnTx/>
                <a:uFillTx/>
                <a:latin typeface="Arial"/>
                <a:cs typeface="Arial"/>
                <a:sym typeface="Arial"/>
              </a:rPr>
              <a:t>Διφθερίτιδα, τέτανος και </a:t>
            </a:r>
            <a:r>
              <a:rPr kumimoji="0" lang="el-GR" sz="1520" b="1" i="0" u="none" strike="noStrike" kern="0" cap="none" spc="0" normalizeH="0" baseline="0" noProof="0" dirty="0" err="1">
                <a:ln>
                  <a:noFill/>
                </a:ln>
                <a:solidFill>
                  <a:srgbClr val="000000"/>
                </a:solidFill>
                <a:effectLst/>
                <a:uLnTx/>
                <a:uFillTx/>
                <a:latin typeface="Arial"/>
                <a:cs typeface="Arial"/>
                <a:sym typeface="Arial"/>
              </a:rPr>
              <a:t>κοκκύτης</a:t>
            </a:r>
            <a:endParaRPr sz="1520" b="1" dirty="0"/>
          </a:p>
        </p:txBody>
      </p:sp>
      <p:sp>
        <p:nvSpPr>
          <p:cNvPr id="1336" name="Google Shape;1336;p130"/>
          <p:cNvSpPr txBox="1"/>
          <p:nvPr/>
        </p:nvSpPr>
        <p:spPr>
          <a:xfrm>
            <a:off x="3720450" y="372713"/>
            <a:ext cx="1703100" cy="4185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kumimoji="0" lang="el-GR" sz="1520" b="1" i="0" u="none" strike="noStrike" kern="0" cap="none" spc="0" normalizeH="0" baseline="0" noProof="0" dirty="0">
                <a:ln>
                  <a:noFill/>
                </a:ln>
                <a:solidFill>
                  <a:srgbClr val="000000"/>
                </a:solidFill>
                <a:effectLst/>
                <a:uLnTx/>
                <a:uFillTx/>
                <a:latin typeface="Arial"/>
                <a:cs typeface="Arial"/>
                <a:sym typeface="Arial"/>
              </a:rPr>
              <a:t>Διφθερίτιδα</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0"/>
        <p:cNvGrpSpPr/>
        <p:nvPr/>
      </p:nvGrpSpPr>
      <p:grpSpPr>
        <a:xfrm>
          <a:off x="0" y="0"/>
          <a:ext cx="0" cy="0"/>
          <a:chOff x="0" y="0"/>
          <a:chExt cx="0" cy="0"/>
        </a:xfrm>
      </p:grpSpPr>
      <p:sp>
        <p:nvSpPr>
          <p:cNvPr id="1341" name="Google Shape;1341;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t>Ασθένεια: </a:t>
            </a:r>
            <a:r>
              <a:rPr lang="el-GR" sz="1100" dirty="0" err="1"/>
              <a:t>κοκκύτης</a:t>
            </a:r>
            <a:r>
              <a:rPr lang="el-GR" sz="1100" dirty="0"/>
              <a:t> (μερικές φορές αναφέρεται ως </a:t>
            </a:r>
            <a:r>
              <a:rPr lang="el-GR" sz="1100" dirty="0" err="1"/>
              <a:t>κοκκύτης</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Τι τον προκαλεί; </a:t>
            </a:r>
            <a:r>
              <a:rPr lang="el-GR" sz="1100" dirty="0"/>
              <a:t>Ένα βακτήριο που ονομάζεται </a:t>
            </a:r>
            <a:r>
              <a:rPr lang="el-GR" sz="1100" dirty="0" err="1"/>
              <a:t>Bordetella</a:t>
            </a:r>
            <a:r>
              <a:rPr lang="el-GR" sz="1100" dirty="0"/>
              <a:t> </a:t>
            </a:r>
            <a:r>
              <a:rPr lang="el-GR" sz="1100" dirty="0" err="1"/>
              <a:t>pertussis</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αισθάνεται; </a:t>
            </a:r>
            <a:r>
              <a:rPr lang="el-GR" sz="1100" dirty="0"/>
              <a:t>Οι άνθρωποι που έχουν </a:t>
            </a:r>
            <a:r>
              <a:rPr lang="el-GR" sz="1100" dirty="0" err="1"/>
              <a:t>κοκκύτη</a:t>
            </a:r>
            <a:r>
              <a:rPr lang="el-GR" sz="1100" dirty="0"/>
              <a:t> φτερνίζονται και βήχουν και έχουν ρινική καταρροή. Ο </a:t>
            </a:r>
            <a:r>
              <a:rPr lang="el-GR" sz="1100" dirty="0" err="1"/>
              <a:t>κοκκύτης</a:t>
            </a:r>
            <a:r>
              <a:rPr lang="el-GR" sz="1100" dirty="0"/>
              <a:t> συνήθως εξελίσσεται σε σοβαρές κρίσεις βήχα, κατά τις οποίες οι άνθρωποι μπορεί να πνίγονται ή να κάνουν εμετό μετά τον βήχα.</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Οι άνθρωποι που νοσούν πολύ από </a:t>
            </a:r>
            <a:r>
              <a:rPr lang="el-GR" sz="1100" dirty="0" err="1"/>
              <a:t>κοκκύτη</a:t>
            </a:r>
            <a:r>
              <a:rPr lang="el-GR" sz="1100" dirty="0"/>
              <a:t> μπορεί να έχουν προβλήματα στην αναπνοή, να αναπτύξουν πνευμονία και εγκεφαλική βλάβη. Σε αυτές τις περιπτώσεις, οι άνθρωποι μπορεί να πεθάνουν από </a:t>
            </a:r>
            <a:r>
              <a:rPr lang="el-GR" sz="1100" dirty="0" err="1"/>
              <a:t>κοκκύτη</a:t>
            </a:r>
            <a:r>
              <a:rPr lang="el-GR" sz="1100" dirty="0"/>
              <a:t>.</a:t>
            </a:r>
            <a:r>
              <a:rPr lang="el-GR" sz="1100" b="1" dirty="0"/>
              <a:t>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εξαπλώνεται;  </a:t>
            </a:r>
            <a:r>
              <a:rPr lang="el-GR" sz="1100" dirty="0"/>
              <a:t>Ο </a:t>
            </a:r>
            <a:r>
              <a:rPr lang="el-GR" sz="1100" dirty="0" err="1"/>
              <a:t>κοκκύτης</a:t>
            </a:r>
            <a:r>
              <a:rPr lang="el-GR" sz="1100" dirty="0"/>
              <a:t> μεταδίδεται μέσω της επαφής με το βήχα και το φτέρνισμα ενός μολυσμένου ατόμου.</a:t>
            </a:r>
            <a:endParaRPr sz="1000" dirty="0"/>
          </a:p>
        </p:txBody>
      </p:sp>
      <p:sp>
        <p:nvSpPr>
          <p:cNvPr id="1342" name="Google Shape;1342;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l-GR" sz="1520" b="1" dirty="0"/>
              <a:t>Άρθρο</a:t>
            </a:r>
            <a:r>
              <a:rPr lang="en" sz="1520" b="1" dirty="0"/>
              <a:t> 6. </a:t>
            </a:r>
            <a:r>
              <a:rPr lang="el-GR" sz="1520" b="1" dirty="0"/>
              <a:t>Διφθερίτιδα, τέτανος και </a:t>
            </a:r>
            <a:r>
              <a:rPr lang="el-GR" sz="1520" b="1" dirty="0" err="1"/>
              <a:t>κοκκύτης</a:t>
            </a:r>
            <a:endParaRPr sz="1520" b="1" dirty="0"/>
          </a:p>
        </p:txBody>
      </p:sp>
      <p:sp>
        <p:nvSpPr>
          <p:cNvPr id="1343" name="Google Shape;1343;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1" i="0" u="none" strike="noStrike" cap="none" dirty="0" err="1">
                <a:solidFill>
                  <a:schemeClr val="dk1"/>
                </a:solidFill>
                <a:latin typeface="Arial"/>
                <a:ea typeface="Arial"/>
                <a:cs typeface="Arial"/>
                <a:sym typeface="Arial"/>
              </a:rPr>
              <a:t>Κοκκύτης</a:t>
            </a:r>
            <a:endParaRPr sz="2000" b="1" i="0" u="none" strike="noStrike" cap="none" dirty="0">
              <a:solidFill>
                <a:schemeClr val="dk1"/>
              </a:solidFill>
              <a:latin typeface="Arial"/>
              <a:ea typeface="Arial"/>
              <a:cs typeface="Arial"/>
              <a:sym typeface="Arial"/>
            </a:endParaRPr>
          </a:p>
        </p:txBody>
      </p:sp>
      <p:pic>
        <p:nvPicPr>
          <p:cNvPr id="1344" name="Google Shape;1344;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5" name="Google Shape;1345;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6" name="Google Shape;1346;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0"/>
        <p:cNvGrpSpPr/>
        <p:nvPr/>
      </p:nvGrpSpPr>
      <p:grpSpPr>
        <a:xfrm>
          <a:off x="0" y="0"/>
          <a:ext cx="0" cy="0"/>
          <a:chOff x="0" y="0"/>
          <a:chExt cx="0" cy="0"/>
        </a:xfrm>
      </p:grpSpPr>
      <p:sp>
        <p:nvSpPr>
          <p:cNvPr id="1351" name="Google Shape;1351;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000" b="1" dirty="0"/>
              <a:t>Ποιος κινδυνεύει να νοσήσει; </a:t>
            </a:r>
            <a:r>
              <a:rPr lang="el-GR" sz="1000" dirty="0"/>
              <a:t>Άτομα που καπνίζουν, παιδιά, ηλικιωμένοι και άτομα που δεν έχουν εμβολιαστεί. Τα μωρά που είναι πολύ μικρά για να εμβολιαστούν διατρέχουν μεγαλύτερο κίνδυνο. </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Γιατί έχει σημασία στις φυλακές; </a:t>
            </a:r>
            <a:r>
              <a:rPr lang="el-GR" sz="1000" dirty="0"/>
              <a:t>Λόγω των στενών χώρων διαβίωσης και του κακού εξαερισμού στις φυλακές, οι λοιμώξεις που εξαπλώνονται μέσω του αέρα, όπως ο </a:t>
            </a:r>
            <a:r>
              <a:rPr lang="el-GR" sz="1000" dirty="0" err="1"/>
              <a:t>κοκκύτης</a:t>
            </a:r>
            <a:r>
              <a:rPr lang="el-GR" sz="1000" dirty="0"/>
              <a:t>, μπορούν να εξαπλωθούν πολύ γρήγορα στις φυλακές.</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Ποια εμβόλια υπάρχουν κατά του </a:t>
            </a:r>
            <a:r>
              <a:rPr lang="el-GR" sz="1000" b="1" dirty="0" err="1"/>
              <a:t>κοκκύτη</a:t>
            </a:r>
            <a:r>
              <a:rPr lang="el-GR" sz="1000" b="1" dirty="0"/>
              <a:t>; </a:t>
            </a:r>
            <a:r>
              <a:rPr lang="el-GR" sz="1000" dirty="0"/>
              <a:t>Υπάρχουν δύο τύποι εμβολίων κατά του </a:t>
            </a:r>
            <a:r>
              <a:rPr lang="el-GR" sz="1000" dirty="0" err="1"/>
              <a:t>κοκκύτη</a:t>
            </a:r>
            <a:r>
              <a:rPr lang="el-GR" sz="1000" dirty="0"/>
              <a:t> - το </a:t>
            </a:r>
            <a:r>
              <a:rPr lang="el-GR" sz="1000" dirty="0" err="1"/>
              <a:t>ακανθοκυτταρικό</a:t>
            </a:r>
            <a:r>
              <a:rPr lang="el-GR" sz="1000" dirty="0"/>
              <a:t> και το </a:t>
            </a:r>
            <a:r>
              <a:rPr lang="el-GR" sz="1000" dirty="0" err="1"/>
              <a:t>ολοκυτταρικό</a:t>
            </a:r>
            <a:r>
              <a:rPr lang="el-GR" sz="1000" dirty="0"/>
              <a:t>. Ο εμβολιασμός κατά του </a:t>
            </a:r>
            <a:r>
              <a:rPr lang="el-GR" sz="1000" dirty="0" err="1"/>
              <a:t>κοκκύτη</a:t>
            </a:r>
            <a:r>
              <a:rPr lang="el-GR" sz="1000" dirty="0"/>
              <a:t> γίνεται συνήθως ταυτόχρονα με τον εμβολιασμό κατά της διφθερίτιδας και του τετάνου. Μπορεί επίσης να χορηγηθεί στο ίδιο εμβόλιο με την πολιομυελίτιδα, τον </a:t>
            </a:r>
            <a:r>
              <a:rPr lang="el-GR" sz="1000" dirty="0" err="1"/>
              <a:t>Haemophilus</a:t>
            </a:r>
            <a:r>
              <a:rPr lang="el-GR" sz="1000" dirty="0"/>
              <a:t> </a:t>
            </a:r>
            <a:r>
              <a:rPr lang="el-GR" sz="1000" dirty="0" err="1"/>
              <a:t>influenzae</a:t>
            </a:r>
            <a:r>
              <a:rPr lang="el-GR" sz="1000" dirty="0"/>
              <a:t> και την ηπατίτιδα Β. </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Πόσο αποτελεσματικό είναι το εμβόλιο; </a:t>
            </a:r>
            <a:r>
              <a:rPr lang="el-GR" sz="1000" dirty="0"/>
              <a:t>Και τα δύο εμβόλια είναι πολύ αποτελεσματικά στην πρόληψη των ασθενειών. Η αποτελεσματικότητα του εμβολίου ολικών κυττάρων που χρησιμοποιείται βρέθηκε να είναι 94% κατά της προσβολής από </a:t>
            </a:r>
            <a:r>
              <a:rPr lang="el-GR" sz="1000" dirty="0" err="1"/>
              <a:t>κοκκύτη</a:t>
            </a:r>
            <a:r>
              <a:rPr lang="el-GR" sz="1000" dirty="0"/>
              <a:t> και το κυτταρικό εμβόλιο είναι πιθανό να είναι παρόμοιο. Είναι ακόμη υψηλότερη κατά του θανάτου από </a:t>
            </a:r>
            <a:r>
              <a:rPr lang="el-GR" sz="1000" dirty="0" err="1"/>
              <a:t>κοκκύτη</a:t>
            </a:r>
            <a:r>
              <a:rPr lang="el-GR" sz="1000" dirty="0"/>
              <a:t>. Ο εμβολιασμός κατά του </a:t>
            </a:r>
            <a:r>
              <a:rPr lang="el-GR" sz="1000" dirty="0" err="1"/>
              <a:t>κοκκύτη</a:t>
            </a:r>
            <a:r>
              <a:rPr lang="el-GR" sz="1000" dirty="0"/>
              <a:t> απαιτεί αναμνηστικές δόσεις για τη διατήρηση της προστασίας.</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Πόσο ασφαλές είναι το εμβόλιο; </a:t>
            </a:r>
            <a:r>
              <a:rPr lang="el-GR" sz="1000" dirty="0"/>
              <a:t>Το εμβόλιο του </a:t>
            </a:r>
            <a:r>
              <a:rPr lang="el-GR" sz="1000" dirty="0" err="1"/>
              <a:t>κοκκύτη</a:t>
            </a:r>
            <a:r>
              <a:rPr lang="el-GR" sz="1000" dirty="0"/>
              <a:t> είναι ένα πολύ ασφαλές εμβόλιο. Οι συνήθεις παρενέργειες περιλαμβάνουν πόνο στο σημείο που εισήλθε η βελόνα ή την ανάπτυξη ενός μικρού ανώδυνου εξογκώματος που τελικά εξαφανίζεται. Οι σοβαρές παρενέργειες μπορεί να περιλαμβάνουν σοβαρές αλλεργικές αντιδράσεις, όπως δυσκολία στην αναπνοή, και είναι εξαιρετικά σπάνιες. Επιπλέον, σε λίγο πάνω από το 1% των παιδιών, μπορεί να εμφανιστεί εκτεταμένο οίδημα του άνω μέρους ενός άκρου μετά την τέταρτη δόση του κυτταρικού εμβολίου. Αυτό θα πρέπει να διαρκέσει μόνο λίγες ημέρες.</a:t>
            </a:r>
            <a:endParaRPr sz="1000" dirty="0">
              <a:solidFill>
                <a:srgbClr val="434343"/>
              </a:solidFill>
            </a:endParaRPr>
          </a:p>
        </p:txBody>
      </p:sp>
      <p:sp>
        <p:nvSpPr>
          <p:cNvPr id="1352" name="Google Shape;1352;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kumimoji="0" lang="el-GR" sz="1520" b="1" i="0" u="none" strike="noStrike" kern="0" cap="none" spc="0" normalizeH="0" baseline="0" noProof="0" dirty="0">
                <a:ln>
                  <a:noFill/>
                </a:ln>
                <a:solidFill>
                  <a:srgbClr val="000000"/>
                </a:solidFill>
                <a:effectLst/>
                <a:uLnTx/>
                <a:uFillTx/>
                <a:latin typeface="Arial"/>
                <a:cs typeface="Arial"/>
                <a:sym typeface="Arial"/>
              </a:rPr>
              <a:t>Άρθρο</a:t>
            </a:r>
            <a:r>
              <a:rPr kumimoji="0" lang="en" sz="1520" b="1" i="0" u="none" strike="noStrike" kern="0" cap="none" spc="0" normalizeH="0" baseline="0" noProof="0" dirty="0">
                <a:ln>
                  <a:noFill/>
                </a:ln>
                <a:solidFill>
                  <a:srgbClr val="000000"/>
                </a:solidFill>
                <a:effectLst/>
                <a:uLnTx/>
                <a:uFillTx/>
                <a:latin typeface="Arial"/>
                <a:cs typeface="Arial"/>
                <a:sym typeface="Arial"/>
              </a:rPr>
              <a:t> 6. </a:t>
            </a:r>
            <a:r>
              <a:rPr kumimoji="0" lang="el-GR" sz="1520" b="1" i="0" u="none" strike="noStrike" kern="0" cap="none" spc="0" normalizeH="0" baseline="0" noProof="0" dirty="0">
                <a:ln>
                  <a:noFill/>
                </a:ln>
                <a:solidFill>
                  <a:srgbClr val="000000"/>
                </a:solidFill>
                <a:effectLst/>
                <a:uLnTx/>
                <a:uFillTx/>
                <a:latin typeface="Arial"/>
                <a:cs typeface="Arial"/>
                <a:sym typeface="Arial"/>
              </a:rPr>
              <a:t>Διφθερίτιδα, τέτανος και </a:t>
            </a:r>
            <a:r>
              <a:rPr kumimoji="0" lang="el-GR" sz="1520" b="1" i="0" u="none" strike="noStrike" kern="0" cap="none" spc="0" normalizeH="0" baseline="0" noProof="0" dirty="0" err="1">
                <a:ln>
                  <a:noFill/>
                </a:ln>
                <a:solidFill>
                  <a:srgbClr val="000000"/>
                </a:solidFill>
                <a:effectLst/>
                <a:uLnTx/>
                <a:uFillTx/>
                <a:latin typeface="Arial"/>
                <a:cs typeface="Arial"/>
                <a:sym typeface="Arial"/>
              </a:rPr>
              <a:t>κοκκύτης</a:t>
            </a:r>
            <a:endParaRPr sz="1520" b="1" dirty="0"/>
          </a:p>
        </p:txBody>
      </p:sp>
      <p:sp>
        <p:nvSpPr>
          <p:cNvPr id="1353" name="Google Shape;1353;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l-GR" sz="2000" b="1" i="0" u="none" strike="noStrike" cap="none" dirty="0" err="1">
                <a:solidFill>
                  <a:schemeClr val="dk1"/>
                </a:solidFill>
                <a:latin typeface="Arial"/>
                <a:ea typeface="Arial"/>
                <a:cs typeface="Arial"/>
                <a:sym typeface="Arial"/>
              </a:rPr>
              <a:t>Κοκκύτης</a:t>
            </a:r>
            <a:endParaRPr sz="20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Arial"/>
              <a:ea typeface="Arial"/>
              <a:cs typeface="Arial"/>
              <a:sym typeface="Arial"/>
            </a:endParaRPr>
          </a:p>
        </p:txBody>
      </p:sp>
      <p:sp>
        <p:nvSpPr>
          <p:cNvPr id="1354" name="Google Shape;1354;p132"/>
          <p:cNvSpPr/>
          <p:nvPr/>
        </p:nvSpPr>
        <p:spPr>
          <a:xfrm>
            <a:off x="2772300" y="4507103"/>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Ο </a:t>
            </a:r>
            <a:r>
              <a:rPr lang="el-GR" sz="1000" b="0" i="1" u="none" strike="noStrike" cap="none" dirty="0" err="1">
                <a:solidFill>
                  <a:srgbClr val="000000"/>
                </a:solidFill>
                <a:latin typeface="Arial"/>
                <a:ea typeface="Arial"/>
                <a:cs typeface="Arial"/>
                <a:sym typeface="Arial"/>
              </a:rPr>
              <a:t>κοκκύτης</a:t>
            </a:r>
            <a:r>
              <a:rPr lang="el-GR" sz="1000" b="0" i="1" u="none" strike="noStrike" cap="none" dirty="0">
                <a:solidFill>
                  <a:srgbClr val="000000"/>
                </a:solidFill>
                <a:latin typeface="Arial"/>
                <a:ea typeface="Arial"/>
                <a:cs typeface="Arial"/>
                <a:sym typeface="Arial"/>
              </a:rPr>
              <a:t> πήρε το όνομά του από τον χαρακτηριστικό θόρυβο "</a:t>
            </a:r>
            <a:r>
              <a:rPr lang="el-GR" sz="1000" b="0" i="1" u="none" strike="noStrike" cap="none" dirty="0" err="1">
                <a:solidFill>
                  <a:srgbClr val="000000"/>
                </a:solidFill>
                <a:latin typeface="Arial"/>
                <a:ea typeface="Arial"/>
                <a:cs typeface="Arial"/>
                <a:sym typeface="Arial"/>
              </a:rPr>
              <a:t>ουπ</a:t>
            </a:r>
            <a:r>
              <a:rPr lang="el-GR" sz="1000" b="0" i="1" u="none" strike="noStrike" cap="none" dirty="0">
                <a:solidFill>
                  <a:srgbClr val="000000"/>
                </a:solidFill>
                <a:latin typeface="Arial"/>
                <a:ea typeface="Arial"/>
                <a:cs typeface="Arial"/>
                <a:sym typeface="Arial"/>
              </a:rPr>
              <a:t>" που κάνουν οι πάσχοντες από την ασθένεια όταν αναπνέουν. </a:t>
            </a:r>
            <a:endParaRPr sz="1000" b="0" i="1" u="none" strike="noStrike" cap="none" dirty="0">
              <a:solidFill>
                <a:srgbClr val="000000"/>
              </a:solidFill>
              <a:latin typeface="Arial"/>
              <a:ea typeface="Arial"/>
              <a:cs typeface="Arial"/>
              <a:sym typeface="Arial"/>
            </a:endParaRPr>
          </a:p>
        </p:txBody>
      </p:sp>
      <p:sp>
        <p:nvSpPr>
          <p:cNvPr id="1355" name="Google Shape;1355;p132"/>
          <p:cNvSpPr/>
          <p:nvPr/>
        </p:nvSpPr>
        <p:spPr>
          <a:xfrm>
            <a:off x="2772300" y="4302628"/>
            <a:ext cx="1580029" cy="258615"/>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1356" name="Google Shape;1356;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0"/>
        <p:cNvGrpSpPr/>
        <p:nvPr/>
      </p:nvGrpSpPr>
      <p:grpSpPr>
        <a:xfrm>
          <a:off x="0" y="0"/>
          <a:ext cx="0" cy="0"/>
          <a:chOff x="0" y="0"/>
          <a:chExt cx="0" cy="0"/>
        </a:xfrm>
      </p:grpSpPr>
      <p:sp>
        <p:nvSpPr>
          <p:cNvPr id="1361" name="Google Shape;1361;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l-GR" sz="1100" b="1" dirty="0"/>
              <a:t>Ασθένεια: </a:t>
            </a:r>
            <a:r>
              <a:rPr lang="el-GR" sz="1100" dirty="0"/>
              <a:t>Τέτανος</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Τι τον προκαλεί; </a:t>
            </a:r>
            <a:r>
              <a:rPr lang="el-GR" sz="1100" dirty="0"/>
              <a:t>Ένα βακτήριο που ονομάζεται </a:t>
            </a:r>
            <a:r>
              <a:rPr lang="el-GR" sz="1100" dirty="0" err="1"/>
              <a:t>Clostridium</a:t>
            </a:r>
            <a:r>
              <a:rPr lang="el-GR" sz="1100" dirty="0"/>
              <a:t> </a:t>
            </a:r>
            <a:r>
              <a:rPr lang="el-GR" sz="1100" dirty="0" err="1"/>
              <a:t>tetani</a:t>
            </a:r>
            <a:r>
              <a:rPr lang="el-GR" sz="1100" dirty="0"/>
              <a:t>.</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Πώς αισθάνεται; </a:t>
            </a:r>
            <a:r>
              <a:rPr lang="el-GR" sz="1100" dirty="0"/>
              <a:t>Οι άνθρωποι που έχουν μολυνθεί από τέτανο παρουσιάζουν κλειδώσεις, επώδυνους μυϊκούς σπασμούς, υψηλή θερμοκρασία, εφίδρωση και ταχυκαρδία.</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Πώς είναι η σοβαρή ασθένεια; </a:t>
            </a:r>
            <a:r>
              <a:rPr lang="el-GR" sz="1100" dirty="0"/>
              <a:t>Οι άνθρωποι που νοσούν σοβαρά από τέτανο μπορεί να έχουν δυσκολία στην αναπνοή και στην κατάποση λόγω των μυϊκών σπασμών. Σε αυτές τις περιπτώσεις, οι άνθρωποι μπορεί να πεθάνουν από μόλυνση από τέτανο.</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Πώς εξαπλώνεται; </a:t>
            </a:r>
            <a:r>
              <a:rPr lang="el-GR" sz="1100" dirty="0"/>
              <a:t>Ο τέτανος δεν μπορεί να μεταδοθεί από άτομο σε άτομο. Μπορεί να εισέλθει στο σώμα μέσω κοψιμάτων και εκδορών, εγκαυμάτων, δαγκωμάτων ζώων, σωματικών τρυπημάτων, τατουάζ και ενέσεων, τραυματισμών στα μάτια και ενέσεων μολυσμένων φαρμάκων.</a:t>
            </a:r>
            <a:endParaRPr sz="1000" dirty="0"/>
          </a:p>
        </p:txBody>
      </p:sp>
      <p:pic>
        <p:nvPicPr>
          <p:cNvPr id="1362" name="Google Shape;1362;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3" name="Google Shape;1363;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l-GR" sz="1520" b="1" dirty="0"/>
              <a:t>Άρθρο</a:t>
            </a:r>
            <a:r>
              <a:rPr lang="en" sz="1520" b="1" dirty="0"/>
              <a:t> 6. </a:t>
            </a:r>
            <a:r>
              <a:rPr kumimoji="0" lang="el-GR" sz="1520" b="1" i="0" u="none" strike="noStrike" kern="0" cap="none" spc="0" normalizeH="0" baseline="0" noProof="0" dirty="0">
                <a:ln>
                  <a:noFill/>
                </a:ln>
                <a:solidFill>
                  <a:srgbClr val="000000"/>
                </a:solidFill>
                <a:effectLst/>
                <a:uLnTx/>
                <a:uFillTx/>
                <a:latin typeface="Arial"/>
                <a:cs typeface="Arial"/>
                <a:sym typeface="Arial"/>
              </a:rPr>
              <a:t>Διφθερίτιδα, τέτανος και </a:t>
            </a:r>
            <a:r>
              <a:rPr kumimoji="0" lang="el-GR" sz="1520" b="1" i="0" u="none" strike="noStrike" kern="0" cap="none" spc="0" normalizeH="0" baseline="0" noProof="0" dirty="0" err="1">
                <a:ln>
                  <a:noFill/>
                </a:ln>
                <a:solidFill>
                  <a:srgbClr val="000000"/>
                </a:solidFill>
                <a:effectLst/>
                <a:uLnTx/>
                <a:uFillTx/>
                <a:latin typeface="Arial"/>
                <a:cs typeface="Arial"/>
                <a:sym typeface="Arial"/>
              </a:rPr>
              <a:t>κοκκύτης</a:t>
            </a:r>
            <a:endParaRPr sz="1520" b="1" dirty="0"/>
          </a:p>
        </p:txBody>
      </p:sp>
      <p:sp>
        <p:nvSpPr>
          <p:cNvPr id="1364" name="Google Shape;1364;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1" i="0" u="none" strike="noStrike" cap="none" dirty="0">
                <a:solidFill>
                  <a:schemeClr val="dk1"/>
                </a:solidFill>
                <a:latin typeface="Arial"/>
                <a:ea typeface="Arial"/>
                <a:cs typeface="Arial"/>
                <a:sym typeface="Arial"/>
              </a:rPr>
              <a:t>Τέτανος</a:t>
            </a:r>
            <a:endParaRPr sz="2000" b="1" i="0" u="none" strike="noStrike" cap="none" dirty="0">
              <a:solidFill>
                <a:schemeClr val="dk1"/>
              </a:solidFill>
              <a:latin typeface="Arial"/>
              <a:ea typeface="Arial"/>
              <a:cs typeface="Arial"/>
              <a:sym typeface="Arial"/>
            </a:endParaRPr>
          </a:p>
        </p:txBody>
      </p:sp>
      <p:sp>
        <p:nvSpPr>
          <p:cNvPr id="1365" name="Google Shape;1365;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9"/>
        <p:cNvGrpSpPr/>
        <p:nvPr/>
      </p:nvGrpSpPr>
      <p:grpSpPr>
        <a:xfrm>
          <a:off x="0" y="0"/>
          <a:ext cx="0" cy="0"/>
          <a:chOff x="0" y="0"/>
          <a:chExt cx="0" cy="0"/>
        </a:xfrm>
      </p:grpSpPr>
      <p:sp>
        <p:nvSpPr>
          <p:cNvPr id="1370" name="Google Shape;1370;p134"/>
          <p:cNvSpPr txBox="1">
            <a:spLocks noGrp="1"/>
          </p:cNvSpPr>
          <p:nvPr>
            <p:ph type="body" idx="1"/>
          </p:nvPr>
        </p:nvSpPr>
        <p:spPr>
          <a:xfrm>
            <a:off x="311700" y="9066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000" b="1" dirty="0"/>
              <a:t>Ποιος κινδυνεύει να νοσήσει;  </a:t>
            </a:r>
            <a:r>
              <a:rPr lang="el-GR" sz="1000" dirty="0"/>
              <a:t>Άτομα που χρησιμοποιούν συχνά βελόνες και άτομα που έρχονται συχνά σε επαφή με χώμα. Άτομα με εκτεταμένες πληγές ή εγκαύματα και </a:t>
            </a:r>
            <a:r>
              <a:rPr lang="el-GR" sz="1000" dirty="0" err="1"/>
              <a:t>ανεμβολίαστα</a:t>
            </a:r>
            <a:r>
              <a:rPr lang="el-GR" sz="1000" dirty="0"/>
              <a:t> άτομα διατρέχουν κίνδυνο μόλυνσης από τέτανο. </a:t>
            </a:r>
            <a:endParaRPr lang="es-ES" sz="1000" dirty="0"/>
          </a:p>
          <a:p>
            <a:pPr marL="0" lvl="0" indent="0" algn="l" rtl="0">
              <a:lnSpc>
                <a:spcPct val="115000"/>
              </a:lnSpc>
              <a:spcBef>
                <a:spcPts val="0"/>
              </a:spcBef>
              <a:spcAft>
                <a:spcPts val="0"/>
              </a:spcAft>
              <a:buSzPts val="1800"/>
              <a:buNone/>
            </a:pPr>
            <a:endParaRPr lang="es-ES" sz="1000" dirty="0"/>
          </a:p>
          <a:p>
            <a:pPr marL="0" lvl="0" indent="0" algn="l" rtl="0">
              <a:lnSpc>
                <a:spcPct val="115000"/>
              </a:lnSpc>
              <a:spcBef>
                <a:spcPts val="0"/>
              </a:spcBef>
              <a:spcAft>
                <a:spcPts val="0"/>
              </a:spcAft>
              <a:buSzPts val="1800"/>
              <a:buNone/>
            </a:pPr>
            <a:r>
              <a:rPr lang="el-GR" sz="1000" b="1" dirty="0"/>
              <a:t>Γιατί έχει σημασία στις φυλακές; </a:t>
            </a:r>
            <a:r>
              <a:rPr lang="el-GR" sz="1000" dirty="0"/>
              <a:t>Ο τέτανος μπορεί να εμφανιστεί μέσω της κοινής χρήσης βελόνων, η οποία συμβαίνει συχνά στις φυλακές, ή μέσω μόλυνσης από ανοιχτό τραύμα. Η ένεση φαρμάκων που έχουν αναμειχθεί με χώμα για να προχωρήσουν περισσότερο αποτελεί επίσης πηγή μόλυνσης από τέτανο στις φυλακές.</a:t>
            </a:r>
            <a:r>
              <a:rPr lang="el-GR" sz="1000" b="1" dirty="0"/>
              <a:t> </a:t>
            </a:r>
            <a:endParaRPr lang="es-ES" sz="1000" b="1" dirty="0"/>
          </a:p>
          <a:p>
            <a:pPr marL="0" lvl="0" indent="0" algn="l" rtl="0">
              <a:lnSpc>
                <a:spcPct val="115000"/>
              </a:lnSpc>
              <a:spcBef>
                <a:spcPts val="0"/>
              </a:spcBef>
              <a:spcAft>
                <a:spcPts val="0"/>
              </a:spcAft>
              <a:buSzPts val="1800"/>
              <a:buNone/>
            </a:pPr>
            <a:endParaRPr lang="es-ES" sz="1000" b="1" dirty="0"/>
          </a:p>
          <a:p>
            <a:pPr marL="0" lvl="0" indent="0" algn="l" rtl="0">
              <a:lnSpc>
                <a:spcPct val="115000"/>
              </a:lnSpc>
              <a:spcBef>
                <a:spcPts val="0"/>
              </a:spcBef>
              <a:spcAft>
                <a:spcPts val="0"/>
              </a:spcAft>
              <a:buSzPts val="1800"/>
              <a:buNone/>
            </a:pPr>
            <a:r>
              <a:rPr lang="el-GR" sz="1000" b="1" dirty="0"/>
              <a:t>Ποια εμβόλια υπάρχουν κατά του τετάνου; </a:t>
            </a:r>
            <a:r>
              <a:rPr lang="el-GR" sz="1000" dirty="0"/>
              <a:t>Ο εμβολιασμός κατά του τετάνου γίνεται σχεδόν πάντα σε συνδυασμό με τον εμβολιασμό κατά της διφθερίτιδας. Αυτό οφείλεται στο γεγονός ότι και τα δύο εμβόλια είναι πιο αποτελεσματικά στην πρόληψη της νόσου όταν χορηγούνται μαζί. Μπορεί επίσης να χορηγηθεί στο ίδιο εμβόλιο με την πολιομυελίτιδα, τον </a:t>
            </a:r>
            <a:r>
              <a:rPr lang="el-GR" sz="1000" dirty="0" err="1"/>
              <a:t>κοκκύτη</a:t>
            </a:r>
            <a:r>
              <a:rPr lang="el-GR" sz="1000" dirty="0"/>
              <a:t>, τον </a:t>
            </a:r>
            <a:r>
              <a:rPr lang="el-GR" sz="1000" dirty="0" err="1"/>
              <a:t>αιμόφιλο</a:t>
            </a:r>
            <a:r>
              <a:rPr lang="el-GR" sz="1000" dirty="0"/>
              <a:t> της γρίπης και την ηπατίτιδα Β.</a:t>
            </a:r>
            <a:endParaRPr lang="es-ES" sz="1000" dirty="0"/>
          </a:p>
          <a:p>
            <a:pPr marL="0" lvl="0" indent="0" algn="l" rtl="0">
              <a:lnSpc>
                <a:spcPct val="115000"/>
              </a:lnSpc>
              <a:spcBef>
                <a:spcPts val="0"/>
              </a:spcBef>
              <a:spcAft>
                <a:spcPts val="0"/>
              </a:spcAft>
              <a:buSzPts val="1800"/>
              <a:buNone/>
            </a:pPr>
            <a:endParaRPr lang="es-ES" sz="1000" dirty="0"/>
          </a:p>
          <a:p>
            <a:pPr marL="0" lvl="0" indent="0" algn="l" rtl="0">
              <a:lnSpc>
                <a:spcPct val="115000"/>
              </a:lnSpc>
              <a:spcBef>
                <a:spcPts val="0"/>
              </a:spcBef>
              <a:spcAft>
                <a:spcPts val="0"/>
              </a:spcAft>
              <a:buSzPts val="1800"/>
              <a:buNone/>
            </a:pPr>
            <a:r>
              <a:rPr lang="el-GR" sz="1000" b="1" dirty="0"/>
              <a:t>Πόσο αποτελεσματικό είναι το εμβόλιο; </a:t>
            </a:r>
            <a:r>
              <a:rPr lang="el-GR" sz="1000" dirty="0"/>
              <a:t>Ο εμβολιασμός είναι σχεδόν 100% αποτελεσματικός στην πρόληψη του τετάνου. Απαιτούνται αναμνηστικά εμβόλια για τη διατήρηση της προστασίας έναντι της νόσου του τετάνου. Είναι σημαντικό ότι, εάν ο εμβολιασμός κατά του τετάνου γίνει πολύ σύντομα μετά την επαφή με τα βακτήρια, μπορεί να αποτρέψει σοβαρή ασθένεια. </a:t>
            </a:r>
            <a:endParaRPr lang="es-ES" sz="1000" dirty="0"/>
          </a:p>
          <a:p>
            <a:pPr marL="0" lvl="0" indent="0" algn="l" rtl="0">
              <a:lnSpc>
                <a:spcPct val="115000"/>
              </a:lnSpc>
              <a:spcBef>
                <a:spcPts val="0"/>
              </a:spcBef>
              <a:spcAft>
                <a:spcPts val="0"/>
              </a:spcAft>
              <a:buSzPts val="1800"/>
              <a:buNone/>
            </a:pPr>
            <a:endParaRPr lang="es-ES" sz="1000" dirty="0"/>
          </a:p>
          <a:p>
            <a:pPr marL="0" lvl="0" indent="0" algn="l" rtl="0">
              <a:lnSpc>
                <a:spcPct val="115000"/>
              </a:lnSpc>
              <a:spcBef>
                <a:spcPts val="0"/>
              </a:spcBef>
              <a:spcAft>
                <a:spcPts val="0"/>
              </a:spcAft>
              <a:buSzPts val="1800"/>
              <a:buNone/>
            </a:pPr>
            <a:r>
              <a:rPr lang="el-GR" sz="1000" b="1" dirty="0"/>
              <a:t>Πόσο ασφαλές είναι το εμβόλιο; </a:t>
            </a:r>
            <a:r>
              <a:rPr lang="el-GR" sz="1000" dirty="0"/>
              <a:t>Το εμβόλιο του τετάνου είναι ένα πολύ ασφαλές εμβόλιο. Οι συνήθεις παρενέργειες περιλαμβάνουν πόνο στο σημείο που εισήλθε η βελόνα ή την ανάπτυξη ενός μικρού ανώδυνου εξογκώματος που τελικά εξαφανίζεται. Οι σοβαρές παρενέργειες μπορεί να περιλαμβάνουν σοβαρές αλλεργικές αντιδράσεις, όπως δυσκολία στην αναπνοή, αλλά είναι εξαιρετικά σπάνιες (συνήθως περίπου 1 στις 1.000.000).</a:t>
            </a:r>
            <a:endParaRPr sz="1000" dirty="0"/>
          </a:p>
        </p:txBody>
      </p:sp>
      <p:sp>
        <p:nvSpPr>
          <p:cNvPr id="1371" name="Google Shape;1371;p134"/>
          <p:cNvSpPr/>
          <p:nvPr/>
        </p:nvSpPr>
        <p:spPr>
          <a:xfrm>
            <a:off x="2772300" y="4563000"/>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Ο τέτανος δεν μεταδίδεται από άτομο σε άτομο και μπορεί να επιβιώσει εκτός του σώματος. Αυτό σημαίνει ότι αν θέλετε να προστατευτείτε από τη νόσο, πρέπει να εμβολιαστείτε.</a:t>
            </a:r>
            <a:endParaRPr sz="1000" b="0" i="1" u="none" strike="noStrike" cap="none" dirty="0">
              <a:solidFill>
                <a:srgbClr val="000000"/>
              </a:solidFill>
              <a:latin typeface="Arial"/>
              <a:ea typeface="Arial"/>
              <a:cs typeface="Arial"/>
              <a:sym typeface="Arial"/>
            </a:endParaRPr>
          </a:p>
        </p:txBody>
      </p:sp>
      <p:sp>
        <p:nvSpPr>
          <p:cNvPr id="1372" name="Google Shape;1372;p134"/>
          <p:cNvSpPr/>
          <p:nvPr/>
        </p:nvSpPr>
        <p:spPr>
          <a:xfrm>
            <a:off x="2772300" y="4236824"/>
            <a:ext cx="1479300" cy="326175"/>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b="1" dirty="0"/>
              <a:t>Το γνωρίζατε;</a:t>
            </a:r>
            <a:endParaRPr sz="1400" b="1" i="0" u="none" strike="noStrike" cap="none" dirty="0">
              <a:solidFill>
                <a:srgbClr val="000000"/>
              </a:solidFill>
              <a:latin typeface="Arial"/>
              <a:ea typeface="Arial"/>
              <a:cs typeface="Arial"/>
              <a:sym typeface="Arial"/>
            </a:endParaRPr>
          </a:p>
        </p:txBody>
      </p:sp>
      <p:sp>
        <p:nvSpPr>
          <p:cNvPr id="1373" name="Google Shape;1373;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l-GR" sz="1520" b="1" dirty="0"/>
              <a:t>Άρθρο 6. Διφθερίτιδα, τέτανος και </a:t>
            </a:r>
            <a:r>
              <a:rPr lang="el-GR" sz="1520" b="1" dirty="0" err="1"/>
              <a:t>κοκκύτης</a:t>
            </a:r>
            <a:endParaRPr sz="1520" b="1" dirty="0"/>
          </a:p>
        </p:txBody>
      </p:sp>
      <p:sp>
        <p:nvSpPr>
          <p:cNvPr id="1374" name="Google Shape;1374;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chemeClr val="dk1"/>
                </a:solidFill>
                <a:latin typeface="Arial"/>
                <a:ea typeface="Arial"/>
                <a:cs typeface="Arial"/>
                <a:sym typeface="Arial"/>
              </a:rPr>
              <a:t>Τέτανος</a:t>
            </a:r>
            <a:endParaRPr sz="2000" b="1" i="0" u="none" strike="noStrike" cap="none" dirty="0">
              <a:solidFill>
                <a:schemeClr val="dk1"/>
              </a:solidFill>
              <a:latin typeface="Arial"/>
              <a:ea typeface="Arial"/>
              <a:cs typeface="Arial"/>
              <a:sym typeface="Arial"/>
            </a:endParaRPr>
          </a:p>
        </p:txBody>
      </p:sp>
      <p:sp>
        <p:nvSpPr>
          <p:cNvPr id="1375" name="Google Shape;1375;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7.</a:t>
            </a:r>
            <a:r>
              <a:rPr lang="en" dirty="0"/>
              <a:t> </a:t>
            </a:r>
            <a:r>
              <a:rPr lang="el-GR" b="1" dirty="0"/>
              <a:t>Πολιομυελίτιδα</a:t>
            </a:r>
            <a:endParaRPr b="1" dirty="0"/>
          </a:p>
          <a:p>
            <a:pPr marL="0" lvl="0" indent="0" algn="l" rtl="0">
              <a:lnSpc>
                <a:spcPct val="100000"/>
              </a:lnSpc>
              <a:spcBef>
                <a:spcPts val="0"/>
              </a:spcBef>
              <a:spcAft>
                <a:spcPts val="0"/>
              </a:spcAft>
              <a:buSzPct val="111111"/>
              <a:buNone/>
            </a:pPr>
            <a:endParaRPr dirty="0"/>
          </a:p>
        </p:txBody>
      </p:sp>
      <p:sp>
        <p:nvSpPr>
          <p:cNvPr id="1381" name="Google Shape;1381;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dirty="0"/>
              <a:t>Η πολιομυελίτιδα είναι γνωστή εδώ και χιλιάδες χρόνια, ωστόσο τα κρούσματα της νόσου άρχισαν να αυξάνονται γύρω στα τέλη της δεκαετίας του 1800. Μέχρι τη δεκαετία του 1950, χώρες όπως το Ηνωμένο Βασίλειο ανέφεραν χιλιάδες περιπτώσεις παιδιών που είχαν παραλύσει εξαιτίας της πολιομυελίτιδας και εκατοντάδες θανάτους από την ασθένεια. Το αποτέλεσμα ήταν καταστροφικό- όπως θα δούμε τώρα, η πολιομυελίτιδα είναι μια ασθένεια που πλήττει κυρίως τα παιδιά και μπορεί να τους αφήσει επιπλοκές που διαρκούν όλη τους τη ζωή. </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dirty="0"/>
              <a:t>Ο εμβολιασμός κατά της πολιομυελίτιδας υπήρξε πολύ αποτελεσματικός και μείωσε σημαντικά τη συχνότητα εμφάνισης της νόσου. Ωστόσο, σε πολλές χώρες, η πολιομυελίτιδα εξακολουθεί να υπάρχει στο περιβάλλον (όπως στις πηγές νερού) και έτσι η συνεχής προστασία μέσω του εμβολιασμού είναι το κλειδί για να σταματήσει η ασθένεια αυτή να επικρατήσει ξανά.</a:t>
            </a:r>
            <a:endParaRPr sz="1100" dirty="0"/>
          </a:p>
        </p:txBody>
      </p:sp>
      <p:sp>
        <p:nvSpPr>
          <p:cNvPr id="1382" name="Google Shape;1382;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6"/>
        <p:cNvGrpSpPr/>
        <p:nvPr/>
      </p:nvGrpSpPr>
      <p:grpSpPr>
        <a:xfrm>
          <a:off x="0" y="0"/>
          <a:ext cx="0" cy="0"/>
          <a:chOff x="0" y="0"/>
          <a:chExt cx="0" cy="0"/>
        </a:xfrm>
      </p:grpSpPr>
      <p:sp>
        <p:nvSpPr>
          <p:cNvPr id="1387" name="Google Shape;1387;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a:t>
            </a:r>
            <a:r>
              <a:rPr lang="en" b="1" dirty="0"/>
              <a:t> 7.</a:t>
            </a:r>
            <a:r>
              <a:rPr lang="en" dirty="0"/>
              <a:t> </a:t>
            </a:r>
            <a:r>
              <a:rPr kumimoji="0" lang="el-GR" sz="2800" b="1" i="0" u="none" strike="noStrike" kern="0" cap="none" spc="0" normalizeH="0" baseline="0" noProof="0" dirty="0">
                <a:ln>
                  <a:noFill/>
                </a:ln>
                <a:solidFill>
                  <a:srgbClr val="000000"/>
                </a:solidFill>
                <a:effectLst/>
                <a:uLnTx/>
                <a:uFillTx/>
                <a:latin typeface="Arial"/>
                <a:cs typeface="Arial"/>
                <a:sym typeface="Arial"/>
              </a:rPr>
              <a:t>Πολιομυελίτιδα</a:t>
            </a:r>
            <a:endParaRPr b="1" dirty="0"/>
          </a:p>
          <a:p>
            <a:pPr marL="0" lvl="0" indent="0" algn="l" rtl="0">
              <a:lnSpc>
                <a:spcPct val="100000"/>
              </a:lnSpc>
              <a:spcBef>
                <a:spcPts val="0"/>
              </a:spcBef>
              <a:spcAft>
                <a:spcPts val="0"/>
              </a:spcAft>
              <a:buSzPct val="111111"/>
              <a:buNone/>
            </a:pPr>
            <a:endParaRPr dirty="0"/>
          </a:p>
        </p:txBody>
      </p:sp>
      <p:sp>
        <p:nvSpPr>
          <p:cNvPr id="1388" name="Google Shape;1388;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t>Ασθένεια: </a:t>
            </a:r>
            <a:r>
              <a:rPr lang="el-GR" sz="1100" dirty="0"/>
              <a:t>Πολιομυελίτιδα</a:t>
            </a:r>
          </a:p>
          <a:p>
            <a:pPr marL="0" lvl="0" indent="0" algn="l" rtl="0">
              <a:lnSpc>
                <a:spcPct val="115000"/>
              </a:lnSpc>
              <a:spcBef>
                <a:spcPts val="0"/>
              </a:spcBef>
              <a:spcAft>
                <a:spcPts val="0"/>
              </a:spcAft>
              <a:buSzPts val="1800"/>
              <a:buNone/>
            </a:pPr>
            <a:r>
              <a:rPr lang="el-GR" sz="1100" b="1" dirty="0"/>
              <a:t>Τι την προκαλεί; </a:t>
            </a:r>
            <a:r>
              <a:rPr lang="el-GR" sz="1100" dirty="0"/>
              <a:t>Ένας ιός που ονομάζεται </a:t>
            </a:r>
            <a:r>
              <a:rPr lang="el-GR" sz="1100" dirty="0" err="1"/>
              <a:t>πολιοϊός</a:t>
            </a:r>
            <a:r>
              <a:rPr lang="el-GR" sz="1100" dirty="0"/>
              <a:t>.</a:t>
            </a:r>
          </a:p>
          <a:p>
            <a:pPr marL="0" lvl="0" indent="0" algn="l" rtl="0">
              <a:lnSpc>
                <a:spcPct val="115000"/>
              </a:lnSpc>
              <a:spcBef>
                <a:spcPts val="0"/>
              </a:spcBef>
              <a:spcAft>
                <a:spcPts val="0"/>
              </a:spcAft>
              <a:buSzPts val="1800"/>
              <a:buNone/>
            </a:pPr>
            <a:r>
              <a:rPr lang="el-GR" sz="1100" b="1" dirty="0"/>
              <a:t>Πώς αισθάνεται; </a:t>
            </a:r>
            <a:r>
              <a:rPr lang="el-GR" sz="1100" dirty="0"/>
              <a:t>Περίπου το 70% των ατόμων που έχουν μολυνθεί δεν έχουν συμπτώματα. Για το 30% που έχουν, τα αρχικά συμπτώματα είναι υψηλός πυρετός, υπερβολική κόπωση, πονοκέφαλοι, εμετός, δύσκαμπτος αυχένας και μυϊκός πόνος.</a:t>
            </a:r>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Ένας στους 200 ανθρώπους που έχουν μολυνθεί από πολιομυελίτιδα παραλύει αμετάκλητα (συνήθως στα πόδια). Μεταξύ αυτών που παραλύουν, το 5-10% πεθαίνουν όταν παραλύουν οι αναπνευστικοί τους μύες.</a:t>
            </a:r>
          </a:p>
          <a:p>
            <a:pPr marL="0" lvl="0" indent="0" algn="l" rtl="0">
              <a:lnSpc>
                <a:spcPct val="115000"/>
              </a:lnSpc>
              <a:spcBef>
                <a:spcPts val="0"/>
              </a:spcBef>
              <a:spcAft>
                <a:spcPts val="0"/>
              </a:spcAft>
              <a:buSzPts val="1800"/>
              <a:buNone/>
            </a:pPr>
            <a:r>
              <a:rPr lang="el-GR" sz="1100" b="1" dirty="0"/>
              <a:t>Πώς εξαπλώνεται; </a:t>
            </a:r>
            <a:r>
              <a:rPr lang="el-GR" sz="1100" dirty="0"/>
              <a:t>Η πολιομυελίτιδα μεταδίδεται συνήθως μέσω της επαφής με τα κόπρανα (κακά) ενός μολυσμένου ατόμου. Μπορεί επίσης να μεταδοθεί μέσω σταγονιδίων από φτέρνισμα ή βήχα μολυσμένου ατόμου, αν και αυτό είναι λιγότερο συχνό. Τα άτομα που έχουν μολυνθεί μπορούν να μεταδώσουν τη νόσο για έως και έξι εβδομάδες, ακόμη και αν δεν φαίνονται να είναι άρρωστα ή να παρουσιάζουν συμπτώματα.</a:t>
            </a:r>
            <a:endParaRPr sz="1000" dirty="0"/>
          </a:p>
        </p:txBody>
      </p:sp>
      <p:pic>
        <p:nvPicPr>
          <p:cNvPr id="1389" name="Google Shape;1389;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0" name="Google Shape;1390;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1" name="Google Shape;1391;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2" name="Google Shape;1392;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6"/>
        <p:cNvGrpSpPr/>
        <p:nvPr/>
      </p:nvGrpSpPr>
      <p:grpSpPr>
        <a:xfrm>
          <a:off x="0" y="0"/>
          <a:ext cx="0" cy="0"/>
          <a:chOff x="0" y="0"/>
          <a:chExt cx="0" cy="0"/>
        </a:xfrm>
      </p:grpSpPr>
      <p:sp>
        <p:nvSpPr>
          <p:cNvPr id="1397" name="Google Shape;1397;p137"/>
          <p:cNvSpPr txBox="1">
            <a:spLocks noGrp="1"/>
          </p:cNvSpPr>
          <p:nvPr>
            <p:ph type="body" idx="1"/>
          </p:nvPr>
        </p:nvSpPr>
        <p:spPr>
          <a:xfrm>
            <a:off x="311700" y="8485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Η πολιομυελίτιδα προσβάλλει κυρίως παιδιά κάτω των 5 ετών. Ωστόσο, οποιοσδήποτε οποιασδήποτε ηλικίας που δεν έχει εμβολιαστεί μπορεί να προσβληθεί από τη νόσο.</a:t>
            </a:r>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Οι στενοί χώροι διαβίωσης και τα ανεπαρκή μέτρα υγιεινής στις φυλακές αυξάνουν την εξάπλωση της πολιομυελίτιδας. </a:t>
            </a:r>
          </a:p>
          <a:p>
            <a:pPr marL="0" lvl="0" indent="0" algn="l" rtl="0">
              <a:lnSpc>
                <a:spcPct val="115000"/>
              </a:lnSpc>
              <a:spcBef>
                <a:spcPts val="0"/>
              </a:spcBef>
              <a:spcAft>
                <a:spcPts val="0"/>
              </a:spcAft>
              <a:buSzPts val="1800"/>
              <a:buNone/>
            </a:pPr>
            <a:r>
              <a:rPr lang="el-GR" sz="1100" b="1" dirty="0"/>
              <a:t>Ποια εμβόλια υπάρχουν κατά της πολιομυελίτιδας; </a:t>
            </a:r>
            <a:r>
              <a:rPr lang="el-GR" sz="1100" dirty="0"/>
              <a:t>Υπάρχουν δύο εμβόλια κατά της πολιομυελίτιδας, τα οποία ονομάζονται </a:t>
            </a:r>
            <a:r>
              <a:rPr lang="el-GR" sz="1100" dirty="0" err="1"/>
              <a:t>IPV</a:t>
            </a:r>
            <a:r>
              <a:rPr lang="el-GR" sz="1100" dirty="0"/>
              <a:t> και </a:t>
            </a:r>
            <a:r>
              <a:rPr lang="el-GR" sz="1100" dirty="0" err="1"/>
              <a:t>OPV</a:t>
            </a:r>
            <a:r>
              <a:rPr lang="el-GR" sz="1100" dirty="0"/>
              <a:t>. Και τα δύο προστατεύουν από την πολιομυελίτιδα. Το </a:t>
            </a:r>
            <a:r>
              <a:rPr lang="el-GR" sz="1100" dirty="0" err="1"/>
              <a:t>IPV</a:t>
            </a:r>
            <a:r>
              <a:rPr lang="el-GR" sz="1100" dirty="0"/>
              <a:t> χορηγείται ως ένεση, ενώ το </a:t>
            </a:r>
            <a:r>
              <a:rPr lang="el-GR" sz="1100" dirty="0" err="1"/>
              <a:t>OPV</a:t>
            </a:r>
            <a:r>
              <a:rPr lang="el-GR" sz="1100" dirty="0"/>
              <a:t> χορηγείται ως σταγόνα στη γλώσσα. </a:t>
            </a:r>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Τρεις δόσεις εμβολιασμού είναι κατά 99% αποτελεσματικές στην πρόληψη της πολιομυελίτιδας. Απαιτούνται αναμνηστικές δόσεις για να διατηρηθεί η προστασία κατά της πολιομυελίτιδας.</a:t>
            </a:r>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Και τα δύο εμβόλια κατά της πολιομυελίτιδας θεωρούνται ασφαλή. Οι συνήθεις παρενέργειες περιλαμβάνουν πόνο στο σημείο που εισήλθε η βελόνα. Δεν έχουν αναφερθεί σοβαρές παρενέργειες από το εμβόλιο </a:t>
            </a:r>
            <a:r>
              <a:rPr lang="el-GR" sz="1100" dirty="0" err="1"/>
              <a:t>IPV</a:t>
            </a:r>
            <a:r>
              <a:rPr lang="el-GR" sz="1100" dirty="0"/>
              <a:t>, εκτός από τον κίνδυνο σοβαρής αλλεργικής αντίδρασης (αναφυλαξία), η οποία είναι απίστευτα σπάνια (υπολογίζεται περίπου μία στο εκατομμύριο).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800" dirty="0"/>
              <a:t>*** Το </a:t>
            </a:r>
            <a:r>
              <a:rPr lang="el-GR" sz="800" dirty="0" err="1"/>
              <a:t>OPV</a:t>
            </a:r>
            <a:r>
              <a:rPr lang="el-GR" sz="800" dirty="0"/>
              <a:t> είναι εμβόλιο που παρασκευάζεται με την αποδυνάμωση του ιού της πολιομυελίτιδας ώστε να μην μπορεί να προκαλέσει ασθένεια. Ωστόσο, σε ορισμένες πολύ σπάνιες περιπτώσεις, ο ιός μπορεί να αλλάξει ξανά και να είναι σε θέση να προκαλέσει ασθένεια. Αυτό συνήθως δεν επηρεάζει το άτομο που έχει λάβει το εμβόλιο - εξακολουθεί να προστατεύεται από την πολιομυελίτιδα και συνήθως δεν νοσεί. Ωστόσο, το άτομο αυτό μπορεί να αποβάλει τον ενεργό πλέον ιό της πολιομυελίτιδας στα κόπρανά του. Αυτό σημαίνει ότι εάν </a:t>
            </a:r>
            <a:r>
              <a:rPr lang="el-GR" sz="800" dirty="0" err="1"/>
              <a:t>ανεμβολίαστα</a:t>
            </a:r>
            <a:r>
              <a:rPr lang="el-GR" sz="800" dirty="0"/>
              <a:t> άτομα έρθουν σε επαφή με τα κόπρανα αυτού του ατόμου, μπορεί να μολυνθούν από πολιομυελίτιδα. ***</a:t>
            </a:r>
            <a:r>
              <a:rPr lang="el-GR" sz="800" dirty="0" err="1"/>
              <a:t>Translated</a:t>
            </a:r>
            <a:r>
              <a:rPr lang="el-GR" sz="800" dirty="0"/>
              <a:t> </a:t>
            </a:r>
            <a:r>
              <a:rPr lang="el-GR" sz="800" dirty="0" err="1"/>
              <a:t>with</a:t>
            </a:r>
            <a:r>
              <a:rPr lang="el-GR" sz="800" dirty="0"/>
              <a:t> </a:t>
            </a:r>
            <a:r>
              <a:rPr lang="el-GR" sz="800" dirty="0" err="1"/>
              <a:t>DeepL.com</a:t>
            </a:r>
            <a:r>
              <a:rPr lang="el-GR" sz="800" dirty="0"/>
              <a:t> (</a:t>
            </a:r>
            <a:r>
              <a:rPr lang="el-GR" sz="800" dirty="0" err="1"/>
              <a:t>free</a:t>
            </a:r>
            <a:r>
              <a:rPr lang="el-GR" sz="800" dirty="0"/>
              <a:t> </a:t>
            </a:r>
            <a:r>
              <a:rPr lang="el-GR" sz="800" dirty="0" err="1"/>
              <a:t>version</a:t>
            </a:r>
            <a:r>
              <a:rPr lang="el-GR" sz="800" dirty="0"/>
              <a:t>)</a:t>
            </a:r>
            <a:endParaRPr sz="800" dirty="0"/>
          </a:p>
        </p:txBody>
      </p:sp>
      <p:sp>
        <p:nvSpPr>
          <p:cNvPr id="1398" name="Google Shape;1398;p137"/>
          <p:cNvSpPr/>
          <p:nvPr/>
        </p:nvSpPr>
        <p:spPr>
          <a:xfrm>
            <a:off x="2772300" y="4555674"/>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900" b="0" i="1" u="none" strike="noStrike" cap="none" dirty="0">
                <a:solidFill>
                  <a:srgbClr val="000000"/>
                </a:solidFill>
                <a:latin typeface="Arial"/>
                <a:ea typeface="Arial"/>
                <a:cs typeface="Arial"/>
                <a:sym typeface="Arial"/>
              </a:rPr>
              <a:t>Η πολιομυελίτιδα ήταν ευρέως διαδεδομένη στο πρώτο μισό της δεκαετίας του 1900. Πολλοί διάσημοι άνθρωποι, όπως ο πρόεδρος των ΗΠΑ </a:t>
            </a:r>
            <a:r>
              <a:rPr lang="el-GR" sz="900" b="0" i="1" u="none" strike="noStrike" cap="none" dirty="0" err="1">
                <a:solidFill>
                  <a:srgbClr val="000000"/>
                </a:solidFill>
                <a:latin typeface="Arial"/>
                <a:ea typeface="Arial"/>
                <a:cs typeface="Arial"/>
                <a:sym typeface="Arial"/>
              </a:rPr>
              <a:t>Φραγκλίνος</a:t>
            </a:r>
            <a:r>
              <a:rPr lang="el-GR" sz="900" b="0" i="1" u="none" strike="noStrike" cap="none" dirty="0">
                <a:solidFill>
                  <a:srgbClr val="000000"/>
                </a:solidFill>
                <a:latin typeface="Arial"/>
                <a:ea typeface="Arial"/>
                <a:cs typeface="Arial"/>
                <a:sym typeface="Arial"/>
              </a:rPr>
              <a:t> Ρούσβελτ, η ζωγράφος </a:t>
            </a:r>
            <a:r>
              <a:rPr lang="el-GR" sz="900" b="0" i="1" u="none" strike="noStrike" cap="none" dirty="0" err="1">
                <a:solidFill>
                  <a:srgbClr val="000000"/>
                </a:solidFill>
                <a:latin typeface="Arial"/>
                <a:ea typeface="Arial"/>
                <a:cs typeface="Arial"/>
                <a:sym typeface="Arial"/>
              </a:rPr>
              <a:t>Φρίντα</a:t>
            </a:r>
            <a:r>
              <a:rPr lang="el-GR" sz="900" b="0" i="1" u="none" strike="noStrike" cap="none" dirty="0">
                <a:solidFill>
                  <a:srgbClr val="000000"/>
                </a:solidFill>
                <a:latin typeface="Arial"/>
                <a:ea typeface="Arial"/>
                <a:cs typeface="Arial"/>
                <a:sym typeface="Arial"/>
              </a:rPr>
              <a:t> Κάλο ή η τραγουδίστρια Τζόνι Μίτσελ, έπασχαν από πολιομυελίτιδα και είχαν επιπλοκές σε όλη τους τη ζωή.</a:t>
            </a:r>
            <a:endParaRPr sz="900" b="0" i="1" u="none" strike="noStrike" cap="none" dirty="0">
              <a:solidFill>
                <a:srgbClr val="000000"/>
              </a:solidFill>
              <a:latin typeface="Arial"/>
              <a:ea typeface="Arial"/>
              <a:cs typeface="Arial"/>
              <a:sym typeface="Arial"/>
            </a:endParaRPr>
          </a:p>
        </p:txBody>
      </p:sp>
      <p:sp>
        <p:nvSpPr>
          <p:cNvPr id="1399" name="Google Shape;1399;p137"/>
          <p:cNvSpPr/>
          <p:nvPr/>
        </p:nvSpPr>
        <p:spPr>
          <a:xfrm>
            <a:off x="2772300" y="4343399"/>
            <a:ext cx="1335776" cy="212275"/>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900" b="1" i="0" u="none" strike="noStrike" cap="none" dirty="0">
                <a:solidFill>
                  <a:srgbClr val="000000"/>
                </a:solidFill>
                <a:latin typeface="Arial"/>
                <a:ea typeface="Arial"/>
                <a:cs typeface="Arial"/>
                <a:sym typeface="Arial"/>
              </a:rPr>
              <a:t>Το γνωρίζατε;</a:t>
            </a:r>
            <a:endParaRPr sz="900" b="1" i="0" u="none" strike="noStrike" cap="none" dirty="0">
              <a:solidFill>
                <a:srgbClr val="000000"/>
              </a:solidFill>
              <a:latin typeface="Arial"/>
              <a:ea typeface="Arial"/>
              <a:cs typeface="Arial"/>
              <a:sym typeface="Arial"/>
            </a:endParaRPr>
          </a:p>
        </p:txBody>
      </p:sp>
      <p:sp>
        <p:nvSpPr>
          <p:cNvPr id="1400" name="Google Shape;1400;p137"/>
          <p:cNvSpPr txBox="1"/>
          <p:nvPr/>
        </p:nvSpPr>
        <p:spPr>
          <a:xfrm>
            <a:off x="-28650" y="448325"/>
            <a:ext cx="914400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l-GR" sz="2000" b="1" i="0" u="none" strike="noStrike" cap="none" dirty="0">
                <a:solidFill>
                  <a:schemeClr val="dk1"/>
                </a:solidFill>
                <a:latin typeface="Arial"/>
                <a:ea typeface="Arial"/>
                <a:cs typeface="Arial"/>
                <a:sym typeface="Arial"/>
              </a:rPr>
              <a:t>Άρθρο</a:t>
            </a:r>
            <a:r>
              <a:rPr lang="en" sz="2000" b="1" i="0" u="none" strike="noStrike" cap="none" dirty="0">
                <a:solidFill>
                  <a:schemeClr val="dk1"/>
                </a:solidFill>
                <a:latin typeface="Arial"/>
                <a:ea typeface="Arial"/>
                <a:cs typeface="Arial"/>
                <a:sym typeface="Arial"/>
              </a:rPr>
              <a:t> 7.</a:t>
            </a:r>
            <a:r>
              <a:rPr lang="en" sz="2000" b="0" i="0" u="none" strike="noStrike" cap="none" dirty="0">
                <a:solidFill>
                  <a:schemeClr val="dk1"/>
                </a:solidFill>
                <a:latin typeface="Arial"/>
                <a:ea typeface="Arial"/>
                <a:cs typeface="Arial"/>
                <a:sym typeface="Arial"/>
              </a:rPr>
              <a:t> </a:t>
            </a:r>
            <a:r>
              <a:rPr kumimoji="0" lang="el-GR" sz="2000" b="1" i="0" u="none" strike="noStrike" kern="0" cap="none" spc="0" normalizeH="0" baseline="0" noProof="0" dirty="0">
                <a:ln>
                  <a:noFill/>
                </a:ln>
                <a:solidFill>
                  <a:srgbClr val="000000"/>
                </a:solidFill>
                <a:effectLst/>
                <a:uLnTx/>
                <a:uFillTx/>
                <a:latin typeface="Arial"/>
                <a:cs typeface="Arial"/>
                <a:sym typeface="Arial"/>
              </a:rPr>
              <a:t>Πολιομυελίτιδα</a:t>
            </a:r>
            <a:endParaRPr sz="2000" b="1" i="0" u="none" strike="noStrike" cap="none" dirty="0">
              <a:solidFill>
                <a:schemeClr val="dk1"/>
              </a:solidFill>
              <a:latin typeface="Arial"/>
              <a:ea typeface="Arial"/>
              <a:cs typeface="Arial"/>
              <a:sym typeface="Arial"/>
            </a:endParaRPr>
          </a:p>
        </p:txBody>
      </p:sp>
      <p:sp>
        <p:nvSpPr>
          <p:cNvPr id="1401" name="Google Shape;1401;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5"/>
        <p:cNvGrpSpPr/>
        <p:nvPr/>
      </p:nvGrpSpPr>
      <p:grpSpPr>
        <a:xfrm>
          <a:off x="0" y="0"/>
          <a:ext cx="0" cy="0"/>
          <a:chOff x="0" y="0"/>
          <a:chExt cx="0" cy="0"/>
        </a:xfrm>
      </p:grpSpPr>
      <p:sp>
        <p:nvSpPr>
          <p:cNvPr id="1406" name="Google Shape;1406;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dirty="0"/>
              <a:t>Η διεισδυτική </a:t>
            </a:r>
            <a:r>
              <a:rPr lang="el-GR" sz="1100" dirty="0" err="1"/>
              <a:t>πνευμονιοκοκκική</a:t>
            </a:r>
            <a:r>
              <a:rPr lang="el-GR" sz="1100" dirty="0"/>
              <a:t> νόσος προκαλείται από μια ομάδα άνω των 90 βακτηρίων. </a:t>
            </a:r>
            <a:endParaRPr lang="es-ES" sz="1100" dirty="0"/>
          </a:p>
          <a:p>
            <a:pPr marL="0" lvl="0" indent="0" algn="l" rtl="0">
              <a:lnSpc>
                <a:spcPct val="115000"/>
              </a:lnSpc>
              <a:spcBef>
                <a:spcPts val="0"/>
              </a:spcBef>
              <a:spcAft>
                <a:spcPts val="0"/>
              </a:spcAft>
              <a:buSzPts val="1800"/>
              <a:buNone/>
            </a:pPr>
            <a:endParaRPr lang="es-ES" sz="1100" dirty="0"/>
          </a:p>
          <a:p>
            <a:pPr marL="0" lvl="0" indent="0" algn="l" rtl="0">
              <a:lnSpc>
                <a:spcPct val="115000"/>
              </a:lnSpc>
              <a:spcBef>
                <a:spcPts val="0"/>
              </a:spcBef>
              <a:spcAft>
                <a:spcPts val="0"/>
              </a:spcAft>
              <a:buSzPts val="1800"/>
              <a:buNone/>
            </a:pPr>
            <a:r>
              <a:rPr lang="el-GR" sz="1100" dirty="0"/>
              <a:t>Προσβάλλει γενικά τους πολύ νέους και τους ηλικιωμένους ενήλικες. Ο εμβολιασμός κατά της </a:t>
            </a:r>
            <a:r>
              <a:rPr lang="el-GR" sz="1100" dirty="0" err="1"/>
              <a:t>πνευμονιοκοκκικής</a:t>
            </a:r>
            <a:r>
              <a:rPr lang="el-GR" sz="1100" dirty="0"/>
              <a:t> νόσου έχει εισαχθεί μόλις πρόσφατα (από τα μέσα της δεκαετίας του 2000), οπότε είναι πιθανό πολλοί άνθρωποι να μην έχουν λάβει ή να μην έχουν λάβει αυτό το εμβόλιο. Επειδή διαφορετικοί τύποι βακτηρίων προσβάλλουν διαφορετικές ηλικιακές ομάδες, τα εμβόλια που χορηγούνται στα παιδιά είναι διαφορετικά από εκείνα που χορηγούνται στους ηλικιωμένους ενήλικες. Ως εκ τούτου, είναι σημαντικό οι άνθρωποι να λαμβάνουν το σωστό </a:t>
            </a:r>
            <a:r>
              <a:rPr lang="el-GR" sz="1100" dirty="0" err="1"/>
              <a:t>πνευμονιοκοκκικό</a:t>
            </a:r>
            <a:r>
              <a:rPr lang="el-GR" sz="1100" dirty="0"/>
              <a:t> εμβόλιο που συνιστάται για την ηλικία τους. </a:t>
            </a:r>
            <a:endParaRPr lang="es-ES" sz="1100" dirty="0"/>
          </a:p>
          <a:p>
            <a:pPr marL="0" lvl="0" indent="0" algn="l" rtl="0">
              <a:lnSpc>
                <a:spcPct val="115000"/>
              </a:lnSpc>
              <a:spcBef>
                <a:spcPts val="0"/>
              </a:spcBef>
              <a:spcAft>
                <a:spcPts val="0"/>
              </a:spcAft>
              <a:buSzPts val="1800"/>
              <a:buNone/>
            </a:pPr>
            <a:endParaRPr lang="es-ES" sz="1100" dirty="0"/>
          </a:p>
          <a:p>
            <a:pPr marL="0" lvl="0" indent="0" algn="l" rtl="0">
              <a:lnSpc>
                <a:spcPct val="115000"/>
              </a:lnSpc>
              <a:spcBef>
                <a:spcPts val="0"/>
              </a:spcBef>
              <a:spcAft>
                <a:spcPts val="0"/>
              </a:spcAft>
              <a:buSzPts val="1800"/>
              <a:buNone/>
            </a:pPr>
            <a:r>
              <a:rPr lang="el-GR" sz="1100" dirty="0"/>
              <a:t>Στις φυλακές είναι πιθανό να εμφανιστούν κρούσματα </a:t>
            </a:r>
            <a:r>
              <a:rPr lang="el-GR" sz="1100" dirty="0" err="1"/>
              <a:t>πνευμονιοκοκκικής</a:t>
            </a:r>
            <a:r>
              <a:rPr lang="el-GR" sz="1100" dirty="0"/>
              <a:t> νόσου επειδή οι άνθρωποι ζουν σε συνθήκες συνωστισμού, πολλές φορές χωρίς κατάλληλο εξαερισμό, πράγμα που σημαίνει ότι τα βακτήρια μπορούν εύκολα να εξαπλωθούν μέσω του αέρα ή των κοινόχρηστων επιφανειών. Οι άνθρωποι που ζουν σε φυλακές μπορεί επίσης να διατρέχουν υψηλότερο κίνδυνο σοβαρών επιπλοκών από την </a:t>
            </a:r>
            <a:r>
              <a:rPr lang="el-GR" sz="1100" dirty="0" err="1"/>
              <a:t>πνευμονιοκοκκική</a:t>
            </a:r>
            <a:r>
              <a:rPr lang="el-GR" sz="1100" dirty="0"/>
              <a:t> λοίμωξη, ιδίως εάν έχουν υποκείμενες παθήσεις.</a:t>
            </a:r>
            <a:endParaRPr sz="1100" dirty="0"/>
          </a:p>
        </p:txBody>
      </p:sp>
      <p:sp>
        <p:nvSpPr>
          <p:cNvPr id="1407" name="Google Shape;140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8. </a:t>
            </a:r>
            <a:r>
              <a:rPr lang="el-GR" b="1" dirty="0" err="1"/>
              <a:t>Πνευμονιοκοκκική</a:t>
            </a:r>
            <a:r>
              <a:rPr lang="el-GR" b="1" dirty="0"/>
              <a:t> νόσος</a:t>
            </a:r>
            <a:endParaRPr dirty="0"/>
          </a:p>
        </p:txBody>
      </p:sp>
      <p:sp>
        <p:nvSpPr>
          <p:cNvPr id="1408" name="Google Shape;1408;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12"/>
        <p:cNvGrpSpPr/>
        <p:nvPr/>
      </p:nvGrpSpPr>
      <p:grpSpPr>
        <a:xfrm>
          <a:off x="0" y="0"/>
          <a:ext cx="0" cy="0"/>
          <a:chOff x="0" y="0"/>
          <a:chExt cx="0" cy="0"/>
        </a:xfrm>
      </p:grpSpPr>
      <p:sp>
        <p:nvSpPr>
          <p:cNvPr id="1413" name="Google Shape;1413;p139"/>
          <p:cNvSpPr txBox="1">
            <a:spLocks noGrp="1"/>
          </p:cNvSpPr>
          <p:nvPr>
            <p:ph type="body" idx="1"/>
          </p:nvPr>
        </p:nvSpPr>
        <p:spPr>
          <a:xfrm>
            <a:off x="311700" y="2430866"/>
            <a:ext cx="8637319" cy="260505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ct val="211143"/>
              <a:buNone/>
            </a:pPr>
            <a:r>
              <a:rPr lang="el-GR" sz="900" b="1" dirty="0"/>
              <a:t>Ασθένεια: </a:t>
            </a:r>
            <a:r>
              <a:rPr lang="el-GR" sz="900" dirty="0" err="1"/>
              <a:t>Πνευμονιοκοκκική</a:t>
            </a:r>
            <a:r>
              <a:rPr lang="el-GR" sz="900" dirty="0"/>
              <a:t> νόσος. Μπορεί να εκδηλωθεί ως πνευμονία, μηνιγγίτιδα, δηλητηρίαση του αίματος ή λοίμωξη του αυτιού.</a:t>
            </a:r>
          </a:p>
          <a:p>
            <a:pPr marL="0" lvl="0" indent="0" algn="l" rtl="0">
              <a:lnSpc>
                <a:spcPct val="115000"/>
              </a:lnSpc>
              <a:spcBef>
                <a:spcPts val="0"/>
              </a:spcBef>
              <a:spcAft>
                <a:spcPts val="0"/>
              </a:spcAft>
              <a:buSzPct val="211143"/>
              <a:buNone/>
            </a:pPr>
            <a:endParaRPr lang="el-GR" sz="900" b="1" dirty="0"/>
          </a:p>
          <a:p>
            <a:pPr marL="0" lvl="0" indent="0" algn="l" rtl="0">
              <a:lnSpc>
                <a:spcPct val="115000"/>
              </a:lnSpc>
              <a:spcBef>
                <a:spcPts val="0"/>
              </a:spcBef>
              <a:spcAft>
                <a:spcPts val="0"/>
              </a:spcAft>
              <a:buSzPct val="211143"/>
              <a:buNone/>
            </a:pPr>
            <a:r>
              <a:rPr lang="el-GR" sz="900" b="1" dirty="0"/>
              <a:t>Τι την προκαλεί; </a:t>
            </a:r>
            <a:r>
              <a:rPr lang="el-GR" sz="900" dirty="0"/>
              <a:t>Μια ομάδα βακτηρίων που ονομάζεται </a:t>
            </a:r>
            <a:r>
              <a:rPr lang="el-GR" sz="900" dirty="0" err="1"/>
              <a:t>Streptococcus</a:t>
            </a:r>
            <a:r>
              <a:rPr lang="el-GR" sz="900" dirty="0"/>
              <a:t> </a:t>
            </a:r>
            <a:r>
              <a:rPr lang="el-GR" sz="900" dirty="0" err="1"/>
              <a:t>pneumoniae</a:t>
            </a:r>
            <a:r>
              <a:rPr lang="el-GR" sz="900" dirty="0"/>
              <a:t>.</a:t>
            </a:r>
          </a:p>
          <a:p>
            <a:pPr marL="0" lvl="0" indent="0" algn="l" rtl="0">
              <a:lnSpc>
                <a:spcPct val="115000"/>
              </a:lnSpc>
              <a:spcBef>
                <a:spcPts val="0"/>
              </a:spcBef>
              <a:spcAft>
                <a:spcPts val="0"/>
              </a:spcAft>
              <a:buSzPct val="211143"/>
              <a:buNone/>
            </a:pPr>
            <a:endParaRPr lang="el-GR" sz="900" b="1" dirty="0"/>
          </a:p>
          <a:p>
            <a:pPr marL="0" lvl="0" indent="0" algn="l" rtl="0">
              <a:lnSpc>
                <a:spcPct val="115000"/>
              </a:lnSpc>
              <a:spcBef>
                <a:spcPts val="0"/>
              </a:spcBef>
              <a:spcAft>
                <a:spcPts val="0"/>
              </a:spcAft>
              <a:buSzPct val="211143"/>
              <a:buNone/>
            </a:pPr>
            <a:r>
              <a:rPr lang="el-GR" sz="900" b="1" dirty="0"/>
              <a:t>Πώς αισθάνεται; </a:t>
            </a:r>
            <a:r>
              <a:rPr lang="el-GR" sz="900" dirty="0"/>
              <a:t>Οι άνθρωποι μπορεί να μολυνθούν από τα βακτήρια σε διαφορετικά μέρη του σώματος, γεγονός που οδηγεί σε διαφορετικά συμπτώματα και ασθένειες. Για την πνευμονική λοίμωξη (πνευμονία), τα συμπτώματα περιλαμβάνουν υψηλή θερμοκρασία, βήχα με βλέννα, δύσπνοια, συριγμό, απώλεια όρεξης και πόνο στο σώμα. Για λοίμωξη του εγκεφάλου/νευρικού συστήματος (μηνιγγίτιδα), τα συμπτώματα μπορεί να περιλαμβάνουν υψηλή θερμοκρασία, αδιαθεσία, εξάνθημα, πονοκέφαλο, υπνηλία και αντιπάθεια για τα έντονα φώτα. Για λοίμωξη του αυτιού, τα συμπτώματα περιλαμβάνουν πόνο στο εσωτερικό του αυτιού, δυσκολία στην ακοή, υψηλή θερμοκρασία και εκκρίσεις (όπως πύον) από το αυτί.</a:t>
            </a:r>
          </a:p>
          <a:p>
            <a:pPr marL="0" lvl="0" indent="0" algn="l" rtl="0">
              <a:lnSpc>
                <a:spcPct val="115000"/>
              </a:lnSpc>
              <a:spcBef>
                <a:spcPts val="0"/>
              </a:spcBef>
              <a:spcAft>
                <a:spcPts val="0"/>
              </a:spcAft>
              <a:buSzPct val="211143"/>
              <a:buNone/>
            </a:pPr>
            <a:endParaRPr lang="el-GR" sz="900" b="1" dirty="0"/>
          </a:p>
          <a:p>
            <a:pPr marL="0" lvl="0" indent="0" algn="l" rtl="0">
              <a:lnSpc>
                <a:spcPct val="115000"/>
              </a:lnSpc>
              <a:spcBef>
                <a:spcPts val="0"/>
              </a:spcBef>
              <a:spcAft>
                <a:spcPts val="0"/>
              </a:spcAft>
              <a:buSzPct val="211143"/>
              <a:buNone/>
            </a:pPr>
            <a:r>
              <a:rPr lang="el-GR" sz="900" b="1" dirty="0"/>
              <a:t>Πώς είναι η σοβαρή νόσος; </a:t>
            </a:r>
            <a:r>
              <a:rPr lang="el-GR" sz="900" dirty="0"/>
              <a:t>Εάν οι άνθρωποι δεν λάβουν θεραπεία, η πνευμονία και η μηνιγγίτιδα μπορεί να αποβούν μοιραίες. Το βακτήριο </a:t>
            </a:r>
            <a:r>
              <a:rPr lang="el-GR" sz="900" dirty="0" err="1"/>
              <a:t>Streptococcus</a:t>
            </a:r>
            <a:r>
              <a:rPr lang="el-GR" sz="900" dirty="0"/>
              <a:t> </a:t>
            </a:r>
            <a:r>
              <a:rPr lang="el-GR" sz="900" dirty="0" err="1"/>
              <a:t>pneumoniae</a:t>
            </a:r>
            <a:r>
              <a:rPr lang="el-GR" sz="900" dirty="0"/>
              <a:t> μπορεί επίσης να εισέλθει στο αίμα, οδηγώντας σε δηλητηρίαση του αίματος, γνωστή και ως σήψη.</a:t>
            </a:r>
          </a:p>
          <a:p>
            <a:pPr marL="0" lvl="0" indent="0" algn="l" rtl="0">
              <a:lnSpc>
                <a:spcPct val="115000"/>
              </a:lnSpc>
              <a:spcBef>
                <a:spcPts val="0"/>
              </a:spcBef>
              <a:spcAft>
                <a:spcPts val="0"/>
              </a:spcAft>
              <a:buSzPct val="211143"/>
              <a:buNone/>
            </a:pPr>
            <a:endParaRPr lang="el-GR" sz="900" b="1" dirty="0"/>
          </a:p>
          <a:p>
            <a:pPr marL="0" lvl="0" indent="0" algn="l" rtl="0">
              <a:lnSpc>
                <a:spcPct val="115000"/>
              </a:lnSpc>
              <a:spcBef>
                <a:spcPts val="0"/>
              </a:spcBef>
              <a:spcAft>
                <a:spcPts val="0"/>
              </a:spcAft>
              <a:buSzPct val="211143"/>
              <a:buNone/>
            </a:pPr>
            <a:r>
              <a:rPr lang="el-GR" sz="900" b="1" dirty="0"/>
              <a:t>Πώς εξαπλώνεται; </a:t>
            </a:r>
            <a:r>
              <a:rPr lang="el-GR" sz="900" dirty="0"/>
              <a:t>Ο </a:t>
            </a:r>
            <a:r>
              <a:rPr lang="el-GR" sz="900" dirty="0" err="1"/>
              <a:t>κοκκύτης</a:t>
            </a:r>
            <a:r>
              <a:rPr lang="el-GR" sz="900" dirty="0"/>
              <a:t> μεταδίδεται μέσω της επαφής με τον βήχα και το φτέρνισμα ενός μολυσμένου ατόμου ή με την παραμονή σε κλειστούς χώρους με ένα μολυσμένο άτομο για μεγάλο χρονικό διάστημα.</a:t>
            </a:r>
            <a:endParaRPr sz="900" dirty="0"/>
          </a:p>
        </p:txBody>
      </p:sp>
      <p:pic>
        <p:nvPicPr>
          <p:cNvPr id="1414" name="Google Shape;1414;p139"/>
          <p:cNvPicPr preferRelativeResize="0"/>
          <p:nvPr/>
        </p:nvPicPr>
        <p:blipFill rotWithShape="1">
          <a:blip r:embed="rId3">
            <a:alphaModFix/>
          </a:blip>
          <a:srcRect/>
          <a:stretch/>
        </p:blipFill>
        <p:spPr>
          <a:xfrm>
            <a:off x="3580999" y="952077"/>
            <a:ext cx="1982001" cy="1371937"/>
          </a:xfrm>
          <a:prstGeom prst="rect">
            <a:avLst/>
          </a:prstGeom>
          <a:noFill/>
          <a:ln>
            <a:noFill/>
          </a:ln>
        </p:spPr>
      </p:pic>
      <p:sp>
        <p:nvSpPr>
          <p:cNvPr id="1415" name="Google Shape;1415;p139"/>
          <p:cNvSpPr txBox="1">
            <a:spLocks noGrp="1"/>
          </p:cNvSpPr>
          <p:nvPr>
            <p:ph type="title"/>
          </p:nvPr>
        </p:nvSpPr>
        <p:spPr>
          <a:xfrm>
            <a:off x="311700" y="445025"/>
            <a:ext cx="8520600" cy="4002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sz="2000" b="1" dirty="0"/>
              <a:t>Άρθρο 8. </a:t>
            </a:r>
            <a:r>
              <a:rPr lang="el-GR" sz="2000" b="1" dirty="0" err="1"/>
              <a:t>Πνευμονιοκοκκική</a:t>
            </a:r>
            <a:r>
              <a:rPr lang="el-GR" sz="2000" b="1" dirty="0"/>
              <a:t> νόσος</a:t>
            </a:r>
            <a:endParaRPr sz="2000" dirty="0"/>
          </a:p>
        </p:txBody>
      </p:sp>
      <p:sp>
        <p:nvSpPr>
          <p:cNvPr id="1416" name="Google Shape;1416;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kumimoji="0" lang="el-GR" sz="2800" b="1" i="0" u="none" strike="noStrike" kern="0" cap="none" spc="0" normalizeH="0" baseline="0" noProof="0" dirty="0">
                <a:ln>
                  <a:noFill/>
                </a:ln>
                <a:solidFill>
                  <a:srgbClr val="000000"/>
                </a:solidFill>
                <a:effectLst/>
                <a:uLnTx/>
                <a:uFillTx/>
                <a:latin typeface="Arial"/>
                <a:cs typeface="Arial"/>
                <a:sym typeface="Arial"/>
              </a:rPr>
              <a:t>Κουίζ αξιολόγησης γνώσεων</a:t>
            </a:r>
            <a:endParaRPr b="1" dirty="0"/>
          </a:p>
        </p:txBody>
      </p:sp>
      <p:sp>
        <p:nvSpPr>
          <p:cNvPr id="156" name="Google Shape;156;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ct val="117936"/>
              <a:buNone/>
            </a:pPr>
            <a:r>
              <a:rPr lang="en" sz="1650" dirty="0"/>
              <a:t>7. </a:t>
            </a:r>
            <a:r>
              <a:rPr lang="el-GR" sz="1650" dirty="0"/>
              <a:t>Η λοίμωξη από τον </a:t>
            </a:r>
            <a:r>
              <a:rPr lang="el-GR" sz="1650" dirty="0" err="1"/>
              <a:t>HPV</a:t>
            </a:r>
            <a:r>
              <a:rPr lang="el-GR" sz="1650" dirty="0"/>
              <a:t> μπορεί να μην έχει συμπτώματα, πράγμα που σημαίνει ότι τα άτομα μπορεί να μην γνωρίζουν ότι έχουν μολυνθεί. (</a:t>
            </a:r>
            <a:r>
              <a:rPr lang="el-GR" sz="1650" b="1" dirty="0"/>
              <a:t>Σωστό</a:t>
            </a:r>
            <a:r>
              <a:rPr lang="el-GR" sz="1650" dirty="0"/>
              <a:t>/Λάθος)</a:t>
            </a:r>
            <a:endParaRPr lang="es-ES" sz="1650" dirty="0"/>
          </a:p>
          <a:p>
            <a:pPr marL="0" lvl="0" indent="0" algn="l" rtl="0">
              <a:lnSpc>
                <a:spcPct val="140000"/>
              </a:lnSpc>
              <a:spcBef>
                <a:spcPts val="0"/>
              </a:spcBef>
              <a:spcAft>
                <a:spcPts val="0"/>
              </a:spcAft>
              <a:buSzPct val="117936"/>
              <a:buNone/>
            </a:pPr>
            <a:endParaRPr lang="es-ES" sz="1650" dirty="0"/>
          </a:p>
          <a:p>
            <a:pPr marL="0" lvl="0" indent="0" algn="l" rtl="0">
              <a:lnSpc>
                <a:spcPct val="140000"/>
              </a:lnSpc>
              <a:spcBef>
                <a:spcPts val="0"/>
              </a:spcBef>
              <a:spcAft>
                <a:spcPts val="0"/>
              </a:spcAft>
              <a:buSzPct val="117936"/>
              <a:buNone/>
            </a:pPr>
            <a:r>
              <a:rPr lang="el-GR" sz="1650" dirty="0"/>
              <a:t>8. Ο </a:t>
            </a:r>
            <a:r>
              <a:rPr lang="el-GR" sz="1650" dirty="0" err="1"/>
              <a:t>HPV</a:t>
            </a:r>
            <a:r>
              <a:rPr lang="el-GR" sz="1650" dirty="0"/>
              <a:t> προκαλεί μόνο καρκίνο του τραχήλου της μήτρας και έτσι δεν επηρεάζει τους άνδρες. (Σωστό/</a:t>
            </a:r>
            <a:r>
              <a:rPr lang="el-GR" sz="1650" b="1" dirty="0"/>
              <a:t>Λάθος</a:t>
            </a:r>
            <a:r>
              <a:rPr lang="el-GR" sz="1650" dirty="0"/>
              <a:t>)</a:t>
            </a:r>
            <a:endParaRPr lang="es-ES" sz="1650" dirty="0"/>
          </a:p>
          <a:p>
            <a:pPr marL="0" lvl="0" indent="0" algn="l" rtl="0">
              <a:lnSpc>
                <a:spcPct val="140000"/>
              </a:lnSpc>
              <a:spcBef>
                <a:spcPts val="0"/>
              </a:spcBef>
              <a:spcAft>
                <a:spcPts val="0"/>
              </a:spcAft>
              <a:buSzPct val="117936"/>
              <a:buNone/>
            </a:pPr>
            <a:endParaRPr lang="es-ES" sz="1650" dirty="0"/>
          </a:p>
          <a:p>
            <a:pPr marL="0" lvl="0" indent="0" algn="l" rtl="0">
              <a:lnSpc>
                <a:spcPct val="140000"/>
              </a:lnSpc>
              <a:spcBef>
                <a:spcPts val="0"/>
              </a:spcBef>
              <a:spcAft>
                <a:spcPts val="0"/>
              </a:spcAft>
              <a:buSzPct val="117936"/>
              <a:buNone/>
            </a:pPr>
            <a:r>
              <a:rPr lang="el-GR" sz="1650" dirty="0"/>
              <a:t>9. Γιατί η γρίπη (γρίπη) εξαπλώνεται πιο γρήγορα στις φυλακές;</a:t>
            </a:r>
            <a:endParaRPr lang="es-ES" sz="1650" dirty="0"/>
          </a:p>
          <a:p>
            <a:pPr marL="0" lvl="0" indent="0" algn="l" rtl="0">
              <a:lnSpc>
                <a:spcPct val="140000"/>
              </a:lnSpc>
              <a:spcBef>
                <a:spcPts val="0"/>
              </a:spcBef>
              <a:spcAft>
                <a:spcPts val="0"/>
              </a:spcAft>
              <a:buSzPct val="117936"/>
              <a:buNone/>
            </a:pPr>
            <a:r>
              <a:rPr lang="el-GR" sz="1650" dirty="0"/>
              <a:t>α. Επειδή πολλοί άνθρωποι που ζουν στις φυλακές είναι άνδρες.</a:t>
            </a:r>
          </a:p>
          <a:p>
            <a:pPr marL="0" lvl="0" indent="0" algn="l" rtl="0">
              <a:lnSpc>
                <a:spcPct val="140000"/>
              </a:lnSpc>
              <a:spcBef>
                <a:spcPts val="0"/>
              </a:spcBef>
              <a:spcAft>
                <a:spcPts val="0"/>
              </a:spcAft>
              <a:buSzPct val="117936"/>
              <a:buNone/>
            </a:pPr>
            <a:r>
              <a:rPr lang="el-GR" sz="1650" b="1" dirty="0"/>
              <a:t>β. Επειδή οι άνθρωποι που ζουν στις φυλακές ζουν πολύ κοντά ο ένας στον άλλο, συχνά μοιράζονται κελιά με κακή κυκλοφορία του αέρα (εξαερισμός). </a:t>
            </a:r>
          </a:p>
          <a:p>
            <a:pPr marL="0" lvl="0" indent="0" algn="l" rtl="0">
              <a:lnSpc>
                <a:spcPct val="140000"/>
              </a:lnSpc>
              <a:spcBef>
                <a:spcPts val="0"/>
              </a:spcBef>
              <a:spcAft>
                <a:spcPts val="0"/>
              </a:spcAft>
              <a:buSzPct val="117936"/>
              <a:buNone/>
            </a:pPr>
            <a:r>
              <a:rPr lang="el-GR" sz="1650" dirty="0"/>
              <a:t>γ. Επειδή οι φυλακές είναι συχνά κρύες.</a:t>
            </a:r>
            <a:endParaRPr sz="1650" dirty="0"/>
          </a:p>
        </p:txBody>
      </p:sp>
      <p:sp>
        <p:nvSpPr>
          <p:cNvPr id="157" name="Google Shape;157;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0"/>
        <p:cNvGrpSpPr/>
        <p:nvPr/>
      </p:nvGrpSpPr>
      <p:grpSpPr>
        <a:xfrm>
          <a:off x="0" y="0"/>
          <a:ext cx="0" cy="0"/>
          <a:chOff x="0" y="0"/>
          <a:chExt cx="0" cy="0"/>
        </a:xfrm>
      </p:grpSpPr>
      <p:sp>
        <p:nvSpPr>
          <p:cNvPr id="1421" name="Google Shape;1421;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Τα μωρά, οι ηλικιωμένοι και τα παιδιά και οι ενήλικες με σοβαρές μακροχρόνιες παθήσεις, όπως νεφρικά, πνευμονικά ή καρδιακά προβλήματα, κινδυνεύουν από σοβαρή </a:t>
            </a:r>
            <a:r>
              <a:rPr lang="el-GR" sz="1100" dirty="0" err="1"/>
              <a:t>πνευμονιοκοκκική</a:t>
            </a:r>
            <a:r>
              <a:rPr lang="el-GR" sz="1100" dirty="0"/>
              <a:t> νόσο.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Λόγω των στενών χώρων διαβίωσης και του κακού εξαερισμού στις φυλακές, οι λοιμώξεις που εξαπλώνονται μέσω του αέρα, όπως η </a:t>
            </a:r>
            <a:r>
              <a:rPr lang="el-GR" sz="1100" dirty="0" err="1"/>
              <a:t>πνευμονιοκοκκική</a:t>
            </a:r>
            <a:r>
              <a:rPr lang="el-GR" sz="1100" dirty="0"/>
              <a:t> νόσος, μπορούν να εξαπλωθούν πολύ γρήγορα στις φυλακές.</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Ποια εμβόλια υπάρχουν κατά της </a:t>
            </a:r>
            <a:r>
              <a:rPr lang="el-GR" sz="1100" b="1" dirty="0" err="1"/>
              <a:t>πνευμονιοκοκκικής</a:t>
            </a:r>
            <a:r>
              <a:rPr lang="el-GR" sz="1100" b="1" dirty="0"/>
              <a:t> νόσου;  </a:t>
            </a:r>
            <a:r>
              <a:rPr lang="el-GR" sz="1100" dirty="0"/>
              <a:t>Υπάρχουν δύο τύποι εμβολίων κατά του </a:t>
            </a:r>
            <a:r>
              <a:rPr lang="el-GR" sz="1100" dirty="0" err="1"/>
              <a:t>πνευμονιόκοκκου</a:t>
            </a:r>
            <a:r>
              <a:rPr lang="el-GR" sz="1100" dirty="0"/>
              <a:t>. Ο τύπος του εμβολίου που σας χορηγείται εξαρτάται από την ηλικία και την υγεία σας. Το </a:t>
            </a:r>
            <a:r>
              <a:rPr lang="el-GR" sz="1100" dirty="0" err="1"/>
              <a:t>πνευμονιοκοκκικό</a:t>
            </a:r>
            <a:r>
              <a:rPr lang="el-GR" sz="1100" dirty="0"/>
              <a:t> συζευγμένο εμβόλιο (</a:t>
            </a:r>
            <a:r>
              <a:rPr lang="el-GR" sz="1100" dirty="0" err="1"/>
              <a:t>PCV</a:t>
            </a:r>
            <a:r>
              <a:rPr lang="el-GR" sz="1100" dirty="0"/>
              <a:t>) χρησιμοποιείται στα παιδιά. Το </a:t>
            </a:r>
            <a:r>
              <a:rPr lang="el-GR" sz="1100" dirty="0" err="1"/>
              <a:t>πνευμονιοκοκκικό</a:t>
            </a:r>
            <a:r>
              <a:rPr lang="el-GR" sz="1100" dirty="0"/>
              <a:t> </a:t>
            </a:r>
            <a:r>
              <a:rPr lang="el-GR" sz="1100" dirty="0" err="1"/>
              <a:t>πολυσακχαριδικό</a:t>
            </a:r>
            <a:r>
              <a:rPr lang="el-GR" sz="1100" dirty="0"/>
              <a:t> εμβόλιο (PPV) χρησιμοποιείται για τον εμβολιασμό ηλικιωμένων ενηλίκων και ατόμων που διατρέχουν κίνδυνο λόγω υποκείμενων παθήσεων υγείας.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περίπου 90% αποτελεσματικός στα παιδιά και 50% - 70% αποτελεσματικός στους ενήλικες. Μπορεί να απαιτηθούν αναμνηστικές δόσεις για τη διατήρηση της προστασίας έναντι της </a:t>
            </a:r>
            <a:r>
              <a:rPr lang="el-GR" sz="1100" dirty="0" err="1"/>
              <a:t>πνευμονιοκοκκικής</a:t>
            </a:r>
            <a:r>
              <a:rPr lang="el-GR" sz="1100" dirty="0"/>
              <a:t> νόσου.</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Τα εμβόλια κατά του </a:t>
            </a:r>
            <a:r>
              <a:rPr lang="el-GR" sz="1100" dirty="0" err="1"/>
              <a:t>πνευμονιόκοκκου</a:t>
            </a:r>
            <a:r>
              <a:rPr lang="el-GR" sz="1100" dirty="0"/>
              <a:t> είναι πολύ ασφαλή εμβόλια. Οι συνήθεις παρενέργειες περιλαμβάνουν ερυθρότητα, σκληρότητα ή πρήξιμο στο σημείο που εισήλθε η βελόνα και ελαφρώς αυξημένη θερμοκρασία. Δεν έχουν αναφερθεί σοβαρές παρενέργειες από το </a:t>
            </a:r>
            <a:r>
              <a:rPr lang="el-GR" sz="1100" dirty="0" err="1"/>
              <a:t>πνευμονιοκοκκικό</a:t>
            </a:r>
            <a:r>
              <a:rPr lang="el-GR" sz="1100" dirty="0"/>
              <a:t> εμβόλιο, εκτός από τον κίνδυνο σοβαρής αλλεργικής αντίδρασης (αναφυλαξία), η οποία είναι εξαιρετικά σπάνια (υπολογίζεται περίπου μία στο εκατομμύριο).</a:t>
            </a:r>
            <a:endParaRPr sz="1000" dirty="0"/>
          </a:p>
        </p:txBody>
      </p:sp>
      <p:sp>
        <p:nvSpPr>
          <p:cNvPr id="1422" name="Google Shape;1422;p140"/>
          <p:cNvSpPr/>
          <p:nvPr/>
        </p:nvSpPr>
        <p:spPr>
          <a:xfrm>
            <a:off x="1343175" y="4076100"/>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Πολλοί άνθρωποι, ιδίως τα παιδιά, είναι υγιείς φορείς του </a:t>
            </a:r>
            <a:r>
              <a:rPr lang="el-GR" sz="1000" b="0" i="1" u="none" strike="noStrike" cap="none" dirty="0" err="1">
                <a:solidFill>
                  <a:srgbClr val="000000"/>
                </a:solidFill>
                <a:latin typeface="Arial"/>
                <a:ea typeface="Arial"/>
                <a:cs typeface="Arial"/>
                <a:sym typeface="Arial"/>
              </a:rPr>
              <a:t>Streptococcus</a:t>
            </a:r>
            <a:r>
              <a:rPr lang="el-GR" sz="1000" b="0" i="1" u="none" strike="noStrike" cap="none" dirty="0">
                <a:solidFill>
                  <a:srgbClr val="000000"/>
                </a:solidFill>
                <a:latin typeface="Arial"/>
                <a:ea typeface="Arial"/>
                <a:cs typeface="Arial"/>
                <a:sym typeface="Arial"/>
              </a:rPr>
              <a:t> </a:t>
            </a:r>
            <a:r>
              <a:rPr lang="el-GR" sz="1000" b="0" i="1" u="none" strike="noStrike" cap="none" dirty="0" err="1">
                <a:solidFill>
                  <a:srgbClr val="000000"/>
                </a:solidFill>
                <a:latin typeface="Arial"/>
                <a:ea typeface="Arial"/>
                <a:cs typeface="Arial"/>
                <a:sym typeface="Arial"/>
              </a:rPr>
              <a:t>pneumoniae</a:t>
            </a:r>
            <a:r>
              <a:rPr lang="el-GR" sz="1000" b="0" i="1" u="none" strike="noStrike" cap="none" dirty="0">
                <a:solidFill>
                  <a:srgbClr val="000000"/>
                </a:solidFill>
                <a:latin typeface="Arial"/>
                <a:ea typeface="Arial"/>
                <a:cs typeface="Arial"/>
                <a:sym typeface="Arial"/>
              </a:rPr>
              <a:t>. Αυτό σημαίνει ότι το βακτήριο ζει στο λαιμό τους αλλά δεν τους προκαλεί καμία ασθένεια. Ωστόσο, μπορούν ακόμα να μεταδώσουν το βακτήριο σε άλλους, στους οποίους μπορεί να προκαλέσει ασθένεια.</a:t>
            </a:r>
            <a:endParaRPr sz="1000" b="0" i="1" u="none" strike="noStrike" cap="none" dirty="0">
              <a:solidFill>
                <a:srgbClr val="000000"/>
              </a:solidFill>
              <a:latin typeface="Arial"/>
              <a:ea typeface="Arial"/>
              <a:cs typeface="Arial"/>
              <a:sym typeface="Arial"/>
            </a:endParaRPr>
          </a:p>
        </p:txBody>
      </p:sp>
      <p:sp>
        <p:nvSpPr>
          <p:cNvPr id="1423" name="Google Shape;1423;p140"/>
          <p:cNvSpPr/>
          <p:nvPr/>
        </p:nvSpPr>
        <p:spPr>
          <a:xfrm>
            <a:off x="1343175" y="36462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200" b="1" i="0" u="none" strike="noStrike" cap="none" dirty="0">
                <a:solidFill>
                  <a:srgbClr val="000000"/>
                </a:solidFill>
                <a:latin typeface="Arial"/>
                <a:ea typeface="Arial"/>
                <a:cs typeface="Arial"/>
                <a:sym typeface="Arial"/>
              </a:rPr>
              <a:t>Το γνωρίζατε;</a:t>
            </a:r>
            <a:endParaRPr sz="1200" b="1" i="0" u="none" strike="noStrike" cap="none" dirty="0">
              <a:solidFill>
                <a:srgbClr val="000000"/>
              </a:solidFill>
              <a:latin typeface="Arial"/>
              <a:ea typeface="Arial"/>
              <a:cs typeface="Arial"/>
              <a:sym typeface="Arial"/>
            </a:endParaRPr>
          </a:p>
        </p:txBody>
      </p:sp>
      <p:sp>
        <p:nvSpPr>
          <p:cNvPr id="1424" name="Google Shape;1424;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8. </a:t>
            </a:r>
            <a:r>
              <a:rPr lang="el-GR" b="1" dirty="0" err="1"/>
              <a:t>Πνευμονιοκοκκική</a:t>
            </a:r>
            <a:r>
              <a:rPr lang="el-GR" b="1" dirty="0"/>
              <a:t> νόσος</a:t>
            </a:r>
            <a:endParaRPr dirty="0"/>
          </a:p>
        </p:txBody>
      </p:sp>
      <p:sp>
        <p:nvSpPr>
          <p:cNvPr id="1425" name="Google Shape;1425;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9"/>
        <p:cNvGrpSpPr/>
        <p:nvPr/>
      </p:nvGrpSpPr>
      <p:grpSpPr>
        <a:xfrm>
          <a:off x="0" y="0"/>
          <a:ext cx="0" cy="0"/>
          <a:chOff x="0" y="0"/>
          <a:chExt cx="0" cy="0"/>
        </a:xfrm>
      </p:grpSpPr>
      <p:sp>
        <p:nvSpPr>
          <p:cNvPr id="1430" name="Google Shape;1430;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dirty="0"/>
              <a:t>Η </a:t>
            </a:r>
            <a:r>
              <a:rPr lang="el-GR" sz="1100" dirty="0" err="1"/>
              <a:t>μηνιγγιτιδοκοκκική</a:t>
            </a:r>
            <a:r>
              <a:rPr lang="el-GR" sz="1100" dirty="0"/>
              <a:t> νόσος προκαλείται από μια ομάδα βακτηρίων. Τα στελέχη B και C τείνουν να μολύνουν τα μικρότερα παιδιά, ενώ τα στελέχη A, C, W και Y προσβάλλουν περισσότερο τους μεγαλύτερους ενήλικες. Ως εκ τούτου, υπάρχουν διαφορετικά εμβόλια κατά της </a:t>
            </a:r>
            <a:r>
              <a:rPr lang="el-GR" sz="1100" dirty="0" err="1"/>
              <a:t>μηνιγγιτιδοκοκκικής</a:t>
            </a:r>
            <a:r>
              <a:rPr lang="el-GR" sz="1100" dirty="0"/>
              <a:t> νόσου τα οποία χορηγούνται σε διαφορετικές ηλικίες- είναι σημαντικό να βεβαιωθείτε ότι έχετε λάβει τα </a:t>
            </a:r>
            <a:r>
              <a:rPr lang="el-GR" sz="1100" dirty="0" err="1"/>
              <a:t>συνιστώμενα</a:t>
            </a:r>
            <a:r>
              <a:rPr lang="el-GR" sz="1100" dirty="0"/>
              <a:t> εμβόλια για την ηλικία σας, ώστε να είστε προστατευμένοι. </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dirty="0"/>
              <a:t>Τα "κλειστά" περιβάλλοντα, όπως τα νοικοκυριά, οι φυλακές ή οι πανεπιστημιακές εγκαταστάσεις, επηρεάζονται σοβαρά από τις επιδημίες </a:t>
            </a:r>
            <a:r>
              <a:rPr lang="el-GR" sz="1100" dirty="0" err="1"/>
              <a:t>μηνιγγιτιδοκόκκου</a:t>
            </a:r>
            <a:r>
              <a:rPr lang="el-GR" sz="1100" dirty="0"/>
              <a:t> όταν εκδηλώνονται. Αυτό οφείλεται στο γεγονός ότι σε αυτές τις συνθήκες οι άνθρωποι έρχονται σε στενή επαφή μεταξύ τους για μεγάλα χρονικά διαστήματα. Ο </a:t>
            </a:r>
            <a:r>
              <a:rPr lang="el-GR" sz="1100" dirty="0" err="1"/>
              <a:t>μηνιγγιτιδοκοκκικός</a:t>
            </a:r>
            <a:r>
              <a:rPr lang="el-GR" sz="1100" dirty="0"/>
              <a:t> εμβολιασμός είναι πολύ σημαντικός στις φυλακές για την προστασία τόσο των ατόμων που ζουν όσο και των ατόμων που εργάζονται στη φυλακή από τα κρούσματα.</a:t>
            </a:r>
            <a:endParaRPr sz="1100" dirty="0"/>
          </a:p>
        </p:txBody>
      </p:sp>
      <p:sp>
        <p:nvSpPr>
          <p:cNvPr id="1431" name="Google Shape;1431;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1432" name="Google Shape;1432;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9. </a:t>
            </a:r>
            <a:r>
              <a:rPr lang="el-GR" b="1" dirty="0" err="1"/>
              <a:t>Μηνιγγιτιδοκοκκική</a:t>
            </a:r>
            <a:r>
              <a:rPr lang="el-GR" b="1" dirty="0"/>
              <a:t> νόσος</a:t>
            </a:r>
            <a:endParaRPr b="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36"/>
        <p:cNvGrpSpPr/>
        <p:nvPr/>
      </p:nvGrpSpPr>
      <p:grpSpPr>
        <a:xfrm>
          <a:off x="0" y="0"/>
          <a:ext cx="0" cy="0"/>
          <a:chOff x="0" y="0"/>
          <a:chExt cx="0" cy="0"/>
        </a:xfrm>
      </p:grpSpPr>
      <p:sp>
        <p:nvSpPr>
          <p:cNvPr id="1437" name="Google Shape;1437;p142"/>
          <p:cNvSpPr txBox="1">
            <a:spLocks noGrp="1"/>
          </p:cNvSpPr>
          <p:nvPr>
            <p:ph type="body" idx="1"/>
          </p:nvPr>
        </p:nvSpPr>
        <p:spPr>
          <a:xfrm>
            <a:off x="311700" y="2420471"/>
            <a:ext cx="8520600" cy="2686454"/>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ct val="176904"/>
              <a:buNone/>
            </a:pPr>
            <a:r>
              <a:rPr lang="el-GR" sz="1100" b="1" dirty="0"/>
              <a:t>Ασθένεια: </a:t>
            </a:r>
            <a:r>
              <a:rPr lang="el-GR" sz="1100" dirty="0" err="1"/>
              <a:t>Μηνιγγιτιδοκοκκική</a:t>
            </a:r>
            <a:r>
              <a:rPr lang="el-GR" sz="1100" dirty="0"/>
              <a:t> νόσος. Μπορεί να εκδηλωθεί ως μηνιγγίτιδα ή δηλητηρίαση του αίματος.</a:t>
            </a:r>
          </a:p>
          <a:p>
            <a:pPr marL="0" lvl="0" indent="0" algn="l" rtl="0">
              <a:lnSpc>
                <a:spcPct val="115000"/>
              </a:lnSpc>
              <a:spcBef>
                <a:spcPts val="0"/>
              </a:spcBef>
              <a:spcAft>
                <a:spcPts val="0"/>
              </a:spcAft>
              <a:buSzPct val="176904"/>
              <a:buNone/>
            </a:pPr>
            <a:endParaRPr lang="el-GR" sz="1100" b="1" dirty="0"/>
          </a:p>
          <a:p>
            <a:pPr marL="0" lvl="0" indent="0" algn="l" rtl="0">
              <a:lnSpc>
                <a:spcPct val="115000"/>
              </a:lnSpc>
              <a:spcBef>
                <a:spcPts val="0"/>
              </a:spcBef>
              <a:spcAft>
                <a:spcPts val="0"/>
              </a:spcAft>
              <a:buSzPct val="176904"/>
              <a:buNone/>
            </a:pPr>
            <a:r>
              <a:rPr lang="el-GR" sz="1100" b="1" dirty="0"/>
              <a:t>Τι την προκαλεί; </a:t>
            </a:r>
            <a:r>
              <a:rPr lang="el-GR" sz="1100" dirty="0"/>
              <a:t>Μια ομάδα βακτηρίων που ονομάζεται </a:t>
            </a:r>
            <a:r>
              <a:rPr lang="el-GR" sz="1100" dirty="0" err="1"/>
              <a:t>Neisseria</a:t>
            </a:r>
            <a:r>
              <a:rPr lang="el-GR" sz="1100" dirty="0"/>
              <a:t> </a:t>
            </a:r>
            <a:r>
              <a:rPr lang="el-GR" sz="1100" dirty="0" err="1"/>
              <a:t>meningitidis</a:t>
            </a:r>
            <a:r>
              <a:rPr lang="el-GR" sz="1100" dirty="0"/>
              <a:t>.</a:t>
            </a:r>
          </a:p>
          <a:p>
            <a:pPr marL="0" lvl="0" indent="0" algn="l" rtl="0">
              <a:lnSpc>
                <a:spcPct val="115000"/>
              </a:lnSpc>
              <a:spcBef>
                <a:spcPts val="0"/>
              </a:spcBef>
              <a:spcAft>
                <a:spcPts val="0"/>
              </a:spcAft>
              <a:buSzPct val="176904"/>
              <a:buNone/>
            </a:pPr>
            <a:endParaRPr lang="el-GR" sz="1100" b="1" dirty="0"/>
          </a:p>
          <a:p>
            <a:pPr marL="0" lvl="0" indent="0" algn="l" rtl="0">
              <a:lnSpc>
                <a:spcPct val="115000"/>
              </a:lnSpc>
              <a:spcBef>
                <a:spcPts val="0"/>
              </a:spcBef>
              <a:spcAft>
                <a:spcPts val="0"/>
              </a:spcAft>
              <a:buSzPct val="176904"/>
              <a:buNone/>
            </a:pPr>
            <a:r>
              <a:rPr lang="el-GR" sz="1100" b="1" dirty="0"/>
              <a:t>Πώς αισθάνεται; </a:t>
            </a:r>
            <a:r>
              <a:rPr lang="el-GR" sz="1100" dirty="0"/>
              <a:t>Τα άτομα που πάσχουν από </a:t>
            </a:r>
            <a:r>
              <a:rPr lang="el-GR" sz="1100" dirty="0" err="1"/>
              <a:t>μηνιγγιτιδοκοκκική</a:t>
            </a:r>
            <a:r>
              <a:rPr lang="el-GR" sz="1100" dirty="0"/>
              <a:t> νόσο μπορεί να έχουν επώδυνη δυσκαμψία στον αυχένα, υψηλό πυρετό, να αισθάνονται αδιαθεσία, να κάνουν εμετό, να έχουν κρύα άκρα, να έχουν πονοκέφαλο, να δείχνουν αντιπάθεια για τα έντονα φώτα, να έχουν εξάνθημα που δεν εξαφανίζεται όταν πιέζουμε ένα ποτήρι πάνω του ή να είναι νυσταγμένα και μπερδεμένα. </a:t>
            </a:r>
          </a:p>
          <a:p>
            <a:pPr marL="0" lvl="0" indent="0" algn="l" rtl="0">
              <a:lnSpc>
                <a:spcPct val="115000"/>
              </a:lnSpc>
              <a:spcBef>
                <a:spcPts val="0"/>
              </a:spcBef>
              <a:spcAft>
                <a:spcPts val="0"/>
              </a:spcAft>
              <a:buSzPct val="176904"/>
              <a:buNone/>
            </a:pPr>
            <a:endParaRPr lang="el-GR" sz="1100" b="1" dirty="0"/>
          </a:p>
          <a:p>
            <a:pPr marL="0" lvl="0" indent="0" algn="l" rtl="0">
              <a:lnSpc>
                <a:spcPct val="115000"/>
              </a:lnSpc>
              <a:spcBef>
                <a:spcPts val="0"/>
              </a:spcBef>
              <a:spcAft>
                <a:spcPts val="0"/>
              </a:spcAft>
              <a:buSzPct val="176904"/>
              <a:buNone/>
            </a:pPr>
            <a:r>
              <a:rPr lang="el-GR" sz="1100" b="1" dirty="0"/>
              <a:t>Πώς είναι η σοβαρή ασθένεια; </a:t>
            </a:r>
            <a:r>
              <a:rPr lang="el-GR" sz="1100" dirty="0"/>
              <a:t>Τα άτομα που είναι πολύ άρρωστα μπορεί να εμφανίσουν εγκεφαλική παράλυση (προβλήματα κίνησης και συντονισμού), κώφωση, εγκεφαλική βλάβη και μπορεί να χρειαστεί να ακρωτηριαστούν τα πόδια ή τα χέρια τους. Σε αυτές τις περιπτώσεις, οι άνθρωποι μπορεί να πεθάνουν από τη </a:t>
            </a:r>
            <a:r>
              <a:rPr lang="el-GR" sz="1100" dirty="0" err="1"/>
              <a:t>μηνιγγιτιδοκοκκική</a:t>
            </a:r>
            <a:r>
              <a:rPr lang="el-GR" sz="1100" dirty="0"/>
              <a:t> νόσο. </a:t>
            </a:r>
          </a:p>
          <a:p>
            <a:pPr marL="0" lvl="0" indent="0" algn="l" rtl="0">
              <a:lnSpc>
                <a:spcPct val="115000"/>
              </a:lnSpc>
              <a:spcBef>
                <a:spcPts val="0"/>
              </a:spcBef>
              <a:spcAft>
                <a:spcPts val="0"/>
              </a:spcAft>
              <a:buSzPct val="176904"/>
              <a:buNone/>
            </a:pPr>
            <a:endParaRPr lang="el-GR" sz="1100" b="1" dirty="0"/>
          </a:p>
          <a:p>
            <a:pPr marL="0" lvl="0" indent="0" algn="l" rtl="0">
              <a:lnSpc>
                <a:spcPct val="115000"/>
              </a:lnSpc>
              <a:spcBef>
                <a:spcPts val="0"/>
              </a:spcBef>
              <a:spcAft>
                <a:spcPts val="0"/>
              </a:spcAft>
              <a:buSzPct val="176904"/>
              <a:buNone/>
            </a:pPr>
            <a:r>
              <a:rPr lang="el-GR" sz="1100" b="1" dirty="0"/>
              <a:t>Πώς εξαπλώνεται; </a:t>
            </a:r>
            <a:r>
              <a:rPr lang="el-GR" sz="1100" dirty="0"/>
              <a:t>Η </a:t>
            </a:r>
            <a:r>
              <a:rPr lang="el-GR" sz="1100" dirty="0" err="1"/>
              <a:t>μηνιγγιτιδοκοκκική</a:t>
            </a:r>
            <a:r>
              <a:rPr lang="el-GR" sz="1100" dirty="0"/>
              <a:t> νόσος μπορεί να μεταδοθεί μέσω της επαφής με τον βήχα ή το φτέρνισμα μολυσμένων ατόμων και από την παραμονή σε κλειστούς χώρους με ένα μολυσμένο άτομο για μεγάλο χρονικό διάστημα.</a:t>
            </a:r>
            <a:endParaRPr sz="1000" dirty="0"/>
          </a:p>
        </p:txBody>
      </p:sp>
      <p:pic>
        <p:nvPicPr>
          <p:cNvPr id="1438" name="Google Shape;1438;p142"/>
          <p:cNvPicPr preferRelativeResize="0"/>
          <p:nvPr/>
        </p:nvPicPr>
        <p:blipFill rotWithShape="1">
          <a:blip r:embed="rId3">
            <a:alphaModFix/>
          </a:blip>
          <a:srcRect/>
          <a:stretch/>
        </p:blipFill>
        <p:spPr>
          <a:xfrm>
            <a:off x="4039438" y="1017725"/>
            <a:ext cx="1379728" cy="1330085"/>
          </a:xfrm>
          <a:prstGeom prst="rect">
            <a:avLst/>
          </a:prstGeom>
          <a:noFill/>
          <a:ln>
            <a:noFill/>
          </a:ln>
        </p:spPr>
      </p:pic>
      <p:sp>
        <p:nvSpPr>
          <p:cNvPr id="1439" name="Google Shape;1439;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9. </a:t>
            </a:r>
            <a:r>
              <a:rPr lang="el-GR" b="1" dirty="0" err="1"/>
              <a:t>Μηνιγγιτιδοκοκκική</a:t>
            </a:r>
            <a:r>
              <a:rPr lang="el-GR" b="1" dirty="0"/>
              <a:t> νόσος</a:t>
            </a:r>
            <a:endParaRPr b="1" dirty="0"/>
          </a:p>
        </p:txBody>
      </p:sp>
      <p:sp>
        <p:nvSpPr>
          <p:cNvPr id="1440" name="Google Shape;1440;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err="1">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44"/>
        <p:cNvGrpSpPr/>
        <p:nvPr/>
      </p:nvGrpSpPr>
      <p:grpSpPr>
        <a:xfrm>
          <a:off x="0" y="0"/>
          <a:ext cx="0" cy="0"/>
          <a:chOff x="0" y="0"/>
          <a:chExt cx="0" cy="0"/>
        </a:xfrm>
      </p:grpSpPr>
      <p:sp>
        <p:nvSpPr>
          <p:cNvPr id="1445" name="Google Shape;1445;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92513"/>
              <a:buNone/>
            </a:pPr>
            <a:r>
              <a:rPr lang="el-GR" sz="1100" b="1" dirty="0"/>
              <a:t>Ποιος κινδυνεύει να νοσήσει; </a:t>
            </a:r>
            <a:r>
              <a:rPr lang="el-GR" sz="1100" dirty="0"/>
              <a:t>Οι ενήλικες με σοβαρές μακροχρόνιες παθήσεις, ιδίως προβλήματα σπλήνας ή αδύναμο ανοσοποιητικό σύστημα, διατρέχουν υψηλότερο κίνδυνο σοβαρής </a:t>
            </a:r>
            <a:r>
              <a:rPr lang="el-GR" sz="1100" dirty="0" err="1"/>
              <a:t>μηνιγγιτιδοκοκκικής</a:t>
            </a:r>
            <a:r>
              <a:rPr lang="el-GR" sz="1100" dirty="0"/>
              <a:t> νόσου. Συνήθως υπάρχουν περισσότερες λοιμώξεις κατά τους χειμερινούς μήνες απ' ό,τι το καλοκαίρι.</a:t>
            </a:r>
          </a:p>
          <a:p>
            <a:pPr marL="0" lvl="0" indent="0" algn="l" rtl="0">
              <a:lnSpc>
                <a:spcPct val="115000"/>
              </a:lnSpc>
              <a:spcBef>
                <a:spcPts val="0"/>
              </a:spcBef>
              <a:spcAft>
                <a:spcPts val="0"/>
              </a:spcAft>
              <a:buSzPct val="192513"/>
              <a:buNone/>
            </a:pPr>
            <a:endParaRPr lang="el-GR" sz="1100" b="1" dirty="0"/>
          </a:p>
          <a:p>
            <a:pPr marL="0" lvl="0" indent="0" algn="l" rtl="0">
              <a:lnSpc>
                <a:spcPct val="115000"/>
              </a:lnSpc>
              <a:spcBef>
                <a:spcPts val="0"/>
              </a:spcBef>
              <a:spcAft>
                <a:spcPts val="0"/>
              </a:spcAft>
              <a:buSzPct val="192513"/>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στις φυλακές, οι λοιμώξεις που εξαπλώνονται μέσω του αέρα, όπως η </a:t>
            </a:r>
            <a:r>
              <a:rPr lang="el-GR" sz="1100" dirty="0" err="1"/>
              <a:t>μηνιγγιτιδοκοκκική</a:t>
            </a:r>
            <a:r>
              <a:rPr lang="el-GR" sz="1100" dirty="0"/>
              <a:t> νόσος, μπορούν να εξαπλωθούν πολύ γρήγορα στις φυλακές.</a:t>
            </a:r>
          </a:p>
          <a:p>
            <a:pPr marL="0" lvl="0" indent="0" algn="l" rtl="0">
              <a:lnSpc>
                <a:spcPct val="115000"/>
              </a:lnSpc>
              <a:spcBef>
                <a:spcPts val="0"/>
              </a:spcBef>
              <a:spcAft>
                <a:spcPts val="0"/>
              </a:spcAft>
              <a:buSzPct val="192513"/>
              <a:buNone/>
            </a:pPr>
            <a:endParaRPr lang="el-GR" sz="1100" b="1" dirty="0"/>
          </a:p>
          <a:p>
            <a:pPr marL="0" lvl="0" indent="0" algn="l" rtl="0">
              <a:lnSpc>
                <a:spcPct val="115000"/>
              </a:lnSpc>
              <a:spcBef>
                <a:spcPts val="0"/>
              </a:spcBef>
              <a:spcAft>
                <a:spcPts val="0"/>
              </a:spcAft>
              <a:buSzPct val="192513"/>
              <a:buNone/>
            </a:pPr>
            <a:r>
              <a:rPr lang="el-GR" sz="1100" b="1" dirty="0"/>
              <a:t>Ποια εμβόλια υπάρχουν κατά της </a:t>
            </a:r>
            <a:r>
              <a:rPr lang="el-GR" sz="1100" b="1" dirty="0" err="1"/>
              <a:t>μηνιγγιτιδοκοκκικής</a:t>
            </a:r>
            <a:r>
              <a:rPr lang="el-GR" sz="1100" b="1" dirty="0"/>
              <a:t> νόσου; </a:t>
            </a:r>
            <a:r>
              <a:rPr lang="el-GR" sz="1100" dirty="0"/>
              <a:t>Υπάρχουν τρία διαφορετικά εμβόλια κατά της </a:t>
            </a:r>
            <a:r>
              <a:rPr lang="el-GR" sz="1100" dirty="0" err="1"/>
              <a:t>μηνιγγιτιδοκοκκικής</a:t>
            </a:r>
            <a:r>
              <a:rPr lang="el-GR" sz="1100" dirty="0"/>
              <a:t> νόσου, τα οποία προστατεύουν από τα στελέχη C, B και A, C, W και Y αντίστοιχα. Συνήθως τα εμβόλια κατά της </a:t>
            </a:r>
            <a:r>
              <a:rPr lang="el-GR" sz="1100" dirty="0" err="1"/>
              <a:t>μηνιγγιτιδοκοκκικής</a:t>
            </a:r>
            <a:r>
              <a:rPr lang="el-GR" sz="1100" dirty="0"/>
              <a:t> νόσου Β ή C χορηγούνται στην παιδική ηλικία. Ορισμένες φορές, το εμβόλιο κατά της </a:t>
            </a:r>
            <a:r>
              <a:rPr lang="el-GR" sz="1100" dirty="0" err="1"/>
              <a:t>μηνιγγιτιδοκοκκικής</a:t>
            </a:r>
            <a:r>
              <a:rPr lang="el-GR" sz="1100" dirty="0"/>
              <a:t> νόσου A, C, W και Y χορηγείται σε ενήλικες μεγαλύτερης ηλικίας.</a:t>
            </a:r>
            <a:r>
              <a:rPr lang="el-GR" sz="1100" b="1" dirty="0"/>
              <a:t> </a:t>
            </a:r>
          </a:p>
          <a:p>
            <a:pPr marL="0" lvl="0" indent="0" algn="l" rtl="0">
              <a:lnSpc>
                <a:spcPct val="115000"/>
              </a:lnSpc>
              <a:spcBef>
                <a:spcPts val="0"/>
              </a:spcBef>
              <a:spcAft>
                <a:spcPts val="0"/>
              </a:spcAft>
              <a:buSzPct val="192513"/>
              <a:buNone/>
            </a:pPr>
            <a:endParaRPr lang="el-GR" sz="1100" b="1" dirty="0"/>
          </a:p>
          <a:p>
            <a:pPr marL="0" lvl="0" indent="0" algn="l" rtl="0">
              <a:lnSpc>
                <a:spcPct val="115000"/>
              </a:lnSpc>
              <a:spcBef>
                <a:spcPts val="0"/>
              </a:spcBef>
              <a:spcAft>
                <a:spcPts val="0"/>
              </a:spcAft>
              <a:buSzPct val="192513"/>
              <a:buNone/>
            </a:pPr>
            <a:r>
              <a:rPr lang="el-GR" sz="1100" b="1" dirty="0"/>
              <a:t>Πόσο αποτελεσματικό είναι το εμβόλιο; </a:t>
            </a:r>
            <a:r>
              <a:rPr lang="el-GR" sz="1100" dirty="0"/>
              <a:t>Ο εμβολιασμός είναι περίπου 90% αποτελεσματικός στα παιδιά και 50% - 70% αποτελεσματικός στους ενήλικες. Μπορεί να απαιτηθούν αναμνηστικές δόσεις για τη διατήρηση της προστασίας έναντι της </a:t>
            </a:r>
            <a:r>
              <a:rPr lang="el-GR" sz="1100" dirty="0" err="1"/>
              <a:t>μηνιγγιτιδοκοκκικής</a:t>
            </a:r>
            <a:r>
              <a:rPr lang="el-GR" sz="1100" dirty="0"/>
              <a:t> νόσου.</a:t>
            </a:r>
          </a:p>
          <a:p>
            <a:pPr marL="0" lvl="0" indent="0" algn="l" rtl="0">
              <a:lnSpc>
                <a:spcPct val="115000"/>
              </a:lnSpc>
              <a:spcBef>
                <a:spcPts val="0"/>
              </a:spcBef>
              <a:spcAft>
                <a:spcPts val="0"/>
              </a:spcAft>
              <a:buSzPct val="192513"/>
              <a:buNone/>
            </a:pPr>
            <a:endParaRPr lang="el-GR" sz="1100" b="1" dirty="0"/>
          </a:p>
          <a:p>
            <a:pPr marL="0" lvl="0" indent="0" algn="l" rtl="0">
              <a:lnSpc>
                <a:spcPct val="115000"/>
              </a:lnSpc>
              <a:spcBef>
                <a:spcPts val="0"/>
              </a:spcBef>
              <a:spcAft>
                <a:spcPts val="0"/>
              </a:spcAft>
              <a:buSzPct val="192513"/>
              <a:buNone/>
            </a:pPr>
            <a:r>
              <a:rPr lang="el-GR" sz="1100" b="1" dirty="0"/>
              <a:t>Πόσο ασφαλές είναι το εμβόλιο; </a:t>
            </a:r>
            <a:r>
              <a:rPr lang="el-GR" sz="1100" dirty="0"/>
              <a:t>Το εμβόλιο κατά του </a:t>
            </a:r>
            <a:r>
              <a:rPr lang="el-GR" sz="1100" dirty="0" err="1"/>
              <a:t>μηνιγγιτιδόκοκκου</a:t>
            </a:r>
            <a:r>
              <a:rPr lang="el-GR" sz="1100" dirty="0"/>
              <a:t> είναι ένα πολύ ασφαλές εμβόλιο. Οι συνήθεις παρενέργειες περιλαμβάνουν ερυθρότητα, σκληρότητα ή πρήξιμο στο σημείο που εισήλθε η βελόνα και ελαφρώς αυξημένη θερμοκρασία, κόπωση ή ναυτία. Δεν έχουν αναφερθεί σοβαρές παρενέργειες από το </a:t>
            </a:r>
            <a:r>
              <a:rPr lang="el-GR" sz="1100" dirty="0" err="1"/>
              <a:t>μηνιγγιτιδοκοκκικό</a:t>
            </a:r>
            <a:r>
              <a:rPr lang="el-GR" sz="1100" dirty="0"/>
              <a:t> εμβόλιο, εκτός από τον κίνδυνο σοβαρής αλλεργικής αντίδρασης (αναφυλαξία), η οποία είναι εξαιρετικά σπάνια (υπολογίζεται περίπου μία στο εκατομμύριο).</a:t>
            </a:r>
            <a:endParaRPr sz="1000" dirty="0"/>
          </a:p>
        </p:txBody>
      </p:sp>
      <p:sp>
        <p:nvSpPr>
          <p:cNvPr id="1446" name="Google Shape;1446;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Στα πανεπιστημιακά καταλύματα παρατηρούνται συχνά κρούσματα </a:t>
            </a:r>
            <a:r>
              <a:rPr lang="el-GR" sz="1000" b="0" i="1" u="none" strike="noStrike" cap="none" dirty="0" err="1">
                <a:solidFill>
                  <a:srgbClr val="000000"/>
                </a:solidFill>
                <a:latin typeface="Arial"/>
                <a:ea typeface="Arial"/>
                <a:cs typeface="Arial"/>
                <a:sym typeface="Arial"/>
              </a:rPr>
              <a:t>μηνιγγιτιδοκόκκου</a:t>
            </a:r>
            <a:r>
              <a:rPr lang="el-GR" sz="1000" b="0" i="1" u="none" strike="noStrike" cap="none" dirty="0">
                <a:solidFill>
                  <a:srgbClr val="000000"/>
                </a:solidFill>
                <a:latin typeface="Arial"/>
                <a:ea typeface="Arial"/>
                <a:cs typeface="Arial"/>
                <a:sym typeface="Arial"/>
              </a:rPr>
              <a:t>, επειδή πολλοί άνθρωποι έρχονται από διαφορετικά μέρη και ζουν κοντά. Ο εμβολιασμός συνιστάται ή συνιστάται συχνά στους νέους φοιτητές.</a:t>
            </a:r>
            <a:endParaRPr sz="1000" b="0" i="1" u="none" strike="noStrike" cap="none" dirty="0">
              <a:solidFill>
                <a:srgbClr val="000000"/>
              </a:solidFill>
              <a:latin typeface="Arial"/>
              <a:ea typeface="Arial"/>
              <a:cs typeface="Arial"/>
              <a:sym typeface="Arial"/>
            </a:endParaRPr>
          </a:p>
        </p:txBody>
      </p:sp>
      <p:sp>
        <p:nvSpPr>
          <p:cNvPr id="1447" name="Google Shape;1447;p143"/>
          <p:cNvSpPr/>
          <p:nvPr/>
        </p:nvSpPr>
        <p:spPr>
          <a:xfrm>
            <a:off x="1350325" y="36247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1448" name="Google Shape;1448;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kumimoji="0" lang="el-GR" sz="2800" b="1" i="0" u="none" strike="noStrike" kern="0" cap="none" spc="0" normalizeH="0" baseline="0" noProof="0" dirty="0">
                <a:ln>
                  <a:noFill/>
                </a:ln>
                <a:solidFill>
                  <a:srgbClr val="000000"/>
                </a:solidFill>
                <a:effectLst/>
                <a:uLnTx/>
                <a:uFillTx/>
                <a:latin typeface="Arial"/>
                <a:cs typeface="Arial"/>
                <a:sym typeface="Arial"/>
              </a:rPr>
              <a:t>Άρθρο 9. </a:t>
            </a:r>
            <a:r>
              <a:rPr kumimoji="0" lang="el-GR" sz="2800" b="1" i="0" u="none" strike="noStrike" kern="0" cap="none" spc="0" normalizeH="0" baseline="0" noProof="0" dirty="0" err="1">
                <a:ln>
                  <a:noFill/>
                </a:ln>
                <a:solidFill>
                  <a:srgbClr val="000000"/>
                </a:solidFill>
                <a:effectLst/>
                <a:uLnTx/>
                <a:uFillTx/>
                <a:latin typeface="Arial"/>
                <a:cs typeface="Arial"/>
                <a:sym typeface="Arial"/>
              </a:rPr>
              <a:t>Μηνιγγιτιδοκοκκική</a:t>
            </a:r>
            <a:r>
              <a:rPr kumimoji="0" lang="el-GR" sz="2800" b="1" i="0" u="none" strike="noStrike" kern="0" cap="none" spc="0" normalizeH="0" baseline="0" noProof="0" dirty="0">
                <a:ln>
                  <a:noFill/>
                </a:ln>
                <a:solidFill>
                  <a:srgbClr val="000000"/>
                </a:solidFill>
                <a:effectLst/>
                <a:uLnTx/>
                <a:uFillTx/>
                <a:latin typeface="Arial"/>
                <a:cs typeface="Arial"/>
                <a:sym typeface="Arial"/>
              </a:rPr>
              <a:t> νόσος</a:t>
            </a:r>
            <a:endParaRPr b="1" dirty="0"/>
          </a:p>
        </p:txBody>
      </p:sp>
      <p:sp>
        <p:nvSpPr>
          <p:cNvPr id="1449" name="Google Shape;1449;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l-GR" sz="2220" b="1" dirty="0"/>
              <a:t>Αναφορές</a:t>
            </a:r>
            <a:endParaRPr sz="2220" b="1" dirty="0"/>
          </a:p>
        </p:txBody>
      </p:sp>
      <p:sp>
        <p:nvSpPr>
          <p:cNvPr id="1455" name="Google Shape;1455;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SzPct val="159999"/>
              <a:buNone/>
            </a:pPr>
            <a:r>
              <a:rPr lang="el-GR" b="1" dirty="0"/>
              <a:t>Εικόνες</a:t>
            </a:r>
            <a:endParaRPr b="1" dirty="0"/>
          </a:p>
          <a:p>
            <a:pPr marL="0" lvl="0" indent="0" algn="l" rtl="0">
              <a:lnSpc>
                <a:spcPct val="115000"/>
              </a:lnSpc>
              <a:spcBef>
                <a:spcPts val="1200"/>
              </a:spcBef>
              <a:spcAft>
                <a:spcPts val="0"/>
              </a:spcAft>
              <a:buSzPct val="239999"/>
              <a:buNone/>
            </a:pPr>
            <a:r>
              <a:rPr lang="en" sz="1200" dirty="0"/>
              <a:t>CDC Public Health Library</a:t>
            </a:r>
            <a:endParaRPr sz="1200" dirty="0"/>
          </a:p>
          <a:p>
            <a:pPr marL="0" lvl="0" indent="0" algn="l" rtl="0">
              <a:lnSpc>
                <a:spcPct val="115000"/>
              </a:lnSpc>
              <a:spcBef>
                <a:spcPts val="1200"/>
              </a:spcBef>
              <a:spcAft>
                <a:spcPts val="0"/>
              </a:spcAft>
              <a:buSzPct val="159999"/>
              <a:buNone/>
            </a:pPr>
            <a:r>
              <a:rPr lang="el-GR" b="1" dirty="0"/>
              <a:t>Ηπατίτιδα</a:t>
            </a:r>
            <a:r>
              <a:rPr lang="en" b="1" dirty="0"/>
              <a:t> B</a:t>
            </a:r>
            <a:endParaRPr b="1" dirty="0"/>
          </a:p>
          <a:p>
            <a:pPr marL="0" lvl="0" indent="0" algn="l" rtl="0">
              <a:lnSpc>
                <a:spcPct val="115000"/>
              </a:lnSpc>
              <a:spcBef>
                <a:spcPts val="1200"/>
              </a:spcBef>
              <a:spcAft>
                <a:spcPts val="0"/>
              </a:spcAft>
              <a:buSzPct val="230399"/>
              <a:buNone/>
            </a:pPr>
            <a:r>
              <a:rPr lang="en" sz="1250" u="sng" dirty="0">
                <a:solidFill>
                  <a:schemeClr val="hlink"/>
                </a:solidFill>
                <a:hlinkClick r:id="rId3"/>
              </a:rPr>
              <a:t>NHS - Hepatitis B</a:t>
            </a:r>
            <a:endParaRPr sz="1250" dirty="0"/>
          </a:p>
          <a:p>
            <a:pPr marL="0" lvl="0" indent="0" algn="l" rtl="0">
              <a:lnSpc>
                <a:spcPct val="115000"/>
              </a:lnSpc>
              <a:spcBef>
                <a:spcPts val="1200"/>
              </a:spcBef>
              <a:spcAft>
                <a:spcPts val="0"/>
              </a:spcAft>
              <a:buSzPct val="230399"/>
              <a:buNone/>
            </a:pPr>
            <a:r>
              <a:rPr lang="en" sz="1250" u="sng" dirty="0">
                <a:solidFill>
                  <a:schemeClr val="hlink"/>
                </a:solidFill>
                <a:hlinkClick r:id="rId4"/>
              </a:rPr>
              <a:t>WHO - Hepatitis B</a:t>
            </a:r>
            <a:endParaRPr sz="1250" dirty="0"/>
          </a:p>
          <a:p>
            <a:pPr marL="0" lvl="0" indent="0" algn="l" rtl="0">
              <a:lnSpc>
                <a:spcPct val="115000"/>
              </a:lnSpc>
              <a:spcBef>
                <a:spcPts val="1200"/>
              </a:spcBef>
              <a:spcAft>
                <a:spcPts val="0"/>
              </a:spcAft>
              <a:buSzPct val="230399"/>
              <a:buNone/>
            </a:pPr>
            <a:r>
              <a:rPr lang="en" sz="1250" u="sng" dirty="0">
                <a:solidFill>
                  <a:schemeClr val="hlink"/>
                </a:solidFill>
                <a:hlinkClick r:id="rId5"/>
              </a:rPr>
              <a:t>CDC - Hepatitis B</a:t>
            </a:r>
            <a:endParaRPr sz="1250" dirty="0"/>
          </a:p>
          <a:p>
            <a:pPr marL="0" lvl="0" indent="0" algn="l" rtl="0">
              <a:lnSpc>
                <a:spcPct val="115000"/>
              </a:lnSpc>
              <a:spcBef>
                <a:spcPts val="1200"/>
              </a:spcBef>
              <a:spcAft>
                <a:spcPts val="0"/>
              </a:spcAft>
              <a:buSzPct val="230399"/>
              <a:buNone/>
            </a:pPr>
            <a:r>
              <a:rPr lang="en" sz="1250" u="sng" dirty="0">
                <a:solidFill>
                  <a:schemeClr val="hlink"/>
                </a:solidFill>
                <a:hlinkClick r:id="rId6"/>
              </a:rPr>
              <a:t>England Learning for Health - Hepatitis B</a:t>
            </a:r>
            <a:endParaRPr sz="1250" dirty="0"/>
          </a:p>
          <a:p>
            <a:pPr marL="0" lvl="0" indent="0" algn="l" rtl="0">
              <a:lnSpc>
                <a:spcPct val="115000"/>
              </a:lnSpc>
              <a:spcBef>
                <a:spcPts val="1200"/>
              </a:spcBef>
              <a:spcAft>
                <a:spcPts val="0"/>
              </a:spcAft>
              <a:buSzPct val="230399"/>
              <a:buNone/>
            </a:pPr>
            <a:r>
              <a:rPr lang="en" sz="1250" u="sng" dirty="0">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en" sz="1250" i="1" u="sng" dirty="0">
                <a:solidFill>
                  <a:schemeClr val="hlink"/>
                </a:solidFill>
                <a:hlinkClick r:id="rId7"/>
              </a:rPr>
              <a:t>The Lancet</a:t>
            </a:r>
            <a:r>
              <a:rPr lang="en" sz="1250" u="sng" dirty="0">
                <a:solidFill>
                  <a:schemeClr val="hlink"/>
                </a:solidFill>
                <a:hlinkClick r:id="rId7"/>
              </a:rPr>
              <a:t>, </a:t>
            </a:r>
            <a:r>
              <a:rPr lang="en" sz="1250" i="1" u="sng" dirty="0">
                <a:solidFill>
                  <a:schemeClr val="hlink"/>
                </a:solidFill>
                <a:hlinkClick r:id="rId7"/>
              </a:rPr>
              <a:t>388</a:t>
            </a:r>
            <a:r>
              <a:rPr lang="en" sz="1250" u="sng" dirty="0">
                <a:solidFill>
                  <a:schemeClr val="hlink"/>
                </a:solidFill>
                <a:hlinkClick r:id="rId7"/>
              </a:rPr>
              <a:t>(10049), pp.1089-1102.</a:t>
            </a:r>
            <a:endParaRPr sz="1250" dirty="0"/>
          </a:p>
          <a:p>
            <a:pPr marL="0" lvl="0" indent="0" algn="l" rtl="0">
              <a:lnSpc>
                <a:spcPct val="115000"/>
              </a:lnSpc>
              <a:spcBef>
                <a:spcPts val="1200"/>
              </a:spcBef>
              <a:spcAft>
                <a:spcPts val="0"/>
              </a:spcAft>
              <a:buSzPct val="169411"/>
              <a:buNone/>
            </a:pPr>
            <a:r>
              <a:rPr lang="en" sz="1700" b="1" dirty="0"/>
              <a:t>HPV</a:t>
            </a:r>
            <a:endParaRPr sz="1700" b="1" dirty="0"/>
          </a:p>
          <a:p>
            <a:pPr marL="0" lvl="0" indent="0" algn="l" rtl="0">
              <a:lnSpc>
                <a:spcPct val="115000"/>
              </a:lnSpc>
              <a:spcBef>
                <a:spcPts val="1200"/>
              </a:spcBef>
              <a:spcAft>
                <a:spcPts val="0"/>
              </a:spcAft>
              <a:buSzPct val="225352"/>
              <a:buNone/>
            </a:pPr>
            <a:r>
              <a:rPr lang="en" sz="1278" dirty="0"/>
              <a:t>NHS - </a:t>
            </a:r>
            <a:r>
              <a:rPr lang="en" sz="1278" u="sng" dirty="0">
                <a:solidFill>
                  <a:schemeClr val="hlink"/>
                </a:solidFill>
                <a:hlinkClick r:id="rId8"/>
              </a:rPr>
              <a:t>HPV </a:t>
            </a:r>
            <a:r>
              <a:rPr lang="en" sz="1278" dirty="0"/>
              <a:t>&amp; </a:t>
            </a:r>
            <a:r>
              <a:rPr lang="en" sz="1278" u="sng" dirty="0">
                <a:solidFill>
                  <a:schemeClr val="hlink"/>
                </a:solidFill>
                <a:hlinkClick r:id="rId9"/>
              </a:rPr>
              <a:t>HPV vaccine</a:t>
            </a:r>
            <a:endParaRPr sz="1278" dirty="0"/>
          </a:p>
          <a:p>
            <a:pPr marL="0" lvl="0" indent="0" algn="l" rtl="0">
              <a:lnSpc>
                <a:spcPct val="115000"/>
              </a:lnSpc>
              <a:spcBef>
                <a:spcPts val="1200"/>
              </a:spcBef>
              <a:spcAft>
                <a:spcPts val="0"/>
              </a:spcAft>
              <a:buSzPct val="225352"/>
              <a:buNone/>
            </a:pPr>
            <a:r>
              <a:rPr lang="en" sz="1278" dirty="0"/>
              <a:t>WHO - </a:t>
            </a:r>
            <a:r>
              <a:rPr lang="en" sz="1278" u="sng" dirty="0">
                <a:solidFill>
                  <a:schemeClr val="hlink"/>
                </a:solidFill>
                <a:hlinkClick r:id="rId10"/>
              </a:rPr>
              <a:t>HPV vaccine</a:t>
            </a:r>
            <a:r>
              <a:rPr lang="en" sz="1278" dirty="0"/>
              <a:t> &amp; </a:t>
            </a:r>
            <a:r>
              <a:rPr lang="en" sz="1278" u="sng" dirty="0">
                <a:solidFill>
                  <a:schemeClr val="hlink"/>
                </a:solidFill>
                <a:hlinkClick r:id="rId11"/>
              </a:rPr>
              <a:t>cervical cancer</a:t>
            </a:r>
            <a:endParaRPr sz="1278" dirty="0"/>
          </a:p>
          <a:p>
            <a:pPr marL="0" lvl="0" indent="0" algn="l" rtl="0">
              <a:lnSpc>
                <a:spcPct val="115000"/>
              </a:lnSpc>
              <a:spcBef>
                <a:spcPts val="1200"/>
              </a:spcBef>
              <a:spcAft>
                <a:spcPts val="0"/>
              </a:spcAft>
              <a:buSzPct val="225352"/>
              <a:buNone/>
            </a:pPr>
            <a:r>
              <a:rPr lang="en" sz="1278" u="sng" dirty="0">
                <a:solidFill>
                  <a:schemeClr val="hlink"/>
                </a:solidFill>
                <a:hlinkClick r:id="rId12"/>
              </a:rPr>
              <a:t>Oxford Vaccine Knowledge Project - HPV vaccination</a:t>
            </a:r>
            <a:endParaRPr sz="1278" dirty="0"/>
          </a:p>
          <a:p>
            <a:pPr marL="0" lvl="0" indent="0" algn="l" rtl="0">
              <a:lnSpc>
                <a:spcPct val="115000"/>
              </a:lnSpc>
              <a:spcBef>
                <a:spcPts val="1200"/>
              </a:spcBef>
              <a:spcAft>
                <a:spcPts val="1200"/>
              </a:spcAft>
              <a:buSzPct val="239999"/>
              <a:buNone/>
            </a:pPr>
            <a:r>
              <a:rPr lang="en" sz="1200" u="sng" dirty="0">
                <a:solidFill>
                  <a:schemeClr val="hlink"/>
                </a:solidFill>
                <a:latin typeface="Roboto"/>
                <a:ea typeface="Roboto"/>
                <a:cs typeface="Roboto"/>
                <a:sym typeface="Roboto"/>
                <a:hlinkClick r:id="rId13"/>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dirty="0"/>
          </a:p>
        </p:txBody>
      </p:sp>
      <p:sp>
        <p:nvSpPr>
          <p:cNvPr id="1456" name="Google Shape;1456;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l-GR" sz="1100" b="1" dirty="0"/>
              <a:t>Γρίπη</a:t>
            </a:r>
            <a:endParaRPr sz="1100" b="1" dirty="0"/>
          </a:p>
          <a:p>
            <a:pPr marL="0" lvl="0" indent="0" algn="l" rtl="0">
              <a:lnSpc>
                <a:spcPct val="115000"/>
              </a:lnSpc>
              <a:spcBef>
                <a:spcPts val="1200"/>
              </a:spcBef>
              <a:spcAft>
                <a:spcPts val="0"/>
              </a:spcAft>
              <a:buSzPts val="1800"/>
              <a:buNone/>
            </a:pPr>
            <a:r>
              <a:rPr lang="en" sz="850" u="sng" dirty="0">
                <a:solidFill>
                  <a:schemeClr val="hlink"/>
                </a:solidFill>
                <a:hlinkClick r:id="rId14"/>
              </a:rPr>
              <a:t>NHS - Influenza vaccine</a:t>
            </a:r>
            <a:endParaRPr sz="850" dirty="0"/>
          </a:p>
          <a:p>
            <a:pPr marL="0" lvl="0" indent="0" algn="l" rtl="0">
              <a:lnSpc>
                <a:spcPct val="115000"/>
              </a:lnSpc>
              <a:spcBef>
                <a:spcPts val="1200"/>
              </a:spcBef>
              <a:spcAft>
                <a:spcPts val="0"/>
              </a:spcAft>
              <a:buSzPts val="1800"/>
              <a:buNone/>
            </a:pPr>
            <a:r>
              <a:rPr lang="en" sz="850" u="sng" dirty="0">
                <a:solidFill>
                  <a:schemeClr val="hlink"/>
                </a:solidFill>
                <a:hlinkClick r:id="rId15"/>
              </a:rPr>
              <a:t>WHO - Influenza</a:t>
            </a:r>
            <a:endParaRPr sz="850" dirty="0"/>
          </a:p>
          <a:p>
            <a:pPr marL="0" lvl="0" indent="0" algn="l" rtl="0">
              <a:lnSpc>
                <a:spcPct val="115000"/>
              </a:lnSpc>
              <a:spcBef>
                <a:spcPts val="1200"/>
              </a:spcBef>
              <a:spcAft>
                <a:spcPts val="0"/>
              </a:spcAft>
              <a:buSzPts val="1800"/>
              <a:buNone/>
            </a:pPr>
            <a:r>
              <a:rPr lang="en" sz="850" u="sng" dirty="0">
                <a:solidFill>
                  <a:schemeClr val="hlink"/>
                </a:solidFill>
                <a:hlinkClick r:id="rId16"/>
              </a:rPr>
              <a:t>CDC - Influenza vaccine</a:t>
            </a:r>
            <a:endParaRPr sz="850" dirty="0"/>
          </a:p>
          <a:p>
            <a:pPr marL="0" lvl="0" indent="0" algn="l" rtl="0">
              <a:lnSpc>
                <a:spcPct val="115000"/>
              </a:lnSpc>
              <a:spcBef>
                <a:spcPts val="1200"/>
              </a:spcBef>
              <a:spcAft>
                <a:spcPts val="0"/>
              </a:spcAft>
              <a:buSzPts val="1800"/>
              <a:buNone/>
            </a:pPr>
            <a:r>
              <a:rPr lang="en" sz="850" u="sng" dirty="0">
                <a:solidFill>
                  <a:schemeClr val="hlink"/>
                </a:solidFill>
                <a:hlinkClick r:id="rId6"/>
              </a:rPr>
              <a:t>England Learning for Health - Influenza</a:t>
            </a:r>
            <a:endParaRPr sz="850" dirty="0"/>
          </a:p>
          <a:p>
            <a:pPr marL="0" lvl="0" indent="0" algn="l" rtl="0">
              <a:lnSpc>
                <a:spcPct val="115000"/>
              </a:lnSpc>
              <a:spcBef>
                <a:spcPts val="1200"/>
              </a:spcBef>
              <a:spcAft>
                <a:spcPts val="0"/>
              </a:spcAft>
              <a:buSzPts val="1800"/>
              <a:buNone/>
            </a:pPr>
            <a:r>
              <a:rPr lang="en" sz="1100" b="1" dirty="0"/>
              <a:t>COVID-19</a:t>
            </a:r>
            <a:endParaRPr sz="1100" b="1" dirty="0"/>
          </a:p>
          <a:p>
            <a:pPr marL="0" lvl="0" indent="0" algn="l" rtl="0">
              <a:lnSpc>
                <a:spcPct val="115000"/>
              </a:lnSpc>
              <a:spcBef>
                <a:spcPts val="1200"/>
              </a:spcBef>
              <a:spcAft>
                <a:spcPts val="0"/>
              </a:spcAft>
              <a:buSzPts val="1800"/>
              <a:buNone/>
            </a:pPr>
            <a:r>
              <a:rPr lang="en" sz="800" dirty="0"/>
              <a:t>NHS - </a:t>
            </a:r>
            <a:r>
              <a:rPr lang="en" sz="800" u="sng" dirty="0">
                <a:solidFill>
                  <a:schemeClr val="hlink"/>
                </a:solidFill>
                <a:hlinkClick r:id="rId17"/>
              </a:rPr>
              <a:t>COVID-19</a:t>
            </a:r>
            <a:endParaRPr sz="800" dirty="0"/>
          </a:p>
          <a:p>
            <a:pPr marL="0" lvl="0" indent="0" algn="l" rtl="0">
              <a:lnSpc>
                <a:spcPct val="115000"/>
              </a:lnSpc>
              <a:spcBef>
                <a:spcPts val="1200"/>
              </a:spcBef>
              <a:spcAft>
                <a:spcPts val="0"/>
              </a:spcAft>
              <a:buSzPts val="1800"/>
              <a:buNone/>
            </a:pPr>
            <a:r>
              <a:rPr lang="en" sz="800" dirty="0"/>
              <a:t>WHO - </a:t>
            </a:r>
            <a:r>
              <a:rPr lang="en" sz="800" u="sng" dirty="0">
                <a:solidFill>
                  <a:schemeClr val="hlink"/>
                </a:solidFill>
                <a:hlinkClick r:id="rId18"/>
              </a:rPr>
              <a:t>COVID-19</a:t>
            </a:r>
            <a:r>
              <a:rPr lang="en" sz="800" dirty="0"/>
              <a:t> &amp; </a:t>
            </a:r>
            <a:r>
              <a:rPr lang="en" sz="800" u="sng" dirty="0">
                <a:solidFill>
                  <a:schemeClr val="hlink"/>
                </a:solidFill>
                <a:hlinkClick r:id="rId19"/>
              </a:rPr>
              <a:t>COVID-19 vaccine side-effects</a:t>
            </a:r>
            <a:endParaRPr sz="800" dirty="0"/>
          </a:p>
          <a:p>
            <a:pPr marL="0" lvl="0" indent="0" algn="l" rtl="0">
              <a:lnSpc>
                <a:spcPct val="115000"/>
              </a:lnSpc>
              <a:spcBef>
                <a:spcPts val="1200"/>
              </a:spcBef>
              <a:spcAft>
                <a:spcPts val="0"/>
              </a:spcAft>
              <a:buSzPts val="1800"/>
              <a:buNone/>
            </a:pPr>
            <a:r>
              <a:rPr lang="en" sz="800" u="sng" dirty="0">
                <a:solidFill>
                  <a:schemeClr val="hlink"/>
                </a:solidFill>
                <a:hlinkClick r:id="rId20"/>
              </a:rPr>
              <a:t>Gavi - COVID-19 vaccine effectiveness</a:t>
            </a:r>
            <a:endParaRPr sz="800" dirty="0"/>
          </a:p>
          <a:p>
            <a:pPr marL="0" lvl="0" indent="0" algn="l" rtl="0">
              <a:lnSpc>
                <a:spcPct val="115000"/>
              </a:lnSpc>
              <a:spcBef>
                <a:spcPts val="1200"/>
              </a:spcBef>
              <a:spcAft>
                <a:spcPts val="0"/>
              </a:spcAft>
              <a:buSzPts val="1800"/>
              <a:buNone/>
            </a:pPr>
            <a:r>
              <a:rPr lang="el-GR" sz="1100" b="1" dirty="0"/>
              <a:t>Πλάνα Εμβολιασμού</a:t>
            </a:r>
            <a:endParaRPr sz="1100" b="1" dirty="0"/>
          </a:p>
          <a:p>
            <a:pPr marL="0" lvl="0" indent="0" algn="l" rtl="0">
              <a:lnSpc>
                <a:spcPct val="115000"/>
              </a:lnSpc>
              <a:spcBef>
                <a:spcPts val="1200"/>
              </a:spcBef>
              <a:spcAft>
                <a:spcPts val="0"/>
              </a:spcAft>
              <a:buSzPts val="1800"/>
              <a:buNone/>
            </a:pPr>
            <a:r>
              <a:rPr lang="en" sz="750" u="sng" dirty="0">
                <a:solidFill>
                  <a:schemeClr val="hlink"/>
                </a:solidFill>
                <a:hlinkClick r:id="rId21"/>
              </a:rPr>
              <a:t>Cyprus </a:t>
            </a:r>
            <a:r>
              <a:rPr lang="en" sz="750" dirty="0"/>
              <a:t>- </a:t>
            </a:r>
            <a:r>
              <a:rPr lang="en" sz="750" u="sng" dirty="0">
                <a:solidFill>
                  <a:schemeClr val="hlink"/>
                </a:solidFill>
                <a:hlinkClick r:id="rId22"/>
              </a:rPr>
              <a:t>France </a:t>
            </a:r>
            <a:r>
              <a:rPr lang="en" sz="750" dirty="0"/>
              <a:t>- </a:t>
            </a:r>
            <a:r>
              <a:rPr lang="en" sz="750" u="sng" dirty="0">
                <a:solidFill>
                  <a:schemeClr val="hlink"/>
                </a:solidFill>
                <a:hlinkClick r:id="rId23"/>
              </a:rPr>
              <a:t>Germany </a:t>
            </a:r>
            <a:r>
              <a:rPr lang="en" sz="750" dirty="0"/>
              <a:t>- </a:t>
            </a:r>
            <a:r>
              <a:rPr lang="en" sz="750" u="sng" dirty="0">
                <a:solidFill>
                  <a:schemeClr val="hlink"/>
                </a:solidFill>
                <a:hlinkClick r:id="rId24"/>
              </a:rPr>
              <a:t>Italy </a:t>
            </a:r>
            <a:r>
              <a:rPr lang="en" sz="750" dirty="0"/>
              <a:t>- </a:t>
            </a:r>
            <a:r>
              <a:rPr lang="en" sz="750" u="sng" dirty="0">
                <a:solidFill>
                  <a:schemeClr val="hlink"/>
                </a:solidFill>
                <a:hlinkClick r:id="rId25"/>
              </a:rPr>
              <a:t>Moldova </a:t>
            </a:r>
            <a:r>
              <a:rPr lang="en" sz="750" dirty="0"/>
              <a:t>- </a:t>
            </a:r>
            <a:r>
              <a:rPr lang="en" sz="750" u="sng" dirty="0">
                <a:solidFill>
                  <a:schemeClr val="hlink"/>
                </a:solidFill>
                <a:hlinkClick r:id="rId26"/>
              </a:rPr>
              <a:t>UK </a:t>
            </a:r>
            <a:endParaRPr sz="750" dirty="0"/>
          </a:p>
          <a:p>
            <a:pPr marL="0" lvl="0" indent="0" algn="l" rtl="0">
              <a:lnSpc>
                <a:spcPct val="115000"/>
              </a:lnSpc>
              <a:spcBef>
                <a:spcPts val="1200"/>
              </a:spcBef>
              <a:spcAft>
                <a:spcPts val="0"/>
              </a:spcAft>
              <a:buSzPts val="1800"/>
              <a:buNone/>
            </a:pPr>
            <a:r>
              <a:rPr lang="el-GR" sz="1100" b="1" dirty="0"/>
              <a:t>Στοιχεία για εμβολιασμό</a:t>
            </a:r>
            <a:endParaRPr sz="1100" b="1" dirty="0"/>
          </a:p>
          <a:p>
            <a:pPr marL="0" lvl="0" indent="0" algn="l" rtl="0">
              <a:lnSpc>
                <a:spcPct val="115000"/>
              </a:lnSpc>
              <a:spcBef>
                <a:spcPts val="1200"/>
              </a:spcBef>
              <a:spcAft>
                <a:spcPts val="0"/>
              </a:spcAft>
              <a:buSzPts val="1800"/>
              <a:buNone/>
            </a:pPr>
            <a:r>
              <a:rPr lang="en" sz="750" u="sng" dirty="0">
                <a:solidFill>
                  <a:schemeClr val="hlink"/>
                </a:solidFill>
                <a:hlinkClick r:id="rId27"/>
              </a:rPr>
              <a:t>WHO - Smallpox</a:t>
            </a:r>
            <a:r>
              <a:rPr lang="en" sz="750" dirty="0"/>
              <a:t> -  </a:t>
            </a:r>
            <a:r>
              <a:rPr lang="en" sz="750" u="sng" dirty="0">
                <a:solidFill>
                  <a:schemeClr val="hlink"/>
                </a:solidFill>
                <a:hlinkClick r:id="rId28"/>
              </a:rPr>
              <a:t>Antigen response</a:t>
            </a:r>
            <a:r>
              <a:rPr lang="en" sz="750" dirty="0"/>
              <a:t> - </a:t>
            </a:r>
            <a:r>
              <a:rPr lang="en" sz="750" u="sng" dirty="0">
                <a:solidFill>
                  <a:schemeClr val="hlink"/>
                </a:solidFill>
                <a:hlinkClick r:id="rId29"/>
              </a:rPr>
              <a:t>Cost-effectiveness </a:t>
            </a:r>
            <a:endParaRPr sz="750" dirty="0"/>
          </a:p>
          <a:p>
            <a:pPr marL="0" lvl="0" indent="0" algn="l" rtl="0">
              <a:lnSpc>
                <a:spcPct val="115000"/>
              </a:lnSpc>
              <a:spcBef>
                <a:spcPts val="1200"/>
              </a:spcBef>
              <a:spcAft>
                <a:spcPts val="0"/>
              </a:spcAft>
              <a:buSzPts val="1800"/>
              <a:buNone/>
            </a:pPr>
            <a:r>
              <a:rPr lang="el-GR" sz="1100" b="1" dirty="0"/>
              <a:t>Επικοινωνία για Εμβολιασμό</a:t>
            </a:r>
          </a:p>
          <a:p>
            <a:pPr marL="0" lvl="0" indent="0" algn="l" rtl="0">
              <a:lnSpc>
                <a:spcPct val="115000"/>
              </a:lnSpc>
              <a:spcBef>
                <a:spcPts val="1200"/>
              </a:spcBef>
              <a:spcAft>
                <a:spcPts val="0"/>
              </a:spcAft>
              <a:buSzPts val="1800"/>
              <a:buNone/>
            </a:pPr>
            <a:r>
              <a:rPr lang="en" sz="750" u="sng" dirty="0">
                <a:solidFill>
                  <a:schemeClr val="hlink"/>
                </a:solidFill>
                <a:hlinkClick r:id="rId30"/>
              </a:rPr>
              <a:t>WHO - Best practice Guidance for Responding to Vocal Vaccine Deniers</a:t>
            </a:r>
            <a:endParaRPr sz="750" dirty="0"/>
          </a:p>
        </p:txBody>
      </p:sp>
      <p:sp>
        <p:nvSpPr>
          <p:cNvPr id="1457" name="Google Shape;1457;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defTabSz="914400" rtl="0" eaLnBrk="1" fontAlgn="auto" latinLnBrk="0" hangingPunct="1">
              <a:lnSpc>
                <a:spcPct val="115000"/>
              </a:lnSpc>
              <a:spcBef>
                <a:spcPts val="1200"/>
              </a:spcBef>
              <a:spcAft>
                <a:spcPts val="0"/>
              </a:spcAft>
              <a:buClr>
                <a:srgbClr val="595959"/>
              </a:buClr>
              <a:buSzPts val="1800"/>
              <a:buFont typeface="Arial"/>
              <a:buNone/>
              <a:tabLst/>
              <a:defRPr/>
            </a:pPr>
            <a:r>
              <a:rPr kumimoji="0" lang="el-GR" sz="1100" b="1" i="0" u="none" strike="noStrike" kern="0" cap="none" spc="0" normalizeH="0" baseline="0" noProof="0" dirty="0">
                <a:ln>
                  <a:noFill/>
                </a:ln>
                <a:solidFill>
                  <a:srgbClr val="595959"/>
                </a:solidFill>
                <a:effectLst/>
                <a:uLnTx/>
                <a:uFillTx/>
                <a:latin typeface="Arial"/>
                <a:cs typeface="Arial"/>
                <a:sym typeface="Arial"/>
              </a:rPr>
              <a:t>Επικοινωνία για Εμβολιασμό</a:t>
            </a:r>
          </a:p>
          <a:p>
            <a:pPr marL="0" lvl="0" indent="0" algn="l" rtl="0">
              <a:lnSpc>
                <a:spcPct val="115000"/>
              </a:lnSpc>
              <a:spcBef>
                <a:spcPts val="1200"/>
              </a:spcBef>
              <a:spcAft>
                <a:spcPts val="0"/>
              </a:spcAft>
              <a:buSzPts val="1800"/>
              <a:buNone/>
            </a:pPr>
            <a:r>
              <a:rPr lang="en" sz="850" dirty="0"/>
              <a:t>Jitsuvax: </a:t>
            </a:r>
            <a:r>
              <a:rPr lang="en" sz="850" u="sng" dirty="0">
                <a:solidFill>
                  <a:schemeClr val="hlink"/>
                </a:solidFill>
                <a:hlinkClick r:id="rId31"/>
              </a:rPr>
              <a:t>Distorted Risk Perception</a:t>
            </a:r>
            <a:r>
              <a:rPr lang="en" sz="850" dirty="0"/>
              <a:t> - </a:t>
            </a:r>
            <a:r>
              <a:rPr lang="en" sz="850" u="sng" dirty="0">
                <a:solidFill>
                  <a:schemeClr val="hlink"/>
                </a:solidFill>
                <a:hlinkClick r:id="rId32"/>
              </a:rPr>
              <a:t>Distrust</a:t>
            </a:r>
            <a:r>
              <a:rPr lang="en" sz="750" dirty="0"/>
              <a:t> - </a:t>
            </a:r>
            <a:r>
              <a:rPr lang="en" sz="750" u="sng" dirty="0">
                <a:solidFill>
                  <a:schemeClr val="hlink"/>
                </a:solidFill>
                <a:hlinkClick r:id="rId33"/>
              </a:rPr>
              <a:t>Conspiracy Theories</a:t>
            </a:r>
            <a:r>
              <a:rPr lang="en" sz="750" dirty="0"/>
              <a:t> - </a:t>
            </a:r>
            <a:r>
              <a:rPr lang="en" sz="750" u="sng" dirty="0">
                <a:solidFill>
                  <a:schemeClr val="hlink"/>
                </a:solidFill>
                <a:hlinkClick r:id="rId34"/>
              </a:rPr>
              <a:t>Reactance</a:t>
            </a:r>
            <a:endParaRPr sz="750" dirty="0"/>
          </a:p>
          <a:p>
            <a:pPr marL="0" lvl="0" indent="0" algn="l" rtl="0">
              <a:lnSpc>
                <a:spcPct val="115000"/>
              </a:lnSpc>
              <a:spcBef>
                <a:spcPts val="1200"/>
              </a:spcBef>
              <a:spcAft>
                <a:spcPts val="0"/>
              </a:spcAft>
              <a:buSzPts val="1800"/>
              <a:buNone/>
            </a:pPr>
            <a:r>
              <a:rPr lang="el-GR" sz="1100" b="1" dirty="0"/>
              <a:t>Ασφάλεια και παρακολούθηση των εμβολίων</a:t>
            </a:r>
          </a:p>
          <a:p>
            <a:pPr marL="0" lvl="0" indent="0" algn="l" rtl="0">
              <a:lnSpc>
                <a:spcPct val="115000"/>
              </a:lnSpc>
              <a:spcBef>
                <a:spcPts val="1200"/>
              </a:spcBef>
              <a:spcAft>
                <a:spcPts val="0"/>
              </a:spcAft>
              <a:buSzPts val="1800"/>
              <a:buNone/>
            </a:pPr>
            <a:r>
              <a:rPr lang="en" sz="750" u="sng" dirty="0">
                <a:solidFill>
                  <a:schemeClr val="hlink"/>
                </a:solidFill>
                <a:hlinkClick r:id="rId35"/>
              </a:rPr>
              <a:t>WHO - COVID-19 Vaccine Safety</a:t>
            </a:r>
            <a:r>
              <a:rPr lang="en" sz="750" dirty="0"/>
              <a:t> </a:t>
            </a:r>
            <a:endParaRPr sz="750" dirty="0"/>
          </a:p>
          <a:p>
            <a:pPr marL="0" lvl="0" indent="0" algn="l" rtl="0">
              <a:lnSpc>
                <a:spcPct val="115000"/>
              </a:lnSpc>
              <a:spcBef>
                <a:spcPts val="1200"/>
              </a:spcBef>
              <a:spcAft>
                <a:spcPts val="0"/>
              </a:spcAft>
              <a:buSzPts val="1800"/>
              <a:buNone/>
            </a:pPr>
            <a:r>
              <a:rPr lang="en" sz="750" u="sng" dirty="0">
                <a:solidFill>
                  <a:schemeClr val="hlink"/>
                </a:solidFill>
                <a:hlinkClick r:id="rId36"/>
              </a:rPr>
              <a:t>British Society of Immunology - COVID-19 Vaccines</a:t>
            </a:r>
            <a:endParaRPr sz="750" dirty="0"/>
          </a:p>
          <a:p>
            <a:pPr marL="0" lvl="0" indent="0" algn="l" rtl="0">
              <a:lnSpc>
                <a:spcPct val="115000"/>
              </a:lnSpc>
              <a:spcBef>
                <a:spcPts val="1200"/>
              </a:spcBef>
              <a:spcAft>
                <a:spcPts val="0"/>
              </a:spcAft>
              <a:buSzPts val="1800"/>
              <a:buNone/>
            </a:pPr>
            <a:r>
              <a:rPr lang="en" sz="1100" b="1" dirty="0"/>
              <a:t>MMR</a:t>
            </a:r>
            <a:endParaRPr sz="1100" b="1" dirty="0"/>
          </a:p>
          <a:p>
            <a:pPr marL="0" lvl="0" indent="0" algn="l" rtl="0">
              <a:lnSpc>
                <a:spcPct val="115000"/>
              </a:lnSpc>
              <a:spcBef>
                <a:spcPts val="1200"/>
              </a:spcBef>
              <a:spcAft>
                <a:spcPts val="0"/>
              </a:spcAft>
              <a:buSzPts val="1800"/>
              <a:buNone/>
            </a:pPr>
            <a:r>
              <a:rPr lang="en" sz="850" u="sng" dirty="0">
                <a:solidFill>
                  <a:schemeClr val="hlink"/>
                </a:solidFill>
                <a:hlinkClick r:id="rId6"/>
              </a:rPr>
              <a:t>England Learning for Health - MMR</a:t>
            </a:r>
            <a:endParaRPr sz="1100" b="1" dirty="0"/>
          </a:p>
          <a:p>
            <a:pPr marL="0" lvl="0" indent="0" algn="l" rtl="0">
              <a:lnSpc>
                <a:spcPct val="115000"/>
              </a:lnSpc>
              <a:spcBef>
                <a:spcPts val="1200"/>
              </a:spcBef>
              <a:spcAft>
                <a:spcPts val="0"/>
              </a:spcAft>
              <a:buSzPts val="1800"/>
              <a:buNone/>
            </a:pPr>
            <a:r>
              <a:rPr lang="en" sz="750" dirty="0"/>
              <a:t>WHO - </a:t>
            </a:r>
            <a:r>
              <a:rPr lang="en" sz="750" u="sng" dirty="0">
                <a:solidFill>
                  <a:schemeClr val="hlink"/>
                </a:solidFill>
                <a:hlinkClick r:id="rId37"/>
              </a:rPr>
              <a:t>Measles </a:t>
            </a:r>
            <a:endParaRPr sz="750" dirty="0"/>
          </a:p>
          <a:p>
            <a:pPr marL="0" lvl="0" indent="0" algn="l" rtl="0">
              <a:lnSpc>
                <a:spcPct val="115000"/>
              </a:lnSpc>
              <a:spcBef>
                <a:spcPts val="1200"/>
              </a:spcBef>
              <a:spcAft>
                <a:spcPts val="0"/>
              </a:spcAft>
              <a:buSzPts val="1800"/>
              <a:buNone/>
            </a:pPr>
            <a:r>
              <a:rPr lang="en" sz="750" dirty="0"/>
              <a:t>NHS - </a:t>
            </a:r>
            <a:r>
              <a:rPr lang="en" sz="750" u="sng" dirty="0">
                <a:solidFill>
                  <a:schemeClr val="hlink"/>
                </a:solidFill>
                <a:hlinkClick r:id="rId38"/>
              </a:rPr>
              <a:t>Measles </a:t>
            </a:r>
            <a:r>
              <a:rPr lang="en" sz="750" dirty="0"/>
              <a:t>- </a:t>
            </a:r>
            <a:r>
              <a:rPr lang="en" sz="750" u="sng" dirty="0">
                <a:solidFill>
                  <a:schemeClr val="hlink"/>
                </a:solidFill>
                <a:hlinkClick r:id="rId39"/>
              </a:rPr>
              <a:t>Mumps </a:t>
            </a:r>
            <a:r>
              <a:rPr lang="en" sz="750" dirty="0"/>
              <a:t>- </a:t>
            </a:r>
            <a:r>
              <a:rPr lang="en" sz="750" u="sng" dirty="0">
                <a:solidFill>
                  <a:schemeClr val="hlink"/>
                </a:solidFill>
                <a:hlinkClick r:id="rId40"/>
              </a:rPr>
              <a:t>Rubella</a:t>
            </a:r>
            <a:endParaRPr sz="750" dirty="0"/>
          </a:p>
          <a:p>
            <a:pPr marL="0" lvl="0" indent="0" algn="l" rtl="0">
              <a:lnSpc>
                <a:spcPct val="115000"/>
              </a:lnSpc>
              <a:spcBef>
                <a:spcPts val="1200"/>
              </a:spcBef>
              <a:spcAft>
                <a:spcPts val="0"/>
              </a:spcAft>
              <a:buSzPts val="1800"/>
              <a:buNone/>
            </a:pPr>
            <a:r>
              <a:rPr lang="en" sz="750" dirty="0"/>
              <a:t>CDC - </a:t>
            </a:r>
            <a:r>
              <a:rPr lang="en" sz="750" u="sng" dirty="0">
                <a:solidFill>
                  <a:schemeClr val="hlink"/>
                </a:solidFill>
                <a:hlinkClick r:id="rId41"/>
              </a:rPr>
              <a:t>MMR</a:t>
            </a:r>
            <a:r>
              <a:rPr lang="en" sz="750" dirty="0"/>
              <a:t> - </a:t>
            </a:r>
            <a:r>
              <a:rPr lang="en" sz="750" u="sng" dirty="0">
                <a:solidFill>
                  <a:schemeClr val="hlink"/>
                </a:solidFill>
                <a:hlinkClick r:id="rId42"/>
              </a:rPr>
              <a:t>Mumps</a:t>
            </a:r>
            <a:endParaRPr sz="750" dirty="0"/>
          </a:p>
          <a:p>
            <a:pPr marL="0" lvl="0" indent="0" algn="l" rtl="0">
              <a:lnSpc>
                <a:spcPct val="115000"/>
              </a:lnSpc>
              <a:spcBef>
                <a:spcPts val="1200"/>
              </a:spcBef>
              <a:spcAft>
                <a:spcPts val="0"/>
              </a:spcAft>
              <a:buSzPts val="1800"/>
              <a:buNone/>
            </a:pPr>
            <a:r>
              <a:rPr lang="en" sz="1100" b="1" dirty="0"/>
              <a:t>DTP</a:t>
            </a:r>
            <a:endParaRPr sz="1100" b="1" dirty="0"/>
          </a:p>
          <a:p>
            <a:pPr marL="0" lvl="0" indent="0" algn="l" rtl="0">
              <a:lnSpc>
                <a:spcPct val="115000"/>
              </a:lnSpc>
              <a:spcBef>
                <a:spcPts val="1200"/>
              </a:spcBef>
              <a:spcAft>
                <a:spcPts val="0"/>
              </a:spcAft>
              <a:buSzPts val="1800"/>
              <a:buNone/>
            </a:pPr>
            <a:r>
              <a:rPr lang="en" sz="750" dirty="0"/>
              <a:t>NHS - </a:t>
            </a:r>
            <a:r>
              <a:rPr lang="en" sz="750" u="sng" dirty="0">
                <a:solidFill>
                  <a:schemeClr val="hlink"/>
                </a:solidFill>
                <a:hlinkClick r:id="rId43"/>
              </a:rPr>
              <a:t>Diphtheria </a:t>
            </a:r>
            <a:r>
              <a:rPr lang="en" sz="750" dirty="0"/>
              <a:t>- </a:t>
            </a:r>
            <a:r>
              <a:rPr lang="en" sz="750" u="sng" dirty="0">
                <a:solidFill>
                  <a:schemeClr val="hlink"/>
                </a:solidFill>
                <a:hlinkClick r:id="rId44"/>
              </a:rPr>
              <a:t>Pertussis </a:t>
            </a:r>
            <a:r>
              <a:rPr lang="en" sz="750" dirty="0"/>
              <a:t>- </a:t>
            </a:r>
            <a:r>
              <a:rPr lang="en" sz="750" u="sng" dirty="0">
                <a:solidFill>
                  <a:schemeClr val="hlink"/>
                </a:solidFill>
                <a:hlinkClick r:id="rId45"/>
              </a:rPr>
              <a:t>Tetanus</a:t>
            </a:r>
            <a:endParaRPr sz="750" dirty="0"/>
          </a:p>
          <a:p>
            <a:pPr marL="0" lvl="0" indent="0" algn="l" rtl="0">
              <a:lnSpc>
                <a:spcPct val="115000"/>
              </a:lnSpc>
              <a:spcBef>
                <a:spcPts val="1200"/>
              </a:spcBef>
              <a:spcAft>
                <a:spcPts val="0"/>
              </a:spcAft>
              <a:buSzPts val="1800"/>
              <a:buNone/>
            </a:pPr>
            <a:r>
              <a:rPr lang="en" sz="750" dirty="0"/>
              <a:t>Europea.eu - </a:t>
            </a:r>
            <a:r>
              <a:rPr lang="en" sz="750" u="sng" dirty="0">
                <a:solidFill>
                  <a:schemeClr val="hlink"/>
                </a:solidFill>
                <a:hlinkClick r:id="rId46"/>
              </a:rPr>
              <a:t>Diphtheria </a:t>
            </a:r>
            <a:endParaRPr sz="750" dirty="0"/>
          </a:p>
          <a:p>
            <a:pPr marL="0" lvl="0" indent="0" algn="l" rtl="0">
              <a:lnSpc>
                <a:spcPct val="115000"/>
              </a:lnSpc>
              <a:spcBef>
                <a:spcPts val="1200"/>
              </a:spcBef>
              <a:spcAft>
                <a:spcPts val="0"/>
              </a:spcAft>
              <a:buSzPts val="1800"/>
              <a:buNone/>
            </a:pPr>
            <a:r>
              <a:rPr lang="en" sz="850" u="sng" dirty="0">
                <a:solidFill>
                  <a:schemeClr val="hlink"/>
                </a:solidFill>
                <a:hlinkClick r:id="rId6"/>
              </a:rPr>
              <a:t>England Learning for Health - DPT</a:t>
            </a:r>
            <a:endParaRPr sz="750" dirty="0"/>
          </a:p>
          <a:p>
            <a:pPr marL="0" lvl="0" indent="0" algn="l" rtl="0">
              <a:lnSpc>
                <a:spcPct val="115000"/>
              </a:lnSpc>
              <a:spcBef>
                <a:spcPts val="1200"/>
              </a:spcBef>
              <a:spcAft>
                <a:spcPts val="0"/>
              </a:spcAft>
              <a:buSzPts val="1800"/>
              <a:buNone/>
            </a:pPr>
            <a:r>
              <a:rPr lang="en" sz="750" dirty="0"/>
              <a:t>Oxford Vaccine Knowledge Project - </a:t>
            </a:r>
            <a:r>
              <a:rPr lang="en" sz="750" u="sng" dirty="0">
                <a:solidFill>
                  <a:schemeClr val="hlink"/>
                </a:solidFill>
                <a:hlinkClick r:id="rId47"/>
              </a:rPr>
              <a:t>Tetanus</a:t>
            </a:r>
            <a:endParaRPr sz="750" dirty="0"/>
          </a:p>
          <a:p>
            <a:pPr marL="0" lvl="0" indent="0" algn="l" rtl="0">
              <a:lnSpc>
                <a:spcPct val="115000"/>
              </a:lnSpc>
              <a:spcBef>
                <a:spcPts val="1200"/>
              </a:spcBef>
              <a:spcAft>
                <a:spcPts val="1200"/>
              </a:spcAft>
              <a:buSzPts val="1800"/>
              <a:buNone/>
            </a:pPr>
            <a:endParaRPr sz="75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l-GR" sz="2220" b="1" dirty="0"/>
              <a:t>Αναφορές</a:t>
            </a:r>
            <a:endParaRPr sz="2220" b="1" dirty="0"/>
          </a:p>
        </p:txBody>
      </p:sp>
      <p:sp>
        <p:nvSpPr>
          <p:cNvPr id="1463" name="Google Shape;1463;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b="1" dirty="0" err="1"/>
              <a:t>Πολυομελίτιδα</a:t>
            </a:r>
            <a:endParaRPr sz="1100" b="1" dirty="0"/>
          </a:p>
          <a:p>
            <a:pPr marL="0" lvl="0" indent="0" algn="l" rtl="0">
              <a:lnSpc>
                <a:spcPct val="115000"/>
              </a:lnSpc>
              <a:spcBef>
                <a:spcPts val="1200"/>
              </a:spcBef>
              <a:spcAft>
                <a:spcPts val="0"/>
              </a:spcAft>
              <a:buSzPts val="1800"/>
              <a:buNone/>
            </a:pPr>
            <a:r>
              <a:rPr lang="en" sz="800" u="sng" dirty="0">
                <a:solidFill>
                  <a:schemeClr val="hlink"/>
                </a:solidFill>
                <a:hlinkClick r:id="rId3"/>
              </a:rPr>
              <a:t>NHS - Polio</a:t>
            </a:r>
            <a:endParaRPr sz="800" dirty="0"/>
          </a:p>
          <a:p>
            <a:pPr marL="0" lvl="0" indent="0" algn="l" rtl="0">
              <a:lnSpc>
                <a:spcPct val="115000"/>
              </a:lnSpc>
              <a:spcBef>
                <a:spcPts val="1200"/>
              </a:spcBef>
              <a:spcAft>
                <a:spcPts val="0"/>
              </a:spcAft>
              <a:buSzPts val="1800"/>
              <a:buNone/>
            </a:pPr>
            <a:r>
              <a:rPr lang="en" sz="800" u="sng" dirty="0">
                <a:solidFill>
                  <a:schemeClr val="hlink"/>
                </a:solidFill>
                <a:hlinkClick r:id="rId4"/>
              </a:rPr>
              <a:t>WHO - Polio</a:t>
            </a:r>
            <a:endParaRPr sz="800" dirty="0"/>
          </a:p>
          <a:p>
            <a:pPr marL="0" lvl="0" indent="0" algn="l" rtl="0">
              <a:lnSpc>
                <a:spcPct val="115000"/>
              </a:lnSpc>
              <a:spcBef>
                <a:spcPts val="1200"/>
              </a:spcBef>
              <a:spcAft>
                <a:spcPts val="0"/>
              </a:spcAft>
              <a:buSzPts val="1800"/>
              <a:buNone/>
            </a:pPr>
            <a:r>
              <a:rPr lang="en" sz="800" u="sng" dirty="0">
                <a:solidFill>
                  <a:schemeClr val="hlink"/>
                </a:solidFill>
                <a:hlinkClick r:id="rId5"/>
              </a:rPr>
              <a:t>England Learning for Health - Polio</a:t>
            </a:r>
            <a:endParaRPr sz="800" dirty="0"/>
          </a:p>
          <a:p>
            <a:pPr marL="0" lvl="0" indent="0" algn="l" rtl="0">
              <a:lnSpc>
                <a:spcPct val="115000"/>
              </a:lnSpc>
              <a:spcBef>
                <a:spcPts val="1200"/>
              </a:spcBef>
              <a:spcAft>
                <a:spcPts val="0"/>
              </a:spcAft>
              <a:buSzPts val="1800"/>
              <a:buNone/>
            </a:pPr>
            <a:r>
              <a:rPr lang="el-GR" sz="1100" b="1" dirty="0" err="1"/>
              <a:t>Πνευμονιοκοκκική</a:t>
            </a:r>
            <a:r>
              <a:rPr lang="el-GR" sz="1100" b="1" dirty="0"/>
              <a:t> νόσος</a:t>
            </a:r>
          </a:p>
          <a:p>
            <a:pPr marL="0" lvl="0" indent="0" algn="l" rtl="0">
              <a:lnSpc>
                <a:spcPct val="115000"/>
              </a:lnSpc>
              <a:spcBef>
                <a:spcPts val="1200"/>
              </a:spcBef>
              <a:spcAft>
                <a:spcPts val="0"/>
              </a:spcAft>
              <a:buSzPts val="1800"/>
              <a:buNone/>
            </a:pPr>
            <a:r>
              <a:rPr lang="en" sz="800" dirty="0"/>
              <a:t>NHS - </a:t>
            </a:r>
            <a:r>
              <a:rPr lang="en" sz="800" u="sng" dirty="0">
                <a:solidFill>
                  <a:schemeClr val="hlink"/>
                </a:solidFill>
                <a:hlinkClick r:id="rId6"/>
              </a:rPr>
              <a:t>Pneumococcal Vaccine</a:t>
            </a:r>
            <a:endParaRPr sz="800" dirty="0"/>
          </a:p>
          <a:p>
            <a:pPr marL="0" lvl="0" indent="0" algn="l" rtl="0">
              <a:lnSpc>
                <a:spcPct val="115000"/>
              </a:lnSpc>
              <a:spcBef>
                <a:spcPts val="1200"/>
              </a:spcBef>
              <a:spcAft>
                <a:spcPts val="0"/>
              </a:spcAft>
              <a:buSzPts val="1800"/>
              <a:buNone/>
            </a:pPr>
            <a:r>
              <a:rPr lang="en" sz="800" dirty="0"/>
              <a:t>CDC - </a:t>
            </a:r>
            <a:r>
              <a:rPr lang="en" sz="800" u="sng" dirty="0">
                <a:solidFill>
                  <a:schemeClr val="hlink"/>
                </a:solidFill>
                <a:hlinkClick r:id="rId7"/>
              </a:rPr>
              <a:t>Pneumococcal Disease</a:t>
            </a:r>
            <a:r>
              <a:rPr lang="en" sz="800" dirty="0"/>
              <a:t> </a:t>
            </a:r>
            <a:endParaRPr sz="800" dirty="0"/>
          </a:p>
          <a:p>
            <a:pPr marL="0" lvl="0" indent="0" algn="l" rtl="0">
              <a:lnSpc>
                <a:spcPct val="115000"/>
              </a:lnSpc>
              <a:spcBef>
                <a:spcPts val="1200"/>
              </a:spcBef>
              <a:spcAft>
                <a:spcPts val="0"/>
              </a:spcAft>
              <a:buClr>
                <a:schemeClr val="dk1"/>
              </a:buClr>
              <a:buSzPts val="1100"/>
              <a:buFont typeface="Arial"/>
              <a:buNone/>
            </a:pPr>
            <a:r>
              <a:rPr lang="en" sz="800" u="sng" dirty="0">
                <a:solidFill>
                  <a:schemeClr val="hlink"/>
                </a:solidFill>
                <a:hlinkClick r:id="rId5"/>
              </a:rPr>
              <a:t>England Learning for Health - Pneumococcal Disease</a:t>
            </a:r>
            <a:endParaRPr sz="800" dirty="0"/>
          </a:p>
          <a:p>
            <a:pPr marL="0" lvl="0" indent="0" algn="l" rtl="0">
              <a:lnSpc>
                <a:spcPct val="115000"/>
              </a:lnSpc>
              <a:spcBef>
                <a:spcPts val="1200"/>
              </a:spcBef>
              <a:spcAft>
                <a:spcPts val="0"/>
              </a:spcAft>
              <a:buSzPts val="1800"/>
              <a:buNone/>
            </a:pPr>
            <a:r>
              <a:rPr lang="el-GR" sz="1100" b="1" dirty="0" err="1"/>
              <a:t>Μηνιγγιτιδοκοκκική</a:t>
            </a:r>
            <a:r>
              <a:rPr lang="el-GR" sz="1100" b="1" dirty="0"/>
              <a:t> νόσος</a:t>
            </a:r>
          </a:p>
          <a:p>
            <a:pPr marL="0" lvl="0" indent="0" algn="l" rtl="0">
              <a:lnSpc>
                <a:spcPct val="115000"/>
              </a:lnSpc>
              <a:spcBef>
                <a:spcPts val="1200"/>
              </a:spcBef>
              <a:spcAft>
                <a:spcPts val="0"/>
              </a:spcAft>
              <a:buSzPts val="1800"/>
              <a:buNone/>
            </a:pPr>
            <a:r>
              <a:rPr lang="en" sz="800" dirty="0"/>
              <a:t>NHS - </a:t>
            </a:r>
            <a:r>
              <a:rPr lang="en" sz="800" u="sng" dirty="0">
                <a:solidFill>
                  <a:schemeClr val="hlink"/>
                </a:solidFill>
                <a:hlinkClick r:id="rId8"/>
              </a:rPr>
              <a:t>Meningitis </a:t>
            </a:r>
            <a:r>
              <a:rPr lang="en" sz="800" dirty="0"/>
              <a:t>&amp; </a:t>
            </a:r>
            <a:r>
              <a:rPr lang="en" sz="800" u="sng" dirty="0">
                <a:solidFill>
                  <a:schemeClr val="hlink"/>
                </a:solidFill>
                <a:hlinkClick r:id="rId9"/>
              </a:rPr>
              <a:t>Meningococcal Vaccines</a:t>
            </a:r>
            <a:endParaRPr sz="800" dirty="0"/>
          </a:p>
          <a:p>
            <a:pPr marL="0" lvl="0" indent="0" algn="l" rtl="0">
              <a:lnSpc>
                <a:spcPct val="115000"/>
              </a:lnSpc>
              <a:spcBef>
                <a:spcPts val="1200"/>
              </a:spcBef>
              <a:spcAft>
                <a:spcPts val="0"/>
              </a:spcAft>
              <a:buSzPts val="1800"/>
              <a:buNone/>
            </a:pPr>
            <a:r>
              <a:rPr lang="en" sz="800" dirty="0"/>
              <a:t>CDC - </a:t>
            </a:r>
            <a:r>
              <a:rPr lang="en" sz="800" u="sng" dirty="0">
                <a:solidFill>
                  <a:schemeClr val="hlink"/>
                </a:solidFill>
                <a:hlinkClick r:id="rId10"/>
              </a:rPr>
              <a:t>Bacterial Meningitis</a:t>
            </a:r>
            <a:endParaRPr sz="800" dirty="0"/>
          </a:p>
          <a:p>
            <a:pPr marL="0" lvl="0" indent="0" algn="l" rtl="0">
              <a:lnSpc>
                <a:spcPct val="115000"/>
              </a:lnSpc>
              <a:spcBef>
                <a:spcPts val="1200"/>
              </a:spcBef>
              <a:spcAft>
                <a:spcPts val="1200"/>
              </a:spcAft>
              <a:buSzPts val="1800"/>
              <a:buNone/>
            </a:pPr>
            <a:r>
              <a:rPr lang="en" sz="800" u="sng" dirty="0">
                <a:solidFill>
                  <a:schemeClr val="hlink"/>
                </a:solidFill>
                <a:hlinkClick r:id="rId5"/>
              </a:rPr>
              <a:t>England Learning for Health - Meningococcal Disease</a:t>
            </a:r>
            <a:endParaRPr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163" name="Google Shape;163;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dirty="0"/>
              <a:t>10. </a:t>
            </a:r>
            <a:r>
              <a:rPr lang="el-GR" sz="1650" dirty="0"/>
              <a:t>Οι </a:t>
            </a:r>
            <a:r>
              <a:rPr lang="el-GR" sz="1650" dirty="0" err="1"/>
              <a:t>έγκυες</a:t>
            </a:r>
            <a:r>
              <a:rPr lang="el-GR" sz="1650" dirty="0"/>
              <a:t> μπορούν να προστατεύσουν τον εαυτό τους καθώς και το αγέννητο παιδί τους από ορισμένες ασθένειες κάνοντας εμβολιασμό. (</a:t>
            </a:r>
            <a:r>
              <a:rPr lang="el-GR" sz="1650" b="1" dirty="0"/>
              <a:t>Σωστό</a:t>
            </a:r>
            <a:r>
              <a:rPr lang="el-GR" sz="1650" dirty="0"/>
              <a:t>/Λάθος)</a:t>
            </a:r>
          </a:p>
          <a:p>
            <a:pPr marL="0" lvl="0" indent="0" algn="l" rtl="0">
              <a:lnSpc>
                <a:spcPct val="140000"/>
              </a:lnSpc>
              <a:spcBef>
                <a:spcPts val="0"/>
              </a:spcBef>
              <a:spcAft>
                <a:spcPts val="0"/>
              </a:spcAft>
              <a:buSzPct val="128342"/>
              <a:buNone/>
            </a:pPr>
            <a:endParaRPr lang="el-GR" sz="1650" dirty="0"/>
          </a:p>
          <a:p>
            <a:pPr marL="0" lvl="0" indent="0" algn="l" rtl="0">
              <a:lnSpc>
                <a:spcPct val="140000"/>
              </a:lnSpc>
              <a:spcBef>
                <a:spcPts val="0"/>
              </a:spcBef>
              <a:spcAft>
                <a:spcPts val="0"/>
              </a:spcAft>
              <a:buSzPct val="128342"/>
              <a:buNone/>
            </a:pPr>
            <a:r>
              <a:rPr lang="el-GR" sz="1650" dirty="0"/>
              <a:t>11. Ποια από τα παρακάτω αποτελούν αποτελεσματικές στρατηγικές επικοινωνίας όταν μιλάτε για τα εμβόλια;</a:t>
            </a:r>
          </a:p>
          <a:p>
            <a:pPr marL="0" lvl="0" indent="0" algn="l" rtl="0">
              <a:lnSpc>
                <a:spcPct val="140000"/>
              </a:lnSpc>
              <a:spcBef>
                <a:spcPts val="0"/>
              </a:spcBef>
              <a:spcAft>
                <a:spcPts val="0"/>
              </a:spcAft>
              <a:buSzPct val="128342"/>
              <a:buNone/>
            </a:pPr>
            <a:r>
              <a:rPr lang="el-GR" sz="1650" dirty="0"/>
              <a:t>α. Χρήση όρων χωρίς αποκλεισμούς ("εμείς" αντί για "εσείς")</a:t>
            </a:r>
          </a:p>
          <a:p>
            <a:pPr marL="0" lvl="0" indent="0" algn="l" rtl="0">
              <a:lnSpc>
                <a:spcPct val="140000"/>
              </a:lnSpc>
              <a:spcBef>
                <a:spcPts val="0"/>
              </a:spcBef>
              <a:spcAft>
                <a:spcPts val="0"/>
              </a:spcAft>
              <a:buSzPct val="128342"/>
              <a:buNone/>
            </a:pPr>
            <a:r>
              <a:rPr lang="el-GR" sz="1650" dirty="0"/>
              <a:t>β. Διατήρηση απλού βασικού μηνύματος</a:t>
            </a:r>
          </a:p>
          <a:p>
            <a:pPr marL="0" lvl="0" indent="0" algn="l" rtl="0">
              <a:lnSpc>
                <a:spcPct val="140000"/>
              </a:lnSpc>
              <a:spcBef>
                <a:spcPts val="0"/>
              </a:spcBef>
              <a:spcAft>
                <a:spcPts val="0"/>
              </a:spcAft>
              <a:buSzPct val="128342"/>
              <a:buNone/>
            </a:pPr>
            <a:r>
              <a:rPr lang="el-GR" sz="1650" dirty="0"/>
              <a:t>γ. Λέγοντας την αλήθεια</a:t>
            </a:r>
          </a:p>
          <a:p>
            <a:pPr marL="0" lvl="0" indent="0" algn="l" rtl="0">
              <a:lnSpc>
                <a:spcPct val="140000"/>
              </a:lnSpc>
              <a:spcBef>
                <a:spcPts val="0"/>
              </a:spcBef>
              <a:spcAft>
                <a:spcPts val="0"/>
              </a:spcAft>
              <a:buSzPct val="128342"/>
              <a:buNone/>
            </a:pPr>
            <a:r>
              <a:rPr lang="el-GR" sz="1650" dirty="0"/>
              <a:t>δ. Μη επανάληψη των μύθων για τα εμβόλια</a:t>
            </a:r>
          </a:p>
          <a:p>
            <a:pPr marL="0" lvl="0" indent="0" algn="l" rtl="0">
              <a:lnSpc>
                <a:spcPct val="140000"/>
              </a:lnSpc>
              <a:spcBef>
                <a:spcPts val="0"/>
              </a:spcBef>
              <a:spcAft>
                <a:spcPts val="0"/>
              </a:spcAft>
              <a:buSzPct val="128342"/>
              <a:buNone/>
            </a:pPr>
            <a:r>
              <a:rPr lang="el-GR" sz="1650" b="1" dirty="0"/>
              <a:t>ε. Όλα τα παραπάνω</a:t>
            </a:r>
          </a:p>
          <a:p>
            <a:pPr marL="0" lvl="0" indent="0" algn="l" rtl="0">
              <a:lnSpc>
                <a:spcPct val="140000"/>
              </a:lnSpc>
              <a:spcBef>
                <a:spcPts val="0"/>
              </a:spcBef>
              <a:spcAft>
                <a:spcPts val="0"/>
              </a:spcAft>
              <a:buSzPct val="128342"/>
              <a:buNone/>
            </a:pPr>
            <a:endParaRPr lang="el-GR" sz="1650" dirty="0"/>
          </a:p>
          <a:p>
            <a:pPr marL="0" lvl="0" indent="0" algn="l" rtl="0">
              <a:lnSpc>
                <a:spcPct val="140000"/>
              </a:lnSpc>
              <a:spcBef>
                <a:spcPts val="0"/>
              </a:spcBef>
              <a:spcAft>
                <a:spcPts val="0"/>
              </a:spcAft>
              <a:buSzPct val="128342"/>
              <a:buNone/>
            </a:pPr>
            <a:r>
              <a:rPr lang="el-GR" sz="1650" dirty="0"/>
              <a:t>12. Οι άνθρωποι που ζουν στη φυλακή μπορεί να αντιλαμβάνονται τις παρενέργειες των εμβολίων ως πιο επικίνδυνες από ό,τι είναι στην πραγματικότητα ή τις ασθένειες ως λιγότερο επικίνδυνες από ό,τι είναι στην πραγματικότητα. (</a:t>
            </a:r>
            <a:r>
              <a:rPr lang="el-GR" sz="1650" b="1" dirty="0"/>
              <a:t>Σωστό</a:t>
            </a:r>
            <a:r>
              <a:rPr lang="el-GR" sz="1650" dirty="0"/>
              <a:t>/Λάθος)</a:t>
            </a:r>
            <a:endParaRPr sz="1650" dirty="0"/>
          </a:p>
        </p:txBody>
      </p:sp>
      <p:sp>
        <p:nvSpPr>
          <p:cNvPr id="164" name="Google Shape;164;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170" name="Google Shape;170;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dirty="0"/>
              <a:t>13. </a:t>
            </a:r>
            <a:r>
              <a:rPr lang="el-GR" sz="1650" dirty="0"/>
              <a:t>Όταν οι άνθρωποι εκφράζουν δυσπιστία απέναντι στις αρχές ή τις κυβερνήσεις, είναι σημαντικό να...</a:t>
            </a:r>
          </a:p>
          <a:p>
            <a:pPr marL="0" lvl="0" indent="0" algn="l" rtl="0">
              <a:lnSpc>
                <a:spcPct val="140000"/>
              </a:lnSpc>
              <a:spcBef>
                <a:spcPts val="0"/>
              </a:spcBef>
              <a:spcAft>
                <a:spcPts val="0"/>
              </a:spcAft>
              <a:buSzPts val="1800"/>
              <a:buNone/>
            </a:pPr>
            <a:r>
              <a:rPr lang="el-GR" sz="1650" b="1" dirty="0"/>
              <a:t>α. Να είστε καθησυχαστικοί και ανοιχτοί στο να ακούσετε τη γνώμη τους</a:t>
            </a:r>
          </a:p>
          <a:p>
            <a:pPr marL="0" lvl="0" indent="0" algn="l" rtl="0">
              <a:lnSpc>
                <a:spcPct val="140000"/>
              </a:lnSpc>
              <a:spcBef>
                <a:spcPts val="0"/>
              </a:spcBef>
              <a:spcAft>
                <a:spcPts val="0"/>
              </a:spcAft>
              <a:buSzPts val="1800"/>
              <a:buNone/>
            </a:pPr>
            <a:r>
              <a:rPr lang="el-GR" sz="1650" dirty="0"/>
              <a:t>β. Να τους πείτε ότι κάνουν λάθος</a:t>
            </a:r>
          </a:p>
          <a:p>
            <a:pPr marL="0" lvl="0" indent="0" algn="l" rtl="0">
              <a:lnSpc>
                <a:spcPct val="140000"/>
              </a:lnSpc>
              <a:spcBef>
                <a:spcPts val="0"/>
              </a:spcBef>
              <a:spcAft>
                <a:spcPts val="0"/>
              </a:spcAft>
              <a:buSzPts val="1800"/>
              <a:buNone/>
            </a:pPr>
            <a:r>
              <a:rPr lang="el-GR" sz="1650" dirty="0"/>
              <a:t>γ. Να τους αγνοήσετε</a:t>
            </a:r>
          </a:p>
          <a:p>
            <a:pPr marL="0" lvl="0" indent="0" algn="l" rtl="0">
              <a:lnSpc>
                <a:spcPct val="140000"/>
              </a:lnSpc>
              <a:spcBef>
                <a:spcPts val="0"/>
              </a:spcBef>
              <a:spcAft>
                <a:spcPts val="0"/>
              </a:spcAft>
              <a:buSzPts val="1800"/>
              <a:buNone/>
            </a:pPr>
            <a:endParaRPr lang="el-GR" sz="1650" dirty="0"/>
          </a:p>
          <a:p>
            <a:pPr marL="0" lvl="0" indent="0" algn="l" rtl="0">
              <a:lnSpc>
                <a:spcPct val="140000"/>
              </a:lnSpc>
              <a:spcBef>
                <a:spcPts val="0"/>
              </a:spcBef>
              <a:spcAft>
                <a:spcPts val="0"/>
              </a:spcAft>
              <a:buSzPts val="1800"/>
              <a:buNone/>
            </a:pPr>
            <a:r>
              <a:rPr lang="el-GR" sz="1650" dirty="0"/>
              <a:t>14. Οι θεωρίες συνωμοσίας είναι συχνά δημοφιλείς όταν...</a:t>
            </a:r>
          </a:p>
          <a:p>
            <a:pPr marL="0" lvl="0" indent="0" algn="l" rtl="0">
              <a:lnSpc>
                <a:spcPct val="140000"/>
              </a:lnSpc>
              <a:spcBef>
                <a:spcPts val="0"/>
              </a:spcBef>
              <a:spcAft>
                <a:spcPts val="0"/>
              </a:spcAft>
              <a:buSzPts val="1800"/>
              <a:buNone/>
            </a:pPr>
            <a:r>
              <a:rPr lang="el-GR" sz="1650" dirty="0"/>
              <a:t>α. Οι άνθρωποι είναι ευτυχισμένοι</a:t>
            </a:r>
          </a:p>
          <a:p>
            <a:pPr marL="0" lvl="0" indent="0" algn="l" rtl="0">
              <a:lnSpc>
                <a:spcPct val="140000"/>
              </a:lnSpc>
              <a:spcBef>
                <a:spcPts val="0"/>
              </a:spcBef>
              <a:spcAft>
                <a:spcPts val="0"/>
              </a:spcAft>
              <a:buSzPts val="1800"/>
              <a:buNone/>
            </a:pPr>
            <a:r>
              <a:rPr lang="el-GR" sz="1650" b="1" dirty="0"/>
              <a:t>β. Οι άνθρωποι φοβούνται ότι χάνουν τον έλεγχο μιας κατάστασης</a:t>
            </a:r>
          </a:p>
          <a:p>
            <a:pPr marL="0" lvl="0" indent="0" algn="l" rtl="0">
              <a:lnSpc>
                <a:spcPct val="140000"/>
              </a:lnSpc>
              <a:spcBef>
                <a:spcPts val="0"/>
              </a:spcBef>
              <a:spcAft>
                <a:spcPts val="0"/>
              </a:spcAft>
              <a:buSzPts val="1800"/>
              <a:buNone/>
            </a:pPr>
            <a:r>
              <a:rPr lang="el-GR" sz="1650" dirty="0"/>
              <a:t>γ. Οι άνθρωποι μπαίνουν συχνά στο διαδίκτυο</a:t>
            </a:r>
            <a:endParaRPr sz="1650" dirty="0"/>
          </a:p>
        </p:txBody>
      </p:sp>
      <p:sp>
        <p:nvSpPr>
          <p:cNvPr id="171" name="Google Shape;171;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75"/>
        <p:cNvGrpSpPr/>
        <p:nvPr/>
      </p:nvGrpSpPr>
      <p:grpSpPr>
        <a:xfrm>
          <a:off x="0" y="0"/>
          <a:ext cx="0" cy="0"/>
          <a:chOff x="0" y="0"/>
          <a:chExt cx="0" cy="0"/>
        </a:xfrm>
      </p:grpSpPr>
      <p:sp>
        <p:nvSpPr>
          <p:cNvPr id="176" name="Google Shape;17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Αξιολόγηση: τελικό κουίζ</a:t>
            </a:r>
            <a:endParaRPr b="1" dirty="0"/>
          </a:p>
        </p:txBody>
      </p:sp>
      <p:sp>
        <p:nvSpPr>
          <p:cNvPr id="177" name="Google Shape;177;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ct val="128342"/>
              <a:buNone/>
            </a:pPr>
            <a:r>
              <a:rPr lang="en" sz="1650" dirty="0"/>
              <a:t>15. </a:t>
            </a:r>
            <a:r>
              <a:rPr lang="el-GR" sz="1650" dirty="0"/>
              <a:t>Πόσο σίγουροι θα νιώθατε αν μιλούσατε σε κάποιον για τα εμβόλια;</a:t>
            </a:r>
          </a:p>
          <a:p>
            <a:pPr marL="0" lvl="0" indent="0" algn="l" rtl="0">
              <a:lnSpc>
                <a:spcPct val="140000"/>
              </a:lnSpc>
              <a:spcBef>
                <a:spcPts val="0"/>
              </a:spcBef>
              <a:spcAft>
                <a:spcPts val="0"/>
              </a:spcAft>
              <a:buSzPct val="128342"/>
              <a:buNone/>
            </a:pPr>
            <a:r>
              <a:rPr lang="el-GR" sz="1650" dirty="0"/>
              <a:t>α. Καθόλου σίγουρος</a:t>
            </a:r>
          </a:p>
          <a:p>
            <a:pPr marL="0" lvl="0" indent="0" algn="l" rtl="0">
              <a:lnSpc>
                <a:spcPct val="140000"/>
              </a:lnSpc>
              <a:spcBef>
                <a:spcPts val="0"/>
              </a:spcBef>
              <a:spcAft>
                <a:spcPts val="0"/>
              </a:spcAft>
              <a:buSzPct val="128342"/>
              <a:buNone/>
            </a:pPr>
            <a:r>
              <a:rPr lang="el-GR" sz="1650" dirty="0"/>
              <a:t>β. Λίγο σίγουρος</a:t>
            </a:r>
          </a:p>
          <a:p>
            <a:pPr marL="0" lvl="0" indent="0" algn="l" rtl="0">
              <a:lnSpc>
                <a:spcPct val="140000"/>
              </a:lnSpc>
              <a:spcBef>
                <a:spcPts val="0"/>
              </a:spcBef>
              <a:spcAft>
                <a:spcPts val="0"/>
              </a:spcAft>
              <a:buSzPct val="128342"/>
              <a:buNone/>
            </a:pPr>
            <a:r>
              <a:rPr lang="el-GR" sz="1650" dirty="0"/>
              <a:t>γ. Με σιγουριά</a:t>
            </a:r>
          </a:p>
          <a:p>
            <a:pPr marL="0" lvl="0" indent="0" algn="l" rtl="0">
              <a:lnSpc>
                <a:spcPct val="140000"/>
              </a:lnSpc>
              <a:spcBef>
                <a:spcPts val="0"/>
              </a:spcBef>
              <a:spcAft>
                <a:spcPts val="0"/>
              </a:spcAft>
              <a:buSzPct val="128342"/>
              <a:buNone/>
            </a:pPr>
            <a:r>
              <a:rPr lang="el-GR" sz="1650" dirty="0"/>
              <a:t>δ. Πολύ σίγουρος</a:t>
            </a:r>
          </a:p>
          <a:p>
            <a:pPr marL="0" lvl="0" indent="0" algn="l" rtl="0">
              <a:lnSpc>
                <a:spcPct val="140000"/>
              </a:lnSpc>
              <a:spcBef>
                <a:spcPts val="0"/>
              </a:spcBef>
              <a:spcAft>
                <a:spcPts val="0"/>
              </a:spcAft>
              <a:buSzPct val="128342"/>
              <a:buNone/>
            </a:pPr>
            <a:endParaRPr lang="el-GR" sz="1650" dirty="0"/>
          </a:p>
          <a:p>
            <a:pPr marL="0" lvl="0" indent="0" algn="l" rtl="0">
              <a:lnSpc>
                <a:spcPct val="140000"/>
              </a:lnSpc>
              <a:spcBef>
                <a:spcPts val="0"/>
              </a:spcBef>
              <a:spcAft>
                <a:spcPts val="0"/>
              </a:spcAft>
              <a:buSzPct val="128342"/>
              <a:buNone/>
            </a:pPr>
            <a:r>
              <a:rPr lang="el-GR" sz="1650" dirty="0"/>
              <a:t>16. Πώς θα αξιολογούσατε τις γνώσεις σας σχετικά με τα εμβόλια και τις ασθένειες που μπορούν να προληφθούν με εμβολιασμό; </a:t>
            </a:r>
          </a:p>
          <a:p>
            <a:pPr marL="0" lvl="0" indent="0" algn="l" rtl="0">
              <a:lnSpc>
                <a:spcPct val="140000"/>
              </a:lnSpc>
              <a:spcBef>
                <a:spcPts val="0"/>
              </a:spcBef>
              <a:spcAft>
                <a:spcPts val="0"/>
              </a:spcAft>
              <a:buSzPct val="128342"/>
              <a:buNone/>
            </a:pPr>
            <a:r>
              <a:rPr lang="el-GR" sz="1650" dirty="0"/>
              <a:t>α. Λίγες/καθόλου γνώσεις</a:t>
            </a:r>
          </a:p>
          <a:p>
            <a:pPr marL="0" lvl="0" indent="0" algn="l" rtl="0">
              <a:lnSpc>
                <a:spcPct val="140000"/>
              </a:lnSpc>
              <a:spcBef>
                <a:spcPts val="0"/>
              </a:spcBef>
              <a:spcAft>
                <a:spcPts val="0"/>
              </a:spcAft>
              <a:buSzPct val="128342"/>
              <a:buNone/>
            </a:pPr>
            <a:r>
              <a:rPr lang="el-GR" sz="1650" dirty="0"/>
              <a:t>β. Κάποιες γνώσεις</a:t>
            </a:r>
          </a:p>
          <a:p>
            <a:pPr marL="0" lvl="0" indent="0" algn="l" rtl="0">
              <a:lnSpc>
                <a:spcPct val="140000"/>
              </a:lnSpc>
              <a:spcBef>
                <a:spcPts val="0"/>
              </a:spcBef>
              <a:spcAft>
                <a:spcPts val="0"/>
              </a:spcAft>
              <a:buSzPct val="128342"/>
              <a:buNone/>
            </a:pPr>
            <a:r>
              <a:rPr lang="el-GR" sz="1650" dirty="0"/>
              <a:t>γ. Αρκετές γνώσεις</a:t>
            </a:r>
          </a:p>
          <a:p>
            <a:pPr marL="0" lvl="0" indent="0" algn="l" rtl="0">
              <a:lnSpc>
                <a:spcPct val="140000"/>
              </a:lnSpc>
              <a:spcBef>
                <a:spcPts val="0"/>
              </a:spcBef>
              <a:spcAft>
                <a:spcPts val="0"/>
              </a:spcAft>
              <a:buSzPct val="128342"/>
              <a:buNone/>
            </a:pPr>
            <a:r>
              <a:rPr lang="el-GR" sz="1650" dirty="0"/>
              <a:t>δ. Πολύ καλές γνώσεις</a:t>
            </a:r>
            <a:endParaRPr sz="1650" dirty="0"/>
          </a:p>
        </p:txBody>
      </p:sp>
      <p:sp>
        <p:nvSpPr>
          <p:cNvPr id="178" name="Google Shape;178;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Κουίζ αξιολόγησης γνώσεων</a:t>
            </a:r>
            <a:endParaRPr b="1" dirty="0"/>
          </a:p>
        </p:txBody>
      </p:sp>
      <p:sp>
        <p:nvSpPr>
          <p:cNvPr id="184" name="Google Shape;184;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l-GR" sz="1650" dirty="0"/>
              <a:t>17. Επιλέξτε την επιλογή που ταιριάζει καλύτερα στον ρόλο σας:</a:t>
            </a:r>
          </a:p>
          <a:p>
            <a:pPr marL="0" lvl="0" indent="0" algn="l" rtl="0">
              <a:lnSpc>
                <a:spcPct val="140000"/>
              </a:lnSpc>
              <a:spcBef>
                <a:spcPts val="0"/>
              </a:spcBef>
              <a:spcAft>
                <a:spcPts val="0"/>
              </a:spcAft>
              <a:buSzPts val="1800"/>
              <a:buNone/>
            </a:pPr>
            <a:r>
              <a:rPr lang="el-GR" sz="1650" dirty="0"/>
              <a:t>α. Σωφρονιστικό προσωπικό </a:t>
            </a:r>
          </a:p>
          <a:p>
            <a:pPr marL="0" lvl="0" indent="0" algn="l" rtl="0">
              <a:lnSpc>
                <a:spcPct val="140000"/>
              </a:lnSpc>
              <a:spcBef>
                <a:spcPts val="0"/>
              </a:spcBef>
              <a:spcAft>
                <a:spcPts val="0"/>
              </a:spcAft>
              <a:buSzPts val="1800"/>
              <a:buNone/>
            </a:pPr>
            <a:r>
              <a:rPr lang="el-GR" sz="1650" dirty="0"/>
              <a:t>β. Προσωπικό υγειονομικής περίθαλψης (εκπαιδευμένο στον εμβολιασμό)</a:t>
            </a:r>
          </a:p>
          <a:p>
            <a:pPr marL="0" lvl="0" indent="0" algn="l" rtl="0">
              <a:lnSpc>
                <a:spcPct val="140000"/>
              </a:lnSpc>
              <a:spcBef>
                <a:spcPts val="0"/>
              </a:spcBef>
              <a:spcAft>
                <a:spcPts val="0"/>
              </a:spcAft>
              <a:buSzPts val="1800"/>
              <a:buNone/>
            </a:pPr>
            <a:r>
              <a:rPr lang="el-GR" sz="1650" dirty="0"/>
              <a:t>γ. Προσωπικό υγειονομικής περίθαλψης (μη εκπαιδευμένο στον εμβολιασμό)</a:t>
            </a:r>
          </a:p>
          <a:p>
            <a:pPr marL="0" lvl="0" indent="0" algn="l" rtl="0">
              <a:lnSpc>
                <a:spcPct val="140000"/>
              </a:lnSpc>
              <a:spcBef>
                <a:spcPts val="0"/>
              </a:spcBef>
              <a:spcAft>
                <a:spcPts val="0"/>
              </a:spcAft>
              <a:buSzPts val="1800"/>
              <a:buNone/>
            </a:pPr>
            <a:r>
              <a:rPr lang="el-GR" sz="1650" dirty="0"/>
              <a:t>δ. Άλλο προσωπικό (διευκρινίστε)</a:t>
            </a:r>
            <a:endParaRPr sz="1650" dirty="0"/>
          </a:p>
        </p:txBody>
      </p:sp>
      <p:sp>
        <p:nvSpPr>
          <p:cNvPr id="185" name="Google Shape;185;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9"/>
        <p:cNvGrpSpPr/>
        <p:nvPr/>
      </p:nvGrpSpPr>
      <p:grpSpPr>
        <a:xfrm>
          <a:off x="0" y="0"/>
          <a:ext cx="0" cy="0"/>
          <a:chOff x="0" y="0"/>
          <a:chExt cx="0" cy="0"/>
        </a:xfrm>
      </p:grpSpPr>
      <p:sp>
        <p:nvSpPr>
          <p:cNvPr id="190" name="Google Shape;190;p19"/>
          <p:cNvSpPr txBox="1">
            <a:spLocks noGrp="1"/>
          </p:cNvSpPr>
          <p:nvPr>
            <p:ph type="ctrTitle"/>
          </p:nvPr>
        </p:nvSpPr>
        <p:spPr>
          <a:xfrm>
            <a:off x="311708" y="983375"/>
            <a:ext cx="8520600" cy="234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r>
              <a:rPr lang="en" sz="3600" dirty="0"/>
              <a:t>1. </a:t>
            </a:r>
            <a:r>
              <a:rPr lang="el-GR" sz="3600" dirty="0"/>
              <a:t>Νοσήματα που μπορούν να προληφθούν με εμβολιασμό και είναι πιο σημαντικά για τα άτομα που ζουν και εργάζονται στις φυλακές</a:t>
            </a:r>
            <a:endParaRPr sz="3600" dirty="0"/>
          </a:p>
        </p:txBody>
      </p:sp>
      <p:sp>
        <p:nvSpPr>
          <p:cNvPr id="191" name="Google Shape;191;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[1 </a:t>
            </a:r>
            <a:r>
              <a:rPr lang="el-GR" dirty="0"/>
              <a:t>ώρα</a:t>
            </a:r>
            <a:r>
              <a:rPr lang="en" dirty="0"/>
              <a:t> 55 </a:t>
            </a:r>
            <a:r>
              <a:rPr lang="el-GR" dirty="0"/>
              <a:t>λεπτά</a:t>
            </a:r>
            <a:r>
              <a:rPr lang="en"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txBox="1"/>
          <p:nvPr/>
        </p:nvSpPr>
        <p:spPr>
          <a:xfrm>
            <a:off x="300000" y="361950"/>
            <a:ext cx="8505900" cy="3604932"/>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600"/>
              <a:buFont typeface="Arial"/>
              <a:buNone/>
            </a:pPr>
            <a:endParaRPr sz="16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300"/>
              </a:spcBef>
              <a:spcAft>
                <a:spcPts val="0"/>
              </a:spcAft>
              <a:buClr>
                <a:srgbClr val="000000"/>
              </a:buClr>
              <a:buSzPts val="2000"/>
              <a:buFont typeface="Arial"/>
              <a:buNone/>
            </a:pPr>
            <a:r>
              <a:rPr lang="el-GR" sz="2000" b="1" i="0" u="none" strike="noStrike" cap="none" dirty="0">
                <a:solidFill>
                  <a:srgbClr val="000000"/>
                </a:solidFill>
                <a:latin typeface="Cambria"/>
                <a:ea typeface="Cambria"/>
                <a:cs typeface="Cambria"/>
                <a:sym typeface="Cambria"/>
              </a:rPr>
              <a:t>ΠΝΕΥΜΑΤΙΚΑ ΔΙΚΑΙΩΜΑΤΑ</a:t>
            </a:r>
            <a:r>
              <a:rPr lang="en" sz="2000" b="1" i="0" u="none" strike="noStrike" cap="none" dirty="0">
                <a:solidFill>
                  <a:srgbClr val="000000"/>
                </a:solidFill>
                <a:latin typeface="Cambria"/>
                <a:ea typeface="Cambria"/>
                <a:cs typeface="Cambria"/>
                <a:sym typeface="Cambria"/>
              </a:rPr>
              <a:t> </a:t>
            </a:r>
            <a:endParaRPr sz="2000" b="1" i="0" u="none" strike="noStrike" cap="none" dirty="0">
              <a:solidFill>
                <a:srgbClr val="000000"/>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600"/>
              <a:buFont typeface="Arial"/>
              <a:buNone/>
            </a:pPr>
            <a:r>
              <a:rPr lang="en" b="1" i="0" u="none" strike="noStrike" cap="none" dirty="0">
                <a:solidFill>
                  <a:srgbClr val="000000"/>
                </a:solidFill>
                <a:latin typeface="Cambria"/>
                <a:ea typeface="Cambria"/>
                <a:cs typeface="Cambria"/>
                <a:sym typeface="Cambria"/>
              </a:rPr>
              <a:t>© </a:t>
            </a:r>
            <a:r>
              <a:rPr lang="el-GR" b="1" i="0" u="none" strike="noStrike" cap="none" dirty="0">
                <a:solidFill>
                  <a:srgbClr val="000000"/>
                </a:solidFill>
                <a:latin typeface="Cambria"/>
                <a:ea typeface="Cambria"/>
                <a:cs typeface="Cambria"/>
                <a:sym typeface="Cambria"/>
              </a:rPr>
              <a:t>Πνευματικά δικαιώματα 2023 </a:t>
            </a:r>
            <a:r>
              <a:rPr lang="en-GB" b="1" i="0" u="none" strike="noStrike" cap="none" dirty="0">
                <a:solidFill>
                  <a:srgbClr val="000000"/>
                </a:solidFill>
                <a:latin typeface="Cambria"/>
                <a:ea typeface="Cambria"/>
                <a:cs typeface="Cambria"/>
                <a:sym typeface="Cambria"/>
              </a:rPr>
              <a:t>RISE-Vac. </a:t>
            </a:r>
            <a:r>
              <a:rPr lang="el-GR" b="1" i="0" u="none" strike="noStrike" cap="none" dirty="0">
                <a:solidFill>
                  <a:srgbClr val="000000"/>
                </a:solidFill>
                <a:latin typeface="Cambria"/>
                <a:ea typeface="Cambria"/>
                <a:cs typeface="Cambria"/>
                <a:sym typeface="Cambria"/>
              </a:rPr>
              <a:t>Όλα τα δικαιώματα διατηρούνται. Χορηγείται με άδεια χρήσης στον Εκτελεστικό Οργανισμό Υγείας και Ψηφιακής Πολιτικής (</a:t>
            </a:r>
            <a:r>
              <a:rPr lang="en-GB" b="1" i="0" u="none" strike="noStrike" cap="none" dirty="0" err="1">
                <a:solidFill>
                  <a:srgbClr val="000000"/>
                </a:solidFill>
                <a:latin typeface="Cambria"/>
                <a:ea typeface="Cambria"/>
                <a:cs typeface="Cambria"/>
                <a:sym typeface="Cambria"/>
              </a:rPr>
              <a:t>HaDEA</a:t>
            </a:r>
            <a:r>
              <a:rPr lang="en-GB" b="1" i="0" u="none" strike="noStrike" cap="none" dirty="0">
                <a:solidFill>
                  <a:srgbClr val="000000"/>
                </a:solidFill>
                <a:latin typeface="Cambria"/>
                <a:ea typeface="Cambria"/>
                <a:cs typeface="Cambria"/>
                <a:sym typeface="Cambria"/>
              </a:rPr>
              <a:t>) </a:t>
            </a:r>
            <a:r>
              <a:rPr lang="el-GR" b="1" i="0" u="none" strike="noStrike" cap="none" dirty="0">
                <a:solidFill>
                  <a:srgbClr val="000000"/>
                </a:solidFill>
                <a:latin typeface="Cambria"/>
                <a:ea typeface="Cambria"/>
                <a:cs typeface="Cambria"/>
                <a:sym typeface="Cambria"/>
              </a:rPr>
              <a:t>και στην Ευρωπαϊκή Ένωση (ΕΕ) υπό προϋποθέσεις. Κοινοπραξία αποτελούμενη από:  </a:t>
            </a:r>
            <a:r>
              <a:rPr lang="en-GB" b="1" i="0" u="none" strike="noStrike" cap="none" dirty="0" err="1">
                <a:solidFill>
                  <a:srgbClr val="000000"/>
                </a:solidFill>
                <a:latin typeface="Cambria"/>
                <a:ea typeface="Cambria"/>
                <a:cs typeface="Cambria"/>
                <a:sym typeface="Cambria"/>
              </a:rPr>
              <a:t>Universita</a:t>
            </a:r>
            <a:r>
              <a:rPr lang="en-GB" b="1" i="0" u="none" strike="noStrike" cap="none" dirty="0">
                <a:solidFill>
                  <a:srgbClr val="000000"/>
                </a:solidFill>
                <a:latin typeface="Cambria"/>
                <a:ea typeface="Cambria"/>
                <a:cs typeface="Cambria"/>
                <a:sym typeface="Cambria"/>
              </a:rPr>
              <a:t> di Pisa, Frankfurt University of Applied Sciences, </a:t>
            </a:r>
            <a:r>
              <a:rPr lang="en-GB" b="1" i="0" u="none" strike="noStrike" cap="none" dirty="0" err="1">
                <a:solidFill>
                  <a:srgbClr val="000000"/>
                </a:solidFill>
                <a:latin typeface="Cambria"/>
                <a:ea typeface="Cambria"/>
                <a:cs typeface="Cambria"/>
                <a:sym typeface="Cambria"/>
              </a:rPr>
              <a:t>Azienda</a:t>
            </a:r>
            <a:r>
              <a:rPr lang="en-GB" b="1" i="0" u="none" strike="noStrike" cap="none" dirty="0">
                <a:solidFill>
                  <a:srgbClr val="000000"/>
                </a:solidFill>
                <a:latin typeface="Cambria"/>
                <a:ea typeface="Cambria"/>
                <a:cs typeface="Cambria"/>
                <a:sym typeface="Cambria"/>
              </a:rPr>
              <a:t> Socio-Sanitaria </a:t>
            </a:r>
            <a:r>
              <a:rPr lang="en-GB" b="1" i="0" u="none" strike="noStrike" cap="none" dirty="0" err="1">
                <a:solidFill>
                  <a:srgbClr val="000000"/>
                </a:solidFill>
                <a:latin typeface="Cambria"/>
                <a:ea typeface="Cambria"/>
                <a:cs typeface="Cambria"/>
                <a:sym typeface="Cambria"/>
              </a:rPr>
              <a:t>Territoriale</a:t>
            </a:r>
            <a:r>
              <a:rPr lang="en-GB" b="1" i="0" u="none" strike="noStrike" cap="none" dirty="0">
                <a:solidFill>
                  <a:srgbClr val="000000"/>
                </a:solidFill>
                <a:latin typeface="Cambria"/>
                <a:ea typeface="Cambria"/>
                <a:cs typeface="Cambria"/>
                <a:sym typeface="Cambria"/>
              </a:rPr>
              <a:t> Santi Paolo e Carlo, UK Health Security Agency, </a:t>
            </a:r>
            <a:r>
              <a:rPr lang="en-GB" b="1" i="0" u="none" strike="noStrike" cap="none" dirty="0" err="1">
                <a:solidFill>
                  <a:srgbClr val="000000"/>
                </a:solidFill>
                <a:latin typeface="Cambria"/>
                <a:ea typeface="Cambria"/>
                <a:cs typeface="Cambria"/>
                <a:sym typeface="Cambria"/>
              </a:rPr>
              <a:t>Administratia</a:t>
            </a:r>
            <a:r>
              <a:rPr lang="en-GB" b="1" i="0" u="none" strike="noStrike" cap="none" dirty="0">
                <a:solidFill>
                  <a:srgbClr val="000000"/>
                </a:solidFill>
                <a:latin typeface="Cambria"/>
                <a:ea typeface="Cambria"/>
                <a:cs typeface="Cambria"/>
                <a:sym typeface="Cambria"/>
              </a:rPr>
              <a:t> </a:t>
            </a:r>
            <a:r>
              <a:rPr lang="en-GB" b="1" i="0" u="none" strike="noStrike" cap="none" dirty="0" err="1">
                <a:solidFill>
                  <a:srgbClr val="000000"/>
                </a:solidFill>
                <a:latin typeface="Cambria"/>
                <a:ea typeface="Cambria"/>
                <a:cs typeface="Cambria"/>
                <a:sym typeface="Cambria"/>
              </a:rPr>
              <a:t>Nationala</a:t>
            </a:r>
            <a:r>
              <a:rPr lang="en-GB" b="1" i="0" u="none" strike="noStrike" cap="none" dirty="0">
                <a:solidFill>
                  <a:srgbClr val="000000"/>
                </a:solidFill>
                <a:latin typeface="Cambria"/>
                <a:ea typeface="Cambria"/>
                <a:cs typeface="Cambria"/>
                <a:sym typeface="Cambria"/>
              </a:rPr>
              <a:t> a </a:t>
            </a:r>
            <a:r>
              <a:rPr lang="en-GB" b="1" i="0" u="none" strike="noStrike" cap="none" dirty="0" err="1">
                <a:solidFill>
                  <a:srgbClr val="000000"/>
                </a:solidFill>
                <a:latin typeface="Cambria"/>
                <a:ea typeface="Cambria"/>
                <a:cs typeface="Cambria"/>
                <a:sym typeface="Cambria"/>
              </a:rPr>
              <a:t>Penitenciarelor</a:t>
            </a:r>
            <a:r>
              <a:rPr lang="en-GB" b="1" i="0" u="none" strike="noStrike" cap="none" dirty="0">
                <a:solidFill>
                  <a:srgbClr val="000000"/>
                </a:solidFill>
                <a:latin typeface="Cambria"/>
                <a:ea typeface="Cambria"/>
                <a:cs typeface="Cambria"/>
                <a:sym typeface="Cambria"/>
              </a:rPr>
              <a:t>, Centre </a:t>
            </a:r>
            <a:r>
              <a:rPr lang="en-GB" b="1" i="0" u="none" strike="noStrike" cap="none" dirty="0" err="1">
                <a:solidFill>
                  <a:srgbClr val="000000"/>
                </a:solidFill>
                <a:latin typeface="Cambria"/>
                <a:ea typeface="Cambria"/>
                <a:cs typeface="Cambria"/>
                <a:sym typeface="Cambria"/>
              </a:rPr>
              <a:t>Hospitalier</a:t>
            </a:r>
            <a:r>
              <a:rPr lang="en-GB" b="1" i="0" u="none" strike="noStrike" cap="none" dirty="0">
                <a:solidFill>
                  <a:srgbClr val="000000"/>
                </a:solidFill>
                <a:latin typeface="Cambria"/>
                <a:ea typeface="Cambria"/>
                <a:cs typeface="Cambria"/>
                <a:sym typeface="Cambria"/>
              </a:rPr>
              <a:t> </a:t>
            </a:r>
            <a:r>
              <a:rPr lang="en-GB" b="1" i="0" u="none" strike="noStrike" cap="none" dirty="0" err="1">
                <a:solidFill>
                  <a:srgbClr val="000000"/>
                </a:solidFill>
                <a:latin typeface="Cambria"/>
                <a:ea typeface="Cambria"/>
                <a:cs typeface="Cambria"/>
                <a:sym typeface="Cambria"/>
              </a:rPr>
              <a:t>Universitaire</a:t>
            </a:r>
            <a:r>
              <a:rPr lang="en-GB" b="1" i="0" u="none" strike="noStrike" cap="none" dirty="0">
                <a:solidFill>
                  <a:srgbClr val="000000"/>
                </a:solidFill>
                <a:latin typeface="Cambria"/>
                <a:ea typeface="Cambria"/>
                <a:cs typeface="Cambria"/>
                <a:sym typeface="Cambria"/>
              </a:rPr>
              <a:t> Montpellier, Health Without Barriers, </a:t>
            </a:r>
            <a:r>
              <a:rPr lang="el-GR" b="1" i="0" u="none" strike="noStrike" cap="none" dirty="0">
                <a:solidFill>
                  <a:srgbClr val="000000"/>
                </a:solidFill>
                <a:latin typeface="Cambria"/>
                <a:ea typeface="Cambria"/>
                <a:cs typeface="Cambria"/>
                <a:sym typeface="Cambria"/>
              </a:rPr>
              <a:t>Αρχή Αντιμετώπισης Εξαρτήσεων Κύπρου</a:t>
            </a:r>
            <a:r>
              <a:rPr lang="en-GB" b="1" i="0" u="none" strike="noStrike" cap="none" dirty="0">
                <a:solidFill>
                  <a:srgbClr val="000000"/>
                </a:solidFill>
                <a:latin typeface="Cambria"/>
                <a:ea typeface="Cambria"/>
                <a:cs typeface="Cambria"/>
                <a:sym typeface="Cambria"/>
              </a:rPr>
              <a:t>, </a:t>
            </a:r>
            <a:r>
              <a:rPr lang="el-GR" b="1" i="0" u="none" strike="noStrike" cap="none" dirty="0">
                <a:solidFill>
                  <a:srgbClr val="000000"/>
                </a:solidFill>
                <a:latin typeface="Cambria"/>
                <a:ea typeface="Cambria"/>
                <a:cs typeface="Cambria"/>
                <a:sym typeface="Cambria"/>
              </a:rPr>
              <a:t>Υπουργείο Δικαιοσύνης και Δημόσιας Τάξης (Κύπρος). Το παρόν έγγραφο δεν επιτρέπεται να αντιγραφεί, να αναπαραχθεί ή να τροποποιηθεί εν όλο ή εν μέρει για οποιονδήποτε σκοπό χωρίς γραπτή άδεια από την κοινοπραξία </a:t>
            </a:r>
            <a:r>
              <a:rPr lang="en-GB" b="1" i="0" u="none" strike="noStrike" cap="none" dirty="0">
                <a:solidFill>
                  <a:srgbClr val="000000"/>
                </a:solidFill>
                <a:latin typeface="Cambria"/>
                <a:ea typeface="Cambria"/>
                <a:cs typeface="Cambria"/>
                <a:sym typeface="Cambria"/>
              </a:rPr>
              <a:t>RISE-Vac. </a:t>
            </a:r>
            <a:r>
              <a:rPr lang="el-GR" b="1" i="0" u="none" strike="noStrike" cap="none" dirty="0">
                <a:solidFill>
                  <a:srgbClr val="000000"/>
                </a:solidFill>
                <a:latin typeface="Cambria"/>
                <a:ea typeface="Cambria"/>
                <a:cs typeface="Cambria"/>
                <a:sym typeface="Cambria"/>
              </a:rPr>
              <a:t>Επιπλέον, πρέπει να γίνεται σαφής αναφορά στους συγγραφείς του εγγράφου και σε όλα τα ισχύοντα τμήματα της ειδοποίησης περί πνευματικών δικαιωμάτων. Όλα τα δικαιώματα διατηρούνται. Το παρόν έγγραφο μπορεί να αλλάξει χωρίς προειδοποίηση.</a:t>
            </a:r>
            <a:endParaRPr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Περιεχόμενο Ενότητας</a:t>
            </a:r>
            <a:endParaRPr dirty="0"/>
          </a:p>
        </p:txBody>
      </p:sp>
      <p:sp>
        <p:nvSpPr>
          <p:cNvPr id="197" name="Google Shape;19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l-GR" sz="1400" dirty="0"/>
              <a:t>Σε αυτή την ενότητα, θα καλύψουμε:</a:t>
            </a:r>
          </a:p>
          <a:p>
            <a:pPr marL="0" lvl="0" indent="0" algn="l" rtl="0">
              <a:lnSpc>
                <a:spcPct val="115000"/>
              </a:lnSpc>
              <a:spcBef>
                <a:spcPts val="0"/>
              </a:spcBef>
              <a:spcAft>
                <a:spcPts val="0"/>
              </a:spcAft>
              <a:buSzPts val="1800"/>
              <a:buNone/>
            </a:pPr>
            <a:endParaRPr lang="el-GR" sz="1400" dirty="0"/>
          </a:p>
          <a:p>
            <a:pPr marL="0" lvl="0" indent="0" algn="l" rtl="0">
              <a:lnSpc>
                <a:spcPct val="115000"/>
              </a:lnSpc>
              <a:spcBef>
                <a:spcPts val="0"/>
              </a:spcBef>
              <a:spcAft>
                <a:spcPts val="0"/>
              </a:spcAft>
              <a:buSzPts val="1800"/>
              <a:buNone/>
            </a:pPr>
            <a:r>
              <a:rPr lang="el-GR" sz="1400" dirty="0"/>
              <a:t>1. Γιατί οι μολυσματικές ασθένειες είναι σημαντικές στις φυλακές;</a:t>
            </a:r>
          </a:p>
          <a:p>
            <a:pPr marL="0" lvl="0" indent="0" algn="l" rtl="0">
              <a:lnSpc>
                <a:spcPct val="115000"/>
              </a:lnSpc>
              <a:spcBef>
                <a:spcPts val="0"/>
              </a:spcBef>
              <a:spcAft>
                <a:spcPts val="0"/>
              </a:spcAft>
              <a:buSzPts val="1800"/>
              <a:buNone/>
            </a:pPr>
            <a:r>
              <a:rPr lang="el-GR" sz="1400" dirty="0"/>
              <a:t>2. Πώς ο εμβολιασμός προστατεύει το προσωπικό των φυλακών και τους ανθρώπους που ζουν στις φυλακές;</a:t>
            </a:r>
          </a:p>
          <a:p>
            <a:pPr marL="0" lvl="0" indent="0" algn="l" rtl="0">
              <a:lnSpc>
                <a:spcPct val="115000"/>
              </a:lnSpc>
              <a:spcBef>
                <a:spcPts val="0"/>
              </a:spcBef>
              <a:spcAft>
                <a:spcPts val="0"/>
              </a:spcAft>
              <a:buSzPts val="1800"/>
              <a:buNone/>
            </a:pPr>
            <a:r>
              <a:rPr lang="el-GR" sz="1400" dirty="0"/>
              <a:t>3. Βασικές ασθένειες που μπορούν να προληφθούν με εμβολιασμό στο πλαίσιο των φυλακών, όπως:</a:t>
            </a:r>
          </a:p>
          <a:p>
            <a:pPr marL="285750" lvl="0" indent="-285750" algn="l" rtl="0">
              <a:lnSpc>
                <a:spcPct val="115000"/>
              </a:lnSpc>
              <a:spcBef>
                <a:spcPts val="0"/>
              </a:spcBef>
              <a:spcAft>
                <a:spcPts val="0"/>
              </a:spcAft>
              <a:buSzPts val="1800"/>
              <a:buFont typeface="Arial" panose="020B0604020202020204" pitchFamily="34" charset="0"/>
              <a:buChar char="•"/>
            </a:pPr>
            <a:r>
              <a:rPr lang="el-GR" sz="1400" dirty="0"/>
              <a:t>Ηπατίτιδα Β </a:t>
            </a:r>
          </a:p>
          <a:p>
            <a:pPr marL="285750" lvl="0" indent="-285750" algn="l" rtl="0">
              <a:lnSpc>
                <a:spcPct val="115000"/>
              </a:lnSpc>
              <a:spcBef>
                <a:spcPts val="0"/>
              </a:spcBef>
              <a:spcAft>
                <a:spcPts val="0"/>
              </a:spcAft>
              <a:buSzPts val="1800"/>
              <a:buFont typeface="Arial" panose="020B0604020202020204" pitchFamily="34" charset="0"/>
              <a:buChar char="•"/>
            </a:pPr>
            <a:r>
              <a:rPr lang="el-GR" sz="1400" dirty="0"/>
              <a:t>Γρίπη</a:t>
            </a:r>
          </a:p>
          <a:p>
            <a:pPr marL="285750" lvl="0" indent="-285750" algn="l" rtl="0">
              <a:lnSpc>
                <a:spcPct val="115000"/>
              </a:lnSpc>
              <a:spcBef>
                <a:spcPts val="0"/>
              </a:spcBef>
              <a:spcAft>
                <a:spcPts val="0"/>
              </a:spcAft>
              <a:buSzPts val="1800"/>
              <a:buFont typeface="Arial" panose="020B0604020202020204" pitchFamily="34" charset="0"/>
              <a:buChar char="•"/>
            </a:pPr>
            <a:r>
              <a:rPr lang="el-GR" sz="1400" dirty="0" err="1"/>
              <a:t>HPV</a:t>
            </a:r>
            <a:endParaRPr lang="el-GR" sz="1400" dirty="0"/>
          </a:p>
          <a:p>
            <a:pPr marL="285750" lvl="0" indent="-285750" algn="l" rtl="0">
              <a:lnSpc>
                <a:spcPct val="115000"/>
              </a:lnSpc>
              <a:spcBef>
                <a:spcPts val="0"/>
              </a:spcBef>
              <a:spcAft>
                <a:spcPts val="0"/>
              </a:spcAft>
              <a:buSzPts val="1800"/>
              <a:buFont typeface="Arial" panose="020B0604020202020204" pitchFamily="34" charset="0"/>
              <a:buChar char="•"/>
            </a:pPr>
            <a:r>
              <a:rPr lang="el-GR" sz="1400" dirty="0"/>
              <a:t>COVID-19</a:t>
            </a:r>
          </a:p>
          <a:p>
            <a:pPr marL="0" lvl="0" indent="0" algn="l" rtl="0">
              <a:lnSpc>
                <a:spcPct val="115000"/>
              </a:lnSpc>
              <a:spcBef>
                <a:spcPts val="0"/>
              </a:spcBef>
              <a:spcAft>
                <a:spcPts val="0"/>
              </a:spcAft>
              <a:buSzPts val="1800"/>
              <a:buNone/>
            </a:pPr>
            <a:endParaRPr lang="el-GR" sz="1400" dirty="0"/>
          </a:p>
          <a:p>
            <a:pPr marL="0" lvl="0" indent="0" algn="l" rtl="0">
              <a:lnSpc>
                <a:spcPct val="115000"/>
              </a:lnSpc>
              <a:spcBef>
                <a:spcPts val="0"/>
              </a:spcBef>
              <a:spcAft>
                <a:spcPts val="0"/>
              </a:spcAft>
              <a:buSzPts val="1800"/>
              <a:buNone/>
            </a:pPr>
            <a:r>
              <a:rPr lang="el-GR" sz="1400" i="1" dirty="0"/>
              <a:t>Θα έχετε επίσης τη δυνατότητα να μάθετε περισσότερα για άλλες ασθένειες που προλαμβάνονται με εμβόλια, όπως ιλαρά, </a:t>
            </a:r>
            <a:r>
              <a:rPr lang="el-GR" sz="1400" i="1" dirty="0" err="1"/>
              <a:t>παρωτίτιδα</a:t>
            </a:r>
            <a:r>
              <a:rPr lang="el-GR" sz="1400" i="1" dirty="0"/>
              <a:t>, ερυθρά, τέτανο, διφθερίτιδα, πολιομυελίτιδα και </a:t>
            </a:r>
            <a:r>
              <a:rPr lang="el-GR" sz="1400" i="1" dirty="0" err="1"/>
              <a:t>κοκκύτη</a:t>
            </a:r>
            <a:r>
              <a:rPr lang="el-GR" sz="1400" i="1" dirty="0"/>
              <a:t> (</a:t>
            </a:r>
            <a:r>
              <a:rPr lang="el-GR" sz="1400" i="1" dirty="0" err="1"/>
              <a:t>κοκκύτης</a:t>
            </a:r>
            <a:r>
              <a:rPr lang="el-GR" sz="1400" i="1" dirty="0"/>
              <a:t>). </a:t>
            </a:r>
          </a:p>
          <a:p>
            <a:pPr marL="0" lvl="0" indent="0" algn="l" rtl="0">
              <a:lnSpc>
                <a:spcPct val="115000"/>
              </a:lnSpc>
              <a:spcBef>
                <a:spcPts val="0"/>
              </a:spcBef>
              <a:spcAft>
                <a:spcPts val="0"/>
              </a:spcAft>
              <a:buSzPts val="1800"/>
              <a:buNone/>
            </a:pPr>
            <a:endParaRPr lang="el-GR" sz="1400" i="1" dirty="0"/>
          </a:p>
          <a:p>
            <a:pPr marL="0" lvl="0" indent="0" algn="l" rtl="0">
              <a:lnSpc>
                <a:spcPct val="115000"/>
              </a:lnSpc>
              <a:spcBef>
                <a:spcPts val="0"/>
              </a:spcBef>
              <a:spcAft>
                <a:spcPts val="0"/>
              </a:spcAft>
              <a:buSzPts val="1800"/>
              <a:buNone/>
            </a:pPr>
            <a:r>
              <a:rPr lang="el-GR" sz="1400" dirty="0"/>
              <a:t>1. Εθνικά προγράμματα εμβολιασμού</a:t>
            </a:r>
            <a:endParaRPr sz="1400" dirty="0"/>
          </a:p>
        </p:txBody>
      </p:sp>
      <p:sp>
        <p:nvSpPr>
          <p:cNvPr id="198" name="Google Shape;198;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2"/>
        <p:cNvGrpSpPr/>
        <p:nvPr/>
      </p:nvGrpSpPr>
      <p:grpSpPr>
        <a:xfrm>
          <a:off x="0" y="0"/>
          <a:ext cx="0" cy="0"/>
          <a:chOff x="0" y="0"/>
          <a:chExt cx="0" cy="0"/>
        </a:xfrm>
      </p:grpSpPr>
      <p:sp>
        <p:nvSpPr>
          <p:cNvPr id="203" name="Google Shape;203;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
        <p:nvSpPr>
          <p:cNvPr id="204" name="Google Shape;20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είναι σημαντικές οι μολυσματικές ασθένειες στις φυλακές;</a:t>
            </a:r>
            <a:endParaRPr b="1" dirty="0"/>
          </a:p>
        </p:txBody>
      </p:sp>
      <p:sp>
        <p:nvSpPr>
          <p:cNvPr id="205" name="Google Shape;205;p21"/>
          <p:cNvSpPr txBox="1"/>
          <p:nvPr/>
        </p:nvSpPr>
        <p:spPr>
          <a:xfrm>
            <a:off x="397500" y="1664514"/>
            <a:ext cx="8349000" cy="135957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300"/>
              <a:buFont typeface="Arial"/>
              <a:buNone/>
              <a:tabLst/>
              <a:defRPr/>
            </a:pPr>
            <a:r>
              <a:rPr kumimoji="0" lang="el-GR" sz="1300" b="1" i="0" u="none" strike="noStrike" kern="0" cap="none" spc="0" normalizeH="0" baseline="0" noProof="0" dirty="0">
                <a:ln>
                  <a:noFill/>
                </a:ln>
                <a:solidFill>
                  <a:srgbClr val="595959"/>
                </a:solidFill>
                <a:effectLst/>
                <a:uLnTx/>
                <a:uFillTx/>
                <a:latin typeface="Arial"/>
                <a:ea typeface="Arial"/>
                <a:cs typeface="Arial"/>
                <a:sym typeface="Arial"/>
              </a:rPr>
              <a:t>Τα άτομα που ζουν στη φυλακή είναι πιο ευάλωτα σε μολυσματικές ασθένειες από ό,τι τα άτομα που ζουν εκτός φυλακής</a:t>
            </a:r>
            <a:r>
              <a:rPr kumimoji="0" lang="el-GR" sz="1300" b="0" i="0" u="none" strike="noStrike" kern="0" cap="none" spc="0" normalizeH="0" baseline="0" noProof="0" dirty="0">
                <a:ln>
                  <a:noFill/>
                </a:ln>
                <a:solidFill>
                  <a:srgbClr val="595959"/>
                </a:solidFill>
                <a:effectLst/>
                <a:uLnTx/>
                <a:uFillTx/>
                <a:latin typeface="Arial"/>
                <a:ea typeface="Arial"/>
                <a:cs typeface="Arial"/>
                <a:sym typeface="Arial"/>
              </a:rPr>
              <a:t>. Σε αυτό το άρθρο, θα εξηγήσουμε γιατί συμβαίνει αυτό.  Αυτό </a:t>
            </a:r>
            <a:r>
              <a:rPr kumimoji="0" lang="el-GR" sz="1300" b="1" i="0" u="none" strike="noStrike" kern="0" cap="none" spc="0" normalizeH="0" baseline="0" noProof="0" dirty="0">
                <a:ln>
                  <a:noFill/>
                </a:ln>
                <a:solidFill>
                  <a:srgbClr val="595959"/>
                </a:solidFill>
                <a:effectLst/>
                <a:uLnTx/>
                <a:uFillTx/>
                <a:latin typeface="Arial"/>
                <a:ea typeface="Arial"/>
                <a:cs typeface="Arial"/>
                <a:sym typeface="Arial"/>
              </a:rPr>
              <a:t>αφορά στο προσωπικό </a:t>
            </a:r>
            <a:r>
              <a:rPr kumimoji="0" lang="el-GR" sz="1300" b="0" i="0" u="none" strike="noStrike" kern="0" cap="none" spc="0" normalizeH="0" baseline="0" noProof="0" dirty="0">
                <a:ln>
                  <a:noFill/>
                </a:ln>
                <a:solidFill>
                  <a:srgbClr val="595959"/>
                </a:solidFill>
                <a:effectLst/>
                <a:uLnTx/>
                <a:uFillTx/>
                <a:latin typeface="Arial"/>
                <a:ea typeface="Arial"/>
                <a:cs typeface="Arial"/>
                <a:sym typeface="Arial"/>
              </a:rPr>
              <a:t>που εργάζεται σε στενή επαφή με άτομα που ζουν στη φυλακή.</a:t>
            </a:r>
            <a:r>
              <a:rPr kumimoji="0" lang="en-US" sz="1300" b="0" i="0" u="none" strike="noStrike" kern="0" cap="none" spc="0" normalizeH="0" baseline="0" noProof="0" dirty="0">
                <a:ln>
                  <a:noFill/>
                </a:ln>
                <a:solidFill>
                  <a:srgbClr val="595959"/>
                </a:solidFill>
                <a:effectLst/>
                <a:uLnTx/>
                <a:uFillTx/>
                <a:latin typeface="Arial"/>
                <a:ea typeface="Arial"/>
                <a:cs typeface="Arial"/>
                <a:sym typeface="Arial"/>
              </a:rPr>
              <a:t> </a:t>
            </a: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9"/>
        <p:cNvGrpSpPr/>
        <p:nvPr/>
      </p:nvGrpSpPr>
      <p:grpSpPr>
        <a:xfrm>
          <a:off x="0" y="0"/>
          <a:ext cx="0" cy="0"/>
          <a:chOff x="0" y="0"/>
          <a:chExt cx="0" cy="0"/>
        </a:xfrm>
      </p:grpSpPr>
      <p:sp>
        <p:nvSpPr>
          <p:cNvPr id="210" name="Google Shape;210;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211" name="Google Shape;21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θεωρούνται σημαντικά τα λοιμώδη νοσήματα εντός των φυλακών; (Πριν από τη φυλακή)</a:t>
            </a:r>
            <a:endParaRPr b="1" dirty="0"/>
          </a:p>
        </p:txBody>
      </p:sp>
      <p:sp>
        <p:nvSpPr>
          <p:cNvPr id="212" name="Google Shape;212;p22"/>
          <p:cNvSpPr txBox="1"/>
          <p:nvPr/>
        </p:nvSpPr>
        <p:spPr>
          <a:xfrm>
            <a:off x="397500" y="1336175"/>
            <a:ext cx="8349000" cy="140035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l-GR" sz="1200" b="0" i="0" u="none" strike="noStrike" cap="none" dirty="0">
                <a:solidFill>
                  <a:schemeClr val="dk2"/>
                </a:solidFill>
                <a:latin typeface="Arial"/>
                <a:ea typeface="Arial"/>
                <a:cs typeface="Arial"/>
                <a:sym typeface="Arial"/>
              </a:rPr>
              <a:t>Υπάρχουν διάφοροι </a:t>
            </a:r>
            <a:r>
              <a:rPr lang="el-GR" sz="1200" b="1" i="0" u="none" strike="noStrike" cap="none" dirty="0">
                <a:solidFill>
                  <a:schemeClr val="dk2"/>
                </a:solidFill>
                <a:latin typeface="Arial"/>
                <a:ea typeface="Arial"/>
                <a:cs typeface="Arial"/>
                <a:sym typeface="Arial"/>
              </a:rPr>
              <a:t>παράγοντες</a:t>
            </a:r>
            <a:r>
              <a:rPr lang="el-GR" sz="1200" b="0" i="0" u="none" strike="noStrike" cap="none" dirty="0">
                <a:solidFill>
                  <a:schemeClr val="dk2"/>
                </a:solidFill>
                <a:latin typeface="Arial"/>
                <a:ea typeface="Arial"/>
                <a:cs typeface="Arial"/>
                <a:sym typeface="Arial"/>
              </a:rPr>
              <a:t> που καθιστούν τους ανθρώπους που ζουν στις φυλακές πιο ευάλωτους στα λοιμώδη νοσήματα. Ορισμένοι από αυτούς τους παράγοντες σχετίζονται με τη ζωή τους </a:t>
            </a:r>
            <a:r>
              <a:rPr lang="el-GR" sz="1200" b="1" i="0" u="none" strike="noStrike" cap="none" dirty="0">
                <a:solidFill>
                  <a:schemeClr val="dk2"/>
                </a:solidFill>
                <a:latin typeface="Arial"/>
                <a:ea typeface="Arial"/>
                <a:cs typeface="Arial"/>
                <a:sym typeface="Arial"/>
              </a:rPr>
              <a:t>πριν από την είσοδό τους στη φυλακή</a:t>
            </a:r>
            <a:r>
              <a:rPr lang="el-GR" sz="1200" b="0" i="0" u="none" strike="noStrike" cap="none" dirty="0">
                <a:solidFill>
                  <a:schemeClr val="dk2"/>
                </a:solidFill>
                <a:latin typeface="Arial"/>
                <a:ea typeface="Arial"/>
                <a:cs typeface="Arial"/>
                <a:sym typeface="Arial"/>
              </a:rPr>
              <a:t>. Κατά μέσο όρο, οι άνθρωποι που ζουν στη φυλακή </a:t>
            </a:r>
            <a:r>
              <a:rPr lang="el-GR" sz="1200" b="1" i="0" u="none" strike="noStrike" cap="none" dirty="0">
                <a:solidFill>
                  <a:schemeClr val="dk2"/>
                </a:solidFill>
                <a:latin typeface="Arial"/>
                <a:ea typeface="Arial"/>
                <a:cs typeface="Arial"/>
                <a:sym typeface="Arial"/>
              </a:rPr>
              <a:t>είναι πιθανότερο </a:t>
            </a:r>
            <a:r>
              <a:rPr lang="el-GR" sz="1200" b="0" i="0" u="none" strike="noStrike" cap="none" dirty="0">
                <a:solidFill>
                  <a:schemeClr val="dk2"/>
                </a:solidFill>
                <a:latin typeface="Arial"/>
                <a:ea typeface="Arial"/>
                <a:cs typeface="Arial"/>
                <a:sym typeface="Arial"/>
              </a:rPr>
              <a:t>να έχουν βιώσει </a:t>
            </a:r>
            <a:r>
              <a:rPr lang="el-GR" sz="1200" b="1" i="0" u="none" strike="noStrike" cap="none" dirty="0">
                <a:solidFill>
                  <a:schemeClr val="dk2"/>
                </a:solidFill>
                <a:latin typeface="Arial"/>
                <a:ea typeface="Arial"/>
                <a:cs typeface="Arial"/>
                <a:sym typeface="Arial"/>
              </a:rPr>
              <a:t>κάποιες από τις καταστάσεις που επισημαίνονται </a:t>
            </a:r>
            <a:r>
              <a:rPr lang="el-GR" sz="1200" b="0" i="0" u="none" strike="noStrike" cap="none" dirty="0">
                <a:solidFill>
                  <a:schemeClr val="dk2"/>
                </a:solidFill>
                <a:latin typeface="Arial"/>
                <a:ea typeface="Arial"/>
                <a:cs typeface="Arial"/>
                <a:sym typeface="Arial"/>
              </a:rPr>
              <a:t>παρακάτω από ό,τι οι άνθρωποι που δεν πήγαν φυλακή. </a:t>
            </a:r>
            <a:r>
              <a:rPr lang="el-GR" sz="1200" b="1" i="0" u="none" strike="noStrike" cap="none" dirty="0">
                <a:solidFill>
                  <a:schemeClr val="dk2"/>
                </a:solidFill>
                <a:latin typeface="Arial"/>
                <a:ea typeface="Arial"/>
                <a:cs typeface="Arial"/>
                <a:sym typeface="Arial"/>
              </a:rPr>
              <a:t>Αυτό δεν ισχύει για όλους όσους ζουν στη φυλακή.</a:t>
            </a:r>
            <a:endParaRPr sz="1200" b="1" i="0" u="none" strike="noStrike" cap="none" dirty="0">
              <a:solidFill>
                <a:schemeClr val="dk2"/>
              </a:solidFill>
              <a:latin typeface="Arial"/>
              <a:ea typeface="Arial"/>
              <a:cs typeface="Arial"/>
              <a:sym typeface="Arial"/>
            </a:endParaRPr>
          </a:p>
        </p:txBody>
      </p:sp>
      <p:sp>
        <p:nvSpPr>
          <p:cNvPr id="213" name="Google Shape;213;p22"/>
          <p:cNvSpPr/>
          <p:nvPr/>
        </p:nvSpPr>
        <p:spPr>
          <a:xfrm>
            <a:off x="3490347" y="2455619"/>
            <a:ext cx="283918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txBox="1"/>
          <p:nvPr/>
        </p:nvSpPr>
        <p:spPr>
          <a:xfrm>
            <a:off x="4197782" y="2554412"/>
            <a:ext cx="12696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1" dirty="0"/>
              <a:t>Πριν από τη φυλακή </a:t>
            </a:r>
            <a:endParaRPr sz="1200" b="1" i="0" u="none" strike="noStrike" cap="none" dirty="0">
              <a:solidFill>
                <a:srgbClr val="000000"/>
              </a:solidFill>
              <a:latin typeface="Arial"/>
              <a:ea typeface="Arial"/>
              <a:cs typeface="Arial"/>
              <a:sym typeface="Arial"/>
            </a:endParaRPr>
          </a:p>
        </p:txBody>
      </p:sp>
      <p:sp>
        <p:nvSpPr>
          <p:cNvPr id="215" name="Google Shape;215;p22"/>
          <p:cNvSpPr txBox="1"/>
          <p:nvPr/>
        </p:nvSpPr>
        <p:spPr>
          <a:xfrm>
            <a:off x="3983523" y="2772754"/>
            <a:ext cx="786408" cy="86225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Χρήση κοινής ή ακάθαρτης βελόνας</a:t>
            </a:r>
            <a:endParaRPr sz="600" b="0" i="0" u="none" strike="noStrike" cap="none" dirty="0">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217" name="Google Shape;217;p22"/>
          <p:cNvSpPr txBox="1"/>
          <p:nvPr/>
        </p:nvSpPr>
        <p:spPr>
          <a:xfrm>
            <a:off x="5196102" y="2771801"/>
            <a:ext cx="678740" cy="7560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Σεξ χωρίς προφυλάξεις</a:t>
            </a:r>
            <a:endParaRPr sz="600" b="0" i="0" u="none" strike="noStrike" cap="none" dirty="0">
              <a:solidFill>
                <a:schemeClr val="dk1"/>
              </a:solidFill>
              <a:latin typeface="Arial"/>
              <a:ea typeface="Arial"/>
              <a:cs typeface="Arial"/>
              <a:sym typeface="Arial"/>
            </a:endParaRPr>
          </a:p>
        </p:txBody>
      </p:sp>
      <p:pic>
        <p:nvPicPr>
          <p:cNvPr id="218" name="Google Shape;218;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19" name="Google Shape;219;p22"/>
          <p:cNvSpPr txBox="1"/>
          <p:nvPr/>
        </p:nvSpPr>
        <p:spPr>
          <a:xfrm>
            <a:off x="3926381" y="3144379"/>
            <a:ext cx="926844" cy="1549112"/>
          </a:xfrm>
          <a:prstGeom prst="rect">
            <a:avLst/>
          </a:prstGeom>
          <a:noFill/>
          <a:ln>
            <a:noFill/>
          </a:ln>
        </p:spPr>
        <p:txBody>
          <a:bodyPr spcFirstLastPara="1" wrap="square" lIns="91425" tIns="91425" rIns="91425" bIns="91425" anchor="t" anchorCtr="0">
            <a:spAutoFit/>
          </a:bodyPr>
          <a:lstStyle/>
          <a:p>
            <a:pPr marL="0" marR="0" lvl="0" indent="0" algn="ctr" rtl="0">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Περιορισμένη πρόσβαση στην υγειονομική περίθαλψη</a:t>
            </a:r>
          </a:p>
          <a:p>
            <a:pPr marL="0" marR="0" lvl="0" indent="0" algn="ctr" rtl="0">
              <a:spcBef>
                <a:spcPts val="1400"/>
              </a:spcBef>
              <a:spcAft>
                <a:spcPts val="1400"/>
              </a:spcAft>
              <a:buClr>
                <a:srgbClr val="000000"/>
              </a:buClr>
              <a:buSzPts val="700"/>
              <a:buFont typeface="Arial"/>
              <a:buNone/>
            </a:pPr>
            <a:r>
              <a:rPr lang="el-GR" sz="600" b="0" i="0" u="none" strike="noStrike" cap="none" dirty="0">
                <a:solidFill>
                  <a:srgbClr val="000000"/>
                </a:solidFill>
                <a:latin typeface="Arial"/>
                <a:ea typeface="Arial"/>
                <a:cs typeface="Arial"/>
                <a:sym typeface="Arial"/>
              </a:rPr>
              <a:t>Περιορισμένη πρόσβαση στην αγωγή υγείας</a:t>
            </a:r>
          </a:p>
        </p:txBody>
      </p:sp>
      <p:pic>
        <p:nvPicPr>
          <p:cNvPr id="220" name="Google Shape;220;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221" name="Google Shape;221;p22"/>
          <p:cNvSpPr txBox="1"/>
          <p:nvPr/>
        </p:nvSpPr>
        <p:spPr>
          <a:xfrm>
            <a:off x="5051639" y="3178926"/>
            <a:ext cx="1071005"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Υψηλότερη επικράτηση της έλλειψης στέγης</a:t>
            </a:r>
            <a:endParaRPr sz="600" b="0" i="0" u="none" strike="noStrike" cap="none" dirty="0">
              <a:solidFill>
                <a:srgbClr val="000000"/>
              </a:solidFill>
              <a:latin typeface="Arial"/>
              <a:ea typeface="Arial"/>
              <a:cs typeface="Arial"/>
              <a:sym typeface="Arial"/>
            </a:endParaRPr>
          </a:p>
        </p:txBody>
      </p:sp>
      <p:pic>
        <p:nvPicPr>
          <p:cNvPr id="222" name="Google Shape;222;p22"/>
          <p:cNvPicPr preferRelativeResize="0"/>
          <p:nvPr/>
        </p:nvPicPr>
        <p:blipFill rotWithShape="1">
          <a:blip r:embed="rId6">
            <a:alphaModFix/>
          </a:blip>
          <a:srcRect/>
          <a:stretch/>
        </p:blipFill>
        <p:spPr>
          <a:xfrm>
            <a:off x="4867611" y="3405920"/>
            <a:ext cx="236927" cy="239730"/>
          </a:xfrm>
          <a:prstGeom prst="rect">
            <a:avLst/>
          </a:prstGeom>
          <a:noFill/>
          <a:ln>
            <a:noFill/>
          </a:ln>
        </p:spPr>
      </p:pic>
      <p:pic>
        <p:nvPicPr>
          <p:cNvPr id="224" name="Google Shape;224;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25" name="Google Shape;225;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26" name="Google Shape;226;p22"/>
          <p:cNvSpPr txBox="1"/>
          <p:nvPr/>
        </p:nvSpPr>
        <p:spPr>
          <a:xfrm>
            <a:off x="5112088" y="3684774"/>
            <a:ext cx="771600" cy="86225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Χρήση μολυσμένων ουσιών</a:t>
            </a:r>
            <a:endParaRPr sz="600" b="0" i="0" u="none" strike="noStrike" cap="none" dirty="0">
              <a:solidFill>
                <a:srgbClr val="000000"/>
              </a:solidFill>
              <a:latin typeface="Arial"/>
              <a:ea typeface="Arial"/>
              <a:cs typeface="Arial"/>
              <a:sym typeface="Arial"/>
            </a:endParaRPr>
          </a:p>
        </p:txBody>
      </p:sp>
      <p:sp>
        <p:nvSpPr>
          <p:cNvPr id="227" name="Google Shape;227;p22"/>
          <p:cNvSpPr txBox="1"/>
          <p:nvPr/>
        </p:nvSpPr>
        <p:spPr>
          <a:xfrm>
            <a:off x="4002737" y="4256762"/>
            <a:ext cx="907200" cy="86225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Κακή προσωπική υγιεινή (συνδέεται με την έλλειψη στέγης)</a:t>
            </a:r>
            <a:endParaRPr sz="600" b="0" i="0" u="none" strike="noStrike" cap="none" dirty="0">
              <a:solidFill>
                <a:srgbClr val="000000"/>
              </a:solidFill>
              <a:latin typeface="Arial"/>
              <a:ea typeface="Arial"/>
              <a:cs typeface="Arial"/>
              <a:sym typeface="Arial"/>
            </a:endParaRPr>
          </a:p>
        </p:txBody>
      </p:sp>
      <p:pic>
        <p:nvPicPr>
          <p:cNvPr id="228" name="Google Shape;228;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29" name="Google Shape;229;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30" name="Google Shape;230;p22"/>
          <p:cNvSpPr txBox="1"/>
          <p:nvPr/>
        </p:nvSpPr>
        <p:spPr>
          <a:xfrm>
            <a:off x="5102155" y="4178329"/>
            <a:ext cx="907200" cy="75607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Βασικές συνθήκες υγείας</a:t>
            </a:r>
            <a:endParaRPr sz="6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4"/>
        <p:cNvGrpSpPr/>
        <p:nvPr/>
      </p:nvGrpSpPr>
      <p:grpSpPr>
        <a:xfrm>
          <a:off x="0" y="0"/>
          <a:ext cx="0" cy="0"/>
          <a:chOff x="0" y="0"/>
          <a:chExt cx="0" cy="0"/>
        </a:xfrm>
      </p:grpSpPr>
      <p:sp>
        <p:nvSpPr>
          <p:cNvPr id="235" name="Google Shape;235;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236" name="Google Shape;23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θεωρούνται σημαντικά εντός των φυλακών; (Πριν από τη φυλακή)</a:t>
            </a:r>
            <a:endParaRPr b="1" dirty="0"/>
          </a:p>
        </p:txBody>
      </p:sp>
      <p:pic>
        <p:nvPicPr>
          <p:cNvPr id="237" name="Google Shape;237;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38" name="Google Shape;238;p23"/>
          <p:cNvSpPr txBox="1"/>
          <p:nvPr/>
        </p:nvSpPr>
        <p:spPr>
          <a:xfrm>
            <a:off x="174350" y="3385675"/>
            <a:ext cx="22002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Άστεγοι: </a:t>
            </a:r>
            <a:r>
              <a:rPr lang="el-GR" sz="1000" i="0" u="none" strike="noStrike" cap="none" dirty="0">
                <a:solidFill>
                  <a:schemeClr val="dk2"/>
                </a:solidFill>
                <a:latin typeface="Arial"/>
                <a:ea typeface="Arial"/>
                <a:cs typeface="Arial"/>
                <a:sym typeface="Arial"/>
              </a:rPr>
              <a:t>Άνθρωποι που έχουν μείνει άστεγοι είναι πιθανό να έχουν χάσει σημαντικά ραντεβού για την υγεία, όπως εμβολιασμούς. Η κακή υγιεινή και υγεία συνδέονται επίσης με την έλλειψη στέγης, αυξάνοντας την πιθανότητα εμφάνισης μολυσματικών ασθενειών.</a:t>
            </a:r>
            <a:endParaRPr sz="1000" i="0" u="none" strike="noStrike" cap="none" dirty="0">
              <a:solidFill>
                <a:schemeClr val="dk2"/>
              </a:solidFill>
              <a:latin typeface="Arial"/>
              <a:ea typeface="Arial"/>
              <a:cs typeface="Arial"/>
              <a:sym typeface="Arial"/>
            </a:endParaRPr>
          </a:p>
        </p:txBody>
      </p:sp>
      <p:pic>
        <p:nvPicPr>
          <p:cNvPr id="239" name="Google Shape;239;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40" name="Google Shape;240;p23"/>
          <p:cNvSpPr txBox="1"/>
          <p:nvPr/>
        </p:nvSpPr>
        <p:spPr>
          <a:xfrm>
            <a:off x="2685600" y="3385675"/>
            <a:ext cx="2034318"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Σεξ χωρίς προφυλάξεις: </a:t>
            </a:r>
            <a:r>
              <a:rPr lang="el-GR" sz="1000" i="0" u="none" strike="noStrike" cap="none" dirty="0">
                <a:solidFill>
                  <a:schemeClr val="dk2"/>
                </a:solidFill>
                <a:latin typeface="Arial"/>
                <a:ea typeface="Arial"/>
                <a:cs typeface="Arial"/>
                <a:sym typeface="Arial"/>
              </a:rPr>
              <a:t>Οι άνθρωποι που ζουν στη φυλακή είναι πιο πιθανό να έχουν έρθει σε επαφή με ασθένειες όπως ο </a:t>
            </a:r>
            <a:r>
              <a:rPr lang="el-GR" sz="1000" i="0" u="none" strike="noStrike" cap="none" dirty="0" err="1">
                <a:solidFill>
                  <a:schemeClr val="dk2"/>
                </a:solidFill>
                <a:latin typeface="Arial"/>
                <a:ea typeface="Arial"/>
                <a:cs typeface="Arial"/>
                <a:sym typeface="Arial"/>
              </a:rPr>
              <a:t>HPV</a:t>
            </a:r>
            <a:r>
              <a:rPr lang="el-GR" sz="1000" i="0" u="none" strike="noStrike" cap="none" dirty="0">
                <a:solidFill>
                  <a:schemeClr val="dk2"/>
                </a:solidFill>
                <a:latin typeface="Arial"/>
                <a:ea typeface="Arial"/>
                <a:cs typeface="Arial"/>
                <a:sym typeface="Arial"/>
              </a:rPr>
              <a:t> ή ο </a:t>
            </a:r>
            <a:r>
              <a:rPr lang="el-GR" sz="1000" i="0" u="none" strike="noStrike" cap="none" dirty="0" err="1">
                <a:solidFill>
                  <a:schemeClr val="dk2"/>
                </a:solidFill>
                <a:latin typeface="Arial"/>
                <a:ea typeface="Arial"/>
                <a:cs typeface="Arial"/>
                <a:sym typeface="Arial"/>
              </a:rPr>
              <a:t>HIV</a:t>
            </a:r>
            <a:r>
              <a:rPr lang="el-GR" sz="1000" i="0" u="none" strike="noStrike" cap="none" dirty="0">
                <a:solidFill>
                  <a:schemeClr val="dk2"/>
                </a:solidFill>
                <a:latin typeface="Arial"/>
                <a:ea typeface="Arial"/>
                <a:cs typeface="Arial"/>
                <a:sym typeface="Arial"/>
              </a:rPr>
              <a:t> μέσω σεξ χωρίς προφυλάξεις ή μέσω πολλαπλών σεξουαλικών συντρόφων, για παράδειγμα λόγω της σεξουαλικής εργασίας.</a:t>
            </a:r>
            <a:endParaRPr sz="1000" i="0" u="none" strike="noStrike" cap="none" dirty="0">
              <a:solidFill>
                <a:schemeClr val="dk2"/>
              </a:solidFill>
              <a:latin typeface="Arial"/>
              <a:ea typeface="Arial"/>
              <a:cs typeface="Arial"/>
              <a:sym typeface="Arial"/>
            </a:endParaRPr>
          </a:p>
        </p:txBody>
      </p:sp>
      <p:sp>
        <p:nvSpPr>
          <p:cNvPr id="241" name="Google Shape;241;p23"/>
          <p:cNvSpPr txBox="1"/>
          <p:nvPr/>
        </p:nvSpPr>
        <p:spPr>
          <a:xfrm>
            <a:off x="4846374" y="3423725"/>
            <a:ext cx="2019375"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Χρήση κοινής βελόνας / σύριγγας:</a:t>
            </a:r>
            <a:r>
              <a:rPr lang="en-GB" sz="1000" b="1" i="0" u="none" strike="noStrike" cap="none" dirty="0">
                <a:solidFill>
                  <a:schemeClr val="dk2"/>
                </a:solidFill>
                <a:latin typeface="Arial"/>
                <a:ea typeface="Arial"/>
                <a:cs typeface="Arial"/>
                <a:sym typeface="Arial"/>
              </a:rPr>
              <a:t> </a:t>
            </a:r>
            <a:r>
              <a:rPr lang="el-GR" sz="1000" i="0" u="none" strike="noStrike" cap="none" dirty="0">
                <a:solidFill>
                  <a:schemeClr val="dk2"/>
                </a:solidFill>
                <a:latin typeface="Arial"/>
                <a:ea typeface="Arial"/>
                <a:cs typeface="Arial"/>
                <a:sym typeface="Arial"/>
              </a:rPr>
              <a:t>Οι άνθρωποι που ζουν στη φυλακή είναι πιο πιθανό να έχουν έρθει σε επαφή με ηπατίτιδα Β ή C ή άλλες ασθένειες μέσω της χρήσης βελόνων, όπως η ενέσιμη χρήση ναρκωτικών ή το τατουάζ.</a:t>
            </a:r>
            <a:r>
              <a:rPr lang="en-GB" sz="1000" i="0" u="none" strike="noStrike" cap="none" dirty="0">
                <a:solidFill>
                  <a:schemeClr val="dk2"/>
                </a:solidFill>
                <a:latin typeface="Arial"/>
                <a:ea typeface="Arial"/>
                <a:cs typeface="Arial"/>
                <a:sym typeface="Arial"/>
              </a:rPr>
              <a:t> </a:t>
            </a:r>
            <a:endParaRPr sz="1000" i="0" u="none" strike="noStrike" cap="none" dirty="0">
              <a:solidFill>
                <a:schemeClr val="dk2"/>
              </a:solidFill>
              <a:latin typeface="Arial"/>
              <a:ea typeface="Arial"/>
              <a:cs typeface="Arial"/>
              <a:sym typeface="Arial"/>
            </a:endParaRPr>
          </a:p>
        </p:txBody>
      </p:sp>
      <p:pic>
        <p:nvPicPr>
          <p:cNvPr id="242" name="Google Shape;242;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43" name="Google Shape;243;p23"/>
          <p:cNvSpPr txBox="1"/>
          <p:nvPr/>
        </p:nvSpPr>
        <p:spPr>
          <a:xfrm>
            <a:off x="6865750" y="3423725"/>
            <a:ext cx="18054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dirty="0">
                <a:solidFill>
                  <a:schemeClr val="dk2"/>
                </a:solidFill>
              </a:rPr>
              <a:t>Χρήση μολυσμένων ουσιών</a:t>
            </a:r>
            <a:r>
              <a:rPr lang="en" sz="1000" b="1" i="0" u="none" strike="noStrike" cap="none" dirty="0">
                <a:solidFill>
                  <a:schemeClr val="dk2"/>
                </a:solidFill>
                <a:latin typeface="Arial"/>
                <a:ea typeface="Arial"/>
                <a:cs typeface="Arial"/>
                <a:sym typeface="Arial"/>
              </a:rPr>
              <a:t>: </a:t>
            </a:r>
            <a:r>
              <a:rPr lang="el-GR" sz="1000" b="0" i="0" u="none" strike="noStrike" cap="none" dirty="0">
                <a:solidFill>
                  <a:schemeClr val="dk2"/>
                </a:solidFill>
                <a:latin typeface="Arial"/>
                <a:ea typeface="Arial"/>
                <a:cs typeface="Arial"/>
                <a:sym typeface="Arial"/>
              </a:rPr>
              <a:t>Η λήψη φαρμάκων μολυσμένων με χώμα, για παράδειγμα, μπορεί να οδηγήσει σε μόλυνση από τέτανο</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244" name="Google Shape;244;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45" name="Google Shape;245;p23"/>
          <p:cNvSpPr txBox="1"/>
          <p:nvPr/>
        </p:nvSpPr>
        <p:spPr>
          <a:xfrm>
            <a:off x="446500" y="13841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400" b="0" i="0" u="none" strike="noStrike" cap="none" dirty="0">
                <a:solidFill>
                  <a:schemeClr val="dk2"/>
                </a:solidFill>
                <a:latin typeface="Arial"/>
                <a:ea typeface="Arial"/>
                <a:cs typeface="Arial"/>
                <a:sym typeface="Arial"/>
              </a:rPr>
              <a:t>Αυτές οι συμπεριφορές ή οι συνθήκες καθιστούν τους ανθρώπους που ζουν στη φυλακή πιο ευάλωτους σε λοιμώδη νοσήματα πριν από την είσοδό τους στη φυλακή. Ακολουθούν μερικές σύντομες εξηγήσεις σχετικά με το γιατί:</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9"/>
        <p:cNvGrpSpPr/>
        <p:nvPr/>
      </p:nvGrpSpPr>
      <p:grpSpPr>
        <a:xfrm>
          <a:off x="0" y="0"/>
          <a:ext cx="0" cy="0"/>
          <a:chOff x="0" y="0"/>
          <a:chExt cx="0" cy="0"/>
        </a:xfrm>
      </p:grpSpPr>
      <p:sp>
        <p:nvSpPr>
          <p:cNvPr id="250" name="Google Shape;250;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251" name="Google Shape;25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θεωρούνται σημαντικά εντός των φυλακών; (Πριν από τη φυλακή)</a:t>
            </a:r>
            <a:endParaRPr b="1" dirty="0"/>
          </a:p>
        </p:txBody>
      </p:sp>
      <p:sp>
        <p:nvSpPr>
          <p:cNvPr id="252" name="Google Shape;252;p24"/>
          <p:cNvSpPr txBox="1"/>
          <p:nvPr/>
        </p:nvSpPr>
        <p:spPr>
          <a:xfrm>
            <a:off x="483300" y="379622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400" b="0" i="0" u="none" strike="noStrike" cap="none" dirty="0">
                <a:solidFill>
                  <a:schemeClr val="dk2"/>
                </a:solidFill>
                <a:latin typeface="Arial"/>
                <a:ea typeface="Arial"/>
                <a:cs typeface="Arial"/>
                <a:sym typeface="Arial"/>
              </a:rPr>
              <a:t>Όλοι αυτοί οι </a:t>
            </a:r>
            <a:r>
              <a:rPr lang="el-GR" sz="1400" b="1" i="0" u="none" strike="noStrike" cap="none" dirty="0">
                <a:solidFill>
                  <a:schemeClr val="dk2"/>
                </a:solidFill>
                <a:latin typeface="Arial"/>
                <a:ea typeface="Arial"/>
                <a:cs typeface="Arial"/>
                <a:sym typeface="Arial"/>
              </a:rPr>
              <a:t>παράγοντες</a:t>
            </a:r>
            <a:r>
              <a:rPr lang="el-GR" sz="1400" b="0" i="0" u="none" strike="noStrike" cap="none" dirty="0">
                <a:solidFill>
                  <a:schemeClr val="dk2"/>
                </a:solidFill>
                <a:latin typeface="Arial"/>
                <a:ea typeface="Arial"/>
                <a:cs typeface="Arial"/>
                <a:sym typeface="Arial"/>
              </a:rPr>
              <a:t> σημαίνουν ότι ο πληθυσμός αυτός, πριν καν εισέλθει στις φυλακές, </a:t>
            </a:r>
            <a:r>
              <a:rPr lang="el-GR" sz="1400" b="1" i="0" u="none" strike="noStrike" cap="none" dirty="0">
                <a:solidFill>
                  <a:schemeClr val="dk2"/>
                </a:solidFill>
                <a:latin typeface="Arial"/>
                <a:ea typeface="Arial"/>
                <a:cs typeface="Arial"/>
                <a:sym typeface="Arial"/>
              </a:rPr>
              <a:t>είναι πιθανότερο να πάσχει από διάφορα λοιμώδη νοσήματα και είναι λιγότερο πιθανό να είναι εμβολιασμένος </a:t>
            </a:r>
            <a:r>
              <a:rPr lang="el-GR" sz="1400" b="0" i="0" u="none" strike="noStrike" cap="none" dirty="0">
                <a:solidFill>
                  <a:schemeClr val="dk2"/>
                </a:solidFill>
                <a:latin typeface="Arial"/>
                <a:ea typeface="Arial"/>
                <a:cs typeface="Arial"/>
                <a:sym typeface="Arial"/>
              </a:rPr>
              <a:t>από την κοινότητα.</a:t>
            </a:r>
            <a:endParaRPr sz="1400" b="0" i="0" u="none" strike="noStrike" cap="none" dirty="0">
              <a:solidFill>
                <a:schemeClr val="dk2"/>
              </a:solidFill>
              <a:latin typeface="Arial"/>
              <a:ea typeface="Arial"/>
              <a:cs typeface="Arial"/>
              <a:sym typeface="Arial"/>
            </a:endParaRPr>
          </a:p>
        </p:txBody>
      </p:sp>
      <p:sp>
        <p:nvSpPr>
          <p:cNvPr id="253" name="Google Shape;253;p24"/>
          <p:cNvSpPr txBox="1"/>
          <p:nvPr/>
        </p:nvSpPr>
        <p:spPr>
          <a:xfrm>
            <a:off x="2790265" y="2241925"/>
            <a:ext cx="2459135"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Πρόσβαση στην υγειονομική περίθαλψη: </a:t>
            </a:r>
            <a:r>
              <a:rPr lang="el-GR" sz="1000" i="0" u="none" strike="noStrike" cap="none" dirty="0">
                <a:solidFill>
                  <a:schemeClr val="dk2"/>
                </a:solidFill>
                <a:latin typeface="Arial"/>
                <a:ea typeface="Arial"/>
                <a:cs typeface="Arial"/>
                <a:sym typeface="Arial"/>
              </a:rPr>
              <a:t>Οι άνθρωποι που ζουν στη φυλακή είναι πιο πιθανό να προέρχονται από κοινότητες με χαμηλότερη πρόσβαση στην υγειονομική περίθαλψη. Αυτό μπορεί να οδηγήσει στο να χάνουν ραντεβού για υγειονομική περίθαλψη, όπως εμβολιασμούς.</a:t>
            </a:r>
            <a:endParaRPr sz="1000" i="0" u="none" strike="noStrike" cap="none" dirty="0">
              <a:solidFill>
                <a:schemeClr val="dk2"/>
              </a:solidFill>
              <a:latin typeface="Arial"/>
              <a:ea typeface="Arial"/>
              <a:cs typeface="Arial"/>
              <a:sym typeface="Arial"/>
            </a:endParaRPr>
          </a:p>
        </p:txBody>
      </p:sp>
      <p:sp>
        <p:nvSpPr>
          <p:cNvPr id="254" name="Google Shape;254;p24"/>
          <p:cNvSpPr txBox="1"/>
          <p:nvPr/>
        </p:nvSpPr>
        <p:spPr>
          <a:xfrm>
            <a:off x="5918462" y="2292250"/>
            <a:ext cx="2526292"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Πρόσβαση στην αγωγή υγείας: </a:t>
            </a:r>
            <a:r>
              <a:rPr lang="el-GR" sz="1000" i="0" u="none" strike="noStrike" cap="none" dirty="0">
                <a:solidFill>
                  <a:schemeClr val="dk2"/>
                </a:solidFill>
                <a:latin typeface="Arial"/>
                <a:ea typeface="Arial"/>
                <a:cs typeface="Arial"/>
                <a:sym typeface="Arial"/>
              </a:rPr>
              <a:t>Οι άνθρωποι που ζουν στη φυλακή είναι πιο πιθανό να προέρχονται από κοινότητες με χαμηλότερη πρόσβαση στην υγειονομική εκπαίδευση. Αυτό θα μπορούσε να οδηγήσει στη γνώση των πλεονεκτημάτων των παρεμβάσεων υγείας, όπως ο εμβολιασμός.</a:t>
            </a:r>
            <a:endParaRPr sz="1000" i="0" u="none" strike="noStrike" cap="none" dirty="0">
              <a:solidFill>
                <a:schemeClr val="dk2"/>
              </a:solidFill>
              <a:latin typeface="Arial"/>
              <a:ea typeface="Arial"/>
              <a:cs typeface="Arial"/>
              <a:sym typeface="Arial"/>
            </a:endParaRPr>
          </a:p>
        </p:txBody>
      </p:sp>
      <p:pic>
        <p:nvPicPr>
          <p:cNvPr id="255" name="Google Shape;255;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57" name="Google Shape;257;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8" name="Google Shape;258;p24"/>
          <p:cNvSpPr txBox="1"/>
          <p:nvPr/>
        </p:nvSpPr>
        <p:spPr>
          <a:xfrm>
            <a:off x="276150" y="2292250"/>
            <a:ext cx="22002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Υποκείμενες συνθήκες υγείας: </a:t>
            </a:r>
            <a:r>
              <a:rPr lang="el-GR" sz="1000" i="0" u="none" strike="noStrike" cap="none" dirty="0">
                <a:solidFill>
                  <a:schemeClr val="dk2"/>
                </a:solidFill>
                <a:latin typeface="Arial"/>
                <a:ea typeface="Arial"/>
                <a:cs typeface="Arial"/>
                <a:sym typeface="Arial"/>
              </a:rPr>
              <a:t>Οι άνθρωποι που ζουν στη φυλακή είναι πιο πιθανό να έχουν υποκείμενες παθήσεις, όπως καρδιακά προβλήματα, άσθμα, αρθρίτιδα, καρκίνο ή διαβήτη.</a:t>
            </a:r>
            <a:endParaRPr lang="en-US" sz="1000" i="0" u="none" strike="noStrike" cap="none" dirty="0">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62"/>
        <p:cNvGrpSpPr/>
        <p:nvPr/>
      </p:nvGrpSpPr>
      <p:grpSpPr>
        <a:xfrm>
          <a:off x="0" y="0"/>
          <a:ext cx="0" cy="0"/>
          <a:chOff x="0" y="0"/>
          <a:chExt cx="0" cy="0"/>
        </a:xfrm>
      </p:grpSpPr>
      <p:sp>
        <p:nvSpPr>
          <p:cNvPr id="263" name="Google Shape;263;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264" name="Google Shape;26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έχουν σημασία στις φυλακές; (Στη φυλακή)</a:t>
            </a:r>
            <a:endParaRPr b="1" dirty="0"/>
          </a:p>
        </p:txBody>
      </p:sp>
      <p:sp>
        <p:nvSpPr>
          <p:cNvPr id="265" name="Google Shape;265;p25"/>
          <p:cNvSpPr txBox="1"/>
          <p:nvPr/>
        </p:nvSpPr>
        <p:spPr>
          <a:xfrm>
            <a:off x="483300" y="1339375"/>
            <a:ext cx="8349000" cy="118798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200" b="0" i="0" u="none" strike="noStrike" cap="none" dirty="0">
                <a:solidFill>
                  <a:schemeClr val="dk2"/>
                </a:solidFill>
                <a:latin typeface="Arial"/>
                <a:ea typeface="Arial"/>
                <a:cs typeface="Arial"/>
                <a:sym typeface="Arial"/>
              </a:rPr>
              <a:t>Μόλις οι άνθρωποι φτάσουν στη φυλακή, υπάρχουν διάφοροι παράγοντες που </a:t>
            </a:r>
            <a:r>
              <a:rPr lang="el-GR" sz="1200" b="1" i="0" u="none" strike="noStrike" cap="none" dirty="0">
                <a:solidFill>
                  <a:schemeClr val="dk2"/>
                </a:solidFill>
                <a:latin typeface="Arial"/>
                <a:ea typeface="Arial"/>
                <a:cs typeface="Arial"/>
                <a:sym typeface="Arial"/>
              </a:rPr>
              <a:t>σχετίζονται με τις ίδιες τις φυλακές και συμπεριφορές που συνήθως παρατηρούνται σε ανθρώπους που ζουν σε φυλακές</a:t>
            </a:r>
            <a:r>
              <a:rPr lang="el-GR" sz="1200" b="0" i="0" u="none" strike="noStrike" cap="none" dirty="0">
                <a:solidFill>
                  <a:schemeClr val="dk2"/>
                </a:solidFill>
                <a:latin typeface="Arial"/>
                <a:ea typeface="Arial"/>
                <a:cs typeface="Arial"/>
                <a:sym typeface="Arial"/>
              </a:rPr>
              <a:t>, οι οποίοι καθιστούν τους ανθρώπους που ζουν σε φυλακές πιο ευάλωτους σε λοιμώδη νοσήματα. Αυτοί </a:t>
            </a:r>
            <a:r>
              <a:rPr lang="el-GR" sz="1200" b="1" i="0" u="none" strike="noStrike" cap="none" dirty="0">
                <a:solidFill>
                  <a:schemeClr val="dk2"/>
                </a:solidFill>
                <a:latin typeface="Arial"/>
                <a:ea typeface="Arial"/>
                <a:cs typeface="Arial"/>
                <a:sym typeface="Arial"/>
              </a:rPr>
              <a:t>δεν ισχύουν για όλους όσους ζουν στη φυλακή</a:t>
            </a:r>
            <a:r>
              <a:rPr lang="el-GR" sz="1200" b="0" i="0" u="none" strike="noStrike" cap="none" dirty="0">
                <a:solidFill>
                  <a:schemeClr val="dk2"/>
                </a:solidFill>
                <a:latin typeface="Arial"/>
                <a:ea typeface="Arial"/>
                <a:cs typeface="Arial"/>
                <a:sym typeface="Arial"/>
              </a:rPr>
              <a:t>.</a:t>
            </a:r>
            <a:endParaRPr sz="1200" b="0" i="0" u="none" strike="noStrike" cap="none" dirty="0">
              <a:solidFill>
                <a:schemeClr val="dk2"/>
              </a:solidFill>
              <a:latin typeface="Arial"/>
              <a:ea typeface="Arial"/>
              <a:cs typeface="Arial"/>
              <a:sym typeface="Arial"/>
            </a:endParaRPr>
          </a:p>
        </p:txBody>
      </p:sp>
      <p:sp>
        <p:nvSpPr>
          <p:cNvPr id="266" name="Google Shape;266;p25"/>
          <p:cNvSpPr/>
          <p:nvPr/>
        </p:nvSpPr>
        <p:spPr>
          <a:xfrm>
            <a:off x="3233100" y="2252382"/>
            <a:ext cx="2849400" cy="2815693"/>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1" i="0" u="none" strike="noStrike" cap="none" dirty="0">
                <a:solidFill>
                  <a:srgbClr val="000000"/>
                </a:solidFill>
                <a:latin typeface="Arial"/>
                <a:ea typeface="Arial"/>
                <a:cs typeface="Arial"/>
                <a:sym typeface="Arial"/>
              </a:rPr>
              <a:t>Στη φυλακή</a:t>
            </a:r>
            <a:endParaRPr sz="1200" b="1" i="0" u="none" strike="noStrike" cap="none" dirty="0">
              <a:solidFill>
                <a:srgbClr val="000000"/>
              </a:solidFill>
              <a:latin typeface="Arial"/>
              <a:ea typeface="Arial"/>
              <a:cs typeface="Arial"/>
              <a:sym typeface="Arial"/>
            </a:endParaRPr>
          </a:p>
        </p:txBody>
      </p:sp>
      <p:sp>
        <p:nvSpPr>
          <p:cNvPr id="268" name="Google Shape;268;p25"/>
          <p:cNvSpPr txBox="1"/>
          <p:nvPr/>
        </p:nvSpPr>
        <p:spPr>
          <a:xfrm>
            <a:off x="3797295" y="2504184"/>
            <a:ext cx="788129"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Χρήση κοινής βελόνας</a:t>
            </a:r>
            <a:endParaRPr sz="1400" b="0" i="0" u="none" strike="noStrike" cap="none" dirty="0">
              <a:solidFill>
                <a:srgbClr val="000000"/>
              </a:solidFill>
              <a:latin typeface="Arial"/>
              <a:ea typeface="Arial"/>
              <a:cs typeface="Arial"/>
              <a:sym typeface="Arial"/>
            </a:endParaRPr>
          </a:p>
        </p:txBody>
      </p:sp>
      <p:pic>
        <p:nvPicPr>
          <p:cNvPr id="269" name="Google Shape;269;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70" name="Google Shape;270;p25"/>
          <p:cNvSpPr txBox="1"/>
          <p:nvPr/>
        </p:nvSpPr>
        <p:spPr>
          <a:xfrm>
            <a:off x="5086070" y="2795873"/>
            <a:ext cx="830400" cy="79146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Σεξ χωρίς προφυλάξεις</a:t>
            </a:r>
            <a:endParaRPr sz="1400" b="0" i="0" u="none" strike="noStrike" cap="none" dirty="0">
              <a:solidFill>
                <a:schemeClr val="dk1"/>
              </a:solidFill>
              <a:latin typeface="Arial"/>
              <a:ea typeface="Arial"/>
              <a:cs typeface="Arial"/>
              <a:sym typeface="Arial"/>
            </a:endParaRPr>
          </a:p>
        </p:txBody>
      </p:sp>
      <p:pic>
        <p:nvPicPr>
          <p:cNvPr id="271" name="Google Shape;271;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72" name="Google Shape;272;p25"/>
          <p:cNvSpPr txBox="1"/>
          <p:nvPr/>
        </p:nvSpPr>
        <p:spPr>
          <a:xfrm>
            <a:off x="3607966" y="2926623"/>
            <a:ext cx="1037495" cy="103922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Περιορισμένη πρόσβαση στην υγειονομική περίθαλψη</a:t>
            </a:r>
            <a:endParaRPr sz="1400" b="0" i="0" u="none" strike="noStrike" cap="none" dirty="0">
              <a:solidFill>
                <a:srgbClr val="000000"/>
              </a:solidFill>
              <a:latin typeface="Arial"/>
              <a:ea typeface="Arial"/>
              <a:cs typeface="Arial"/>
              <a:sym typeface="Arial"/>
            </a:endParaRPr>
          </a:p>
        </p:txBody>
      </p:sp>
      <p:pic>
        <p:nvPicPr>
          <p:cNvPr id="273" name="Google Shape;273;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74" name="Google Shape;274;p25"/>
          <p:cNvSpPr txBox="1"/>
          <p:nvPr/>
        </p:nvSpPr>
        <p:spPr>
          <a:xfrm>
            <a:off x="4855274" y="3166156"/>
            <a:ext cx="1404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Υψηλός κύκλος εργασιών των εργαζομένων</a:t>
            </a:r>
            <a:endParaRPr sz="1400" b="0" i="0" u="none" strike="noStrike" cap="none" dirty="0">
              <a:solidFill>
                <a:srgbClr val="000000"/>
              </a:solidFill>
              <a:latin typeface="Arial"/>
              <a:ea typeface="Arial"/>
              <a:cs typeface="Arial"/>
              <a:sym typeface="Arial"/>
            </a:endParaRPr>
          </a:p>
        </p:txBody>
      </p:sp>
      <p:sp>
        <p:nvSpPr>
          <p:cNvPr id="275" name="Google Shape;275;p25"/>
          <p:cNvSpPr txBox="1"/>
          <p:nvPr/>
        </p:nvSpPr>
        <p:spPr>
          <a:xfrm>
            <a:off x="3796181" y="3476987"/>
            <a:ext cx="912600" cy="9153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Περιορισμένη πρόσβαση στην αγωγή υγείας</a:t>
            </a:r>
            <a:endParaRPr sz="1400" b="0" i="0" u="none" strike="noStrike" cap="none" dirty="0">
              <a:solidFill>
                <a:srgbClr val="000000"/>
              </a:solidFill>
              <a:latin typeface="Arial"/>
              <a:ea typeface="Arial"/>
              <a:cs typeface="Arial"/>
              <a:sym typeface="Arial"/>
            </a:endParaRPr>
          </a:p>
        </p:txBody>
      </p:sp>
      <p:pic>
        <p:nvPicPr>
          <p:cNvPr id="276" name="Google Shape;276;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77" name="Google Shape;277;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78" name="Google Shape;278;p25"/>
          <p:cNvSpPr txBox="1"/>
          <p:nvPr/>
        </p:nvSpPr>
        <p:spPr>
          <a:xfrm>
            <a:off x="4985317" y="3944629"/>
            <a:ext cx="771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Χρήση μολυσμένων ουσιών</a:t>
            </a:r>
            <a:endParaRPr sz="1400" b="0" i="0" u="none" strike="noStrike" cap="none" dirty="0">
              <a:solidFill>
                <a:srgbClr val="000000"/>
              </a:solidFill>
              <a:latin typeface="Arial"/>
              <a:ea typeface="Arial"/>
              <a:cs typeface="Arial"/>
              <a:sym typeface="Arial"/>
            </a:endParaRPr>
          </a:p>
        </p:txBody>
      </p:sp>
      <p:sp>
        <p:nvSpPr>
          <p:cNvPr id="279" name="Google Shape;279;p25"/>
          <p:cNvSpPr txBox="1"/>
          <p:nvPr/>
        </p:nvSpPr>
        <p:spPr>
          <a:xfrm>
            <a:off x="3785363" y="3959522"/>
            <a:ext cx="1101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Κοινόχρηστα κελιά, ντους και τουαλέτες</a:t>
            </a:r>
            <a:endParaRPr sz="1400" b="0" i="0" u="none" strike="noStrike" cap="none" dirty="0">
              <a:solidFill>
                <a:srgbClr val="000000"/>
              </a:solidFill>
              <a:latin typeface="Arial"/>
              <a:ea typeface="Arial"/>
              <a:cs typeface="Arial"/>
              <a:sym typeface="Arial"/>
            </a:endParaRPr>
          </a:p>
        </p:txBody>
      </p:sp>
      <p:pic>
        <p:nvPicPr>
          <p:cNvPr id="280" name="Google Shape;280;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81" name="Google Shape;281;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82" name="Google Shape;282;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83" name="Google Shape;283;p25"/>
          <p:cNvSpPr txBox="1"/>
          <p:nvPr/>
        </p:nvSpPr>
        <p:spPr>
          <a:xfrm>
            <a:off x="5003461" y="2503314"/>
            <a:ext cx="899313"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Υπερπληθυσμός </a:t>
            </a:r>
            <a:endParaRPr sz="1400" b="0" i="0" u="none" strike="noStrike" cap="none" dirty="0">
              <a:solidFill>
                <a:schemeClr val="dk1"/>
              </a:solidFill>
              <a:latin typeface="Arial"/>
              <a:ea typeface="Arial"/>
              <a:cs typeface="Arial"/>
              <a:sym typeface="Arial"/>
            </a:endParaRPr>
          </a:p>
        </p:txBody>
      </p:sp>
      <p:pic>
        <p:nvPicPr>
          <p:cNvPr id="284" name="Google Shape;284;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85" name="Google Shape;285;p25"/>
          <p:cNvSpPr txBox="1"/>
          <p:nvPr/>
        </p:nvSpPr>
        <p:spPr>
          <a:xfrm>
            <a:off x="4031462" y="4297046"/>
            <a:ext cx="7719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Ελλιπής υγιεινή</a:t>
            </a:r>
            <a:endParaRPr sz="1400" b="0" i="0" u="none" strike="noStrike" cap="none" dirty="0">
              <a:solidFill>
                <a:srgbClr val="000000"/>
              </a:solidFill>
              <a:latin typeface="Arial"/>
              <a:ea typeface="Arial"/>
              <a:cs typeface="Arial"/>
              <a:sym typeface="Arial"/>
            </a:endParaRPr>
          </a:p>
        </p:txBody>
      </p:sp>
      <p:pic>
        <p:nvPicPr>
          <p:cNvPr id="286" name="Google Shape;286;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87" name="Google Shape;287;p25"/>
          <p:cNvSpPr txBox="1"/>
          <p:nvPr/>
        </p:nvSpPr>
        <p:spPr>
          <a:xfrm>
            <a:off x="4945067" y="3646681"/>
            <a:ext cx="1016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Κακός εξαερισμός</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91"/>
        <p:cNvGrpSpPr/>
        <p:nvPr/>
      </p:nvGrpSpPr>
      <p:grpSpPr>
        <a:xfrm>
          <a:off x="0" y="0"/>
          <a:ext cx="0" cy="0"/>
          <a:chOff x="0" y="0"/>
          <a:chExt cx="0" cy="0"/>
        </a:xfrm>
      </p:grpSpPr>
      <p:sp>
        <p:nvSpPr>
          <p:cNvPr id="292" name="Google Shape;292;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293" name="Google Shape;29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έχουν σημασία στις φυλακές; (Στη φυλακή)</a:t>
            </a:r>
            <a:endParaRPr b="1" dirty="0"/>
          </a:p>
        </p:txBody>
      </p:sp>
      <p:sp>
        <p:nvSpPr>
          <p:cNvPr id="294" name="Google Shape;294;p26"/>
          <p:cNvSpPr txBox="1"/>
          <p:nvPr/>
        </p:nvSpPr>
        <p:spPr>
          <a:xfrm>
            <a:off x="483300" y="13393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400" b="0" i="0" u="none" strike="noStrike" cap="none" dirty="0">
                <a:solidFill>
                  <a:schemeClr val="dk2"/>
                </a:solidFill>
                <a:latin typeface="Arial"/>
                <a:ea typeface="Arial"/>
                <a:cs typeface="Arial"/>
                <a:sym typeface="Arial"/>
              </a:rPr>
              <a:t>Αυτές οι συμπεριφορές ή συνθήκες καθιστούν τους ανθρώπους που ζουν στη φυλακή πιο ευάλωτους σε λοιμώδη νοσήματα από τη στιγμή που ζουν επίσης στη φυλακή. Ακολουθούν μερικές σύντομες εξηγήσεις σχετικά με το γιατί:</a:t>
            </a:r>
            <a:endParaRPr sz="1400" b="0" i="0" u="none" strike="noStrike" cap="none" dirty="0">
              <a:solidFill>
                <a:schemeClr val="dk2"/>
              </a:solidFill>
              <a:latin typeface="Arial"/>
              <a:ea typeface="Arial"/>
              <a:cs typeface="Arial"/>
              <a:sym typeface="Arial"/>
            </a:endParaRPr>
          </a:p>
        </p:txBody>
      </p:sp>
      <p:sp>
        <p:nvSpPr>
          <p:cNvPr id="295" name="Google Shape;295;p26"/>
          <p:cNvSpPr txBox="1"/>
          <p:nvPr/>
        </p:nvSpPr>
        <p:spPr>
          <a:xfrm>
            <a:off x="311700" y="3206400"/>
            <a:ext cx="2010600" cy="20905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Κακός εξαερισμός: </a:t>
            </a:r>
            <a:r>
              <a:rPr lang="el-GR" sz="900" i="0" u="none" strike="noStrike" cap="none" dirty="0">
                <a:solidFill>
                  <a:schemeClr val="dk2"/>
                </a:solidFill>
                <a:latin typeface="Arial"/>
                <a:ea typeface="Arial"/>
                <a:cs typeface="Arial"/>
                <a:sym typeface="Arial"/>
              </a:rPr>
              <a:t>Τα κτίρια των φυλακών είναι συχνά παλιά με λίγα παράθυρα που μπορούν να ανοίξουν για να επιτρέπουν στον αέρα να ρέει και να ανακυκλώνεται. Αυτό σημαίνει ότι τα λοιμώδη νοσήματα που εξαπλώνονται μέσω του αέρα, όπως το COVID-19 ή η γρίπη, μπορούν να εξαπλωθούν πολύ πιο γρήγορα και εύκολα στις φυλακές.</a:t>
            </a:r>
            <a:endParaRPr sz="900" i="0" u="none" strike="noStrike" cap="none" dirty="0">
              <a:solidFill>
                <a:schemeClr val="dk2"/>
              </a:solidFill>
              <a:latin typeface="Arial"/>
              <a:ea typeface="Arial"/>
              <a:cs typeface="Arial"/>
              <a:sym typeface="Arial"/>
            </a:endParaRPr>
          </a:p>
        </p:txBody>
      </p:sp>
      <p:sp>
        <p:nvSpPr>
          <p:cNvPr id="296" name="Google Shape;296;p26"/>
          <p:cNvSpPr txBox="1"/>
          <p:nvPr/>
        </p:nvSpPr>
        <p:spPr>
          <a:xfrm>
            <a:off x="5159525" y="3283413"/>
            <a:ext cx="1805400" cy="14534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Υπερπληθυσμός: </a:t>
            </a:r>
            <a:r>
              <a:rPr lang="el-GR" sz="900" i="0" u="none" strike="noStrike" cap="none" dirty="0">
                <a:solidFill>
                  <a:schemeClr val="dk2"/>
                </a:solidFill>
                <a:latin typeface="Arial"/>
                <a:ea typeface="Arial"/>
                <a:cs typeface="Arial"/>
                <a:sym typeface="Arial"/>
              </a:rPr>
              <a:t>Συχνά οι φυλακές έχουν πάρα πολλούς ανθρώπους στο κτίριο. Αυτή η υψηλή πυκνότητα ανθρώπων διευκολύνει τη μετάδοση λοιμωδών νοσημάτων από το ένα άτομο στο άλλο.</a:t>
            </a:r>
            <a:endParaRPr sz="900" i="0" u="none" strike="noStrike" cap="none" dirty="0">
              <a:solidFill>
                <a:schemeClr val="dk2"/>
              </a:solidFill>
              <a:latin typeface="Arial"/>
              <a:ea typeface="Arial"/>
              <a:cs typeface="Arial"/>
              <a:sym typeface="Arial"/>
            </a:endParaRPr>
          </a:p>
        </p:txBody>
      </p:sp>
      <p:pic>
        <p:nvPicPr>
          <p:cNvPr id="297" name="Google Shape;297;p26"/>
          <p:cNvPicPr preferRelativeResize="0"/>
          <p:nvPr/>
        </p:nvPicPr>
        <p:blipFill rotWithShape="1">
          <a:blip r:embed="rId3">
            <a:alphaModFix/>
          </a:blip>
          <a:srcRect/>
          <a:stretch/>
        </p:blipFill>
        <p:spPr>
          <a:xfrm>
            <a:off x="5668212" y="2468700"/>
            <a:ext cx="788026" cy="788026"/>
          </a:xfrm>
          <a:prstGeom prst="rect">
            <a:avLst/>
          </a:prstGeom>
          <a:noFill/>
          <a:ln>
            <a:noFill/>
          </a:ln>
        </p:spPr>
      </p:pic>
      <p:sp>
        <p:nvSpPr>
          <p:cNvPr id="298" name="Google Shape;298;p26"/>
          <p:cNvSpPr txBox="1"/>
          <p:nvPr/>
        </p:nvSpPr>
        <p:spPr>
          <a:xfrm>
            <a:off x="7123300" y="3283413"/>
            <a:ext cx="1805400" cy="161271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Κοινόχρηστα κελιά, ντους και τουαλέτες: </a:t>
            </a:r>
            <a:r>
              <a:rPr lang="el-GR" sz="900" i="0" u="none" strike="noStrike" cap="none" dirty="0">
                <a:solidFill>
                  <a:schemeClr val="dk2"/>
                </a:solidFill>
                <a:latin typeface="Arial"/>
                <a:ea typeface="Arial"/>
                <a:cs typeface="Arial"/>
                <a:sym typeface="Arial"/>
              </a:rPr>
              <a:t>Τα λοιμώδη νοσήματα μπορούν εύκολα να εξαπλωθούν μέσω ανθρώπων που χρησιμοποιούν τους ίδιους χώρους και αγγίζουν τις ίδιες επιφάνειες χωρίς να καθαρίζονται ενδιάμεσα.</a:t>
            </a:r>
            <a:endParaRPr sz="900" i="0" u="none" strike="noStrike" cap="none" dirty="0">
              <a:solidFill>
                <a:schemeClr val="dk2"/>
              </a:solidFill>
              <a:latin typeface="Arial"/>
              <a:ea typeface="Arial"/>
              <a:cs typeface="Arial"/>
              <a:sym typeface="Arial"/>
            </a:endParaRPr>
          </a:p>
        </p:txBody>
      </p:sp>
      <p:pic>
        <p:nvPicPr>
          <p:cNvPr id="299" name="Google Shape;299;p26"/>
          <p:cNvPicPr preferRelativeResize="0"/>
          <p:nvPr/>
        </p:nvPicPr>
        <p:blipFill rotWithShape="1">
          <a:blip r:embed="rId4">
            <a:alphaModFix/>
          </a:blip>
          <a:srcRect/>
          <a:stretch/>
        </p:blipFill>
        <p:spPr>
          <a:xfrm>
            <a:off x="7663425" y="2468700"/>
            <a:ext cx="725149" cy="725149"/>
          </a:xfrm>
          <a:prstGeom prst="rect">
            <a:avLst/>
          </a:prstGeom>
          <a:noFill/>
          <a:ln>
            <a:noFill/>
          </a:ln>
        </p:spPr>
      </p:pic>
      <p:pic>
        <p:nvPicPr>
          <p:cNvPr id="300" name="Google Shape;300;p26"/>
          <p:cNvPicPr preferRelativeResize="0"/>
          <p:nvPr/>
        </p:nvPicPr>
        <p:blipFill rotWithShape="1">
          <a:blip r:embed="rId5">
            <a:alphaModFix/>
          </a:blip>
          <a:srcRect/>
          <a:stretch/>
        </p:blipFill>
        <p:spPr>
          <a:xfrm>
            <a:off x="3384750" y="2420613"/>
            <a:ext cx="821325" cy="821325"/>
          </a:xfrm>
          <a:prstGeom prst="rect">
            <a:avLst/>
          </a:prstGeom>
          <a:noFill/>
          <a:ln>
            <a:noFill/>
          </a:ln>
        </p:spPr>
      </p:pic>
      <p:sp>
        <p:nvSpPr>
          <p:cNvPr id="301" name="Google Shape;301;p26"/>
          <p:cNvSpPr txBox="1"/>
          <p:nvPr/>
        </p:nvSpPr>
        <p:spPr>
          <a:xfrm>
            <a:off x="2695311" y="3241925"/>
            <a:ext cx="2464213" cy="20905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Κακή υγιεινή</a:t>
            </a:r>
            <a:r>
              <a:rPr lang="el-GR" sz="900" i="0" u="none" strike="noStrike" cap="none" dirty="0">
                <a:solidFill>
                  <a:schemeClr val="dk2"/>
                </a:solidFill>
                <a:latin typeface="Arial"/>
                <a:ea typeface="Arial"/>
                <a:cs typeface="Arial"/>
                <a:sym typeface="Arial"/>
              </a:rPr>
              <a:t>: Καθαριστικά υλικά μερικές φορές δεν διατίθενται στους κρατούμενους λόγω φόβου αυτοτραυματισμού. Ωστόσο, όλοι οι κρατούμενοι θα πρέπει να έχουν πρόσβαση με ελεγχόμενο τρόπο. Επίσης, σε ορισμένες φυλακές, τα άτομα που ζουν στη φυλακή δεν έχουν πρόσβαση σε κατάλληλες εγκαταστάσεις, όπως τουαλέτες, στα κελιά τους. Και τα δύο αυτά πράγματα οδηγούν σε χαμηλότερα επίπεδα υγιεινής στα κελιά των φυλακών.</a:t>
            </a:r>
            <a:endParaRPr sz="900" i="0" u="none" strike="noStrike" cap="none" dirty="0">
              <a:solidFill>
                <a:schemeClr val="dk2"/>
              </a:solidFill>
              <a:latin typeface="Arial"/>
              <a:ea typeface="Arial"/>
              <a:cs typeface="Arial"/>
              <a:sym typeface="Arial"/>
            </a:endParaRPr>
          </a:p>
        </p:txBody>
      </p:sp>
      <p:pic>
        <p:nvPicPr>
          <p:cNvPr id="302" name="Google Shape;302;p26"/>
          <p:cNvPicPr preferRelativeResize="0"/>
          <p:nvPr/>
        </p:nvPicPr>
        <p:blipFill rotWithShape="1">
          <a:blip r:embed="rId6">
            <a:alphaModFix/>
          </a:blip>
          <a:srcRect/>
          <a:stretch/>
        </p:blipFill>
        <p:spPr>
          <a:xfrm>
            <a:off x="994575" y="2487987"/>
            <a:ext cx="686575" cy="686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6"/>
        <p:cNvGrpSpPr/>
        <p:nvPr/>
      </p:nvGrpSpPr>
      <p:grpSpPr>
        <a:xfrm>
          <a:off x="0" y="0"/>
          <a:ext cx="0" cy="0"/>
          <a:chOff x="0" y="0"/>
          <a:chExt cx="0" cy="0"/>
        </a:xfrm>
      </p:grpSpPr>
      <p:sp>
        <p:nvSpPr>
          <p:cNvPr id="307" name="Google Shape;307;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308" name="Google Shape;3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έχουν σημασία στις φυλακές; (Στη φυλακή)</a:t>
            </a:r>
            <a:endParaRPr b="1" dirty="0"/>
          </a:p>
        </p:txBody>
      </p:sp>
      <p:pic>
        <p:nvPicPr>
          <p:cNvPr id="309" name="Google Shape;309;p27"/>
          <p:cNvPicPr preferRelativeResize="0"/>
          <p:nvPr/>
        </p:nvPicPr>
        <p:blipFill rotWithShape="1">
          <a:blip r:embed="rId3">
            <a:alphaModFix/>
          </a:blip>
          <a:srcRect/>
          <a:stretch/>
        </p:blipFill>
        <p:spPr>
          <a:xfrm>
            <a:off x="968375" y="1983375"/>
            <a:ext cx="572700" cy="572700"/>
          </a:xfrm>
          <a:prstGeom prst="rect">
            <a:avLst/>
          </a:prstGeom>
          <a:noFill/>
          <a:ln>
            <a:noFill/>
          </a:ln>
        </p:spPr>
      </p:pic>
      <p:sp>
        <p:nvSpPr>
          <p:cNvPr id="310" name="Google Shape;310;p27"/>
          <p:cNvSpPr txBox="1"/>
          <p:nvPr/>
        </p:nvSpPr>
        <p:spPr>
          <a:xfrm>
            <a:off x="311700" y="2597574"/>
            <a:ext cx="1805400" cy="20905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Σεξ χωρίς προφυλάξεις: </a:t>
            </a:r>
            <a:r>
              <a:rPr lang="el-GR" sz="900" i="0" u="none" strike="noStrike" cap="none" dirty="0">
                <a:solidFill>
                  <a:schemeClr val="dk2"/>
                </a:solidFill>
                <a:latin typeface="Arial"/>
                <a:ea typeface="Arial"/>
                <a:cs typeface="Arial"/>
                <a:sym typeface="Arial"/>
              </a:rPr>
              <a:t>Οι άνθρωποι που ζουν στη φυλακή είναι πιο πιθανό να έχουν έρθει σε επαφή με σεξουαλικώς μεταδιδόμενα νοσήματα, όπως ο </a:t>
            </a:r>
            <a:r>
              <a:rPr lang="el-GR" sz="900" i="0" u="none" strike="noStrike" cap="none" dirty="0" err="1">
                <a:solidFill>
                  <a:schemeClr val="dk2"/>
                </a:solidFill>
                <a:latin typeface="Arial"/>
                <a:ea typeface="Arial"/>
                <a:cs typeface="Arial"/>
                <a:sym typeface="Arial"/>
              </a:rPr>
              <a:t>HPV</a:t>
            </a:r>
            <a:r>
              <a:rPr lang="el-GR" sz="900" i="0" u="none" strike="noStrike" cap="none" dirty="0">
                <a:solidFill>
                  <a:schemeClr val="dk2"/>
                </a:solidFill>
                <a:latin typeface="Arial"/>
                <a:ea typeface="Arial"/>
                <a:cs typeface="Arial"/>
                <a:sym typeface="Arial"/>
              </a:rPr>
              <a:t>, μέσω σεξ χωρίς προφυλάξεις. Η πρόσβαση στην προστασία, όπως τα προφυλακτικά, μπορεί να είναι περιορισμένη στις φυλακές.</a:t>
            </a:r>
            <a:endParaRPr sz="900" i="0" u="none" strike="noStrike" cap="none" dirty="0">
              <a:solidFill>
                <a:schemeClr val="dk2"/>
              </a:solidFill>
              <a:latin typeface="Arial"/>
              <a:ea typeface="Arial"/>
              <a:cs typeface="Arial"/>
              <a:sym typeface="Arial"/>
            </a:endParaRPr>
          </a:p>
        </p:txBody>
      </p:sp>
      <p:sp>
        <p:nvSpPr>
          <p:cNvPr id="311" name="Google Shape;311;p27"/>
          <p:cNvSpPr txBox="1"/>
          <p:nvPr/>
        </p:nvSpPr>
        <p:spPr>
          <a:xfrm>
            <a:off x="2390925" y="2739313"/>
            <a:ext cx="1805400" cy="240909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Χρήση κοινών βελόνων/ συριγγών: </a:t>
            </a:r>
            <a:r>
              <a:rPr lang="el-GR" sz="900" i="0" u="none" strike="noStrike" cap="none" dirty="0">
                <a:solidFill>
                  <a:schemeClr val="dk2"/>
                </a:solidFill>
                <a:latin typeface="Arial"/>
                <a:ea typeface="Arial"/>
                <a:cs typeface="Arial"/>
                <a:sym typeface="Arial"/>
              </a:rPr>
              <a:t>Οι άνθρωποι που ζουν στη φυλακή είναι πιο πιθανό να έρθουν σε επαφή με την ηπατίτιδα Β ή C ή άλλες ασθένειες μέσω της χρήσης βελόνων, όπως η ενέσιμη χρήση ναρκωτικών ή το τατουάζ. Οι βελόνες είναι πιο δύσκολο να </a:t>
            </a:r>
            <a:r>
              <a:rPr lang="el-GR" sz="900" i="0" u="none" strike="noStrike" cap="none" dirty="0" err="1">
                <a:solidFill>
                  <a:schemeClr val="dk2"/>
                </a:solidFill>
                <a:latin typeface="Arial"/>
                <a:ea typeface="Arial"/>
                <a:cs typeface="Arial"/>
                <a:sym typeface="Arial"/>
              </a:rPr>
              <a:t>απολυμανθούν</a:t>
            </a:r>
            <a:r>
              <a:rPr lang="el-GR" sz="900" i="0" u="none" strike="noStrike" cap="none" dirty="0">
                <a:solidFill>
                  <a:schemeClr val="dk2"/>
                </a:solidFill>
                <a:latin typeface="Arial"/>
                <a:ea typeface="Arial"/>
                <a:cs typeface="Arial"/>
                <a:sym typeface="Arial"/>
              </a:rPr>
              <a:t> στις φυλακές, καθώς οι άνθρωποι συχνά δεν έχουν πρόσβαση σε υλικά καθαρισμού.</a:t>
            </a:r>
            <a:endParaRPr sz="900" i="0" u="none" strike="noStrike" cap="none" dirty="0">
              <a:solidFill>
                <a:schemeClr val="dk2"/>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2931050" y="1925388"/>
            <a:ext cx="725149" cy="725149"/>
          </a:xfrm>
          <a:prstGeom prst="rect">
            <a:avLst/>
          </a:prstGeom>
          <a:noFill/>
          <a:ln>
            <a:noFill/>
          </a:ln>
        </p:spPr>
      </p:pic>
      <p:sp>
        <p:nvSpPr>
          <p:cNvPr id="313" name="Google Shape;313;p27"/>
          <p:cNvSpPr txBox="1"/>
          <p:nvPr/>
        </p:nvSpPr>
        <p:spPr>
          <a:xfrm>
            <a:off x="4410300" y="2734450"/>
            <a:ext cx="1805400" cy="20905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Χρήση μολυσμένων ουσιών: </a:t>
            </a:r>
            <a:r>
              <a:rPr lang="el-GR" sz="900" i="0" u="none" strike="noStrike" cap="none" dirty="0">
                <a:solidFill>
                  <a:schemeClr val="dk2"/>
                </a:solidFill>
                <a:latin typeface="Arial"/>
                <a:ea typeface="Arial"/>
                <a:cs typeface="Arial"/>
                <a:sym typeface="Arial"/>
              </a:rPr>
              <a:t>Η λήψη φαρμάκων μολυσμένων με χώμα, για παράδειγμα, μπορεί να οδηγήσει σε μόλυνση από τέτανο. Τα ναρκωτικά δεν επιτρέπονται στις φυλακές και έτσι συχνά εισάγονται λαθραία από μη αναγνωρίσιμες πηγές, γεγονός που καθιστά αμφισβητήσιμη την ποιότητά τους.</a:t>
            </a:r>
            <a:endParaRPr sz="900" i="0" u="none" strike="noStrike" cap="none" dirty="0">
              <a:solidFill>
                <a:schemeClr val="dk2"/>
              </a:solidFill>
              <a:latin typeface="Arial"/>
              <a:ea typeface="Arial"/>
              <a:cs typeface="Arial"/>
              <a:sym typeface="Arial"/>
            </a:endParaRPr>
          </a:p>
        </p:txBody>
      </p:sp>
      <p:pic>
        <p:nvPicPr>
          <p:cNvPr id="314" name="Google Shape;314;p27"/>
          <p:cNvPicPr preferRelativeResize="0"/>
          <p:nvPr/>
        </p:nvPicPr>
        <p:blipFill rotWithShape="1">
          <a:blip r:embed="rId5">
            <a:alphaModFix/>
          </a:blip>
          <a:srcRect/>
          <a:stretch/>
        </p:blipFill>
        <p:spPr>
          <a:xfrm>
            <a:off x="4950425" y="1872425"/>
            <a:ext cx="725149" cy="725149"/>
          </a:xfrm>
          <a:prstGeom prst="rect">
            <a:avLst/>
          </a:prstGeom>
          <a:noFill/>
          <a:ln>
            <a:noFill/>
          </a:ln>
        </p:spPr>
      </p:pic>
      <p:sp>
        <p:nvSpPr>
          <p:cNvPr id="315" name="Google Shape;315;p27"/>
          <p:cNvSpPr txBox="1"/>
          <p:nvPr/>
        </p:nvSpPr>
        <p:spPr>
          <a:xfrm>
            <a:off x="6525325" y="2739325"/>
            <a:ext cx="20448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900" b="1" i="0" u="none" strike="noStrike" cap="none" dirty="0">
                <a:solidFill>
                  <a:schemeClr val="dk2"/>
                </a:solidFill>
                <a:latin typeface="Arial"/>
                <a:ea typeface="Arial"/>
                <a:cs typeface="Arial"/>
                <a:sym typeface="Arial"/>
              </a:rPr>
              <a:t>Υψηλός κύκλος εργασιών των εργαζομένων: </a:t>
            </a:r>
            <a:r>
              <a:rPr lang="el-GR" sz="900" b="0" i="0" u="none" strike="noStrike" cap="none" dirty="0">
                <a:solidFill>
                  <a:schemeClr val="dk2"/>
                </a:solidFill>
                <a:latin typeface="Arial"/>
                <a:ea typeface="Arial"/>
                <a:cs typeface="Arial"/>
                <a:sym typeface="Arial"/>
              </a:rPr>
              <a:t>Οι άνθρωποι μετακινούνται από φυλακή σε φυλακή καθώς εκτίουν την ποινή τους. Το προσωπικό επίσης μπαινοβγαίνει στη φυλακή. Αυτή η ροή ανθρώπων μέσα στις φυλακές σημαίνει πολλές ευκαιρίες για την είσοδο λοιμωδών νοσημάτων στις φυλακές.</a:t>
            </a:r>
            <a:endParaRPr sz="900" b="0" i="0" u="none" strike="noStrike" cap="none" dirty="0">
              <a:solidFill>
                <a:schemeClr val="dk2"/>
              </a:solidFill>
              <a:latin typeface="Arial"/>
              <a:ea typeface="Arial"/>
              <a:cs typeface="Arial"/>
              <a:sym typeface="Arial"/>
            </a:endParaRPr>
          </a:p>
        </p:txBody>
      </p:sp>
      <p:pic>
        <p:nvPicPr>
          <p:cNvPr id="316" name="Google Shape;316;p27"/>
          <p:cNvPicPr preferRelativeResize="0"/>
          <p:nvPr/>
        </p:nvPicPr>
        <p:blipFill rotWithShape="1">
          <a:blip r:embed="rId6">
            <a:alphaModFix/>
          </a:blip>
          <a:srcRect/>
          <a:stretch/>
        </p:blipFill>
        <p:spPr>
          <a:xfrm>
            <a:off x="7153700" y="1893938"/>
            <a:ext cx="788050" cy="78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20"/>
        <p:cNvGrpSpPr/>
        <p:nvPr/>
      </p:nvGrpSpPr>
      <p:grpSpPr>
        <a:xfrm>
          <a:off x="0" y="0"/>
          <a:ext cx="0" cy="0"/>
          <a:chOff x="0" y="0"/>
          <a:chExt cx="0" cy="0"/>
        </a:xfrm>
      </p:grpSpPr>
      <p:sp>
        <p:nvSpPr>
          <p:cNvPr id="321" name="Google Shape;321;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322" name="Google Shape;3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έχουν σημασία στις φυλακές; (Στη φυλακή)</a:t>
            </a:r>
            <a:endParaRPr b="1" dirty="0"/>
          </a:p>
        </p:txBody>
      </p:sp>
      <p:sp>
        <p:nvSpPr>
          <p:cNvPr id="323" name="Google Shape;323;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24" name="Google Shape;324;p28"/>
          <p:cNvSpPr txBox="1"/>
          <p:nvPr/>
        </p:nvSpPr>
        <p:spPr>
          <a:xfrm>
            <a:off x="2183750" y="2295000"/>
            <a:ext cx="22002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Πρόσβαση στην υγειονομική περίθαλψη: </a:t>
            </a:r>
            <a:r>
              <a:rPr lang="el-GR" sz="1000" i="0" u="none" strike="noStrike" cap="none" dirty="0">
                <a:solidFill>
                  <a:schemeClr val="dk2"/>
                </a:solidFill>
                <a:latin typeface="Arial"/>
                <a:ea typeface="Arial"/>
                <a:cs typeface="Arial"/>
                <a:sym typeface="Arial"/>
              </a:rPr>
              <a:t>Τα άτομα που ζουν στη φυλακή είναι πιο πιθανό να αντιμετωπίζουν δυσκολίες στην πρόσβαση σε υπηρεσίες υγειονομικής περίθαλψης, όπως εμβολιασμός, θεραπείες ή εξετάσεις για ασθένειες.</a:t>
            </a:r>
            <a:endParaRPr sz="1000" i="0" u="none" strike="noStrike" cap="none" dirty="0">
              <a:solidFill>
                <a:schemeClr val="dk2"/>
              </a:solidFill>
              <a:latin typeface="Arial"/>
              <a:ea typeface="Arial"/>
              <a:cs typeface="Arial"/>
              <a:sym typeface="Arial"/>
            </a:endParaRPr>
          </a:p>
        </p:txBody>
      </p:sp>
      <p:sp>
        <p:nvSpPr>
          <p:cNvPr id="325" name="Google Shape;325;p28"/>
          <p:cNvSpPr txBox="1"/>
          <p:nvPr/>
        </p:nvSpPr>
        <p:spPr>
          <a:xfrm>
            <a:off x="4711750" y="2345325"/>
            <a:ext cx="22485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l-GR" sz="1000" b="1" i="0" u="none" strike="noStrike" cap="none" dirty="0">
                <a:solidFill>
                  <a:schemeClr val="dk2"/>
                </a:solidFill>
                <a:latin typeface="Arial"/>
                <a:ea typeface="Arial"/>
                <a:cs typeface="Arial"/>
                <a:sym typeface="Arial"/>
              </a:rPr>
              <a:t>Πρόσβαση στην αγωγή υγείας: </a:t>
            </a:r>
            <a:r>
              <a:rPr lang="el-GR" sz="1000" i="0" u="none" strike="noStrike" cap="none" dirty="0">
                <a:solidFill>
                  <a:schemeClr val="dk2"/>
                </a:solidFill>
                <a:latin typeface="Arial"/>
                <a:ea typeface="Arial"/>
                <a:cs typeface="Arial"/>
                <a:sym typeface="Arial"/>
              </a:rPr>
              <a:t>Οι άνθρωποι που ζουν στη φυλακή είναι περιορισμένοι ως προς τις πληροφορίες στις οποίες μπορούν να έχουν πρόσβαση. Αυτό σημαίνει ότι οι άνθρωποι μπορεί να μην γνωρίζουν τα οφέλη του εμβολιασμού ή άλλων μέτρων υγείας.</a:t>
            </a:r>
            <a:endParaRPr sz="1000" i="0" u="none" strike="noStrike" cap="none" dirty="0">
              <a:solidFill>
                <a:schemeClr val="dk2"/>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7" name="Google Shape;327;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8" name="Google Shape;328;p28"/>
          <p:cNvSpPr txBox="1"/>
          <p:nvPr/>
        </p:nvSpPr>
        <p:spPr>
          <a:xfrm>
            <a:off x="311700" y="3986400"/>
            <a:ext cx="8520600" cy="132956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400" b="0" i="0" u="none" strike="noStrike" cap="none" dirty="0">
                <a:solidFill>
                  <a:schemeClr val="dk2"/>
                </a:solidFill>
                <a:latin typeface="Arial"/>
                <a:ea typeface="Arial"/>
                <a:cs typeface="Arial"/>
                <a:sym typeface="Arial"/>
              </a:rPr>
              <a:t>Όλοι αυτοί οι παράγοντες σημαίνουν ότι όταν ζουν στις φυλακές, οι άνθρωποι </a:t>
            </a:r>
            <a:r>
              <a:rPr lang="el-GR" sz="1400" b="1" i="0" u="none" strike="noStrike" cap="none" dirty="0">
                <a:solidFill>
                  <a:schemeClr val="dk2"/>
                </a:solidFill>
                <a:latin typeface="Arial"/>
                <a:ea typeface="Arial"/>
                <a:cs typeface="Arial"/>
                <a:sym typeface="Arial"/>
              </a:rPr>
              <a:t>μπορεί να αντιμετωπίζουν περισσότερες δυσκολίες στην πρόσβαση σε υγειονομική περίθαλψη, όπως τα εμβόλια, και μπορεί να εκτίθενται σε περισσότερα λοιμώδη νοσήματα στο περιβάλλον της φυλακής.</a:t>
            </a:r>
            <a:endParaRPr sz="1400" b="1" i="0" u="none" strike="noStrike" cap="none" dirty="0">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32"/>
        <p:cNvGrpSpPr/>
        <p:nvPr/>
      </p:nvGrpSpPr>
      <p:grpSpPr>
        <a:xfrm>
          <a:off x="0" y="0"/>
          <a:ext cx="0" cy="0"/>
          <a:chOff x="0" y="0"/>
          <a:chExt cx="0" cy="0"/>
        </a:xfrm>
      </p:grpSpPr>
      <p:sp>
        <p:nvSpPr>
          <p:cNvPr id="333" name="Google Shape;333;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334" name="Google Shape;3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l-GR" b="1" dirty="0"/>
              <a:t>Άρθρο 1. Γιατί τα λοιμώδη νοσήματα έχουν σημασία στις φυλακές;</a:t>
            </a:r>
            <a:endParaRPr b="1" dirty="0"/>
          </a:p>
        </p:txBody>
      </p:sp>
      <p:sp>
        <p:nvSpPr>
          <p:cNvPr id="335" name="Google Shape;335;p29"/>
          <p:cNvSpPr txBox="1"/>
          <p:nvPr/>
        </p:nvSpPr>
        <p:spPr>
          <a:xfrm>
            <a:off x="449800" y="1323275"/>
            <a:ext cx="8349000" cy="97562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l-GR" sz="1200" b="0" i="0" u="none" strike="noStrike" cap="none" dirty="0">
                <a:solidFill>
                  <a:schemeClr val="dk2"/>
                </a:solidFill>
                <a:latin typeface="Arial"/>
                <a:ea typeface="Arial"/>
                <a:cs typeface="Arial"/>
                <a:sym typeface="Arial"/>
              </a:rPr>
              <a:t>Ίσως έχετε παρατηρήσει μια σημαντική επικάλυψη μεταξύ αυτών των παραγόντων. Αυτό σημαίνει ότι αυτές οι συνθήκες ή καταστάσεις υπάρχουν τόσο πριν από την είσοδο των ατόμων στη φυλακή όσο και κατά την παραμονή τους στη φυλακή, μερικές φορές για διαφορετικούς λόγους.</a:t>
            </a:r>
            <a:endParaRPr sz="1200" b="0" i="0" u="none" strike="noStrike" cap="none" dirty="0">
              <a:solidFill>
                <a:schemeClr val="dk2"/>
              </a:solidFill>
              <a:latin typeface="Arial"/>
              <a:ea typeface="Arial"/>
              <a:cs typeface="Arial"/>
              <a:sym typeface="Arial"/>
            </a:endParaRPr>
          </a:p>
        </p:txBody>
      </p:sp>
      <p:sp>
        <p:nvSpPr>
          <p:cNvPr id="336" name="Google Shape;336;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txBox="1"/>
          <p:nvPr/>
        </p:nvSpPr>
        <p:spPr>
          <a:xfrm>
            <a:off x="4624638" y="2254710"/>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1" i="0" u="none" strike="noStrike" cap="none" dirty="0">
                <a:solidFill>
                  <a:srgbClr val="000000"/>
                </a:solidFill>
                <a:latin typeface="Arial"/>
                <a:ea typeface="Arial"/>
                <a:cs typeface="Arial"/>
                <a:sym typeface="Arial"/>
              </a:rPr>
              <a:t>Στη φυλακή</a:t>
            </a:r>
            <a:endParaRPr sz="1200" b="1" i="0" u="none" strike="noStrike" cap="none" dirty="0">
              <a:solidFill>
                <a:srgbClr val="000000"/>
              </a:solidFill>
              <a:latin typeface="Arial"/>
              <a:ea typeface="Arial"/>
              <a:cs typeface="Arial"/>
              <a:sym typeface="Arial"/>
            </a:endParaRPr>
          </a:p>
        </p:txBody>
      </p:sp>
      <p:sp>
        <p:nvSpPr>
          <p:cNvPr id="338" name="Google Shape;338;p29"/>
          <p:cNvSpPr txBox="1"/>
          <p:nvPr/>
        </p:nvSpPr>
        <p:spPr>
          <a:xfrm>
            <a:off x="5599357" y="2964322"/>
            <a:ext cx="1487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i="0" u="none" strike="noStrike" cap="none" dirty="0">
                <a:solidFill>
                  <a:schemeClr val="tx1"/>
                </a:solidFill>
                <a:latin typeface="Arial"/>
                <a:ea typeface="Arial"/>
                <a:cs typeface="Arial"/>
                <a:sym typeface="Arial"/>
              </a:rPr>
              <a:t>Υψηλός κύκλος εργασιών των εργαζομένων</a:t>
            </a:r>
            <a:endParaRPr sz="700" i="0" u="none" strike="noStrike" cap="none" dirty="0">
              <a:solidFill>
                <a:schemeClr val="tx1"/>
              </a:solidFill>
              <a:latin typeface="Arial"/>
              <a:ea typeface="Arial"/>
              <a:cs typeface="Arial"/>
              <a:sym typeface="Arial"/>
            </a:endParaRPr>
          </a:p>
        </p:txBody>
      </p:sp>
      <p:sp>
        <p:nvSpPr>
          <p:cNvPr id="339" name="Google Shape;339;p29"/>
          <p:cNvSpPr txBox="1"/>
          <p:nvPr/>
        </p:nvSpPr>
        <p:spPr>
          <a:xfrm>
            <a:off x="5766112" y="3526938"/>
            <a:ext cx="9627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Κοινόχρηστα κελιά, ντους και τουαλέτες</a:t>
            </a:r>
            <a:endParaRPr sz="1400" b="0" i="0" u="none" strike="noStrike" cap="none" dirty="0">
              <a:solidFill>
                <a:srgbClr val="000000"/>
              </a:solidFill>
              <a:latin typeface="Arial"/>
              <a:ea typeface="Arial"/>
              <a:cs typeface="Arial"/>
              <a:sym typeface="Arial"/>
            </a:endParaRPr>
          </a:p>
        </p:txBody>
      </p:sp>
      <p:pic>
        <p:nvPicPr>
          <p:cNvPr id="340" name="Google Shape;340;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1" name="Google Shape;341;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2" name="Google Shape;342;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3" name="Google Shape;343;p29"/>
          <p:cNvSpPr txBox="1"/>
          <p:nvPr/>
        </p:nvSpPr>
        <p:spPr>
          <a:xfrm>
            <a:off x="5635638" y="2477850"/>
            <a:ext cx="8799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l-GR" sz="700" b="0" i="0" strike="noStrike" cap="none" dirty="0">
                <a:solidFill>
                  <a:schemeClr val="dk1"/>
                </a:solidFill>
                <a:latin typeface="Arial"/>
                <a:ea typeface="Arial"/>
                <a:cs typeface="Arial"/>
                <a:sym typeface="Arial"/>
              </a:rPr>
              <a:t>Υπερπληθυσμός</a:t>
            </a:r>
            <a:endParaRPr sz="1400" b="0" i="0" strike="noStrike" cap="none" dirty="0">
              <a:solidFill>
                <a:schemeClr val="dk1"/>
              </a:solidFill>
              <a:latin typeface="Arial"/>
              <a:ea typeface="Arial"/>
              <a:cs typeface="Arial"/>
              <a:sym typeface="Arial"/>
            </a:endParaRPr>
          </a:p>
        </p:txBody>
      </p:sp>
      <p:pic>
        <p:nvPicPr>
          <p:cNvPr id="344" name="Google Shape;344;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5" name="Google Shape;345;p29"/>
          <p:cNvSpPr txBox="1"/>
          <p:nvPr/>
        </p:nvSpPr>
        <p:spPr>
          <a:xfrm>
            <a:off x="5609025" y="4268599"/>
            <a:ext cx="8175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Κακή υγιεινή</a:t>
            </a:r>
            <a:endParaRPr sz="1400" b="0" i="0" u="none" strike="noStrike" cap="none" dirty="0">
              <a:solidFill>
                <a:srgbClr val="000000"/>
              </a:solidFill>
              <a:latin typeface="Arial"/>
              <a:ea typeface="Arial"/>
              <a:cs typeface="Arial"/>
              <a:sym typeface="Arial"/>
            </a:endParaRPr>
          </a:p>
        </p:txBody>
      </p:sp>
      <p:sp>
        <p:nvSpPr>
          <p:cNvPr id="346" name="Google Shape;346;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9"/>
          <p:cNvSpPr txBox="1"/>
          <p:nvPr/>
        </p:nvSpPr>
        <p:spPr>
          <a:xfrm>
            <a:off x="3098319" y="2261316"/>
            <a:ext cx="14415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1" dirty="0"/>
              <a:t>Πριν τη φυλακή</a:t>
            </a:r>
            <a:endParaRPr sz="1200" b="1" i="0" u="none" strike="noStrike" cap="none" dirty="0">
              <a:solidFill>
                <a:srgbClr val="000000"/>
              </a:solidFill>
              <a:latin typeface="Arial"/>
              <a:ea typeface="Arial"/>
              <a:cs typeface="Arial"/>
              <a:sym typeface="Arial"/>
            </a:endParaRPr>
          </a:p>
        </p:txBody>
      </p:sp>
      <p:sp>
        <p:nvSpPr>
          <p:cNvPr id="348" name="Google Shape;348;p29"/>
          <p:cNvSpPr txBox="1"/>
          <p:nvPr/>
        </p:nvSpPr>
        <p:spPr>
          <a:xfrm>
            <a:off x="4255430" y="4110085"/>
            <a:ext cx="879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dirty="0">
                <a:solidFill>
                  <a:schemeClr val="dk1"/>
                </a:solidFill>
              </a:rPr>
              <a:t>Χρήση κοινής βελόνας / σύριγγας</a:t>
            </a:r>
            <a:endParaRPr sz="1400" b="0" i="0" u="none" strike="noStrike" cap="none" dirty="0">
              <a:solidFill>
                <a:srgbClr val="000000"/>
              </a:solidFill>
              <a:latin typeface="Arial"/>
              <a:ea typeface="Arial"/>
              <a:cs typeface="Arial"/>
              <a:sym typeface="Arial"/>
            </a:endParaRPr>
          </a:p>
        </p:txBody>
      </p:sp>
      <p:pic>
        <p:nvPicPr>
          <p:cNvPr id="349" name="Google Shape;349;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0" name="Google Shape;350;p29"/>
          <p:cNvSpPr txBox="1"/>
          <p:nvPr/>
        </p:nvSpPr>
        <p:spPr>
          <a:xfrm>
            <a:off x="4383900" y="2858112"/>
            <a:ext cx="962700" cy="7914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400"/>
              </a:spcBef>
              <a:spcAft>
                <a:spcPts val="1400"/>
              </a:spcAft>
              <a:buClr>
                <a:srgbClr val="000000"/>
              </a:buClr>
              <a:buSzPts val="700"/>
              <a:buFont typeface="Arial"/>
              <a:buNone/>
              <a:tabLst/>
              <a:defRPr/>
            </a:pPr>
            <a:r>
              <a:rPr kumimoji="0" lang="el-GR" sz="700" b="0" i="0" u="none" strike="noStrike" kern="0" cap="none" spc="0" normalizeH="0" baseline="0" noProof="0" dirty="0">
                <a:ln>
                  <a:noFill/>
                </a:ln>
                <a:solidFill>
                  <a:srgbClr val="000000"/>
                </a:solidFill>
                <a:effectLst/>
                <a:uLnTx/>
                <a:uFillTx/>
                <a:latin typeface="Arial"/>
                <a:ea typeface="Arial"/>
                <a:cs typeface="Arial"/>
                <a:sym typeface="Arial"/>
              </a:rPr>
              <a:t>Σεξ χωρίς προφυλάξεις </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51" name="Google Shape;351;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2" name="Google Shape;352;p29"/>
          <p:cNvSpPr txBox="1"/>
          <p:nvPr/>
        </p:nvSpPr>
        <p:spPr>
          <a:xfrm>
            <a:off x="4338397" y="3128562"/>
            <a:ext cx="789825" cy="116310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Περιορισμένη πρόσβαση στην υγειονομική περίθαλψη</a:t>
            </a:r>
            <a:endParaRPr sz="1400" b="0" i="0" u="none" strike="noStrike" cap="none" dirty="0">
              <a:solidFill>
                <a:srgbClr val="000000"/>
              </a:solidFill>
              <a:latin typeface="Arial"/>
              <a:ea typeface="Arial"/>
              <a:cs typeface="Arial"/>
              <a:sym typeface="Arial"/>
            </a:endParaRPr>
          </a:p>
        </p:txBody>
      </p:sp>
      <p:pic>
        <p:nvPicPr>
          <p:cNvPr id="353" name="Google Shape;353;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54" name="Google Shape;354;p29"/>
          <p:cNvSpPr txBox="1"/>
          <p:nvPr/>
        </p:nvSpPr>
        <p:spPr>
          <a:xfrm>
            <a:off x="2706812" y="2534816"/>
            <a:ext cx="1329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Υψηλότερος </a:t>
            </a:r>
            <a:r>
              <a:rPr lang="el-GR" sz="700" b="0" i="0" u="none" strike="noStrike" cap="none" dirty="0" err="1">
                <a:solidFill>
                  <a:schemeClr val="dk1"/>
                </a:solidFill>
                <a:latin typeface="Arial"/>
                <a:ea typeface="Arial"/>
                <a:cs typeface="Arial"/>
                <a:sym typeface="Arial"/>
              </a:rPr>
              <a:t>επιπολασμός</a:t>
            </a:r>
            <a:r>
              <a:rPr lang="el-GR" sz="700" b="0" i="0" u="none" strike="noStrike" cap="none" dirty="0">
                <a:solidFill>
                  <a:schemeClr val="dk1"/>
                </a:solidFill>
                <a:latin typeface="Arial"/>
                <a:ea typeface="Arial"/>
                <a:cs typeface="Arial"/>
                <a:sym typeface="Arial"/>
              </a:rPr>
              <a:t> των αστέγων</a:t>
            </a:r>
            <a:endParaRPr sz="1400" b="0" i="0" u="none" strike="noStrike" cap="none" dirty="0">
              <a:solidFill>
                <a:srgbClr val="000000"/>
              </a:solidFill>
              <a:latin typeface="Arial"/>
              <a:ea typeface="Arial"/>
              <a:cs typeface="Arial"/>
              <a:sym typeface="Arial"/>
            </a:endParaRPr>
          </a:p>
        </p:txBody>
      </p:sp>
      <p:pic>
        <p:nvPicPr>
          <p:cNvPr id="355" name="Google Shape;355;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6" name="Google Shape;356;p29"/>
          <p:cNvSpPr txBox="1"/>
          <p:nvPr/>
        </p:nvSpPr>
        <p:spPr>
          <a:xfrm>
            <a:off x="4333144" y="2308558"/>
            <a:ext cx="840152"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Περιορισμένη πρόσβαση στην αγωγή υγείας</a:t>
            </a:r>
            <a:endParaRPr sz="1400" b="0" i="0" u="none" strike="noStrike" cap="none" dirty="0">
              <a:solidFill>
                <a:srgbClr val="000000"/>
              </a:solidFill>
              <a:latin typeface="Arial"/>
              <a:ea typeface="Arial"/>
              <a:cs typeface="Arial"/>
              <a:sym typeface="Arial"/>
            </a:endParaRPr>
          </a:p>
        </p:txBody>
      </p:sp>
      <p:pic>
        <p:nvPicPr>
          <p:cNvPr id="357" name="Google Shape;357;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8" name="Google Shape;358;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59" name="Google Shape;359;p29"/>
          <p:cNvSpPr txBox="1"/>
          <p:nvPr/>
        </p:nvSpPr>
        <p:spPr>
          <a:xfrm>
            <a:off x="4210077" y="3778064"/>
            <a:ext cx="817500" cy="86225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600" b="0" i="0" u="none" strike="noStrike" cap="none" dirty="0">
                <a:solidFill>
                  <a:schemeClr val="dk1"/>
                </a:solidFill>
                <a:latin typeface="Arial"/>
                <a:ea typeface="Arial"/>
                <a:cs typeface="Arial"/>
                <a:sym typeface="Arial"/>
              </a:rPr>
              <a:t>Χρήση μολυσμένων ουσιών</a:t>
            </a:r>
            <a:endParaRPr sz="600" b="0" i="0" u="none" strike="noStrike" cap="none" dirty="0">
              <a:solidFill>
                <a:srgbClr val="000000"/>
              </a:solidFill>
              <a:latin typeface="Arial"/>
              <a:ea typeface="Arial"/>
              <a:cs typeface="Arial"/>
              <a:sym typeface="Arial"/>
            </a:endParaRPr>
          </a:p>
        </p:txBody>
      </p:sp>
      <p:sp>
        <p:nvSpPr>
          <p:cNvPr id="360" name="Google Shape;360;p29"/>
          <p:cNvSpPr txBox="1"/>
          <p:nvPr/>
        </p:nvSpPr>
        <p:spPr>
          <a:xfrm>
            <a:off x="2671021" y="3242606"/>
            <a:ext cx="1095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Κακή προσωπική υγιεινή (συνδέεται με την έλλειψη στέγης)</a:t>
            </a:r>
            <a:endParaRPr sz="1400" b="0" i="0" u="none" strike="noStrike" cap="none" dirty="0">
              <a:solidFill>
                <a:srgbClr val="000000"/>
              </a:solidFill>
              <a:latin typeface="Arial"/>
              <a:ea typeface="Arial"/>
              <a:cs typeface="Arial"/>
              <a:sym typeface="Arial"/>
            </a:endParaRPr>
          </a:p>
        </p:txBody>
      </p:sp>
      <p:pic>
        <p:nvPicPr>
          <p:cNvPr id="361" name="Google Shape;361;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2" name="Google Shape;362;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3" name="Google Shape;363;p29"/>
          <p:cNvSpPr txBox="1"/>
          <p:nvPr/>
        </p:nvSpPr>
        <p:spPr>
          <a:xfrm>
            <a:off x="2977075" y="3999502"/>
            <a:ext cx="8175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Υποκείμενες συνθήκες υγείας</a:t>
            </a:r>
            <a:endParaRPr sz="1400" b="0" i="0" u="none" strike="noStrike" cap="none" dirty="0">
              <a:solidFill>
                <a:srgbClr val="000000"/>
              </a:solidFill>
              <a:latin typeface="Arial"/>
              <a:ea typeface="Arial"/>
              <a:cs typeface="Arial"/>
              <a:sym typeface="Arial"/>
            </a:endParaRPr>
          </a:p>
        </p:txBody>
      </p:sp>
      <p:pic>
        <p:nvPicPr>
          <p:cNvPr id="364" name="Google Shape;364;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5" name="Google Shape;365;p29"/>
          <p:cNvSpPr txBox="1"/>
          <p:nvPr/>
        </p:nvSpPr>
        <p:spPr>
          <a:xfrm>
            <a:off x="4886047" y="4482304"/>
            <a:ext cx="1016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l-GR" sz="700" b="0" i="0" u="none" strike="noStrike" cap="none" dirty="0">
                <a:solidFill>
                  <a:schemeClr val="dk1"/>
                </a:solidFill>
                <a:latin typeface="Arial"/>
                <a:ea typeface="Arial"/>
                <a:cs typeface="Arial"/>
                <a:sym typeface="Arial"/>
              </a:rPr>
              <a:t>Ανεπαρκής εξαερισμός</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69" name="Google Shape;69;p3"/>
          <p:cNvGraphicFramePr/>
          <p:nvPr>
            <p:extLst>
              <p:ext uri="{D42A27DB-BD31-4B8C-83A1-F6EECF244321}">
                <p14:modId xmlns:p14="http://schemas.microsoft.com/office/powerpoint/2010/main" val="958038985"/>
              </p:ext>
            </p:extLst>
          </p:nvPr>
        </p:nvGraphicFramePr>
        <p:xfrm>
          <a:off x="1557337" y="1044949"/>
          <a:ext cx="5991225" cy="3434700"/>
        </p:xfrm>
        <a:graphic>
          <a:graphicData uri="http://schemas.openxmlformats.org/drawingml/2006/table">
            <a:tbl>
              <a:tblPr bandRow="1">
                <a:noFill/>
                <a:tableStyleId>{68E272F0-2D6E-481D-A1F3-438B8EAD2513}</a:tableStyleId>
              </a:tblPr>
              <a:tblGrid>
                <a:gridCol w="2028825">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255275">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Αριθμός συμφωνίας επιχορήγησης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101018353</a:t>
                      </a:r>
                      <a:endParaRPr sz="1200" u="none" strike="noStrike" cap="none">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0"/>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Times New Roman"/>
                          <a:cs typeface="Calibri"/>
                          <a:sym typeface="Calibri"/>
                        </a:rPr>
                        <a:t>Ημερομηνία έναρξης προγράμματος</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dirty="0">
                          <a:latin typeface="Calibri"/>
                          <a:ea typeface="Calibri"/>
                          <a:cs typeface="Calibri"/>
                          <a:sym typeface="Calibri"/>
                        </a:rPr>
                        <a:t>1</a:t>
                      </a:r>
                      <a:r>
                        <a:rPr lang="el-GR" sz="950" u="none" strike="noStrike" cap="none" baseline="30000" dirty="0">
                          <a:latin typeface="Calibri"/>
                          <a:ea typeface="Calibri"/>
                          <a:cs typeface="Calibri"/>
                          <a:sym typeface="Calibri"/>
                        </a:rPr>
                        <a:t>η</a:t>
                      </a:r>
                      <a:r>
                        <a:rPr lang="el-GR" sz="950" u="none" strike="noStrike" cap="none" dirty="0">
                          <a:latin typeface="Calibri"/>
                          <a:ea typeface="Calibri"/>
                          <a:cs typeface="Calibri"/>
                          <a:sym typeface="Calibri"/>
                        </a:rPr>
                        <a:t> Μαΐου </a:t>
                      </a:r>
                      <a:r>
                        <a:rPr lang="en" sz="950" u="none" strike="noStrike" cap="none" dirty="0">
                          <a:latin typeface="Calibri"/>
                          <a:ea typeface="Calibri"/>
                          <a:cs typeface="Calibri"/>
                          <a:sym typeface="Calibri"/>
                        </a:rPr>
                        <a:t>2021 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1"/>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Διάρκεια προγράμματος</a:t>
                      </a:r>
                      <a:r>
                        <a:rPr lang="en" sz="950" b="1" u="none" strike="noStrike" cap="none" dirty="0">
                          <a:latin typeface="Calibri"/>
                          <a:ea typeface="Calibri"/>
                          <a:cs typeface="Calibri"/>
                          <a:sym typeface="Calibri"/>
                        </a:rPr>
                        <a:t>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dirty="0">
                          <a:latin typeface="Calibri"/>
                          <a:ea typeface="Calibri"/>
                          <a:cs typeface="Calibri"/>
                          <a:sym typeface="Calibri"/>
                        </a:rPr>
                        <a:t>36 </a:t>
                      </a:r>
                      <a:r>
                        <a:rPr lang="el-GR" sz="950" u="none" strike="noStrike" cap="none" dirty="0">
                          <a:latin typeface="Calibri"/>
                          <a:ea typeface="Calibri"/>
                          <a:cs typeface="Calibri"/>
                          <a:sym typeface="Calibri"/>
                        </a:rPr>
                        <a:t>μήνες</a:t>
                      </a:r>
                      <a:r>
                        <a:rPr lang="en" sz="950" u="none" strike="noStrike" cap="none" dirty="0">
                          <a:latin typeface="Calibri"/>
                          <a:ea typeface="Calibri"/>
                          <a:cs typeface="Calibri"/>
                          <a:sym typeface="Calibri"/>
                        </a:rPr>
                        <a:t>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2"/>
                  </a:ext>
                </a:extLst>
              </a:tr>
              <a:tr h="2559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Αριθμός Παραδοτέου</a:t>
                      </a:r>
                      <a:r>
                        <a:rPr lang="en" sz="950" b="1" u="none" strike="noStrike" cap="none" dirty="0">
                          <a:latin typeface="Calibri"/>
                          <a:ea typeface="Calibri"/>
                          <a:cs typeface="Calibri"/>
                          <a:sym typeface="Calibri"/>
                        </a:rPr>
                        <a:t>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GB" sz="950" u="none" strike="noStrike" cap="none" dirty="0">
                          <a:latin typeface="Calibri"/>
                          <a:ea typeface="Calibri"/>
                          <a:cs typeface="Calibri"/>
                          <a:sym typeface="Calibri"/>
                        </a:rPr>
                        <a:t>DL</a:t>
                      </a:r>
                      <a:r>
                        <a:rPr lang="en" sz="950" u="none" strike="noStrike" cap="none" dirty="0">
                          <a:latin typeface="Calibri"/>
                          <a:ea typeface="Calibri"/>
                          <a:cs typeface="Calibri"/>
                          <a:sym typeface="Calibri"/>
                        </a:rPr>
                        <a:t>6.1</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3"/>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Υπεύθυνος Παραδοτέου</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UKHSA</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4"/>
                  </a:ext>
                </a:extLst>
              </a:tr>
              <a:tr h="25655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Επίπεδο διάδοσης</a:t>
                      </a:r>
                      <a:r>
                        <a:rPr lang="en" sz="950" b="1" u="none" strike="noStrike" cap="none" dirty="0">
                          <a:latin typeface="Calibri"/>
                          <a:ea typeface="Calibri"/>
                          <a:cs typeface="Calibri"/>
                          <a:sym typeface="Calibri"/>
                        </a:rPr>
                        <a:t>(PU, CO, CI)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PU</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5"/>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Εκδοχή</a:t>
                      </a:r>
                      <a:r>
                        <a:rPr lang="en" sz="950" b="1" u="none" strike="noStrike" cap="none" dirty="0">
                          <a:latin typeface="Calibri"/>
                          <a:ea typeface="Calibri"/>
                          <a:cs typeface="Calibri"/>
                          <a:sym typeface="Calibri"/>
                        </a:rPr>
                        <a:t> </a:t>
                      </a:r>
                      <a:endParaRPr sz="950" b="1"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1.0</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6"/>
                  </a:ext>
                </a:extLst>
              </a:tr>
              <a:tr h="2667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Κατάσταση εγγράφου</a:t>
                      </a:r>
                      <a:endParaRPr sz="950" b="1"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l-GR" sz="950" u="none" strike="noStrike" cap="none" dirty="0">
                          <a:latin typeface="Calibri"/>
                          <a:ea typeface="Calibri"/>
                          <a:cs typeface="Calibri"/>
                          <a:sym typeface="Calibri"/>
                        </a:rPr>
                        <a:t>Κατατέθηκε</a:t>
                      </a:r>
                      <a:endParaRPr sz="950"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7"/>
                  </a:ext>
                </a:extLst>
              </a:tr>
              <a:tr h="257800">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Αριθμός σελίδων </a:t>
                      </a:r>
                      <a:endParaRPr sz="950" b="1"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138</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8"/>
                  </a:ext>
                </a:extLst>
              </a:tr>
              <a:tr h="257800">
                <a:tc>
                  <a:txBody>
                    <a:bodyPr/>
                    <a:lstStyle/>
                    <a:p>
                      <a:pPr marL="0" marR="0" lvl="0" indent="0" algn="l" rtl="0">
                        <a:lnSpc>
                          <a:spcPct val="115000"/>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Συμβατική ημερομηνία παράδοσης</a:t>
                      </a:r>
                      <a:endParaRPr sz="950" b="1"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30/04/2023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9"/>
                  </a:ext>
                </a:extLst>
              </a:tr>
              <a:tr h="255900">
                <a:tc>
                  <a:txBody>
                    <a:bodyPr/>
                    <a:lstStyle/>
                    <a:p>
                      <a:pPr marL="0" marR="0" lvl="0" indent="0" algn="l" rtl="0">
                        <a:lnSpc>
                          <a:spcPct val="115000"/>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Ημερομηνία παράδοσης</a:t>
                      </a:r>
                      <a:r>
                        <a:rPr lang="en" sz="950" b="1" u="none" strike="noStrike" cap="none" dirty="0">
                          <a:latin typeface="Calibri"/>
                          <a:ea typeface="Calibri"/>
                          <a:cs typeface="Calibri"/>
                          <a:sym typeface="Calibri"/>
                        </a:rPr>
                        <a:t>: </a:t>
                      </a:r>
                      <a:endParaRPr sz="950" b="1"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marR="0" lvl="0" indent="0" algn="l" rtl="0">
                        <a:lnSpc>
                          <a:spcPct val="133333"/>
                        </a:lnSpc>
                        <a:spcBef>
                          <a:spcPts val="0"/>
                        </a:spcBef>
                        <a:spcAft>
                          <a:spcPts val="0"/>
                        </a:spcAft>
                        <a:buClr>
                          <a:srgbClr val="000000"/>
                        </a:buClr>
                        <a:buSzPts val="950"/>
                        <a:buFont typeface="Arial"/>
                        <a:buNone/>
                      </a:pPr>
                      <a:r>
                        <a:rPr lang="en" sz="950" u="none" strike="noStrike" cap="none">
                          <a:latin typeface="Calibri"/>
                          <a:ea typeface="Calibri"/>
                          <a:cs typeface="Calibri"/>
                          <a:sym typeface="Calibri"/>
                        </a:rPr>
                        <a:t>25/04/2023</a:t>
                      </a:r>
                      <a:endParaRPr sz="950" u="none" strike="noStrike" cap="none">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0"/>
                  </a:ext>
                </a:extLst>
              </a:tr>
              <a:tr h="589925">
                <a:tc>
                  <a:txBody>
                    <a:bodyPr/>
                    <a:lstStyle/>
                    <a:p>
                      <a:pPr marL="0" marR="0" lvl="0" indent="0" algn="l" rtl="0">
                        <a:lnSpc>
                          <a:spcPct val="133333"/>
                        </a:lnSpc>
                        <a:spcBef>
                          <a:spcPts val="0"/>
                        </a:spcBef>
                        <a:spcAft>
                          <a:spcPts val="0"/>
                        </a:spcAft>
                        <a:buClr>
                          <a:srgbClr val="000000"/>
                        </a:buClr>
                        <a:buSzPts val="950"/>
                        <a:buFont typeface="Arial"/>
                        <a:buNone/>
                      </a:pPr>
                      <a:r>
                        <a:rPr lang="el-GR" sz="950" b="1" u="none" strike="noStrike" cap="none" dirty="0">
                          <a:latin typeface="Calibri"/>
                          <a:ea typeface="Calibri"/>
                          <a:cs typeface="Calibri"/>
                          <a:sym typeface="Calibri"/>
                        </a:rPr>
                        <a:t>Συντάκτης</a:t>
                      </a:r>
                      <a:r>
                        <a:rPr lang="en" sz="950" b="1" u="none" strike="noStrike" cap="none" dirty="0">
                          <a:latin typeface="Calibri"/>
                          <a:ea typeface="Calibri"/>
                          <a:cs typeface="Calibri"/>
                          <a:sym typeface="Calibri"/>
                        </a:rPr>
                        <a:t>: </a:t>
                      </a:r>
                      <a:endParaRPr sz="1200" u="none" strike="noStrike" cap="none" dirty="0">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l-GR" sz="950" b="1" u="none" strike="noStrike" cap="none" dirty="0">
                          <a:latin typeface="Calibri"/>
                          <a:ea typeface="Calibri"/>
                          <a:cs typeface="Calibri"/>
                          <a:sym typeface="Calibri"/>
                        </a:rPr>
                        <a:t>Ίδρυμα</a:t>
                      </a:r>
                      <a:r>
                        <a:rPr lang="en" sz="950" b="1" u="none" strike="noStrike" cap="none" dirty="0">
                          <a:latin typeface="Calibri"/>
                          <a:ea typeface="Calibri"/>
                          <a:cs typeface="Calibri"/>
                          <a:sym typeface="Calibri"/>
                        </a:rPr>
                        <a:t>: </a:t>
                      </a:r>
                      <a:endParaRPr sz="1200" u="none" strike="noStrike" cap="none" dirty="0">
                        <a:latin typeface="Times New Roman"/>
                        <a:ea typeface="Times New Roman"/>
                        <a:cs typeface="Times New Roman"/>
                        <a:sym typeface="Times New Roman"/>
                      </a:endParaRPr>
                    </a:p>
                    <a:p>
                      <a:pPr marL="0" marR="0" lvl="0" indent="0" algn="l" rtl="0">
                        <a:lnSpc>
                          <a:spcPct val="133333"/>
                        </a:lnSpc>
                        <a:spcBef>
                          <a:spcPts val="85"/>
                        </a:spcBef>
                        <a:spcAft>
                          <a:spcPts val="0"/>
                        </a:spcAft>
                        <a:buClr>
                          <a:srgbClr val="000000"/>
                        </a:buClr>
                        <a:buSzPts val="950"/>
                        <a:buFont typeface="Arial"/>
                        <a:buNone/>
                      </a:pPr>
                      <a:r>
                        <a:rPr lang="en" sz="950" b="1" u="none" strike="noStrike" cap="none" dirty="0">
                          <a:latin typeface="Calibri"/>
                          <a:ea typeface="Calibri"/>
                          <a:cs typeface="Calibri"/>
                          <a:sym typeface="Calibri"/>
                        </a:rPr>
                        <a:t>Email: </a:t>
                      </a:r>
                      <a:endParaRPr sz="1200" u="none" strike="noStrike" cap="none" dirty="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5080" marR="0" lvl="0" indent="0" algn="l" rtl="0">
                        <a:lnSpc>
                          <a:spcPct val="133333"/>
                        </a:lnSpc>
                        <a:spcBef>
                          <a:spcPts val="0"/>
                        </a:spcBef>
                        <a:spcAft>
                          <a:spcPts val="0"/>
                        </a:spcAft>
                        <a:buClr>
                          <a:srgbClr val="000000"/>
                        </a:buClr>
                        <a:buSzPts val="950"/>
                        <a:buFont typeface="Arial"/>
                        <a:buNone/>
                      </a:pPr>
                      <a:r>
                        <a:rPr lang="en" sz="950" u="none" strike="noStrike" cap="none" dirty="0">
                          <a:latin typeface="Calibri"/>
                          <a:ea typeface="Calibri"/>
                          <a:cs typeface="Calibri"/>
                          <a:sym typeface="Calibri"/>
                        </a:rPr>
                        <a:t>Lara Tavoschi</a:t>
                      </a:r>
                      <a:endParaRPr sz="950" u="none" strike="noStrike" cap="none" dirty="0">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dirty="0">
                          <a:latin typeface="Calibri"/>
                          <a:ea typeface="Calibri"/>
                          <a:cs typeface="Calibri"/>
                          <a:sym typeface="Calibri"/>
                        </a:rPr>
                        <a:t>UNIPI</a:t>
                      </a:r>
                      <a:endParaRPr sz="950" u="none" strike="noStrike" cap="none" dirty="0">
                        <a:latin typeface="Calibri"/>
                        <a:ea typeface="Calibri"/>
                        <a:cs typeface="Calibri"/>
                        <a:sym typeface="Calibri"/>
                      </a:endParaRPr>
                    </a:p>
                    <a:p>
                      <a:pPr marL="5080" marR="0" lvl="0" indent="0" algn="l" rtl="0">
                        <a:lnSpc>
                          <a:spcPct val="133333"/>
                        </a:lnSpc>
                        <a:spcBef>
                          <a:spcPts val="0"/>
                        </a:spcBef>
                        <a:spcAft>
                          <a:spcPts val="0"/>
                        </a:spcAft>
                        <a:buClr>
                          <a:srgbClr val="000000"/>
                        </a:buClr>
                        <a:buSzPts val="950"/>
                        <a:buFont typeface="Arial"/>
                        <a:buNone/>
                      </a:pPr>
                      <a:r>
                        <a:rPr lang="en" sz="950" u="none" strike="noStrike" cap="none" dirty="0">
                          <a:latin typeface="Calibri"/>
                          <a:ea typeface="Calibri"/>
                          <a:cs typeface="Calibri"/>
                          <a:sym typeface="Calibri"/>
                        </a:rPr>
                        <a:t>Lara.tavoschi@unipi.it </a:t>
                      </a:r>
                      <a:endParaRPr sz="950" u="none" strike="noStrike" cap="none" dirty="0">
                        <a:latin typeface="Calibri"/>
                        <a:ea typeface="Calibri"/>
                        <a:cs typeface="Calibri"/>
                        <a:sym typeface="Calibri"/>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1"/>
                  </a:ext>
                </a:extLst>
              </a:tr>
            </a:tbl>
          </a:graphicData>
        </a:graphic>
      </p:graphicFrame>
      <p:sp>
        <p:nvSpPr>
          <p:cNvPr id="70" name="Google Shape;70;p3"/>
          <p:cNvSpPr txBox="1"/>
          <p:nvPr/>
        </p:nvSpPr>
        <p:spPr>
          <a:xfrm>
            <a:off x="300000" y="342975"/>
            <a:ext cx="8505900" cy="76200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300"/>
              </a:spcBef>
              <a:spcAft>
                <a:spcPts val="600"/>
              </a:spcAft>
              <a:buClr>
                <a:srgbClr val="000000"/>
              </a:buClr>
              <a:buSzPts val="2000"/>
              <a:buFont typeface="Arial"/>
              <a:buNone/>
            </a:pPr>
            <a:r>
              <a:rPr lang="el-GR" sz="2000" b="1" i="0" u="none" strike="noStrike" cap="none" dirty="0">
                <a:solidFill>
                  <a:srgbClr val="000000"/>
                </a:solidFill>
                <a:latin typeface="Cambria"/>
                <a:ea typeface="Cambria"/>
                <a:cs typeface="Cambria"/>
                <a:sym typeface="Cambria"/>
              </a:rPr>
              <a:t>Πληροφορίες</a:t>
            </a:r>
            <a:endParaRPr sz="12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371" name="Google Shape;37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1. Γιατί είναι σημαντικά τα λοιμώδη νοσήματα στις φυλακές;</a:t>
            </a:r>
            <a:endParaRPr b="1" dirty="0"/>
          </a:p>
        </p:txBody>
      </p:sp>
      <p:sp>
        <p:nvSpPr>
          <p:cNvPr id="372" name="Google Shape;372;p30"/>
          <p:cNvSpPr txBox="1"/>
          <p:nvPr/>
        </p:nvSpPr>
        <p:spPr>
          <a:xfrm>
            <a:off x="408100" y="1364150"/>
            <a:ext cx="8520600" cy="230829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l-GR" sz="1000" b="0" i="0" u="none" strike="noStrike" cap="none" dirty="0">
                <a:solidFill>
                  <a:schemeClr val="dk2"/>
                </a:solidFill>
                <a:latin typeface="Arial"/>
                <a:ea typeface="Arial"/>
                <a:cs typeface="Arial"/>
                <a:sym typeface="Arial"/>
              </a:rPr>
              <a:t>Όλες οι συμπεριφορές και οι συνθήκες για τις οποίες μόλις μάθαμε βοηθούν να εξηγήσουμε γιατί οι άνθρωποι που ζουν σε φυλακές διατρέχουν μεγαλύτερο κίνδυνο να μολυνθούν. Όλοι αυτοί οι παράγοντες μαζί σήμαιναν ότι συνήθως κυκλοφορούν πολλ</a:t>
            </a:r>
            <a:r>
              <a:rPr lang="el-GR" sz="1000" dirty="0">
                <a:solidFill>
                  <a:schemeClr val="dk2"/>
                </a:solidFill>
              </a:rPr>
              <a:t>ά</a:t>
            </a:r>
            <a:r>
              <a:rPr lang="el-GR" sz="1000" b="0" i="0" u="none" strike="noStrike" cap="none" dirty="0">
                <a:solidFill>
                  <a:schemeClr val="dk2"/>
                </a:solidFill>
                <a:latin typeface="Arial"/>
                <a:ea typeface="Arial"/>
                <a:cs typeface="Arial"/>
                <a:sym typeface="Arial"/>
              </a:rPr>
              <a:t> λοιμώδη νοσήματα στις φυλακές ανά πάσα στιγμή. Αυτό σημαίνει ότι το προσωπικό των φυλακών, καθώς και οι άνθρωποι που ζουν στις φυλακές, διατρέχουν μεγαλύτερο κίνδυνο να έρθουν σε επαφή με λοιμώδη νοσήματα απ’ ό,τι οι άνθρωποι που δεν ζουν ή δεν εργάζονται σε φυλακές.</a:t>
            </a:r>
          </a:p>
          <a:p>
            <a:pPr marL="0" marR="0" lvl="0" indent="0" algn="l" rtl="0">
              <a:lnSpc>
                <a:spcPct val="115000"/>
              </a:lnSpc>
              <a:spcBef>
                <a:spcPts val="0"/>
              </a:spcBef>
              <a:spcAft>
                <a:spcPts val="0"/>
              </a:spcAft>
              <a:buClr>
                <a:srgbClr val="000000"/>
              </a:buClr>
              <a:buSzPts val="1000"/>
              <a:buFont typeface="Arial"/>
              <a:buNone/>
            </a:pPr>
            <a:endParaRPr lang="el-GR" sz="1000" dirty="0">
              <a:solidFill>
                <a:schemeClr val="dk2"/>
              </a:solidFill>
            </a:endParaRPr>
          </a:p>
          <a:p>
            <a:pPr marL="0" marR="0" lvl="0" indent="0" algn="l" rtl="0">
              <a:lnSpc>
                <a:spcPct val="115000"/>
              </a:lnSpc>
              <a:spcBef>
                <a:spcPts val="0"/>
              </a:spcBef>
              <a:spcAft>
                <a:spcPts val="0"/>
              </a:spcAft>
              <a:buClr>
                <a:srgbClr val="000000"/>
              </a:buClr>
              <a:buSzPts val="1000"/>
              <a:buFont typeface="Arial"/>
              <a:buNone/>
            </a:pPr>
            <a:r>
              <a:rPr lang="el-GR" sz="1000" b="0" i="0" u="none" strike="noStrike" cap="none" dirty="0">
                <a:solidFill>
                  <a:schemeClr val="dk2"/>
                </a:solidFill>
                <a:latin typeface="Arial"/>
                <a:ea typeface="Arial"/>
                <a:cs typeface="Arial"/>
                <a:sym typeface="Arial"/>
              </a:rPr>
              <a:t>Εκτός από τον κίνδυνο να έρθουν οι ίδιοι σε επαφή με λοιμώδη νοσήματα, το προσωπικό των φυλακών κινδυνεύει να μεταφέρει αυτά τα νοσήματα μαζί του στην κοινότητα, ιδίως στην οικογένεια ή στους στενούς του φίλους, αλλά και στην ευρύτερη κοινότητα. </a:t>
            </a:r>
          </a:p>
          <a:p>
            <a:pPr marL="0" marR="0" lvl="0" indent="0" algn="l" rtl="0">
              <a:lnSpc>
                <a:spcPct val="115000"/>
              </a:lnSpc>
              <a:spcBef>
                <a:spcPts val="0"/>
              </a:spcBef>
              <a:spcAft>
                <a:spcPts val="0"/>
              </a:spcAft>
              <a:buClr>
                <a:srgbClr val="000000"/>
              </a:buClr>
              <a:buSzPts val="1000"/>
              <a:buFont typeface="Arial"/>
              <a:buNone/>
            </a:pPr>
            <a:endParaRPr lang="el-GR" sz="1000" dirty="0">
              <a:solidFill>
                <a:schemeClr val="dk2"/>
              </a:solidFill>
            </a:endParaRPr>
          </a:p>
          <a:p>
            <a:pPr marL="0" marR="0" lvl="0" indent="0" algn="l" rtl="0">
              <a:lnSpc>
                <a:spcPct val="115000"/>
              </a:lnSpc>
              <a:spcBef>
                <a:spcPts val="0"/>
              </a:spcBef>
              <a:spcAft>
                <a:spcPts val="0"/>
              </a:spcAft>
              <a:buClr>
                <a:srgbClr val="000000"/>
              </a:buClr>
              <a:buSzPts val="1000"/>
              <a:buFont typeface="Arial"/>
              <a:buNone/>
            </a:pPr>
            <a:r>
              <a:rPr lang="el-GR" sz="1000" b="0" i="0" u="none" strike="noStrike" cap="none" dirty="0">
                <a:solidFill>
                  <a:schemeClr val="dk2"/>
                </a:solidFill>
                <a:latin typeface="Arial"/>
                <a:ea typeface="Arial"/>
                <a:cs typeface="Arial"/>
                <a:sym typeface="Arial"/>
              </a:rPr>
              <a:t>Παρακάτω παρουσιάζεται η αναπαράσταση ενός μέλους του προσωπικού των φυλακών που έρχεται σε επαφή με άτομα που ζουν στη φυλακή και είναι μολυσματικά (με ροζ χρώμα). Τα άτομα αυτά μολύνουν άλλα άτομα που ζουν στη φυλακή και το προσωπικό της φυλακής. Στη συνέχεια, το προσωπικό των φυλακών φεύγει από τη φυλακή, πηγαίνει στο σπίτι του, στην οικογένεια ή στους στενούς του φίλους και μεταδίδει την ασθένεια αυτή σε αυτούς.</a:t>
            </a:r>
            <a:endParaRPr sz="1000" b="0" i="0" u="none" strike="noStrike" cap="none" dirty="0">
              <a:solidFill>
                <a:schemeClr val="dk2"/>
              </a:solidFill>
              <a:latin typeface="Arial"/>
              <a:ea typeface="Arial"/>
              <a:cs typeface="Arial"/>
              <a:sym typeface="Arial"/>
            </a:endParaRPr>
          </a:p>
        </p:txBody>
      </p:sp>
      <p:pic>
        <p:nvPicPr>
          <p:cNvPr id="373" name="Google Shape;373;p30"/>
          <p:cNvPicPr preferRelativeResize="0"/>
          <p:nvPr/>
        </p:nvPicPr>
        <p:blipFill rotWithShape="1">
          <a:blip r:embed="rId3">
            <a:alphaModFix/>
          </a:blip>
          <a:srcRect t="56099"/>
          <a:stretch/>
        </p:blipFill>
        <p:spPr>
          <a:xfrm>
            <a:off x="827703" y="3563471"/>
            <a:ext cx="7132148" cy="15408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7"/>
        <p:cNvGrpSpPr/>
        <p:nvPr/>
      </p:nvGrpSpPr>
      <p:grpSpPr>
        <a:xfrm>
          <a:off x="0" y="0"/>
          <a:ext cx="0" cy="0"/>
          <a:chOff x="0" y="0"/>
          <a:chExt cx="0" cy="0"/>
        </a:xfrm>
      </p:grpSpPr>
      <p:sp>
        <p:nvSpPr>
          <p:cNvPr id="378" name="Google Shape;378;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9" name="Google Shape;379;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80" name="Google Shape;38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l-GR" b="1" dirty="0"/>
              <a:t>Άρθρο 1. Γιατί είναι σημαντικά τα λοιμώδη νοσήματα στις φυλακές;</a:t>
            </a:r>
            <a:endParaRPr b="1" dirty="0"/>
          </a:p>
        </p:txBody>
      </p:sp>
      <p:sp>
        <p:nvSpPr>
          <p:cNvPr id="381" name="Google Shape;381;p31"/>
          <p:cNvSpPr txBox="1"/>
          <p:nvPr/>
        </p:nvSpPr>
        <p:spPr>
          <a:xfrm>
            <a:off x="397500" y="1358750"/>
            <a:ext cx="8520600" cy="145883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l-GR" sz="1200" b="0" i="0" u="none" strike="noStrike" cap="none" dirty="0">
                <a:solidFill>
                  <a:schemeClr val="dk2"/>
                </a:solidFill>
                <a:latin typeface="Arial"/>
                <a:ea typeface="Arial"/>
                <a:cs typeface="Arial"/>
                <a:sym typeface="Arial"/>
              </a:rPr>
              <a:t>Τα λοιμώδη νοσήματα </a:t>
            </a:r>
            <a:r>
              <a:rPr lang="el-GR" sz="1200" b="1" i="0" u="none" strike="noStrike" cap="none" dirty="0">
                <a:solidFill>
                  <a:schemeClr val="dk2"/>
                </a:solidFill>
                <a:latin typeface="Arial"/>
                <a:ea typeface="Arial"/>
                <a:cs typeface="Arial"/>
                <a:sym typeface="Arial"/>
              </a:rPr>
              <a:t>εξαπλώνονται επίσης προς την αντίθετη κατεύθυνση</a:t>
            </a:r>
            <a:r>
              <a:rPr lang="el-GR" sz="1200" b="0" i="0" u="none" strike="noStrike" cap="none" dirty="0">
                <a:solidFill>
                  <a:schemeClr val="dk2"/>
                </a:solidFill>
                <a:latin typeface="Arial"/>
                <a:ea typeface="Arial"/>
                <a:cs typeface="Arial"/>
                <a:sym typeface="Arial"/>
              </a:rPr>
              <a:t>. Τα άτομα που εισέρχονται στη φυλακή (προσωπικό, επισκέπτες ή νεοεισερχόμενοι) </a:t>
            </a:r>
            <a:r>
              <a:rPr lang="el-GR" sz="1200" b="1" i="0" u="none" strike="noStrike" cap="none" dirty="0">
                <a:solidFill>
                  <a:schemeClr val="dk2"/>
                </a:solidFill>
                <a:latin typeface="Arial"/>
                <a:ea typeface="Arial"/>
                <a:cs typeface="Arial"/>
                <a:sym typeface="Arial"/>
              </a:rPr>
              <a:t>μπορούν να μεταφέρουν νοσήματα από την κοινότητα στις φυλακές</a:t>
            </a:r>
            <a:r>
              <a:rPr lang="el-GR" sz="1200" b="0" i="0" u="none" strike="noStrike" cap="none" dirty="0">
                <a:solidFill>
                  <a:schemeClr val="dk2"/>
                </a:solidFill>
                <a:latin typeface="Arial"/>
                <a:ea typeface="Arial"/>
                <a:cs typeface="Arial"/>
                <a:sym typeface="Arial"/>
              </a:rPr>
              <a:t>. Όπως είδαμε, οι φυλακές είναι κλειστά περιβάλλοντα στα οποία οι λοιμώξεις </a:t>
            </a:r>
            <a:r>
              <a:rPr lang="el-GR" sz="1200" b="1" i="0" u="none" strike="noStrike" cap="none" dirty="0">
                <a:solidFill>
                  <a:schemeClr val="dk2"/>
                </a:solidFill>
                <a:latin typeface="Arial"/>
                <a:ea typeface="Arial"/>
                <a:cs typeface="Arial"/>
                <a:sym typeface="Arial"/>
              </a:rPr>
              <a:t>εξαπλώνονται εύκολα</a:t>
            </a:r>
            <a:r>
              <a:rPr lang="el-GR" sz="1200" b="0" i="0" u="none" strike="noStrike" cap="none" dirty="0">
                <a:solidFill>
                  <a:schemeClr val="dk2"/>
                </a:solidFill>
                <a:latin typeface="Arial"/>
                <a:ea typeface="Arial"/>
                <a:cs typeface="Arial"/>
                <a:sym typeface="Arial"/>
              </a:rPr>
              <a:t>, επομένως, μερικές φορές ένα κρούσμα μπορεί να οδηγήσει γρήγορα σε μεγάλη επιδημία. Έχουμε επίσης δει ότι οι άνθρωποι που ζουν στις φυλακές συχνά υποφέρουν από υποκείμενες παθήσεις της υγείας τους, εάν αυτό συμβαίνει, θα μπορούσαν να αρρωστήσουν πολύ όταν μολυνθούν.</a:t>
            </a:r>
            <a:endParaRPr sz="1200" b="0" i="0" u="none" strike="noStrike" cap="none" dirty="0">
              <a:solidFill>
                <a:schemeClr val="dk2"/>
              </a:solidFill>
              <a:latin typeface="Arial"/>
              <a:ea typeface="Arial"/>
              <a:cs typeface="Arial"/>
              <a:sym typeface="Arial"/>
            </a:endParaRPr>
          </a:p>
        </p:txBody>
      </p:sp>
      <p:pic>
        <p:nvPicPr>
          <p:cNvPr id="382" name="Google Shape;382;p31"/>
          <p:cNvPicPr preferRelativeResize="0"/>
          <p:nvPr/>
        </p:nvPicPr>
        <p:blipFill rotWithShape="1">
          <a:blip r:embed="rId3">
            <a:alphaModFix/>
          </a:blip>
          <a:srcRect t="52236"/>
          <a:stretch/>
        </p:blipFill>
        <p:spPr>
          <a:xfrm>
            <a:off x="652889" y="2894688"/>
            <a:ext cx="7596176" cy="2040824"/>
          </a:xfrm>
          <a:prstGeom prst="rect">
            <a:avLst/>
          </a:prstGeom>
          <a:noFill/>
          <a:ln>
            <a:noFill/>
          </a:ln>
        </p:spPr>
      </p:pic>
      <p:sp>
        <p:nvSpPr>
          <p:cNvPr id="383" name="Google Shape;383;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2"/>
          <p:cNvSpPr txBox="1">
            <a:spLocks noGrp="1"/>
          </p:cNvSpPr>
          <p:nvPr>
            <p:ph type="title"/>
          </p:nvPr>
        </p:nvSpPr>
        <p:spPr>
          <a:xfrm>
            <a:off x="311700" y="445024"/>
            <a:ext cx="8520600" cy="7517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l-GR" sz="2000" b="1" dirty="0"/>
              <a:t>Άρθρο 2. Πώς ο εμβολιασμός προστατεύει το προσωπικό των φυλακών και τα άτομα που ζουν εντός των φυλακών;</a:t>
            </a:r>
            <a:endParaRPr sz="2000" b="1" dirty="0"/>
          </a:p>
        </p:txBody>
      </p:sp>
      <p:sp>
        <p:nvSpPr>
          <p:cNvPr id="389" name="Google Shape;389;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0" name="Google Shape;390;p32"/>
          <p:cNvSpPr txBox="1"/>
          <p:nvPr/>
        </p:nvSpPr>
        <p:spPr>
          <a:xfrm>
            <a:off x="397500" y="1358750"/>
            <a:ext cx="8520600" cy="232599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Είδαμε γιατί τα λοιμώδη νοσήματα είναι </a:t>
            </a:r>
            <a:r>
              <a:rPr lang="el-GR" sz="1100" b="1" i="0" u="none" strike="noStrike" cap="none" dirty="0">
                <a:solidFill>
                  <a:schemeClr val="dk2"/>
                </a:solidFill>
                <a:latin typeface="Arial"/>
                <a:ea typeface="Arial"/>
                <a:cs typeface="Arial"/>
                <a:sym typeface="Arial"/>
              </a:rPr>
              <a:t>πιο πιθανό </a:t>
            </a:r>
            <a:r>
              <a:rPr lang="el-GR" sz="1100" b="0" i="0" u="none" strike="noStrike" cap="none" dirty="0">
                <a:solidFill>
                  <a:schemeClr val="dk2"/>
                </a:solidFill>
                <a:latin typeface="Arial"/>
                <a:ea typeface="Arial"/>
                <a:cs typeface="Arial"/>
                <a:sym typeface="Arial"/>
              </a:rPr>
              <a:t>να εμφανιστούν στις φυλακές και πώς αυτό μπορεί να θέσει σε κίνδυνο τη ζωή του προσωπικού των φυλακών, των ατόμων που ζουν στη φυλακή, των συγγενών τους και της ευρύτερης κοινότητας. </a:t>
            </a:r>
          </a:p>
          <a:p>
            <a:pPr marL="0" marR="0" lvl="0" indent="0" algn="l" rtl="0">
              <a:lnSpc>
                <a:spcPct val="115000"/>
              </a:lnSpc>
              <a:spcBef>
                <a:spcPts val="0"/>
              </a:spcBef>
              <a:spcAft>
                <a:spcPts val="0"/>
              </a:spcAft>
              <a:buClr>
                <a:srgbClr val="000000"/>
              </a:buClr>
              <a:buSzPts val="1100"/>
              <a:buFont typeface="Arial"/>
              <a:buNone/>
            </a:pPr>
            <a:endParaRPr lang="el-GR" sz="1100" dirty="0">
              <a:solidFill>
                <a:schemeClr val="dk2"/>
              </a:solidFill>
            </a:endParaRPr>
          </a:p>
          <a:p>
            <a:pPr marL="0" marR="0" lvl="0" indent="0" algn="l" rtl="0">
              <a:lnSpc>
                <a:spcPct val="115000"/>
              </a:lnSpc>
              <a:spcBef>
                <a:spcPts val="0"/>
              </a:spcBef>
              <a:spcAft>
                <a:spcPts val="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Πολλά λοιμώδη νοσήματα μπορούν πλέον να προληφθούν μέσω </a:t>
            </a:r>
            <a:r>
              <a:rPr lang="el-GR" sz="1100" b="1" i="0" u="none" strike="noStrike" cap="none" dirty="0">
                <a:solidFill>
                  <a:schemeClr val="dk2"/>
                </a:solidFill>
                <a:latin typeface="Arial"/>
                <a:ea typeface="Arial"/>
                <a:cs typeface="Arial"/>
                <a:sym typeface="Arial"/>
              </a:rPr>
              <a:t>εμβολίων</a:t>
            </a:r>
            <a:r>
              <a:rPr lang="el-GR" sz="1100" b="0" i="0" u="none" strike="noStrike" cap="none" dirty="0">
                <a:solidFill>
                  <a:schemeClr val="dk2"/>
                </a:solidFill>
                <a:latin typeface="Arial"/>
                <a:ea typeface="Arial"/>
                <a:cs typeface="Arial"/>
                <a:sym typeface="Arial"/>
              </a:rPr>
              <a:t>. Ο εμβολιασμός μπορεί να βοηθήσει στην αποφυγή </a:t>
            </a:r>
            <a:r>
              <a:rPr lang="el-GR" sz="1100" b="1" i="0" u="none" strike="noStrike" cap="none" dirty="0">
                <a:solidFill>
                  <a:schemeClr val="dk2"/>
                </a:solidFill>
                <a:latin typeface="Arial"/>
                <a:ea typeface="Arial"/>
                <a:cs typeface="Arial"/>
                <a:sym typeface="Arial"/>
              </a:rPr>
              <a:t>σοβαρών ασθενειών </a:t>
            </a:r>
            <a:r>
              <a:rPr lang="el-GR" sz="1100" b="0" i="0" u="none" strike="noStrike" cap="none" dirty="0">
                <a:solidFill>
                  <a:schemeClr val="dk2"/>
                </a:solidFill>
                <a:latin typeface="Arial"/>
                <a:ea typeface="Arial"/>
                <a:cs typeface="Arial"/>
                <a:sym typeface="Arial"/>
              </a:rPr>
              <a:t>εάν κάποιος μολυνθεί- και καθιστά επίσης λιγότερο πιθανό να μεταδώσει μια ασθένεια σε άλλους ανθρώπους γύρω του. </a:t>
            </a:r>
          </a:p>
          <a:p>
            <a:pPr marL="0" marR="0" lvl="0" indent="0" algn="l" rtl="0">
              <a:lnSpc>
                <a:spcPct val="115000"/>
              </a:lnSpc>
              <a:spcBef>
                <a:spcPts val="0"/>
              </a:spcBef>
              <a:spcAft>
                <a:spcPts val="0"/>
              </a:spcAft>
              <a:buClr>
                <a:srgbClr val="000000"/>
              </a:buClr>
              <a:buSzPts val="1100"/>
              <a:buFont typeface="Arial"/>
              <a:buNone/>
            </a:pPr>
            <a:endParaRPr lang="el-GR" sz="1100" dirty="0">
              <a:solidFill>
                <a:schemeClr val="dk2"/>
              </a:solidFill>
            </a:endParaRPr>
          </a:p>
          <a:p>
            <a:pPr marL="0" marR="0" lvl="0" indent="0" algn="l" rtl="0">
              <a:lnSpc>
                <a:spcPct val="115000"/>
              </a:lnSpc>
              <a:spcBef>
                <a:spcPts val="0"/>
              </a:spcBef>
              <a:spcAft>
                <a:spcPts val="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Λαμβάνοντας το προηγούμενο παράδειγμα του προσωπικού της φυλακής που μολύνεται και αρρωσταίνει την οικογένειά του όταν επιστρέφει στο σπίτι του, σε αυτή την περίπτωση, παρά το γεγονός ότι εκτίθεται σε μια ασθένεια κατά την εργασία του στη φυλακή, το μέλος του προσωπικού δεν μολύνεται και δεν μεταδίδει την ασθένεια στην οικογένειά του. Αυτό οφείλεται στο γεγονός ότι είναι </a:t>
            </a:r>
            <a:r>
              <a:rPr lang="el-GR" sz="1100" b="1" i="0" u="none" strike="noStrike" cap="none" dirty="0">
                <a:solidFill>
                  <a:schemeClr val="dk2"/>
                </a:solidFill>
                <a:latin typeface="Arial"/>
                <a:ea typeface="Arial"/>
                <a:cs typeface="Arial"/>
                <a:sym typeface="Arial"/>
              </a:rPr>
              <a:t>εμβολιασμένος</a:t>
            </a:r>
            <a:r>
              <a:rPr lang="el-GR" sz="1100" b="0" i="0" u="none" strike="noStrike" cap="none" dirty="0">
                <a:solidFill>
                  <a:schemeClr val="dk2"/>
                </a:solidFill>
                <a:latin typeface="Arial"/>
                <a:ea typeface="Arial"/>
                <a:cs typeface="Arial"/>
                <a:sym typeface="Arial"/>
              </a:rPr>
              <a:t> και έτσι προστατεύεται από την ασθένεια.</a:t>
            </a:r>
            <a:endParaRPr sz="1100" b="0" i="0" u="none" strike="noStrike" cap="none" dirty="0">
              <a:solidFill>
                <a:schemeClr val="dk2"/>
              </a:solidFill>
              <a:latin typeface="Arial"/>
              <a:ea typeface="Arial"/>
              <a:cs typeface="Arial"/>
              <a:sym typeface="Arial"/>
            </a:endParaRPr>
          </a:p>
        </p:txBody>
      </p:sp>
      <p:pic>
        <p:nvPicPr>
          <p:cNvPr id="391" name="Google Shape;391;p32"/>
          <p:cNvPicPr preferRelativeResize="0"/>
          <p:nvPr/>
        </p:nvPicPr>
        <p:blipFill rotWithShape="1">
          <a:blip r:embed="rId3">
            <a:alphaModFix/>
          </a:blip>
          <a:srcRect t="56858"/>
          <a:stretch/>
        </p:blipFill>
        <p:spPr>
          <a:xfrm>
            <a:off x="643050" y="3684740"/>
            <a:ext cx="7431909" cy="1406209"/>
          </a:xfrm>
          <a:prstGeom prst="rect">
            <a:avLst/>
          </a:prstGeom>
          <a:noFill/>
          <a:ln>
            <a:noFill/>
          </a:ln>
        </p:spPr>
      </p:pic>
      <p:sp>
        <p:nvSpPr>
          <p:cNvPr id="392" name="Google Shape;392;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311700" y="445025"/>
            <a:ext cx="8520600" cy="73759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l-GR" sz="2000" b="1" dirty="0"/>
              <a:t>Άρθρο 2. Πώς ο εμβολιασμός προστατεύει το προσωπικό των φυλακών και </a:t>
            </a:r>
            <a:r>
              <a:rPr kumimoji="0" lang="el-GR" sz="2000" b="1" i="0" u="none" strike="noStrike" kern="0" cap="none" spc="0" normalizeH="0" baseline="0" noProof="0" dirty="0">
                <a:ln>
                  <a:noFill/>
                </a:ln>
                <a:solidFill>
                  <a:srgbClr val="000000"/>
                </a:solidFill>
                <a:effectLst/>
                <a:uLnTx/>
                <a:uFillTx/>
                <a:latin typeface="Arial"/>
                <a:cs typeface="Arial"/>
                <a:sym typeface="Arial"/>
              </a:rPr>
              <a:t>τα άτομα που ζουν εντός </a:t>
            </a:r>
            <a:r>
              <a:rPr lang="el-GR" sz="2000" b="1" dirty="0"/>
              <a:t>των φυλακών;</a:t>
            </a:r>
            <a:endParaRPr sz="2000" b="1" dirty="0"/>
          </a:p>
        </p:txBody>
      </p:sp>
      <p:sp>
        <p:nvSpPr>
          <p:cNvPr id="398" name="Google Shape;398;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9" name="Google Shape;399;p33"/>
          <p:cNvSpPr txBox="1"/>
          <p:nvPr/>
        </p:nvSpPr>
        <p:spPr>
          <a:xfrm>
            <a:off x="397500" y="1358750"/>
            <a:ext cx="8520600" cy="193665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Παρατηρήστε πώς όχι μόνο το προσωπικό της φυλακής δεν μολύνεται επειδή είναι εμβολιασμένο, αλλά και άλλοι άνθρωποι που ζουν στη φυλακή είναι επίσης σε θέση να προστατευθούν από το να αρρωστήσουν επειδή είναι επίσης εμβολιασμένοι. Αυτό σημαίνει ότι θα υπάρχουν γενικά λιγότερες λοιμώξεις στις φυλακές, πράγμα που σημαίνει ότι στο σύνολό τους οι άνθρωποι που ζουν και εργάζονται στη φυλακή θα είναι πιο υγιείς και θα έχουν λιγότερες πιθανότητες να αρρωστήσουν. </a:t>
            </a:r>
          </a:p>
          <a:p>
            <a:pPr marL="0" marR="0" lvl="0" indent="0" algn="l" rtl="0">
              <a:lnSpc>
                <a:spcPct val="115000"/>
              </a:lnSpc>
              <a:spcBef>
                <a:spcPts val="0"/>
              </a:spcBef>
              <a:spcAft>
                <a:spcPts val="0"/>
              </a:spcAft>
              <a:buClr>
                <a:srgbClr val="000000"/>
              </a:buClr>
              <a:buSzPts val="1100"/>
              <a:buFont typeface="Arial"/>
              <a:buNone/>
            </a:pPr>
            <a:endParaRPr lang="el-GR" sz="1100" dirty="0">
              <a:solidFill>
                <a:schemeClr val="dk2"/>
              </a:solidFill>
            </a:endParaRPr>
          </a:p>
          <a:p>
            <a:pPr marL="0" marR="0" lvl="0" indent="0" algn="l" rtl="0">
              <a:lnSpc>
                <a:spcPct val="115000"/>
              </a:lnSpc>
              <a:spcBef>
                <a:spcPts val="0"/>
              </a:spcBef>
              <a:spcAft>
                <a:spcPts val="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Παρατηρήστε επίσης ότι κάποιοι από τους συγγενείς του προσωπικού των φυλακών δεν προστατεύονται από τον εμβολιασμό. Αυτό μπορεί να οφείλεται στο γεγονός ότι το ανοσοποιητικό τους σύστημα μπορεί να μην είναι αρκετά ισχυρό για να εμβολιαστούν. Για παράδειγμα, τα άτομα με ορισμένους καρκίνους δεν μπορούν να εμβολιαστούν ή τα πολύ μικρά μωρά μπορεί να είναι πολύ μικρά για να εμβολιαστούν. Ωστόσο, επειδή το προσωπικό της φυλακής είναι εμβολιασμένο, δεν μεταδίδει καμία ασθένεια στην οικογένειά του.</a:t>
            </a:r>
            <a:endParaRPr sz="1100" b="0" i="0" u="none" strike="noStrike" cap="none" dirty="0">
              <a:solidFill>
                <a:schemeClr val="dk2"/>
              </a:solidFill>
              <a:latin typeface="Arial"/>
              <a:ea typeface="Arial"/>
              <a:cs typeface="Arial"/>
              <a:sym typeface="Arial"/>
            </a:endParaRPr>
          </a:p>
        </p:txBody>
      </p:sp>
      <p:pic>
        <p:nvPicPr>
          <p:cNvPr id="400" name="Google Shape;400;p33"/>
          <p:cNvPicPr preferRelativeResize="0"/>
          <p:nvPr/>
        </p:nvPicPr>
        <p:blipFill rotWithShape="1">
          <a:blip r:embed="rId3">
            <a:alphaModFix/>
          </a:blip>
          <a:srcRect t="56858"/>
          <a:stretch/>
        </p:blipFill>
        <p:spPr>
          <a:xfrm>
            <a:off x="643050" y="3295404"/>
            <a:ext cx="7677500" cy="1795546"/>
          </a:xfrm>
          <a:prstGeom prst="rect">
            <a:avLst/>
          </a:prstGeom>
          <a:noFill/>
          <a:ln>
            <a:noFill/>
          </a:ln>
        </p:spPr>
      </p:pic>
      <p:sp>
        <p:nvSpPr>
          <p:cNvPr id="401" name="Google Shape;401;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5"/>
        <p:cNvGrpSpPr/>
        <p:nvPr/>
      </p:nvGrpSpPr>
      <p:grpSpPr>
        <a:xfrm>
          <a:off x="0" y="0"/>
          <a:ext cx="0" cy="0"/>
          <a:chOff x="0" y="0"/>
          <a:chExt cx="0" cy="0"/>
        </a:xfrm>
      </p:grpSpPr>
      <p:sp>
        <p:nvSpPr>
          <p:cNvPr id="406" name="Google Shape;4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l-GR" sz="2000" b="1" dirty="0"/>
              <a:t>Άρθρο 2. Πώς ο εμβολιασμός προστατεύει το προσωπικό των φυλακών και τα άτομα που ζουν εντός των φυλακών;</a:t>
            </a:r>
            <a:endParaRPr sz="2000" b="1" dirty="0"/>
          </a:p>
        </p:txBody>
      </p:sp>
      <p:sp>
        <p:nvSpPr>
          <p:cNvPr id="407" name="Google Shape;407;p34"/>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Ας ακούσουμε γιατί κάποιοι υπάλληλοι των φυλακών επιλέγουν να εμβολιαστούν:</a:t>
            </a:r>
            <a:endParaRPr sz="1100" b="0" i="0" u="none" strike="noStrike" cap="none" dirty="0">
              <a:solidFill>
                <a:schemeClr val="dk2"/>
              </a:solidFill>
              <a:latin typeface="Arial"/>
              <a:ea typeface="Arial"/>
              <a:cs typeface="Arial"/>
              <a:sym typeface="Arial"/>
            </a:endParaRPr>
          </a:p>
        </p:txBody>
      </p:sp>
      <p:sp>
        <p:nvSpPr>
          <p:cNvPr id="408" name="Google Shape;408;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409" name="Google Shape;409;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410" name="Google Shape;410;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411" name="Google Shape;411;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412" name="Google Shape;412;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415" name="Google Shape;415;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l-GR" sz="2000" b="1" dirty="0"/>
              <a:t>Άρθρο 2. Πώς ο εμβολιασμός προστατεύει το προσωπικό των φυλακών και τα άτομα που ζουν εντός των φυλακών;</a:t>
            </a:r>
            <a:endParaRPr sz="2000" b="1" dirty="0"/>
          </a:p>
        </p:txBody>
      </p:sp>
      <p:sp>
        <p:nvSpPr>
          <p:cNvPr id="422" name="Google Shape;422;p35"/>
          <p:cNvSpPr txBox="1"/>
          <p:nvPr/>
        </p:nvSpPr>
        <p:spPr>
          <a:xfrm>
            <a:off x="408100" y="1236256"/>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l-GR" sz="1100" b="0" i="0" u="none" strike="noStrike" cap="none" dirty="0">
                <a:solidFill>
                  <a:schemeClr val="dk2"/>
                </a:solidFill>
                <a:latin typeface="Arial"/>
                <a:ea typeface="Arial"/>
                <a:cs typeface="Arial"/>
                <a:sym typeface="Arial"/>
              </a:rPr>
              <a:t>Ας ακούσουμε γιατί κάποιοι υπάλληλοι των φυλακών επιλέγουν να εμβολιαστούν:</a:t>
            </a:r>
            <a:endParaRPr sz="1100" b="0" i="0" u="none" strike="noStrike" cap="none" dirty="0">
              <a:solidFill>
                <a:schemeClr val="dk2"/>
              </a:solidFill>
              <a:latin typeface="Arial"/>
              <a:ea typeface="Arial"/>
              <a:cs typeface="Arial"/>
              <a:sym typeface="Arial"/>
            </a:endParaRPr>
          </a:p>
        </p:txBody>
      </p:sp>
      <p:sp>
        <p:nvSpPr>
          <p:cNvPr id="423" name="Google Shape;423;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424" name="Google Shape;424;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26" name="Google Shape;426;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28" name="Google Shape;428;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29" name="Google Shape;429;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30" name="Google Shape;430;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4"/>
        <p:cNvGrpSpPr/>
        <p:nvPr/>
      </p:nvGrpSpPr>
      <p:grpSpPr>
        <a:xfrm>
          <a:off x="0" y="0"/>
          <a:ext cx="0" cy="0"/>
          <a:chOff x="0" y="0"/>
          <a:chExt cx="0" cy="0"/>
        </a:xfrm>
      </p:grpSpPr>
      <p:sp>
        <p:nvSpPr>
          <p:cNvPr id="435" name="Google Shape;435;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600" dirty="0"/>
              <a:t>Τώρα θα εμβαθύνουμε λίγο περισσότερο σε ορισμένα από τα πιο κοινά λοιμώδη νοσήματα στις φυλακές, τα οποία μπορούν να προληφθούν με τον εμβολιασμό: ηπατίτιδα Β, </a:t>
            </a:r>
            <a:r>
              <a:rPr lang="el-GR" sz="1600" dirty="0" err="1"/>
              <a:t>HPV</a:t>
            </a:r>
            <a:r>
              <a:rPr lang="el-GR" sz="1600" dirty="0"/>
              <a:t>, γρίπη και COVID-19. </a:t>
            </a:r>
          </a:p>
          <a:p>
            <a:pPr marL="0" lvl="0" indent="0" algn="l" rtl="0">
              <a:lnSpc>
                <a:spcPct val="115000"/>
              </a:lnSpc>
              <a:spcBef>
                <a:spcPts val="0"/>
              </a:spcBef>
              <a:spcAft>
                <a:spcPts val="0"/>
              </a:spcAft>
              <a:buSzPts val="1800"/>
              <a:buNone/>
            </a:pPr>
            <a:endParaRPr lang="el-GR" sz="1600" dirty="0"/>
          </a:p>
          <a:p>
            <a:pPr marL="0" lvl="0" indent="0" algn="l" rtl="0">
              <a:lnSpc>
                <a:spcPct val="115000"/>
              </a:lnSpc>
              <a:spcBef>
                <a:spcPts val="0"/>
              </a:spcBef>
              <a:spcAft>
                <a:spcPts val="0"/>
              </a:spcAft>
              <a:buSzPts val="1800"/>
              <a:buNone/>
            </a:pPr>
            <a:r>
              <a:rPr lang="el-GR" sz="1600" dirty="0"/>
              <a:t>Αυτή η ενότητα θα σας ενημερώσει για το πώς μοιάζουν και πώς αισθάνεται ένα άτομο που έχει προσβληθεί από λοιμώδη νοσήματα, ποια εμβόλια είναι διαθέσιμα εναντίον τους και πόσο ασφαλή και αποτελεσματικά είναι αυτά τα εμβόλια. </a:t>
            </a:r>
          </a:p>
          <a:p>
            <a:pPr marL="0" lvl="0" indent="0" algn="l" rtl="0">
              <a:lnSpc>
                <a:spcPct val="115000"/>
              </a:lnSpc>
              <a:spcBef>
                <a:spcPts val="0"/>
              </a:spcBef>
              <a:spcAft>
                <a:spcPts val="0"/>
              </a:spcAft>
              <a:buSzPts val="1800"/>
              <a:buNone/>
            </a:pPr>
            <a:endParaRPr lang="el-GR" sz="1600" dirty="0"/>
          </a:p>
          <a:p>
            <a:pPr marL="0" lvl="0" indent="0" algn="l" rtl="0">
              <a:lnSpc>
                <a:spcPct val="115000"/>
              </a:lnSpc>
              <a:spcBef>
                <a:spcPts val="0"/>
              </a:spcBef>
              <a:spcAft>
                <a:spcPts val="0"/>
              </a:spcAft>
              <a:buSzPts val="1800"/>
              <a:buNone/>
            </a:pPr>
            <a:r>
              <a:rPr lang="el-GR" sz="1600" dirty="0"/>
              <a:t>Στο τέλος αυτής της ενότητας, θα μπορείτε επίσης να αποκτήσετε πρόσβαση στο εθνικό σας πρόγραμμα εμβολιασμών για να καταλάβετε ποια εμβόλια χορηγούνται στη χώρα σας.</a:t>
            </a:r>
            <a:endParaRPr sz="1600" dirty="0"/>
          </a:p>
        </p:txBody>
      </p:sp>
      <p:sp>
        <p:nvSpPr>
          <p:cNvPr id="436" name="Google Shape;436;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437" name="Google Shape;43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l-GR" sz="2000" b="1" dirty="0"/>
              <a:t>Άρθρο 2. Πώς ο εμβολιασμός προστατεύει το προσωπικό των φυλακών και τα άτομα που ζουν εντός των φυλακών;</a:t>
            </a:r>
            <a:endParaRPr sz="20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3. Ηπατίτιδα Β</a:t>
            </a:r>
            <a:endParaRPr b="1" dirty="0"/>
          </a:p>
        </p:txBody>
      </p:sp>
      <p:sp>
        <p:nvSpPr>
          <p:cNvPr id="443" name="Google Shape;443;p37"/>
          <p:cNvSpPr txBox="1">
            <a:spLocks noGrp="1"/>
          </p:cNvSpPr>
          <p:nvPr>
            <p:ph type="body" idx="1"/>
          </p:nvPr>
        </p:nvSpPr>
        <p:spPr>
          <a:xfrm>
            <a:off x="311700" y="1317811"/>
            <a:ext cx="8520600" cy="3696213"/>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300" dirty="0"/>
              <a:t>Η λοίμωξη από ηπατίτιδα Β μπορεί να προκαλέσει καρκίνο του ήπατος. Η ηπατίτιδα Β μεταδίδεται μέσω της επαφής με σωματικά υγρά, όπως το αίμα, και κατά τη διάρκεια του σεξ χωρίς προφυλάξεις. Δεν είναι πολύ συχνή λοίμωξη στην κοινότητα, ωστόσο είναι πολύ πιο συχνή στις φυλακές.</a:t>
            </a:r>
          </a:p>
          <a:p>
            <a:pPr marL="0" lvl="0" indent="0" algn="l" rtl="0">
              <a:lnSpc>
                <a:spcPct val="115000"/>
              </a:lnSpc>
              <a:spcBef>
                <a:spcPts val="0"/>
              </a:spcBef>
              <a:spcAft>
                <a:spcPts val="0"/>
              </a:spcAft>
              <a:buSzPts val="1800"/>
              <a:buNone/>
            </a:pPr>
            <a:endParaRPr lang="el-GR" sz="1300" dirty="0"/>
          </a:p>
          <a:p>
            <a:pPr marL="0" lvl="0" indent="0" algn="l" rtl="0">
              <a:lnSpc>
                <a:spcPct val="115000"/>
              </a:lnSpc>
              <a:spcBef>
                <a:spcPts val="0"/>
              </a:spcBef>
              <a:spcAft>
                <a:spcPts val="0"/>
              </a:spcAft>
              <a:buSzPts val="1800"/>
              <a:buNone/>
            </a:pPr>
            <a:r>
              <a:rPr lang="el-GR" sz="1300" dirty="0"/>
              <a:t>Η ηπατίτιδα Β είναι μια πολύ σοβαρή ασθένεια που μπορεί να οδηγήσει σε απειλητικά για τη ζωή ηπατικά προβλήματα, όπως καρκίνο του ήπατος ή ηπατική ανεπάρκεια. Είναι πολύ σημαντικό ως προσωπικό των φυλακών να γνωρίζετε πώς να προστατευτείτε από την ηπατίτιδα Β και πώς να αποτρέψετε πιθανή μόλυνση στις φυλακές.</a:t>
            </a:r>
            <a:endParaRPr sz="1300" dirty="0"/>
          </a:p>
        </p:txBody>
      </p:sp>
      <p:sp>
        <p:nvSpPr>
          <p:cNvPr id="444" name="Google Shape;444;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l-GR" sz="1000" b="1" dirty="0"/>
              <a:t>Η ασθένεια: </a:t>
            </a:r>
            <a:r>
              <a:rPr lang="el-GR" sz="1000" dirty="0"/>
              <a:t>Ιογενής ηπατική νόσος και σε ορισμένες περιπτώσεις καρκίνος του ήπατος. Ιογενής σημαίνει ότι προκαλείται από ιό. </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Πώς αισθάνεστε; </a:t>
            </a:r>
            <a:r>
              <a:rPr lang="el-GR" sz="1000" dirty="0"/>
              <a:t>Τα άτομα που έχουν μολυνθεί από ηπατίτιδα Β μπορεί να έχουν υψηλό πυρετό, κόπωση, πόνο στην περιοχή της κοιλιάς, αίσθημα αδιαθεσίας, κιτρίνισμα του δέρματος και των ματιών και κηλίδες με ανάγλυφο και φαγούρα στο δέρμα. Ορισμένοι άνθρωποι που έχουν μολυνθεί δεν έχουν κανένα σύμπτωμα. </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Πώς είναι η σοβαρή νόσος; </a:t>
            </a:r>
            <a:r>
              <a:rPr lang="el-GR" sz="1000" dirty="0"/>
              <a:t>Τα άτομα που μολύνονται με ηπατίτιδα Β για μεγάλο χρονικό διάστημα χωρίς θεραπεία μπορεί να εξελιχθούν σε θανατηφόρο καρκίνο του ήπατος ή ηπατική ανεπάρκεια. Η ηπατίτιδα Β προκάλεσε περίπου 820.000 θανάτους παγκοσμίως το 2019.</a:t>
            </a:r>
          </a:p>
          <a:p>
            <a:pPr marL="0" lvl="0" indent="0" algn="l" rtl="0">
              <a:lnSpc>
                <a:spcPct val="115000"/>
              </a:lnSpc>
              <a:spcBef>
                <a:spcPts val="0"/>
              </a:spcBef>
              <a:spcAft>
                <a:spcPts val="0"/>
              </a:spcAft>
              <a:buSzPts val="1800"/>
              <a:buNone/>
            </a:pPr>
            <a:endParaRPr lang="el-GR" sz="1000" b="1" dirty="0"/>
          </a:p>
          <a:p>
            <a:pPr marL="0" lvl="0" indent="0" algn="l" rtl="0">
              <a:lnSpc>
                <a:spcPct val="115000"/>
              </a:lnSpc>
              <a:spcBef>
                <a:spcPts val="0"/>
              </a:spcBef>
              <a:spcAft>
                <a:spcPts val="0"/>
              </a:spcAft>
              <a:buSzPts val="1800"/>
              <a:buNone/>
            </a:pPr>
            <a:r>
              <a:rPr lang="el-GR" sz="1000" b="1" dirty="0"/>
              <a:t>Πώς εξαπλώνεται; </a:t>
            </a:r>
            <a:r>
              <a:rPr lang="el-GR" sz="1000" dirty="0"/>
              <a:t>Η ηπατίτιδα Β μπορεί να μεταδοθεί μέσω της επαφής με σωματικά υγρά ενός μολυσμένου ατόμου. Αυτό μπορεί να συμβεί μέσω απροστάτευτου κολπικού, πρωκτικού ή στοματικού σεξ, ενέσιμης χρήσης ναρκωτικών με κοινές ή ακάθαρτες βελόνες, τραυματισμού από χρησιμοποιημένη βελόνα ή άλλο μολυσμένο αντικείμενο, τατουάζ ή </a:t>
            </a:r>
            <a:r>
              <a:rPr lang="el-GR" sz="1000" dirty="0" err="1"/>
              <a:t>piercing</a:t>
            </a:r>
            <a:r>
              <a:rPr lang="el-GR" sz="1000" dirty="0"/>
              <a:t> με μη αποστειρωμένο εξοπλισμό ή ειδική επαφή με αίμα ή σάλιο.</a:t>
            </a:r>
            <a:endParaRPr sz="1000" dirty="0"/>
          </a:p>
        </p:txBody>
      </p:sp>
      <p:pic>
        <p:nvPicPr>
          <p:cNvPr id="450" name="Google Shape;450;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51" name="Google Shape;451;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52" name="Google Shape;4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3. Ηπατίτιδα Β</a:t>
            </a:r>
            <a:endParaRPr b="1" dirty="0"/>
          </a:p>
        </p:txBody>
      </p:sp>
      <p:sp>
        <p:nvSpPr>
          <p:cNvPr id="453" name="Google Shape;453;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7"/>
        <p:cNvGrpSpPr/>
        <p:nvPr/>
      </p:nvGrpSpPr>
      <p:grpSpPr>
        <a:xfrm>
          <a:off x="0" y="0"/>
          <a:ext cx="0" cy="0"/>
          <a:chOff x="0" y="0"/>
          <a:chExt cx="0" cy="0"/>
        </a:xfrm>
      </p:grpSpPr>
      <p:sp>
        <p:nvSpPr>
          <p:cNvPr id="458" name="Google Shape;458;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Τα άτομα που πάσχουν από ηπατική ή νεφρική νόσο, τα άτομα που είναι θετικά στον ιό </a:t>
            </a:r>
            <a:r>
              <a:rPr lang="el-GR" sz="1100" dirty="0" err="1"/>
              <a:t>HIV</a:t>
            </a:r>
            <a:r>
              <a:rPr lang="el-GR" sz="1100" dirty="0"/>
              <a:t>, τα άτομα που εργάζονται ή ζουν σε περιβάλλον αυξημένου κινδύνου, όπως οι φυλακές, και τα άτομα που έχουν συμπεριφορές υψηλού κινδύνου, όπως οι συχνοί χρήστες ναρκωτικών ή οι εργαζόμενοι στο σεξ, διατρέχουν μεγαλύτερο κίνδυνο να μολυνθούν από ηπατίτιδα Β.</a:t>
            </a:r>
            <a:r>
              <a:rPr lang="el-GR" sz="1100" b="1" dirty="0"/>
              <a:t>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Πράγματα που βλέπουμε πιο συχνά στον πληθυσμό των φυλακών, όπως το να είσαι οροθετικός, η κοινή χρήση ακάθαρτων βελόνων </a:t>
            </a:r>
            <a:r>
              <a:rPr lang="el-GR" sz="1100" dirty="0" err="1"/>
              <a:t>pr</a:t>
            </a:r>
            <a:r>
              <a:rPr lang="el-GR" sz="1100" dirty="0"/>
              <a:t> ή το σεξ χωρίς προφυλάξεις, σε κάνουν επίσης πιο πιθανό να μολυνθείς με ηπατίτιδα Β. Μέσα στις φυλακές, οι άνθρωποι μπορεί να μοιράζονται βελόνες για χρήση ναρκωτικών ή τατουάζ ή να κάνουν σεξ χωρίς προφυλάξεις, γεγονός που αυξάνει περαιτέρω την εξάπλωση της ηπατίτιδας Β. Μελέτες δείχνουν ότι η επίμονη λοίμωξη από ηπατίτιδα Β είναι έως και δέκα φορές υψηλότερη στις φυλακές από ό,τι στη γενική κοινότητα. Περιστατικά στις φυλακές μπορούν επίσης να εκθέσουν τα άτομα που ζουν στη φυλακή και το προσωπικό της φυλακής σε λοίμωξη από ηπατίτιδα Β, όπως η επαφή με κόπρανα μολυσμένων ατόμων ή οι καυγάδες όταν μπορεί να υπάρξει επαφή με αίμα ή σάλιο μολυσμένου ατόμου (π.χ. μέσω δαγκώματος).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εξαιρετικά αποτελεσματικός κατά της ηπατίτιδας Β και προσφέρει 98 - 100% προστασία από τη μόλυνση. Το πρόγραμμα εμβολιασμού απαιτεί συνήθως τρεις δόσεις προκειμένου να ολοκληρωθεί.</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κατά της ηπατίτιδας Β είναι ένα πολύ ασφαλές εμβόλιο. Οι συνήθεις παρενέργειες περιλαμβάνουν πόνο, ερυθρότητα και πρήξιμο του βραχίονα όπου έγινε η ένεση, πονοκεφάλους ή πυρετό. Οι σοβαρές παρενέργειες, όπως η αναφυλαξία, είναι εξαιρετικά σπάνιες, περίπου 1 στο 1 εκατομμύριο.</a:t>
            </a:r>
            <a:endParaRPr sz="1000" dirty="0"/>
          </a:p>
        </p:txBody>
      </p:sp>
      <p:sp>
        <p:nvSpPr>
          <p:cNvPr id="459" name="Google Shape;459;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900" b="0" i="1" u="none" strike="noStrike" cap="none" dirty="0">
                <a:solidFill>
                  <a:srgbClr val="000000"/>
                </a:solidFill>
                <a:latin typeface="Arial"/>
                <a:ea typeface="Arial"/>
                <a:cs typeface="Arial"/>
                <a:sym typeface="Arial"/>
              </a:rPr>
              <a:t>Όλα τα προγράμματα εμβολιασμού για την ηπατίτιδα Β απαιτούν τρεις δόσεις και μπορεί να είναι τυπικά ή επιταχυνόμενα. Λόγω της μεγάλης εναλλαγής του πληθυσμού των φυλακών, στις φυλακές χρησιμοποιείται συχνά το επιταχυνόμενο πρόγραμμα, στο οποίο οι αναμνηστικές δόσεις του εμβολίου χορηγούνται σε μικρότερα χρονικά διαστήματα. Είναι πιο αποτελεσματικό, καθώς σημαίνει ότι οι άνθρωποι έχουν περισσότερες πιθανότητες να ολοκληρώσουν το πλήρες πρόγραμμα εμβολιασμού τους πριν από την έξοδο από τη φυλακή και να προστατευθούν από την ηπατίτιδα Β.</a:t>
            </a:r>
            <a:endParaRPr sz="900" b="0" i="1" u="none" strike="noStrike" cap="none" dirty="0">
              <a:solidFill>
                <a:srgbClr val="000000"/>
              </a:solidFill>
              <a:latin typeface="Arial"/>
              <a:ea typeface="Arial"/>
              <a:cs typeface="Arial"/>
              <a:sym typeface="Arial"/>
            </a:endParaRPr>
          </a:p>
        </p:txBody>
      </p:sp>
      <p:sp>
        <p:nvSpPr>
          <p:cNvPr id="460" name="Google Shape;460;p39"/>
          <p:cNvSpPr/>
          <p:nvPr/>
        </p:nvSpPr>
        <p:spPr>
          <a:xfrm>
            <a:off x="1355350" y="37311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l-GR" sz="1300" b="1" i="0" u="none" strike="noStrike" cap="none" dirty="0">
                <a:solidFill>
                  <a:srgbClr val="000000"/>
                </a:solidFill>
                <a:latin typeface="Arial"/>
                <a:ea typeface="Arial"/>
                <a:cs typeface="Arial"/>
                <a:sym typeface="Arial"/>
              </a:rPr>
              <a:t>Το γνωρίζατε;</a:t>
            </a:r>
            <a:endParaRPr sz="1300" b="1" i="0" u="none" strike="noStrike" cap="none" dirty="0">
              <a:solidFill>
                <a:srgbClr val="000000"/>
              </a:solidFill>
              <a:latin typeface="Arial"/>
              <a:ea typeface="Arial"/>
              <a:cs typeface="Arial"/>
              <a:sym typeface="Arial"/>
            </a:endParaRPr>
          </a:p>
        </p:txBody>
      </p:sp>
      <p:sp>
        <p:nvSpPr>
          <p:cNvPr id="461" name="Google Shape;461;p39"/>
          <p:cNvSpPr txBox="1">
            <a:spLocks noGrp="1"/>
          </p:cNvSpPr>
          <p:nvPr>
            <p:ph type="title"/>
          </p:nvPr>
        </p:nvSpPr>
        <p:spPr>
          <a:xfrm>
            <a:off x="311700" y="385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3. Ηπατίτιδα Β</a:t>
            </a:r>
            <a:endParaRPr b="1" dirty="0"/>
          </a:p>
        </p:txBody>
      </p:sp>
      <p:sp>
        <p:nvSpPr>
          <p:cNvPr id="462" name="Google Shape;462;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p:nvPr/>
        </p:nvSpPr>
        <p:spPr>
          <a:xfrm>
            <a:off x="433350" y="712575"/>
            <a:ext cx="8277300" cy="29854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400" b="0" i="0" u="none" strike="noStrike" cap="none" dirty="0">
                <a:solidFill>
                  <a:srgbClr val="000000"/>
                </a:solidFill>
                <a:latin typeface="Arial"/>
                <a:ea typeface="Arial"/>
                <a:cs typeface="Arial"/>
                <a:sym typeface="Arial"/>
              </a:rPr>
              <a:t>Παρακαλούμε βρείτε το συνημμένο </a:t>
            </a:r>
            <a:r>
              <a:rPr lang="el-GR" sz="1400" b="0" i="0" u="none" strike="noStrike" cap="none" dirty="0" err="1">
                <a:solidFill>
                  <a:srgbClr val="000000"/>
                </a:solidFill>
                <a:latin typeface="Arial"/>
                <a:ea typeface="Arial"/>
                <a:cs typeface="Arial"/>
                <a:sym typeface="Arial"/>
              </a:rPr>
              <a:t>DL6.1</a:t>
            </a:r>
            <a:r>
              <a:rPr lang="el-GR" sz="1400" b="0" i="0" u="none" strike="noStrike" cap="none" dirty="0">
                <a:solidFill>
                  <a:srgbClr val="000000"/>
                </a:solidFill>
                <a:latin typeface="Arial"/>
                <a:ea typeface="Arial"/>
                <a:cs typeface="Arial"/>
                <a:sym typeface="Arial"/>
              </a:rPr>
              <a:t>: Μαθήματα ηλεκτρονικής μάθησης στο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σχετικά με τον εμβολιασμό στις φυλακές που απευθύνονται στο προσωπικό των φυλακών (υγειονομικό και σωφρονιστικό προσωπικό), του έργου </a:t>
            </a:r>
            <a:r>
              <a:rPr lang="el-GR" sz="1400" b="0" i="0" u="none" strike="noStrike" cap="none" dirty="0" err="1">
                <a:solidFill>
                  <a:srgbClr val="000000"/>
                </a:solidFill>
                <a:latin typeface="Arial"/>
                <a:ea typeface="Arial"/>
                <a:cs typeface="Arial"/>
                <a:sym typeface="Arial"/>
              </a:rPr>
              <a:t>RISE-Vac</a:t>
            </a:r>
            <a:r>
              <a:rPr lang="el-GR" sz="1400" b="0" i="0" u="none" strike="noStrike" cap="none" dirty="0">
                <a:solidFill>
                  <a:srgbClr val="000000"/>
                </a:solidFill>
                <a:latin typeface="Arial"/>
                <a:ea typeface="Arial"/>
                <a:cs typeface="Arial"/>
                <a:sym typeface="Arial"/>
              </a:rPr>
              <a:t>, που θα πρέπει να ολοκληρωθεί μέχρι τον </a:t>
            </a:r>
            <a:r>
              <a:rPr lang="el-GR" sz="1400" b="0" i="0" u="none" strike="noStrike" cap="none" dirty="0" err="1">
                <a:solidFill>
                  <a:srgbClr val="000000"/>
                </a:solidFill>
                <a:latin typeface="Arial"/>
                <a:ea typeface="Arial"/>
                <a:cs typeface="Arial"/>
                <a:sym typeface="Arial"/>
              </a:rPr>
              <a:t>24ο</a:t>
            </a:r>
            <a:r>
              <a:rPr lang="el-GR" sz="1400" b="0" i="0" u="none" strike="noStrike" cap="none" dirty="0">
                <a:solidFill>
                  <a:srgbClr val="000000"/>
                </a:solidFill>
                <a:latin typeface="Arial"/>
                <a:ea typeface="Arial"/>
                <a:cs typeface="Arial"/>
                <a:sym typeface="Arial"/>
              </a:rPr>
              <a:t> μήνα του έργου (30/04/2023). Το παρόν έγγραφο περιέχει το περιεχόμενο του μαθήματος e-</a:t>
            </a:r>
            <a:r>
              <a:rPr lang="el-GR" sz="1400" b="0" i="0" u="none" strike="noStrike" cap="none" dirty="0" err="1">
                <a:solidFill>
                  <a:srgbClr val="000000"/>
                </a:solidFill>
                <a:latin typeface="Arial"/>
                <a:ea typeface="Arial"/>
                <a:cs typeface="Arial"/>
                <a:sym typeface="Arial"/>
              </a:rPr>
              <a:t>learning</a:t>
            </a:r>
            <a:r>
              <a:rPr lang="el-GR" sz="1400" b="0" i="0" u="none" strike="noStrike" cap="none" dirty="0">
                <a:solidFill>
                  <a:srgbClr val="000000"/>
                </a:solidFill>
                <a:latin typeface="Arial"/>
                <a:ea typeface="Arial"/>
                <a:cs typeface="Arial"/>
                <a:sym typeface="Arial"/>
              </a:rPr>
              <a:t> για τον εμβολιασμό στις φυλακές με στόχο το προσωπικό των φυλακών (υγειονομικό και σωφρονιστικό), το οποίο αναρτάται στο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όπως εγκρίθηκε από τη συμβουλευτική επιτροπή του </a:t>
            </a:r>
            <a:r>
              <a:rPr lang="el-GR" sz="1400" b="0" i="0" u="none" strike="noStrike" cap="none" dirty="0" err="1">
                <a:solidFill>
                  <a:srgbClr val="000000"/>
                </a:solidFill>
                <a:latin typeface="Arial"/>
                <a:ea typeface="Arial"/>
                <a:cs typeface="Arial"/>
                <a:sym typeface="Arial"/>
              </a:rPr>
              <a:t>WP6</a:t>
            </a:r>
            <a:r>
              <a:rPr lang="el-GR" sz="1400" b="0" i="0" u="none" strike="noStrike" cap="none" dirty="0">
                <a:solidFill>
                  <a:srgbClr val="000000"/>
                </a:solidFill>
                <a:latin typeface="Arial"/>
                <a:ea typeface="Arial"/>
                <a:cs typeface="Arial"/>
                <a:sym typeface="Arial"/>
              </a:rPr>
              <a:t> και τους εταίρους. Η αναμενόμενη ημερομηνία κατά την οποία το μάθημα θα είναι διαθέσιμο στο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είναι η 19/06/2023. Το περιεχόμενο θα παραμείνει αμετάβλητο, αν και οι εικόνες ενδέχεται να αλλάξουν σε αυτό το διάστημα και θα αναρτηθεί το περιεχόμενο σε βίντεο. Το μεγαλύτερο μέρος της μορφοποίησης του μαθήματος θα αλλάξει όταν το μάθημα θα μεταφορτωθεί στο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σύμφωνα με τη μορφοποίηση του ιστότοπου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Το μάθημα, όπως όλα τα μαθήματα του </a:t>
            </a:r>
            <a:r>
              <a:rPr lang="el-GR" sz="1400" b="0" i="0" u="none" strike="noStrike" cap="none" dirty="0" err="1">
                <a:solidFill>
                  <a:srgbClr val="000000"/>
                </a:solidFill>
                <a:latin typeface="Arial"/>
                <a:ea typeface="Arial"/>
                <a:cs typeface="Arial"/>
                <a:sym typeface="Arial"/>
              </a:rPr>
              <a:t>FutureLearn</a:t>
            </a:r>
            <a:r>
              <a:rPr lang="el-GR" sz="1400" b="0" i="0" u="none" strike="noStrike" cap="none" dirty="0">
                <a:solidFill>
                  <a:srgbClr val="000000"/>
                </a:solidFill>
                <a:latin typeface="Arial"/>
                <a:ea typeface="Arial"/>
                <a:cs typeface="Arial"/>
                <a:sym typeface="Arial"/>
              </a:rPr>
              <a:t>, θα παρουσιάζεται σε "άρθρα" για να τα διαβάσουν οι συμμετέχοντες. Τα κουίζ θα είναι </a:t>
            </a:r>
            <a:r>
              <a:rPr lang="el-GR" sz="1400" b="0" i="0" u="none" strike="noStrike" cap="none" dirty="0" err="1">
                <a:solidFill>
                  <a:srgbClr val="000000"/>
                </a:solidFill>
                <a:latin typeface="Arial"/>
                <a:ea typeface="Arial"/>
                <a:cs typeface="Arial"/>
                <a:sym typeface="Arial"/>
              </a:rPr>
              <a:t>διαδραστικά</a:t>
            </a:r>
            <a:r>
              <a:rPr lang="el-GR"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6"/>
        <p:cNvGrpSpPr/>
        <p:nvPr/>
      </p:nvGrpSpPr>
      <p:grpSpPr>
        <a:xfrm>
          <a:off x="0" y="0"/>
          <a:ext cx="0" cy="0"/>
          <a:chOff x="0" y="0"/>
          <a:chExt cx="0" cy="0"/>
        </a:xfrm>
      </p:grpSpPr>
      <p:sp>
        <p:nvSpPr>
          <p:cNvPr id="467" name="Google Shape;467;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sz="1100" dirty="0"/>
              <a:t>Ο ιός των ανθρώπινων θηλωμάτων, γνωστός ως </a:t>
            </a:r>
            <a:r>
              <a:rPr lang="el-GR" sz="1100" dirty="0" err="1"/>
              <a:t>HPV</a:t>
            </a:r>
            <a:r>
              <a:rPr lang="el-GR" sz="1100" dirty="0"/>
              <a:t>, είναι μια σεξουαλικά μεταδιδόμενη λοίμωξη που μπορεί να έχει πολύ σοβαρές επιπλοκές, συμπεριλαμβανομένου του καρκίνου. Επειδή χρειάζεται πολύς χρόνος για να εξελιχθεί σε καρκίνο και συχνά δεν προκαλεί συμπτώματα στο μεταξύ, ο εμβολιασμός είναι καθοριστικός για να διασφαλιστεί ότι οι άνθρωποι προστατεύονται από αυτή τη νόσο. Άλλες προφυλάξεις, όπως η χρήση προστασίας κατά τη διάρκεια του σεξ και ο τακτικός έλεγχος για τον ιό </a:t>
            </a:r>
            <a:r>
              <a:rPr lang="el-GR" sz="1100" dirty="0" err="1"/>
              <a:t>HPV</a:t>
            </a:r>
            <a:r>
              <a:rPr lang="el-GR" sz="1100" dirty="0"/>
              <a:t> μέσω εξετάσεων τραχηλικού επιχρίσματος, είναι επίσης καθοριστικής σημασίας για την πρόληψη της νόσου.</a:t>
            </a:r>
            <a:endParaRPr sz="1000" dirty="0"/>
          </a:p>
        </p:txBody>
      </p:sp>
      <p:sp>
        <p:nvSpPr>
          <p:cNvPr id="468" name="Google Shape;46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4: </a:t>
            </a:r>
            <a:r>
              <a:rPr lang="el-GR" b="1" dirty="0"/>
              <a:t>Ιός ανθρώπινων θηλωμάτων (</a:t>
            </a:r>
            <a:r>
              <a:rPr lang="en" b="1" dirty="0"/>
              <a:t>HPV</a:t>
            </a:r>
            <a:r>
              <a:rPr lang="el-GR" b="1" dirty="0"/>
              <a:t>)</a:t>
            </a:r>
            <a:endParaRPr b="1" dirty="0"/>
          </a:p>
        </p:txBody>
      </p:sp>
      <p:sp>
        <p:nvSpPr>
          <p:cNvPr id="469" name="Google Shape;469;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l-GR" sz="1100" b="1" dirty="0"/>
              <a:t>Η ασθένεια: </a:t>
            </a:r>
            <a:r>
              <a:rPr lang="el-GR" sz="1100" dirty="0"/>
              <a:t>κονδυλώματα των γεννητικών οργάνων ή/και καρκίνος.</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αισθάνεστε; </a:t>
            </a:r>
            <a:r>
              <a:rPr lang="el-GR" sz="1100" dirty="0"/>
              <a:t>Τα άτομα που έχουν μολυνθεί από τον ιό </a:t>
            </a:r>
            <a:r>
              <a:rPr lang="el-GR" sz="1100" dirty="0" err="1"/>
              <a:t>HPV</a:t>
            </a:r>
            <a:r>
              <a:rPr lang="el-GR" sz="1100" dirty="0"/>
              <a:t> μπορεί να έχουν κονδυλώματα στα γεννητικά όργανα ή στο δέρμα, αλλά τα άτομα μπορεί επίσης να μην έχουν κανένα σύμπτωμα, οπότε μπορεί να μην γνωρίζουν ότι έχουν μολυνθεί.</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είναι η σοβαρή ασθένεια; </a:t>
            </a:r>
            <a:r>
              <a:rPr lang="el-GR" sz="1100" dirty="0"/>
              <a:t>Τα άτομα που μολύνονται με ορισμένους τύπους </a:t>
            </a:r>
            <a:r>
              <a:rPr lang="el-GR" sz="1100" dirty="0" err="1"/>
              <a:t>HPV</a:t>
            </a:r>
            <a:r>
              <a:rPr lang="el-GR" sz="1100" dirty="0"/>
              <a:t> για μεγάλο χρονικό διάστημα χωρίς θεραπεία μπορεί να αναπτύξουν καρκίνο του τραχήλου της μήτρας, καρκίνο του πέους, καρκίνο της κεφαλής και του τραχήλου και καρκίνο του πρωκτού. Περίπου το 99% όλων των καρκίνων του τραχήλου της μήτρας προκαλείται από τον ιό </a:t>
            </a:r>
            <a:r>
              <a:rPr lang="el-GR" sz="1100" dirty="0" err="1"/>
              <a:t>HPV</a:t>
            </a:r>
            <a:r>
              <a:rPr lang="el-GR" sz="1100" dirty="0"/>
              <a:t>.</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εξαπλώνεται; </a:t>
            </a:r>
            <a:r>
              <a:rPr lang="el-GR" sz="1100" dirty="0"/>
              <a:t>Ο </a:t>
            </a:r>
            <a:r>
              <a:rPr lang="el-GR" sz="1100" dirty="0" err="1"/>
              <a:t>HPV</a:t>
            </a:r>
            <a:r>
              <a:rPr lang="el-GR" sz="1100" dirty="0"/>
              <a:t> είναι απίστευτα κοινός - οι περισσότεροι άνθρωποι σε </a:t>
            </a:r>
            <a:r>
              <a:rPr lang="el-GR" sz="1100" dirty="0" err="1"/>
              <a:t>ανεμβολίαστους</a:t>
            </a:r>
            <a:r>
              <a:rPr lang="el-GR" sz="1100" dirty="0"/>
              <a:t> πληθυσμούς θα κολλήσουν κάποιο τύπο </a:t>
            </a:r>
            <a:r>
              <a:rPr lang="el-GR" sz="1100" dirty="0" err="1"/>
              <a:t>HPV</a:t>
            </a:r>
            <a:r>
              <a:rPr lang="el-GR" sz="1100" dirty="0"/>
              <a:t> στη ζωή τους. Εξαπλώνεται μέσω της επαφής δέρμα με δέρμα στην περιοχή των γεννητικών οργάνων, συμπεριλαμβανομένου του διεισδυτικού και στοματικού σεξ.</a:t>
            </a:r>
            <a:endParaRPr sz="1000" dirty="0"/>
          </a:p>
        </p:txBody>
      </p:sp>
      <p:pic>
        <p:nvPicPr>
          <p:cNvPr id="475" name="Google Shape;475;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4: </a:t>
            </a:r>
            <a:r>
              <a:rPr lang="el-GR" b="1" dirty="0"/>
              <a:t>Ιός ανθρώπινων θηλωμάτων (</a:t>
            </a:r>
            <a:r>
              <a:rPr lang="en" b="1" dirty="0"/>
              <a:t>HPV</a:t>
            </a:r>
            <a:r>
              <a:rPr lang="el-GR" b="1" dirty="0"/>
              <a:t>)</a:t>
            </a:r>
            <a:endParaRPr b="1" dirty="0"/>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2"/>
        <p:cNvGrpSpPr/>
        <p:nvPr/>
      </p:nvGrpSpPr>
      <p:grpSpPr>
        <a:xfrm>
          <a:off x="0" y="0"/>
          <a:ext cx="0" cy="0"/>
          <a:chOff x="0" y="0"/>
          <a:chExt cx="0" cy="0"/>
        </a:xfrm>
      </p:grpSpPr>
      <p:sp>
        <p:nvSpPr>
          <p:cNvPr id="483" name="Google Shape;48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4: </a:t>
            </a:r>
            <a:r>
              <a:rPr lang="el-GR" b="1" dirty="0"/>
              <a:t>Ιός ανθρώπινων θηλωμάτων (</a:t>
            </a:r>
            <a:r>
              <a:rPr lang="en-GB" b="1" dirty="0"/>
              <a:t>HPV)</a:t>
            </a:r>
            <a:endParaRPr b="1" dirty="0"/>
          </a:p>
        </p:txBody>
      </p:sp>
      <p:sp>
        <p:nvSpPr>
          <p:cNvPr id="484" name="Google Shape;484;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Τα άτομα που έχουν αδύναμο ανοσοποιητικό σύστημα ή είναι θετικά στον ιό </a:t>
            </a:r>
            <a:r>
              <a:rPr lang="el-GR" sz="1100" dirty="0" err="1"/>
              <a:t>HIV</a:t>
            </a:r>
            <a:r>
              <a:rPr lang="el-GR" sz="1100" dirty="0"/>
              <a:t> διατρέχουν υψηλότερο κίνδυνο μόλυνσης από τον ιό </a:t>
            </a:r>
            <a:r>
              <a:rPr lang="el-GR" sz="1100" dirty="0" err="1"/>
              <a:t>HPV</a:t>
            </a:r>
            <a:r>
              <a:rPr lang="el-GR" sz="1100" dirty="0"/>
              <a:t>, καθώς και άτομα με συμπεριφορές υψηλού κινδύνου, όπως η ύπαρξη πολλαπλών σεξουαλικών συντρόφων.</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Προηγούμενες μελέτες έχουν διαπιστώσει ότι τα ποσοστά καρκίνου του τραχήλου της μήτρας είναι περίπου 100 φορές υψηλότερα στις φυλακές από ό,τι στη γενική κοινότητα. Οι παράγοντες κινδύνου για τη λοίμωξη από τον ιό </a:t>
            </a:r>
            <a:r>
              <a:rPr lang="el-GR" sz="1100" dirty="0" err="1"/>
              <a:t>HPV</a:t>
            </a:r>
            <a:r>
              <a:rPr lang="el-GR" sz="1100" dirty="0"/>
              <a:t> συμπίπτουν με τους παράγοντες κινδύνου για τη φυλάκιση (συμπεριφορές υψηλού κινδύνου, όπως η ύπαρξη πολλαπλών σεξουαλικών συντρόφων, η </a:t>
            </a:r>
            <a:r>
              <a:rPr lang="el-GR" sz="1100" dirty="0" err="1"/>
              <a:t>οροθετικότητα</a:t>
            </a:r>
            <a:r>
              <a:rPr lang="el-GR" sz="1100" dirty="0"/>
              <a:t>, το κάπνισμα). Επιπλέον, τα εθνικά προγράμματα </a:t>
            </a:r>
            <a:r>
              <a:rPr lang="el-GR" sz="1100" dirty="0" err="1"/>
              <a:t>προσυμπτωματικού</a:t>
            </a:r>
            <a:r>
              <a:rPr lang="el-GR" sz="1100" dirty="0"/>
              <a:t> ελέγχου </a:t>
            </a:r>
            <a:r>
              <a:rPr lang="el-GR" sz="1100" dirty="0" err="1"/>
              <a:t>HPV</a:t>
            </a:r>
            <a:r>
              <a:rPr lang="el-GR" sz="1100" dirty="0"/>
              <a:t>, τα οποία μπορούν να ανιχνεύσουν τον </a:t>
            </a:r>
            <a:r>
              <a:rPr lang="el-GR" sz="1100" dirty="0" err="1"/>
              <a:t>HPV</a:t>
            </a:r>
            <a:r>
              <a:rPr lang="el-GR" sz="1100" dirty="0"/>
              <a:t> προτού προκαλέσει καρκίνο, συχνά δεν είναι διαθέσιμα στις γυναίκες που ζουν στη φυλακή.</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Ο εμβολιασμός είναι κατά 99% αποτελεσματικός στην πρόληψη του καρκίνου του τραχήλου της μήτρας και των κυτταρικών αλλαγών που θα μπορούσαν να οδηγήσουν σε καρκίνο, καθώς και των κονδυλωμάτων των γεννητικών οργάνων. Το πρόγραμμα του εμβολίου μπορεί να απαιτεί από μία έως τρεις δόσεις, ανάλογα με τη χώρα σας.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a:t>
            </a:r>
            <a:r>
              <a:rPr lang="el-GR" sz="1100" dirty="0" err="1"/>
              <a:t>HPV</a:t>
            </a:r>
            <a:r>
              <a:rPr lang="el-GR" sz="1100" dirty="0"/>
              <a:t> είναι ένα πολύ ασφαλές εμβόλιο. Οι συνήθεις παρενέργειες περιλαμβάνουν πόνο στο σημείο που εισήλθε η βελόνα, ελαφρώς αυξημένη θερμοκρασία και πονοκέφαλο. Οι σοβαρές παρενέργειες περιλαμβάνουν κνίδωση και δυσκολία στην αναπνοή και είναι σπάνιες (περίπου 1 στις 10.000).</a:t>
            </a:r>
            <a:endParaRPr sz="1000" dirty="0"/>
          </a:p>
        </p:txBody>
      </p:sp>
      <p:sp>
        <p:nvSpPr>
          <p:cNvPr id="485" name="Google Shape;485;p42"/>
          <p:cNvSpPr/>
          <p:nvPr/>
        </p:nvSpPr>
        <p:spPr>
          <a:xfrm>
            <a:off x="1284853" y="4361075"/>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Υπάρχουν πάνω από 100 διαφορετικά στελέχη του ιού </a:t>
            </a:r>
            <a:r>
              <a:rPr lang="el-GR" sz="1000" b="0" i="1" u="none" strike="noStrike" cap="none" dirty="0" err="1">
                <a:solidFill>
                  <a:srgbClr val="000000"/>
                </a:solidFill>
                <a:latin typeface="Arial"/>
                <a:ea typeface="Arial"/>
                <a:cs typeface="Arial"/>
                <a:sym typeface="Arial"/>
              </a:rPr>
              <a:t>HPV</a:t>
            </a:r>
            <a:r>
              <a:rPr lang="el-GR" sz="1000" b="0" i="1" u="none" strike="noStrike" cap="none" dirty="0">
                <a:solidFill>
                  <a:srgbClr val="000000"/>
                </a:solidFill>
                <a:latin typeface="Arial"/>
                <a:ea typeface="Arial"/>
                <a:cs typeface="Arial"/>
                <a:sym typeface="Arial"/>
              </a:rPr>
              <a:t>. Ορισμένοι από αυτούς προκαλούν κονδυλώματα στα γεννητικά όργανα, άλλοι δερματικά κονδυλώματα και άλλοι συνδέονται με καρκίνο. Ορισμένοι δεν προκαλούν καμία ασθένεια.</a:t>
            </a:r>
            <a:endParaRPr sz="1000" b="0" i="1" u="none" strike="noStrike" cap="none" dirty="0">
              <a:solidFill>
                <a:srgbClr val="000000"/>
              </a:solidFill>
              <a:latin typeface="Arial"/>
              <a:ea typeface="Arial"/>
              <a:cs typeface="Arial"/>
              <a:sym typeface="Arial"/>
            </a:endParaRPr>
          </a:p>
        </p:txBody>
      </p:sp>
      <p:sp>
        <p:nvSpPr>
          <p:cNvPr id="486" name="Google Shape;486;p42"/>
          <p:cNvSpPr/>
          <p:nvPr/>
        </p:nvSpPr>
        <p:spPr>
          <a:xfrm>
            <a:off x="1284853" y="4002638"/>
            <a:ext cx="1479300" cy="358437"/>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487" name="Google Shape;487;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5. Γρίπη</a:t>
            </a:r>
            <a:endParaRPr b="1" dirty="0"/>
          </a:p>
        </p:txBody>
      </p:sp>
      <p:sp>
        <p:nvSpPr>
          <p:cNvPr id="493" name="Google Shape;493;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l-GR" sz="1100" dirty="0"/>
              <a:t>Η γρίπη, που συνήθως αναφέρεται ως γρίπη, είναι μια ασθένεια που συνήθως είναι πιο διαδεδομένη το χειμώνα. Μπορεί να κυμαίνεται από ήπια συμπτώματα γρίπης, όπως βήχας, πονοκέφαλοι και ρίγη, έως θανατηφόρα πνευμονία, ανάλογα με το άτομο που νοσεί. Πρόκειται για μια πολύ σημαντική ασθένεια που επιβαρύνει τα εθνικά συστήματα υγείας παγκοσμίως κατά τους χειμερινούς μήνες. Ως εκ τούτου, είναι πολύ σημαντικό να διασφαλιστούν υψηλά ποσοστά εμβολιασμού σε όσους είναι πιο ευάλωτοι σε σοβαρά συμπτώματα γρίπης, προκειμένου να προστατευτούν. </a:t>
            </a:r>
          </a:p>
          <a:p>
            <a:pPr marL="0" lvl="0" indent="0" algn="l" rtl="0">
              <a:lnSpc>
                <a:spcPct val="115000"/>
              </a:lnSpc>
              <a:spcBef>
                <a:spcPts val="0"/>
              </a:spcBef>
              <a:spcAft>
                <a:spcPts val="0"/>
              </a:spcAft>
              <a:buSzPts val="1800"/>
              <a:buNone/>
            </a:pPr>
            <a:endParaRPr lang="el-GR" sz="1100" dirty="0"/>
          </a:p>
          <a:p>
            <a:pPr marL="0" lvl="0" indent="0" algn="l" rtl="0">
              <a:lnSpc>
                <a:spcPct val="115000"/>
              </a:lnSpc>
              <a:spcBef>
                <a:spcPts val="0"/>
              </a:spcBef>
              <a:spcAft>
                <a:spcPts val="0"/>
              </a:spcAft>
              <a:buSzPts val="1800"/>
              <a:buNone/>
            </a:pPr>
            <a:r>
              <a:rPr lang="el-GR" sz="1100" dirty="0"/>
              <a:t>Η γρίπη είναι ένας ιός που μεταβάλλεται συνεχώς. Αυτός είναι ο λόγος για τον οποίο πρέπει να κάνουμε διαφορετικό εμβόλιο κάθε χρόνο, καθώς το εμβόλιο αυτό αλλάζει κάθε χρόνο για να προστατεύει από τα στελέχη που προβλέπεται να κυκλοφορήσουν κατά την περίοδο της γρίπης εκείνης της χρονιάς. Οι φυλακές είναι ένα περιβάλλον όπου η γρίπη μπορεί να εξαπλωθεί πολύ εύκολα. Αυτό οφείλεται στο γεγονός ότι οι φυλακές είναι συνήθως πολυσύχναστες χωρίς πολύ εξαερισμό ή καθαρό αέρα. Επίσης, οι άνθρωποι που ζουν σε φυλακές είναι συχνά πιο πιθανό να έχουν σοβαρές επιπλοκές από τη γρίπη λόγω της ηλικίας τους ή των υποκείμενων καταστάσεων υγείας.</a:t>
            </a:r>
            <a:endParaRPr sz="1100" dirty="0"/>
          </a:p>
        </p:txBody>
      </p:sp>
      <p:sp>
        <p:nvSpPr>
          <p:cNvPr id="494" name="Google Shape;494;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5. Γρίπη</a:t>
            </a:r>
            <a:endParaRPr b="1" dirty="0"/>
          </a:p>
        </p:txBody>
      </p:sp>
      <p:sp>
        <p:nvSpPr>
          <p:cNvPr id="500" name="Google Shape;500;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l-GR" sz="1100" b="1" dirty="0"/>
              <a:t>Η ασθένεια: </a:t>
            </a:r>
            <a:r>
              <a:rPr lang="el-GR" sz="1100" dirty="0"/>
              <a:t>Γρίπη</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αισθάνεστε; </a:t>
            </a:r>
            <a:r>
              <a:rPr lang="el-GR" sz="1100" dirty="0"/>
              <a:t>Οι άνθρωποι που έχουν γρίπη μπορεί να έχουν ξαφνικά υψηλό πυρετό, πόνο στο σώμα, να αισθάνονται κουρασμένοι ή εξαντλημένοι, ξηρό βήχα, πονόλαιμο, πονοκέφαλο, δυσκολία στον ύπνο και απώλεια όρεξης, διάρροια ή πόνο στην κοιλιά, αίσθημα αδιαθεσίας και αδιαθεσία.</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Οι άνθρωποι που είναι πολύ άρρωστοι μπορεί να αναπτύξουν πνευμονία και μπορεί να πεθάνουν. Η γρίπη ευθύνεται για 290.000 έως 650.000 θανάτους κάθε χρόνο.</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εξαπλώνεται; </a:t>
            </a:r>
            <a:r>
              <a:rPr lang="el-GR" sz="1100" dirty="0"/>
              <a:t>Η γρίπη μεταδίδεται μέσω της επαφής με το βήχα και το φτέρνισμα ενός μολυσμένου ατόμου. Ο ιός της γρίπης μπορεί να ζήσει σε επιφάνειες και χέρια για 24 ώρες. Τα μολυσμένα άτομα μπορούν να αποφύγουν τη μετάδοσή του πλένοντας τα χέρια τους και καλύπτοντας το στόμα τους με ένα χαρτομάντιλο όταν βήχουν.</a:t>
            </a:r>
            <a:endParaRPr sz="1000" dirty="0"/>
          </a:p>
        </p:txBody>
      </p:sp>
      <p:pic>
        <p:nvPicPr>
          <p:cNvPr id="501" name="Google Shape;501;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2" name="Google Shape;502;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3" name="Google Shape;503;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7"/>
        <p:cNvGrpSpPr/>
        <p:nvPr/>
      </p:nvGrpSpPr>
      <p:grpSpPr>
        <a:xfrm>
          <a:off x="0" y="0"/>
          <a:ext cx="0" cy="0"/>
          <a:chOff x="0" y="0"/>
          <a:chExt cx="0" cy="0"/>
        </a:xfrm>
      </p:grpSpPr>
      <p:sp>
        <p:nvSpPr>
          <p:cNvPr id="508" name="Google Shape;508;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l-GR" sz="1100" b="1" dirty="0"/>
              <a:t>Ποιος κινδυνεύει να νοσήσει;  </a:t>
            </a:r>
            <a:r>
              <a:rPr lang="el-GR" sz="1100" dirty="0"/>
              <a:t>Όλοι κινδυνεύουν να κολλήσουν γρίπη, αλλά ορισμένοι άνθρωποι κινδυνεύουν περισσότερο από σοβαρές επιπλοκές, όπως οι ηλικιωμένοι, τα μικρά παιδιά, τα άτομα με μακροχρόνιες παθήσεις ή αδύναμο ανοσοποιητικό σύστημα.</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στις φυλακές, οι λοιμώξεις που μεταδίδονται μέσω του αέρα, όπως η γρίπη, μπορούν να εξαπλωθούν πολύ γρήγορα στις φυλακές. Όταν τα μέλη του προσωπικού αρρωσταίνουν τους χειμερινούς μήνες από γρίπη, τα μέλη του προσωπικού πρέπει να πάρουν άδεια από την εργασία τους, γεγονός που αυξάνει την πίεση στους υπόλοιπους συναδέλφους για την ασφαλή λειτουργία της φυλακής.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Ποια εμβόλια υπάρχουν κατά της γρίπης; </a:t>
            </a:r>
            <a:r>
              <a:rPr lang="el-GR" sz="1100" dirty="0"/>
              <a:t>Το εμβόλιο κατά της γρίπης αλλάζει κάθε χρόνο. Υπάρχουν διαθέσιμοι διάφοροι τύποι εμβολίων κατά της γρίπης. Το ποιο εμβόλιο χορηγείται εξαρτάται από την ηλικία και τις τρέχουσες συστάσεις. Μπορεί να χορηγηθεί ως ένεση ή, σπανιότερα, ως σπρέι στη μύτη.</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αποτελεσματικό είναι το εμβόλιο; </a:t>
            </a:r>
            <a:r>
              <a:rPr lang="el-GR" sz="1100" dirty="0"/>
              <a:t>Η αποτελεσματικότητα του εμβολιασμού διαφέρει κάθε χρόνο ανάλογα με τα στελέχη της γρίπης που κυκλοφορούν, αλλά γενικά είναι περίπου 50%. Απαιτείται μία δόση εμβολίου κατά της γρίπης σε ετήσια βάση.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Πόσο ασφαλές είναι το εμβόλιο; </a:t>
            </a:r>
            <a:r>
              <a:rPr lang="el-GR" sz="1100" dirty="0"/>
              <a:t>Το εμβόλιο της γρίπης είναι ένα πολύ ασφαλές εμβόλιο. Οι συνήθεις παρενέργειες περιλαμβάνουν πόνο στο σημείο που εισήλθε η βελόνα, ελαφρώς αυξημένη θερμοκρασία και μυϊκούς πόνους.</a:t>
            </a:r>
            <a:endParaRPr sz="1000" dirty="0"/>
          </a:p>
        </p:txBody>
      </p:sp>
      <p:sp>
        <p:nvSpPr>
          <p:cNvPr id="509" name="Google Shape;509;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l-GR" sz="1000" b="0" i="1" u="none" strike="noStrike" cap="none" dirty="0">
                <a:solidFill>
                  <a:srgbClr val="444746"/>
                </a:solidFill>
                <a:latin typeface="Roboto"/>
                <a:ea typeface="Roboto"/>
                <a:cs typeface="Roboto"/>
                <a:sym typeface="Roboto"/>
              </a:rPr>
              <a:t>Ο Παγκόσμιος Οργανισμός Υγείας (ΠΟΥ) διατυπώνει κάθε χρόνο συστάσεις για τα στελέχη που πρέπει να περιλαμβάνονται στο εμβόλιο κατά της γρίπης με βάση τις συμβουλές μιας διεθνούς ομάδας εμπειρογνωμόνων που αναλύουν συνεχώς τη δραστηριότητα της γρίπης και παρακολουθούν τις διάφορες χειμερινές περιόδους γρίπης σε όλο τον κόσμο.</a:t>
            </a:r>
            <a:endParaRPr sz="1000" b="0" i="1" u="none" strike="noStrike" cap="none" dirty="0">
              <a:solidFill>
                <a:srgbClr val="444746"/>
              </a:solidFill>
              <a:latin typeface="Roboto"/>
              <a:ea typeface="Roboto"/>
              <a:cs typeface="Roboto"/>
              <a:sym typeface="Roboto"/>
            </a:endParaRPr>
          </a:p>
        </p:txBody>
      </p:sp>
      <p:sp>
        <p:nvSpPr>
          <p:cNvPr id="510" name="Google Shape;510;p45"/>
          <p:cNvSpPr/>
          <p:nvPr/>
        </p:nvSpPr>
        <p:spPr>
          <a:xfrm>
            <a:off x="1335850" y="3884517"/>
            <a:ext cx="1479300" cy="367815"/>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l-GR" sz="1300" b="1" i="0" u="none" strike="noStrike" cap="none" dirty="0">
                <a:solidFill>
                  <a:srgbClr val="000000"/>
                </a:solidFill>
                <a:latin typeface="Arial"/>
                <a:ea typeface="Arial"/>
                <a:cs typeface="Arial"/>
                <a:sym typeface="Arial"/>
              </a:rPr>
              <a:t>Το γνωρίζατε;</a:t>
            </a:r>
            <a:endParaRPr sz="1300" b="1" i="0" u="none" strike="noStrike" cap="none" dirty="0">
              <a:solidFill>
                <a:srgbClr val="000000"/>
              </a:solidFill>
              <a:latin typeface="Arial"/>
              <a:ea typeface="Arial"/>
              <a:cs typeface="Arial"/>
              <a:sym typeface="Arial"/>
            </a:endParaRPr>
          </a:p>
        </p:txBody>
      </p:sp>
      <p:sp>
        <p:nvSpPr>
          <p:cNvPr id="511" name="Google Shape;5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5. Γρίπη</a:t>
            </a:r>
            <a:endParaRPr b="1" dirty="0"/>
          </a:p>
        </p:txBody>
      </p:sp>
      <p:sp>
        <p:nvSpPr>
          <p:cNvPr id="512" name="Google Shape;512;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6"/>
        <p:cNvGrpSpPr/>
        <p:nvPr/>
      </p:nvGrpSpPr>
      <p:grpSpPr>
        <a:xfrm>
          <a:off x="0" y="0"/>
          <a:ext cx="0" cy="0"/>
          <a:chOff x="0" y="0"/>
          <a:chExt cx="0" cy="0"/>
        </a:xfrm>
      </p:grpSpPr>
      <p:sp>
        <p:nvSpPr>
          <p:cNvPr id="517" name="Google Shape;517;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sz="1100" dirty="0"/>
              <a:t>Το COVID-19 είναι μια ασθένεια που εμφανίστηκε για πρώτη φορά το 2019. Συνέχισε να εξαπλώνεται σε όλο τον κόσμο και να προκαλεί μια παγκόσμια πανδημία, η οποία έφερε πολλές χώρες σε αδιέξοδο, καθώς οι άνθρωποι έπρεπε να μείνουν στα σπίτια τους και να απομακρυνθούν κοινωνικά από τους άλλους. Εμβόλια τα οποία είναι πολύ αποτελεσματικά κατά των σοβαρών μορφών της νόσου αναπτύχθηκαν γρήγορα από επιστήμονες παντού και επέτρεψαν στον κόσμο να "επιστρέψει στην κανονικότητα" ως επί το </a:t>
            </a:r>
            <a:r>
              <a:rPr lang="el-GR" sz="1100" dirty="0" err="1"/>
              <a:t>πλείστον</a:t>
            </a:r>
            <a:r>
              <a:rPr lang="el-GR" sz="1100" dirty="0"/>
              <a:t>.</a:t>
            </a:r>
            <a:endParaRPr lang="es-ES" sz="1100" dirty="0"/>
          </a:p>
          <a:p>
            <a:pPr marL="0" lvl="0" indent="0" algn="l" rtl="0">
              <a:lnSpc>
                <a:spcPct val="115000"/>
              </a:lnSpc>
              <a:spcBef>
                <a:spcPts val="0"/>
              </a:spcBef>
              <a:spcAft>
                <a:spcPts val="0"/>
              </a:spcAft>
              <a:buSzPts val="1800"/>
              <a:buNone/>
            </a:pPr>
            <a:endParaRPr lang="es-ES" sz="1100" dirty="0"/>
          </a:p>
          <a:p>
            <a:pPr marL="0" lvl="0" indent="0" algn="l" rtl="0">
              <a:lnSpc>
                <a:spcPct val="115000"/>
              </a:lnSpc>
              <a:spcBef>
                <a:spcPts val="0"/>
              </a:spcBef>
              <a:spcAft>
                <a:spcPts val="0"/>
              </a:spcAft>
              <a:buSzPts val="1800"/>
              <a:buNone/>
            </a:pPr>
            <a:r>
              <a:rPr lang="el-GR" sz="1100" dirty="0"/>
              <a:t>Το COVID-19 μπορεί να εξαπλωθεί πολύ εύκολα στις φυλακές λόγω των συνθηκών συνωστισμού και του κακού εξαερισμού. Ως εκ τούτου, είναι σημαντικό να διατηρείται υψηλό επίπεδο προστασίας στις φυλακές.</a:t>
            </a:r>
            <a:endParaRPr sz="1100" dirty="0"/>
          </a:p>
        </p:txBody>
      </p:sp>
      <p:sp>
        <p:nvSpPr>
          <p:cNvPr id="518" name="Google Shape;518;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6. COVID-19</a:t>
            </a:r>
            <a:endParaRPr b="1" dirty="0"/>
          </a:p>
        </p:txBody>
      </p:sp>
      <p:sp>
        <p:nvSpPr>
          <p:cNvPr id="519" name="Google Shape;519;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l-GR" sz="1100" b="1" dirty="0"/>
              <a:t>Η ασθένεια: </a:t>
            </a:r>
            <a:r>
              <a:rPr lang="el-GR" sz="1100" dirty="0"/>
              <a:t>COVID-19</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αισθάνεστε; </a:t>
            </a:r>
            <a:r>
              <a:rPr lang="el-GR" sz="1100" dirty="0"/>
              <a:t>Τα άτομα που πάσχουν από COVID-19 μπορεί να έχουν υψηλό πυρετό, βήχα, πονόλαιμο και πονοκέφαλο, να αισθάνονται κουρασμένα, να έχουν πόνους στο σώμα τους ή να χάνουν την αίσθηση της γεύσης ή της όσφρησης.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είναι η σοβαρή νόσος; </a:t>
            </a:r>
            <a:r>
              <a:rPr lang="el-GR" sz="1100" dirty="0"/>
              <a:t>Τα άτομα που νοσούν πολύ από το COVID-19 μπορεί να έχουν δυσκολία στην αναπνοή, δύσπνοια, πόνο στο στήθος, απώλεια λόγου ή κινητικότητας ή να βρίσκονται σε σύγχυση. Σε αυτές τις περιπτώσεις, οι άνθρωποι μπορεί να πεθάνουν από το COVID-19. Μια μακροχρόνια επιπλοκή του COVID-19 είναι το μακροχρόνιο COVID, το οποίο περιλαμβάνει συμπτώματα όπως δύσπνοια, "εγκεφαλική ομίχλη" και κόπωση. </a:t>
            </a:r>
          </a:p>
          <a:p>
            <a:pPr marL="0" lvl="0" indent="0" algn="l" rtl="0">
              <a:lnSpc>
                <a:spcPct val="115000"/>
              </a:lnSpc>
              <a:spcBef>
                <a:spcPts val="0"/>
              </a:spcBef>
              <a:spcAft>
                <a:spcPts val="0"/>
              </a:spcAft>
              <a:buSzPts val="1800"/>
              <a:buNone/>
            </a:pPr>
            <a:endParaRPr lang="el-GR" sz="1100" b="1" dirty="0"/>
          </a:p>
          <a:p>
            <a:pPr marL="0" lvl="0" indent="0" algn="l" rtl="0">
              <a:lnSpc>
                <a:spcPct val="115000"/>
              </a:lnSpc>
              <a:spcBef>
                <a:spcPts val="0"/>
              </a:spcBef>
              <a:spcAft>
                <a:spcPts val="0"/>
              </a:spcAft>
              <a:buSzPts val="1800"/>
              <a:buNone/>
            </a:pPr>
            <a:r>
              <a:rPr lang="el-GR" sz="1100" b="1" dirty="0"/>
              <a:t>Πώς εξαπλώνεται; </a:t>
            </a:r>
            <a:r>
              <a:rPr lang="el-GR" sz="1100" dirty="0"/>
              <a:t>Το COVID-19 μπορεί να μεταδοθεί μέσω της επαφής με τον βήχα ή το φτέρνισμα μολυσμένων ατόμων και από την παραμονή σε κλειστούς χώρους με ένα μολυσμένο άτομο για μεγάλο χρονικό διάστημα.</a:t>
            </a:r>
            <a:endParaRPr sz="1000" dirty="0"/>
          </a:p>
        </p:txBody>
      </p:sp>
      <p:pic>
        <p:nvPicPr>
          <p:cNvPr id="525" name="Google Shape;525;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6" name="Google Shape;526;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7" name="Google Shape;5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6. COVID-19</a:t>
            </a:r>
            <a:endParaRPr b="1" dirty="0"/>
          </a:p>
        </p:txBody>
      </p:sp>
      <p:sp>
        <p:nvSpPr>
          <p:cNvPr id="528" name="Google Shape;528;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2"/>
        <p:cNvGrpSpPr/>
        <p:nvPr/>
      </p:nvGrpSpPr>
      <p:grpSpPr>
        <a:xfrm>
          <a:off x="0" y="0"/>
          <a:ext cx="0" cy="0"/>
          <a:chOff x="0" y="0"/>
          <a:chExt cx="0" cy="0"/>
        </a:xfrm>
      </p:grpSpPr>
      <p:sp>
        <p:nvSpPr>
          <p:cNvPr id="533" name="Google Shape;533;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Clr>
                <a:schemeClr val="dk1"/>
              </a:buClr>
              <a:buSzPts val="1100"/>
              <a:buFont typeface="Arial"/>
              <a:buNone/>
            </a:pPr>
            <a:r>
              <a:rPr lang="el-GR" sz="1100" b="1" dirty="0"/>
              <a:t>Ποιος κινδυνεύει να νοσήσει; </a:t>
            </a:r>
            <a:r>
              <a:rPr lang="el-GR" sz="1100" dirty="0"/>
              <a:t>Όλοι κινδυνεύουν να προσβληθούν από το COVID-19, αλλά ορισμένοι άνθρωποι διατρέχουν μεγαλύτερο κίνδυνο σοβαρών επιπλοκών, όπως οι ηλικιωμένοι, τα άτομα με εξασθενημένο ανοσοποιητικό σύστημα και τα άτομα με παθήσεις όπως ο διαβήτης ή τα καρδιακά προβλήματα.</a:t>
            </a:r>
          </a:p>
          <a:p>
            <a:pPr marL="0" lvl="0" indent="0" algn="l" rtl="0">
              <a:lnSpc>
                <a:spcPct val="115000"/>
              </a:lnSpc>
              <a:spcBef>
                <a:spcPts val="0"/>
              </a:spcBef>
              <a:spcAft>
                <a:spcPts val="0"/>
              </a:spcAft>
              <a:buClr>
                <a:schemeClr val="dk1"/>
              </a:buClr>
              <a:buSzPts val="1100"/>
              <a:buFont typeface="Arial"/>
              <a:buNone/>
            </a:pPr>
            <a:endParaRPr lang="el-GR" sz="1100" b="1" dirty="0"/>
          </a:p>
          <a:p>
            <a:pPr marL="0" lvl="0" indent="0" algn="l" rtl="0">
              <a:lnSpc>
                <a:spcPct val="115000"/>
              </a:lnSpc>
              <a:spcBef>
                <a:spcPts val="0"/>
              </a:spcBef>
              <a:spcAft>
                <a:spcPts val="0"/>
              </a:spcAft>
              <a:buClr>
                <a:schemeClr val="dk1"/>
              </a:buClr>
              <a:buSzPts val="1100"/>
              <a:buFont typeface="Arial"/>
              <a:buNone/>
            </a:pPr>
            <a:r>
              <a:rPr lang="el-GR" sz="1100" b="1" dirty="0"/>
              <a:t>Γιατί έχει σημασία στις φυλακές; </a:t>
            </a:r>
            <a:r>
              <a:rPr lang="el-GR" sz="1100" dirty="0"/>
              <a:t>Λόγω των στενών συνθηκών διαβίωσης (όπως η κοινή χρήση κελιών) και του κακού εξαερισμού στις φυλακές, οι λοιμώξεις που εξαπλώνονται μέσω του αέρα, όπως το COVID-19, μπορούν να εξαπλωθούν πολύ γρήγορα στις φυλακές. Όταν τα μέλη του προσωπικού αρρωσταίνουν τους χειμερινούς μήνες από COVID-19, τα μέλη του προσωπικού πρέπει να πάρουν άδεια από την εργασία τους, γεγονός που αυξάνει την πίεση στους υπόλοιπους συναδέλφους για την ασφαλή λειτουργία της φυλακής. </a:t>
            </a:r>
          </a:p>
          <a:p>
            <a:pPr marL="0" lvl="0" indent="0" algn="l" rtl="0">
              <a:lnSpc>
                <a:spcPct val="115000"/>
              </a:lnSpc>
              <a:spcBef>
                <a:spcPts val="0"/>
              </a:spcBef>
              <a:spcAft>
                <a:spcPts val="0"/>
              </a:spcAft>
              <a:buClr>
                <a:schemeClr val="dk1"/>
              </a:buClr>
              <a:buSzPts val="1100"/>
              <a:buFont typeface="Arial"/>
              <a:buNone/>
            </a:pPr>
            <a:endParaRPr lang="el-GR" sz="1100" b="1" dirty="0"/>
          </a:p>
          <a:p>
            <a:pPr marL="0" lvl="0" indent="0" algn="l" rtl="0">
              <a:lnSpc>
                <a:spcPct val="115000"/>
              </a:lnSpc>
              <a:spcBef>
                <a:spcPts val="0"/>
              </a:spcBef>
              <a:spcAft>
                <a:spcPts val="0"/>
              </a:spcAft>
              <a:buClr>
                <a:schemeClr val="dk1"/>
              </a:buClr>
              <a:buSzPts val="1100"/>
              <a:buFont typeface="Arial"/>
              <a:buNone/>
            </a:pPr>
            <a:r>
              <a:rPr lang="el-GR" sz="1100" b="1" dirty="0"/>
              <a:t>Ποια εμβόλια υπάρχουν κατά του COVID-19; </a:t>
            </a:r>
            <a:r>
              <a:rPr lang="el-GR" sz="1100" dirty="0"/>
              <a:t>Έχουν αναπτυχθεί και </a:t>
            </a:r>
            <a:r>
              <a:rPr lang="el-GR" sz="1100" dirty="0" err="1"/>
              <a:t>αδειοδοτηθεί</a:t>
            </a:r>
            <a:r>
              <a:rPr lang="el-GR" sz="1100" dirty="0"/>
              <a:t> για χρήση διάφορα εμβόλια κατά του COVID-19 και έχουν χρησιμοποιηθεί διαφορετικά εμβόλια σε διάφορες χώρες.</a:t>
            </a:r>
          </a:p>
          <a:p>
            <a:pPr marL="0" lvl="0" indent="0" algn="l" rtl="0">
              <a:lnSpc>
                <a:spcPct val="115000"/>
              </a:lnSpc>
              <a:spcBef>
                <a:spcPts val="0"/>
              </a:spcBef>
              <a:spcAft>
                <a:spcPts val="0"/>
              </a:spcAft>
              <a:buClr>
                <a:schemeClr val="dk1"/>
              </a:buClr>
              <a:buSzPts val="1100"/>
              <a:buFont typeface="Arial"/>
              <a:buNone/>
            </a:pPr>
            <a:endParaRPr lang="el-GR" sz="1100" dirty="0"/>
          </a:p>
          <a:p>
            <a:pPr marL="0" lvl="0" indent="0" algn="l" rtl="0">
              <a:lnSpc>
                <a:spcPct val="115000"/>
              </a:lnSpc>
              <a:spcBef>
                <a:spcPts val="0"/>
              </a:spcBef>
              <a:spcAft>
                <a:spcPts val="0"/>
              </a:spcAft>
              <a:buClr>
                <a:schemeClr val="dk1"/>
              </a:buClr>
              <a:buSzPts val="1100"/>
              <a:buFont typeface="Arial"/>
              <a:buNone/>
            </a:pPr>
            <a:r>
              <a:rPr lang="el-GR" sz="1100" b="1" dirty="0"/>
              <a:t>Πόσο αποτελεσματικό είναι το εμβόλιο; </a:t>
            </a:r>
            <a:r>
              <a:rPr lang="el-GR" sz="1100" dirty="0"/>
              <a:t>Η αποτελεσματικότητα του εμβολιασμού ποικίλλει μεταξύ των τύπων εμβολίων και εξαρτάται από το ποια παραλλαγή του COVID-19 κυκλοφορεί. Τα εμβόλια COVID-19 είναι μεταξύ 70% - 100% αποτελεσματικά στην πρόληψη σοβαρής νόσου ή νοσηλείας. Ωστόσο, η ανοσία από το εμβόλιο δεν είναι μακράς διάρκειας και πρέπει να ενισχύεται με αναμνηστικές δόσεις του εμβολίου. </a:t>
            </a:r>
          </a:p>
          <a:p>
            <a:pPr marL="0" lvl="0" indent="0" algn="l" rtl="0">
              <a:lnSpc>
                <a:spcPct val="115000"/>
              </a:lnSpc>
              <a:spcBef>
                <a:spcPts val="0"/>
              </a:spcBef>
              <a:spcAft>
                <a:spcPts val="0"/>
              </a:spcAft>
              <a:buClr>
                <a:schemeClr val="dk1"/>
              </a:buClr>
              <a:buSzPts val="1100"/>
              <a:buFont typeface="Arial"/>
              <a:buNone/>
            </a:pPr>
            <a:endParaRPr lang="el-GR" sz="1100" b="1" dirty="0"/>
          </a:p>
          <a:p>
            <a:pPr marL="0" lvl="0" indent="0" algn="l" rtl="0">
              <a:lnSpc>
                <a:spcPct val="115000"/>
              </a:lnSpc>
              <a:spcBef>
                <a:spcPts val="0"/>
              </a:spcBef>
              <a:spcAft>
                <a:spcPts val="0"/>
              </a:spcAft>
              <a:buClr>
                <a:schemeClr val="dk1"/>
              </a:buClr>
              <a:buSzPts val="1100"/>
              <a:buFont typeface="Arial"/>
              <a:buNone/>
            </a:pPr>
            <a:r>
              <a:rPr lang="el-GR" sz="1100" b="1" dirty="0"/>
              <a:t>Πόσο ασφαλές είναι το εμβόλιο; </a:t>
            </a:r>
            <a:r>
              <a:rPr lang="el-GR" sz="1100" dirty="0"/>
              <a:t>Οι συνήθεις παρενέργειες περιλαμβάνουν ερυθρότητα, σκληρότητα ή πρήξιμο στο σημείο που εισήλθε η βελόνα, αίσθημα κόπωσης, πονοκεφάλους, πόνους, ήπια συμπτώματα που μοιάζουν με γρίπη. Πιο σοβαρές ή μακροχρόνιες παρενέργειες στα εμβόλια COVID-19 είναι πιθανές αλλά εξαιρετικά σπάνιες.</a:t>
            </a:r>
            <a:endParaRPr sz="1000" dirty="0"/>
          </a:p>
        </p:txBody>
      </p:sp>
      <p:sp>
        <p:nvSpPr>
          <p:cNvPr id="534" name="Google Shape;534;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l-GR" sz="1000" b="0" i="1" u="none" strike="noStrike" cap="none" dirty="0">
                <a:solidFill>
                  <a:srgbClr val="000000"/>
                </a:solidFill>
                <a:latin typeface="Arial"/>
                <a:ea typeface="Arial"/>
                <a:cs typeface="Arial"/>
                <a:sym typeface="Arial"/>
              </a:rPr>
              <a:t>Ο COVID-19 έχει δύο χαρακτηριστικά που τον οδήγησαν στην πρόκληση πανδημίας: είναι πολύ μεταδοτικός και μπορεί να προκαλέσει πολύ σοβαρή ασθένεια. Αυτό σημαίνει ότι εξαπλώνεται γρήγορα στον πληθυσμό και μπορεί να οδηγήσει σε πολύ σοβαρή ασθένεια ή θάνατο, πράγμα που σημαίνει ότι είναι πολύ σημαντικό να προστατευτούμε από την ασθένεια.</a:t>
            </a:r>
            <a:endParaRPr sz="1000" b="0" i="1" u="none" strike="noStrike" cap="none" dirty="0">
              <a:solidFill>
                <a:srgbClr val="000000"/>
              </a:solidFill>
              <a:latin typeface="Arial"/>
              <a:ea typeface="Arial"/>
              <a:cs typeface="Arial"/>
              <a:sym typeface="Arial"/>
            </a:endParaRPr>
          </a:p>
        </p:txBody>
      </p:sp>
      <p:sp>
        <p:nvSpPr>
          <p:cNvPr id="535" name="Google Shape;535;p48"/>
          <p:cNvSpPr/>
          <p:nvPr/>
        </p:nvSpPr>
        <p:spPr>
          <a:xfrm>
            <a:off x="1328850" y="3916859"/>
            <a:ext cx="1479300" cy="404416"/>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Το γνωρίζατε;</a:t>
            </a:r>
            <a:endParaRPr sz="1400" b="1" i="0" u="none" strike="noStrike" cap="none" dirty="0">
              <a:solidFill>
                <a:srgbClr val="000000"/>
              </a:solidFill>
              <a:latin typeface="Arial"/>
              <a:ea typeface="Arial"/>
              <a:cs typeface="Arial"/>
              <a:sym typeface="Arial"/>
            </a:endParaRPr>
          </a:p>
        </p:txBody>
      </p:sp>
      <p:sp>
        <p:nvSpPr>
          <p:cNvPr id="536" name="Google Shape;53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6. COVID-19</a:t>
            </a:r>
            <a:endParaRPr b="1" dirty="0"/>
          </a:p>
        </p:txBody>
      </p:sp>
      <p:sp>
        <p:nvSpPr>
          <p:cNvPr id="537" name="Google Shape;537;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7. Θέλετε να μάθετε περισσότερα;</a:t>
            </a:r>
            <a:endParaRPr dirty="0"/>
          </a:p>
        </p:txBody>
      </p:sp>
      <p:sp>
        <p:nvSpPr>
          <p:cNvPr id="543" name="Google Shape;543;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
        <p:nvSpPr>
          <p:cNvPr id="544" name="Google Shape;544;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l-GR" dirty="0"/>
              <a:t>Αν θέλετε να μάθετε περισσότερα για τα παρακάτω θέματα, μπορείτε να διαβάσετε περισσότερα γι' αυτά εδώ:</a:t>
            </a:r>
          </a:p>
          <a:p>
            <a:pPr marL="0" lvl="0" indent="0" algn="l" rtl="0">
              <a:lnSpc>
                <a:spcPct val="115000"/>
              </a:lnSpc>
              <a:spcBef>
                <a:spcPts val="0"/>
              </a:spcBef>
              <a:spcAft>
                <a:spcPts val="0"/>
              </a:spcAft>
              <a:buClr>
                <a:schemeClr val="dk1"/>
              </a:buClr>
              <a:buSzPts val="1100"/>
              <a:buFont typeface="Arial"/>
              <a:buNone/>
            </a:pPr>
            <a:endParaRPr lang="el-GR" u="sng" dirty="0">
              <a:solidFill>
                <a:schemeClr val="hlink"/>
              </a:solidFill>
              <a:hlinkClick r:id="rId3" action="ppaction://hlinksldjump"/>
            </a:endParaRPr>
          </a:p>
          <a:p>
            <a:pPr marL="457200" lvl="0" indent="-342900" algn="l" rtl="0">
              <a:lnSpc>
                <a:spcPct val="115000"/>
              </a:lnSpc>
              <a:spcBef>
                <a:spcPts val="0"/>
              </a:spcBef>
              <a:spcAft>
                <a:spcPts val="0"/>
              </a:spcAft>
              <a:buSzPts val="1800"/>
              <a:buChar char="●"/>
            </a:pPr>
            <a:r>
              <a:rPr lang="el-GR" u="sng" dirty="0">
                <a:solidFill>
                  <a:schemeClr val="hlink"/>
                </a:solidFill>
                <a:hlinkClick r:id="rId3" action="ppaction://hlinksldjump"/>
              </a:rPr>
              <a:t>Άρθρο 1. Τι είναι οι ιοί και τα βακτήρια;</a:t>
            </a:r>
            <a:endParaRPr lang="el-GR" u="sng" dirty="0">
              <a:solidFill>
                <a:schemeClr val="hlink"/>
              </a:solidFill>
            </a:endParaRPr>
          </a:p>
          <a:p>
            <a:pPr marL="457200" lvl="0" indent="-342900" algn="l" rtl="0">
              <a:lnSpc>
                <a:spcPct val="115000"/>
              </a:lnSpc>
              <a:spcBef>
                <a:spcPts val="0"/>
              </a:spcBef>
              <a:spcAft>
                <a:spcPts val="0"/>
              </a:spcAft>
              <a:buSzPts val="1800"/>
              <a:buChar char="●"/>
            </a:pPr>
            <a:r>
              <a:rPr lang="el-GR" u="sng" dirty="0">
                <a:solidFill>
                  <a:schemeClr val="hlink"/>
                </a:solidFill>
                <a:hlinkClick r:id="rId4" action="ppaction://hlinksldjump"/>
              </a:rPr>
              <a:t>Άρθρο 2: Το ανοσοποιητικό σύστημα </a:t>
            </a:r>
            <a:endParaRPr lang="el-GR" u="sng" dirty="0">
              <a:solidFill>
                <a:schemeClr val="hlink"/>
              </a:solidFill>
            </a:endParaRPr>
          </a:p>
          <a:p>
            <a:pPr marL="457200" lvl="0" indent="-342900" algn="l" rtl="0">
              <a:lnSpc>
                <a:spcPct val="115000"/>
              </a:lnSpc>
              <a:spcBef>
                <a:spcPts val="0"/>
              </a:spcBef>
              <a:spcAft>
                <a:spcPts val="0"/>
              </a:spcAft>
              <a:buSzPts val="1800"/>
              <a:buChar char="●"/>
            </a:pPr>
            <a:r>
              <a:rPr lang="el-GR" u="sng" dirty="0">
                <a:solidFill>
                  <a:schemeClr val="hlink"/>
                </a:solidFill>
                <a:hlinkClick r:id="rId5" action="ppaction://hlinksldjump"/>
              </a:rPr>
              <a:t>Άρθρο 3. Τι είναι τα εμβόλια και πώς λειτουργούν;</a:t>
            </a:r>
            <a:endParaRPr lang="el-GR" u="sng" dirty="0">
              <a:solidFill>
                <a:schemeClr val="hlink"/>
              </a:solidFill>
            </a:endParaRPr>
          </a:p>
          <a:p>
            <a:pPr marL="457200" lvl="0" indent="-342900" algn="l" rtl="0">
              <a:lnSpc>
                <a:spcPct val="115000"/>
              </a:lnSpc>
              <a:spcBef>
                <a:spcPts val="0"/>
              </a:spcBef>
              <a:spcAft>
                <a:spcPts val="0"/>
              </a:spcAft>
              <a:buSzPts val="1800"/>
              <a:buChar char="●"/>
            </a:pPr>
            <a:r>
              <a:rPr lang="el-GR" u="sng" dirty="0">
                <a:solidFill>
                  <a:schemeClr val="hlink"/>
                </a:solidFill>
                <a:hlinkClick r:id="rId6" action="ppaction://hlinksldjump"/>
              </a:rPr>
              <a:t>Άρθρο 4. Πώς αξιολογείται και παρακολουθείται η ασφάλεια και η αποτελεσματικότητα των εμβολίων;</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ctrTitle"/>
          </p:nvPr>
        </p:nvSpPr>
        <p:spPr>
          <a:xfrm>
            <a:off x="748650" y="319800"/>
            <a:ext cx="7646700" cy="3741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dirty="0"/>
              <a:t>eLearning course</a:t>
            </a:r>
            <a:endParaRPr dirty="0"/>
          </a:p>
          <a:p>
            <a:pPr marL="0" lvl="0" indent="0" algn="ctr" rtl="0">
              <a:lnSpc>
                <a:spcPct val="100000"/>
              </a:lnSpc>
              <a:spcBef>
                <a:spcPts val="0"/>
              </a:spcBef>
              <a:spcAft>
                <a:spcPts val="0"/>
              </a:spcAft>
              <a:buSzPct val="111111"/>
              <a:buNone/>
            </a:pPr>
            <a:endParaRPr dirty="0"/>
          </a:p>
          <a:p>
            <a:pPr marL="0" lvl="0" indent="0" algn="ctr" rtl="0">
              <a:lnSpc>
                <a:spcPct val="100000"/>
              </a:lnSpc>
              <a:spcBef>
                <a:spcPts val="0"/>
              </a:spcBef>
              <a:spcAft>
                <a:spcPts val="0"/>
              </a:spcAft>
              <a:buSzPct val="111111"/>
              <a:buNone/>
            </a:pPr>
            <a:r>
              <a:rPr lang="el-GR" sz="4400" b="1" dirty="0"/>
              <a:t>Υγεία στις φυλακές: Εμβολιασμός για άτομα που εργάζονται στις φυλακές</a:t>
            </a:r>
            <a:endParaRPr sz="4400" b="1" dirty="0"/>
          </a:p>
        </p:txBody>
      </p:sp>
      <p:pic>
        <p:nvPicPr>
          <p:cNvPr id="81" name="Google Shape;81;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2" name="Google Shape;82;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3" name="Google Shape;83;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4" name="Google Shape;84;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5" name="Google Shape;85;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6" name="Google Shape;86;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7" name="Google Shape;87;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8" name="Google Shape;88;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89" name="Google Shape;89;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0" name="Google Shape;90;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7. Θέλετε να μάθετε περισσότερα;</a:t>
            </a:r>
            <a:endParaRPr dirty="0"/>
          </a:p>
        </p:txBody>
      </p:sp>
      <p:pic>
        <p:nvPicPr>
          <p:cNvPr id="550" name="Google Shape;550;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1" name="Google Shape;551;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2" name="Google Shape;552;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3" name="Google Shape;553;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4" name="Google Shape;554;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5" name="Google Shape;555;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6" name="Google Shape;556;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557" name="Google Shape;557;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Clr>
                <a:schemeClr val="dk1"/>
              </a:buClr>
              <a:buSzPts val="1100"/>
              <a:buFont typeface="Arial"/>
              <a:buNone/>
            </a:pPr>
            <a:r>
              <a:rPr lang="el-GR" dirty="0"/>
              <a:t>Κάθε χώρα έχει ένα ελαφρώς διαφορετικό πρόγραμμα εμβολιασμού, το οποίο επιλέγεται από εθνικούς εμπειρογνώμονες και επιστημονικούς συμβούλους ανάλογα με τις ασθένειες που είναι πιο συχνές στις χώρες τους και τα εμβόλια που επιλέγουν να προσφέρουν. Το πρόγραμμα αυτό εξηγεί σε ποια ηλικία πρέπει να εμβολιάζονται τα μωρά, τα παιδιά και οι ενήλικες. Αν θέλετε να μάθετε περισσότερα για το πρόγραμμα εμβολιασμών της χώρας σας, κάντε κλικ στους συνδέσμους στα αριστερά για να αποκτήσετε πρόσβαση στο πρόγραμμα εμβολιασμών της χώρας σας.</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7. Θέλετε να μάθετε περισσότερα;</a:t>
            </a:r>
            <a:endParaRPr dirty="0"/>
          </a:p>
        </p:txBody>
      </p:sp>
      <p:sp>
        <p:nvSpPr>
          <p:cNvPr id="563" name="Google Shape;563;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
        <p:nvSpPr>
          <p:cNvPr id="564" name="Google Shape;564;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l-GR" dirty="0"/>
              <a:t>Αν θέλετε να μάθετε περισσότερα για άλλα εμβόλια και τις ασθένειες που μπορούν να προλάβουν, κάντε κλικ παρακάτω για να μάθετε περισσότερα για:</a:t>
            </a:r>
            <a:endParaRPr lang="en-US" dirty="0"/>
          </a:p>
          <a:p>
            <a:pPr marL="457200" lvl="0" indent="-342900" algn="l" rtl="0">
              <a:lnSpc>
                <a:spcPct val="115000"/>
              </a:lnSpc>
              <a:spcBef>
                <a:spcPts val="1200"/>
              </a:spcBef>
              <a:spcAft>
                <a:spcPts val="0"/>
              </a:spcAft>
              <a:buSzPts val="1800"/>
              <a:buChar char="●"/>
            </a:pPr>
            <a:r>
              <a:rPr lang="el-GR" u="sng" dirty="0">
                <a:solidFill>
                  <a:schemeClr val="hlink"/>
                </a:solidFill>
                <a:hlinkClick r:id="rId3" action="ppaction://hlinksldjump"/>
              </a:rPr>
              <a:t>Άρθρο 5. </a:t>
            </a:r>
            <a:r>
              <a:rPr lang="en-US" u="sng" dirty="0">
                <a:solidFill>
                  <a:schemeClr val="hlink"/>
                </a:solidFill>
                <a:hlinkClick r:id="rId3" action="ppaction://hlinksldjump"/>
              </a:rPr>
              <a:t>MMR</a:t>
            </a:r>
            <a:r>
              <a:rPr lang="el-GR" u="sng" dirty="0">
                <a:solidFill>
                  <a:schemeClr val="hlink"/>
                </a:solidFill>
                <a:hlinkClick r:id="rId3" action="ppaction://hlinksldjump"/>
              </a:rPr>
              <a:t> </a:t>
            </a:r>
            <a:r>
              <a:rPr lang="en-US" u="sng" dirty="0">
                <a:solidFill>
                  <a:schemeClr val="hlink"/>
                </a:solidFill>
                <a:hlinkClick r:id="rId3" action="ppaction://hlinksldjump"/>
              </a:rPr>
              <a:t>(</a:t>
            </a:r>
            <a:r>
              <a:rPr lang="el-GR" u="sng" dirty="0">
                <a:solidFill>
                  <a:schemeClr val="hlink"/>
                </a:solidFill>
                <a:hlinkClick r:id="rId3" action="ppaction://hlinksldjump"/>
              </a:rPr>
              <a:t>Ιλαρά, </a:t>
            </a:r>
            <a:r>
              <a:rPr lang="el-GR" u="sng" dirty="0" err="1">
                <a:solidFill>
                  <a:schemeClr val="hlink"/>
                </a:solidFill>
                <a:hlinkClick r:id="rId3" action="ppaction://hlinksldjump"/>
              </a:rPr>
              <a:t>παρωτίτιδα</a:t>
            </a:r>
            <a:r>
              <a:rPr lang="el-GR" u="sng" dirty="0">
                <a:solidFill>
                  <a:schemeClr val="hlink"/>
                </a:solidFill>
                <a:hlinkClick r:id="rId3" action="ppaction://hlinksldjump"/>
              </a:rPr>
              <a:t> και ερυθρά</a:t>
            </a:r>
            <a:r>
              <a:rPr lang="en-US" u="sng" dirty="0">
                <a:solidFill>
                  <a:schemeClr val="hlink"/>
                </a:solidFill>
                <a:hlinkClick r:id="rId3" action="ppaction://hlinksldjump"/>
              </a:rPr>
              <a:t>)</a:t>
            </a:r>
            <a:endParaRPr lang="en-US" dirty="0"/>
          </a:p>
          <a:p>
            <a:pPr marL="457200" lvl="0" indent="-342900" algn="l" rtl="0">
              <a:lnSpc>
                <a:spcPct val="115000"/>
              </a:lnSpc>
              <a:spcBef>
                <a:spcPts val="0"/>
              </a:spcBef>
              <a:spcAft>
                <a:spcPts val="0"/>
              </a:spcAft>
              <a:buSzPts val="1800"/>
              <a:buChar char="●"/>
            </a:pPr>
            <a:r>
              <a:rPr lang="el-GR" u="sng" dirty="0">
                <a:solidFill>
                  <a:schemeClr val="hlink"/>
                </a:solidFill>
                <a:hlinkClick r:id="rId4" action="ppaction://hlinksldjump"/>
              </a:rPr>
              <a:t>Άρθρο 6: Διφθερίτιδα, </a:t>
            </a:r>
            <a:r>
              <a:rPr lang="el-GR" u="sng" dirty="0" err="1">
                <a:solidFill>
                  <a:schemeClr val="hlink"/>
                </a:solidFill>
                <a:hlinkClick r:id="rId4" action="ppaction://hlinksldjump"/>
              </a:rPr>
              <a:t>κοκκύτης</a:t>
            </a:r>
            <a:r>
              <a:rPr lang="el-GR" u="sng" dirty="0">
                <a:solidFill>
                  <a:schemeClr val="hlink"/>
                </a:solidFill>
                <a:hlinkClick r:id="rId4" action="ppaction://hlinksldjump"/>
              </a:rPr>
              <a:t> και τέτανος</a:t>
            </a:r>
            <a:endParaRPr dirty="0"/>
          </a:p>
          <a:p>
            <a:pPr marL="457200" lvl="0" indent="-342900" algn="l" rtl="0">
              <a:lnSpc>
                <a:spcPct val="115000"/>
              </a:lnSpc>
              <a:spcBef>
                <a:spcPts val="0"/>
              </a:spcBef>
              <a:spcAft>
                <a:spcPts val="0"/>
              </a:spcAft>
              <a:buSzPts val="1800"/>
              <a:buChar char="●"/>
            </a:pPr>
            <a:r>
              <a:rPr lang="el-GR" u="sng" dirty="0">
                <a:solidFill>
                  <a:schemeClr val="hlink"/>
                </a:solidFill>
                <a:hlinkClick r:id="rId5" action="ppaction://hlinksldjump"/>
              </a:rPr>
              <a:t>Άρθρο 7: Πολιομυελίτιδα</a:t>
            </a:r>
            <a:endParaRPr dirty="0"/>
          </a:p>
          <a:p>
            <a:pPr marL="457200" lvl="0" indent="-342900" algn="l" rtl="0">
              <a:lnSpc>
                <a:spcPct val="115000"/>
              </a:lnSpc>
              <a:spcBef>
                <a:spcPts val="0"/>
              </a:spcBef>
              <a:spcAft>
                <a:spcPts val="0"/>
              </a:spcAft>
              <a:buSzPts val="1800"/>
              <a:buChar char="●"/>
            </a:pPr>
            <a:r>
              <a:rPr lang="el-GR" u="sng" dirty="0">
                <a:solidFill>
                  <a:schemeClr val="hlink"/>
                </a:solidFill>
                <a:hlinkClick r:id="rId6" action="ppaction://hlinksldjump"/>
              </a:rPr>
              <a:t>Άρθρο 8. </a:t>
            </a:r>
            <a:r>
              <a:rPr lang="el-GR" u="sng" dirty="0" err="1">
                <a:solidFill>
                  <a:schemeClr val="hlink"/>
                </a:solidFill>
                <a:hlinkClick r:id="rId6" action="ppaction://hlinksldjump"/>
              </a:rPr>
              <a:t>Πνευμονιοκοκκική</a:t>
            </a:r>
            <a:r>
              <a:rPr lang="el-GR" u="sng" dirty="0">
                <a:solidFill>
                  <a:schemeClr val="hlink"/>
                </a:solidFill>
                <a:hlinkClick r:id="rId6" action="ppaction://hlinksldjump"/>
              </a:rPr>
              <a:t> νόσος</a:t>
            </a:r>
            <a:endParaRPr lang="el-GR" u="sng" dirty="0">
              <a:solidFill>
                <a:schemeClr val="hlink"/>
              </a:solidFill>
            </a:endParaRPr>
          </a:p>
          <a:p>
            <a:pPr marL="457200" lvl="0" indent="-342900" algn="l" rtl="0">
              <a:lnSpc>
                <a:spcPct val="115000"/>
              </a:lnSpc>
              <a:spcBef>
                <a:spcPts val="0"/>
              </a:spcBef>
              <a:spcAft>
                <a:spcPts val="0"/>
              </a:spcAft>
              <a:buSzPts val="1800"/>
              <a:buChar char="●"/>
            </a:pPr>
            <a:r>
              <a:rPr lang="el-GR" u="sng" dirty="0">
                <a:solidFill>
                  <a:schemeClr val="hlink"/>
                </a:solidFill>
                <a:hlinkClick r:id="rId7" action="ppaction://hlinksldjump"/>
              </a:rPr>
              <a:t>Άρθρο 9. </a:t>
            </a:r>
            <a:r>
              <a:rPr lang="el-GR" u="sng" dirty="0" err="1">
                <a:solidFill>
                  <a:schemeClr val="hlink"/>
                </a:solidFill>
                <a:hlinkClick r:id="rId7" action="ppaction://hlinksldjump"/>
              </a:rPr>
              <a:t>Μηνιγγιτιδοκοκκική</a:t>
            </a:r>
            <a:r>
              <a:rPr lang="el-GR" u="sng" dirty="0">
                <a:solidFill>
                  <a:schemeClr val="hlink"/>
                </a:solidFill>
                <a:hlinkClick r:id="rId7" action="ppaction://hlinksldjump"/>
              </a:rPr>
              <a:t> νόσος</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8"/>
        <p:cNvGrpSpPr/>
        <p:nvPr/>
      </p:nvGrpSpPr>
      <p:grpSpPr>
        <a:xfrm>
          <a:off x="0" y="0"/>
          <a:ext cx="0" cy="0"/>
          <a:chOff x="0" y="0"/>
          <a:chExt cx="0" cy="0"/>
        </a:xfrm>
      </p:grpSpPr>
      <p:sp>
        <p:nvSpPr>
          <p:cNvPr id="569" name="Google Shape;569;p52"/>
          <p:cNvSpPr txBox="1"/>
          <p:nvPr/>
        </p:nvSpPr>
        <p:spPr>
          <a:xfrm>
            <a:off x="393873" y="29687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l-GR" sz="2800" b="1" i="0" u="none" strike="noStrike" cap="none" dirty="0">
                <a:solidFill>
                  <a:schemeClr val="dk1"/>
                </a:solidFill>
                <a:latin typeface="Arial"/>
                <a:ea typeface="Arial"/>
                <a:cs typeface="Arial"/>
                <a:sym typeface="Arial"/>
              </a:rPr>
              <a:t>Αξιολόγηση: κουίζ</a:t>
            </a:r>
            <a:endParaRPr sz="2800" b="1" i="0" u="none" strike="noStrike" cap="none" dirty="0">
              <a:solidFill>
                <a:schemeClr val="dk1"/>
              </a:solidFill>
              <a:latin typeface="Arial"/>
              <a:ea typeface="Arial"/>
              <a:cs typeface="Arial"/>
              <a:sym typeface="Arial"/>
            </a:endParaRPr>
          </a:p>
        </p:txBody>
      </p:sp>
      <p:sp>
        <p:nvSpPr>
          <p:cNvPr id="570" name="Google Shape;570;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l-GR" sz="1400" dirty="0"/>
              <a:t>Ποια από τις ακόλουθες δηλώσεις είναι αληθής;</a:t>
            </a:r>
          </a:p>
          <a:p>
            <a:pPr marL="139700" lvl="0" indent="0" algn="l" rtl="0">
              <a:lnSpc>
                <a:spcPct val="115000"/>
              </a:lnSpc>
              <a:spcBef>
                <a:spcPts val="0"/>
              </a:spcBef>
              <a:spcAft>
                <a:spcPts val="0"/>
              </a:spcAft>
              <a:buSzPts val="1400"/>
              <a:buNone/>
            </a:pPr>
            <a:r>
              <a:rPr lang="el-GR" sz="1400" dirty="0"/>
              <a:t>α. Τα άτομα που ζουν στη φυλακή είναι πιο πιθανό να είναι συχνοί χρήστες βελόνων, γεγονός που αυξάνει τον κίνδυνο να προσβληθούν από ηπατίτιδα.</a:t>
            </a:r>
          </a:p>
          <a:p>
            <a:pPr marL="139700" lvl="0" indent="0" algn="l" rtl="0">
              <a:lnSpc>
                <a:spcPct val="115000"/>
              </a:lnSpc>
              <a:spcBef>
                <a:spcPts val="0"/>
              </a:spcBef>
              <a:spcAft>
                <a:spcPts val="0"/>
              </a:spcAft>
              <a:buSzPts val="1400"/>
              <a:buNone/>
            </a:pPr>
            <a:r>
              <a:rPr lang="el-GR" sz="1400" dirty="0" err="1"/>
              <a:t>β.Οι</a:t>
            </a:r>
            <a:r>
              <a:rPr lang="el-GR" sz="1400" dirty="0"/>
              <a:t> άνθρωποι που ζουν στη φυλακή είναι πιο πιθανό να μολυνθούν από ασθένειες που μεταδίδονται μέσω του αέρα, όπως το COVID-19 ή η γρίπη, επειδή οι φυλακές είναι συχνά υπερπλήρεις και έχουν κακό εξαερισμό. </a:t>
            </a:r>
          </a:p>
          <a:p>
            <a:pPr marL="139700" lvl="0" indent="0" algn="l" rtl="0">
              <a:lnSpc>
                <a:spcPct val="115000"/>
              </a:lnSpc>
              <a:spcBef>
                <a:spcPts val="0"/>
              </a:spcBef>
              <a:spcAft>
                <a:spcPts val="0"/>
              </a:spcAft>
              <a:buSzPts val="1400"/>
              <a:buNone/>
            </a:pPr>
            <a:r>
              <a:rPr lang="el-GR" sz="1400" dirty="0"/>
              <a:t>γ. Τα άτομα που ζουν στη φυλακή είναι λιγότερο πιθανό να εμβολιαστούν λόγω της κακής πρόσβασης στα συστήματα υγειονομικής περίθαλψης πριν από την είσοδο στη φυλακή και κατά τη διάρκεια της ζωής τους στη φυλακή.</a:t>
            </a:r>
          </a:p>
          <a:p>
            <a:pPr marL="139700" lvl="0" indent="0" algn="l" rtl="0">
              <a:lnSpc>
                <a:spcPct val="115000"/>
              </a:lnSpc>
              <a:spcBef>
                <a:spcPts val="0"/>
              </a:spcBef>
              <a:spcAft>
                <a:spcPts val="0"/>
              </a:spcAft>
              <a:buSzPts val="1400"/>
              <a:buNone/>
            </a:pPr>
            <a:r>
              <a:rPr lang="el-GR" sz="1400" b="1" dirty="0"/>
              <a:t>δ. Όλα τα παραπάνω.</a:t>
            </a:r>
            <a:endParaRPr b="1" dirty="0"/>
          </a:p>
          <a:p>
            <a:pPr marL="139700" lvl="0" indent="0" algn="l" rtl="0">
              <a:lnSpc>
                <a:spcPct val="115000"/>
              </a:lnSpc>
              <a:spcBef>
                <a:spcPts val="1200"/>
              </a:spcBef>
              <a:spcAft>
                <a:spcPts val="0"/>
              </a:spcAft>
              <a:buSzPts val="1400"/>
              <a:buNone/>
            </a:pPr>
            <a:r>
              <a:rPr lang="el-GR" sz="1400" dirty="0"/>
              <a:t>2. Τα άτομα που εργάζονται στις φυλακές διατρέχουν υψηλότερο κίνδυνο μολύνσεων από ό,τι ο γενικός πληθυσμός και θα μπορούσαν να τις μεταδώσουν στις οικογένειές τους ή στους οικείους τους. (</a:t>
            </a:r>
            <a:r>
              <a:rPr lang="el-GR" sz="1400" b="1" u="sng" dirty="0"/>
              <a:t>Σωστό</a:t>
            </a:r>
            <a:r>
              <a:rPr lang="el-GR" sz="1400" dirty="0"/>
              <a:t>/Λάθος)</a:t>
            </a:r>
            <a:endParaRPr b="1" dirty="0"/>
          </a:p>
        </p:txBody>
      </p:sp>
      <p:sp>
        <p:nvSpPr>
          <p:cNvPr id="571" name="Google Shape;571;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75"/>
        <p:cNvGrpSpPr/>
        <p:nvPr/>
      </p:nvGrpSpPr>
      <p:grpSpPr>
        <a:xfrm>
          <a:off x="0" y="0"/>
          <a:ext cx="0" cy="0"/>
          <a:chOff x="0" y="0"/>
          <a:chExt cx="0" cy="0"/>
        </a:xfrm>
      </p:grpSpPr>
      <p:sp>
        <p:nvSpPr>
          <p:cNvPr id="576" name="Google Shape;576;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l-GR" sz="2800" b="1" i="0" u="none" strike="noStrike" cap="none" dirty="0">
                <a:solidFill>
                  <a:schemeClr val="dk1"/>
                </a:solidFill>
                <a:latin typeface="Arial"/>
                <a:ea typeface="Arial"/>
                <a:cs typeface="Arial"/>
                <a:sym typeface="Arial"/>
              </a:rPr>
              <a:t>Αξιολόγηση: κουίζ</a:t>
            </a:r>
          </a:p>
        </p:txBody>
      </p:sp>
      <p:sp>
        <p:nvSpPr>
          <p:cNvPr id="577" name="Google Shape;577;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ct val="138996"/>
              <a:buNone/>
            </a:pPr>
            <a:r>
              <a:rPr lang="en" sz="1400" dirty="0"/>
              <a:t>3. </a:t>
            </a:r>
            <a:r>
              <a:rPr lang="el-GR" sz="1400" dirty="0"/>
              <a:t>Ο εμβολιασμός προστατεύει μόνο τα άτομα από ασθένειες και όχι τους άλλους γύρω τους. (Σωστό/</a:t>
            </a:r>
            <a:r>
              <a:rPr lang="el-GR" sz="1400" b="1" u="sng" dirty="0"/>
              <a:t>Λάθος</a:t>
            </a:r>
            <a:r>
              <a:rPr lang="el-GR" sz="1400" dirty="0"/>
              <a:t>)</a:t>
            </a:r>
          </a:p>
          <a:p>
            <a:pPr marL="0" lvl="0" indent="0" algn="l" rtl="0">
              <a:lnSpc>
                <a:spcPct val="115000"/>
              </a:lnSpc>
              <a:spcBef>
                <a:spcPts val="0"/>
              </a:spcBef>
              <a:spcAft>
                <a:spcPts val="0"/>
              </a:spcAft>
              <a:buSzPct val="138996"/>
              <a:buNone/>
            </a:pPr>
            <a:endParaRPr lang="el-GR" sz="1400" dirty="0"/>
          </a:p>
          <a:p>
            <a:pPr marL="0" lvl="0" indent="0" algn="l" rtl="0">
              <a:lnSpc>
                <a:spcPct val="115000"/>
              </a:lnSpc>
              <a:spcBef>
                <a:spcPts val="0"/>
              </a:spcBef>
              <a:spcAft>
                <a:spcPts val="0"/>
              </a:spcAft>
              <a:buSzPct val="138996"/>
              <a:buNone/>
            </a:pPr>
            <a:r>
              <a:rPr lang="el-GR" sz="1400" dirty="0"/>
              <a:t>4. Ο εμβολιασμός του εαυτού σας μπορεί να αποτρέψει τη μόλυνση</a:t>
            </a:r>
          </a:p>
          <a:p>
            <a:pPr marL="0" lvl="0" indent="0" algn="l" rtl="0">
              <a:lnSpc>
                <a:spcPct val="115000"/>
              </a:lnSpc>
              <a:spcBef>
                <a:spcPts val="0"/>
              </a:spcBef>
              <a:spcAft>
                <a:spcPts val="0"/>
              </a:spcAft>
              <a:buSzPct val="138996"/>
              <a:buNone/>
            </a:pPr>
            <a:r>
              <a:rPr lang="el-GR" sz="1400" dirty="0"/>
              <a:t>α. Για τον εαυτό σας</a:t>
            </a:r>
          </a:p>
          <a:p>
            <a:pPr marL="0" lvl="0" indent="0" algn="l" rtl="0">
              <a:lnSpc>
                <a:spcPct val="115000"/>
              </a:lnSpc>
              <a:spcBef>
                <a:spcPts val="0"/>
              </a:spcBef>
              <a:spcAft>
                <a:spcPts val="0"/>
              </a:spcAft>
              <a:buSzPct val="138996"/>
              <a:buNone/>
            </a:pPr>
            <a:r>
              <a:rPr lang="el-GR" sz="1400" dirty="0"/>
              <a:t>β. Για τους ανθρώπους με τους οποίους εργάζεστε</a:t>
            </a:r>
          </a:p>
          <a:p>
            <a:pPr marL="0" lvl="0" indent="0" algn="l" rtl="0">
              <a:lnSpc>
                <a:spcPct val="115000"/>
              </a:lnSpc>
              <a:spcBef>
                <a:spcPts val="0"/>
              </a:spcBef>
              <a:spcAft>
                <a:spcPts val="0"/>
              </a:spcAft>
              <a:buSzPct val="138996"/>
              <a:buNone/>
            </a:pPr>
            <a:r>
              <a:rPr lang="el-GR" sz="1400" dirty="0"/>
              <a:t>γ. Για την οικογένεια και τους φίλους σας</a:t>
            </a:r>
          </a:p>
          <a:p>
            <a:pPr marL="0" lvl="0" indent="0" algn="l" rtl="0">
              <a:lnSpc>
                <a:spcPct val="115000"/>
              </a:lnSpc>
              <a:spcBef>
                <a:spcPts val="0"/>
              </a:spcBef>
              <a:spcAft>
                <a:spcPts val="0"/>
              </a:spcAft>
              <a:buSzPct val="138996"/>
              <a:buNone/>
            </a:pPr>
            <a:r>
              <a:rPr lang="el-GR" sz="1400" dirty="0"/>
              <a:t>δ. Για την κοινότητα στο σύνολό της</a:t>
            </a:r>
          </a:p>
          <a:p>
            <a:pPr marL="0" lvl="0" indent="0" algn="l" rtl="0">
              <a:lnSpc>
                <a:spcPct val="115000"/>
              </a:lnSpc>
              <a:spcBef>
                <a:spcPts val="0"/>
              </a:spcBef>
              <a:spcAft>
                <a:spcPts val="0"/>
              </a:spcAft>
              <a:buSzPct val="138996"/>
              <a:buNone/>
            </a:pPr>
            <a:r>
              <a:rPr lang="el-GR" sz="1400" b="1" dirty="0"/>
              <a:t>ε. Όλα τα παραπάνω</a:t>
            </a:r>
          </a:p>
          <a:p>
            <a:pPr marL="0" lvl="0" indent="0" algn="l" rtl="0">
              <a:lnSpc>
                <a:spcPct val="115000"/>
              </a:lnSpc>
              <a:spcBef>
                <a:spcPts val="0"/>
              </a:spcBef>
              <a:spcAft>
                <a:spcPts val="0"/>
              </a:spcAft>
              <a:buSzPct val="138996"/>
              <a:buNone/>
            </a:pPr>
            <a:endParaRPr lang="el-GR" sz="1400" dirty="0"/>
          </a:p>
          <a:p>
            <a:pPr marL="0" lvl="0" indent="0" algn="l" rtl="0">
              <a:lnSpc>
                <a:spcPct val="115000"/>
              </a:lnSpc>
              <a:spcBef>
                <a:spcPts val="0"/>
              </a:spcBef>
              <a:spcAft>
                <a:spcPts val="0"/>
              </a:spcAft>
              <a:buSzPct val="138996"/>
              <a:buNone/>
            </a:pPr>
            <a:r>
              <a:rPr lang="el-GR" sz="1400" dirty="0"/>
              <a:t>5. Ο εμβολιασμός κατά της γρίπης είναι ωφέλιμος μόνο για τα άτομα που ζουν στη φυλακή για να μην αρρωστήσουν (Σωστό/</a:t>
            </a:r>
            <a:r>
              <a:rPr lang="el-GR" sz="1400" b="1" u="sng" dirty="0"/>
              <a:t>Λάθος</a:t>
            </a:r>
            <a:r>
              <a:rPr lang="el-GR" sz="1400" dirty="0"/>
              <a:t>).</a:t>
            </a:r>
          </a:p>
          <a:p>
            <a:pPr marL="0" lvl="0" indent="0" algn="l" rtl="0">
              <a:lnSpc>
                <a:spcPct val="115000"/>
              </a:lnSpc>
              <a:spcBef>
                <a:spcPts val="0"/>
              </a:spcBef>
              <a:spcAft>
                <a:spcPts val="0"/>
              </a:spcAft>
              <a:buSzPct val="138996"/>
              <a:buNone/>
            </a:pPr>
            <a:endParaRPr lang="el-GR" sz="1400" dirty="0"/>
          </a:p>
          <a:p>
            <a:pPr marL="0" lvl="0" indent="0" algn="l" rtl="0">
              <a:lnSpc>
                <a:spcPct val="115000"/>
              </a:lnSpc>
              <a:spcBef>
                <a:spcPts val="0"/>
              </a:spcBef>
              <a:spcAft>
                <a:spcPts val="0"/>
              </a:spcAft>
              <a:buSzPct val="138996"/>
              <a:buNone/>
            </a:pPr>
            <a:r>
              <a:rPr lang="el-GR" sz="1400" dirty="0"/>
              <a:t>6. Έχετε πρόσβαση στα αρχεία των εμβολιασμών σας; Γνωρίζετε πού μπορείτε να έχετε πρόσβαση σε αυτά; Αν ναι, κάντε κλικ στο εθνικό πρόγραμμα εμβολιασμών για να ελέγξετε αν είστε ενημερωμένοι με τα εμβόλιά σας ή όχι. [</a:t>
            </a:r>
            <a:r>
              <a:rPr lang="el-GR" sz="1400" b="1" dirty="0"/>
              <a:t>ανοικτή απάντηση</a:t>
            </a:r>
            <a:r>
              <a:rPr lang="el-GR" sz="1400" dirty="0"/>
              <a:t>]</a:t>
            </a:r>
            <a:endParaRPr sz="1400" b="1" dirty="0"/>
          </a:p>
          <a:p>
            <a:pPr marL="0" lvl="0" indent="0" algn="l" rtl="0">
              <a:lnSpc>
                <a:spcPct val="100000"/>
              </a:lnSpc>
              <a:spcBef>
                <a:spcPts val="0"/>
              </a:spcBef>
              <a:spcAft>
                <a:spcPts val="0"/>
              </a:spcAft>
              <a:buSzPct val="138996"/>
              <a:buNone/>
            </a:pPr>
            <a:endParaRPr sz="1400" b="1" dirty="0"/>
          </a:p>
        </p:txBody>
      </p:sp>
      <p:sp>
        <p:nvSpPr>
          <p:cNvPr id="578" name="Google Shape;578;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82"/>
        <p:cNvGrpSpPr/>
        <p:nvPr/>
      </p:nvGrpSpPr>
      <p:grpSpPr>
        <a:xfrm>
          <a:off x="0" y="0"/>
          <a:ext cx="0" cy="0"/>
          <a:chOff x="0" y="0"/>
          <a:chExt cx="0" cy="0"/>
        </a:xfrm>
      </p:grpSpPr>
      <p:sp>
        <p:nvSpPr>
          <p:cNvPr id="583" name="Google Shape;58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κουίζ (απαντήσεις)</a:t>
            </a:r>
            <a:endParaRPr b="1" dirty="0"/>
          </a:p>
        </p:txBody>
      </p:sp>
      <p:sp>
        <p:nvSpPr>
          <p:cNvPr id="584" name="Google Shape;584;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98450" algn="l" rtl="0">
              <a:lnSpc>
                <a:spcPct val="100000"/>
              </a:lnSpc>
              <a:spcBef>
                <a:spcPts val="0"/>
              </a:spcBef>
              <a:spcAft>
                <a:spcPts val="0"/>
              </a:spcAft>
              <a:buClr>
                <a:schemeClr val="dk1"/>
              </a:buClr>
              <a:buSzPts val="1100"/>
              <a:buAutoNum type="arabicPeriod"/>
            </a:pPr>
            <a:r>
              <a:rPr lang="el-GR" sz="1100" b="1" dirty="0">
                <a:solidFill>
                  <a:schemeClr val="dk1"/>
                </a:solidFill>
              </a:rPr>
              <a:t>Όλα τα παραπάνω: </a:t>
            </a:r>
            <a:r>
              <a:rPr lang="el-GR" sz="1100" dirty="0">
                <a:solidFill>
                  <a:schemeClr val="dk1"/>
                </a:solidFill>
              </a:rPr>
              <a:t>τα άτομα που ζουν στη φυλακή είναι πιο πιθανό να έχουν έρθει σε επαφή με την ηπατίτιδα Β λόγω της κοινής χρήσης συριγγών με άλλα άτομα που μπορεί να έχουν μολυνθεί. Τα κρούσματα ασθενειών όπως η γρίπη είναι πιο πιθανό να συμβούν στις φυλακές επειδή τα κτίρια έχουν συχνά κακή κυκλοφορία του αέρα (εξαερισμός) και είναι πολύ γεμάτα. Τέλος, τα άτομα που ζουν στη φυλακή είναι πιο πιθανό να προέρχονται από περιβάλλον όπου είχαν κακή πρόσβαση στα συστήματα υγειονομικής περίθαλψης από ό,τι η γενική κοινότητα.</a:t>
            </a:r>
          </a:p>
          <a:p>
            <a:pPr marL="457200" lvl="0" indent="-298450" algn="l" rtl="0">
              <a:lnSpc>
                <a:spcPct val="100000"/>
              </a:lnSpc>
              <a:spcBef>
                <a:spcPts val="0"/>
              </a:spcBef>
              <a:spcAft>
                <a:spcPts val="0"/>
              </a:spcAft>
              <a:buClr>
                <a:schemeClr val="dk1"/>
              </a:buClr>
              <a:buSzPts val="1100"/>
              <a:buAutoNum type="arabicPeriod"/>
            </a:pPr>
            <a:r>
              <a:rPr lang="el-GR" sz="1100" b="1" dirty="0">
                <a:solidFill>
                  <a:schemeClr val="dk1"/>
                </a:solidFill>
              </a:rPr>
              <a:t>Σωστό. </a:t>
            </a:r>
            <a:r>
              <a:rPr lang="el-GR" sz="1100" dirty="0">
                <a:solidFill>
                  <a:schemeClr val="dk1"/>
                </a:solidFill>
              </a:rPr>
              <a:t>Το προσωπικό των φυλακών είναι πιθανό να έρθει σε επαφή με περισσότερα λοιμώδη νοσήματα από ό,τι άλλα επαγγέλματα, λόγω του πόσο στενά συνεργάζεται με άλλους ανθρώπους (τόσο με το προσωπικό όσο και με τους ανθρώπους που ζουν στη φυλακή). Συν τοις </a:t>
            </a:r>
            <a:r>
              <a:rPr lang="el-GR" sz="1100" dirty="0" err="1">
                <a:solidFill>
                  <a:schemeClr val="dk1"/>
                </a:solidFill>
              </a:rPr>
              <a:t>άλλοις</a:t>
            </a:r>
            <a:r>
              <a:rPr lang="el-GR" sz="1100" dirty="0">
                <a:solidFill>
                  <a:schemeClr val="dk1"/>
                </a:solidFill>
              </a:rPr>
              <a:t>, οι φυλακές είναι ήδη περιβάλλοντα όπου είναι πιθανό να κυκλοφορούν ασθένειες όπως η γρίπη ή η ηπατίτιδα Β. Εάν δεν εμβολιαστούν, το προσωπικό των φυλακών μπορεί να μεταδώσει αυτές τις ασθένειες στην οικογένεια και τους φίλους του, καθώς και σε οποιονδήποτε άλλον γνωρίζει ή συναντά εκτός φυλακής.</a:t>
            </a:r>
          </a:p>
          <a:p>
            <a:pPr marL="457200" lvl="0" indent="-298450" algn="l" rtl="0">
              <a:lnSpc>
                <a:spcPct val="100000"/>
              </a:lnSpc>
              <a:spcBef>
                <a:spcPts val="0"/>
              </a:spcBef>
              <a:spcAft>
                <a:spcPts val="0"/>
              </a:spcAft>
              <a:buClr>
                <a:schemeClr val="dk1"/>
              </a:buClr>
              <a:buSzPts val="1100"/>
              <a:buAutoNum type="arabicPeriod"/>
            </a:pPr>
            <a:r>
              <a:rPr lang="el-GR" sz="1100" b="1" dirty="0">
                <a:solidFill>
                  <a:schemeClr val="dk1"/>
                </a:solidFill>
              </a:rPr>
              <a:t>Λάθος</a:t>
            </a:r>
            <a:r>
              <a:rPr lang="el-GR" sz="1100" dirty="0">
                <a:solidFill>
                  <a:schemeClr val="dk1"/>
                </a:solidFill>
              </a:rPr>
              <a:t>. Ο εμβολιασμός μπορεί να σας προστατεύσει από την ασθένεια, αλλά μπορεί επίσης να σας εμποδίσει να μεταδώσετε την ασθένεια σε κάποιον άλλον, προστατεύοντάς τον έτσι.</a:t>
            </a:r>
          </a:p>
          <a:p>
            <a:pPr marL="457200" lvl="0" indent="-298450" algn="l" rtl="0">
              <a:lnSpc>
                <a:spcPct val="100000"/>
              </a:lnSpc>
              <a:spcBef>
                <a:spcPts val="0"/>
              </a:spcBef>
              <a:spcAft>
                <a:spcPts val="0"/>
              </a:spcAft>
              <a:buClr>
                <a:schemeClr val="dk1"/>
              </a:buClr>
              <a:buSzPts val="1100"/>
              <a:buAutoNum type="arabicPeriod"/>
            </a:pPr>
            <a:r>
              <a:rPr lang="el-GR" sz="1100" b="1" dirty="0">
                <a:solidFill>
                  <a:schemeClr val="dk1"/>
                </a:solidFill>
              </a:rPr>
              <a:t>Όλα τα παραπάνω. </a:t>
            </a:r>
            <a:r>
              <a:rPr lang="el-GR" sz="1100" dirty="0">
                <a:solidFill>
                  <a:schemeClr val="dk1"/>
                </a:solidFill>
              </a:rPr>
              <a:t>Ο εμβολιασμός μπορεί να σας βοηθήσει να προστατεύσετε όλους στην κοινότητα από μολυσματικές ασθένειες, συμπεριλαμβανομένου του εαυτού σας. </a:t>
            </a:r>
          </a:p>
          <a:p>
            <a:pPr marL="457200" lvl="0" indent="-298450" algn="l" rtl="0">
              <a:lnSpc>
                <a:spcPct val="100000"/>
              </a:lnSpc>
              <a:spcBef>
                <a:spcPts val="0"/>
              </a:spcBef>
              <a:spcAft>
                <a:spcPts val="0"/>
              </a:spcAft>
              <a:buClr>
                <a:schemeClr val="dk1"/>
              </a:buClr>
              <a:buSzPts val="1100"/>
              <a:buAutoNum type="arabicPeriod"/>
            </a:pPr>
            <a:r>
              <a:rPr lang="el-GR" sz="1100" b="1" dirty="0">
                <a:solidFill>
                  <a:schemeClr val="dk1"/>
                </a:solidFill>
              </a:rPr>
              <a:t>Λάθος. </a:t>
            </a:r>
            <a:r>
              <a:rPr lang="el-GR" sz="1100" dirty="0">
                <a:solidFill>
                  <a:schemeClr val="dk1"/>
                </a:solidFill>
              </a:rPr>
              <a:t>Υπάρχουν υψηλότερα επίπεδα απουσιών του προσωπικού κατά τους χειμερινούς μήνες, όταν τα επίπεδα της γρίπης είναι υψηλά. Με το να εμβολιαστείτε κατά της γρίπης, μπορείτε να προστατεύσετε τον εαυτό σας διασφαλίζοντας ότι δεν θα αρρωστήσετε. Μπορείτε επίσης να βεβαιωθείτε ότι δεν θα χρειαστεί να πάρετε μεγάλο χρονικό διάστημα άδεια από την εργασία σας επειδή είστε άρρωστος, γεγονός που θα επιβαρύνει λιγότερο τους συναδέλφους σας στην εργασία.</a:t>
            </a:r>
            <a:endParaRPr sz="1100" dirty="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8"/>
        <p:cNvGrpSpPr/>
        <p:nvPr/>
      </p:nvGrpSpPr>
      <p:grpSpPr>
        <a:xfrm>
          <a:off x="0" y="0"/>
          <a:ext cx="0" cy="0"/>
          <a:chOff x="0" y="0"/>
          <a:chExt cx="0" cy="0"/>
        </a:xfrm>
      </p:grpSpPr>
      <p:sp>
        <p:nvSpPr>
          <p:cNvPr id="589" name="Google Shape;589;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lang="en" dirty="0"/>
              <a:t>2. </a:t>
            </a:r>
            <a:r>
              <a:rPr lang="el-GR" dirty="0"/>
              <a:t>Αποτελεσματική επικοινωνία για τον εμβολιασμό</a:t>
            </a:r>
            <a:endParaRPr dirty="0"/>
          </a:p>
        </p:txBody>
      </p:sp>
      <p:sp>
        <p:nvSpPr>
          <p:cNvPr id="590" name="Google Shape;590;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[1 </a:t>
            </a:r>
            <a:r>
              <a:rPr lang="el-GR" dirty="0"/>
              <a:t>ώρα</a:t>
            </a:r>
            <a:r>
              <a:rPr lang="en" dirty="0"/>
              <a:t> 45 </a:t>
            </a:r>
            <a:r>
              <a:rPr lang="el-GR" dirty="0"/>
              <a:t>λεπτά</a:t>
            </a:r>
            <a:r>
              <a:rPr lang="en" dirty="0"/>
              <a:t>]</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1111"/>
              <a:buNone/>
            </a:pPr>
            <a:r>
              <a:rPr lang="el-GR" sz="2000" b="1" dirty="0"/>
              <a:t>Άρθρο 1. Πώς να επικοινωνείτε αποτελεσματικά για τα εμβόλια</a:t>
            </a:r>
            <a:endParaRPr sz="2000" b="1" dirty="0"/>
          </a:p>
        </p:txBody>
      </p:sp>
      <p:sp>
        <p:nvSpPr>
          <p:cNvPr id="596" name="Google Shape;596;p56"/>
          <p:cNvSpPr txBox="1">
            <a:spLocks noGrp="1"/>
          </p:cNvSpPr>
          <p:nvPr>
            <p:ph type="body" idx="1"/>
          </p:nvPr>
        </p:nvSpPr>
        <p:spPr>
          <a:xfrm>
            <a:off x="539300" y="1118325"/>
            <a:ext cx="8106300" cy="172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l-GR" sz="1650" dirty="0"/>
              <a:t>Οι στρατηγικές επικοινωνίας είναι εξαιρετικά σημαντικές όταν συζητάμε για τον εμβολιασμό. Τα εμβόλια μπορεί να φαίνονται απειλητικά, επεμβατικά ή περιττά σε πολλούς ανθρώπους. Είναι σημαντικό να το αναγνωρίζουμε αυτό όταν συζητάμε για τους εμβολιασμούς. Οι άνθρωποι που ζουν στη φυλακή ειδικότερα μπορεί να έχουν διαφορετικές προκαταλήψεις ή πεποιθήσεις σχετικά με τον εμβολιασμό, οι οποίες είναι σημαντικό να αντιμετωπιστούν. Ορισμένες βασικές έννοιες κατά την επικοινωνία σχετικά με τα εμβόλια είναι οι εξής:</a:t>
            </a:r>
            <a:endParaRPr sz="1650" dirty="0"/>
          </a:p>
        </p:txBody>
      </p:sp>
      <p:pic>
        <p:nvPicPr>
          <p:cNvPr id="597" name="Google Shape;597;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8" name="Google Shape;598;p56"/>
          <p:cNvSpPr txBox="1"/>
          <p:nvPr/>
        </p:nvSpPr>
        <p:spPr>
          <a:xfrm>
            <a:off x="1538000" y="2857500"/>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Επικοινωνήστε τι έχει επιτευχθεί: </a:t>
            </a:r>
            <a:r>
              <a:rPr lang="el-GR" sz="1400" i="0" u="none" strike="noStrike" cap="none" dirty="0">
                <a:solidFill>
                  <a:srgbClr val="000000"/>
                </a:solidFill>
                <a:latin typeface="Arial"/>
                <a:ea typeface="Arial"/>
                <a:cs typeface="Arial"/>
                <a:sym typeface="Arial"/>
              </a:rPr>
              <a:t>τα εμβόλια έχουν αποτρέψει εκατομμύρια θανάτους σε όλο τον κόσμο. Πρέπει να συνεχίσουμε να εμβολιάζουμε για να συνεχίσουμε να το επιτυγχάνουμε.</a:t>
            </a:r>
            <a:endParaRPr sz="1400" i="0" u="none" strike="noStrike" cap="none" dirty="0">
              <a:solidFill>
                <a:srgbClr val="000000"/>
              </a:solidFill>
              <a:latin typeface="Arial"/>
              <a:ea typeface="Arial"/>
              <a:cs typeface="Arial"/>
              <a:sym typeface="Arial"/>
            </a:endParaRPr>
          </a:p>
        </p:txBody>
      </p:sp>
      <p:sp>
        <p:nvSpPr>
          <p:cNvPr id="599" name="Google Shape;599;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400" b="1" i="0" u="none" strike="noStrike" cap="none" dirty="0">
                <a:solidFill>
                  <a:srgbClr val="000000"/>
                </a:solidFill>
                <a:latin typeface="Arial"/>
                <a:ea typeface="Arial"/>
                <a:cs typeface="Arial"/>
                <a:sym typeface="Arial"/>
              </a:rPr>
              <a:t>Μην επαναλαμβάνετε τους μύθους για τα εμβόλια: </a:t>
            </a:r>
            <a:r>
              <a:rPr lang="el-GR" sz="1400" i="0" u="none" strike="noStrike" cap="none" dirty="0">
                <a:solidFill>
                  <a:srgbClr val="000000"/>
                </a:solidFill>
                <a:latin typeface="Arial"/>
                <a:ea typeface="Arial"/>
                <a:cs typeface="Arial"/>
                <a:sym typeface="Arial"/>
              </a:rPr>
              <a:t>αυτό μπορεί να ενισχύσει ακούσια την παραπληροφόρηση που θέλετε να διορθώσετε.</a:t>
            </a:r>
            <a:endParaRPr sz="1400" i="0" u="none" strike="noStrike" cap="none" dirty="0">
              <a:solidFill>
                <a:srgbClr val="000000"/>
              </a:solidFill>
              <a:latin typeface="Arial"/>
              <a:ea typeface="Arial"/>
              <a:cs typeface="Arial"/>
              <a:sym typeface="Arial"/>
            </a:endParaRPr>
          </a:p>
        </p:txBody>
      </p:sp>
      <p:pic>
        <p:nvPicPr>
          <p:cNvPr id="600" name="Google Shape;600;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1" name="Google Shape;601;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5"/>
        <p:cNvGrpSpPr/>
        <p:nvPr/>
      </p:nvGrpSpPr>
      <p:grpSpPr>
        <a:xfrm>
          <a:off x="0" y="0"/>
          <a:ext cx="0" cy="0"/>
          <a:chOff x="0" y="0"/>
          <a:chExt cx="0" cy="0"/>
        </a:xfrm>
      </p:grpSpPr>
      <p:sp>
        <p:nvSpPr>
          <p:cNvPr id="606" name="Google Shape;60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ct val="39285"/>
              <a:buFont typeface="Arial"/>
              <a:buNone/>
            </a:pPr>
            <a:r>
              <a:rPr lang="el-GR" sz="2000" b="1" dirty="0"/>
              <a:t>Άρθρο 1. Πώς να επικοινωνείτε αποτελεσματικά για τα εμβόλια</a:t>
            </a:r>
            <a:endParaRPr sz="2000" b="1" dirty="0"/>
          </a:p>
        </p:txBody>
      </p:sp>
      <p:sp>
        <p:nvSpPr>
          <p:cNvPr id="607" name="Google Shape;607;p57"/>
          <p:cNvSpPr txBox="1"/>
          <p:nvPr/>
        </p:nvSpPr>
        <p:spPr>
          <a:xfrm>
            <a:off x="1580224" y="1336314"/>
            <a:ext cx="71076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200" b="1" i="0" u="none" strike="noStrike" cap="none" dirty="0">
                <a:solidFill>
                  <a:srgbClr val="000000"/>
                </a:solidFill>
                <a:latin typeface="Arial"/>
                <a:ea typeface="Arial"/>
                <a:cs typeface="Arial"/>
                <a:sym typeface="Arial"/>
              </a:rPr>
              <a:t>Χρησιμοποιήστε όρους χωρίς αποκλεισμούς: </a:t>
            </a:r>
            <a:r>
              <a:rPr lang="el-GR" sz="1200" i="0" u="none" strike="noStrike" cap="none" dirty="0">
                <a:solidFill>
                  <a:srgbClr val="000000"/>
                </a:solidFill>
                <a:latin typeface="Arial"/>
                <a:ea typeface="Arial"/>
                <a:cs typeface="Arial"/>
                <a:sym typeface="Arial"/>
              </a:rPr>
              <a:t>η χρήση όρων όπως "εμείς ως μέλη της κοινότητας" ή "εμείς ως άνθρωποι που ζουν και εργάζονται σε αυτή τη φυλακή" μπορεί να κάνει τους ανθρώπους που ζουν στη φυλακή πιο δεκτικούς στο μήνυμά σας.</a:t>
            </a:r>
            <a:endParaRPr sz="1200" i="0" u="none" strike="noStrike" cap="none" dirty="0">
              <a:solidFill>
                <a:srgbClr val="000000"/>
              </a:solidFill>
              <a:latin typeface="Arial"/>
              <a:ea typeface="Arial"/>
              <a:cs typeface="Arial"/>
              <a:sym typeface="Arial"/>
            </a:endParaRPr>
          </a:p>
        </p:txBody>
      </p:sp>
      <p:sp>
        <p:nvSpPr>
          <p:cNvPr id="608" name="Google Shape;608;p57"/>
          <p:cNvSpPr txBox="1"/>
          <p:nvPr/>
        </p:nvSpPr>
        <p:spPr>
          <a:xfrm>
            <a:off x="1512800" y="2211475"/>
            <a:ext cx="71076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200" b="1" i="0" u="none" strike="noStrike" cap="none" dirty="0">
                <a:solidFill>
                  <a:srgbClr val="000000"/>
                </a:solidFill>
                <a:latin typeface="Arial"/>
                <a:ea typeface="Arial"/>
                <a:cs typeface="Arial"/>
                <a:sym typeface="Arial"/>
              </a:rPr>
              <a:t>Υπογραμμίστε την επιστημονική συναίνεση: </a:t>
            </a:r>
            <a:r>
              <a:rPr lang="el-GR" sz="1200" i="0" u="none" strike="noStrike" cap="none" dirty="0">
                <a:solidFill>
                  <a:srgbClr val="000000"/>
                </a:solidFill>
                <a:latin typeface="Arial"/>
                <a:ea typeface="Arial"/>
                <a:cs typeface="Arial"/>
                <a:sym typeface="Arial"/>
              </a:rPr>
              <a:t>η υπενθύμιση ότι η μεγάλη πλειοψηφία των επιστημόνων υποστηρίζει την ασφάλεια και την αποτελεσματικότητα των εμβολίων μπορεί να αυξήσει περαιτέρω την εμπιστοσύνη στα εμβόλια.</a:t>
            </a:r>
            <a:endParaRPr sz="1200" i="0" u="none" strike="noStrike" cap="none" dirty="0">
              <a:solidFill>
                <a:srgbClr val="000000"/>
              </a:solidFill>
              <a:latin typeface="Arial"/>
              <a:ea typeface="Arial"/>
              <a:cs typeface="Arial"/>
              <a:sym typeface="Arial"/>
            </a:endParaRPr>
          </a:p>
        </p:txBody>
      </p:sp>
      <p:sp>
        <p:nvSpPr>
          <p:cNvPr id="609" name="Google Shape;609;p57"/>
          <p:cNvSpPr txBox="1"/>
          <p:nvPr/>
        </p:nvSpPr>
        <p:spPr>
          <a:xfrm>
            <a:off x="1512800" y="3038498"/>
            <a:ext cx="71076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200" b="1" i="0" u="none" strike="noStrike" cap="none" dirty="0">
                <a:solidFill>
                  <a:srgbClr val="000000"/>
                </a:solidFill>
                <a:latin typeface="Arial"/>
                <a:ea typeface="Arial"/>
                <a:cs typeface="Arial"/>
                <a:sym typeface="Arial"/>
              </a:rPr>
              <a:t>Κρατήστε τα βασικά μηνύματα απλά: </a:t>
            </a:r>
            <a:r>
              <a:rPr lang="el-GR" sz="1200" i="0" u="none" strike="noStrike" cap="none" dirty="0">
                <a:solidFill>
                  <a:srgbClr val="000000"/>
                </a:solidFill>
                <a:latin typeface="Arial"/>
                <a:ea typeface="Arial"/>
                <a:cs typeface="Arial"/>
                <a:sym typeface="Arial"/>
              </a:rPr>
              <a:t>μην χρησιμοποιείτε ακρωνύμια και χρησιμοποιήστε απλή γλώσσα για να εξηγήσετε το θέμα σας - αυτό θα πρέπει να διαρκεί λιγότερο από τριάντα δευτερόλεπτα και να είναι εύκολο να το θυμάστε.</a:t>
            </a:r>
            <a:endParaRPr sz="1200" i="0" u="none" strike="noStrike" cap="none" dirty="0">
              <a:solidFill>
                <a:srgbClr val="000000"/>
              </a:solidFill>
              <a:latin typeface="Arial"/>
              <a:ea typeface="Arial"/>
              <a:cs typeface="Arial"/>
              <a:sym typeface="Arial"/>
            </a:endParaRPr>
          </a:p>
        </p:txBody>
      </p:sp>
      <p:sp>
        <p:nvSpPr>
          <p:cNvPr id="610" name="Google Shape;610;p57"/>
          <p:cNvSpPr txBox="1"/>
          <p:nvPr/>
        </p:nvSpPr>
        <p:spPr>
          <a:xfrm>
            <a:off x="1512800" y="3964625"/>
            <a:ext cx="7380600" cy="113874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l-GR" sz="1200" b="1" i="0" u="none" strike="noStrike" cap="none" dirty="0">
                <a:solidFill>
                  <a:srgbClr val="000000"/>
                </a:solidFill>
                <a:latin typeface="Arial"/>
                <a:ea typeface="Arial"/>
                <a:cs typeface="Arial"/>
                <a:sym typeface="Arial"/>
              </a:rPr>
              <a:t>Πείτε την αλήθεια: </a:t>
            </a:r>
            <a:r>
              <a:rPr lang="el-GR" sz="1200" i="0" u="none" strike="noStrike" cap="none" dirty="0">
                <a:solidFill>
                  <a:srgbClr val="000000"/>
                </a:solidFill>
                <a:latin typeface="Arial"/>
                <a:ea typeface="Arial"/>
                <a:cs typeface="Arial"/>
                <a:sym typeface="Arial"/>
              </a:rPr>
              <a:t>η ανεντιμότητα θα οδηγήσει σε δυσπιστία. Είναι πάντα σημαντικό να είστε ανοιχτοί και διαφανείς για πράγματα που δεν γνωρίζετε ή για πράγματα που δεν γνωρίζουν οι επιστημονικές αρχές. Για παράδειγμα, δεν είναι αλήθεια να λέμε ότι τα εμβόλια είναι 100% ασφαλή επειδή γνωρίζουμε ότι μπορεί να προκαλέσουν παρενέργειες- είναι όμως αλήθεια να λέμε ότι τα οφέλη του εμβολιασμού υπερτερούν κατά πολύ των όποιων κινδύνων.</a:t>
            </a:r>
            <a:endParaRPr sz="1200" i="0" u="none" strike="noStrike" cap="none" dirty="0">
              <a:solidFill>
                <a:srgbClr val="000000"/>
              </a:solidFill>
              <a:latin typeface="Arial"/>
              <a:ea typeface="Arial"/>
              <a:cs typeface="Arial"/>
              <a:sym typeface="Arial"/>
            </a:endParaRPr>
          </a:p>
        </p:txBody>
      </p:sp>
      <p:pic>
        <p:nvPicPr>
          <p:cNvPr id="611" name="Google Shape;611;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612" name="Google Shape;612;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615" name="Google Shape;615;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ct val="39285"/>
              <a:buFont typeface="Arial"/>
              <a:buNone/>
            </a:pPr>
            <a:r>
              <a:rPr lang="el-GR" sz="2000" b="1" dirty="0"/>
              <a:t>Άρθρο 1. Πώς να επικοινωνείτε αποτελεσματικά για τα εμβόλια</a:t>
            </a:r>
            <a:endParaRPr sz="2000" b="1" dirty="0"/>
          </a:p>
        </p:txBody>
      </p:sp>
      <p:sp>
        <p:nvSpPr>
          <p:cNvPr id="621" name="Google Shape;621;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22" name="Google Shape;622;p58"/>
          <p:cNvSpPr txBox="1">
            <a:spLocks noGrp="1"/>
          </p:cNvSpPr>
          <p:nvPr>
            <p:ph type="body" idx="1"/>
          </p:nvPr>
        </p:nvSpPr>
        <p:spPr>
          <a:xfrm>
            <a:off x="612675" y="1150600"/>
            <a:ext cx="8065800" cy="101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400" dirty="0"/>
              <a:t>Ακολουθεί ένα βίντεο από την Paula, η οποία εργάζεται για το </a:t>
            </a:r>
            <a:r>
              <a:rPr lang="el-GR" sz="1400" dirty="0" err="1"/>
              <a:t>Prison</a:t>
            </a:r>
            <a:r>
              <a:rPr lang="el-GR" sz="1400" dirty="0"/>
              <a:t> </a:t>
            </a:r>
            <a:r>
              <a:rPr lang="el-GR" sz="1400" dirty="0" err="1"/>
              <a:t>Reform</a:t>
            </a:r>
            <a:r>
              <a:rPr lang="el-GR" sz="1400" dirty="0"/>
              <a:t> </a:t>
            </a:r>
            <a:r>
              <a:rPr lang="el-GR" sz="1400" dirty="0" err="1"/>
              <a:t>Trust</a:t>
            </a:r>
            <a:r>
              <a:rPr lang="el-GR" sz="1400" dirty="0"/>
              <a:t> στο Ηνωμένο Βασίλειο και έχει ζωντανή εμπειρία φυλάκισης. Μας μιλάει για το ποιες θεωρεί αποτελεσματικές στρατηγικές επικοινωνίας γύρω από τους εμβολιασμούς για τους ανθρώπους που ζουν σε φυλακές.</a:t>
            </a:r>
            <a:endParaRPr sz="1400" dirty="0"/>
          </a:p>
        </p:txBody>
      </p:sp>
      <p:pic>
        <p:nvPicPr>
          <p:cNvPr id="623" name="Google Shape;623;p58" title="untitled (Original).mp4">
            <a:hlinkClick r:id="rId3"/>
          </p:cNvPr>
          <p:cNvPicPr preferRelativeResize="0"/>
          <p:nvPr/>
        </p:nvPicPr>
        <p:blipFill rotWithShape="1">
          <a:blip r:embed="rId4">
            <a:alphaModFix/>
          </a:blip>
          <a:srcRect/>
          <a:stretch/>
        </p:blipFill>
        <p:spPr>
          <a:xfrm>
            <a:off x="2826575" y="22959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 2. Δέκα βασικά στοιχεία για το εμβόλιο</a:t>
            </a:r>
            <a:endParaRPr b="1" dirty="0"/>
          </a:p>
        </p:txBody>
      </p:sp>
      <p:sp>
        <p:nvSpPr>
          <p:cNvPr id="629" name="Google Shape;629;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dirty="0"/>
              <a:t>Παρακάτω παρατίθενται δέκα βασικά στοιχεία για τον εμβολιασμό, τα οποία πρέπει να έχετε κατά νου όταν μιλάτε για τον εμβολιασμό.</a:t>
            </a:r>
            <a:endParaRPr dirty="0"/>
          </a:p>
        </p:txBody>
      </p:sp>
      <p:sp>
        <p:nvSpPr>
          <p:cNvPr id="630" name="Google Shape;630;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5"/>
        <p:cNvGrpSpPr/>
        <p:nvPr/>
      </p:nvGrpSpPr>
      <p:grpSpPr>
        <a:xfrm>
          <a:off x="0" y="0"/>
          <a:ext cx="0" cy="0"/>
          <a:chOff x="0" y="0"/>
          <a:chExt cx="0" cy="0"/>
        </a:xfrm>
      </p:grpSpPr>
      <p:sp>
        <p:nvSpPr>
          <p:cNvPr id="96" name="Google Shape;96;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el-GR" dirty="0"/>
              <a:t>Εισαγωγή στο μάθημα</a:t>
            </a:r>
            <a:endParaRPr dirty="0"/>
          </a:p>
        </p:txBody>
      </p:sp>
      <p:sp>
        <p:nvSpPr>
          <p:cNvPr id="97" name="Google Shape;97;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[15 </a:t>
            </a:r>
            <a:r>
              <a:rPr lang="el-GR" dirty="0"/>
              <a:t>λεπτά</a:t>
            </a:r>
            <a:r>
              <a:rPr lang="en" dirty="0"/>
              <a:t>]</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4"/>
        <p:cNvGrpSpPr/>
        <p:nvPr/>
      </p:nvGrpSpPr>
      <p:grpSpPr>
        <a:xfrm>
          <a:off x="0" y="0"/>
          <a:ext cx="0" cy="0"/>
          <a:chOff x="0" y="0"/>
          <a:chExt cx="0" cy="0"/>
        </a:xfrm>
      </p:grpSpPr>
      <p:sp>
        <p:nvSpPr>
          <p:cNvPr id="635" name="Google Shape;63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2. Δέκα βασικά στοιχεία για το εμβόλιο</a:t>
            </a:r>
            <a:endParaRPr b="1" dirty="0"/>
          </a:p>
        </p:txBody>
      </p:sp>
      <p:pic>
        <p:nvPicPr>
          <p:cNvPr id="636" name="Google Shape;636;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37" name="Google Shape;637;p60"/>
          <p:cNvSpPr txBox="1"/>
          <p:nvPr/>
        </p:nvSpPr>
        <p:spPr>
          <a:xfrm>
            <a:off x="663600" y="1340200"/>
            <a:ext cx="6921600" cy="16215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650"/>
              <a:buFont typeface="Arial"/>
              <a:buNone/>
            </a:pPr>
            <a:r>
              <a:rPr lang="el-GR" sz="1600" b="1" i="0" u="none" strike="noStrike" cap="none" dirty="0">
                <a:solidFill>
                  <a:schemeClr val="dk2"/>
                </a:solidFill>
                <a:latin typeface="Arial"/>
                <a:ea typeface="Arial"/>
                <a:cs typeface="Arial"/>
                <a:sym typeface="Arial"/>
              </a:rPr>
              <a:t>Ο εμβολιασμός συμβάλλει στη διάσωση ζωών. </a:t>
            </a:r>
            <a:r>
              <a:rPr lang="el-GR" i="0" u="none" strike="noStrike" cap="none" dirty="0">
                <a:solidFill>
                  <a:schemeClr val="dk2"/>
                </a:solidFill>
                <a:latin typeface="Arial"/>
                <a:ea typeface="Arial"/>
                <a:cs typeface="Arial"/>
                <a:sym typeface="Arial"/>
              </a:rPr>
              <a:t>Η ευλογιά ήταν μια από τις πιο καταστροφικές ασθένειες που γνώρισε η ανθρωπότητα και προκάλεσε εκατομμύρια θανάτους πριν από την εφεύρεση του εμβολιασμού. Πιστεύεται ότι υπήρχε για τουλάχιστον 3000 χρόνια. Από το 1980, χάρη στον εμβολιασμό, η ευλογιά δεν υπάρχει πλέον.</a:t>
            </a:r>
            <a:endParaRPr i="0" u="none" strike="noStrike" cap="none" dirty="0">
              <a:solidFill>
                <a:schemeClr val="dk2"/>
              </a:solidFill>
              <a:latin typeface="Arial"/>
              <a:ea typeface="Arial"/>
              <a:cs typeface="Arial"/>
              <a:sym typeface="Arial"/>
            </a:endParaRPr>
          </a:p>
        </p:txBody>
      </p:sp>
      <p:sp>
        <p:nvSpPr>
          <p:cNvPr id="638" name="Google Shape;638;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39" name="Google Shape;639;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sz="1400" b="1" dirty="0"/>
              <a:t>Ο εμβολιασμός μπορεί να προστατεύσει τους άλλους, καθώς και εσάς. </a:t>
            </a:r>
            <a:r>
              <a:rPr lang="el-GR" sz="1400" dirty="0"/>
              <a:t>Ορισμένοι άνθρωποι έχουν ασθενέστερο ανοσοποιητικό σύστημα, για παράδειγμα λόγω θεραπείας του καρκίνου ή του ιού </a:t>
            </a:r>
            <a:r>
              <a:rPr lang="el-GR" sz="1400" dirty="0" err="1"/>
              <a:t>HIV</a:t>
            </a:r>
            <a:r>
              <a:rPr lang="el-GR" sz="1400" dirty="0"/>
              <a:t>. Κινδυνεύουν περισσότερο από μόλυνση και σοβαρή ασθένεια σε περίπτωση που μολυνθούν. Με το να εμβολιαστείτε, μπορείτε να σταματήσετε την εξάπλωση ασθενειών μέσω της κοινότητας σε αυτούς και ενδεχομένως να σώσετε τη ζωή τους.</a:t>
            </a:r>
            <a:endParaRPr sz="1400" dirty="0"/>
          </a:p>
        </p:txBody>
      </p:sp>
      <p:pic>
        <p:nvPicPr>
          <p:cNvPr id="640" name="Google Shape;640;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2. Δέκα βασικά στοιχεία για το εμβόλιο</a:t>
            </a:r>
            <a:endParaRPr b="1" dirty="0"/>
          </a:p>
        </p:txBody>
      </p:sp>
      <p:sp>
        <p:nvSpPr>
          <p:cNvPr id="646" name="Google Shape;646;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sz="1400" b="1" dirty="0"/>
              <a:t>Οι εμβολιασμοί μπορούν σχεδόν πάντα να αναπληρωθούν, εάν είχαν παραλειφθεί στην παιδική ηλικία. </a:t>
            </a:r>
            <a:r>
              <a:rPr lang="el-GR" sz="1400" dirty="0"/>
              <a:t>Τα προγράμματα εμβολιασμού είναι σημαντικά- τα παιδιά συχνά κινδυνεύουν από σοβαρές συνέπειες από μολυσματικές ασθένειες, οπότε είναι σημαντικό να αποκτήσουν ανοσία σε αυτές νωρίς μέσω του εμβολιασμού. Ωστόσο, δεν είναι σχεδόν ποτέ αργά για να κάνετε εμβολιασμούς.</a:t>
            </a:r>
            <a:endParaRPr sz="1400" dirty="0"/>
          </a:p>
        </p:txBody>
      </p:sp>
      <p:pic>
        <p:nvPicPr>
          <p:cNvPr id="647" name="Google Shape;647;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8" name="Google Shape;648;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49" name="Google Shape;649;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400" b="1" dirty="0"/>
              <a:t>Τα εμβόλια μας παρέχουν έναν ασφαλή τρόπο για να αποκτήσουμε ανοσία στις ασθένειες. </a:t>
            </a:r>
            <a:r>
              <a:rPr lang="el-GR" sz="1400" dirty="0"/>
              <a:t>Ανοσία σε ασθένειες μπορεί επίσης να αποκτήσει κανείς μολυνόμενος, αρρωσταίνοντας και αναρρώνοντας από την ασθένεια - ωστόσο ο κίνδυνος σοβαρών συνεπειών είναι πολύ μεγαλύτερος από την προσβολή από την ασθένεια παρά από τον εμβολιασμό.</a:t>
            </a:r>
            <a:endParaRPr sz="1400" dirty="0"/>
          </a:p>
        </p:txBody>
      </p:sp>
      <p:pic>
        <p:nvPicPr>
          <p:cNvPr id="650" name="Google Shape;650;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2. Δέκα βασικά στοιχεία για το εμβόλιο</a:t>
            </a:r>
            <a:endParaRPr b="1" dirty="0"/>
          </a:p>
        </p:txBody>
      </p:sp>
      <p:sp>
        <p:nvSpPr>
          <p:cNvPr id="656" name="Google Shape;656;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l-GR" sz="1650" b="1" dirty="0"/>
              <a:t>Τα εμβόλια είναι πολύ σημαντικά για τις εγκύους. </a:t>
            </a:r>
            <a:r>
              <a:rPr lang="el-GR" sz="1650" dirty="0"/>
              <a:t>Ο εμβολιασμός κατά τη διάρκεια της εγκυμοσύνης είναι σημαντικός για να αποτραπεί η μόλυνση του εμβρύου από ορισμένες ασθένειες. Οι λοιμώξεις κατά τη διάρκεια της εγκυμοσύνης μπορεί να οδηγήσουν σε δια βίου επιπλοκές για τα παιδιά όταν γεννηθούν. Οι </a:t>
            </a:r>
            <a:r>
              <a:rPr lang="el-GR" sz="1650" dirty="0" err="1"/>
              <a:t>έγκυες</a:t>
            </a:r>
            <a:r>
              <a:rPr lang="el-GR" sz="1650" dirty="0"/>
              <a:t> μπορεί επίσης να διατρέχουν μεγαλύτερο κίνδυνο να νοσήσουν σοβαρά από ασθένειες όπως το COVID-19 ή η γρίπη.</a:t>
            </a:r>
            <a:endParaRPr sz="1650" dirty="0"/>
          </a:p>
        </p:txBody>
      </p:sp>
      <p:pic>
        <p:nvPicPr>
          <p:cNvPr id="657" name="Google Shape;657;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8" name="Google Shape;658;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59" name="Google Shape;659;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1200"/>
              </a:spcAft>
              <a:buSzPts val="1800"/>
              <a:buNone/>
            </a:pPr>
            <a:r>
              <a:rPr lang="el-GR" sz="1650" b="1" dirty="0"/>
              <a:t>Τα προγράμματα εμβολιασμού, κατά μέσο όρο, καταλαμβάνουν περίπου το 0,1% της ικανότητας ενός μωρού να αντιμετωπίζει τους παθογόνους μικροοργανισμούς. </a:t>
            </a:r>
            <a:r>
              <a:rPr lang="el-GR" sz="1650" dirty="0"/>
              <a:t>Κατά μέσο όρο, τα παιδιά μπορούν να αναπτύξουν ανοσολογικές αντιδράσεις σε περίπου 10.000 διαφορετικά μόρια παθογόνων- ένα κανονικό πρόγραμμα εμβολίων για την παιδική ηλικία περιλαμβάνει έκθεση σε περίπου 126.</a:t>
            </a:r>
            <a:endParaRPr sz="1650" dirty="0"/>
          </a:p>
        </p:txBody>
      </p:sp>
      <p:pic>
        <p:nvPicPr>
          <p:cNvPr id="660" name="Google Shape;660;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4"/>
        <p:cNvGrpSpPr/>
        <p:nvPr/>
      </p:nvGrpSpPr>
      <p:grpSpPr>
        <a:xfrm>
          <a:off x="0" y="0"/>
          <a:ext cx="0" cy="0"/>
          <a:chOff x="0" y="0"/>
          <a:chExt cx="0" cy="0"/>
        </a:xfrm>
      </p:grpSpPr>
      <p:sp>
        <p:nvSpPr>
          <p:cNvPr id="665" name="Google Shape;66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2. Δέκα βασικά στοιχεία για το εμβόλιο</a:t>
            </a:r>
            <a:endParaRPr b="1" dirty="0"/>
          </a:p>
        </p:txBody>
      </p:sp>
      <p:sp>
        <p:nvSpPr>
          <p:cNvPr id="666" name="Google Shape;666;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SzPts val="1800"/>
              <a:buNone/>
            </a:pPr>
            <a:r>
              <a:rPr lang="el-GR" sz="1400" b="1" dirty="0"/>
              <a:t>Ο εμβολιασμός θεωρείται η πιο αποδοτική παρέμβαση για τη διάσωση της ζωής στην πρόσφατη ιστορία μετά το καθαρό νερό. </a:t>
            </a:r>
            <a:r>
              <a:rPr lang="el-GR" sz="1400" dirty="0"/>
              <a:t>Αυτό σημαίνει ότι, μετά το νερό, είναι η παρέμβαση που έχει σώσει τις περισσότερες ζωές ανά £ / € / L που δαπανάται γι' αυτήν.</a:t>
            </a:r>
            <a:endParaRPr sz="1400" dirty="0"/>
          </a:p>
        </p:txBody>
      </p:sp>
      <p:pic>
        <p:nvPicPr>
          <p:cNvPr id="667" name="Google Shape;667;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8" name="Google Shape;668;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69" name="Google Shape;669;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400" b="1" dirty="0"/>
              <a:t>Οι εμβολιασμοί υπάρχουν εδώ και πολύ καιρό. </a:t>
            </a:r>
            <a:r>
              <a:rPr lang="el-GR" sz="1400" dirty="0"/>
              <a:t>Το πρώτο εμβόλιο ανακαλύφθηκε το 1796. Από τότε τα εμβόλια έχουν υποστεί επαναστατικές αλλαγές στην ανάπτυξη και τις δοκιμές τους. Σήμερα, τουλάχιστον 25 ασθένειες μπορούν να προληφθούν χάρη στα εμβόλια.</a:t>
            </a:r>
            <a:endParaRPr sz="1400" dirty="0"/>
          </a:p>
        </p:txBody>
      </p:sp>
      <p:pic>
        <p:nvPicPr>
          <p:cNvPr id="670" name="Google Shape;670;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2. Δέκα βασικά στοιχεία για το εμβόλιο</a:t>
            </a:r>
            <a:endParaRPr b="1" dirty="0"/>
          </a:p>
        </p:txBody>
      </p:sp>
      <p:sp>
        <p:nvSpPr>
          <p:cNvPr id="676" name="Google Shape;676;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1200"/>
              </a:spcAft>
              <a:buSzPts val="1800"/>
              <a:buNone/>
            </a:pPr>
            <a:r>
              <a:rPr lang="el-GR" sz="1500" b="1" dirty="0"/>
              <a:t>Τα εμβόλια αποτελούνται κυρίως από νερό. Για να μάθετε περισσότερα σχετικά με το τι άλλο περιέχει συνήθως ένα εμβόλιο, κάντε κλικ </a:t>
            </a:r>
            <a:r>
              <a:rPr lang="el-GR" sz="1500" u="sng" dirty="0">
                <a:solidFill>
                  <a:schemeClr val="hlink"/>
                </a:solidFill>
                <a:hlinkClick r:id="rId3" action="ppaction://hlinksldjump"/>
              </a:rPr>
              <a:t>εδώ</a:t>
            </a:r>
            <a:r>
              <a:rPr lang="en-US" sz="1500" dirty="0"/>
              <a:t>. </a:t>
            </a:r>
          </a:p>
        </p:txBody>
      </p:sp>
      <p:sp>
        <p:nvSpPr>
          <p:cNvPr id="677" name="Google Shape;677;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78" name="Google Shape;678;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fontScale="77500" lnSpcReduction="20000"/>
          </a:bodyPr>
          <a:lstStyle/>
          <a:p>
            <a:pPr marL="0" lvl="0" indent="0" rtl="0">
              <a:lnSpc>
                <a:spcPct val="115000"/>
              </a:lnSpc>
              <a:spcBef>
                <a:spcPts val="0"/>
              </a:spcBef>
              <a:spcAft>
                <a:spcPts val="1200"/>
              </a:spcAft>
              <a:buSzPts val="1800"/>
              <a:buNone/>
            </a:pPr>
            <a:r>
              <a:rPr lang="el-GR" sz="1500" b="1" dirty="0"/>
              <a:t>Η ασφάλεια και η αποτελεσματικότητα των εμβολίων αξιολογούνται αυστηρά καθ' όλη τη διάρκεια της διαδικασίας παρασκευής των εμβολίων. </a:t>
            </a:r>
            <a:r>
              <a:rPr lang="el-GR" sz="1500" dirty="0"/>
              <a:t>Υπάρχουν πολλά στάδια από τα οποία πρέπει να περάσει ένα εμβόλιο προτού εγκριθεί για χρήση.</a:t>
            </a:r>
            <a:endParaRPr sz="1500" dirty="0"/>
          </a:p>
        </p:txBody>
      </p:sp>
      <p:pic>
        <p:nvPicPr>
          <p:cNvPr id="679" name="Google Shape;679;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80" name="Google Shape;680;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311700" y="604675"/>
            <a:ext cx="8520600" cy="969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1111"/>
              <a:buNone/>
            </a:pPr>
            <a:r>
              <a:rPr lang="el-GR" sz="2000" b="1" dirty="0"/>
              <a:t>Άρθρο 3. Κοινές αντιλήψεις για τα εμβόλια και πώς να τις αντιμετωπίσουμε</a:t>
            </a:r>
            <a:endParaRPr sz="2000" b="1" dirty="0"/>
          </a:p>
        </p:txBody>
      </p:sp>
      <p:sp>
        <p:nvSpPr>
          <p:cNvPr id="686" name="Google Shape;686;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650" b="1" dirty="0"/>
              <a:t>Στρεβλή αντίληψη του κινδύνου: </a:t>
            </a:r>
            <a:r>
              <a:rPr lang="el-GR" sz="1400" dirty="0"/>
              <a:t>τα άτομα που ζουν στη φυλακή μπορεί να βλέπουν τον κίνδυνο διαφορετικά από πολλούς άλλους ανθρώπους στην κοινότητα. Αυτό σημαίνει ότι μπορεί να βλέπουν τα πράγματα ως περισσότερο ή λιγότερο επικίνδυνα ή απειλητικά από ό,τι θα έβλεπαν οι άλλοι. Ακολουθούν δύο παραδείγματα για το πώς αυτό θα μπορούσε να σχετίζεται με τους εμβολιασμούς:</a:t>
            </a:r>
            <a:endParaRPr sz="1400" dirty="0"/>
          </a:p>
        </p:txBody>
      </p:sp>
      <p:pic>
        <p:nvPicPr>
          <p:cNvPr id="687" name="Google Shape;687;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8" name="Google Shape;68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2"/>
        <p:cNvGrpSpPr/>
        <p:nvPr/>
      </p:nvGrpSpPr>
      <p:grpSpPr>
        <a:xfrm>
          <a:off x="0" y="0"/>
          <a:ext cx="0" cy="0"/>
          <a:chOff x="0" y="0"/>
          <a:chExt cx="0" cy="0"/>
        </a:xfrm>
      </p:grpSpPr>
      <p:sp>
        <p:nvSpPr>
          <p:cNvPr id="693" name="Google Shape;693;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695" name="Google Shape;695;p66"/>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100" dirty="0">
                <a:solidFill>
                  <a:schemeClr val="dk1"/>
                </a:solidFill>
              </a:rPr>
              <a:t>"Έχω περάσει πολλά δύσκολα πράγματα στη ζωή μου. Θα πάρω το ρίσκο να μολυνθώ από την ασθένεια παρά να κάνω το εμβόλιο, καθώς ξέρω ότι θα είμαι καλά και δεν θα αρρωστήσω".</a:t>
            </a:r>
            <a:endParaRPr sz="1100" dirty="0">
              <a:solidFill>
                <a:schemeClr val="dk1"/>
              </a:solidFill>
            </a:endParaRPr>
          </a:p>
        </p:txBody>
      </p:sp>
      <p:sp>
        <p:nvSpPr>
          <p:cNvPr id="696" name="Google Shape;696;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697" name="Google Shape;697;p66"/>
          <p:cNvSpPr txBox="1"/>
          <p:nvPr/>
        </p:nvSpPr>
        <p:spPr>
          <a:xfrm>
            <a:off x="369750" y="2285700"/>
            <a:ext cx="8404500" cy="7632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350"/>
              <a:buFont typeface="Arial"/>
              <a:buNone/>
            </a:pPr>
            <a:r>
              <a:rPr lang="el-GR" sz="1200" b="0" i="0" u="none" strike="noStrike" cap="none" dirty="0">
                <a:solidFill>
                  <a:schemeClr val="dk2"/>
                </a:solidFill>
                <a:latin typeface="Arial"/>
                <a:ea typeface="Arial"/>
                <a:cs typeface="Arial"/>
                <a:sym typeface="Arial"/>
              </a:rPr>
              <a:t>Το άτομο αυτό δεν πιστεύει ότι οι ασθένειες που μπορούν να προληφθούν με τα εμβόλια συνιστούν απειλή για το ίδιο. Ως εκ τούτου, θα προτιμούσε να κολλήσει την ασθένεια και να την καταπολεμήσει μόνο του παρά να κάνει το εμβόλιο.</a:t>
            </a:r>
            <a:endParaRPr sz="1200" b="0" i="0" u="none" strike="noStrike" cap="none" dirty="0">
              <a:solidFill>
                <a:schemeClr val="dk2"/>
              </a:solidFill>
              <a:latin typeface="Arial"/>
              <a:ea typeface="Arial"/>
              <a:cs typeface="Arial"/>
              <a:sym typeface="Arial"/>
            </a:endParaRPr>
          </a:p>
        </p:txBody>
      </p:sp>
      <p:sp>
        <p:nvSpPr>
          <p:cNvPr id="698" name="Google Shape;698;p66"/>
          <p:cNvSpPr/>
          <p:nvPr/>
        </p:nvSpPr>
        <p:spPr>
          <a:xfrm flipH="1">
            <a:off x="1252500" y="2955150"/>
            <a:ext cx="7141800" cy="90315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l-GR" sz="1000" b="0" i="0" u="none" strike="noStrike" cap="none" dirty="0">
                <a:solidFill>
                  <a:schemeClr val="dk1"/>
                </a:solidFill>
                <a:latin typeface="Arial"/>
                <a:ea typeface="Arial"/>
                <a:cs typeface="Arial"/>
                <a:sym typeface="Arial"/>
              </a:rPr>
              <a:t>Χάρη στα εμβόλια, ορισμένες ασθένειες που στο παρελθόν ήταν πολύ συχνές είναι πλέον αρκετά σπάνιες. Αυτό σημαίνει ότι καθημερινά δεν βλέπουμε πόσο επικίνδυνες μπορεί να είναι αυτές οι ασθένειες. Ωστόσο, οι ασθένειες αυτές εξακολουθούν να είναι πολύ σοβαρές εάν οι άνθρωποι δεν προστατεύονται μέσω εμβολιασμού- για παράδειγμα, μετά από μια μείωση του εμβολιασμού </a:t>
            </a:r>
            <a:r>
              <a:rPr lang="el-GR" sz="1000" b="0" i="0" u="none" strike="noStrike" cap="none" dirty="0" err="1">
                <a:solidFill>
                  <a:schemeClr val="dk1"/>
                </a:solidFill>
                <a:latin typeface="Arial"/>
                <a:ea typeface="Arial"/>
                <a:cs typeface="Arial"/>
                <a:sym typeface="Arial"/>
              </a:rPr>
              <a:t>MMR</a:t>
            </a:r>
            <a:r>
              <a:rPr lang="el-GR" sz="1000" b="0" i="0" u="none" strike="noStrike" cap="none" dirty="0">
                <a:solidFill>
                  <a:schemeClr val="dk1"/>
                </a:solidFill>
                <a:latin typeface="Arial"/>
                <a:ea typeface="Arial"/>
                <a:cs typeface="Arial"/>
                <a:sym typeface="Arial"/>
              </a:rPr>
              <a:t>, οι θάνατοι από ιλαρά αυξήθηκαν σημαντικά γύρω στο 2018.</a:t>
            </a:r>
            <a:endParaRPr sz="1000" b="0" i="0" u="none" strike="noStrike" cap="none" dirty="0">
              <a:solidFill>
                <a:schemeClr val="dk1"/>
              </a:solidFill>
              <a:latin typeface="Arial"/>
              <a:ea typeface="Arial"/>
              <a:cs typeface="Arial"/>
              <a:sym typeface="Arial"/>
            </a:endParaRPr>
          </a:p>
        </p:txBody>
      </p:sp>
      <p:sp>
        <p:nvSpPr>
          <p:cNvPr id="699" name="Google Shape;699;p66"/>
          <p:cNvSpPr/>
          <p:nvPr/>
        </p:nvSpPr>
        <p:spPr>
          <a:xfrm flipH="1">
            <a:off x="1252500" y="3998792"/>
            <a:ext cx="7141800" cy="903149"/>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l-GR" sz="1000" b="0" i="0" u="none" strike="noStrike" cap="none" dirty="0">
                <a:solidFill>
                  <a:schemeClr val="dk1"/>
                </a:solidFill>
                <a:latin typeface="Arial"/>
                <a:ea typeface="Arial"/>
                <a:cs typeface="Arial"/>
                <a:sym typeface="Arial"/>
              </a:rPr>
              <a:t>1 στους 5000 ανθρώπους που προσβάλλονται από ιλαρά είναι πιθανό να πεθάνουν. Ο κίνδυνος αυτός είναι πολύ υψηλός. Παρόλο που δεν μπορούμε ποτέ να πούμε ότι ένα εμβόλιο δεν ενέχει κινδύνους, καθώς γνωρίζουμε ότι μπορεί να προκαλέσει κάποιες παρενέργειες, τα οφέλη της προστασίας από πολύ σοβαρές ασθένειες όπως η ιλαρά μέσω του εμβολιασμού υπερτερούν κατά πολύ των κινδύνων.</a:t>
            </a: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05" name="Google Shape;705;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706" name="Google Shape;706;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550"/>
              <a:buFont typeface="Arial"/>
              <a:buNone/>
            </a:pPr>
            <a:r>
              <a:rPr lang="el-GR" b="0" i="0" u="none" strike="noStrike" cap="none" dirty="0">
                <a:solidFill>
                  <a:schemeClr val="dk1"/>
                </a:solidFill>
                <a:latin typeface="Arial"/>
                <a:ea typeface="Arial"/>
                <a:cs typeface="Arial"/>
                <a:sym typeface="Arial"/>
              </a:rPr>
              <a:t>"Πάντα μου συμβαίνουν άσχημα πράγματα, ήμουν απίστευτα άτυχη μέχρι τώρα στη ζωή μου. Αν υπάρχουν παρενέργειες σε ένα εμβόλιο, είμαι σίγουρος ότι θα είμαι ένας από τους άτυχους ανθρώπους που θα τις πάθουν".</a:t>
            </a:r>
            <a:endParaRPr b="0" i="0" u="none" strike="noStrike" cap="none" dirty="0">
              <a:solidFill>
                <a:schemeClr val="dk1"/>
              </a:solidFill>
              <a:latin typeface="Arial"/>
              <a:ea typeface="Arial"/>
              <a:cs typeface="Arial"/>
              <a:sym typeface="Arial"/>
            </a:endParaRPr>
          </a:p>
        </p:txBody>
      </p:sp>
      <p:sp>
        <p:nvSpPr>
          <p:cNvPr id="707" name="Google Shape;707;p67"/>
          <p:cNvSpPr txBox="1">
            <a:spLocks noGrp="1"/>
          </p:cNvSpPr>
          <p:nvPr>
            <p:ph type="body" idx="1"/>
          </p:nvPr>
        </p:nvSpPr>
        <p:spPr>
          <a:xfrm>
            <a:off x="627900" y="2571750"/>
            <a:ext cx="8065800" cy="393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l-GR" sz="1200" dirty="0"/>
              <a:t>Αυτό το άτομο αισθάνεται ότι θα είναι το άτομο που θα υποφέρει από τις παρενέργειες του εμβολίου, επειδή πιστεύει ότι είχε πολύ κακή τύχη σε όλη του τη ζωή - η οποία τελικά τον οδήγησε να ζει στη φυλακή.</a:t>
            </a:r>
            <a:endParaRPr sz="1200" dirty="0"/>
          </a:p>
        </p:txBody>
      </p:sp>
      <p:sp>
        <p:nvSpPr>
          <p:cNvPr id="708" name="Google Shape;708;p67"/>
          <p:cNvSpPr/>
          <p:nvPr/>
        </p:nvSpPr>
        <p:spPr>
          <a:xfrm flipH="1">
            <a:off x="1252500" y="3204750"/>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l-GR" sz="1000" b="0" i="0" u="none" strike="noStrike" cap="none" dirty="0">
                <a:solidFill>
                  <a:schemeClr val="dk1"/>
                </a:solidFill>
                <a:latin typeface="Arial"/>
                <a:ea typeface="Arial"/>
                <a:cs typeface="Arial"/>
                <a:sym typeface="Arial"/>
              </a:rPr>
              <a:t>Τα εμβόλια υποβάλλονται σε πολλές δοκιμές πριν από την </a:t>
            </a:r>
            <a:r>
              <a:rPr lang="el-GR" sz="1000" b="0" i="0" u="none" strike="noStrike" cap="none" dirty="0" err="1">
                <a:solidFill>
                  <a:schemeClr val="dk1"/>
                </a:solidFill>
                <a:latin typeface="Arial"/>
                <a:ea typeface="Arial"/>
                <a:cs typeface="Arial"/>
                <a:sym typeface="Arial"/>
              </a:rPr>
              <a:t>αδειοδότησή</a:t>
            </a:r>
            <a:r>
              <a:rPr lang="el-GR" sz="1000" b="0" i="0" u="none" strike="noStrike" cap="none" dirty="0">
                <a:solidFill>
                  <a:schemeClr val="dk1"/>
                </a:solidFill>
                <a:latin typeface="Arial"/>
                <a:ea typeface="Arial"/>
                <a:cs typeface="Arial"/>
                <a:sym typeface="Arial"/>
              </a:rPr>
              <a:t> τους για να ελεγχθεί η ασφάλειά τους. Μετά την </a:t>
            </a:r>
            <a:r>
              <a:rPr lang="el-GR" sz="1000" b="0" i="0" u="none" strike="noStrike" cap="none" dirty="0" err="1">
                <a:solidFill>
                  <a:schemeClr val="dk1"/>
                </a:solidFill>
                <a:latin typeface="Arial"/>
                <a:ea typeface="Arial"/>
                <a:cs typeface="Arial"/>
                <a:sym typeface="Arial"/>
              </a:rPr>
              <a:t>αδειοδότησή</a:t>
            </a:r>
            <a:r>
              <a:rPr lang="el-GR" sz="1000" b="0" i="0" u="none" strike="noStrike" cap="none" dirty="0">
                <a:solidFill>
                  <a:schemeClr val="dk1"/>
                </a:solidFill>
                <a:latin typeface="Arial"/>
                <a:ea typeface="Arial"/>
                <a:cs typeface="Arial"/>
                <a:sym typeface="Arial"/>
              </a:rPr>
              <a:t> τους, παρακολουθούνται και η ασφάλειά τους συνεχίζει να ελέγχεται. Αυτό σημαίνει ότι ακόμη και αν ένα εμβόλιο χρησιμοποιείται για πάνω από είκοσι χρόνια, εξακολουθεί να παρακολουθείται για παρενέργειες.</a:t>
            </a:r>
            <a:endParaRPr sz="1000" b="0" i="0" u="none" strike="noStrike" cap="none" dirty="0">
              <a:solidFill>
                <a:schemeClr val="dk1"/>
              </a:solidFill>
              <a:latin typeface="Arial"/>
              <a:ea typeface="Arial"/>
              <a:cs typeface="Arial"/>
              <a:sym typeface="Arial"/>
            </a:endParaRPr>
          </a:p>
        </p:txBody>
      </p:sp>
      <p:sp>
        <p:nvSpPr>
          <p:cNvPr id="709" name="Google Shape;709;p67"/>
          <p:cNvSpPr/>
          <p:nvPr/>
        </p:nvSpPr>
        <p:spPr>
          <a:xfrm flipH="1">
            <a:off x="1252500" y="4196225"/>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l-GR" sz="1000" b="0" i="0" u="none" strike="noStrike" cap="none" dirty="0">
                <a:solidFill>
                  <a:schemeClr val="dk1"/>
                </a:solidFill>
                <a:latin typeface="Arial"/>
                <a:ea typeface="Arial"/>
                <a:cs typeface="Arial"/>
                <a:sym typeface="Arial"/>
              </a:rPr>
              <a:t>Καταλαβαίνω γιατί μπορεί να αισθάνεστε έτσι και να πιστεύετε ότι αυτό μπορεί να συμβαίνει. Ωστόσο, τα εμβόλια είναι ένας πολύ χαμηλού κινδύνου τρόπος προστασίας από πολύ υψηλού κινδύνου και σοβαρές ασθένειες.</a:t>
            </a: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3"/>
        <p:cNvGrpSpPr/>
        <p:nvPr/>
      </p:nvGrpSpPr>
      <p:grpSpPr>
        <a:xfrm>
          <a:off x="0" y="0"/>
          <a:ext cx="0" cy="0"/>
          <a:chOff x="0" y="0"/>
          <a:chExt cx="0" cy="0"/>
        </a:xfrm>
      </p:grpSpPr>
      <p:sp>
        <p:nvSpPr>
          <p:cNvPr id="714" name="Google Shape;714;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15" name="Google Shape;715;p68"/>
          <p:cNvSpPr txBox="1">
            <a:spLocks noGrp="1"/>
          </p:cNvSpPr>
          <p:nvPr>
            <p:ph type="body" idx="1"/>
          </p:nvPr>
        </p:nvSpPr>
        <p:spPr>
          <a:xfrm>
            <a:off x="620500" y="3112875"/>
            <a:ext cx="8065800" cy="17751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400" b="1" dirty="0"/>
              <a:t>Δυσπιστία:</a:t>
            </a:r>
            <a:r>
              <a:rPr lang="el-GR" sz="1650" b="1" dirty="0"/>
              <a:t> </a:t>
            </a:r>
            <a:r>
              <a:rPr lang="el-GR" sz="1400" dirty="0"/>
              <a:t>η γενική δυσπιστία των ανθρώπων απέναντι στις αρχές και σε εκείνους που θεωρούν ότι εργάζονται για τις αρχές είναι ένα κοινό συναίσθημα που υποκρύπτεται στη διστακτικότητα των εμβολίων. Αυτό μπορεί να περιλαμβάνει μια γενική αντίληψη ότι ο εμβολιασμός χρησιμοποιείται ως εργαλείο από ισχυρούς ανθρώπους για την καταπίεση </a:t>
            </a:r>
            <a:r>
              <a:rPr lang="el-GR" sz="1400" dirty="0" err="1"/>
              <a:t>μειονεκτουσών</a:t>
            </a:r>
            <a:r>
              <a:rPr lang="el-GR" sz="1400" dirty="0"/>
              <a:t> ομάδων. Όταν οι άνθρωποι έχουν αισθανθεί κακομεταχείριση από τις αρχές, για παράδειγμα στις φυλακές, είναι σημαντικό να κατανοήσουμε γιατί οι άνθρωποι δεν εμπιστεύονται τις αρχές.</a:t>
            </a:r>
            <a:endParaRPr sz="1400" dirty="0"/>
          </a:p>
        </p:txBody>
      </p:sp>
      <p:sp>
        <p:nvSpPr>
          <p:cNvPr id="716" name="Google Shape;716;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717" name="Google Shape;717;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1"/>
        <p:cNvGrpSpPr/>
        <p:nvPr/>
      </p:nvGrpSpPr>
      <p:grpSpPr>
        <a:xfrm>
          <a:off x="0" y="0"/>
          <a:ext cx="0" cy="0"/>
          <a:chOff x="0" y="0"/>
          <a:chExt cx="0" cy="0"/>
        </a:xfrm>
      </p:grpSpPr>
      <p:sp>
        <p:nvSpPr>
          <p:cNvPr id="722" name="Google Shape;722;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ct val="39285"/>
              <a:buFont typeface="Arial"/>
              <a:buNone/>
            </a:pPr>
            <a:r>
              <a:rPr lang="el-GR" sz="2400" b="1" dirty="0"/>
              <a:t>Άρθρο 3. Κοινές αντιλήψεις για τα εμβόλια και πώς να τις αντιμετωπίσουμε</a:t>
            </a:r>
            <a:endParaRPr sz="2400" dirty="0"/>
          </a:p>
        </p:txBody>
      </p:sp>
      <p:sp>
        <p:nvSpPr>
          <p:cNvPr id="724" name="Google Shape;724;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dirty="0">
                <a:solidFill>
                  <a:schemeClr val="dk1"/>
                </a:solidFill>
              </a:rPr>
              <a:t>“</a:t>
            </a:r>
            <a:r>
              <a:rPr lang="el-GR" sz="1250" dirty="0">
                <a:solidFill>
                  <a:schemeClr val="dk1"/>
                </a:solidFill>
              </a:rPr>
              <a:t>Ο εμβολιασμός χρησιμοποιείται από ισχυρούς ανθρώπους για την καταπίεση περιθωριοποιημένων κοινωνικών ομάδων</a:t>
            </a:r>
            <a:r>
              <a:rPr lang="es-ES" sz="1250" dirty="0">
                <a:solidFill>
                  <a:schemeClr val="dk1"/>
                </a:solidFill>
              </a:rPr>
              <a:t>”</a:t>
            </a:r>
            <a:endParaRPr sz="1250" dirty="0">
              <a:solidFill>
                <a:schemeClr val="dk1"/>
              </a:solidFill>
            </a:endParaRPr>
          </a:p>
        </p:txBody>
      </p:sp>
      <p:sp>
        <p:nvSpPr>
          <p:cNvPr id="725" name="Google Shape;72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726" name="Google Shape;726;p69"/>
          <p:cNvSpPr txBox="1"/>
          <p:nvPr/>
        </p:nvSpPr>
        <p:spPr>
          <a:xfrm>
            <a:off x="369750" y="2052350"/>
            <a:ext cx="8404500" cy="97562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l-GR" sz="1200" b="0" i="0" u="none" strike="noStrike" cap="none" dirty="0">
                <a:solidFill>
                  <a:schemeClr val="dk2"/>
                </a:solidFill>
                <a:latin typeface="Arial"/>
                <a:ea typeface="Arial"/>
                <a:cs typeface="Arial"/>
                <a:sym typeface="Arial"/>
              </a:rPr>
              <a:t>Είναι σημαντικό να ακούσουμε τις ανησυχίες περιθωριοποιημένων πληθυσμών, όπως οι άνθρωποι που ζουν στη φυλακή, και να αναγνωρίσουμε ιστορικά γεγονότα κατά τα οποία ο πληθυσμός αυτός περιθωριοποιήθηκε και υπέφερε ως συνέπεια.</a:t>
            </a:r>
            <a:endParaRPr sz="1200" b="0" i="0" u="none" strike="noStrike" cap="none" dirty="0">
              <a:solidFill>
                <a:schemeClr val="dk2"/>
              </a:solidFill>
              <a:latin typeface="Arial"/>
              <a:ea typeface="Arial"/>
              <a:cs typeface="Arial"/>
              <a:sym typeface="Arial"/>
            </a:endParaRPr>
          </a:p>
        </p:txBody>
      </p:sp>
      <p:sp>
        <p:nvSpPr>
          <p:cNvPr id="727" name="Google Shape;727;p69"/>
          <p:cNvSpPr/>
          <p:nvPr/>
        </p:nvSpPr>
        <p:spPr>
          <a:xfrm flipH="1">
            <a:off x="1252500" y="2813925"/>
            <a:ext cx="7141800" cy="9908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l-GR" sz="1000" b="0" i="0" u="none" strike="noStrike" cap="none" dirty="0">
                <a:solidFill>
                  <a:schemeClr val="dk1"/>
                </a:solidFill>
                <a:latin typeface="Arial"/>
                <a:ea typeface="Arial"/>
                <a:cs typeface="Arial"/>
                <a:sym typeface="Arial"/>
              </a:rPr>
              <a:t>Τα λοιμώδη νοσήματα συχνά πλήττουν περισσότερο, από τη γενική κοινότητα, περιθωριοποιημένες κοινωνικές ομάδες, όπως τα άτομα που ζουν σε φυλακές, τα άτομα που βιώνουν την έλλειψη στέγης ή τους αιτούντες άσυλο. Η μείωση του εμβολιασμού μπορεί να επιδεινώσει τις ανισότητες στην υγεία και να αυξήσει τα επίπεδα μολυσματικών ασθενειών που βιώνουν αυτές οι ομάδες. Η ανάληψη του εμβολιασμού είναι ένα ενδυναμωτικό βήμα προς την κατεύθυνση της άρσης των φραγμών μεταξύ αυτών των ομάδων και της υπόλοιπης κοινωνίας.</a:t>
            </a:r>
            <a:endParaRPr sz="1000" b="0" i="0" u="none" strike="noStrike" cap="none" dirty="0">
              <a:solidFill>
                <a:schemeClr val="dk1"/>
              </a:solidFill>
              <a:latin typeface="Arial"/>
              <a:ea typeface="Arial"/>
              <a:cs typeface="Arial"/>
              <a:sym typeface="Arial"/>
            </a:endParaRPr>
          </a:p>
        </p:txBody>
      </p:sp>
      <p:sp>
        <p:nvSpPr>
          <p:cNvPr id="728" name="Google Shape;728;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l-GR" sz="1000" b="0" i="0" u="none" strike="noStrike" cap="none" dirty="0">
                <a:solidFill>
                  <a:schemeClr val="dk1"/>
                </a:solidFill>
                <a:latin typeface="Arial"/>
                <a:ea typeface="Arial"/>
                <a:cs typeface="Arial"/>
                <a:sym typeface="Arial"/>
              </a:rPr>
              <a:t>Καταλαβαίνω γιατί μπορεί να αισθάνεστε έτσι, καθώς συχνά στο παρελθόν, οι άνθρωποι που ζουν στη φυλακή δεν είχαν την ίδια μεταχείριση με τη γενική κοινότητα. Ωστόσο, αρνούμενοι τον εμβολιασμό, αρνείστε το δικαίωμά σας στην υγεία. Το να μην εμβολιαστείτε θα σας κάνει πιο πιθανό να αρρωστήσετε και να μην είστε καλά και να μεταδώσετε ασθένειες σε άλλα άτομα της κοινότητάς σας, κάνοντάς τα επίσης άρρωστα.</a:t>
            </a: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1"/>
        <p:cNvGrpSpPr/>
        <p:nvPr/>
      </p:nvGrpSpPr>
      <p:grpSpPr>
        <a:xfrm>
          <a:off x="0" y="0"/>
          <a:ext cx="0" cy="0"/>
          <a:chOff x="0" y="0"/>
          <a:chExt cx="0" cy="0"/>
        </a:xfrm>
      </p:grpSpPr>
      <p:sp>
        <p:nvSpPr>
          <p:cNvPr id="102" name="Google Shape;102;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0"/>
              </a:spcBef>
              <a:spcAft>
                <a:spcPts val="0"/>
              </a:spcAft>
              <a:buSzPct val="181818"/>
              <a:buNone/>
            </a:pPr>
            <a:r>
              <a:rPr lang="el-GR" b="1" dirty="0"/>
              <a:t>Ένα σύντομο βίντεο με τους δημιουργούς του μαθήματος να διαβάζουν το ακόλουθο μήνυμα καλωσορίζοντας τους συμμετέχοντες στο μάθημα:</a:t>
            </a:r>
          </a:p>
          <a:p>
            <a:pPr marL="0" lvl="0" indent="0" algn="l" rtl="0">
              <a:lnSpc>
                <a:spcPct val="115000"/>
              </a:lnSpc>
              <a:spcBef>
                <a:spcPts val="0"/>
              </a:spcBef>
              <a:spcAft>
                <a:spcPts val="0"/>
              </a:spcAft>
              <a:buSzPct val="181818"/>
              <a:buNone/>
            </a:pPr>
            <a:endParaRPr lang="el-GR" b="1" dirty="0"/>
          </a:p>
          <a:p>
            <a:pPr marL="0" lvl="0" indent="0" algn="l" rtl="0">
              <a:lnSpc>
                <a:spcPct val="115000"/>
              </a:lnSpc>
              <a:spcBef>
                <a:spcPts val="0"/>
              </a:spcBef>
              <a:spcAft>
                <a:spcPts val="0"/>
              </a:spcAft>
              <a:buSzPct val="181818"/>
              <a:buNone/>
            </a:pPr>
            <a:r>
              <a:rPr lang="el-GR" b="1" dirty="0"/>
              <a:t>"Καλώς ήρθατε στο μάθημα ηλεκτρονικής μάθησης "Υγεία στις φυλακές: Εμβολιασμοί για τους ανθρώπους που εργάζονται και ζουν στις φυλακές". Το μάθημα αυτό σας προσφέρεται από το </a:t>
            </a:r>
            <a:r>
              <a:rPr lang="el-GR" b="1" dirty="0" err="1"/>
              <a:t>RISE-Vac</a:t>
            </a:r>
            <a:r>
              <a:rPr lang="el-GR" b="1" dirty="0"/>
              <a:t>, ένα πρόγραμμα για τους εμβολιασμούς στις φυλακές που εκτείνεται σε έξι ευρωπαϊκές χώρες. Πριν από την ανάπτυξη αυτού του μαθήματος, ρωτήσαμε ένα ποσοστό του σωφρονιστικού προσωπικού των φυλακών και της υγειονομικής περίθαλψης που εργάζεται στις φυλακές τι θα ήθελαν να μάθουν σχετικά με τον εμβολιασμό. Το μάθημα αναπτύχθηκε με γνώμονα αυτή την ανατροφοδότηση. Ελπίζουμε να σας παρέχει τις γνώσεις που χρειάζεστε σχετικά με τον εμβολιασμό και τη σημασία του στο πλαίσιο των φυλακών. Στο τέλος του μαθήματος, θα λάβετε πιστοποιητικό παρακολούθησης, το οποίο θα </a:t>
            </a:r>
            <a:r>
              <a:rPr lang="el-GR" b="1" dirty="0" err="1"/>
              <a:t>προσμετρηθεί</a:t>
            </a:r>
            <a:r>
              <a:rPr lang="el-GR" b="1" dirty="0"/>
              <a:t> στη συνεχή επαγγελματική σας ανάπτυξη. Το μάθημα θα περιλαμβάνει 2 ενότητες και θα αξιολογηθεί μέσω κουίζ. Θα μάθετε πώς η ζωή και η εργασία σε ένα σωφρονιστικό ίδρυμα μπορεί να σας εκθέσει σε μολυσματικές ασθένειες και γιατί ο εμβολιασμός είναι σημαντικός προκειμένου να προστατεύσετε τον εαυτό σας και τους γύρω σας. Θα μάθετε επίσης αποτελεσματικές στρατηγικές επικοινωνίας για να μιλάτε για τον εμβολιασμό και να αντιμετωπίζετε τις ανησυχίες που μπορεί να έχουν οι άνθρωποι. Ελπίζουμε να απολαύσετε το μάθημα και αν έχετε οποιαδήποτε σχόλια, παρακαλούμε να τα αναφέρετε στον χώρο που παρέχεται στο τέλος του μαθήματος. Τώρα μπορείτε να εκμεταλλευτείτε την ευκαιρία για να συστηθείτε στην ενότητα σχολίων κάτω από αυτό το βίντεο. Σας ευχαριστούμε!</a:t>
            </a:r>
            <a:endParaRPr dirty="0"/>
          </a:p>
        </p:txBody>
      </p:sp>
      <p:pic>
        <p:nvPicPr>
          <p:cNvPr id="103" name="Google Shape;103;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104" name="Google Shape;10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sz="2800" dirty="0"/>
              <a:t>Καλωσορίσατε στο μάθημα</a:t>
            </a:r>
            <a:r>
              <a:rPr lang="en" sz="2800" dirty="0"/>
              <a:t>!</a:t>
            </a:r>
            <a:endParaRPr sz="3800" dirty="0"/>
          </a:p>
        </p:txBody>
      </p:sp>
      <p:sp>
        <p:nvSpPr>
          <p:cNvPr id="105" name="Google Shape;105;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34" name="Google Shape;734;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400" b="1" dirty="0"/>
              <a:t>Θεωρίες συνωμοσίας: </a:t>
            </a:r>
            <a:r>
              <a:rPr lang="el-GR" sz="1400" dirty="0"/>
              <a:t>Συχνά, οι θεωρίες συνωμοσίας μπορεί να γίνουν πιο συχνές όταν οι άνθρωποι φοβούνται ότι μπορεί να χάσουν τον έλεγχο εξαιτίας ορισμένων γεγονότων. Υπάρχουν για να εξηγήσουν τα γεγονότα μιας κατάστασης με τρόπο διαφορετικό από τον αποδεκτό κανόνα. Επικεντρώνουν επίσης την ευθύνη σε μια συγκεκριμένη ομάδα ανθρώπων. Οι άνθρωποι μπορεί να επιλέξουν να ακολουθήσουν θεωρίες συνωμοσίας προκειμένου να αποφύγουν τα άβολα γεγονότα.</a:t>
            </a:r>
            <a:endParaRPr sz="1400" dirty="0"/>
          </a:p>
        </p:txBody>
      </p:sp>
      <p:pic>
        <p:nvPicPr>
          <p:cNvPr id="735" name="Google Shape;735;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6" name="Google Shape;736;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43" name="Google Shape;743;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dirty="0">
                <a:solidFill>
                  <a:schemeClr val="dk1"/>
                </a:solidFill>
              </a:rPr>
              <a:t>“</a:t>
            </a:r>
            <a:r>
              <a:rPr lang="el-GR" sz="1250" dirty="0">
                <a:solidFill>
                  <a:schemeClr val="dk1"/>
                </a:solidFill>
              </a:rPr>
              <a:t>Οι φαρμακευτικές εταιρείες ενδιαφέρονται μόνο να βγάλουν χρήματα και δεν προσπαθούν να βοηθήσουν τους ανθρώπους</a:t>
            </a:r>
            <a:r>
              <a:rPr lang="en" sz="1250" dirty="0">
                <a:solidFill>
                  <a:schemeClr val="dk1"/>
                </a:solidFill>
              </a:rPr>
              <a:t>”</a:t>
            </a:r>
            <a:endParaRPr sz="1250" dirty="0">
              <a:solidFill>
                <a:schemeClr val="dk1"/>
              </a:solidFill>
            </a:endParaRPr>
          </a:p>
        </p:txBody>
      </p:sp>
      <p:sp>
        <p:nvSpPr>
          <p:cNvPr id="744" name="Google Shape;744;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745" name="Google Shape;745;p71"/>
          <p:cNvSpPr/>
          <p:nvPr/>
        </p:nvSpPr>
        <p:spPr>
          <a:xfrm flipH="1">
            <a:off x="1192225" y="2437800"/>
            <a:ext cx="7141800" cy="1868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l-GR" sz="1100" b="0" i="0" u="none" strike="noStrike" cap="none" dirty="0">
                <a:solidFill>
                  <a:schemeClr val="dk1"/>
                </a:solidFill>
                <a:latin typeface="Arial"/>
                <a:ea typeface="Arial"/>
                <a:cs typeface="Arial"/>
                <a:sym typeface="Arial"/>
              </a:rPr>
              <a:t>Το μεγαλύτερο μέρος της βασικής έρευνας στα πρώτα στάδια της ανάπτυξης εμβολίων αφορά πανεπιστήμια και ανεξάρτητους ερευνητές. Τα εμβόλια ελέγχονται από γιατρούς και ανεξάρτητους επιστημονικούς εμπειρογνώμονες, καθώς και από κυβερνητικούς αξιωματούχους υγείας, πριν εγκριθούν και </a:t>
            </a:r>
            <a:r>
              <a:rPr lang="el-GR" sz="1100" b="0" i="0" u="none" strike="noStrike" cap="none" dirty="0" err="1">
                <a:solidFill>
                  <a:schemeClr val="dk1"/>
                </a:solidFill>
                <a:latin typeface="Arial"/>
                <a:ea typeface="Arial"/>
                <a:cs typeface="Arial"/>
                <a:sym typeface="Arial"/>
              </a:rPr>
              <a:t>αδειοδοτηθούν</a:t>
            </a:r>
            <a:r>
              <a:rPr lang="el-GR" sz="1100" b="0" i="0" u="none" strike="noStrike" cap="none" dirty="0">
                <a:solidFill>
                  <a:schemeClr val="dk1"/>
                </a:solidFill>
                <a:latin typeface="Arial"/>
                <a:ea typeface="Arial"/>
                <a:cs typeface="Arial"/>
                <a:sym typeface="Arial"/>
              </a:rPr>
              <a:t>. Οι φαρμακευτικές εταιρείες, όπως όλες οι ιδιωτικές εταιρείες, πρέπει να αποκομίζουν οικονομικό κέρδος για να συνεχίσουν να λειτουργούν αποτελεσματικά. Ωστόσο, τα εμβόλια που δεν είναι ασφαλή δεν θα </a:t>
            </a:r>
            <a:r>
              <a:rPr lang="el-GR" sz="1100" b="0" i="0" u="none" strike="noStrike" cap="none" dirty="0" err="1">
                <a:solidFill>
                  <a:schemeClr val="dk1"/>
                </a:solidFill>
                <a:latin typeface="Arial"/>
                <a:ea typeface="Arial"/>
                <a:cs typeface="Arial"/>
                <a:sym typeface="Arial"/>
              </a:rPr>
              <a:t>αδειοδοτηθούν</a:t>
            </a:r>
            <a:r>
              <a:rPr lang="el-GR" sz="1100" b="0" i="0" u="none" strike="noStrike" cap="none" dirty="0">
                <a:solidFill>
                  <a:schemeClr val="dk1"/>
                </a:solidFill>
                <a:latin typeface="Arial"/>
                <a:ea typeface="Arial"/>
                <a:cs typeface="Arial"/>
                <a:sym typeface="Arial"/>
              </a:rPr>
              <a:t> από τις κυβερνήσεις, και έτσι οι φαρμακευτικές εταιρείες δεν θα μπορούν να βγάλουν κέρδος από μη ασφαλή εμβόλια. Είναι προς το συμφέρον τους να παράγουν ασφαλή εμβόλια που θα προστατεύουν τους ανθρώπους από ασθένειες.</a:t>
            </a:r>
            <a:endParaRPr sz="1100" b="0" i="0" u="none" strike="noStrike" cap="none" dirty="0">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9"/>
        <p:cNvGrpSpPr/>
        <p:nvPr/>
      </p:nvGrpSpPr>
      <p:grpSpPr>
        <a:xfrm>
          <a:off x="0" y="0"/>
          <a:ext cx="0" cy="0"/>
          <a:chOff x="0" y="0"/>
          <a:chExt cx="0" cy="0"/>
        </a:xfrm>
      </p:grpSpPr>
      <p:sp>
        <p:nvSpPr>
          <p:cNvPr id="750" name="Google Shape;750;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52" name="Google Shape;752;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GB" sz="1250" dirty="0">
                <a:solidFill>
                  <a:schemeClr val="dk1"/>
                </a:solidFill>
              </a:rPr>
              <a:t>“</a:t>
            </a:r>
            <a:r>
              <a:rPr lang="el-GR" sz="1250" dirty="0">
                <a:solidFill>
                  <a:schemeClr val="dk1"/>
                </a:solidFill>
              </a:rPr>
              <a:t>Οι εμβολιασμοί γίνονται για να βλάψουν περιθωριοποιημένες ομάδες, όπως οι άνθρωποι στις φυλακές</a:t>
            </a:r>
            <a:r>
              <a:rPr lang="en-GB" sz="1250" dirty="0">
                <a:solidFill>
                  <a:schemeClr val="dk1"/>
                </a:solidFill>
              </a:rPr>
              <a:t>”</a:t>
            </a:r>
            <a:endParaRPr sz="1250" dirty="0">
              <a:solidFill>
                <a:schemeClr val="dk1"/>
              </a:solidFill>
            </a:endParaRPr>
          </a:p>
        </p:txBody>
      </p:sp>
      <p:sp>
        <p:nvSpPr>
          <p:cNvPr id="753" name="Google Shape;753;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754" name="Google Shape;754;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l-GR" sz="1100" b="0" i="0" u="none" strike="noStrike" cap="none" dirty="0">
                <a:solidFill>
                  <a:schemeClr val="dk1"/>
                </a:solidFill>
                <a:latin typeface="Arial"/>
                <a:ea typeface="Arial"/>
                <a:cs typeface="Arial"/>
                <a:sym typeface="Arial"/>
              </a:rPr>
              <a:t>Οι περιθωριοποιημένες ομάδες αντιμετωπίζουν συχνά ανισότητες στον τομέα της υγείας, όπως χαμηλότερη πρόσβαση σε υπηρεσίες υγείας, θεραπείες ή εξετάσεις. Αυτό σημαίνει ότι τα άτομα αυτών των ομάδων συχνά πλήττονται περισσότερο από λοιμώδη νοσήματα σε σχέση με τη γενική κοινότητα. Τα άτομα που ζουν και εργάζονται στις φυλακές είναι μεταξύ εκείνων που μπορούν να επωφεληθούν περισσότερο από τον εμβολιασμό, επειδή εκτίθενται συχνότερα σε μολυσματικές ασθένειες από ό,τι ο υπόλοιπος πληθυσμός. Τα κράτη έχουν υποχρέωση να διασφαλίσουν ότι τα εμβόλια είναι ασφαλή, </a:t>
            </a:r>
            <a:r>
              <a:rPr lang="el-GR" sz="1100" b="0" i="0" u="none" strike="noStrike" cap="none" dirty="0" err="1">
                <a:solidFill>
                  <a:schemeClr val="dk1"/>
                </a:solidFill>
                <a:latin typeface="Arial"/>
                <a:ea typeface="Arial"/>
                <a:cs typeface="Arial"/>
                <a:sym typeface="Arial"/>
              </a:rPr>
              <a:t>προσβάσιμα</a:t>
            </a:r>
            <a:r>
              <a:rPr lang="el-GR" sz="1100" b="0" i="0" u="none" strike="noStrike" cap="none" dirty="0">
                <a:solidFill>
                  <a:schemeClr val="dk1"/>
                </a:solidFill>
                <a:latin typeface="Arial"/>
                <a:ea typeface="Arial"/>
                <a:cs typeface="Arial"/>
                <a:sym typeface="Arial"/>
              </a:rPr>
              <a:t> και οικονομικά προσιτά σε όλους όσους τα χρειάζονται.</a:t>
            </a:r>
            <a:endParaRPr sz="1100" b="0" i="0" u="none" strike="noStrike" cap="none" dirty="0">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60" name="Google Shape;760;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l-GR" sz="1400" b="1" dirty="0"/>
              <a:t>Αντιδραστικότητα: </a:t>
            </a:r>
            <a:r>
              <a:rPr lang="el-GR" sz="1400" dirty="0"/>
              <a:t>Η αντιδραστικότητα περιγράφει την τάση ενός ατόμου να υπερασπίζεται την ελευθερία και την αυτονομία του όταν αισθάνεται ότι οι άλλοι προσπαθούν να του επιβάλουν τη θέλησή τους, για παράδειγμα μέσω συμβουλών υγείας ή εμβολιασμού.</a:t>
            </a:r>
          </a:p>
          <a:p>
            <a:pPr marL="0" lvl="0" indent="0" algn="l" rtl="0">
              <a:lnSpc>
                <a:spcPct val="115000"/>
              </a:lnSpc>
              <a:spcBef>
                <a:spcPts val="0"/>
              </a:spcBef>
              <a:spcAft>
                <a:spcPts val="0"/>
              </a:spcAft>
              <a:buSzPts val="1800"/>
              <a:buNone/>
            </a:pPr>
            <a:endParaRPr lang="el-GR" sz="1400" dirty="0"/>
          </a:p>
          <a:p>
            <a:pPr marL="0" lvl="0" indent="0" algn="l" rtl="0">
              <a:lnSpc>
                <a:spcPct val="115000"/>
              </a:lnSpc>
              <a:spcBef>
                <a:spcPts val="0"/>
              </a:spcBef>
              <a:spcAft>
                <a:spcPts val="0"/>
              </a:spcAft>
              <a:buSzPts val="1800"/>
              <a:buNone/>
            </a:pPr>
            <a:r>
              <a:rPr lang="el-GR" sz="1400" dirty="0"/>
              <a:t>Τα άτομα που ζουν στη φυλακή είναι πιθανό να είναι πιο ευαίσθητα σε ό,τι αφορά την ελευθερία τους και οτιδήποτε μπορεί να την παραβιάζει, λόγω του γεγονότος ότι η ελευθερία τους έχει ήδη περιοριστεί από το κράτος. Επομένως, τα επιχειρήματα που σχετίζονται με την αντίδραση μπορεί να είναι συνηθισμένα σε αυτή την ομάδα.</a:t>
            </a:r>
            <a:endParaRPr sz="1400" dirty="0"/>
          </a:p>
        </p:txBody>
      </p:sp>
      <p:sp>
        <p:nvSpPr>
          <p:cNvPr id="761" name="Google Shape;761;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6"/>
        <p:cNvGrpSpPr/>
        <p:nvPr/>
      </p:nvGrpSpPr>
      <p:grpSpPr>
        <a:xfrm>
          <a:off x="0" y="0"/>
          <a:ext cx="0" cy="0"/>
          <a:chOff x="0" y="0"/>
          <a:chExt cx="0" cy="0"/>
        </a:xfrm>
      </p:grpSpPr>
      <p:sp>
        <p:nvSpPr>
          <p:cNvPr id="767" name="Google Shape;767;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Άρθρο 3. Κοινές αντιλήψεις για τα εμβόλια και πώς να τις αντιμετωπίσουμε</a:t>
            </a:r>
            <a:endParaRPr dirty="0"/>
          </a:p>
        </p:txBody>
      </p:sp>
      <p:sp>
        <p:nvSpPr>
          <p:cNvPr id="769" name="Google Shape;769;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l-GR" sz="1200" i="1" dirty="0">
                <a:solidFill>
                  <a:schemeClr val="dk1"/>
                </a:solidFill>
              </a:rPr>
              <a:t>"Απορρίπτω τα εμβόλια επειδή είναι δική μου επιλογή και είμαι ελεύθερος να το κάνω. Ο εμβολιασμός παραβιάζει το δικαίωμά μου να αποφασίζω τι μπαίνει στο σώμα μου".</a:t>
            </a:r>
            <a:endParaRPr sz="1200" dirty="0">
              <a:solidFill>
                <a:schemeClr val="dk1"/>
              </a:solidFill>
            </a:endParaRPr>
          </a:p>
        </p:txBody>
      </p:sp>
      <p:sp>
        <p:nvSpPr>
          <p:cNvPr id="770" name="Google Shape;770;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
        <p:nvSpPr>
          <p:cNvPr id="771" name="Google Shape;771;p74"/>
          <p:cNvSpPr/>
          <p:nvPr/>
        </p:nvSpPr>
        <p:spPr>
          <a:xfrm flipH="1">
            <a:off x="1050300" y="3147725"/>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400"/>
              <a:buFont typeface="Arial"/>
              <a:buNone/>
            </a:pPr>
            <a:r>
              <a:rPr lang="el-GR" sz="1200" b="0" i="0" u="none" strike="noStrike" cap="none" dirty="0">
                <a:solidFill>
                  <a:schemeClr val="dk1"/>
                </a:solidFill>
                <a:latin typeface="Roboto"/>
                <a:ea typeface="Roboto"/>
                <a:cs typeface="Roboto"/>
                <a:sym typeface="Roboto"/>
              </a:rPr>
              <a:t>Είναι δικαίωμά σας να αποφασίζετε μόνοι σας για την ιατρική σας περίθαλψη. Η επιλογή να εμβολιαστείτε δίνει δύναμη, καθώς σας βοηθά να προστατευτείτε από σοβαρές ασθένειες. Η επιλογή σας να εμβολιαστείτε σας βοηθά επίσης να προστατέψετε τους αγαπημένους σας και άλλους ανθρώπους που βρίσκονται κοντά σας από το να αρρωστήσουν. Με τον εμβολιασμό, ασκείτε το ανθρώπινο δικαίωμά σας στην υγεία.</a:t>
            </a:r>
            <a:endParaRPr sz="1200" b="0" i="0" u="none" strike="noStrike" cap="none" dirty="0">
              <a:solidFill>
                <a:schemeClr val="dk1"/>
              </a:solidFill>
              <a:latin typeface="Arial"/>
              <a:ea typeface="Arial"/>
              <a:cs typeface="Arial"/>
              <a:sym typeface="Arial"/>
            </a:endParaRPr>
          </a:p>
        </p:txBody>
      </p:sp>
      <p:sp>
        <p:nvSpPr>
          <p:cNvPr id="772" name="Google Shape;772;p74"/>
          <p:cNvSpPr txBox="1"/>
          <p:nvPr/>
        </p:nvSpPr>
        <p:spPr>
          <a:xfrm>
            <a:off x="1001100" y="2308725"/>
            <a:ext cx="7141800" cy="10021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pPr>
            <a:r>
              <a:rPr lang="en" sz="1250" b="1" i="0" u="none" strike="noStrike" cap="none" dirty="0">
                <a:solidFill>
                  <a:schemeClr val="dk2"/>
                </a:solidFill>
                <a:latin typeface="Arial"/>
                <a:ea typeface="Arial"/>
                <a:cs typeface="Arial"/>
                <a:sym typeface="Arial"/>
              </a:rPr>
              <a:t> </a:t>
            </a:r>
            <a:r>
              <a:rPr lang="el-GR" sz="1200" b="0" i="0" u="none" strike="noStrike" cap="none" dirty="0">
                <a:solidFill>
                  <a:schemeClr val="dk2"/>
                </a:solidFill>
                <a:latin typeface="Arial"/>
                <a:ea typeface="Arial"/>
                <a:cs typeface="Arial"/>
                <a:sym typeface="Arial"/>
              </a:rPr>
              <a:t>Είναι σημαντικό να αναγνωρίσουμε το δικαίωμα των ανθρώπων να αποφασίζουν για την ιατρική τους περίθαλψη. Οι άνθρωποι δεν πρέπει να εξαναγκάζονται ή να εξαναγκάζονται σε ιατρικές αποφάσεις, συμπεριλαμβανομένου του εμβολιασμού.</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a:t>
            </a:r>
            <a:r>
              <a:rPr lang="el-GR" b="1" dirty="0" err="1"/>
              <a:t>αναστοχασμός</a:t>
            </a:r>
            <a:endParaRPr b="1" dirty="0"/>
          </a:p>
        </p:txBody>
      </p:sp>
      <p:sp>
        <p:nvSpPr>
          <p:cNvPr id="778" name="Google Shape;778;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l-GR" sz="1650" b="1" dirty="0"/>
              <a:t>Μελέτη περίπτωσης: </a:t>
            </a:r>
            <a:r>
              <a:rPr lang="el-GR" sz="1650" dirty="0"/>
              <a:t>Μιλάτε με έναν από τους ανθρώπους που ζουν στη φυλακή στην οποία εργάζεστε. Σας λέει ότι πιστεύει ότι τα εμβόλια υπάρχουν μόνο για να βγάζουν χρήματα οι μεγάλες φαρμακευτικές εταιρείες και ότι δεν θέλουν να εμβολιαστούν επειδή είναι αρκετά δυνατοί για να καταπολεμήσουν την ασθένεια με φυσικό τρόπο. Πώς θα τους απαντούσατε;</a:t>
            </a:r>
            <a:endParaRPr sz="1650" dirty="0"/>
          </a:p>
        </p:txBody>
      </p:sp>
      <p:sp>
        <p:nvSpPr>
          <p:cNvPr id="779" name="Google Shape;779;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3"/>
        <p:cNvGrpSpPr/>
        <p:nvPr/>
      </p:nvGrpSpPr>
      <p:grpSpPr>
        <a:xfrm>
          <a:off x="0" y="0"/>
          <a:ext cx="0" cy="0"/>
          <a:chOff x="0" y="0"/>
          <a:chExt cx="0" cy="0"/>
        </a:xfrm>
      </p:grpSpPr>
      <p:sp>
        <p:nvSpPr>
          <p:cNvPr id="784" name="Google Shape;78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a:t>
            </a:r>
            <a:r>
              <a:rPr lang="el-GR" b="1" dirty="0" err="1"/>
              <a:t>αναστοχασμός</a:t>
            </a:r>
            <a:r>
              <a:rPr lang="el-GR" b="1" dirty="0"/>
              <a:t>: Προτεινόμενη απάντηση</a:t>
            </a:r>
            <a:endParaRPr b="1" dirty="0"/>
          </a:p>
        </p:txBody>
      </p:sp>
      <p:sp>
        <p:nvSpPr>
          <p:cNvPr id="785" name="Google Shape;785;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Clr>
                <a:schemeClr val="dk1"/>
              </a:buClr>
              <a:buSzPct val="76720"/>
              <a:buFont typeface="Arial"/>
              <a:buNone/>
            </a:pPr>
            <a:r>
              <a:rPr lang="el-GR" sz="1433" u="sng" dirty="0"/>
              <a:t>Προτεινόμενη απάντηση: </a:t>
            </a:r>
            <a:r>
              <a:rPr lang="el-GR" sz="1433" dirty="0"/>
              <a:t>Είναι σημαντικό να ξεκινήσετε καθησυχάζοντας πρώτα αυτόν με τον οποίο κάνετε αυτή τη συζήτηση και να ακούσετε τι έχει να πει. Να προσεγγίζετε πάντα τη συζήτηση ανοιχτά και χωρίς να κρίνετε. Μπορείτε να εξηγήσετε ότι τα εμβόλια αναπτύσσονται από φαρμακευτικές εταιρείες, αλλά είναι ανεξάρτητοι επιστήμονες, και οι εθνικές κυβερνήσεις που λαμβάνουν την τελική απόφαση για το αν θα </a:t>
            </a:r>
            <a:r>
              <a:rPr lang="el-GR" sz="1433" dirty="0" err="1"/>
              <a:t>αδειοδοτηθεί</a:t>
            </a:r>
            <a:r>
              <a:rPr lang="el-GR" sz="1433" dirty="0"/>
              <a:t> ή όχι. Ως εκ τούτου, οι φαρμακευτικές εταιρείες θα είναι σε θέση να πωλούν μόνο εμβόλια που είναι ασφαλή και αποτελεσματικά στην αναχαίτιση της ασθένειας. Οι φαρμακευτικές εταιρείες θα έχουν οικονομικό κέρδος από τα εμβόλια, αλλά τελικά τα εμβόλια αναπτύσσονται για να μας προστατεύουν από ασθένειες και να σώζουν ζωές. Αν δεν ήταν απαραίτητα, η κυβέρνηση δεν θα μας συνιστούσε να τα κάνουμε. </a:t>
            </a:r>
            <a:endParaRPr lang="es-ES" sz="1433" dirty="0"/>
          </a:p>
          <a:p>
            <a:pPr marL="0" lvl="0" indent="0" algn="l" rtl="0">
              <a:lnSpc>
                <a:spcPct val="140000"/>
              </a:lnSpc>
              <a:spcBef>
                <a:spcPts val="0"/>
              </a:spcBef>
              <a:spcAft>
                <a:spcPts val="0"/>
              </a:spcAft>
              <a:buClr>
                <a:schemeClr val="dk1"/>
              </a:buClr>
              <a:buSzPct val="76720"/>
              <a:buFont typeface="Arial"/>
              <a:buNone/>
            </a:pPr>
            <a:endParaRPr lang="es-ES" sz="1433" dirty="0"/>
          </a:p>
          <a:p>
            <a:pPr marL="0" lvl="0" indent="0" algn="l" rtl="0">
              <a:lnSpc>
                <a:spcPct val="140000"/>
              </a:lnSpc>
              <a:spcBef>
                <a:spcPts val="0"/>
              </a:spcBef>
              <a:spcAft>
                <a:spcPts val="0"/>
              </a:spcAft>
              <a:buClr>
                <a:schemeClr val="dk1"/>
              </a:buClr>
              <a:buSzPct val="76720"/>
              <a:buFont typeface="Arial"/>
              <a:buNone/>
            </a:pPr>
            <a:r>
              <a:rPr lang="el-GR" sz="1433" dirty="0"/>
              <a:t>Τα εμβόλια έχουν λειτουργήσει πολύ καλά για τη μείωση των επιπέδων των ασθενειών στον πληθυσμό. Αυτό σημαίνει ότι συχνά δεν βλέπουμε τις πραγματικές επιπτώσεις των ασθενειών που μπορούν να προληφθούν με τα εμβόλια, όπως η ιλαρά. Αυτό τις κάνει να φαίνονται ακίνδυνες ή μη απειλητικές. Ωστόσο, χωρίς τον εμβολιασμό, περισσότεροι άνθρωποι θα πέθαιναν από ασθένειες όπως η ιλαρά. Υπολογίζεται ότι ένας στους 5.000 ανθρώπους που προσβάλλονται από ιλαρά θα πεθάνει. Επομένως, αυτές οι ασθένειες είναι πολύ σοβαρές και μπορεί να αποβούν θανατηφόρες αν δεν προστατευτούμε μέσω εμβολιασμού.</a:t>
            </a:r>
            <a:endParaRPr sz="165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9"/>
        <p:cNvGrpSpPr/>
        <p:nvPr/>
      </p:nvGrpSpPr>
      <p:grpSpPr>
        <a:xfrm>
          <a:off x="0" y="0"/>
          <a:ext cx="0" cy="0"/>
          <a:chOff x="0" y="0"/>
          <a:chExt cx="0" cy="0"/>
        </a:xfrm>
      </p:grpSpPr>
      <p:sp>
        <p:nvSpPr>
          <p:cNvPr id="790" name="Google Shape;79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Άρθρο</a:t>
            </a:r>
            <a:r>
              <a:rPr lang="en" b="1" dirty="0"/>
              <a:t> 4. </a:t>
            </a:r>
            <a:r>
              <a:rPr lang="el-GR" b="1" dirty="0"/>
              <a:t>Χρήσιμες Πηγές</a:t>
            </a:r>
            <a:r>
              <a:rPr lang="en" b="1" dirty="0"/>
              <a:t> </a:t>
            </a:r>
            <a:endParaRPr b="1" dirty="0"/>
          </a:p>
        </p:txBody>
      </p:sp>
      <p:sp>
        <p:nvSpPr>
          <p:cNvPr id="791" name="Google Shape;791;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l-GR" sz="1650" b="1" dirty="0"/>
              <a:t>Επικοινωνία</a:t>
            </a:r>
            <a:r>
              <a:rPr lang="es-ES" sz="1650" b="1" dirty="0"/>
              <a:t> </a:t>
            </a:r>
            <a:r>
              <a:rPr lang="el-GR" sz="1650" b="1" dirty="0"/>
              <a:t>για εμβολιασμούς:</a:t>
            </a:r>
          </a:p>
          <a:p>
            <a:pPr marL="0" lvl="0" indent="0" algn="l" rtl="0">
              <a:lnSpc>
                <a:spcPct val="115000"/>
              </a:lnSpc>
              <a:spcBef>
                <a:spcPts val="0"/>
              </a:spcBef>
              <a:spcAft>
                <a:spcPts val="0"/>
              </a:spcAft>
              <a:buSzPts val="1800"/>
              <a:buNone/>
            </a:pPr>
            <a:endParaRPr lang="es-ES" sz="1650" b="1" dirty="0"/>
          </a:p>
          <a:p>
            <a:pPr marL="0" lvl="0" indent="0" algn="l" rtl="0">
              <a:lnSpc>
                <a:spcPct val="115000"/>
              </a:lnSpc>
              <a:spcBef>
                <a:spcPts val="0"/>
              </a:spcBef>
              <a:spcAft>
                <a:spcPts val="0"/>
              </a:spcAft>
              <a:buSzPts val="1800"/>
              <a:buNone/>
            </a:pPr>
            <a:r>
              <a:rPr lang="en" sz="1250" u="sng" dirty="0">
                <a:solidFill>
                  <a:schemeClr val="hlink"/>
                </a:solidFill>
                <a:hlinkClick r:id="rId3"/>
              </a:rPr>
              <a:t>More attitude roots and how to address them (Jitsuvax)</a:t>
            </a:r>
            <a:endParaRPr sz="1250" b="1" dirty="0">
              <a:solidFill>
                <a:schemeClr val="accent1"/>
              </a:solidFill>
            </a:endParaRPr>
          </a:p>
          <a:p>
            <a:pPr marL="0" lvl="0" indent="0" algn="l" rtl="0">
              <a:lnSpc>
                <a:spcPct val="140000"/>
              </a:lnSpc>
              <a:spcBef>
                <a:spcPts val="1200"/>
              </a:spcBef>
              <a:spcAft>
                <a:spcPts val="0"/>
              </a:spcAft>
              <a:buSzPts val="1800"/>
              <a:buNone/>
            </a:pPr>
            <a:r>
              <a:rPr lang="en" sz="1250" u="sng" dirty="0">
                <a:solidFill>
                  <a:schemeClr val="hlink"/>
                </a:solidFill>
                <a:hlinkClick r:id="rId4"/>
              </a:rPr>
              <a:t>How to respond to vocal vaccine deniers in public (WHO)</a:t>
            </a:r>
            <a:endParaRPr sz="1250" b="1" dirty="0">
              <a:solidFill>
                <a:schemeClr val="accent1"/>
              </a:solidFill>
            </a:endParaRPr>
          </a:p>
          <a:p>
            <a:pPr marL="0" lvl="0" indent="0" algn="l" rtl="0">
              <a:lnSpc>
                <a:spcPct val="140000"/>
              </a:lnSpc>
              <a:spcBef>
                <a:spcPts val="800"/>
              </a:spcBef>
              <a:spcAft>
                <a:spcPts val="0"/>
              </a:spcAft>
              <a:buSzPts val="1800"/>
              <a:buNone/>
            </a:pPr>
            <a:endParaRPr sz="1250" b="1" dirty="0">
              <a:solidFill>
                <a:schemeClr val="accent1"/>
              </a:solidFill>
            </a:endParaRPr>
          </a:p>
          <a:p>
            <a:pPr marL="0" lvl="0" indent="0" algn="l" rtl="0">
              <a:lnSpc>
                <a:spcPct val="140000"/>
              </a:lnSpc>
              <a:spcBef>
                <a:spcPts val="800"/>
              </a:spcBef>
              <a:spcAft>
                <a:spcPts val="0"/>
              </a:spcAft>
              <a:buSzPts val="1800"/>
              <a:buNone/>
            </a:pPr>
            <a:r>
              <a:rPr lang="el-GR" sz="1650" b="1" dirty="0"/>
              <a:t>Πληροφορίες για εμβολιασμούς</a:t>
            </a:r>
            <a:r>
              <a:rPr lang="en" sz="1650" b="1" dirty="0"/>
              <a:t>:</a:t>
            </a:r>
            <a:endParaRPr sz="1650" b="1" dirty="0"/>
          </a:p>
          <a:p>
            <a:pPr marL="0" lvl="0" indent="0" algn="l" rtl="0">
              <a:lnSpc>
                <a:spcPct val="140000"/>
              </a:lnSpc>
              <a:spcBef>
                <a:spcPts val="800"/>
              </a:spcBef>
              <a:spcAft>
                <a:spcPts val="0"/>
              </a:spcAft>
              <a:buSzPts val="1800"/>
              <a:buNone/>
            </a:pPr>
            <a:r>
              <a:rPr lang="en" sz="1300" u="sng" dirty="0">
                <a:solidFill>
                  <a:schemeClr val="hlink"/>
                </a:solidFill>
                <a:latin typeface="+mn-lt"/>
                <a:hlinkClick r:id="rId5"/>
              </a:rPr>
              <a:t>Guide to COVID-19 vaccinations (British Society for Immunology)</a:t>
            </a:r>
            <a:endParaRPr sz="1300" u="sng" dirty="0">
              <a:solidFill>
                <a:schemeClr val="accent1"/>
              </a:solidFill>
              <a:latin typeface="+mn-lt"/>
            </a:endParaRPr>
          </a:p>
          <a:p>
            <a:pPr marL="0" lvl="0" indent="0" algn="l" rtl="0">
              <a:lnSpc>
                <a:spcPct val="100000"/>
              </a:lnSpc>
              <a:spcBef>
                <a:spcPts val="800"/>
              </a:spcBef>
              <a:spcAft>
                <a:spcPts val="0"/>
              </a:spcAft>
              <a:buSzPts val="1800"/>
              <a:buNone/>
            </a:pPr>
            <a:r>
              <a:rPr lang="en" sz="1300" u="sng" dirty="0">
                <a:solidFill>
                  <a:schemeClr val="hlink"/>
                </a:solidFill>
                <a:latin typeface="+mn-lt"/>
                <a:ea typeface="Roboto"/>
                <a:cs typeface="Roboto"/>
                <a:sym typeface="Roboto"/>
                <a:hlinkClick r:id="rId6"/>
              </a:rPr>
              <a:t>Oxford Vaccine Knowledge Project</a:t>
            </a:r>
            <a:endParaRPr sz="1300" u="sng" dirty="0">
              <a:solidFill>
                <a:schemeClr val="accent1"/>
              </a:solidFill>
              <a:latin typeface="+mn-lt"/>
            </a:endParaRPr>
          </a:p>
          <a:p>
            <a:pPr marL="0" lvl="0" indent="0" algn="l" rtl="0">
              <a:lnSpc>
                <a:spcPct val="100000"/>
              </a:lnSpc>
              <a:spcBef>
                <a:spcPts val="0"/>
              </a:spcBef>
              <a:spcAft>
                <a:spcPts val="0"/>
              </a:spcAft>
              <a:buClr>
                <a:schemeClr val="dk1"/>
              </a:buClr>
              <a:buSzPts val="1100"/>
              <a:buFont typeface="Arial"/>
              <a:buNone/>
            </a:pPr>
            <a:endParaRPr sz="1300" u="sng" dirty="0">
              <a:solidFill>
                <a:schemeClr val="accent1"/>
              </a:solidFill>
              <a:latin typeface="+mn-lt"/>
            </a:endParaRPr>
          </a:p>
          <a:p>
            <a:pPr marL="0" lvl="0" indent="0" algn="l" rtl="0">
              <a:lnSpc>
                <a:spcPct val="140000"/>
              </a:lnSpc>
              <a:spcBef>
                <a:spcPts val="0"/>
              </a:spcBef>
              <a:spcAft>
                <a:spcPts val="0"/>
              </a:spcAft>
              <a:buClr>
                <a:schemeClr val="dk1"/>
              </a:buClr>
              <a:buSzPts val="1100"/>
              <a:buFont typeface="Arial"/>
              <a:buNone/>
            </a:pPr>
            <a:r>
              <a:rPr lang="en" sz="1300" u="sng" dirty="0">
                <a:solidFill>
                  <a:schemeClr val="hlink"/>
                </a:solidFill>
                <a:latin typeface="+mn-lt"/>
                <a:ea typeface="Roboto"/>
                <a:cs typeface="Roboto"/>
                <a:sym typeface="Roboto"/>
                <a:hlinkClick r:id="rId7"/>
              </a:rPr>
              <a:t>Vaccine resources, including translations (British Society for Immunology)</a:t>
            </a:r>
            <a:endParaRPr sz="1300" u="sng" dirty="0">
              <a:solidFill>
                <a:schemeClr val="accent1"/>
              </a:solidFill>
              <a:latin typeface="+mn-lt"/>
              <a:ea typeface="Roboto"/>
              <a:cs typeface="Roboto"/>
              <a:sym typeface="Roboto"/>
            </a:endParaRPr>
          </a:p>
          <a:p>
            <a:pPr marL="0" lvl="0" indent="0" algn="l" rtl="0">
              <a:lnSpc>
                <a:spcPct val="140000"/>
              </a:lnSpc>
              <a:spcBef>
                <a:spcPts val="800"/>
              </a:spcBef>
              <a:spcAft>
                <a:spcPts val="0"/>
              </a:spcAft>
              <a:buSzPts val="1800"/>
              <a:buNone/>
            </a:pPr>
            <a:r>
              <a:rPr lang="en" sz="1300" u="sng" dirty="0">
                <a:solidFill>
                  <a:schemeClr val="hlink"/>
                </a:solidFill>
                <a:latin typeface="+mn-lt"/>
                <a:ea typeface="Roboto"/>
                <a:cs typeface="Roboto"/>
                <a:sym typeface="Roboto"/>
                <a:hlinkClick r:id="rId8"/>
              </a:rPr>
              <a:t>Vaccines Explained (WHO)</a:t>
            </a:r>
            <a:endParaRPr sz="1300" dirty="0">
              <a:latin typeface="+mn-lt"/>
            </a:endParaRPr>
          </a:p>
          <a:p>
            <a:pPr marL="0" lvl="0" indent="0" algn="l" rtl="0">
              <a:lnSpc>
                <a:spcPct val="140000"/>
              </a:lnSpc>
              <a:spcBef>
                <a:spcPts val="800"/>
              </a:spcBef>
              <a:spcAft>
                <a:spcPts val="800"/>
              </a:spcAft>
              <a:buSzPts val="1800"/>
              <a:buNone/>
            </a:pPr>
            <a:r>
              <a:rPr lang="en" sz="1300" u="sng" dirty="0">
                <a:solidFill>
                  <a:schemeClr val="hlink"/>
                </a:solidFill>
                <a:latin typeface="+mn-lt"/>
                <a:hlinkClick r:id="rId9"/>
              </a:rPr>
              <a:t>COVID-19 Vaccines Explained (Wellcome)</a:t>
            </a:r>
            <a:endParaRPr sz="1300" dirty="0">
              <a:latin typeface="+mn-lt"/>
            </a:endParaRPr>
          </a:p>
        </p:txBody>
      </p:sp>
      <p:sp>
        <p:nvSpPr>
          <p:cNvPr id="792" name="Google Shape;792;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798" name="Google Shape;798;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457200" lvl="0" indent="-301942" algn="l" rtl="0">
              <a:lnSpc>
                <a:spcPct val="140000"/>
              </a:lnSpc>
              <a:spcBef>
                <a:spcPts val="0"/>
              </a:spcBef>
              <a:spcAft>
                <a:spcPts val="0"/>
              </a:spcAft>
              <a:buSzPct val="100000"/>
              <a:buAutoNum type="arabicPeriod"/>
            </a:pPr>
            <a:r>
              <a:rPr lang="el-GR" sz="1650" dirty="0"/>
              <a:t>Ποιοι από τους ακόλουθους παράγοντες καθιστούν τα άτομα που ζουν στη φυλακή πιο πιθανό να είναι ευάλωτα σε λοιμώδη νοσήματα </a:t>
            </a:r>
            <a:r>
              <a:rPr lang="el-GR" sz="1650" b="1" dirty="0"/>
              <a:t>πριν</a:t>
            </a:r>
            <a:r>
              <a:rPr lang="el-GR" sz="1650" dirty="0"/>
              <a:t> από την είσοδό τους στη φυλακή;</a:t>
            </a:r>
          </a:p>
          <a:p>
            <a:pPr marL="155258" lvl="0" indent="0" algn="l" rtl="0">
              <a:lnSpc>
                <a:spcPct val="140000"/>
              </a:lnSpc>
              <a:spcBef>
                <a:spcPts val="0"/>
              </a:spcBef>
              <a:spcAft>
                <a:spcPts val="0"/>
              </a:spcAft>
              <a:buSzPct val="100000"/>
              <a:buNone/>
            </a:pPr>
            <a:r>
              <a:rPr lang="el-GR" sz="1650" dirty="0"/>
              <a:t>α. Κοινή χρήση βελόνων/συριγγών</a:t>
            </a:r>
          </a:p>
          <a:p>
            <a:pPr marL="155258" lvl="0" indent="0" algn="l" rtl="0">
              <a:lnSpc>
                <a:spcPct val="140000"/>
              </a:lnSpc>
              <a:spcBef>
                <a:spcPts val="0"/>
              </a:spcBef>
              <a:spcAft>
                <a:spcPts val="0"/>
              </a:spcAft>
              <a:buSzPct val="100000"/>
              <a:buNone/>
            </a:pPr>
            <a:r>
              <a:rPr lang="el-GR" sz="1650" dirty="0"/>
              <a:t>β. Υψηλότερη επικράτηση της έλλειψης στέγης</a:t>
            </a:r>
          </a:p>
          <a:p>
            <a:pPr marL="155258" lvl="0" indent="0" algn="l" rtl="0">
              <a:lnSpc>
                <a:spcPct val="140000"/>
              </a:lnSpc>
              <a:spcBef>
                <a:spcPts val="0"/>
              </a:spcBef>
              <a:spcAft>
                <a:spcPts val="0"/>
              </a:spcAft>
              <a:buSzPct val="100000"/>
              <a:buNone/>
            </a:pPr>
            <a:r>
              <a:rPr lang="el-GR" sz="1650" dirty="0"/>
              <a:t>γ. Περιορισμένη πρόσβαση στην εκπαίδευση σε θέματα υγείας</a:t>
            </a:r>
          </a:p>
          <a:p>
            <a:pPr marL="155258" lvl="0" indent="0" algn="l" rtl="0">
              <a:lnSpc>
                <a:spcPct val="140000"/>
              </a:lnSpc>
              <a:spcBef>
                <a:spcPts val="0"/>
              </a:spcBef>
              <a:spcAft>
                <a:spcPts val="0"/>
              </a:spcAft>
              <a:buSzPct val="100000"/>
              <a:buNone/>
            </a:pPr>
            <a:r>
              <a:rPr lang="el-GR" sz="1650" b="1" dirty="0"/>
              <a:t>δ. Όλα τα παραπάνω</a:t>
            </a:r>
            <a:endParaRPr sz="1650" b="1" dirty="0"/>
          </a:p>
          <a:p>
            <a:pPr marL="155258" lvl="0" indent="0" algn="l" rtl="0">
              <a:lnSpc>
                <a:spcPct val="140000"/>
              </a:lnSpc>
              <a:spcBef>
                <a:spcPts val="800"/>
              </a:spcBef>
              <a:spcAft>
                <a:spcPts val="0"/>
              </a:spcAft>
              <a:buSzPct val="100000"/>
              <a:buNone/>
            </a:pPr>
            <a:r>
              <a:rPr lang="el-GR" sz="1650" dirty="0"/>
              <a:t>2. Αναφέρετε ορισμένες από τις </a:t>
            </a:r>
            <a:r>
              <a:rPr lang="el-GR" sz="1650" b="1" dirty="0"/>
              <a:t>συνθήκες διαβίωσης στις φυλακές </a:t>
            </a:r>
            <a:r>
              <a:rPr lang="el-GR" sz="1650" dirty="0"/>
              <a:t>που καθιστούν τους ανθρώπους που ζουν σε αυτές πιο ευάλωτους σε λοιμώδη νοσήματα. [</a:t>
            </a:r>
            <a:r>
              <a:rPr lang="el-GR" sz="1650" b="1" dirty="0"/>
              <a:t>ανοικτή απάντηση</a:t>
            </a:r>
            <a:r>
              <a:rPr lang="el-GR" sz="1650" dirty="0"/>
              <a:t>]</a:t>
            </a:r>
            <a:endParaRPr sz="1650" dirty="0"/>
          </a:p>
          <a:p>
            <a:pPr marL="155258" lvl="0" indent="0" algn="l" rtl="0">
              <a:lnSpc>
                <a:spcPct val="120000"/>
              </a:lnSpc>
              <a:spcAft>
                <a:spcPts val="0"/>
              </a:spcAft>
              <a:buSzPct val="100000"/>
              <a:buNone/>
            </a:pPr>
            <a:endParaRPr lang="el-GR" sz="1650" dirty="0"/>
          </a:p>
          <a:p>
            <a:pPr marL="155258" lvl="0" indent="0" algn="l" rtl="0">
              <a:lnSpc>
                <a:spcPct val="120000"/>
              </a:lnSpc>
              <a:spcAft>
                <a:spcPts val="0"/>
              </a:spcAft>
              <a:buSzPct val="100000"/>
              <a:buNone/>
            </a:pPr>
            <a:r>
              <a:rPr lang="el-GR" sz="1650" dirty="0"/>
              <a:t>3. Ποια ασθένεια ειδικότερα είναι πιο πιθανό να εξαπλωθεί μέσω της κοινής ή ακάθαρτης χρήσης βελόνων (για παράδειγμα, από ενέσιμη χρήση ναρκωτικών ή τατουάζ); </a:t>
            </a:r>
          </a:p>
          <a:p>
            <a:pPr marL="155258" lvl="0" indent="0" algn="l" rtl="0">
              <a:lnSpc>
                <a:spcPct val="120000"/>
              </a:lnSpc>
              <a:spcAft>
                <a:spcPts val="0"/>
              </a:spcAft>
              <a:buSzPct val="100000"/>
              <a:buNone/>
            </a:pPr>
            <a:r>
              <a:rPr lang="el-GR" sz="1650" b="1" dirty="0"/>
              <a:t>α. Ηπατίτιδα Β</a:t>
            </a:r>
          </a:p>
          <a:p>
            <a:pPr marL="155258" lvl="0" indent="0" algn="l" rtl="0">
              <a:lnSpc>
                <a:spcPct val="120000"/>
              </a:lnSpc>
              <a:spcAft>
                <a:spcPts val="0"/>
              </a:spcAft>
              <a:buSzPct val="100000"/>
              <a:buNone/>
            </a:pPr>
            <a:r>
              <a:rPr lang="el-GR" sz="1650" dirty="0"/>
              <a:t>β. Γρίπη</a:t>
            </a:r>
          </a:p>
          <a:p>
            <a:pPr marL="155258" lvl="0" indent="0" algn="l" rtl="0">
              <a:lnSpc>
                <a:spcPct val="120000"/>
              </a:lnSpc>
              <a:spcAft>
                <a:spcPts val="0"/>
              </a:spcAft>
              <a:buSzPct val="100000"/>
              <a:buNone/>
            </a:pPr>
            <a:r>
              <a:rPr lang="el-GR" sz="1650" dirty="0"/>
              <a:t>γ. COVID-19</a:t>
            </a:r>
            <a:endParaRPr sz="1650" dirty="0"/>
          </a:p>
        </p:txBody>
      </p:sp>
      <p:sp>
        <p:nvSpPr>
          <p:cNvPr id="799" name="Google Shape;799;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3"/>
        <p:cNvGrpSpPr/>
        <p:nvPr/>
      </p:nvGrpSpPr>
      <p:grpSpPr>
        <a:xfrm>
          <a:off x="0" y="0"/>
          <a:ext cx="0" cy="0"/>
          <a:chOff x="0" y="0"/>
          <a:chExt cx="0" cy="0"/>
        </a:xfrm>
      </p:grpSpPr>
      <p:sp>
        <p:nvSpPr>
          <p:cNvPr id="804" name="Google Shape;804;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805" name="Google Shape;805;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40000"/>
              </a:lnSpc>
              <a:spcBef>
                <a:spcPts val="0"/>
              </a:spcBef>
              <a:spcAft>
                <a:spcPts val="0"/>
              </a:spcAft>
              <a:buSzPct val="128342"/>
              <a:buNone/>
            </a:pPr>
            <a:r>
              <a:rPr lang="en" sz="1650" dirty="0"/>
              <a:t>4. </a:t>
            </a:r>
            <a:r>
              <a:rPr lang="el-GR" sz="1650" dirty="0"/>
              <a:t>Το προσωπικό των φυλακών δεν επηρεάζεται από τα υψηλότερα επίπεδα </a:t>
            </a:r>
            <a:r>
              <a:rPr lang="el-GR" sz="1650" dirty="0" err="1"/>
              <a:t>λοιμωδ’ων</a:t>
            </a:r>
            <a:r>
              <a:rPr lang="el-GR" sz="1650" dirty="0"/>
              <a:t> νοσημάτων που κυκλοφορούν στη φυλακή. (Σωστό/</a:t>
            </a:r>
            <a:r>
              <a:rPr lang="el-GR" sz="1650" b="1" u="sng" dirty="0"/>
              <a:t>Λάθος</a:t>
            </a:r>
            <a:r>
              <a:rPr lang="el-GR" sz="1650" dirty="0"/>
              <a:t>)</a:t>
            </a:r>
            <a:endParaRPr sz="1650" dirty="0"/>
          </a:p>
          <a:p>
            <a:pPr marL="0" lvl="0" indent="0" algn="l" rtl="0">
              <a:lnSpc>
                <a:spcPct val="140000"/>
              </a:lnSpc>
              <a:spcBef>
                <a:spcPts val="800"/>
              </a:spcBef>
              <a:spcAft>
                <a:spcPts val="0"/>
              </a:spcAft>
              <a:buSzPct val="128342"/>
              <a:buNone/>
            </a:pPr>
            <a:r>
              <a:rPr lang="en" sz="1650" dirty="0"/>
              <a:t>5.</a:t>
            </a:r>
            <a:r>
              <a:rPr lang="en" sz="1650" b="1" dirty="0"/>
              <a:t> </a:t>
            </a:r>
            <a:r>
              <a:rPr lang="el-GR" sz="1650" dirty="0"/>
              <a:t>Ο εμβολιασμός μπορεί να συμβάλει στην προστασία όχι μόνο των ατόμων, αλλά και της οικογένειάς τους, των επισκεπτών και της υπόλοιπης κοινότητας γενικότερα. (</a:t>
            </a:r>
            <a:r>
              <a:rPr lang="el-GR" sz="1650" b="1" u="sng" dirty="0"/>
              <a:t>Σωστό</a:t>
            </a:r>
            <a:r>
              <a:rPr lang="el-GR" sz="1650" dirty="0"/>
              <a:t>/Λάθος)</a:t>
            </a:r>
          </a:p>
          <a:p>
            <a:pPr marL="0" lvl="0" indent="0" algn="l" rtl="0">
              <a:lnSpc>
                <a:spcPct val="140000"/>
              </a:lnSpc>
              <a:spcBef>
                <a:spcPts val="800"/>
              </a:spcBef>
              <a:spcAft>
                <a:spcPts val="0"/>
              </a:spcAft>
              <a:buSzPct val="128342"/>
              <a:buNone/>
            </a:pPr>
            <a:endParaRPr sz="1650" dirty="0"/>
          </a:p>
          <a:p>
            <a:pPr marL="0" lvl="0" indent="0" algn="l" rtl="0">
              <a:lnSpc>
                <a:spcPct val="110000"/>
              </a:lnSpc>
              <a:spcAft>
                <a:spcPts val="0"/>
              </a:spcAft>
              <a:buSzPct val="128342"/>
              <a:buNone/>
            </a:pPr>
            <a:r>
              <a:rPr lang="en" sz="1650" dirty="0"/>
              <a:t>6. </a:t>
            </a:r>
            <a:r>
              <a:rPr lang="el-GR" sz="1650" dirty="0"/>
              <a:t>Πώς μπορεί να εξαπλωθεί η ηπατίτιδα Β;</a:t>
            </a:r>
          </a:p>
          <a:p>
            <a:pPr marL="0" lvl="0" indent="0" algn="l" rtl="0">
              <a:lnSpc>
                <a:spcPct val="110000"/>
              </a:lnSpc>
              <a:spcAft>
                <a:spcPts val="0"/>
              </a:spcAft>
              <a:buSzPct val="128342"/>
              <a:buNone/>
            </a:pPr>
            <a:r>
              <a:rPr lang="el-GR" sz="1650" dirty="0"/>
              <a:t>	α. Μέσω σεξ χωρίς προφύλαξη</a:t>
            </a:r>
          </a:p>
          <a:p>
            <a:pPr marL="0" lvl="0" indent="0" algn="l" rtl="0">
              <a:lnSpc>
                <a:spcPct val="110000"/>
              </a:lnSpc>
              <a:spcAft>
                <a:spcPts val="0"/>
              </a:spcAft>
              <a:buSzPct val="128342"/>
              <a:buNone/>
            </a:pPr>
            <a:r>
              <a:rPr lang="el-GR" sz="1650" dirty="0"/>
              <a:t>	β. Μέσω καυγάδων στη φυλακή που περιλαμβάνουν αίμα ή δαγκωματιές</a:t>
            </a:r>
          </a:p>
          <a:p>
            <a:pPr marL="0" lvl="0" indent="0" algn="l" rtl="0">
              <a:lnSpc>
                <a:spcPct val="110000"/>
              </a:lnSpc>
              <a:spcAft>
                <a:spcPts val="0"/>
              </a:spcAft>
              <a:buSzPct val="128342"/>
              <a:buNone/>
            </a:pPr>
            <a:r>
              <a:rPr lang="el-GR" sz="1650" dirty="0"/>
              <a:t>	γ. Μέσω τατουάζ που γίνεται με ακάθαρτες βελόνες</a:t>
            </a:r>
          </a:p>
          <a:p>
            <a:pPr marL="0" lvl="0" indent="0" algn="l" rtl="0">
              <a:lnSpc>
                <a:spcPct val="110000"/>
              </a:lnSpc>
              <a:spcAft>
                <a:spcPts val="0"/>
              </a:spcAft>
              <a:buSzPct val="128342"/>
              <a:buNone/>
            </a:pPr>
            <a:r>
              <a:rPr lang="el-GR" sz="1650" dirty="0"/>
              <a:t>	δ. Μέσω κοινής χρήσης </a:t>
            </a:r>
            <a:r>
              <a:rPr lang="el-GR" sz="1650" dirty="0" err="1"/>
              <a:t>βελονών</a:t>
            </a:r>
            <a:r>
              <a:rPr lang="el-GR" sz="1650" dirty="0"/>
              <a:t> με άλλους που έχουν λοίμωξη από ηπατίτιδα Β</a:t>
            </a:r>
          </a:p>
          <a:p>
            <a:pPr marL="0" lvl="0" indent="0" algn="l" rtl="0">
              <a:lnSpc>
                <a:spcPct val="110000"/>
              </a:lnSpc>
              <a:spcAft>
                <a:spcPts val="0"/>
              </a:spcAft>
              <a:buSzPct val="128342"/>
              <a:buNone/>
            </a:pPr>
            <a:r>
              <a:rPr lang="el-GR" sz="1650" b="1" dirty="0"/>
              <a:t>	ε. Όλα τα παραπάνω</a:t>
            </a:r>
            <a:endParaRPr sz="1650" b="1" dirty="0"/>
          </a:p>
        </p:txBody>
      </p:sp>
      <p:sp>
        <p:nvSpPr>
          <p:cNvPr id="806" name="Google Shape;806;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9"/>
        <p:cNvGrpSpPr/>
        <p:nvPr/>
      </p:nvGrpSpPr>
      <p:grpSpPr>
        <a:xfrm>
          <a:off x="0" y="0"/>
          <a:ext cx="0" cy="0"/>
          <a:chOff x="0" y="0"/>
          <a:chExt cx="0" cy="0"/>
        </a:xfrm>
      </p:grpSpPr>
      <p:sp>
        <p:nvSpPr>
          <p:cNvPr id="110" name="Google Shape;11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Γιατί ο εμβολιασμός στις φυλακές έχει σημασία</a:t>
            </a:r>
            <a:endParaRPr dirty="0"/>
          </a:p>
        </p:txBody>
      </p:sp>
      <p:sp>
        <p:nvSpPr>
          <p:cNvPr id="111" name="Google Shape;111;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l-GR" dirty="0"/>
              <a:t>Οι άνθρωποι που ζουν και εργάζονται στις φυλακές διατρέχουν υψηλότερο κίνδυνο να έρθουν σε επαφή με λοιμώδη νοσήματα, αρκετά από τα οποία μπορούν να προληφθούν με εμβολιασμό. Η εξασφάλιση υψηλών ποσοστών εμβολιασμού στις φυλακές μπορεί να είναι ιδιαίτερα αποτελεσματική στην πρόληψη των επιδημιών και στην προστασία των ανθρώπων που εργάζονται και ζουν στις φυλακές, καθώς και των φίλων και της οικογένειάς τους και των ανθρώπων της ευρύτερης κοινότητας.</a:t>
            </a:r>
            <a:endParaRPr dirty="0"/>
          </a:p>
        </p:txBody>
      </p:sp>
      <p:sp>
        <p:nvSpPr>
          <p:cNvPr id="112" name="Google Shape;112;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812" name="Google Shape;812;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50000"/>
              </a:lnSpc>
              <a:spcBef>
                <a:spcPts val="600"/>
              </a:spcBef>
              <a:spcAft>
                <a:spcPts val="0"/>
              </a:spcAft>
              <a:buSzPct val="117936"/>
              <a:buNone/>
            </a:pPr>
            <a:r>
              <a:rPr lang="en" sz="1650" dirty="0"/>
              <a:t>7. </a:t>
            </a:r>
            <a:r>
              <a:rPr lang="el-GR" sz="1650" dirty="0"/>
              <a:t>Η λοίμωξη από τον </a:t>
            </a:r>
            <a:r>
              <a:rPr lang="el-GR" sz="1650" dirty="0" err="1"/>
              <a:t>HPV</a:t>
            </a:r>
            <a:r>
              <a:rPr lang="el-GR" sz="1650" dirty="0"/>
              <a:t> μπορεί να μην έχει συμπτώματα, πράγμα που σημαίνει ότι τα άτομα μπορεί να μην γνωρίζουν ότι έχουν μολυνθεί. (</a:t>
            </a:r>
            <a:r>
              <a:rPr lang="el-GR" sz="1650" b="1" u="sng" dirty="0"/>
              <a:t>Σωστό</a:t>
            </a:r>
            <a:r>
              <a:rPr lang="el-GR" sz="1650" dirty="0"/>
              <a:t>/Λάθος)</a:t>
            </a:r>
          </a:p>
          <a:p>
            <a:pPr marL="0" lvl="0" indent="0" algn="l" rtl="0">
              <a:lnSpc>
                <a:spcPct val="150000"/>
              </a:lnSpc>
              <a:spcBef>
                <a:spcPts val="600"/>
              </a:spcBef>
              <a:spcAft>
                <a:spcPts val="0"/>
              </a:spcAft>
              <a:buSzPct val="117936"/>
              <a:buNone/>
            </a:pPr>
            <a:endParaRPr sz="1650" dirty="0"/>
          </a:p>
          <a:p>
            <a:pPr marL="0" lvl="0" indent="0" algn="l" rtl="0">
              <a:lnSpc>
                <a:spcPct val="150000"/>
              </a:lnSpc>
              <a:spcBef>
                <a:spcPts val="600"/>
              </a:spcBef>
              <a:spcAft>
                <a:spcPts val="0"/>
              </a:spcAft>
              <a:buSzPct val="117936"/>
              <a:buNone/>
            </a:pPr>
            <a:r>
              <a:rPr lang="en" sz="1650" dirty="0"/>
              <a:t>8. </a:t>
            </a:r>
            <a:r>
              <a:rPr lang="el-GR" sz="1650" dirty="0"/>
              <a:t>Ο </a:t>
            </a:r>
            <a:r>
              <a:rPr lang="el-GR" sz="1650" dirty="0" err="1"/>
              <a:t>HPV</a:t>
            </a:r>
            <a:r>
              <a:rPr lang="el-GR" sz="1650" dirty="0"/>
              <a:t> προκαλεί μόνο καρκίνο του τραχήλου της μήτρας και επομένως δεν επηρεάζει τους άνδρες. (Σωστό/</a:t>
            </a:r>
            <a:r>
              <a:rPr lang="el-GR" sz="1650" b="1" u="sng" dirty="0"/>
              <a:t>Λάθος</a:t>
            </a:r>
            <a:r>
              <a:rPr lang="el-GR" sz="1650" dirty="0"/>
              <a:t>)</a:t>
            </a:r>
          </a:p>
          <a:p>
            <a:pPr marL="0" lvl="0" indent="0" algn="l" rtl="0">
              <a:lnSpc>
                <a:spcPct val="150000"/>
              </a:lnSpc>
              <a:spcBef>
                <a:spcPts val="600"/>
              </a:spcBef>
              <a:spcAft>
                <a:spcPts val="0"/>
              </a:spcAft>
              <a:buSzPct val="117936"/>
              <a:buNone/>
            </a:pPr>
            <a:endParaRPr sz="1650" dirty="0"/>
          </a:p>
          <a:p>
            <a:pPr marL="0" lvl="0" indent="0" algn="l" rtl="0">
              <a:lnSpc>
                <a:spcPct val="150000"/>
              </a:lnSpc>
              <a:spcBef>
                <a:spcPts val="600"/>
              </a:spcBef>
              <a:spcAft>
                <a:spcPts val="0"/>
              </a:spcAft>
              <a:buSzPct val="117936"/>
              <a:buNone/>
            </a:pPr>
            <a:r>
              <a:rPr lang="en" sz="1650" dirty="0"/>
              <a:t>9. </a:t>
            </a:r>
            <a:r>
              <a:rPr lang="el-GR" sz="1650" dirty="0"/>
              <a:t>Γιατί η γρίπη (γρίπη) εξαπλώνεται πιο γρήγορα στις φυλακές;</a:t>
            </a:r>
          </a:p>
          <a:p>
            <a:pPr marL="0" lvl="0" indent="0" algn="l" rtl="0">
              <a:lnSpc>
                <a:spcPct val="150000"/>
              </a:lnSpc>
              <a:spcBef>
                <a:spcPts val="600"/>
              </a:spcBef>
              <a:spcAft>
                <a:spcPts val="0"/>
              </a:spcAft>
              <a:buSzPct val="117936"/>
              <a:buNone/>
            </a:pPr>
            <a:r>
              <a:rPr lang="el-GR" sz="1650" dirty="0"/>
              <a:t>	α. Επειδή πολλοί άνθρωποι που ζουν στις φυλακές είναι άνδρες.</a:t>
            </a:r>
          </a:p>
          <a:p>
            <a:pPr marL="0" lvl="0" indent="0" algn="l" rtl="0">
              <a:lnSpc>
                <a:spcPct val="150000"/>
              </a:lnSpc>
              <a:spcBef>
                <a:spcPts val="600"/>
              </a:spcBef>
              <a:spcAft>
                <a:spcPts val="0"/>
              </a:spcAft>
              <a:buSzPct val="117936"/>
              <a:buNone/>
            </a:pPr>
            <a:r>
              <a:rPr lang="el-GR" sz="1650" b="1" dirty="0"/>
              <a:t>	β. Επειδή οι άνθρωποι που ζουν στις φυλακές ζουν πολύ κοντά ο ένας στον 	άλλο, συχνά μοιράζονται κελιά με κακή κυκλοφορία του αέρα (εξαερισμός). </a:t>
            </a:r>
          </a:p>
          <a:p>
            <a:pPr marL="0" lvl="0" indent="0" algn="l" rtl="0">
              <a:lnSpc>
                <a:spcPct val="150000"/>
              </a:lnSpc>
              <a:spcBef>
                <a:spcPts val="600"/>
              </a:spcBef>
              <a:spcAft>
                <a:spcPts val="0"/>
              </a:spcAft>
              <a:buSzPct val="117936"/>
              <a:buNone/>
            </a:pPr>
            <a:r>
              <a:rPr lang="el-GR" sz="1650" dirty="0"/>
              <a:t>	γ. Επειδή οι φυλακές είναι συχνά κρύες.</a:t>
            </a:r>
            <a:endParaRPr sz="1650" dirty="0"/>
          </a:p>
        </p:txBody>
      </p:sp>
      <p:sp>
        <p:nvSpPr>
          <p:cNvPr id="813" name="Google Shape;813;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7"/>
        <p:cNvGrpSpPr/>
        <p:nvPr/>
      </p:nvGrpSpPr>
      <p:grpSpPr>
        <a:xfrm>
          <a:off x="0" y="0"/>
          <a:ext cx="0" cy="0"/>
          <a:chOff x="0" y="0"/>
          <a:chExt cx="0" cy="0"/>
        </a:xfrm>
      </p:grpSpPr>
      <p:sp>
        <p:nvSpPr>
          <p:cNvPr id="818" name="Google Shape;818;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819" name="Google Shape;819;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70000"/>
              </a:lnSpc>
              <a:spcAft>
                <a:spcPts val="0"/>
              </a:spcAft>
              <a:buSzPct val="128342"/>
              <a:buNone/>
            </a:pPr>
            <a:r>
              <a:rPr lang="en" sz="1650" dirty="0"/>
              <a:t>10. </a:t>
            </a:r>
            <a:r>
              <a:rPr lang="el-GR" sz="1650" dirty="0"/>
              <a:t>Οι </a:t>
            </a:r>
            <a:r>
              <a:rPr lang="el-GR" sz="1650" dirty="0" err="1"/>
              <a:t>έγκυες</a:t>
            </a:r>
            <a:r>
              <a:rPr lang="el-GR" sz="1650" dirty="0"/>
              <a:t> μπορούν να προστατεύσουν τον εαυτό τους καθώς και το αγέννητο παιδί τους από ορισμένες ασθένειες κάνοντας εμβολιασμό. (</a:t>
            </a:r>
            <a:r>
              <a:rPr lang="el-GR" sz="1650" b="1" dirty="0"/>
              <a:t>Σωστό</a:t>
            </a:r>
            <a:r>
              <a:rPr lang="el-GR" sz="1650" dirty="0"/>
              <a:t>/Λάθος)</a:t>
            </a:r>
          </a:p>
          <a:p>
            <a:pPr marL="0" lvl="0" indent="0" algn="l" rtl="0">
              <a:lnSpc>
                <a:spcPct val="170000"/>
              </a:lnSpc>
              <a:spcAft>
                <a:spcPts val="0"/>
              </a:spcAft>
              <a:buSzPct val="128342"/>
              <a:buNone/>
            </a:pPr>
            <a:endParaRPr sz="1650" dirty="0"/>
          </a:p>
          <a:p>
            <a:pPr marL="0" lvl="0" indent="0" algn="l" rtl="0">
              <a:lnSpc>
                <a:spcPct val="170000"/>
              </a:lnSpc>
              <a:spcAft>
                <a:spcPts val="0"/>
              </a:spcAft>
              <a:buSzPct val="128342"/>
              <a:buNone/>
            </a:pPr>
            <a:r>
              <a:rPr lang="en" sz="1650" dirty="0"/>
              <a:t>11. </a:t>
            </a:r>
            <a:r>
              <a:rPr lang="el-GR" sz="1650" dirty="0"/>
              <a:t>Ποια από τα παρακάτω αποτελούν αποτελεσματικές στρατηγικές επικοινωνίας όταν μιλάτε για τα εμβόλια;</a:t>
            </a:r>
          </a:p>
          <a:p>
            <a:pPr marL="0" lvl="0" indent="0" algn="l" rtl="0">
              <a:lnSpc>
                <a:spcPct val="170000"/>
              </a:lnSpc>
              <a:spcAft>
                <a:spcPts val="0"/>
              </a:spcAft>
              <a:buSzPct val="128342"/>
              <a:buNone/>
            </a:pPr>
            <a:r>
              <a:rPr lang="el-GR" sz="1650" dirty="0"/>
              <a:t>α. Χρήση όρων χωρίς αποκλεισμούς ("εμείς" αντί για "εσείς")</a:t>
            </a:r>
          </a:p>
          <a:p>
            <a:pPr marL="0" lvl="0" indent="0" algn="l" rtl="0">
              <a:lnSpc>
                <a:spcPct val="170000"/>
              </a:lnSpc>
              <a:spcAft>
                <a:spcPts val="0"/>
              </a:spcAft>
              <a:buSzPct val="128342"/>
              <a:buNone/>
            </a:pPr>
            <a:r>
              <a:rPr lang="el-GR" sz="1650" dirty="0"/>
              <a:t>β. Διατήρηση απλού βασικού μηνύματος</a:t>
            </a:r>
          </a:p>
          <a:p>
            <a:pPr marL="0" lvl="0" indent="0" algn="l" rtl="0">
              <a:lnSpc>
                <a:spcPct val="170000"/>
              </a:lnSpc>
              <a:spcAft>
                <a:spcPts val="0"/>
              </a:spcAft>
              <a:buSzPct val="128342"/>
              <a:buNone/>
            </a:pPr>
            <a:r>
              <a:rPr lang="el-GR" sz="1650" dirty="0"/>
              <a:t>γ. Λέγοντας την αλήθεια</a:t>
            </a:r>
          </a:p>
          <a:p>
            <a:pPr marL="0" lvl="0" indent="0" algn="l" rtl="0">
              <a:lnSpc>
                <a:spcPct val="170000"/>
              </a:lnSpc>
              <a:spcAft>
                <a:spcPts val="0"/>
              </a:spcAft>
              <a:buSzPct val="128342"/>
              <a:buNone/>
            </a:pPr>
            <a:r>
              <a:rPr lang="el-GR" sz="1650" dirty="0"/>
              <a:t>δ. Μη επανάληψη των μύθων για τα εμβόλια</a:t>
            </a:r>
          </a:p>
          <a:p>
            <a:pPr marL="0" lvl="0" indent="0" algn="l" rtl="0">
              <a:lnSpc>
                <a:spcPct val="170000"/>
              </a:lnSpc>
              <a:spcAft>
                <a:spcPts val="0"/>
              </a:spcAft>
              <a:buSzPct val="128342"/>
              <a:buNone/>
            </a:pPr>
            <a:r>
              <a:rPr lang="el-GR" sz="1650" b="1" dirty="0"/>
              <a:t>ε. Όλα τα παραπάνω</a:t>
            </a:r>
          </a:p>
          <a:p>
            <a:pPr marL="0" lvl="0" indent="0" algn="l" rtl="0">
              <a:lnSpc>
                <a:spcPct val="170000"/>
              </a:lnSpc>
              <a:spcAft>
                <a:spcPts val="0"/>
              </a:spcAft>
              <a:buSzPct val="128342"/>
              <a:buNone/>
            </a:pPr>
            <a:endParaRPr sz="1650" b="1" dirty="0"/>
          </a:p>
          <a:p>
            <a:pPr marL="0" lvl="0" indent="0" algn="l" rtl="0">
              <a:lnSpc>
                <a:spcPct val="170000"/>
              </a:lnSpc>
              <a:spcAft>
                <a:spcPts val="800"/>
              </a:spcAft>
              <a:buSzPct val="128342"/>
              <a:buNone/>
            </a:pPr>
            <a:r>
              <a:rPr lang="el-GR" sz="1650" dirty="0"/>
              <a:t>12. Οι άνθρωποι που ζουν στη φυλακή μπορεί να αντιλαμβάνονται τις παρενέργειες των εμβολίων ως πιο επικίνδυνες από ό,τι είναι στην πραγματικότητα ή τις ασθένειες ως λιγότερο επικίνδυνες από ό,τι είναι στην πραγματικότητα. (</a:t>
            </a:r>
            <a:r>
              <a:rPr lang="el-GR" sz="1650" b="1" dirty="0"/>
              <a:t>Σωστό</a:t>
            </a:r>
            <a:r>
              <a:rPr lang="el-GR" sz="1650" dirty="0"/>
              <a:t>/Λάθος)</a:t>
            </a:r>
            <a:endParaRPr sz="1650" dirty="0"/>
          </a:p>
        </p:txBody>
      </p:sp>
      <p:sp>
        <p:nvSpPr>
          <p:cNvPr id="820" name="Google Shape;820;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4"/>
        <p:cNvGrpSpPr/>
        <p:nvPr/>
      </p:nvGrpSpPr>
      <p:grpSpPr>
        <a:xfrm>
          <a:off x="0" y="0"/>
          <a:ext cx="0" cy="0"/>
          <a:chOff x="0" y="0"/>
          <a:chExt cx="0" cy="0"/>
        </a:xfrm>
      </p:grpSpPr>
      <p:sp>
        <p:nvSpPr>
          <p:cNvPr id="825" name="Google Shape;825;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a:t>
            </a:r>
            <a:endParaRPr b="1" dirty="0"/>
          </a:p>
        </p:txBody>
      </p:sp>
      <p:sp>
        <p:nvSpPr>
          <p:cNvPr id="826" name="Google Shape;826;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50000"/>
              </a:lnSpc>
              <a:spcAft>
                <a:spcPts val="0"/>
              </a:spcAft>
              <a:buSzPts val="1800"/>
              <a:buNone/>
            </a:pPr>
            <a:r>
              <a:rPr lang="en" sz="1650" dirty="0"/>
              <a:t>13. </a:t>
            </a:r>
            <a:r>
              <a:rPr lang="el-GR" sz="1650" dirty="0"/>
              <a:t>Όταν οι άνθρωποι εκφράζουν δυσπιστία απέναντι στις αρχές ή τις κυβερνήσεις, είναι σημαντικό να...</a:t>
            </a:r>
          </a:p>
          <a:p>
            <a:pPr marL="0" lvl="0" indent="0" algn="l" rtl="0">
              <a:lnSpc>
                <a:spcPct val="150000"/>
              </a:lnSpc>
              <a:spcAft>
                <a:spcPts val="0"/>
              </a:spcAft>
              <a:buSzPts val="1800"/>
              <a:buNone/>
            </a:pPr>
            <a:r>
              <a:rPr lang="el-GR" sz="1650" b="1" dirty="0"/>
              <a:t>α. Να είστε καθησυχαστικοί και ανοιχτοί στο να ακούσετε τη γνώμη τους</a:t>
            </a:r>
          </a:p>
          <a:p>
            <a:pPr marL="0" lvl="0" indent="0" algn="l" rtl="0">
              <a:lnSpc>
                <a:spcPct val="150000"/>
              </a:lnSpc>
              <a:spcAft>
                <a:spcPts val="0"/>
              </a:spcAft>
              <a:buSzPts val="1800"/>
              <a:buNone/>
            </a:pPr>
            <a:r>
              <a:rPr lang="el-GR" sz="1650" dirty="0"/>
              <a:t>β. Να τους πείτε ότι κάνουν λάθος</a:t>
            </a:r>
          </a:p>
          <a:p>
            <a:pPr marL="0" lvl="0" indent="0" algn="l" rtl="0">
              <a:lnSpc>
                <a:spcPct val="150000"/>
              </a:lnSpc>
              <a:spcAft>
                <a:spcPts val="0"/>
              </a:spcAft>
              <a:buSzPts val="1800"/>
              <a:buNone/>
            </a:pPr>
            <a:r>
              <a:rPr lang="el-GR" sz="1650" dirty="0"/>
              <a:t>γ. Να τους αγνοήσετε</a:t>
            </a:r>
          </a:p>
          <a:p>
            <a:pPr marL="0" lvl="0" indent="0" algn="l" rtl="0">
              <a:lnSpc>
                <a:spcPct val="150000"/>
              </a:lnSpc>
              <a:spcAft>
                <a:spcPts val="0"/>
              </a:spcAft>
              <a:buSzPts val="1800"/>
              <a:buNone/>
            </a:pPr>
            <a:endParaRPr sz="1650" dirty="0"/>
          </a:p>
          <a:p>
            <a:pPr marL="0" lvl="0" indent="0" algn="l" rtl="0">
              <a:lnSpc>
                <a:spcPct val="150000"/>
              </a:lnSpc>
              <a:spcAft>
                <a:spcPts val="0"/>
              </a:spcAft>
              <a:buSzPts val="1800"/>
              <a:buNone/>
            </a:pPr>
            <a:r>
              <a:rPr lang="en" sz="1650" dirty="0"/>
              <a:t>14. </a:t>
            </a:r>
            <a:r>
              <a:rPr lang="el-GR" sz="1650" dirty="0"/>
              <a:t>Οι θεωρίες συνωμοσίας είναι συχνά δημοφιλείς όταν...</a:t>
            </a:r>
          </a:p>
          <a:p>
            <a:pPr marL="0" lvl="0" indent="0" algn="l" rtl="0">
              <a:lnSpc>
                <a:spcPct val="150000"/>
              </a:lnSpc>
              <a:spcAft>
                <a:spcPts val="0"/>
              </a:spcAft>
              <a:buSzPts val="1800"/>
              <a:buNone/>
            </a:pPr>
            <a:r>
              <a:rPr lang="el-GR" sz="1650" dirty="0"/>
              <a:t>α. Οι άνθρωποι είναι ευτυχισμένοι</a:t>
            </a:r>
          </a:p>
          <a:p>
            <a:pPr marL="0" lvl="0" indent="0" algn="l" rtl="0">
              <a:lnSpc>
                <a:spcPct val="150000"/>
              </a:lnSpc>
              <a:spcAft>
                <a:spcPts val="0"/>
              </a:spcAft>
              <a:buSzPts val="1800"/>
              <a:buNone/>
            </a:pPr>
            <a:r>
              <a:rPr lang="el-GR" sz="1650" b="1" dirty="0"/>
              <a:t>β. Οι άνθρωποι φοβούνται ότι χάνουν τον έλεγχο μιας κατάστασης</a:t>
            </a:r>
          </a:p>
          <a:p>
            <a:pPr marL="0" lvl="0" indent="0" algn="l" rtl="0">
              <a:lnSpc>
                <a:spcPct val="150000"/>
              </a:lnSpc>
              <a:spcAft>
                <a:spcPts val="0"/>
              </a:spcAft>
              <a:buSzPts val="1800"/>
              <a:buNone/>
            </a:pPr>
            <a:r>
              <a:rPr lang="el-GR" sz="1650" dirty="0"/>
              <a:t>γ. Οι άνθρωποι μπαίνουν συχνά στο διαδίκτυο</a:t>
            </a:r>
            <a:endParaRPr sz="1650" dirty="0"/>
          </a:p>
        </p:txBody>
      </p:sp>
      <p:sp>
        <p:nvSpPr>
          <p:cNvPr id="827" name="Google Shape;827;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1"/>
        <p:cNvGrpSpPr/>
        <p:nvPr/>
      </p:nvGrpSpPr>
      <p:grpSpPr>
        <a:xfrm>
          <a:off x="0" y="0"/>
          <a:ext cx="0" cy="0"/>
          <a:chOff x="0" y="0"/>
          <a:chExt cx="0" cy="0"/>
        </a:xfrm>
      </p:grpSpPr>
      <p:sp>
        <p:nvSpPr>
          <p:cNvPr id="832" name="Google Shape;83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ομάδα συζήτησης</a:t>
            </a:r>
            <a:endParaRPr b="1" dirty="0"/>
          </a:p>
        </p:txBody>
      </p:sp>
      <p:sp>
        <p:nvSpPr>
          <p:cNvPr id="833" name="Google Shape;833;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l-GR" sz="1650" dirty="0"/>
              <a:t>Οργανώστε μια ομάδα συζήτησης με άλλα μέλη του προσωπικού της φυλακής σας, συμπεριλαμβανομένου ενός μέλους του ιατρικού προσωπικού. Συζητήστε τυχόν απορίες που μπορεί να έχετε σχετικά με τα εμβόλια και τις λοιμώξεις στις φυλακές και ποιες στρατηγικές επικοινωνίας πιστεύετε ότι θα ήταν πιο αποτελεσματικές και θα μπορούσατε να εφαρμόσετε στη φυλακή σας. Έχει η φυλακή σας υψηλά ποσοστά εμβολιασμού; Εάν όχι, θα μπορούσατε να συνεργαστείτε για να το βελτιώσετε;</a:t>
            </a:r>
            <a:endParaRPr sz="165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άσκηση </a:t>
            </a:r>
            <a:r>
              <a:rPr lang="el-GR" b="1" dirty="0" err="1"/>
              <a:t>αναστοχασμού</a:t>
            </a:r>
            <a:endParaRPr b="1" dirty="0"/>
          </a:p>
        </p:txBody>
      </p:sp>
      <p:sp>
        <p:nvSpPr>
          <p:cNvPr id="839" name="Google Shape;839;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l-GR" sz="1650" dirty="0"/>
              <a:t>Τι πιστεύετε ότι μάθατε από αυτό το μάθημα; Τι δεν γνωρίζατε προηγουμένως και σας εξέπληξε; Θα θέλατε να μάθετε περισσότερα για τους εμβολιασμούς στη φυλακή ή γενικά; </a:t>
            </a:r>
            <a:r>
              <a:rPr lang="el-GR" sz="1650" b="1" dirty="0"/>
              <a:t>[ανοικτή απάντηση]</a:t>
            </a:r>
            <a:endParaRPr sz="1650" b="1" dirty="0"/>
          </a:p>
        </p:txBody>
      </p:sp>
      <p:sp>
        <p:nvSpPr>
          <p:cNvPr id="840" name="Google Shape;840;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10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 (απαντήσεις)</a:t>
            </a:r>
            <a:endParaRPr b="1" dirty="0"/>
          </a:p>
        </p:txBody>
      </p:sp>
      <p:sp>
        <p:nvSpPr>
          <p:cNvPr id="846" name="Google Shape;846;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9847" algn="l" rtl="0">
              <a:lnSpc>
                <a:spcPct val="140000"/>
              </a:lnSpc>
              <a:spcBef>
                <a:spcPts val="0"/>
              </a:spcBef>
              <a:spcAft>
                <a:spcPts val="0"/>
              </a:spcAft>
              <a:buSzPct val="100000"/>
              <a:buAutoNum type="arabicPeriod"/>
            </a:pPr>
            <a:r>
              <a:rPr lang="el-GR" sz="1650" b="1" dirty="0"/>
              <a:t>Όλα τα παραπάνω. </a:t>
            </a:r>
            <a:r>
              <a:rPr lang="el-GR" sz="1650" dirty="0"/>
              <a:t>Η κοινή χρήση βελόνων </a:t>
            </a:r>
            <a:r>
              <a:rPr lang="el-GR" sz="1650"/>
              <a:t>/ συριγγών, </a:t>
            </a:r>
            <a:r>
              <a:rPr lang="el-GR" sz="1650" dirty="0"/>
              <a:t>η έλλειψη στέγης και η περιορισμένη πρόσβαση στην υγειονομική εκπαίδευση είναι πιο συχνές σε άτομα που ζουν στη φυλακή πριν από την είσοδό τους στις φυλακές - αν και αυτό δεν σημαίνει ότι όλα τα άτομα που ζουν στη φυλακή θα έχουν ζήσει αυτά τα πράγματα πριν από την είσοδό τους στη φυλακή. Άλλοι παράγοντες από πριν από την είσοδο στη φυλακή που μπορεί να κάνουν τους ανθρώπους που ζουν στις φυλακές πιο ευάλωτους σε μολυσματικές ασθένειες περιλαμβάνουν την περιορισμένη πρόσβαση σε υπηρεσίες υγειονομικής περίθαλψης, το σεξ χωρίς προφυλάξεις, την κακή υγιεινή (που συνδέεται με την έλλειψη στέγης), τη χρήση μολυσματικών ναρκωτικών ή τις υποκείμενες συνθήκες υγείας.</a:t>
            </a:r>
            <a:endParaRPr sz="1650" dirty="0"/>
          </a:p>
          <a:p>
            <a:pPr marL="457200" lvl="0" indent="-309847" algn="l" rtl="0">
              <a:lnSpc>
                <a:spcPct val="140000"/>
              </a:lnSpc>
              <a:spcBef>
                <a:spcPts val="800"/>
              </a:spcBef>
              <a:spcAft>
                <a:spcPts val="0"/>
              </a:spcAft>
              <a:buSzPct val="100000"/>
              <a:buAutoNum type="arabicPeriod"/>
            </a:pPr>
            <a:r>
              <a:rPr lang="el-GR" sz="1650" dirty="0"/>
              <a:t>Ο κακός εξαερισμός (κυκλοφορία του αέρα), ο υπερπληθυσμός, η κοινή χρήση κελιών, ντους και τουαλετών, η χρήση μολυσμένων ναρκωτικών, η μεγάλη εναλλαγή ατόμων, το σεξ χωρίς προφυλάξεις, η περιορισμένη πρόσβαση στην υγειονομική περίθαλψη, η περιορισμένη πρόσβαση στην υγειονομική εκπαίδευση, η κοινή ή ακάθαρτη χρήση βελόνων ή η κακή υγιεινή καθιστούν τις μολυσματικές ασθένειες πιο πιθανές στις φυλακές.</a:t>
            </a:r>
          </a:p>
          <a:p>
            <a:pPr marL="457200" lvl="0" indent="-309847" algn="l" rtl="0">
              <a:lnSpc>
                <a:spcPct val="140000"/>
              </a:lnSpc>
              <a:spcBef>
                <a:spcPts val="800"/>
              </a:spcBef>
              <a:spcAft>
                <a:spcPts val="0"/>
              </a:spcAft>
              <a:buSzPct val="100000"/>
              <a:buAutoNum type="arabicPeriod"/>
            </a:pPr>
            <a:r>
              <a:rPr lang="el-GR" sz="1650" dirty="0"/>
              <a:t>Η ηπατίτιδα Β μεταδίδεται μέσω της επαφής σωματικών υγρών - αυτό μπορεί να συμβεί κατά τη διάρκεια σεξ χωρίς προφυλάξεις, κοινή χρήση βελόνων ή, για παράδειγμα, κατά τη διάρκεια αιματηρών καυγάδων, όταν μπορεί να συμβεί δάγκωμα ή επαφή με αίμα.</a:t>
            </a:r>
            <a:endParaRPr sz="165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 (απαντήσεις)</a:t>
            </a:r>
            <a:endParaRPr b="1" dirty="0"/>
          </a:p>
        </p:txBody>
      </p:sp>
      <p:sp>
        <p:nvSpPr>
          <p:cNvPr id="852" name="Google Shape;852;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28342"/>
              <a:buNone/>
            </a:pPr>
            <a:r>
              <a:rPr lang="en" sz="1650" dirty="0"/>
              <a:t>4</a:t>
            </a:r>
            <a:r>
              <a:rPr lang="el-GR" sz="1650" dirty="0"/>
              <a:t>. </a:t>
            </a:r>
            <a:r>
              <a:rPr lang="el-GR" sz="1400" b="1" dirty="0"/>
              <a:t>Λάθος</a:t>
            </a:r>
            <a:r>
              <a:rPr lang="el-GR" sz="1400" dirty="0"/>
              <a:t>. Τα υψηλότερα επίπεδα μολυσματικών ασθενειών που κυκλοφορούν στις φυλακές σημαίνουν ότι το προσωπικό των φυλακών έχει περισσότερες πιθανότητες να έρθει σε επαφή με μολυσματική ασθένεια σε σχέση με τα άτομα που δεν εργάζονται ή δεν ζουν σε φυλακές. Ο εμβολιασμός μπορεί να προσφέρει προστασία από πολλές από αυτές τις ασθένειες.</a:t>
            </a:r>
            <a:endParaRPr sz="1400" dirty="0"/>
          </a:p>
          <a:p>
            <a:pPr marL="0" lvl="0" indent="0" algn="l" rtl="0">
              <a:lnSpc>
                <a:spcPct val="140000"/>
              </a:lnSpc>
              <a:spcBef>
                <a:spcPts val="800"/>
              </a:spcBef>
              <a:spcAft>
                <a:spcPts val="0"/>
              </a:spcAft>
              <a:buSzPct val="128342"/>
              <a:buNone/>
            </a:pPr>
            <a:r>
              <a:rPr lang="en" sz="1400" dirty="0"/>
              <a:t>5.</a:t>
            </a:r>
            <a:r>
              <a:rPr lang="en" sz="1400" b="1" dirty="0"/>
              <a:t> </a:t>
            </a:r>
            <a:r>
              <a:rPr lang="el-GR" sz="1400" b="1" dirty="0"/>
              <a:t>Αλήθεια. </a:t>
            </a:r>
            <a:r>
              <a:rPr lang="el-GR" sz="1400" dirty="0"/>
              <a:t>Ο εμβολιασμός μπορεί να σταματήσει την εξάπλωση της νόσου, πράγμα που σημαίνει ότι οι άνθρωποι που εργάζονται στη φυλακή είναι λιγότερο πιθανό να μολύνουν την οικογένεια ή τους φίλους τους, εάν είναι εμβολιασμένοι. Ομοίως, οι άνθρωποι που ζουν στη φυλακή μπορούν επίσης να αποτρέψουν τη μετάδοση τυχόν λοιμώξεων στους επισκέπτες ή την οικογένειά τους μέσω του εμβολιασμού. Επίσης, το προσωπικό της φυλακής μπορεί να διασφαλίσει ότι δεν μεταφέρει λοιμώξεις από το εξωτερικό της φυλακής στον πληθυσμό της φυλακής, εάν εμβολιαστεί, προστατεύοντας έτσι τους ανθρώπους με τους οποίους εργάζεται.</a:t>
            </a:r>
            <a:endParaRPr sz="1400" dirty="0"/>
          </a:p>
          <a:p>
            <a:pPr marL="0" lvl="0" indent="0" algn="l" rtl="0">
              <a:lnSpc>
                <a:spcPct val="140000"/>
              </a:lnSpc>
              <a:spcBef>
                <a:spcPts val="800"/>
              </a:spcBef>
              <a:spcAft>
                <a:spcPts val="800"/>
              </a:spcAft>
              <a:buSzPct val="128342"/>
              <a:buNone/>
            </a:pPr>
            <a:r>
              <a:rPr lang="el-GR" sz="1400" dirty="0"/>
              <a:t>6. Η ηπατίτιδα Β μεταδίδεται μέσω της επαφής σωματικών υγρών - αυτό μπορεί να συμβεί κατά τη διάρκεια σεξ χωρίς προφυλάξεις, κοινή χρήση βελόνων ή, για παράδειγμα, κατά τη διάρκεια αιματηρών καυγάδων, όταν μπορεί να συμβεί δάγκωμα ή επαφή με αίμα.</a:t>
            </a:r>
            <a:endParaRPr sz="1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 (απαντήσεις)</a:t>
            </a:r>
            <a:endParaRPr b="1" dirty="0"/>
          </a:p>
        </p:txBody>
      </p:sp>
      <p:sp>
        <p:nvSpPr>
          <p:cNvPr id="858" name="Google Shape;858;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800"/>
              <a:buNone/>
            </a:pPr>
            <a:r>
              <a:rPr lang="en" sz="1400" dirty="0"/>
              <a:t>7. </a:t>
            </a:r>
            <a:r>
              <a:rPr lang="el-GR" sz="1400" b="1" dirty="0"/>
              <a:t>Αλήθεια. </a:t>
            </a:r>
            <a:r>
              <a:rPr lang="el-GR" sz="1400" dirty="0"/>
              <a:t>Η λοίμωξη από τον ιό </a:t>
            </a:r>
            <a:r>
              <a:rPr lang="el-GR" sz="1400" dirty="0" err="1"/>
              <a:t>HPV</a:t>
            </a:r>
            <a:r>
              <a:rPr lang="el-GR" sz="1400" dirty="0"/>
              <a:t> μπορεί να προκαλέσει κονδυλώματα των γεννητικών οργάνων ή δερματικά κονδυλώματα, αλλά συχνά δεν έχει συμπτώματα. Εάν η λοίμωξη από τον </a:t>
            </a:r>
            <a:r>
              <a:rPr lang="el-GR" sz="1400" dirty="0" err="1"/>
              <a:t>HPV</a:t>
            </a:r>
            <a:r>
              <a:rPr lang="el-GR" sz="1400" dirty="0"/>
              <a:t> δεν ανιχνευθεί και δεν αντιμετωπιστεί για μεγάλο χρονικό διάστημα, μπορεί να εξελιχθεί σε καρκίνο. Ο εμβολιασμός συμβάλλει στην προστασία από τη μόλυνση με τον ιό </a:t>
            </a:r>
            <a:r>
              <a:rPr lang="el-GR" sz="1400" dirty="0" err="1"/>
              <a:t>HPV</a:t>
            </a:r>
            <a:r>
              <a:rPr lang="el-GR" sz="1400" dirty="0"/>
              <a:t>.</a:t>
            </a:r>
            <a:endParaRPr sz="1400" dirty="0"/>
          </a:p>
          <a:p>
            <a:pPr marL="0" lvl="0" indent="0" algn="l" rtl="0">
              <a:lnSpc>
                <a:spcPct val="140000"/>
              </a:lnSpc>
              <a:spcBef>
                <a:spcPts val="800"/>
              </a:spcBef>
              <a:spcAft>
                <a:spcPts val="0"/>
              </a:spcAft>
              <a:buSzPts val="1800"/>
              <a:buNone/>
            </a:pPr>
            <a:r>
              <a:rPr lang="el-GR" sz="1400" dirty="0"/>
              <a:t>8. </a:t>
            </a:r>
            <a:r>
              <a:rPr lang="el-GR" sz="1400" b="1" dirty="0"/>
              <a:t>Λάθος</a:t>
            </a:r>
            <a:r>
              <a:rPr lang="el-GR" sz="1400" dirty="0"/>
              <a:t>. Ο ιός </a:t>
            </a:r>
            <a:r>
              <a:rPr lang="el-GR" sz="1400" dirty="0" err="1"/>
              <a:t>HPV</a:t>
            </a:r>
            <a:r>
              <a:rPr lang="el-GR" sz="1400" dirty="0"/>
              <a:t> προκαλεί τη μεγάλη πλειονότητα του καρκίνου του τραχήλου της μήτρας (περίπου 99%). Ωστόσο, μπορεί επίσης να προκαλέσει καρκίνο της κεφαλής και του τραχήλου, καρκίνο του πέους και καρκίνο του πρωκτού.</a:t>
            </a:r>
            <a:endParaRPr sz="1400" dirty="0"/>
          </a:p>
          <a:p>
            <a:pPr marL="0" lvl="0" indent="0" algn="l" rtl="0">
              <a:lnSpc>
                <a:spcPct val="140000"/>
              </a:lnSpc>
              <a:spcBef>
                <a:spcPts val="800"/>
              </a:spcBef>
              <a:spcAft>
                <a:spcPts val="800"/>
              </a:spcAft>
              <a:buSzPts val="1800"/>
              <a:buNone/>
            </a:pPr>
            <a:r>
              <a:rPr lang="en" sz="1400" dirty="0"/>
              <a:t>9. </a:t>
            </a:r>
            <a:r>
              <a:rPr lang="el-GR" sz="1400" b="1" dirty="0"/>
              <a:t>Επειδή οι άνθρωποι που ζουν στη φυλακή ζουν πολύ κοντά μεταξύ τους, συχνά μοιράζονται κελιά με κακή κυκλοφορία του αέρα (εξαερισμός)</a:t>
            </a:r>
            <a:r>
              <a:rPr lang="el-GR" sz="1400" dirty="0"/>
              <a:t>. Αυτές οι συνθήκες διαβίωσης σημαίνουν ότι οι ασθένειες που εξαπλώνονται μέσω του αέρα, όπως το COVID-19 και η γρίπη, μπορούν να εξαπλωθούν πολύ πιο γρήγορα και πιο εύκολα στις φυλακές, μολύνοντας περισσότερους ανθρώπους.</a:t>
            </a:r>
            <a:endParaRPr sz="1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 (απαντήσεις)</a:t>
            </a:r>
            <a:endParaRPr b="1" dirty="0"/>
          </a:p>
        </p:txBody>
      </p:sp>
      <p:sp>
        <p:nvSpPr>
          <p:cNvPr id="864" name="Google Shape;864;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l-GR" sz="1650" dirty="0"/>
              <a:t>10. </a:t>
            </a:r>
            <a:r>
              <a:rPr lang="el-GR" sz="1650" b="1" dirty="0"/>
              <a:t>Σωστό</a:t>
            </a:r>
            <a:r>
              <a:rPr lang="el-GR" sz="1650" dirty="0"/>
              <a:t>. Ο εμβολιασμός κατά ασθενειών όπως η γρίπη και ο </a:t>
            </a:r>
            <a:r>
              <a:rPr lang="el-GR" sz="1650" dirty="0" err="1"/>
              <a:t>κοκκύτης</a:t>
            </a:r>
            <a:r>
              <a:rPr lang="el-GR" sz="1650" dirty="0"/>
              <a:t> συνιστάται κατά τη διάρκεια της εγκυμοσύνης για να συμβάλει στην προστασία τόσο της εγκύου όσο και του αγέννητου παιδιού από αυτές τις λοιμώξεις και τις επιπλοκές τους.</a:t>
            </a:r>
            <a:endParaRPr lang="en-GB" sz="1650" dirty="0"/>
          </a:p>
          <a:p>
            <a:pPr marL="0" lvl="0" indent="0" algn="l" rtl="0">
              <a:lnSpc>
                <a:spcPct val="140000"/>
              </a:lnSpc>
              <a:spcBef>
                <a:spcPts val="0"/>
              </a:spcBef>
              <a:spcAft>
                <a:spcPts val="0"/>
              </a:spcAft>
              <a:buSzPct val="128342"/>
              <a:buNone/>
            </a:pPr>
            <a:endParaRPr lang="en-GB" sz="1650" dirty="0"/>
          </a:p>
          <a:p>
            <a:pPr marL="0" lvl="0" indent="0" algn="l" rtl="0">
              <a:lnSpc>
                <a:spcPct val="140000"/>
              </a:lnSpc>
              <a:spcBef>
                <a:spcPts val="0"/>
              </a:spcBef>
              <a:spcAft>
                <a:spcPts val="0"/>
              </a:spcAft>
              <a:buSzPct val="128342"/>
              <a:buNone/>
            </a:pPr>
            <a:r>
              <a:rPr lang="el-GR" sz="1650" dirty="0"/>
              <a:t>11. </a:t>
            </a:r>
            <a:r>
              <a:rPr lang="el-GR" sz="1650" b="1" dirty="0"/>
              <a:t>Όλα τα παραπάνω</a:t>
            </a:r>
            <a:r>
              <a:rPr lang="el-GR" sz="1650" dirty="0"/>
              <a:t>. Όλες αυτές οι στρατηγικές είναι σημαντικές όταν μιλάμε για τα εμβόλια, ώστε να δημιουργηθεί ένα ανοιχτό περιβάλλον για συζήτηση και προβληματισμό. Είναι σημαντικό να κρατάτε το μήνυμα απλό και κατανοητό, να μην λέτε ποτέ ψέματα (να ελέγχετε πάντα τις πληροφορίες αντί να μαντεύετε αν δεν είστε σίγουροι) και να μην επαναλαμβάνετε τους μύθους για τα εμβόλια, καθώς η επανάληψη μπορεί να ενισχύσει την πεποίθηση στο μυαλό των ανθρώπων.</a:t>
            </a:r>
            <a:endParaRPr lang="en-GB" sz="1650" dirty="0"/>
          </a:p>
          <a:p>
            <a:pPr marL="0" lvl="0" indent="0" algn="l" rtl="0">
              <a:lnSpc>
                <a:spcPct val="140000"/>
              </a:lnSpc>
              <a:spcBef>
                <a:spcPts val="0"/>
              </a:spcBef>
              <a:spcAft>
                <a:spcPts val="0"/>
              </a:spcAft>
              <a:buSzPct val="128342"/>
              <a:buNone/>
            </a:pPr>
            <a:endParaRPr lang="en-GB" sz="1650" dirty="0"/>
          </a:p>
          <a:p>
            <a:pPr marL="0" lvl="0" indent="0" algn="l" rtl="0">
              <a:lnSpc>
                <a:spcPct val="140000"/>
              </a:lnSpc>
              <a:spcBef>
                <a:spcPts val="0"/>
              </a:spcBef>
              <a:spcAft>
                <a:spcPts val="0"/>
              </a:spcAft>
              <a:buSzPct val="128342"/>
              <a:buNone/>
            </a:pPr>
            <a:r>
              <a:rPr lang="el-GR" sz="1650" dirty="0"/>
              <a:t>12. </a:t>
            </a:r>
            <a:r>
              <a:rPr lang="el-GR" sz="1650" b="1" dirty="0"/>
              <a:t>Σωστό</a:t>
            </a:r>
            <a:r>
              <a:rPr lang="el-GR" sz="1650" dirty="0"/>
              <a:t>. Ο καθένας μπορεί να έχει διαστρεβλωμένη αντίληψη κινδύνου, αλλά αυτό μπορεί να είναι ιδιαίτερα συχνό σε άτομα που ζουν στη φυλακή - παρουσιάζεται είτε ως "είμαι αρκετά δυνατός για να καταπολεμήσω την ασθένεια μόνος μου χωρίς τη βοήθεια των εμβολίων" είτε ως "θα είμαι ο άτυχος που θα υποφέρει από παρενέργεια του εμβολίου".</a:t>
            </a:r>
            <a:endParaRPr sz="165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Αξιολόγηση: τελικό κουίζ (απαντήσεις)</a:t>
            </a:r>
            <a:endParaRPr b="1" dirty="0"/>
          </a:p>
        </p:txBody>
      </p:sp>
      <p:sp>
        <p:nvSpPr>
          <p:cNvPr id="870" name="Google Shape;870;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40000"/>
              </a:lnSpc>
              <a:spcBef>
                <a:spcPts val="0"/>
              </a:spcBef>
              <a:spcAft>
                <a:spcPts val="0"/>
              </a:spcAft>
              <a:buSzPts val="1800"/>
              <a:buNone/>
            </a:pPr>
            <a:r>
              <a:rPr lang="en" sz="1650" dirty="0"/>
              <a:t>13.</a:t>
            </a:r>
            <a:r>
              <a:rPr lang="en" sz="1650" b="1" dirty="0"/>
              <a:t> </a:t>
            </a:r>
            <a:r>
              <a:rPr lang="el-GR" sz="1650" b="1" dirty="0"/>
              <a:t>Να είστε καθησυχαστικοί και ανοιχτοί στο να ακούσετε τη γνώμη τους. </a:t>
            </a:r>
            <a:r>
              <a:rPr lang="el-GR" sz="1650" dirty="0"/>
              <a:t>Αυτό είναι ένα σημαντικό πρώτο βήμα σε κάθε συζήτηση σχετικά με τα εμβόλια - όπως είπε η Paula στο βίντεο, να προσεγγίζετε πάντα τη συζήτηση ως μια ανοιχτή συζήτηση, χωρίς ποτέ να κρίνετε ή να απορρίπτετε τις απόψεις που εκφράζουν οι άνθρωποι. </a:t>
            </a:r>
            <a:endParaRPr lang="en-GB" sz="1650" dirty="0"/>
          </a:p>
          <a:p>
            <a:pPr marL="0" lvl="0" indent="0" algn="l" rtl="0">
              <a:lnSpc>
                <a:spcPct val="140000"/>
              </a:lnSpc>
              <a:spcBef>
                <a:spcPts val="0"/>
              </a:spcBef>
              <a:spcAft>
                <a:spcPts val="0"/>
              </a:spcAft>
              <a:buSzPts val="1800"/>
              <a:buNone/>
            </a:pPr>
            <a:endParaRPr lang="en-GB" sz="1650" b="1" dirty="0"/>
          </a:p>
          <a:p>
            <a:pPr marL="0" lvl="0" indent="0" algn="l" rtl="0">
              <a:lnSpc>
                <a:spcPct val="140000"/>
              </a:lnSpc>
              <a:spcBef>
                <a:spcPts val="0"/>
              </a:spcBef>
              <a:spcAft>
                <a:spcPts val="0"/>
              </a:spcAft>
              <a:buSzPts val="1800"/>
              <a:buNone/>
            </a:pPr>
            <a:r>
              <a:rPr lang="el-GR" sz="1650" b="1" dirty="0"/>
              <a:t>14. Οι άνθρωποι φοβούνται ότι χάνουν τον έλεγχο μιας κατάστασης. </a:t>
            </a:r>
            <a:r>
              <a:rPr lang="el-GR" sz="1650" dirty="0"/>
              <a:t>Αυτό συμβαίνει συνηθέστερα όταν οι θεωρίες συνωμοσίας τείνουν να εδραιωθούν - όταν μια εναλλακτική εξήγηση μπορεί να δώσει νόημα σε ένα σύνολο άβολων ή δυσάρεστων γεγονότων ή γεγονότων. Αυτές οι εναλλακτικές εξηγήσεις συχνά επιρρίπτουν την ευθύνη για καταστάσεις σε ομάδες ανθρώπων που κατέχουν εξουσία, για παράδειγμα.</a:t>
            </a:r>
            <a:endParaRPr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dirty="0"/>
              <a:t>Μαθησιακά αποτελέσματα</a:t>
            </a:r>
            <a:endParaRPr dirty="0"/>
          </a:p>
        </p:txBody>
      </p:sp>
      <p:sp>
        <p:nvSpPr>
          <p:cNvPr id="118" name="Google Shape;118;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dirty="0"/>
              <a:t>Στο τέλος αυτού του μαθήματος, θα έχετε κατανοήσει: </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Τι είναι τα εμβόλια και τις ασθένειες που μπορούν να βοηθήσουν στην πρόληψη </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Πώς η διαβίωση και η εργασία στη φυλακή μπορεί να σας εκθέσει σε μολυσματικές ασθένειες</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Το πρόγραμμα εμβολιασμών στη χώρα σας και πώς εφαρμόζεται σε άτομα που ζουν και εργάζονται σε φυλακές</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Να αποκτήσετε αυτοπεποίθηση για τα εμβόλια και να είστε σε θέση να αντιμετωπίσετε ερωτήσεις/προβληματισμούς σχετικά με τα εμβόλια, ιδίως από άτομα που ζουν σε φυλακές</a:t>
            </a:r>
            <a:endParaRPr i="1" dirty="0"/>
          </a:p>
        </p:txBody>
      </p:sp>
      <p:sp>
        <p:nvSpPr>
          <p:cNvPr id="119" name="Google Shape;119;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Συμπέρασμα</a:t>
            </a:r>
            <a:endParaRPr b="1" dirty="0"/>
          </a:p>
        </p:txBody>
      </p:sp>
      <p:sp>
        <p:nvSpPr>
          <p:cNvPr id="876" name="Google Shape;876;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a:bodyPr>
          <a:lstStyle/>
          <a:p>
            <a:pPr marL="0" indent="0">
              <a:lnSpc>
                <a:spcPct val="140000"/>
              </a:lnSpc>
              <a:buNone/>
            </a:pPr>
            <a:r>
              <a:rPr lang="el-GR" sz="1650" dirty="0"/>
              <a:t>Σας ευχαριστούμε για το χρόνο σας και το ενδιαφέρον σας για αυτό το μάθημα! Ελπίζουμε να μάθατε πολλά για τους εμβολιασμούς και τη σημασία τους στις φυλακές. Η σελίδα με τις </a:t>
            </a:r>
            <a:r>
              <a:rPr lang="el-GR" sz="1650" u="sng" dirty="0">
                <a:solidFill>
                  <a:schemeClr val="hlink"/>
                </a:solidFill>
                <a:hlinkClick r:id="rId3" action="ppaction://hlinksldjump"/>
              </a:rPr>
              <a:t>πηγές</a:t>
            </a:r>
            <a:r>
              <a:rPr lang="el-GR" sz="1650" u="sng" dirty="0">
                <a:solidFill>
                  <a:schemeClr val="hlink"/>
                </a:solidFill>
              </a:rPr>
              <a:t> </a:t>
            </a:r>
            <a:r>
              <a:rPr lang="el-GR" sz="1650" dirty="0"/>
              <a:t>είναι διαθέσιμη αν θέλετε να διαβάσετε περισσότερα για τα εμβόλια στον δικό σας χρόνο. </a:t>
            </a:r>
          </a:p>
          <a:p>
            <a:pPr marL="0" indent="0">
              <a:lnSpc>
                <a:spcPct val="140000"/>
              </a:lnSpc>
              <a:buNone/>
            </a:pPr>
            <a:endParaRPr lang="el-GR" sz="1650" dirty="0"/>
          </a:p>
          <a:p>
            <a:pPr marL="0" indent="0">
              <a:lnSpc>
                <a:spcPct val="140000"/>
              </a:lnSpc>
              <a:buNone/>
            </a:pPr>
            <a:r>
              <a:rPr lang="el-GR" sz="1650" dirty="0"/>
              <a:t>Θα εκτιμούσαμε πραγματικά κάθε σχόλιό σας σχετικά με αυτό το μάθημα: τι θα αλλάζατε, τι σας άρεσε και τι μπορεί να μας ξέφυγε. Θα προσπαθήσουμε να βελτιώσουμε αυτό το μάθημα με τα σχόλιά σας!</a:t>
            </a:r>
            <a:endParaRPr sz="1650" dirty="0"/>
          </a:p>
          <a:p>
            <a:pPr marL="0" lvl="0" indent="0" algn="ctr" rtl="0">
              <a:lnSpc>
                <a:spcPct val="140000"/>
              </a:lnSpc>
              <a:spcBef>
                <a:spcPts val="800"/>
              </a:spcBef>
              <a:spcAft>
                <a:spcPts val="0"/>
              </a:spcAft>
              <a:buSzPts val="1800"/>
              <a:buNone/>
            </a:pPr>
            <a:r>
              <a:rPr lang="el-GR" sz="1650" b="1" u="sng" dirty="0"/>
              <a:t>Ευκαιρία για ανατροφοδότηση</a:t>
            </a:r>
          </a:p>
          <a:p>
            <a:pPr marL="0" lvl="0" indent="0" algn="ctr" rtl="0">
              <a:lnSpc>
                <a:spcPct val="140000"/>
              </a:lnSpc>
              <a:spcBef>
                <a:spcPts val="800"/>
              </a:spcBef>
              <a:spcAft>
                <a:spcPts val="0"/>
              </a:spcAft>
              <a:buSzPts val="1800"/>
              <a:buNone/>
            </a:pPr>
            <a:r>
              <a:rPr lang="en" sz="1150" i="1" dirty="0"/>
              <a:t>(built-in FutureLearn feedback tool)</a:t>
            </a:r>
            <a:r>
              <a:rPr lang="en" sz="1650" b="1" u="sng" dirty="0"/>
              <a:t> </a:t>
            </a:r>
            <a:endParaRPr sz="1650" b="1" dirty="0"/>
          </a:p>
        </p:txBody>
      </p:sp>
      <p:sp>
        <p:nvSpPr>
          <p:cNvPr id="877" name="Google Shape;877;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b="1" dirty="0">
                <a:solidFill>
                  <a:srgbClr val="8E7CC3"/>
                </a:solidFil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a:spLocks noGrp="1"/>
          </p:cNvSpPr>
          <p:nvPr>
            <p:ph type="title"/>
          </p:nvPr>
        </p:nvSpPr>
        <p:spPr>
          <a:xfrm>
            <a:off x="311700" y="1999050"/>
            <a:ext cx="8520600" cy="100636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ΣΗΜΑΝΤΙΚΕΣ ΠΛΗΡΟΦΟΡΙΕΣ ΓΙΑ ΜΗ ΚΛΙΝΙΚΟ ΠΡΟΣΩΠΙΚΟ</a:t>
            </a:r>
            <a:endParaRPr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6"/>
        <p:cNvGrpSpPr/>
        <p:nvPr/>
      </p:nvGrpSpPr>
      <p:grpSpPr>
        <a:xfrm>
          <a:off x="0" y="0"/>
          <a:ext cx="0" cy="0"/>
          <a:chOff x="0" y="0"/>
          <a:chExt cx="0" cy="0"/>
        </a:xfrm>
      </p:grpSpPr>
      <p:sp>
        <p:nvSpPr>
          <p:cNvPr id="887" name="Google Shape;887;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dirty="0"/>
              <a:t>2. </a:t>
            </a:r>
            <a:r>
              <a:rPr lang="el-GR" dirty="0"/>
              <a:t>Το ανοσοποιητικό σύστημα και τα εμβόλια</a:t>
            </a:r>
            <a:endParaRPr dirty="0"/>
          </a:p>
        </p:txBody>
      </p:sp>
      <p:sp>
        <p:nvSpPr>
          <p:cNvPr id="888" name="Google Shape;888;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[105</a:t>
            </a:r>
            <a:r>
              <a:rPr lang="el-GR" dirty="0"/>
              <a:t> λεπτά</a:t>
            </a:r>
            <a:r>
              <a:rPr lang="en" dirty="0"/>
              <a:t>]</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2"/>
        <p:cNvGrpSpPr/>
        <p:nvPr/>
      </p:nvGrpSpPr>
      <p:grpSpPr>
        <a:xfrm>
          <a:off x="0" y="0"/>
          <a:ext cx="0" cy="0"/>
          <a:chOff x="0" y="0"/>
          <a:chExt cx="0" cy="0"/>
        </a:xfrm>
      </p:grpSpPr>
      <p:sp>
        <p:nvSpPr>
          <p:cNvPr id="893" name="Google Shape;893;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l-GR" b="1" dirty="0"/>
              <a:t>Περιγραφή μαθήματος: Περιεχόμενο της ενότητας</a:t>
            </a:r>
            <a:endParaRPr dirty="0"/>
          </a:p>
        </p:txBody>
      </p:sp>
      <p:sp>
        <p:nvSpPr>
          <p:cNvPr id="894" name="Google Shape;89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l-GR" dirty="0"/>
              <a:t>Σε αυτή την ενότητα, θα καλύψουμε...</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Τι είναι οι ιοί και τα βακτήρια</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Εισαγωγή στο ανοσοποιητικό σύστημα</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Τι είναι τα εμβόλια και πώς λειτουργούν </a:t>
            </a:r>
          </a:p>
          <a:p>
            <a:pPr marL="285750" lvl="0" indent="-285750" algn="l" rtl="0">
              <a:lnSpc>
                <a:spcPct val="115000"/>
              </a:lnSpc>
              <a:spcBef>
                <a:spcPts val="0"/>
              </a:spcBef>
              <a:spcAft>
                <a:spcPts val="0"/>
              </a:spcAft>
              <a:buSzPts val="1800"/>
              <a:buFont typeface="Arial" panose="020B0604020202020204" pitchFamily="34" charset="0"/>
              <a:buChar char="•"/>
            </a:pPr>
            <a:r>
              <a:rPr lang="el-GR" dirty="0"/>
              <a:t>Προγράμματα εμβολίων στις χώρες του προγράμματος </a:t>
            </a:r>
            <a:r>
              <a:rPr lang="el-GR" dirty="0" err="1"/>
              <a:t>RISE-Vac</a:t>
            </a:r>
            <a:endParaRPr lang="el-GR" dirty="0"/>
          </a:p>
          <a:p>
            <a:pPr marL="285750" lvl="0" indent="-285750" algn="l" rtl="0">
              <a:lnSpc>
                <a:spcPct val="115000"/>
              </a:lnSpc>
              <a:spcBef>
                <a:spcPts val="0"/>
              </a:spcBef>
              <a:spcAft>
                <a:spcPts val="0"/>
              </a:spcAft>
              <a:buSzPts val="1800"/>
              <a:buFont typeface="Arial" panose="020B0604020202020204" pitchFamily="34" charset="0"/>
              <a:buChar char="•"/>
            </a:pPr>
            <a:r>
              <a:rPr lang="el-GR" dirty="0"/>
              <a:t>Πώς αξιολογείται και παρακολουθείται η ασφάλεια και η αποτελεσματικότητα των εμβολίων</a:t>
            </a:r>
            <a:endParaRPr dirty="0"/>
          </a:p>
        </p:txBody>
      </p:sp>
      <p:sp>
        <p:nvSpPr>
          <p:cNvPr id="895" name="Google Shape;895;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9"/>
        <p:cNvGrpSpPr/>
        <p:nvPr/>
      </p:nvGrpSpPr>
      <p:grpSpPr>
        <a:xfrm>
          <a:off x="0" y="0"/>
          <a:ext cx="0" cy="0"/>
          <a:chOff x="0" y="0"/>
          <a:chExt cx="0" cy="0"/>
        </a:xfrm>
      </p:grpSpPr>
      <p:sp>
        <p:nvSpPr>
          <p:cNvPr id="900" name="Google Shape;900;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hlinkClick r:id="rId3" action="ppaction://hlinksldjump"/>
              </a:rPr>
              <a:t>Άρθρο 1. Τι είναι οι ιοί και τα βακτήρια;</a:t>
            </a:r>
            <a:endParaRPr dirty="0"/>
          </a:p>
        </p:txBody>
      </p:sp>
      <p:sp>
        <p:nvSpPr>
          <p:cNvPr id="901" name="Google Shape;901;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l-GR" sz="1400" b="1" i="0" u="none" strike="noStrike" cap="none" dirty="0">
                <a:solidFill>
                  <a:srgbClr val="8E7CC3"/>
                </a:solidFill>
                <a:latin typeface="Arial"/>
                <a:ea typeface="Arial"/>
                <a:cs typeface="Arial"/>
                <a:sym typeface="Arial"/>
              </a:rPr>
              <a:t>λεπτό</a:t>
            </a:r>
            <a:endParaRPr sz="1400" b="1" i="0" u="none" strike="noStrike" cap="none" dirty="0">
              <a:solidFill>
                <a:srgbClr val="8E7CC3"/>
              </a:solidFill>
              <a:latin typeface="Arial"/>
              <a:ea typeface="Arial"/>
              <a:cs typeface="Arial"/>
              <a:sym typeface="Arial"/>
            </a:endParaRPr>
          </a:p>
        </p:txBody>
      </p:sp>
      <p:pic>
        <p:nvPicPr>
          <p:cNvPr id="902" name="Google Shape;902;p94"/>
          <p:cNvPicPr preferRelativeResize="0"/>
          <p:nvPr/>
        </p:nvPicPr>
        <p:blipFill rotWithShape="1">
          <a:blip r:embed="rId4">
            <a:alphaModFix/>
          </a:blip>
          <a:srcRect/>
          <a:stretch/>
        </p:blipFill>
        <p:spPr>
          <a:xfrm>
            <a:off x="2989325" y="1698025"/>
            <a:ext cx="2931150" cy="2465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6"/>
        <p:cNvGrpSpPr/>
        <p:nvPr/>
      </p:nvGrpSpPr>
      <p:grpSpPr>
        <a:xfrm>
          <a:off x="0" y="0"/>
          <a:ext cx="0" cy="0"/>
          <a:chOff x="0" y="0"/>
          <a:chExt cx="0" cy="0"/>
        </a:xfrm>
      </p:grpSpPr>
      <p:sp>
        <p:nvSpPr>
          <p:cNvPr id="907" name="Google Shape;907;p95"/>
          <p:cNvSpPr txBox="1">
            <a:spLocks noGrp="1"/>
          </p:cNvSpPr>
          <p:nvPr>
            <p:ph type="body" idx="1"/>
          </p:nvPr>
        </p:nvSpPr>
        <p:spPr>
          <a:xfrm>
            <a:off x="311700" y="1152475"/>
            <a:ext cx="8520600" cy="1113354"/>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1200"/>
              </a:spcAft>
              <a:buSzPts val="1800"/>
              <a:buNone/>
            </a:pPr>
            <a:r>
              <a:rPr lang="el-GR" dirty="0"/>
              <a:t>Οι ιοί και τα βακτήρια είναι μολυσματικοί παράγοντες οι οποίοι είναι τόσο μικροί που μπορούν να γίνουν αντιληπτοί μόνο στο μικροσκόπιο. Τόσο οι ιοί όσο και τα βακτήρια είναι συνήθως μικρότερα από τα ανθρώπινα κύτταρα. Μια κλίμακα από μια ανθρώπινη τρίχα μέχρι έναν ιό απεικονίζεται παρακάτω. Οι ιοί είναι συνήθως μικρότεροι από τα βακτήρια.</a:t>
            </a:r>
            <a:endParaRPr dirty="0"/>
          </a:p>
        </p:txBody>
      </p:sp>
      <p:pic>
        <p:nvPicPr>
          <p:cNvPr id="908" name="Google Shape;908;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909" name="Google Shape;90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t>Άρθρο 1. Ιοί και βακτήρια</a:t>
            </a:r>
            <a:endParaRPr dirty="0"/>
          </a:p>
        </p:txBody>
      </p:sp>
      <p:sp>
        <p:nvSpPr>
          <p:cNvPr id="910" name="Google Shape;91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4"/>
        <p:cNvGrpSpPr/>
        <p:nvPr/>
      </p:nvGrpSpPr>
      <p:grpSpPr>
        <a:xfrm>
          <a:off x="0" y="0"/>
          <a:ext cx="0" cy="0"/>
          <a:chOff x="0" y="0"/>
          <a:chExt cx="0" cy="0"/>
        </a:xfrm>
      </p:grpSpPr>
      <p:sp>
        <p:nvSpPr>
          <p:cNvPr id="915" name="Google Shape;915;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sz="1600" dirty="0"/>
              <a:t>Τα βακτήρια και οι ιοί δεν προκαλούν πάντα ασθένειες. Στην πραγματικότητα, πάνω από το 70% των βακτηρίων δεν προκαλούν ασθένειες και μπορούν να μας είναι απίστευτα χρήσιμα. Για παράδειγμα, ορισμένα βακτήρια μετατρέπουν το γάλα σε γιαούρτι. Υπάρχουν επίσης τρισεκατομμύρια βακτήρια που ζουν στο έντερο, το δέρμα ή το στόμα μας, τα οποία μας βοηθούν στην πέψη των τροφών και σκοτώνουν άλλα βακτήρια.</a:t>
            </a:r>
            <a:endParaRPr sz="1600" dirty="0"/>
          </a:p>
        </p:txBody>
      </p:sp>
      <p:sp>
        <p:nvSpPr>
          <p:cNvPr id="916" name="Google Shape;916;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t>Άρθρο 1. Ιοί και βακτήρια</a:t>
            </a:r>
            <a:endParaRPr dirty="0"/>
          </a:p>
        </p:txBody>
      </p:sp>
      <p:sp>
        <p:nvSpPr>
          <p:cNvPr id="917" name="Google Shape;917;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918" name="Google Shape;918;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19" name="Google Shape;919;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3"/>
        <p:cNvGrpSpPr/>
        <p:nvPr/>
      </p:nvGrpSpPr>
      <p:grpSpPr>
        <a:xfrm>
          <a:off x="0" y="0"/>
          <a:ext cx="0" cy="0"/>
          <a:chOff x="0" y="0"/>
          <a:chExt cx="0" cy="0"/>
        </a:xfrm>
      </p:grpSpPr>
      <p:sp>
        <p:nvSpPr>
          <p:cNvPr id="924" name="Google Shape;924;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l-GR" sz="1400" dirty="0"/>
              <a:t>Ωστόσο, ορισμένοι τύποι βακτηρίων και ιών, που ονομάζονται </a:t>
            </a:r>
            <a:r>
              <a:rPr lang="el-GR" sz="1400" b="1" dirty="0"/>
              <a:t>παθογόνα</a:t>
            </a:r>
            <a:r>
              <a:rPr lang="el-GR" sz="1400" dirty="0"/>
              <a:t>, μπορούν να προκαλέσουν </a:t>
            </a:r>
            <a:r>
              <a:rPr lang="el-GR" sz="1400" b="1" dirty="0"/>
              <a:t>λοίμωξη</a:t>
            </a:r>
            <a:r>
              <a:rPr lang="el-GR" sz="1400" dirty="0"/>
              <a:t>. Κατά τη διάρκεια μιας λοίμωξης, οι παθογόνοι μικροοργανισμοί βλάπτουν τα κύτταρα του σώματός μας, γεγονός που μπορεί να προκαλέσει συμπτώματα όπως πυρετό ή πονόλαιμο. Μπορούμε να έρθουμε σε επαφή με αυτούς τους παθογόνους μικροοργανισμούς σχεδόν οπουδήποτε - μπορεί να βρίσκονται σε επιφάνειες που αγγίζουμε, σε τρόφιμα που τρώμε, στον αέρα που αναπνέουμε ή σε σωματικά υγρά άλλων ανθρώπων.</a:t>
            </a:r>
            <a:endParaRPr sz="1400" dirty="0"/>
          </a:p>
        </p:txBody>
      </p:sp>
      <p:sp>
        <p:nvSpPr>
          <p:cNvPr id="925" name="Google Shape;925;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l-GR" b="1" dirty="0"/>
              <a:t>Άρθρο 1. Ιοί και βακτήρια</a:t>
            </a:r>
            <a:endParaRPr dirty="0"/>
          </a:p>
        </p:txBody>
      </p:sp>
      <p:sp>
        <p:nvSpPr>
          <p:cNvPr id="926" name="Google Shape;92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pic>
        <p:nvPicPr>
          <p:cNvPr id="927" name="Google Shape;927;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8" name="Google Shape;928;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29" name="Google Shape;929;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0" name="Google Shape;930;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l-GR" sz="1100" b="1" i="0" u="none" strike="noStrike" cap="none" dirty="0">
                <a:solidFill>
                  <a:srgbClr val="000000"/>
                </a:solidFill>
                <a:latin typeface="Arial"/>
                <a:ea typeface="Arial"/>
                <a:cs typeface="Arial"/>
                <a:sym typeface="Arial"/>
              </a:rPr>
              <a:t>Ιός</a:t>
            </a:r>
            <a:endParaRPr sz="1100" b="1" i="0" u="none" strike="noStrike" cap="none" dirty="0">
              <a:solidFill>
                <a:srgbClr val="000000"/>
              </a:solidFill>
              <a:latin typeface="Arial"/>
              <a:ea typeface="Arial"/>
              <a:cs typeface="Arial"/>
              <a:sym typeface="Arial"/>
            </a:endParaRPr>
          </a:p>
        </p:txBody>
      </p:sp>
      <p:pic>
        <p:nvPicPr>
          <p:cNvPr id="931" name="Google Shape;931;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2" name="Google Shape;932;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3" name="Google Shape;933;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l-GR" sz="1100" b="1" i="0" u="none" strike="noStrike" cap="none" dirty="0">
                <a:solidFill>
                  <a:srgbClr val="000000"/>
                </a:solidFill>
                <a:latin typeface="Arial"/>
                <a:ea typeface="Arial"/>
                <a:cs typeface="Arial"/>
                <a:sym typeface="Arial"/>
              </a:rPr>
              <a:t>Βακτήρια</a:t>
            </a:r>
            <a:endParaRPr sz="1100" b="1" i="0" u="none" strike="noStrike" cap="none" dirty="0">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7"/>
        <p:cNvGrpSpPr/>
        <p:nvPr/>
      </p:nvGrpSpPr>
      <p:grpSpPr>
        <a:xfrm>
          <a:off x="0" y="0"/>
          <a:ext cx="0" cy="0"/>
          <a:chOff x="0" y="0"/>
          <a:chExt cx="0" cy="0"/>
        </a:xfrm>
      </p:grpSpPr>
      <p:sp>
        <p:nvSpPr>
          <p:cNvPr id="938" name="Google Shape;93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Αξιολόγηση: κουίζ</a:t>
            </a:r>
            <a:endParaRPr b="1" dirty="0"/>
          </a:p>
        </p:txBody>
      </p:sp>
      <p:sp>
        <p:nvSpPr>
          <p:cNvPr id="939" name="Google Shape;939;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AutoNum type="arabicPeriod"/>
            </a:pPr>
            <a:r>
              <a:rPr lang="el-GR" dirty="0"/>
              <a:t>Οι ιοί είναι συνήθως μικρότεροι από τα βακτήρια. (</a:t>
            </a:r>
            <a:r>
              <a:rPr lang="el-GR" b="1" dirty="0"/>
              <a:t>Σωστό</a:t>
            </a:r>
            <a:r>
              <a:rPr lang="el-GR" dirty="0"/>
              <a:t>/Λάθος)</a:t>
            </a:r>
          </a:p>
          <a:p>
            <a:pPr marL="457200" lvl="0" indent="-342900" algn="l" rtl="0">
              <a:lnSpc>
                <a:spcPct val="150000"/>
              </a:lnSpc>
              <a:spcBef>
                <a:spcPts val="0"/>
              </a:spcBef>
              <a:spcAft>
                <a:spcPts val="0"/>
              </a:spcAft>
              <a:buSzPts val="1800"/>
              <a:buAutoNum type="arabicPeriod"/>
            </a:pPr>
            <a:r>
              <a:rPr lang="el-GR" dirty="0"/>
              <a:t>Το 70% των βακτηρίων προκαλεί σοβαρές ασθένειες. (Σωστό/</a:t>
            </a:r>
            <a:r>
              <a:rPr lang="el-GR" b="1" dirty="0"/>
              <a:t>Λάθος</a:t>
            </a:r>
            <a:r>
              <a:rPr lang="el-GR" dirty="0"/>
              <a:t>)</a:t>
            </a:r>
          </a:p>
          <a:p>
            <a:pPr marL="457200" lvl="0" indent="-342900" algn="l" rtl="0">
              <a:lnSpc>
                <a:spcPct val="150000"/>
              </a:lnSpc>
              <a:spcBef>
                <a:spcPts val="0"/>
              </a:spcBef>
              <a:spcAft>
                <a:spcPts val="0"/>
              </a:spcAft>
              <a:buSzPts val="1800"/>
              <a:buAutoNum type="arabicPeriod"/>
            </a:pPr>
            <a:r>
              <a:rPr lang="el-GR" dirty="0"/>
              <a:t>Ορισμένα βακτήρια είναι ωφέλιμα για τον άνθρωπο και μας βοηθούν (</a:t>
            </a:r>
            <a:r>
              <a:rPr lang="el-GR" b="1" dirty="0"/>
              <a:t>Σωστό</a:t>
            </a:r>
            <a:r>
              <a:rPr lang="el-GR" dirty="0"/>
              <a:t>/Λάθος)</a:t>
            </a:r>
          </a:p>
          <a:p>
            <a:pPr marL="457200" lvl="0" indent="-342900" algn="l" rtl="0">
              <a:lnSpc>
                <a:spcPct val="150000"/>
              </a:lnSpc>
              <a:spcBef>
                <a:spcPts val="0"/>
              </a:spcBef>
              <a:spcAft>
                <a:spcPts val="0"/>
              </a:spcAft>
              <a:buSzPts val="1800"/>
              <a:buAutoNum type="arabicPeriod"/>
            </a:pPr>
            <a:r>
              <a:rPr lang="el-GR" dirty="0"/>
              <a:t>Τα παθογόνα μπορούν να προκαλέσουν λοιμώξεις και ασθένειες στον άνθρωπο (</a:t>
            </a:r>
            <a:r>
              <a:rPr lang="el-GR" b="1" dirty="0"/>
              <a:t>Σωστό</a:t>
            </a:r>
            <a:r>
              <a:rPr lang="el-GR" dirty="0"/>
              <a:t>/Λάθος)</a:t>
            </a:r>
            <a:endParaRPr dirty="0"/>
          </a:p>
        </p:txBody>
      </p:sp>
      <p:sp>
        <p:nvSpPr>
          <p:cNvPr id="940" name="Google Shape;940;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l-GR" sz="1400" b="1" i="0" u="none" strike="noStrike" cap="none" dirty="0">
                <a:solidFill>
                  <a:srgbClr val="8E7CC3"/>
                </a:solidFill>
                <a:latin typeface="Arial"/>
                <a:ea typeface="Arial"/>
                <a:cs typeface="Arial"/>
                <a:sym typeface="Arial"/>
              </a:rPr>
              <a:t>λεπτά</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44"/>
        <p:cNvGrpSpPr/>
        <p:nvPr/>
      </p:nvGrpSpPr>
      <p:grpSpPr>
        <a:xfrm>
          <a:off x="0" y="0"/>
          <a:ext cx="0" cy="0"/>
          <a:chOff x="0" y="0"/>
          <a:chExt cx="0" cy="0"/>
        </a:xfrm>
      </p:grpSpPr>
      <p:sp>
        <p:nvSpPr>
          <p:cNvPr id="945" name="Google Shape;945;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l-GR" b="1" dirty="0"/>
              <a:t>Αξιολόγηση: κουίζ (απαντήσεις)</a:t>
            </a:r>
            <a:endParaRPr b="1" dirty="0"/>
          </a:p>
        </p:txBody>
      </p:sp>
      <p:sp>
        <p:nvSpPr>
          <p:cNvPr id="946" name="Google Shape;946;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AutoNum type="arabicPeriod"/>
            </a:pPr>
            <a:r>
              <a:rPr lang="el-GR" sz="1200" b="1" dirty="0">
                <a:solidFill>
                  <a:srgbClr val="444746"/>
                </a:solidFill>
              </a:rPr>
              <a:t>Αλήθεια! </a:t>
            </a:r>
            <a:r>
              <a:rPr lang="el-GR" sz="1200" dirty="0">
                <a:solidFill>
                  <a:srgbClr val="444746"/>
                </a:solidFill>
              </a:rPr>
              <a:t>Οι ιοί είναι πάντα σχεδόν μικρότεροι από τα βακτήρια - και τόσο οι ιοί όσο και τα βακτήρια είναι πολύ μικρότερα από τα ανθρώπινα κύτταρα. Είναι όλοι τους πολύ μικροί για να τους δούμε με γυμνό μάτι. Ορισμένοι ιοί είναι τόσο μικροί που μπορούν πραγματικά να μολύνουν βακτήρια!</a:t>
            </a:r>
          </a:p>
          <a:p>
            <a:pPr marL="152400" lvl="0" indent="0" algn="l" rtl="0">
              <a:lnSpc>
                <a:spcPct val="115000"/>
              </a:lnSpc>
              <a:spcBef>
                <a:spcPts val="0"/>
              </a:spcBef>
              <a:spcAft>
                <a:spcPts val="0"/>
              </a:spcAft>
              <a:buSzPts val="1200"/>
              <a:buNone/>
            </a:pPr>
            <a:endParaRPr lang="el-GR" sz="1200" dirty="0">
              <a:solidFill>
                <a:srgbClr val="444746"/>
              </a:solidFill>
            </a:endParaRPr>
          </a:p>
          <a:p>
            <a:pPr marL="457200" lvl="0" indent="-304800" algn="l" rtl="0">
              <a:lnSpc>
                <a:spcPct val="115000"/>
              </a:lnSpc>
              <a:spcBef>
                <a:spcPts val="0"/>
              </a:spcBef>
              <a:spcAft>
                <a:spcPts val="0"/>
              </a:spcAft>
              <a:buSzPts val="1200"/>
              <a:buAutoNum type="arabicPeriod"/>
            </a:pPr>
            <a:r>
              <a:rPr lang="el-GR" sz="1200" b="1" dirty="0">
                <a:solidFill>
                  <a:srgbClr val="444746"/>
                </a:solidFill>
              </a:rPr>
              <a:t>Λάθος. </a:t>
            </a:r>
            <a:r>
              <a:rPr lang="el-GR" sz="1200" dirty="0">
                <a:solidFill>
                  <a:srgbClr val="444746"/>
                </a:solidFill>
              </a:rPr>
              <a:t>Το 70% των βακτηρίων δεν προκαλούν ασθένειες - αυτά τα βακτήρια μπορεί να είναι ακόμη και ωφέλιμα για εμάς, όπως αυτά που ζουν στο έντερό μας ή που μετατρέπουν το γάλα σε γιαούρτι.</a:t>
            </a:r>
          </a:p>
          <a:p>
            <a:pPr marL="152400" lvl="0" indent="0" algn="l" rtl="0">
              <a:lnSpc>
                <a:spcPct val="115000"/>
              </a:lnSpc>
              <a:spcBef>
                <a:spcPts val="0"/>
              </a:spcBef>
              <a:spcAft>
                <a:spcPts val="0"/>
              </a:spcAft>
              <a:buSzPts val="1200"/>
              <a:buNone/>
            </a:pPr>
            <a:endParaRPr lang="el-GR" sz="1200" dirty="0">
              <a:solidFill>
                <a:srgbClr val="444746"/>
              </a:solidFill>
            </a:endParaRPr>
          </a:p>
          <a:p>
            <a:pPr marL="457200" lvl="0" indent="-304800" algn="l" rtl="0">
              <a:lnSpc>
                <a:spcPct val="115000"/>
              </a:lnSpc>
              <a:spcBef>
                <a:spcPts val="0"/>
              </a:spcBef>
              <a:spcAft>
                <a:spcPts val="0"/>
              </a:spcAft>
              <a:buSzPts val="1200"/>
              <a:buAutoNum type="arabicPeriod"/>
            </a:pPr>
            <a:r>
              <a:rPr lang="el-GR" sz="1200" b="1" dirty="0">
                <a:solidFill>
                  <a:srgbClr val="444746"/>
                </a:solidFill>
              </a:rPr>
              <a:t>Σωστό! </a:t>
            </a:r>
            <a:r>
              <a:rPr lang="el-GR" sz="1200" dirty="0">
                <a:solidFill>
                  <a:srgbClr val="444746"/>
                </a:solidFill>
              </a:rPr>
              <a:t>Έχουμε τρισεκατομμύρια βακτήρια που ζουν στο έντερό μας, στο στομάχι μας, στο δέρμα μας... Τα βακτήρια στο έντερό μας μάς βοηθούν να αφομοιώσουμε πιο αποτελεσματικά ορισμένες τροφές και μας βοηθούν ακόμη και να πάρουμε ορισμένα θρεπτικά συστατικά από τροφές που διαφορετικά δεν θα παίρναμε!</a:t>
            </a:r>
          </a:p>
          <a:p>
            <a:pPr marL="152400" lvl="0" indent="0" algn="l" rtl="0">
              <a:lnSpc>
                <a:spcPct val="115000"/>
              </a:lnSpc>
              <a:spcBef>
                <a:spcPts val="0"/>
              </a:spcBef>
              <a:spcAft>
                <a:spcPts val="0"/>
              </a:spcAft>
              <a:buSzPts val="1200"/>
              <a:buNone/>
            </a:pPr>
            <a:endParaRPr lang="el-GR" sz="1200" dirty="0">
              <a:solidFill>
                <a:srgbClr val="444746"/>
              </a:solidFill>
            </a:endParaRPr>
          </a:p>
          <a:p>
            <a:pPr marL="457200" lvl="0" indent="-304800" algn="l" rtl="0">
              <a:lnSpc>
                <a:spcPct val="115000"/>
              </a:lnSpc>
              <a:spcBef>
                <a:spcPts val="0"/>
              </a:spcBef>
              <a:spcAft>
                <a:spcPts val="0"/>
              </a:spcAft>
              <a:buSzPts val="1200"/>
              <a:buAutoNum type="arabicPeriod"/>
            </a:pPr>
            <a:r>
              <a:rPr lang="el-GR" sz="1200" b="1" dirty="0">
                <a:solidFill>
                  <a:srgbClr val="444746"/>
                </a:solidFill>
              </a:rPr>
              <a:t>Αλήθεια! </a:t>
            </a:r>
            <a:r>
              <a:rPr lang="el-GR" sz="1200" dirty="0">
                <a:solidFill>
                  <a:srgbClr val="444746"/>
                </a:solidFill>
              </a:rPr>
              <a:t>Δεν προκαλούν όλα τα βακτήρια και οι ιοί ασθένειες, αλλά αυτά που προκαλούν, ομαδοποιούνται με τον όρο "παθογόνα".</a:t>
            </a:r>
            <a:endParaRPr sz="12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3250</TotalTime>
  <Words>21106</Words>
  <Application>Microsoft Office PowerPoint</Application>
  <PresentationFormat>On-screen Show (16:9)</PresentationFormat>
  <Paragraphs>1150</Paragraphs>
  <Slides>145</Slides>
  <Notes>145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145</vt:i4>
      </vt:variant>
    </vt:vector>
  </HeadingPairs>
  <TitlesOfParts>
    <vt:vector size="151" baseType="lpstr">
      <vt:lpstr>Cambria</vt:lpstr>
      <vt:lpstr>Times New Roman</vt:lpstr>
      <vt:lpstr>Calibri</vt:lpstr>
      <vt:lpstr>Roboto</vt:lpstr>
      <vt:lpstr>Arial</vt:lpstr>
      <vt:lpstr>Simple Light</vt:lpstr>
      <vt:lpstr>PowerPoint Presentation</vt:lpstr>
      <vt:lpstr>PowerPoint Presentation</vt:lpstr>
      <vt:lpstr>PowerPoint Presentation</vt:lpstr>
      <vt:lpstr>PowerPoint Presentation</vt:lpstr>
      <vt:lpstr>eLearning course  Υγεία στις φυλακές: Εμβολιασμός για άτομα που εργάζονται στις φυλακές</vt:lpstr>
      <vt:lpstr>Εισαγωγή στο μάθημα</vt:lpstr>
      <vt:lpstr>Καλωσορίσατε στο μάθημα!</vt:lpstr>
      <vt:lpstr>Γιατί ο εμβολιασμός στις φυλακές έχει σημασία</vt:lpstr>
      <vt:lpstr>Μαθησιακά αποτελέσματα</vt:lpstr>
      <vt:lpstr>Δομή Μαθήματος</vt:lpstr>
      <vt:lpstr>Γλωσσάριο</vt:lpstr>
      <vt:lpstr>Κουίζ αξιολόγησης γνώσεων</vt:lpstr>
      <vt:lpstr>Κουίζ αξιολόγησης γνώσεων</vt:lpstr>
      <vt:lpstr>Κουίζ αξιολόγησης γνώσεων</vt:lpstr>
      <vt:lpstr>Αξιολόγηση: τελικό κουίζ</vt:lpstr>
      <vt:lpstr>Αξιολόγηση: τελικό κουίζ</vt:lpstr>
      <vt:lpstr>Αξιολόγηση: τελικό κουίζ</vt:lpstr>
      <vt:lpstr>Κουίζ αξιολόγησης γνώσεων</vt:lpstr>
      <vt:lpstr>1. Νοσήματα που μπορούν να προληφθούν με εμβολιασμό και είναι πιο σημαντικά για τα άτομα που ζουν και εργάζονται στις φυλακές</vt:lpstr>
      <vt:lpstr>Περιεχόμενο Ενότητας</vt:lpstr>
      <vt:lpstr>Άρθρο 1. Γιατί είναι σημαντικές οι μολυσματικές ασθένειες στις φυλακές;</vt:lpstr>
      <vt:lpstr>Άρθρο 1. Γιατί θεωρούνται σημαντικά τα λοιμώδη νοσήματα εντός των φυλακών; (Πριν από τη φυλακή)</vt:lpstr>
      <vt:lpstr>Άρθρο 1. Γιατί τα λοιμώδη νοσήματα θεωρούνται σημαντικά εντός των φυλακών; (Πριν από τη φυλακή)</vt:lpstr>
      <vt:lpstr>Άρθρο 1. Γιατί τα λοιμώδη νοσήματα θεωρούνται σημαντικά εντός των φυλακών; (Πριν από τη φυλακή)</vt:lpstr>
      <vt:lpstr>Άρθρο 1. Γιατί τα λοιμώδη νοσήματα έχουν σημασία στις φυλακές; (Στη φυλακή)</vt:lpstr>
      <vt:lpstr>Άρθρο 1. Γιατί τα λοιμώδη νοσήματα έχουν σημασία στις φυλακές; (Στη φυλακή)</vt:lpstr>
      <vt:lpstr>Άρθρο 1. Γιατί τα λοιμώδη νοσήματα έχουν σημασία στις φυλακές; (Στη φυλακή)</vt:lpstr>
      <vt:lpstr>Άρθρο 1. Γιατί τα λοιμώδη νοσήματα έχουν σημασία στις φυλακές; (Στη φυλακή)</vt:lpstr>
      <vt:lpstr>Άρθρο 1. Γιατί τα λοιμώδη νοσήματα έχουν σημασία στις φυλακές;</vt:lpstr>
      <vt:lpstr>Άρθρο 1. Γιατί είναι σημαντικά τα λοιμώδη νοσήματα στις φυλακές;</vt:lpstr>
      <vt:lpstr>Άρθρο 1. Γιατί είναι σημαντικά τα λοιμώδη νοσήματα στις φυλακές;</vt:lpstr>
      <vt:lpstr>Άρθρο 2. Πώς ο εμβολιασμός προστατεύει το προσωπικό των φυλακών και τα άτομα που ζουν εντός των φυλακών;</vt:lpstr>
      <vt:lpstr>Άρθρο 2. Πώς ο εμβολιασμός προστατεύει το προσωπικό των φυλακών και τα άτομα που ζουν εντός των φυλακών;</vt:lpstr>
      <vt:lpstr>Άρθρο 2. Πώς ο εμβολιασμός προστατεύει το προσωπικό των φυλακών και τα άτομα που ζουν εντός των φυλακών;</vt:lpstr>
      <vt:lpstr>Άρθρο 2. Πώς ο εμβολιασμός προστατεύει το προσωπικό των φυλακών και τα άτομα που ζουν εντός των φυλακών;</vt:lpstr>
      <vt:lpstr>Άρθρο 2. Πώς ο εμβολιασμός προστατεύει το προσωπικό των φυλακών και τα άτομα που ζουν εντός των φυλακών;</vt:lpstr>
      <vt:lpstr>Άρθρο 3. Ηπατίτιδα Β</vt:lpstr>
      <vt:lpstr>Άρθρο 3. Ηπατίτιδα Β</vt:lpstr>
      <vt:lpstr>Άρθρο 3. Ηπατίτιδα Β</vt:lpstr>
      <vt:lpstr>Άρθρο 4: Ιός ανθρώπινων θηλωμάτων (HPV)</vt:lpstr>
      <vt:lpstr>Άρθρο 4: Ιός ανθρώπινων θηλωμάτων (HPV)</vt:lpstr>
      <vt:lpstr>Άρθρο 4: Ιός ανθρώπινων θηλωμάτων (HPV)</vt:lpstr>
      <vt:lpstr>Άρθρο 5. Γρίπη</vt:lpstr>
      <vt:lpstr>Άρθρο 5. Γρίπη</vt:lpstr>
      <vt:lpstr>Άρθρο 5. Γρίπη</vt:lpstr>
      <vt:lpstr>Άρθρο 6. COVID-19</vt:lpstr>
      <vt:lpstr>Άρθρο 6. COVID-19</vt:lpstr>
      <vt:lpstr>Άρθρο 6. COVID-19</vt:lpstr>
      <vt:lpstr>Άρθρο 7. Θέλετε να μάθετε περισσότερα;</vt:lpstr>
      <vt:lpstr>Άρθρο 7. Θέλετε να μάθετε περισσότερα;</vt:lpstr>
      <vt:lpstr>Άρθρο 7. Θέλετε να μάθετε περισσότερα;</vt:lpstr>
      <vt:lpstr>PowerPoint Presentation</vt:lpstr>
      <vt:lpstr>PowerPoint Presentation</vt:lpstr>
      <vt:lpstr>Αξιολόγηση: κουίζ (απαντήσεις)</vt:lpstr>
      <vt:lpstr>2. Αποτελεσματική επικοινωνία για τον εμβολιασμό</vt:lpstr>
      <vt:lpstr>Άρθρο 1. Πώς να επικοινωνείτε αποτελεσματικά για τα εμβόλια</vt:lpstr>
      <vt:lpstr>Άρθρο 1. Πώς να επικοινωνείτε αποτελεσματικά για τα εμβόλια</vt:lpstr>
      <vt:lpstr>Άρθρο 1. Πώς να επικοινωνείτε αποτελεσματικά για τα εμβόλια</vt:lpstr>
      <vt:lpstr>Άρθρο 2. Δέκα βασικά στοιχεία για το εμβόλιο</vt:lpstr>
      <vt:lpstr>Άρθρο 2. Δέκα βασικά στοιχεία για το εμβόλιο</vt:lpstr>
      <vt:lpstr>Άρθρο 2. Δέκα βασικά στοιχεία για το εμβόλιο</vt:lpstr>
      <vt:lpstr>Άρθρο 2. Δέκα βασικά στοιχεία για το εμβόλιο</vt:lpstr>
      <vt:lpstr>Άρθρο 2. Δέκα βασικά στοιχεία για το εμβόλιο</vt:lpstr>
      <vt:lpstr>Άρθρο 2. Δέκα βασικά στοιχεία για το εμβόλιο</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Άρθρο 3. Κοινές αντιλήψεις για τα εμβόλια και πώς να τις αντιμετωπίσουμε</vt:lpstr>
      <vt:lpstr>Αξιολόγηση/αναστοχασμός</vt:lpstr>
      <vt:lpstr>Αξιολόγηση/αναστοχασμός: Προτεινόμενη απάντηση</vt:lpstr>
      <vt:lpstr>Άρθρο 4. Χρήσιμες Πηγές </vt:lpstr>
      <vt:lpstr>Αξιολόγηση: τελικό κουίζ</vt:lpstr>
      <vt:lpstr>Αξιολόγηση: τελικό κουίζ</vt:lpstr>
      <vt:lpstr>Αξιολόγηση: τελικό κουίζ</vt:lpstr>
      <vt:lpstr>Αξιολόγηση: τελικό κουίζ</vt:lpstr>
      <vt:lpstr>Αξιολόγηση: τελικό κουίζ</vt:lpstr>
      <vt:lpstr>Αξιολόγηση: ομάδα συζήτησης</vt:lpstr>
      <vt:lpstr>Αξιολόγηση: άσκηση αναστοχασμού</vt:lpstr>
      <vt:lpstr>Αξιολόγηση: τελικό κουίζ (απαντήσεις)</vt:lpstr>
      <vt:lpstr>Αξιολόγηση: τελικό κουίζ (απαντήσεις)</vt:lpstr>
      <vt:lpstr>Αξιολόγηση: τελικό κουίζ (απαντήσεις)</vt:lpstr>
      <vt:lpstr>Αξιολόγηση: τελικό κουίζ (απαντήσεις)</vt:lpstr>
      <vt:lpstr>Αξιολόγηση: τελικό κουίζ (απαντήσεις)</vt:lpstr>
      <vt:lpstr>Συμπέρασμα</vt:lpstr>
      <vt:lpstr>ΣΗΜΑΝΤΙΚΕΣ ΠΛΗΡΟΦΟΡΙΕΣ ΓΙΑ ΜΗ ΚΛΙΝΙΚΟ ΠΡΟΣΩΠΙΚΟ</vt:lpstr>
      <vt:lpstr>2. Το ανοσοποιητικό σύστημα και τα εμβόλια</vt:lpstr>
      <vt:lpstr>Περιγραφή μαθήματος: Περιεχόμενο της ενότητας</vt:lpstr>
      <vt:lpstr>Άρθρο 1. Τι είναι οι ιοί και τα βακτήρια;</vt:lpstr>
      <vt:lpstr>Άρθρο 1. Ιοί και βακτήρια</vt:lpstr>
      <vt:lpstr>Άρθρο 1. Ιοί και βακτήρια</vt:lpstr>
      <vt:lpstr>Άρθρο 1. Ιοί και βακτήρια</vt:lpstr>
      <vt:lpstr>Αξιολόγηση: κουίζ</vt:lpstr>
      <vt:lpstr>Αξιολόγηση: κουίζ (απαντήσεις)</vt:lpstr>
      <vt:lpstr>Άρθρο 2: Το ανοσοποιητικό σύστημα </vt:lpstr>
      <vt:lpstr>Άρθρο 2 Το ανοσοποιητικό σύστημα</vt:lpstr>
      <vt:lpstr>Άρθρο 2 Το ανοσοποιητικό σύστημα</vt:lpstr>
      <vt:lpstr>Αξιολόγηση: κουίζ</vt:lpstr>
      <vt:lpstr>Αξιολόγηση: κουίζ (απαντήσεις)</vt:lpstr>
      <vt:lpstr>Άρθρο 3. Τι είναι τα εμβόλια και πώς λειτουργούν;</vt:lpstr>
      <vt:lpstr>Άρθρο 3. Τι είναι τα εμβόλια και πώς λειτουργούν;</vt:lpstr>
      <vt:lpstr>Άρθρο 3. Τι είναι τα εμβόλια και πώς λειτουργούν;</vt:lpstr>
      <vt:lpstr>Άρθρο 3. Τι είναι τα εμβόλια και πώς λειτουργούν;</vt:lpstr>
      <vt:lpstr>PowerPoint Presentation</vt:lpstr>
      <vt:lpstr>Άρθρο 3. Τι είναι τα εμβόλια και πώς λειτουργούν;</vt:lpstr>
      <vt:lpstr>Άρθρο 3. Τι είναι τα εμβόλια και πώς λειτουργούν;</vt:lpstr>
      <vt:lpstr>Αξιολόγηση: κουίζ </vt:lpstr>
      <vt:lpstr>Αξιολόγηση: κουίζ (απαντήσεις) </vt:lpstr>
      <vt:lpstr>Άρθρο 4. Πώς αξιολογείται και παρακολουθείται η ασφάλεια και η αποτελεσματικότητα των εμβολίων;</vt:lpstr>
      <vt:lpstr>Άρθρο 4. Πώς αξιολογείται και παρακολουθείται η ασφάλεια και η αποτελεσματικότητα των εμβολίων;</vt:lpstr>
      <vt:lpstr>Άρθρο 4. Πώς αξιολογείται και παρακολουθείται η ασφάλεια και η αποτελεσματικότητα των εμβολίων;</vt:lpstr>
      <vt:lpstr>Άρθρο 4. Πώς αξιολογείται και παρακολουθείται η ασφάλεια και η αποτελεσματικότητα των εμβολίων;</vt:lpstr>
      <vt:lpstr>Αξιολόγηση: κουίζ</vt:lpstr>
      <vt:lpstr>Αξιολόγηση: κουίζ</vt:lpstr>
      <vt:lpstr>ΠΡΟΣΘΕΤΕΣ ΑΣΘΕΝΕΙΕΣ</vt:lpstr>
      <vt:lpstr>Άρθρο 5. MMR</vt:lpstr>
      <vt:lpstr>Ιλαρά</vt:lpstr>
      <vt:lpstr>Ιλαρά</vt:lpstr>
      <vt:lpstr>Παρωτίτιδα</vt:lpstr>
      <vt:lpstr>Παρωτίτιδα</vt:lpstr>
      <vt:lpstr>Ερυθρά</vt:lpstr>
      <vt:lpstr>Ερυθρά</vt:lpstr>
      <vt:lpstr>Άρθρο 6. Διφθερίτιδα, κοκκύτης και τέτανος</vt:lpstr>
      <vt:lpstr>Άρθρο 6. Διφθερίτιδα, τέτανος και κοκκύτης</vt:lpstr>
      <vt:lpstr>Άρθρο 6. Διφθερίτιδα, τέτανος και κοκκύτης</vt:lpstr>
      <vt:lpstr>Άρθρο 6. Διφθερίτιδα, τέτανος και κοκκύτης</vt:lpstr>
      <vt:lpstr>Άρθρο 6. Διφθερίτιδα, τέτανος και κοκκύτης</vt:lpstr>
      <vt:lpstr>Άρθρο 6. Διφθερίτιδα, τέτανος και κοκκύτης</vt:lpstr>
      <vt:lpstr>Άρθρο 6. Διφθερίτιδα, τέτανος και κοκκύτης</vt:lpstr>
      <vt:lpstr>Άρθρο 7. Πολιομυελίτιδα </vt:lpstr>
      <vt:lpstr>Άρθρο 7. Πολιομυελίτιδα </vt:lpstr>
      <vt:lpstr>PowerPoint Presentation</vt:lpstr>
      <vt:lpstr>Άρθρο 8. Πνευμονιοκοκκική νόσος</vt:lpstr>
      <vt:lpstr>Άρθρο 8. Πνευμονιοκοκκική νόσος</vt:lpstr>
      <vt:lpstr>Άρθρο 8. Πνευμονιοκοκκική νόσος</vt:lpstr>
      <vt:lpstr>Άρθρο 9. Μηνιγγιτιδοκοκκική νόσος</vt:lpstr>
      <vt:lpstr>Άρθρο 9. Μηνιγγιτιδοκοκκική νόσος</vt:lpstr>
      <vt:lpstr>Άρθρο 9. Μηνιγγιτιδοκοκκική νόσος</vt:lpstr>
      <vt:lpstr>Αναφορές</vt:lpstr>
      <vt:lpstr>Αναφορές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Josefina Mavrou</cp:lastModifiedBy>
  <cp:revision>1</cp:revision>
  <dcterms:modified xsi:type="dcterms:W3CDTF">2024-04-23T12:17:45Z</dcterms:modified>
</cp:coreProperties>
</file>