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7"/>
  </p:notesMasterIdLst>
  <p:sldIdLst>
    <p:sldId id="256" r:id="rId2"/>
    <p:sldId id="381" r:id="rId3"/>
    <p:sldId id="279" r:id="rId4"/>
    <p:sldId id="281" r:id="rId5"/>
    <p:sldId id="282" r:id="rId6"/>
    <p:sldId id="340" r:id="rId7"/>
    <p:sldId id="343" r:id="rId8"/>
    <p:sldId id="344" r:id="rId9"/>
    <p:sldId id="382" r:id="rId10"/>
    <p:sldId id="380" r:id="rId11"/>
    <p:sldId id="361" r:id="rId12"/>
    <p:sldId id="360" r:id="rId13"/>
    <p:sldId id="378" r:id="rId14"/>
    <p:sldId id="379" r:id="rId15"/>
    <p:sldId id="32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bc265eed78ecea1d" providerId="LiveId" clId="{FC190569-C083-49F7-ADAE-430AC599322A}"/>
    <pc:docChg chg="undo custSel addSld delSld modSld">
      <pc:chgData name="" userId="bc265eed78ecea1d" providerId="LiveId" clId="{FC190569-C083-49F7-ADAE-430AC599322A}" dt="2024-01-25T14:42:26.680" v="407" actId="20577"/>
      <pc:docMkLst>
        <pc:docMk/>
      </pc:docMkLst>
      <pc:sldChg chg="modSp">
        <pc:chgData name="" userId="bc265eed78ecea1d" providerId="LiveId" clId="{FC190569-C083-49F7-ADAE-430AC599322A}" dt="2024-01-25T14:38:48.011" v="17" actId="20577"/>
        <pc:sldMkLst>
          <pc:docMk/>
          <pc:sldMk cId="552492989" sldId="256"/>
        </pc:sldMkLst>
        <pc:spChg chg="mod">
          <ac:chgData name="" userId="bc265eed78ecea1d" providerId="LiveId" clId="{FC190569-C083-49F7-ADAE-430AC599322A}" dt="2024-01-25T14:38:48.011" v="17" actId="20577"/>
          <ac:spMkLst>
            <pc:docMk/>
            <pc:sldMk cId="552492989" sldId="256"/>
            <ac:spMk id="2" creationId="{00000000-0000-0000-0000-000000000000}"/>
          </ac:spMkLst>
        </pc:spChg>
      </pc:sldChg>
      <pc:sldChg chg="del">
        <pc:chgData name="" userId="bc265eed78ecea1d" providerId="LiveId" clId="{FC190569-C083-49F7-ADAE-430AC599322A}" dt="2024-01-25T14:39:04.164" v="24" actId="2696"/>
        <pc:sldMkLst>
          <pc:docMk/>
          <pc:sldMk cId="2636305378" sldId="258"/>
        </pc:sldMkLst>
      </pc:sldChg>
      <pc:sldChg chg="del">
        <pc:chgData name="" userId="bc265eed78ecea1d" providerId="LiveId" clId="{FC190569-C083-49F7-ADAE-430AC599322A}" dt="2024-01-25T14:39:04.172" v="25" actId="2696"/>
        <pc:sldMkLst>
          <pc:docMk/>
          <pc:sldMk cId="1948727330" sldId="259"/>
        </pc:sldMkLst>
      </pc:sldChg>
      <pc:sldChg chg="del">
        <pc:chgData name="" userId="bc265eed78ecea1d" providerId="LiveId" clId="{FC190569-C083-49F7-ADAE-430AC599322A}" dt="2024-01-25T14:40:25.293" v="80" actId="2696"/>
        <pc:sldMkLst>
          <pc:docMk/>
          <pc:sldMk cId="1849685832" sldId="267"/>
        </pc:sldMkLst>
      </pc:sldChg>
      <pc:sldChg chg="del">
        <pc:chgData name="" userId="bc265eed78ecea1d" providerId="LiveId" clId="{FC190569-C083-49F7-ADAE-430AC599322A}" dt="2024-01-25T14:39:04.210" v="32" actId="2696"/>
        <pc:sldMkLst>
          <pc:docMk/>
          <pc:sldMk cId="2128507737" sldId="272"/>
        </pc:sldMkLst>
      </pc:sldChg>
      <pc:sldChg chg="del">
        <pc:chgData name="" userId="bc265eed78ecea1d" providerId="LiveId" clId="{FC190569-C083-49F7-ADAE-430AC599322A}" dt="2024-01-25T14:40:25.230" v="68" actId="2696"/>
        <pc:sldMkLst>
          <pc:docMk/>
          <pc:sldMk cId="504153360" sldId="275"/>
        </pc:sldMkLst>
      </pc:sldChg>
      <pc:sldChg chg="del">
        <pc:chgData name="" userId="bc265eed78ecea1d" providerId="LiveId" clId="{FC190569-C083-49F7-ADAE-430AC599322A}" dt="2024-01-25T14:39:04.236" v="34" actId="2696"/>
        <pc:sldMkLst>
          <pc:docMk/>
          <pc:sldMk cId="556161213" sldId="277"/>
        </pc:sldMkLst>
      </pc:sldChg>
      <pc:sldChg chg="del">
        <pc:chgData name="" userId="bc265eed78ecea1d" providerId="LiveId" clId="{FC190569-C083-49F7-ADAE-430AC599322A}" dt="2024-01-25T14:40:25.243" v="70" actId="2696"/>
        <pc:sldMkLst>
          <pc:docMk/>
          <pc:sldMk cId="1967328166" sldId="280"/>
        </pc:sldMkLst>
      </pc:sldChg>
      <pc:sldChg chg="modSp">
        <pc:chgData name="" userId="bc265eed78ecea1d" providerId="LiveId" clId="{FC190569-C083-49F7-ADAE-430AC599322A}" dt="2024-01-25T14:39:10.683" v="35" actId="6549"/>
        <pc:sldMkLst>
          <pc:docMk/>
          <pc:sldMk cId="2668875290" sldId="281"/>
        </pc:sldMkLst>
        <pc:spChg chg="mod">
          <ac:chgData name="" userId="bc265eed78ecea1d" providerId="LiveId" clId="{FC190569-C083-49F7-ADAE-430AC599322A}" dt="2024-01-25T14:39:10.683" v="35" actId="6549"/>
          <ac:spMkLst>
            <pc:docMk/>
            <pc:sldMk cId="2668875290" sldId="281"/>
            <ac:spMk id="3" creationId="{00000000-0000-0000-0000-000000000000}"/>
          </ac:spMkLst>
        </pc:spChg>
      </pc:sldChg>
      <pc:sldChg chg="del">
        <pc:chgData name="" userId="bc265eed78ecea1d" providerId="LiveId" clId="{FC190569-C083-49F7-ADAE-430AC599322A}" dt="2024-01-25T14:40:25.078" v="55" actId="2696"/>
        <pc:sldMkLst>
          <pc:docMk/>
          <pc:sldMk cId="67168575" sldId="286"/>
        </pc:sldMkLst>
      </pc:sldChg>
      <pc:sldChg chg="del">
        <pc:chgData name="" userId="bc265eed78ecea1d" providerId="LiveId" clId="{FC190569-C083-49F7-ADAE-430AC599322A}" dt="2024-01-25T14:40:25.082" v="56" actId="2696"/>
        <pc:sldMkLst>
          <pc:docMk/>
          <pc:sldMk cId="2460677252" sldId="287"/>
        </pc:sldMkLst>
      </pc:sldChg>
      <pc:sldChg chg="del">
        <pc:chgData name="" userId="bc265eed78ecea1d" providerId="LiveId" clId="{FC190569-C083-49F7-ADAE-430AC599322A}" dt="2024-01-25T14:40:25.102" v="58" actId="2696"/>
        <pc:sldMkLst>
          <pc:docMk/>
          <pc:sldMk cId="86994724" sldId="289"/>
        </pc:sldMkLst>
      </pc:sldChg>
      <pc:sldChg chg="del">
        <pc:chgData name="" userId="bc265eed78ecea1d" providerId="LiveId" clId="{FC190569-C083-49F7-ADAE-430AC599322A}" dt="2024-01-25T14:40:25.153" v="62" actId="2696"/>
        <pc:sldMkLst>
          <pc:docMk/>
          <pc:sldMk cId="887448124" sldId="291"/>
        </pc:sldMkLst>
      </pc:sldChg>
      <pc:sldChg chg="del">
        <pc:chgData name="" userId="bc265eed78ecea1d" providerId="LiveId" clId="{FC190569-C083-49F7-ADAE-430AC599322A}" dt="2024-01-25T14:40:25.167" v="64" actId="2696"/>
        <pc:sldMkLst>
          <pc:docMk/>
          <pc:sldMk cId="2163444786" sldId="293"/>
        </pc:sldMkLst>
      </pc:sldChg>
      <pc:sldChg chg="del">
        <pc:chgData name="" userId="bc265eed78ecea1d" providerId="LiveId" clId="{FC190569-C083-49F7-ADAE-430AC599322A}" dt="2024-01-25T14:40:25.251" v="72" actId="2696"/>
        <pc:sldMkLst>
          <pc:docMk/>
          <pc:sldMk cId="249309426" sldId="312"/>
        </pc:sldMkLst>
      </pc:sldChg>
      <pc:sldChg chg="del">
        <pc:chgData name="" userId="bc265eed78ecea1d" providerId="LiveId" clId="{FC190569-C083-49F7-ADAE-430AC599322A}" dt="2024-01-25T14:40:25.275" v="77" actId="2696"/>
        <pc:sldMkLst>
          <pc:docMk/>
          <pc:sldMk cId="2544934176" sldId="313"/>
        </pc:sldMkLst>
      </pc:sldChg>
      <pc:sldChg chg="del">
        <pc:chgData name="" userId="bc265eed78ecea1d" providerId="LiveId" clId="{FC190569-C083-49F7-ADAE-430AC599322A}" dt="2024-01-25T14:40:25.279" v="78" actId="2696"/>
        <pc:sldMkLst>
          <pc:docMk/>
          <pc:sldMk cId="3427952811" sldId="314"/>
        </pc:sldMkLst>
      </pc:sldChg>
      <pc:sldChg chg="del">
        <pc:chgData name="" userId="bc265eed78ecea1d" providerId="LiveId" clId="{FC190569-C083-49F7-ADAE-430AC599322A}" dt="2024-01-25T14:40:25.288" v="79" actId="2696"/>
        <pc:sldMkLst>
          <pc:docMk/>
          <pc:sldMk cId="2321992530" sldId="316"/>
        </pc:sldMkLst>
      </pc:sldChg>
      <pc:sldChg chg="del">
        <pc:chgData name="" userId="bc265eed78ecea1d" providerId="LiveId" clId="{FC190569-C083-49F7-ADAE-430AC599322A}" dt="2024-01-25T14:40:25.258" v="73" actId="2696"/>
        <pc:sldMkLst>
          <pc:docMk/>
          <pc:sldMk cId="1713340409" sldId="326"/>
        </pc:sldMkLst>
      </pc:sldChg>
      <pc:sldChg chg="del">
        <pc:chgData name="" userId="bc265eed78ecea1d" providerId="LiveId" clId="{FC190569-C083-49F7-ADAE-430AC599322A}" dt="2024-01-25T14:39:04.178" v="26" actId="2696"/>
        <pc:sldMkLst>
          <pc:docMk/>
          <pc:sldMk cId="3741314781" sldId="332"/>
        </pc:sldMkLst>
      </pc:sldChg>
      <pc:sldChg chg="del">
        <pc:chgData name="" userId="bc265eed78ecea1d" providerId="LiveId" clId="{FC190569-C083-49F7-ADAE-430AC599322A}" dt="2024-01-25T14:39:04.181" v="27" actId="2696"/>
        <pc:sldMkLst>
          <pc:docMk/>
          <pc:sldMk cId="2420059777" sldId="333"/>
        </pc:sldMkLst>
      </pc:sldChg>
      <pc:sldChg chg="del">
        <pc:chgData name="" userId="bc265eed78ecea1d" providerId="LiveId" clId="{FC190569-C083-49F7-ADAE-430AC599322A}" dt="2024-01-25T14:39:04.187" v="28" actId="2696"/>
        <pc:sldMkLst>
          <pc:docMk/>
          <pc:sldMk cId="1796020107" sldId="335"/>
        </pc:sldMkLst>
      </pc:sldChg>
      <pc:sldChg chg="del">
        <pc:chgData name="" userId="bc265eed78ecea1d" providerId="LiveId" clId="{FC190569-C083-49F7-ADAE-430AC599322A}" dt="2024-01-25T14:39:04.195" v="30" actId="2696"/>
        <pc:sldMkLst>
          <pc:docMk/>
          <pc:sldMk cId="2924266713" sldId="337"/>
        </pc:sldMkLst>
      </pc:sldChg>
      <pc:sldChg chg="del">
        <pc:chgData name="" userId="bc265eed78ecea1d" providerId="LiveId" clId="{FC190569-C083-49F7-ADAE-430AC599322A}" dt="2024-01-25T14:39:04.199" v="31" actId="2696"/>
        <pc:sldMkLst>
          <pc:docMk/>
          <pc:sldMk cId="1187268867" sldId="338"/>
        </pc:sldMkLst>
      </pc:sldChg>
      <pc:sldChg chg="del">
        <pc:chgData name="" userId="bc265eed78ecea1d" providerId="LiveId" clId="{FC190569-C083-49F7-ADAE-430AC599322A}" dt="2024-01-25T14:40:25.141" v="60" actId="2696"/>
        <pc:sldMkLst>
          <pc:docMk/>
          <pc:sldMk cId="2741756097" sldId="362"/>
        </pc:sldMkLst>
      </pc:sldChg>
      <pc:sldChg chg="del">
        <pc:chgData name="" userId="bc265eed78ecea1d" providerId="LiveId" clId="{FC190569-C083-49F7-ADAE-430AC599322A}" dt="2024-01-25T14:40:25.161" v="63" actId="2696"/>
        <pc:sldMkLst>
          <pc:docMk/>
          <pc:sldMk cId="2090987815" sldId="366"/>
        </pc:sldMkLst>
      </pc:sldChg>
      <pc:sldChg chg="del">
        <pc:chgData name="" userId="bc265eed78ecea1d" providerId="LiveId" clId="{FC190569-C083-49F7-ADAE-430AC599322A}" dt="2024-01-25T14:40:25.247" v="71" actId="2696"/>
        <pc:sldMkLst>
          <pc:docMk/>
          <pc:sldMk cId="2135681505" sldId="376"/>
        </pc:sldMkLst>
      </pc:sldChg>
      <pc:sldChg chg="del">
        <pc:chgData name="" userId="bc265eed78ecea1d" providerId="LiveId" clId="{FC190569-C083-49F7-ADAE-430AC599322A}" dt="2024-01-25T14:40:25.270" v="76" actId="2696"/>
        <pc:sldMkLst>
          <pc:docMk/>
          <pc:sldMk cId="4229200987" sldId="377"/>
        </pc:sldMkLst>
      </pc:sldChg>
      <pc:sldChg chg="modSp">
        <pc:chgData name="" userId="bc265eed78ecea1d" providerId="LiveId" clId="{FC190569-C083-49F7-ADAE-430AC599322A}" dt="2024-01-25T14:40:48.870" v="145" actId="1076"/>
        <pc:sldMkLst>
          <pc:docMk/>
          <pc:sldMk cId="1595140874" sldId="379"/>
        </pc:sldMkLst>
        <pc:spChg chg="mod">
          <ac:chgData name="" userId="bc265eed78ecea1d" providerId="LiveId" clId="{FC190569-C083-49F7-ADAE-430AC599322A}" dt="2024-01-25T14:40:48.870" v="145" actId="1076"/>
          <ac:spMkLst>
            <pc:docMk/>
            <pc:sldMk cId="1595140874" sldId="379"/>
            <ac:spMk id="3" creationId="{A30E7F2E-650A-47D7-BBDF-2878AD286864}"/>
          </ac:spMkLst>
        </pc:spChg>
        <pc:spChg chg="mod">
          <ac:chgData name="" userId="bc265eed78ecea1d" providerId="LiveId" clId="{FC190569-C083-49F7-ADAE-430AC599322A}" dt="2024-01-25T14:40:01.595" v="54" actId="20577"/>
          <ac:spMkLst>
            <pc:docMk/>
            <pc:sldMk cId="1595140874" sldId="379"/>
            <ac:spMk id="4" creationId="{00000000-0000-0000-0000-000000000000}"/>
          </ac:spMkLst>
        </pc:spChg>
      </pc:sldChg>
      <pc:sldChg chg="delSp modSp add">
        <pc:chgData name="" userId="bc265eed78ecea1d" providerId="LiveId" clId="{FC190569-C083-49F7-ADAE-430AC599322A}" dt="2024-01-25T14:41:35.018" v="254" actId="20577"/>
        <pc:sldMkLst>
          <pc:docMk/>
          <pc:sldMk cId="2381061185" sldId="381"/>
        </pc:sldMkLst>
        <pc:spChg chg="mod">
          <ac:chgData name="" userId="bc265eed78ecea1d" providerId="LiveId" clId="{FC190569-C083-49F7-ADAE-430AC599322A}" dt="2024-01-25T14:41:06.646" v="153" actId="20577"/>
          <ac:spMkLst>
            <pc:docMk/>
            <pc:sldMk cId="2381061185" sldId="381"/>
            <ac:spMk id="2" creationId="{69015D95-5BCC-483D-80D6-59385BF8A1E3}"/>
          </ac:spMkLst>
        </pc:spChg>
        <pc:spChg chg="mod">
          <ac:chgData name="" userId="bc265eed78ecea1d" providerId="LiveId" clId="{FC190569-C083-49F7-ADAE-430AC599322A}" dt="2024-01-25T14:41:35.018" v="254" actId="20577"/>
          <ac:spMkLst>
            <pc:docMk/>
            <pc:sldMk cId="2381061185" sldId="381"/>
            <ac:spMk id="3" creationId="{B5F33A74-6D9A-4A4A-B7A3-14468B9B0AF3}"/>
          </ac:spMkLst>
        </pc:spChg>
        <pc:spChg chg="del">
          <ac:chgData name="" userId="bc265eed78ecea1d" providerId="LiveId" clId="{FC190569-C083-49F7-ADAE-430AC599322A}" dt="2024-01-25T14:41:03.529" v="147" actId="478"/>
          <ac:spMkLst>
            <pc:docMk/>
            <pc:sldMk cId="2381061185" sldId="381"/>
            <ac:spMk id="4" creationId="{8C7F4306-1E10-42C1-AC22-764897771272}"/>
          </ac:spMkLst>
        </pc:spChg>
      </pc:sldChg>
      <pc:sldChg chg="addSp delSp modSp add">
        <pc:chgData name="" userId="bc265eed78ecea1d" providerId="LiveId" clId="{FC190569-C083-49F7-ADAE-430AC599322A}" dt="2024-01-25T14:42:26.680" v="407" actId="20577"/>
        <pc:sldMkLst>
          <pc:docMk/>
          <pc:sldMk cId="343920690" sldId="382"/>
        </pc:sldMkLst>
        <pc:spChg chg="del">
          <ac:chgData name="" userId="bc265eed78ecea1d" providerId="LiveId" clId="{FC190569-C083-49F7-ADAE-430AC599322A}" dt="2024-01-25T14:41:55.048" v="256" actId="478"/>
          <ac:spMkLst>
            <pc:docMk/>
            <pc:sldMk cId="343920690" sldId="382"/>
            <ac:spMk id="2" creationId="{AF2AD42F-F6E8-46EC-9F54-355E6116CAD5}"/>
          </ac:spMkLst>
        </pc:spChg>
        <pc:spChg chg="add mod">
          <ac:chgData name="" userId="bc265eed78ecea1d" providerId="LiveId" clId="{FC190569-C083-49F7-ADAE-430AC599322A}" dt="2024-01-25T14:42:05.103" v="263" actId="20577"/>
          <ac:spMkLst>
            <pc:docMk/>
            <pc:sldMk cId="343920690" sldId="382"/>
            <ac:spMk id="3" creationId="{F4F67B71-91F2-4AC7-A7B8-45107FC2D4F0}"/>
          </ac:spMkLst>
        </pc:spChg>
        <pc:spChg chg="add mod">
          <ac:chgData name="" userId="bc265eed78ecea1d" providerId="LiveId" clId="{FC190569-C083-49F7-ADAE-430AC599322A}" dt="2024-01-25T14:42:26.680" v="407" actId="20577"/>
          <ac:spMkLst>
            <pc:docMk/>
            <pc:sldMk cId="343920690" sldId="382"/>
            <ac:spMk id="4" creationId="{16C7ADBB-A3C6-4BF3-BA02-5AD4F7C4E3E4}"/>
          </ac:spMkLst>
        </pc:spChg>
      </pc:sldChg>
      <pc:sldChg chg="del">
        <pc:chgData name="" userId="bc265eed78ecea1d" providerId="LiveId" clId="{FC190569-C083-49F7-ADAE-430AC599322A}" dt="2024-01-25T14:39:04.192" v="29" actId="2696"/>
        <pc:sldMkLst>
          <pc:docMk/>
          <pc:sldMk cId="1100367419" sldId="382"/>
        </pc:sldMkLst>
      </pc:sldChg>
      <pc:sldChg chg="del">
        <pc:chgData name="" userId="bc265eed78ecea1d" providerId="LiveId" clId="{FC190569-C083-49F7-ADAE-430AC599322A}" dt="2024-01-25T14:40:25.094" v="57" actId="2696"/>
        <pc:sldMkLst>
          <pc:docMk/>
          <pc:sldMk cId="3504289800" sldId="383"/>
        </pc:sldMkLst>
      </pc:sldChg>
      <pc:sldChg chg="del">
        <pc:chgData name="" userId="bc265eed78ecea1d" providerId="LiveId" clId="{FC190569-C083-49F7-ADAE-430AC599322A}" dt="2024-01-25T14:40:25.148" v="61" actId="2696"/>
        <pc:sldMkLst>
          <pc:docMk/>
          <pc:sldMk cId="3026412971" sldId="385"/>
        </pc:sldMkLst>
      </pc:sldChg>
      <pc:sldChg chg="del">
        <pc:chgData name="" userId="bc265eed78ecea1d" providerId="LiveId" clId="{FC190569-C083-49F7-ADAE-430AC599322A}" dt="2024-01-25T14:40:25.209" v="67" actId="2696"/>
        <pc:sldMkLst>
          <pc:docMk/>
          <pc:sldMk cId="1265881256" sldId="388"/>
        </pc:sldMkLst>
      </pc:sldChg>
      <pc:sldChg chg="del">
        <pc:chgData name="" userId="bc265eed78ecea1d" providerId="LiveId" clId="{FC190569-C083-49F7-ADAE-430AC599322A}" dt="2024-01-25T14:40:25.129" v="59" actId="2696"/>
        <pc:sldMkLst>
          <pc:docMk/>
          <pc:sldMk cId="937395043" sldId="392"/>
        </pc:sldMkLst>
      </pc:sldChg>
      <pc:sldChg chg="del">
        <pc:chgData name="" userId="bc265eed78ecea1d" providerId="LiveId" clId="{FC190569-C083-49F7-ADAE-430AC599322A}" dt="2024-01-25T14:40:25.180" v="66" actId="2696"/>
        <pc:sldMkLst>
          <pc:docMk/>
          <pc:sldMk cId="1998508357" sldId="394"/>
        </pc:sldMkLst>
      </pc:sldChg>
      <pc:sldChg chg="modSp del">
        <pc:chgData name="" userId="bc265eed78ecea1d" providerId="LiveId" clId="{FC190569-C083-49F7-ADAE-430AC599322A}" dt="2024-01-25T14:39:04.153" v="22" actId="2696"/>
        <pc:sldMkLst>
          <pc:docMk/>
          <pc:sldMk cId="3287096217" sldId="397"/>
        </pc:sldMkLst>
        <pc:spChg chg="mod">
          <ac:chgData name="" userId="bc265eed78ecea1d" providerId="LiveId" clId="{FC190569-C083-49F7-ADAE-430AC599322A}" dt="2024-01-25T14:38:55.389" v="21" actId="20577"/>
          <ac:spMkLst>
            <pc:docMk/>
            <pc:sldMk cId="3287096217" sldId="397"/>
            <ac:spMk id="3" creationId="{4954B32D-B7A1-46B4-85D8-0B60975D9788}"/>
          </ac:spMkLst>
        </pc:spChg>
      </pc:sldChg>
      <pc:sldChg chg="del">
        <pc:chgData name="" userId="bc265eed78ecea1d" providerId="LiveId" clId="{FC190569-C083-49F7-ADAE-430AC599322A}" dt="2024-01-25T14:39:04.228" v="33" actId="2696"/>
        <pc:sldMkLst>
          <pc:docMk/>
          <pc:sldMk cId="1841479427" sldId="399"/>
        </pc:sldMkLst>
      </pc:sldChg>
      <pc:sldChg chg="del">
        <pc:chgData name="" userId="bc265eed78ecea1d" providerId="LiveId" clId="{FC190569-C083-49F7-ADAE-430AC599322A}" dt="2024-01-25T14:39:04.159" v="23" actId="2696"/>
        <pc:sldMkLst>
          <pc:docMk/>
          <pc:sldMk cId="3725150884" sldId="489"/>
        </pc:sldMkLst>
      </pc:sldChg>
      <pc:sldChg chg="del">
        <pc:chgData name="" userId="bc265eed78ecea1d" providerId="LiveId" clId="{FC190569-C083-49F7-ADAE-430AC599322A}" dt="2024-01-25T14:40:25.173" v="65" actId="2696"/>
        <pc:sldMkLst>
          <pc:docMk/>
          <pc:sldMk cId="2642359681" sldId="493"/>
        </pc:sldMkLst>
      </pc:sldChg>
      <pc:sldChg chg="del">
        <pc:chgData name="" userId="bc265eed78ecea1d" providerId="LiveId" clId="{FC190569-C083-49F7-ADAE-430AC599322A}" dt="2024-01-25T14:40:25.238" v="69" actId="2696"/>
        <pc:sldMkLst>
          <pc:docMk/>
          <pc:sldMk cId="3622544929" sldId="494"/>
        </pc:sldMkLst>
      </pc:sldChg>
      <pc:sldChg chg="del">
        <pc:chgData name="" userId="bc265eed78ecea1d" providerId="LiveId" clId="{FC190569-C083-49F7-ADAE-430AC599322A}" dt="2024-01-25T14:40:25.262" v="74" actId="2696"/>
        <pc:sldMkLst>
          <pc:docMk/>
          <pc:sldMk cId="2305947543" sldId="495"/>
        </pc:sldMkLst>
      </pc:sldChg>
      <pc:sldChg chg="del">
        <pc:chgData name="" userId="bc265eed78ecea1d" providerId="LiveId" clId="{FC190569-C083-49F7-ADAE-430AC599322A}" dt="2024-01-25T14:40:25.266" v="75" actId="2696"/>
        <pc:sldMkLst>
          <pc:docMk/>
          <pc:sldMk cId="1507655403" sldId="49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09F551-91FF-4A4F-8E41-825ECAB05556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71FE1-22F0-46CF-A044-EF9EA1CDD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44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DD498-B633-4EF9-A50E-363E00CBA830}" type="datetime1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Text to Sign In:  608-260-7097     Code: RUQNAG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208CB-9FBC-4100-AD26-D2C6B143D5C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369" y="141574"/>
            <a:ext cx="2555631" cy="183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667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0B41-B266-43C0-BE7C-CC50BAC261B1}" type="datetime1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Text to Sign In:  608-260-7097     Code: RUQNAG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208CB-9FBC-4100-AD26-D2C6B143D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367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9501-04B3-445E-8E2A-9CD388433E8F}" type="datetime1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Text to Sign In:  608-260-7097     Code: RUQNAG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208CB-9FBC-4100-AD26-D2C6B143D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314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AA229-CCB4-4575-A500-A8979A55F068}" type="datetime1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Text to Sign In:  608-260-7097     Code: RUQNAG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208CB-9FBC-4100-AD26-D2C6B143D5C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368" y="2371"/>
            <a:ext cx="1745632" cy="125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71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E1F5-2B24-46E6-85E1-AD1713681923}" type="datetime1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Text to Sign In:  608-260-7097     Code: RUQNAG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208CB-9FBC-4100-AD26-D2C6B143D5C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368" y="2371"/>
            <a:ext cx="1745632" cy="125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452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46D6A-E166-4356-8510-FD8218B1521B}" type="datetime1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Text to Sign In:  608-260-7097     Code: RUQNAG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208CB-9FBC-4100-AD26-D2C6B143D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495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FCEBC-F7A2-4C73-9CD4-6D8DE1DD7363}" type="datetime1">
              <a:rPr lang="en-US" smtClean="0"/>
              <a:t>1/25/2024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Text to Sign In:  608-260-7097     Code: RUQNAG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208CB-9FBC-4100-AD26-D2C6B143D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463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7C215-FB2A-40D0-9D82-CEF9E1A1509B}" type="datetime1">
              <a:rPr lang="en-US" smtClean="0"/>
              <a:t>1/25/2024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Text to Sign In:  608-260-7097     Code: RUQNAG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208CB-9FBC-4100-AD26-D2C6B143D5C9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368" y="2371"/>
            <a:ext cx="1745632" cy="125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79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0E247-7B27-4980-996B-2C1FD6185131}" type="datetime1">
              <a:rPr lang="en-US" smtClean="0"/>
              <a:t>1/25/2024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Text to Sign In:  608-260-7097     Code: RUQNAG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208CB-9FBC-4100-AD26-D2C6B143D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93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741E58E-1DDD-47FF-82DD-A2F2224192F6}" type="datetime1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Text to Sign In:  608-260-7097     Code: RUQNAG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5208CB-9FBC-4100-AD26-D2C6B143D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76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17477-8661-4AA9-9FEF-216E3DF3E4E4}" type="datetime1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Text to Sign In:  608-260-7097     Code: RUQNAG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208CB-9FBC-4100-AD26-D2C6B143D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105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7878A30-A67C-433C-93F1-8A321A9410F2}" type="datetime1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Text to Sign In:  608-260-7097     Code: RUQNAG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15208CB-9FBC-4100-AD26-D2C6B143D5C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6110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Case Study:</a:t>
            </a:r>
            <a:br>
              <a:rPr lang="en-US" b="1" dirty="0"/>
            </a:br>
            <a:r>
              <a:rPr lang="en-US" sz="3600" b="1" dirty="0"/>
              <a:t>Developing Neurology Training in Zambia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894501"/>
          </a:xfrm>
        </p:spPr>
        <p:txBody>
          <a:bodyPr>
            <a:normAutofit fontScale="55000" lnSpcReduction="20000"/>
          </a:bodyPr>
          <a:lstStyle/>
          <a:p>
            <a:r>
              <a:rPr lang="en-US" sz="3300" b="1" dirty="0"/>
              <a:t>Deanna Saylor, md, </a:t>
            </a:r>
            <a:r>
              <a:rPr lang="en-US" sz="3300" b="1" dirty="0" err="1"/>
              <a:t>mhs</a:t>
            </a:r>
            <a:endParaRPr lang="en-US" sz="3300" b="1" dirty="0"/>
          </a:p>
          <a:p>
            <a:r>
              <a:rPr lang="en-US" dirty="0"/>
              <a:t>Associate professor</a:t>
            </a:r>
          </a:p>
          <a:p>
            <a:r>
              <a:rPr lang="en-US" dirty="0"/>
              <a:t>director, Hopkins global neurology program</a:t>
            </a:r>
          </a:p>
          <a:p>
            <a:endParaRPr lang="en-US" dirty="0"/>
          </a:p>
          <a:p>
            <a:r>
              <a:rPr lang="en-US" dirty="0"/>
              <a:t>Neurology Grand Rounds</a:t>
            </a:r>
          </a:p>
          <a:p>
            <a:r>
              <a:rPr lang="en-US" dirty="0"/>
              <a:t>November 1, 2023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962" y="0"/>
            <a:ext cx="2640037" cy="189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492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Neurology Training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39156"/>
          </a:xfrm>
        </p:spPr>
        <p:txBody>
          <a:bodyPr>
            <a:normAutofit/>
          </a:bodyPr>
          <a:lstStyle/>
          <a:p>
            <a:r>
              <a:rPr lang="en-US" dirty="0"/>
              <a:t>Structure</a:t>
            </a:r>
          </a:p>
          <a:p>
            <a:pPr lvl="1"/>
            <a:r>
              <a:rPr lang="en-US" dirty="0"/>
              <a:t>3 years of internal medicine + 2 years of neurology</a:t>
            </a:r>
          </a:p>
          <a:p>
            <a:pPr lvl="1"/>
            <a:r>
              <a:rPr lang="en-US" sz="2800" dirty="0"/>
              <a:t>Blend traditional Zambian post-graduate training with traditional US post-graduate training</a:t>
            </a:r>
          </a:p>
          <a:p>
            <a:pPr lvl="2"/>
            <a:r>
              <a:rPr lang="en-US" dirty="0"/>
              <a:t>Master’s degree program with courses, assessments</a:t>
            </a:r>
          </a:p>
          <a:p>
            <a:pPr lvl="1"/>
            <a:r>
              <a:rPr lang="en-US" dirty="0"/>
              <a:t>Intentionally creating an academic/</a:t>
            </a:r>
          </a:p>
          <a:p>
            <a:pPr marL="201168" lvl="1" indent="0">
              <a:buNone/>
            </a:pPr>
            <a:r>
              <a:rPr lang="en-US" dirty="0"/>
              <a:t>  research focus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98E4EA-7E7B-41A1-B4FE-386016CC07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365" y="3944416"/>
            <a:ext cx="4029635" cy="291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94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Day of Neurology Training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950" y="1846262"/>
            <a:ext cx="6536356" cy="4902267"/>
          </a:xfrm>
        </p:spPr>
      </p:pic>
    </p:spTree>
    <p:extLst>
      <p:ext uri="{BB962C8B-B14F-4D97-AF65-F5344CB8AC3E}">
        <p14:creationId xmlns:p14="http://schemas.microsoft.com/office/powerpoint/2010/main" val="3911974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End of 1</a:t>
            </a:r>
            <a:r>
              <a:rPr lang="en-US" baseline="30000" dirty="0"/>
              <a:t>st</a:t>
            </a:r>
            <a:r>
              <a:rPr lang="en-US" dirty="0"/>
              <a:t> Year Celebration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5" t="31111" r="26098" b="4987"/>
          <a:stretch/>
        </p:blipFill>
        <p:spPr>
          <a:xfrm>
            <a:off x="1239520" y="1845734"/>
            <a:ext cx="5872480" cy="43823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3" t="38667" r="30741" b="11111"/>
          <a:stretch/>
        </p:blipFill>
        <p:spPr>
          <a:xfrm>
            <a:off x="7511881" y="3003974"/>
            <a:ext cx="3741757" cy="293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672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Graduation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48"/>
          <a:stretch/>
        </p:blipFill>
        <p:spPr>
          <a:xfrm>
            <a:off x="2216729" y="1840444"/>
            <a:ext cx="8460508" cy="425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088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Future &amp; Sustainability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9"/>
          <a:stretch/>
        </p:blipFill>
        <p:spPr>
          <a:xfrm>
            <a:off x="1097280" y="1884218"/>
            <a:ext cx="6858000" cy="4384386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091978" y="1884219"/>
            <a:ext cx="3728720" cy="4296946"/>
          </a:xfrm>
        </p:spPr>
        <p:txBody>
          <a:bodyPr>
            <a:normAutofit/>
          </a:bodyPr>
          <a:lstStyle/>
          <a:p>
            <a:r>
              <a:rPr lang="en-US" sz="2400" dirty="0"/>
              <a:t>12 graduates </a:t>
            </a:r>
            <a:r>
              <a:rPr lang="en-US" sz="2400" dirty="0">
                <a:sym typeface="Wingdings" panose="05000000000000000000" pitchFamily="2" charset="2"/>
              </a:rPr>
              <a:t> 10 adult and 2 pediatric neurologists</a:t>
            </a:r>
            <a:endParaRPr lang="en-US" sz="2400" dirty="0"/>
          </a:p>
          <a:p>
            <a:r>
              <a:rPr lang="en-US" sz="2400" dirty="0"/>
              <a:t>7 current trainees (6 adults and 1 pediatric neurology)</a:t>
            </a:r>
          </a:p>
          <a:p>
            <a:r>
              <a:rPr lang="en-US" sz="2400" dirty="0"/>
              <a:t>First 6 graduates all serving as junior faculty within the program</a:t>
            </a:r>
          </a:p>
          <a:p>
            <a:pPr lvl="1"/>
            <a:r>
              <a:rPr lang="en-US" sz="2000" dirty="0"/>
              <a:t>Most recent 6 graduates have been relocated to other hospitals to begin neurology services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0E7F2E-650A-47D7-BBDF-2878AD286864}"/>
              </a:ext>
            </a:extLst>
          </p:cNvPr>
          <p:cNvSpPr txBox="1"/>
          <p:nvPr/>
        </p:nvSpPr>
        <p:spPr>
          <a:xfrm>
            <a:off x="1310191" y="4144946"/>
            <a:ext cx="6432177" cy="21236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u="sng" dirty="0"/>
              <a:t>REGIONAL IMPACT</a:t>
            </a:r>
          </a:p>
          <a:p>
            <a:pPr algn="ctr"/>
            <a:r>
              <a:rPr lang="en-US" b="1" i="1" dirty="0"/>
              <a:t>Two post-graduate trainees joined in January 2023:</a:t>
            </a:r>
          </a:p>
          <a:p>
            <a:pPr algn="ctr"/>
            <a:r>
              <a:rPr lang="en-US" b="1" i="1" dirty="0"/>
              <a:t>- one from Liberia who will be the FIRST neurologist in Liberia</a:t>
            </a:r>
          </a:p>
          <a:p>
            <a:pPr marL="285750" indent="-285750" algn="ctr">
              <a:buFontTx/>
              <a:buChar char="-"/>
            </a:pPr>
            <a:r>
              <a:rPr lang="en-US" b="1" i="1" dirty="0"/>
              <a:t>one from Tanzania who will be the first neurologist outside of Dar es Salaam</a:t>
            </a:r>
          </a:p>
          <a:p>
            <a:pPr marL="285750" indent="-285750" algn="ctr">
              <a:buFontTx/>
              <a:buChar char="-"/>
            </a:pPr>
            <a:endParaRPr lang="en-US" b="1" i="1" dirty="0"/>
          </a:p>
          <a:p>
            <a:pPr algn="ctr"/>
            <a:r>
              <a:rPr lang="en-US" b="1" i="1" dirty="0"/>
              <a:t>Another trainee joining from Ethiopia next month</a:t>
            </a:r>
          </a:p>
        </p:txBody>
      </p:sp>
    </p:spTree>
    <p:extLst>
      <p:ext uri="{BB962C8B-B14F-4D97-AF65-F5344CB8AC3E}">
        <p14:creationId xmlns:p14="http://schemas.microsoft.com/office/powerpoint/2010/main" val="159514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Questions?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deanna@jhmi.edu</a:t>
            </a:r>
          </a:p>
        </p:txBody>
      </p:sp>
      <p:pic>
        <p:nvPicPr>
          <p:cNvPr id="2050" name="Picture 2" descr="Image result for zambia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30" b="2043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791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15D95-5BCC-483D-80D6-59385BF8A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33A74-6D9A-4A4A-B7A3-14468B9B0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neurologists do you have in your country?</a:t>
            </a:r>
          </a:p>
          <a:p>
            <a:pPr lvl="1"/>
            <a:r>
              <a:rPr lang="en-US" dirty="0"/>
              <a:t>None</a:t>
            </a:r>
          </a:p>
          <a:p>
            <a:pPr lvl="1"/>
            <a:r>
              <a:rPr lang="en-US" dirty="0"/>
              <a:t>&lt; 10</a:t>
            </a:r>
          </a:p>
          <a:p>
            <a:pPr lvl="1"/>
            <a:r>
              <a:rPr lang="en-US" dirty="0"/>
              <a:t>11-100</a:t>
            </a:r>
          </a:p>
          <a:p>
            <a:pPr lvl="1"/>
            <a:r>
              <a:rPr lang="en-US" dirty="0"/>
              <a:t>101-1000</a:t>
            </a:r>
          </a:p>
          <a:p>
            <a:pPr lvl="1"/>
            <a:r>
              <a:rPr lang="en-US" dirty="0"/>
              <a:t>&gt; 1000</a:t>
            </a:r>
          </a:p>
        </p:txBody>
      </p:sp>
    </p:spTree>
    <p:extLst>
      <p:ext uri="{BB962C8B-B14F-4D97-AF65-F5344CB8AC3E}">
        <p14:creationId xmlns:p14="http://schemas.microsoft.com/office/powerpoint/2010/main" val="2381061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Zambia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7280" y="1845734"/>
            <a:ext cx="7275195" cy="4502996"/>
          </a:xfrm>
        </p:spPr>
        <p:txBody>
          <a:bodyPr/>
          <a:lstStyle/>
          <a:p>
            <a:r>
              <a:rPr lang="en-US" dirty="0"/>
              <a:t>- ~20 million people</a:t>
            </a:r>
          </a:p>
          <a:p>
            <a:pPr lvl="1"/>
            <a:r>
              <a:rPr lang="en-US" sz="2800" dirty="0"/>
              <a:t>75% live on &lt; $1/day</a:t>
            </a:r>
          </a:p>
          <a:p>
            <a:pPr lvl="1"/>
            <a:r>
              <a:rPr lang="en-US" sz="2800" dirty="0"/>
              <a:t>11.5% HIV prevalence </a:t>
            </a:r>
          </a:p>
          <a:p>
            <a:pPr lvl="2"/>
            <a:r>
              <a:rPr lang="en-US" dirty="0"/>
              <a:t>7th highest in the world</a:t>
            </a:r>
          </a:p>
          <a:p>
            <a:pPr lvl="1"/>
            <a:r>
              <a:rPr lang="en-US" sz="2800" dirty="0"/>
              <a:t>One of the highest TB burdens in the world</a:t>
            </a:r>
          </a:p>
          <a:p>
            <a:pPr lvl="1"/>
            <a:r>
              <a:rPr lang="en-US" sz="2800" dirty="0"/>
              <a:t>~1/3 the recommended number of doctors</a:t>
            </a:r>
          </a:p>
          <a:p>
            <a:pPr lvl="2"/>
            <a:r>
              <a:rPr lang="en-US" sz="2000" dirty="0"/>
              <a:t>2009:  808 doctors, recommended 2300</a:t>
            </a:r>
          </a:p>
          <a:p>
            <a:pPr lvl="1"/>
            <a:r>
              <a:rPr lang="en-US" sz="2400" dirty="0"/>
              <a:t>4 expatriate neurologists</a:t>
            </a:r>
          </a:p>
          <a:p>
            <a:pPr lvl="2"/>
            <a:r>
              <a:rPr lang="en-US" sz="2000" dirty="0"/>
              <a:t>3 predominantly research</a:t>
            </a:r>
            <a:endParaRPr lang="en-US" sz="1600" dirty="0"/>
          </a:p>
        </p:txBody>
      </p:sp>
      <p:pic>
        <p:nvPicPr>
          <p:cNvPr id="7" name="Picture 6" descr="Image result for map of zambia afric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475" y="1737360"/>
            <a:ext cx="3819525" cy="4611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9622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University Teaching Hospital, Zambia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890247" cy="4351338"/>
          </a:xfrm>
        </p:spPr>
        <p:txBody>
          <a:bodyPr>
            <a:normAutofit/>
          </a:bodyPr>
          <a:lstStyle/>
          <a:p>
            <a:r>
              <a:rPr lang="en-US" sz="2400" dirty="0"/>
              <a:t>- Largest hospital in Zambia</a:t>
            </a:r>
          </a:p>
          <a:p>
            <a:pPr lvl="1"/>
            <a:r>
              <a:rPr lang="en-US" sz="2000" dirty="0"/>
              <a:t>1655 beds + patients in hallways, aisles, </a:t>
            </a:r>
            <a:r>
              <a:rPr lang="en-US" sz="2000" dirty="0" err="1"/>
              <a:t>etc</a:t>
            </a:r>
            <a:endParaRPr lang="en-US" sz="2000" dirty="0"/>
          </a:p>
          <a:p>
            <a:r>
              <a:rPr lang="en-US" sz="2400" dirty="0"/>
              <a:t>- National referral hospital</a:t>
            </a:r>
          </a:p>
          <a:p>
            <a:r>
              <a:rPr lang="en-US" sz="2400" dirty="0"/>
              <a:t>- Primary teaching hospital in Zambia</a:t>
            </a:r>
          </a:p>
          <a:p>
            <a:r>
              <a:rPr lang="en-US" sz="2400" dirty="0"/>
              <a:t>- No inpatient neurology service</a:t>
            </a:r>
          </a:p>
          <a:p>
            <a:pPr lvl="1"/>
            <a:r>
              <a:rPr lang="en-US" sz="2000" dirty="0"/>
              <a:t>Neurology patients cared for on internal medicine service</a:t>
            </a: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15331"/>
            <a:ext cx="529590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875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University Teaching Hospital, Zambia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204447" cy="4351338"/>
          </a:xfrm>
        </p:spPr>
        <p:txBody>
          <a:bodyPr>
            <a:normAutofit/>
          </a:bodyPr>
          <a:lstStyle/>
          <a:p>
            <a:r>
              <a:rPr lang="en-US" sz="2800" dirty="0"/>
              <a:t>Neurologic resources</a:t>
            </a:r>
          </a:p>
          <a:p>
            <a:pPr lvl="1"/>
            <a:r>
              <a:rPr lang="en-US" sz="2400" dirty="0"/>
              <a:t>CT</a:t>
            </a:r>
          </a:p>
          <a:p>
            <a:pPr lvl="1"/>
            <a:r>
              <a:rPr lang="en-US" sz="2400" dirty="0"/>
              <a:t>MRI</a:t>
            </a:r>
          </a:p>
          <a:p>
            <a:pPr lvl="1"/>
            <a:r>
              <a:rPr lang="en-US" sz="2400" dirty="0"/>
              <a:t>EEG</a:t>
            </a:r>
          </a:p>
          <a:p>
            <a:pPr lvl="1"/>
            <a:r>
              <a:rPr lang="en-US" sz="2400" dirty="0"/>
              <a:t>EMG/NCS</a:t>
            </a:r>
          </a:p>
          <a:p>
            <a:pPr lvl="1"/>
            <a:r>
              <a:rPr lang="en-US" sz="2400" dirty="0"/>
              <a:t>LP</a:t>
            </a:r>
          </a:p>
        </p:txBody>
      </p:sp>
      <p:pic>
        <p:nvPicPr>
          <p:cNvPr id="2050" name="Picture 2" descr="Image result for university teaching hospital, zamb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289" y="2435224"/>
            <a:ext cx="8572500" cy="387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847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47899" cy="42359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88636" y="857623"/>
            <a:ext cx="6860988" cy="51457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96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i="1" dirty="0"/>
              <a:t>As a result, some days you just feel like you don’t have the right tools for the situation…</a:t>
            </a:r>
          </a:p>
        </p:txBody>
      </p:sp>
    </p:spTree>
    <p:extLst>
      <p:ext uri="{BB962C8B-B14F-4D97-AF65-F5344CB8AC3E}">
        <p14:creationId xmlns:p14="http://schemas.microsoft.com/office/powerpoint/2010/main" val="2390646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8" t="32130" b="3720"/>
          <a:stretch/>
        </p:blipFill>
        <p:spPr>
          <a:xfrm>
            <a:off x="0" y="0"/>
            <a:ext cx="12192000" cy="6364843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7734920" y="4786289"/>
            <a:ext cx="4721225" cy="1366838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But we persist!</a:t>
            </a:r>
          </a:p>
        </p:txBody>
      </p:sp>
    </p:spTree>
    <p:extLst>
      <p:ext uri="{BB962C8B-B14F-4D97-AF65-F5344CB8AC3E}">
        <p14:creationId xmlns:p14="http://schemas.microsoft.com/office/powerpoint/2010/main" val="8441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4F67B71-91F2-4AC7-A7B8-45107FC2D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C7ADBB-A3C6-4BF3-BA02-5AD4F7C4E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have a post-graduate neurology training program (e.g. specialist training, neurology residency) in your country?</a:t>
            </a:r>
          </a:p>
          <a:p>
            <a:pPr lvl="1"/>
            <a:r>
              <a:rPr lang="en-US" dirty="0"/>
              <a:t>Yes</a:t>
            </a:r>
          </a:p>
          <a:p>
            <a:pPr lvl="1"/>
            <a:r>
              <a:rPr lang="en-US" dirty="0"/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34392069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5039</TotalTime>
  <Words>360</Words>
  <Application>Microsoft Office PowerPoint</Application>
  <PresentationFormat>Widescreen</PresentationFormat>
  <Paragraphs>67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Calibri Light</vt:lpstr>
      <vt:lpstr>Wingdings</vt:lpstr>
      <vt:lpstr>Retrospect</vt:lpstr>
      <vt:lpstr>Case Study: Developing Neurology Training in Zambia</vt:lpstr>
      <vt:lpstr>Poll 1</vt:lpstr>
      <vt:lpstr>Zambia</vt:lpstr>
      <vt:lpstr>University Teaching Hospital, Zambia</vt:lpstr>
      <vt:lpstr>University Teaching Hospital, Zambia</vt:lpstr>
      <vt:lpstr>PowerPoint Presentation</vt:lpstr>
      <vt:lpstr>As a result, some days you just feel like you don’t have the right tools for the situation…</vt:lpstr>
      <vt:lpstr>But we persist!</vt:lpstr>
      <vt:lpstr>Poll 2</vt:lpstr>
      <vt:lpstr>Neurology Training Program</vt:lpstr>
      <vt:lpstr>1st Day of Neurology Training</vt:lpstr>
      <vt:lpstr>End of 1st Year Celebration</vt:lpstr>
      <vt:lpstr>1st Graduation</vt:lpstr>
      <vt:lpstr>The Future &amp; Sustainability</vt:lpstr>
      <vt:lpstr>Questions?</vt:lpstr>
    </vt:vector>
  </TitlesOfParts>
  <Company>Johns Hopkins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Neurology: Developing Neurological Care &amp; Training in Zambia</dc:title>
  <dc:creator>Deanna Saylor</dc:creator>
  <cp:lastModifiedBy>Adam Dale</cp:lastModifiedBy>
  <cp:revision>140</cp:revision>
  <dcterms:created xsi:type="dcterms:W3CDTF">2019-02-06T10:54:30Z</dcterms:created>
  <dcterms:modified xsi:type="dcterms:W3CDTF">2024-01-25T14:58:57Z</dcterms:modified>
</cp:coreProperties>
</file>