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256" r:id="rId5"/>
    <p:sldId id="257" r:id="rId6"/>
    <p:sldId id="283" r:id="rId7"/>
    <p:sldId id="278" r:id="rId8"/>
    <p:sldId id="280" r:id="rId9"/>
    <p:sldId id="282" r:id="rId10"/>
    <p:sldId id="279" r:id="rId11"/>
    <p:sldId id="281" r:id="rId12"/>
    <p:sldId id="286" r:id="rId13"/>
    <p:sldId id="285" r:id="rId14"/>
    <p:sldId id="287" r:id="rId15"/>
    <p:sldId id="284" r:id="rId16"/>
    <p:sldId id="288" r:id="rId17"/>
    <p:sldId id="289" r:id="rId18"/>
    <p:sldId id="290" r:id="rId19"/>
    <p:sldId id="258" r:id="rId20"/>
    <p:sldId id="272" r:id="rId21"/>
    <p:sldId id="259" r:id="rId22"/>
    <p:sldId id="260" r:id="rId23"/>
    <p:sldId id="264" r:id="rId24"/>
    <p:sldId id="262" r:id="rId25"/>
    <p:sldId id="263" r:id="rId26"/>
    <p:sldId id="268" r:id="rId27"/>
    <p:sldId id="277" r:id="rId28"/>
    <p:sldId id="269" r:id="rId29"/>
    <p:sldId id="270" r:id="rId30"/>
    <p:sldId id="271" r:id="rId31"/>
    <p:sldId id="265" r:id="rId32"/>
    <p:sldId id="266" r:id="rId33"/>
    <p:sldId id="267" r:id="rId34"/>
    <p:sldId id="274" r:id="rId35"/>
    <p:sldId id="291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5127"/>
    <a:srgbClr val="00A1CC"/>
    <a:srgbClr val="987A72"/>
    <a:srgbClr val="DA4538"/>
    <a:srgbClr val="E72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597B9-2D90-5C45-B44F-1A1A99D6402E}" v="52" dt="2023-11-21T11:56:32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4"/>
    <p:restoredTop sz="72137" autoAdjust="0"/>
  </p:normalViewPr>
  <p:slideViewPr>
    <p:cSldViewPr>
      <p:cViewPr varScale="1">
        <p:scale>
          <a:sx n="75" d="100"/>
          <a:sy n="75" d="100"/>
        </p:scale>
        <p:origin x="11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g Nguyen Quoc (PE)" userId="9f88f7b8-7b3d-40a3-bcf4-9bac75770efd" providerId="ADAL" clId="{ADA597B9-2D90-5C45-B44F-1A1A99D6402E}"/>
    <pc:docChg chg="undo custSel addSld delSld modSld sldOrd">
      <pc:chgData name="Giang Nguyen Quoc (PE)" userId="9f88f7b8-7b3d-40a3-bcf4-9bac75770efd" providerId="ADAL" clId="{ADA597B9-2D90-5C45-B44F-1A1A99D6402E}" dt="2023-11-21T11:57:09.390" v="3169" actId="20577"/>
      <pc:docMkLst>
        <pc:docMk/>
      </pc:docMkLst>
      <pc:sldChg chg="addSp delSp modSp mod">
        <pc:chgData name="Giang Nguyen Quoc (PE)" userId="9f88f7b8-7b3d-40a3-bcf4-9bac75770efd" providerId="ADAL" clId="{ADA597B9-2D90-5C45-B44F-1A1A99D6402E}" dt="2023-11-21T00:24:33.597" v="1772" actId="1076"/>
        <pc:sldMkLst>
          <pc:docMk/>
          <pc:sldMk cId="2533527308" sldId="256"/>
        </pc:sldMkLst>
        <pc:spChg chg="mod">
          <ac:chgData name="Giang Nguyen Quoc (PE)" userId="9f88f7b8-7b3d-40a3-bcf4-9bac75770efd" providerId="ADAL" clId="{ADA597B9-2D90-5C45-B44F-1A1A99D6402E}" dt="2023-11-21T00:24:33.597" v="1772" actId="1076"/>
          <ac:spMkLst>
            <pc:docMk/>
            <pc:sldMk cId="2533527308" sldId="256"/>
            <ac:spMk id="8" creationId="{00000000-0000-0000-0000-000000000000}"/>
          </ac:spMkLst>
        </pc:spChg>
        <pc:spChg chg="mod">
          <ac:chgData name="Giang Nguyen Quoc (PE)" userId="9f88f7b8-7b3d-40a3-bcf4-9bac75770efd" providerId="ADAL" clId="{ADA597B9-2D90-5C45-B44F-1A1A99D6402E}" dt="2023-11-21T00:24:31.702" v="1771" actId="1076"/>
          <ac:spMkLst>
            <pc:docMk/>
            <pc:sldMk cId="2533527308" sldId="256"/>
            <ac:spMk id="9" creationId="{00000000-0000-0000-0000-000000000000}"/>
          </ac:spMkLst>
        </pc:spChg>
        <pc:picChg chg="add del mod">
          <ac:chgData name="Giang Nguyen Quoc (PE)" userId="9f88f7b8-7b3d-40a3-bcf4-9bac75770efd" providerId="ADAL" clId="{ADA597B9-2D90-5C45-B44F-1A1A99D6402E}" dt="2023-11-21T00:24:27.670" v="1769"/>
          <ac:picMkLst>
            <pc:docMk/>
            <pc:sldMk cId="2533527308" sldId="256"/>
            <ac:picMk id="2" creationId="{3E3B89BF-6DAE-46FE-3F4D-4F6D24673E52}"/>
          </ac:picMkLst>
        </pc:picChg>
        <pc:picChg chg="add del">
          <ac:chgData name="Giang Nguyen Quoc (PE)" userId="9f88f7b8-7b3d-40a3-bcf4-9bac75770efd" providerId="ADAL" clId="{ADA597B9-2D90-5C45-B44F-1A1A99D6402E}" dt="2023-11-21T00:24:28.606" v="1770" actId="478"/>
          <ac:picMkLst>
            <pc:docMk/>
            <pc:sldMk cId="2533527308" sldId="256"/>
            <ac:picMk id="4" creationId="{00000000-0000-0000-0000-000000000000}"/>
          </ac:picMkLst>
        </pc:picChg>
      </pc:sldChg>
      <pc:sldChg chg="modSp mod modNotesTx">
        <pc:chgData name="Giang Nguyen Quoc (PE)" userId="9f88f7b8-7b3d-40a3-bcf4-9bac75770efd" providerId="ADAL" clId="{ADA597B9-2D90-5C45-B44F-1A1A99D6402E}" dt="2023-11-21T01:32:58.716" v="2103" actId="20577"/>
        <pc:sldMkLst>
          <pc:docMk/>
          <pc:sldMk cId="283782299" sldId="257"/>
        </pc:sldMkLst>
        <pc:spChg chg="mod">
          <ac:chgData name="Giang Nguyen Quoc (PE)" userId="9f88f7b8-7b3d-40a3-bcf4-9bac75770efd" providerId="ADAL" clId="{ADA597B9-2D90-5C45-B44F-1A1A99D6402E}" dt="2023-11-20T23:48:16.169" v="834" actId="20577"/>
          <ac:spMkLst>
            <pc:docMk/>
            <pc:sldMk cId="283782299" sldId="257"/>
            <ac:spMk id="2" creationId="{00000000-0000-0000-0000-000000000000}"/>
          </ac:spMkLst>
        </pc:spChg>
      </pc:sldChg>
      <pc:sldChg chg="modNotesTx">
        <pc:chgData name="Giang Nguyen Quoc (PE)" userId="9f88f7b8-7b3d-40a3-bcf4-9bac75770efd" providerId="ADAL" clId="{ADA597B9-2D90-5C45-B44F-1A1A99D6402E}" dt="2023-11-21T11:32:35.720" v="2805"/>
        <pc:sldMkLst>
          <pc:docMk/>
          <pc:sldMk cId="3651290198" sldId="258"/>
        </pc:sldMkLst>
      </pc:sldChg>
      <pc:sldChg chg="modAnim">
        <pc:chgData name="Giang Nguyen Quoc (PE)" userId="9f88f7b8-7b3d-40a3-bcf4-9bac75770efd" providerId="ADAL" clId="{ADA597B9-2D90-5C45-B44F-1A1A99D6402E}" dt="2023-11-21T11:33:18.728" v="2806"/>
        <pc:sldMkLst>
          <pc:docMk/>
          <pc:sldMk cId="2440077195" sldId="272"/>
        </pc:sldMkLst>
      </pc:sldChg>
      <pc:sldChg chg="modNotesTx">
        <pc:chgData name="Giang Nguyen Quoc (PE)" userId="9f88f7b8-7b3d-40a3-bcf4-9bac75770efd" providerId="ADAL" clId="{ADA597B9-2D90-5C45-B44F-1A1A99D6402E}" dt="2023-11-21T11:42:34.379" v="2857" actId="20577"/>
        <pc:sldMkLst>
          <pc:docMk/>
          <pc:sldMk cId="1006308128" sldId="274"/>
        </pc:sldMkLst>
      </pc:sldChg>
      <pc:sldChg chg="modSp mod">
        <pc:chgData name="Giang Nguyen Quoc (PE)" userId="9f88f7b8-7b3d-40a3-bcf4-9bac75770efd" providerId="ADAL" clId="{ADA597B9-2D90-5C45-B44F-1A1A99D6402E}" dt="2023-11-21T11:36:49.377" v="2855" actId="20577"/>
        <pc:sldMkLst>
          <pc:docMk/>
          <pc:sldMk cId="727667081" sldId="275"/>
        </pc:sldMkLst>
        <pc:spChg chg="mod">
          <ac:chgData name="Giang Nguyen Quoc (PE)" userId="9f88f7b8-7b3d-40a3-bcf4-9bac75770efd" providerId="ADAL" clId="{ADA597B9-2D90-5C45-B44F-1A1A99D6402E}" dt="2023-11-21T11:36:49.377" v="2855" actId="20577"/>
          <ac:spMkLst>
            <pc:docMk/>
            <pc:sldMk cId="727667081" sldId="275"/>
            <ac:spMk id="2" creationId="{00000000-0000-0000-0000-000000000000}"/>
          </ac:spMkLst>
        </pc:spChg>
      </pc:sldChg>
      <pc:sldChg chg="addSp delSp modSp new mod modNotesTx">
        <pc:chgData name="Giang Nguyen Quoc (PE)" userId="9f88f7b8-7b3d-40a3-bcf4-9bac75770efd" providerId="ADAL" clId="{ADA597B9-2D90-5C45-B44F-1A1A99D6402E}" dt="2023-11-21T00:08:21.140" v="1686" actId="20577"/>
        <pc:sldMkLst>
          <pc:docMk/>
          <pc:sldMk cId="3280067765" sldId="278"/>
        </pc:sldMkLst>
        <pc:spChg chg="mod">
          <ac:chgData name="Giang Nguyen Quoc (PE)" userId="9f88f7b8-7b3d-40a3-bcf4-9bac75770efd" providerId="ADAL" clId="{ADA597B9-2D90-5C45-B44F-1A1A99D6402E}" dt="2023-11-20T23:53:17.483" v="976" actId="1076"/>
          <ac:spMkLst>
            <pc:docMk/>
            <pc:sldMk cId="3280067765" sldId="278"/>
            <ac:spMk id="2" creationId="{F8901CCC-C533-E127-762B-0D3E70888843}"/>
          </ac:spMkLst>
        </pc:spChg>
        <pc:spChg chg="mod">
          <ac:chgData name="Giang Nguyen Quoc (PE)" userId="9f88f7b8-7b3d-40a3-bcf4-9bac75770efd" providerId="ADAL" clId="{ADA597B9-2D90-5C45-B44F-1A1A99D6402E}" dt="2023-11-20T23:53:04.594" v="971" actId="207"/>
          <ac:spMkLst>
            <pc:docMk/>
            <pc:sldMk cId="3280067765" sldId="278"/>
            <ac:spMk id="3" creationId="{B48847C2-8CA8-9C1A-9F8A-3273758B7532}"/>
          </ac:spMkLst>
        </pc:spChg>
        <pc:spChg chg="add mod">
          <ac:chgData name="Giang Nguyen Quoc (PE)" userId="9f88f7b8-7b3d-40a3-bcf4-9bac75770efd" providerId="ADAL" clId="{ADA597B9-2D90-5C45-B44F-1A1A99D6402E}" dt="2023-11-21T00:08:21.140" v="1686" actId="20577"/>
          <ac:spMkLst>
            <pc:docMk/>
            <pc:sldMk cId="3280067765" sldId="278"/>
            <ac:spMk id="7" creationId="{D46420E8-011D-9136-2931-09730DE2F072}"/>
          </ac:spMkLst>
        </pc:spChg>
        <pc:picChg chg="add del mod">
          <ac:chgData name="Giang Nguyen Quoc (PE)" userId="9f88f7b8-7b3d-40a3-bcf4-9bac75770efd" providerId="ADAL" clId="{ADA597B9-2D90-5C45-B44F-1A1A99D6402E}" dt="2023-11-20T23:53:08.661" v="972" actId="478"/>
          <ac:picMkLst>
            <pc:docMk/>
            <pc:sldMk cId="3280067765" sldId="278"/>
            <ac:picMk id="5" creationId="{19FDCF39-0325-9EDC-3577-6A415DA52D1E}"/>
          </ac:picMkLst>
        </pc:picChg>
        <pc:picChg chg="add mod">
          <ac:chgData name="Giang Nguyen Quoc (PE)" userId="9f88f7b8-7b3d-40a3-bcf4-9bac75770efd" providerId="ADAL" clId="{ADA597B9-2D90-5C45-B44F-1A1A99D6402E}" dt="2023-11-20T23:54:52.982" v="1014" actId="1076"/>
          <ac:picMkLst>
            <pc:docMk/>
            <pc:sldMk cId="3280067765" sldId="278"/>
            <ac:picMk id="9" creationId="{947E51DE-15A8-3BF6-8662-6653744C5A12}"/>
          </ac:picMkLst>
        </pc:picChg>
      </pc:sldChg>
      <pc:sldChg chg="addSp delSp modSp new mod modNotesTx">
        <pc:chgData name="Giang Nguyen Quoc (PE)" userId="9f88f7b8-7b3d-40a3-bcf4-9bac75770efd" providerId="ADAL" clId="{ADA597B9-2D90-5C45-B44F-1A1A99D6402E}" dt="2023-11-21T11:11:49.036" v="2438" actId="21"/>
        <pc:sldMkLst>
          <pc:docMk/>
          <pc:sldMk cId="2625438832" sldId="279"/>
        </pc:sldMkLst>
        <pc:spChg chg="del mod">
          <ac:chgData name="Giang Nguyen Quoc (PE)" userId="9f88f7b8-7b3d-40a3-bcf4-9bac75770efd" providerId="ADAL" clId="{ADA597B9-2D90-5C45-B44F-1A1A99D6402E}" dt="2023-11-21T00:08:08.361" v="1682"/>
          <ac:spMkLst>
            <pc:docMk/>
            <pc:sldMk cId="2625438832" sldId="279"/>
            <ac:spMk id="2" creationId="{397060AD-671A-D6F6-C8BD-8C9C8721C919}"/>
          </ac:spMkLst>
        </pc:spChg>
        <pc:spChg chg="mod">
          <ac:chgData name="Giang Nguyen Quoc (PE)" userId="9f88f7b8-7b3d-40a3-bcf4-9bac75770efd" providerId="ADAL" clId="{ADA597B9-2D90-5C45-B44F-1A1A99D6402E}" dt="2023-11-20T23:46:47.406" v="613" actId="27636"/>
          <ac:spMkLst>
            <pc:docMk/>
            <pc:sldMk cId="2625438832" sldId="279"/>
            <ac:spMk id="3" creationId="{A50C72D1-B3FD-C8F7-877B-3FE132357743}"/>
          </ac:spMkLst>
        </pc:spChg>
        <pc:picChg chg="add mod">
          <ac:chgData name="Giang Nguyen Quoc (PE)" userId="9f88f7b8-7b3d-40a3-bcf4-9bac75770efd" providerId="ADAL" clId="{ADA597B9-2D90-5C45-B44F-1A1A99D6402E}" dt="2023-11-21T11:11:48.227" v="2437" actId="1076"/>
          <ac:picMkLst>
            <pc:docMk/>
            <pc:sldMk cId="2625438832" sldId="279"/>
            <ac:picMk id="5" creationId="{53C06AE8-4265-4909-DB73-1D1EC6E49320}"/>
          </ac:picMkLst>
        </pc:picChg>
        <pc:picChg chg="add del mod">
          <ac:chgData name="Giang Nguyen Quoc (PE)" userId="9f88f7b8-7b3d-40a3-bcf4-9bac75770efd" providerId="ADAL" clId="{ADA597B9-2D90-5C45-B44F-1A1A99D6402E}" dt="2023-11-21T11:11:49.036" v="2438" actId="21"/>
          <ac:picMkLst>
            <pc:docMk/>
            <pc:sldMk cId="2625438832" sldId="279"/>
            <ac:picMk id="7" creationId="{395EFDF4-854A-5E2A-FC85-016BC530ED67}"/>
          </ac:picMkLst>
        </pc:picChg>
      </pc:sldChg>
      <pc:sldChg chg="addSp delSp modSp new del mod">
        <pc:chgData name="Giang Nguyen Quoc (PE)" userId="9f88f7b8-7b3d-40a3-bcf4-9bac75770efd" providerId="ADAL" clId="{ADA597B9-2D90-5C45-B44F-1A1A99D6402E}" dt="2023-11-20T23:52:58.221" v="970" actId="2696"/>
        <pc:sldMkLst>
          <pc:docMk/>
          <pc:sldMk cId="2604463769" sldId="280"/>
        </pc:sldMkLst>
        <pc:spChg chg="mod">
          <ac:chgData name="Giang Nguyen Quoc (PE)" userId="9f88f7b8-7b3d-40a3-bcf4-9bac75770efd" providerId="ADAL" clId="{ADA597B9-2D90-5C45-B44F-1A1A99D6402E}" dt="2023-11-20T23:52:49.097" v="969" actId="20577"/>
          <ac:spMkLst>
            <pc:docMk/>
            <pc:sldMk cId="2604463769" sldId="280"/>
            <ac:spMk id="2" creationId="{AEAF1266-79E9-61AC-CA17-DBDA2EB55990}"/>
          </ac:spMkLst>
        </pc:spChg>
        <pc:spChg chg="add del mod">
          <ac:chgData name="Giang Nguyen Quoc (PE)" userId="9f88f7b8-7b3d-40a3-bcf4-9bac75770efd" providerId="ADAL" clId="{ADA597B9-2D90-5C45-B44F-1A1A99D6402E}" dt="2023-11-20T23:52:12.820" v="846" actId="20577"/>
          <ac:spMkLst>
            <pc:docMk/>
            <pc:sldMk cId="2604463769" sldId="280"/>
            <ac:spMk id="3" creationId="{51720F99-98E4-CE2D-ED80-7430945C706B}"/>
          </ac:spMkLst>
        </pc:spChg>
      </pc:sldChg>
      <pc:sldChg chg="addSp delSp modSp new mod modNotesTx">
        <pc:chgData name="Giang Nguyen Quoc (PE)" userId="9f88f7b8-7b3d-40a3-bcf4-9bac75770efd" providerId="ADAL" clId="{ADA597B9-2D90-5C45-B44F-1A1A99D6402E}" dt="2023-11-21T01:48:05.196" v="2133" actId="207"/>
        <pc:sldMkLst>
          <pc:docMk/>
          <pc:sldMk cId="4044787746" sldId="280"/>
        </pc:sldMkLst>
        <pc:spChg chg="del">
          <ac:chgData name="Giang Nguyen Quoc (PE)" userId="9f88f7b8-7b3d-40a3-bcf4-9bac75770efd" providerId="ADAL" clId="{ADA597B9-2D90-5C45-B44F-1A1A99D6402E}" dt="2023-11-20T23:55:41.386" v="1052"/>
          <ac:spMkLst>
            <pc:docMk/>
            <pc:sldMk cId="4044787746" sldId="280"/>
            <ac:spMk id="2" creationId="{E2F3CB05-79CD-6526-101A-347CCECC7A20}"/>
          </ac:spMkLst>
        </pc:spChg>
        <pc:spChg chg="mod">
          <ac:chgData name="Giang Nguyen Quoc (PE)" userId="9f88f7b8-7b3d-40a3-bcf4-9bac75770efd" providerId="ADAL" clId="{ADA597B9-2D90-5C45-B44F-1A1A99D6402E}" dt="2023-11-21T01:48:05.196" v="2133" actId="207"/>
          <ac:spMkLst>
            <pc:docMk/>
            <pc:sldMk cId="4044787746" sldId="280"/>
            <ac:spMk id="3" creationId="{04068588-C0CA-BE3C-EA69-2A2250FA8D0B}"/>
          </ac:spMkLst>
        </pc:spChg>
        <pc:spChg chg="add mod">
          <ac:chgData name="Giang Nguyen Quoc (PE)" userId="9f88f7b8-7b3d-40a3-bcf4-9bac75770efd" providerId="ADAL" clId="{ADA597B9-2D90-5C45-B44F-1A1A99D6402E}" dt="2023-11-21T01:35:04.051" v="2116" actId="207"/>
          <ac:spMkLst>
            <pc:docMk/>
            <pc:sldMk cId="4044787746" sldId="280"/>
            <ac:spMk id="6" creationId="{12D60102-97C9-4C1A-E267-82142D38A8B9}"/>
          </ac:spMkLst>
        </pc:spChg>
        <pc:picChg chg="add mod">
          <ac:chgData name="Giang Nguyen Quoc (PE)" userId="9f88f7b8-7b3d-40a3-bcf4-9bac75770efd" providerId="ADAL" clId="{ADA597B9-2D90-5C45-B44F-1A1A99D6402E}" dt="2023-11-21T00:00:37.802" v="1424" actId="1076"/>
          <ac:picMkLst>
            <pc:docMk/>
            <pc:sldMk cId="4044787746" sldId="280"/>
            <ac:picMk id="5" creationId="{2CD4A9B1-CB33-93B2-AADA-F4274536C986}"/>
          </ac:picMkLst>
        </pc:picChg>
      </pc:sldChg>
      <pc:sldChg chg="addSp delSp modSp new mod">
        <pc:chgData name="Giang Nguyen Quoc (PE)" userId="9f88f7b8-7b3d-40a3-bcf4-9bac75770efd" providerId="ADAL" clId="{ADA597B9-2D90-5C45-B44F-1A1A99D6402E}" dt="2023-11-21T03:43:29.547" v="2368" actId="1076"/>
        <pc:sldMkLst>
          <pc:docMk/>
          <pc:sldMk cId="3027980080" sldId="281"/>
        </pc:sldMkLst>
        <pc:spChg chg="del mod">
          <ac:chgData name="Giang Nguyen Quoc (PE)" userId="9f88f7b8-7b3d-40a3-bcf4-9bac75770efd" providerId="ADAL" clId="{ADA597B9-2D90-5C45-B44F-1A1A99D6402E}" dt="2023-11-21T03:26:40.402" v="2332" actId="478"/>
          <ac:spMkLst>
            <pc:docMk/>
            <pc:sldMk cId="3027980080" sldId="281"/>
            <ac:spMk id="2" creationId="{4C3E64DF-4229-8BBC-5D8F-FBE7343103D3}"/>
          </ac:spMkLst>
        </pc:spChg>
        <pc:spChg chg="mod">
          <ac:chgData name="Giang Nguyen Quoc (PE)" userId="9f88f7b8-7b3d-40a3-bcf4-9bac75770efd" providerId="ADAL" clId="{ADA597B9-2D90-5C45-B44F-1A1A99D6402E}" dt="2023-11-21T03:43:29.547" v="2368" actId="1076"/>
          <ac:spMkLst>
            <pc:docMk/>
            <pc:sldMk cId="3027980080" sldId="281"/>
            <ac:spMk id="3" creationId="{40D6A996-D37D-133C-EA6E-115B0C509B65}"/>
          </ac:spMkLst>
        </pc:spChg>
        <pc:picChg chg="add mod modCrop">
          <ac:chgData name="Giang Nguyen Quoc (PE)" userId="9f88f7b8-7b3d-40a3-bcf4-9bac75770efd" providerId="ADAL" clId="{ADA597B9-2D90-5C45-B44F-1A1A99D6402E}" dt="2023-11-21T03:43:27.194" v="2367" actId="1076"/>
          <ac:picMkLst>
            <pc:docMk/>
            <pc:sldMk cId="3027980080" sldId="281"/>
            <ac:picMk id="5" creationId="{EF9D6C16-7876-E048-643A-6CFF24D04810}"/>
          </ac:picMkLst>
        </pc:picChg>
        <pc:picChg chg="add del mod">
          <ac:chgData name="Giang Nguyen Quoc (PE)" userId="9f88f7b8-7b3d-40a3-bcf4-9bac75770efd" providerId="ADAL" clId="{ADA597B9-2D90-5C45-B44F-1A1A99D6402E}" dt="2023-11-21T03:28:35.235" v="2350" actId="478"/>
          <ac:picMkLst>
            <pc:docMk/>
            <pc:sldMk cId="3027980080" sldId="281"/>
            <ac:picMk id="7" creationId="{34D1C5AD-BBE0-5D9B-C4FC-44DD12C57147}"/>
          </ac:picMkLst>
        </pc:picChg>
      </pc:sldChg>
      <pc:sldChg chg="addSp delSp modSp new mod modAnim">
        <pc:chgData name="Giang Nguyen Quoc (PE)" userId="9f88f7b8-7b3d-40a3-bcf4-9bac75770efd" providerId="ADAL" clId="{ADA597B9-2D90-5C45-B44F-1A1A99D6402E}" dt="2023-11-21T01:35:34.448" v="2123"/>
        <pc:sldMkLst>
          <pc:docMk/>
          <pc:sldMk cId="1426129141" sldId="282"/>
        </pc:sldMkLst>
        <pc:spChg chg="del">
          <ac:chgData name="Giang Nguyen Quoc (PE)" userId="9f88f7b8-7b3d-40a3-bcf4-9bac75770efd" providerId="ADAL" clId="{ADA597B9-2D90-5C45-B44F-1A1A99D6402E}" dt="2023-11-21T00:01:19.278" v="1464" actId="478"/>
          <ac:spMkLst>
            <pc:docMk/>
            <pc:sldMk cId="1426129141" sldId="282"/>
            <ac:spMk id="2" creationId="{D15EFD01-FFF0-1970-A5E4-30779AFA6F0B}"/>
          </ac:spMkLst>
        </pc:spChg>
        <pc:spChg chg="del">
          <ac:chgData name="Giang Nguyen Quoc (PE)" userId="9f88f7b8-7b3d-40a3-bcf4-9bac75770efd" providerId="ADAL" clId="{ADA597B9-2D90-5C45-B44F-1A1A99D6402E}" dt="2023-11-21T00:01:17.964" v="1463" actId="478"/>
          <ac:spMkLst>
            <pc:docMk/>
            <pc:sldMk cId="1426129141" sldId="282"/>
            <ac:spMk id="3" creationId="{1F887CD6-AC48-47BD-0E43-F996827F6C84}"/>
          </ac:spMkLst>
        </pc:spChg>
        <pc:spChg chg="add mod">
          <ac:chgData name="Giang Nguyen Quoc (PE)" userId="9f88f7b8-7b3d-40a3-bcf4-9bac75770efd" providerId="ADAL" clId="{ADA597B9-2D90-5C45-B44F-1A1A99D6402E}" dt="2023-11-21T00:03:07.448" v="1578" actId="1076"/>
          <ac:spMkLst>
            <pc:docMk/>
            <pc:sldMk cId="1426129141" sldId="282"/>
            <ac:spMk id="4" creationId="{4BB2E11F-72A9-4654-583F-4E619060E5EB}"/>
          </ac:spMkLst>
        </pc:spChg>
        <pc:spChg chg="add mod">
          <ac:chgData name="Giang Nguyen Quoc (PE)" userId="9f88f7b8-7b3d-40a3-bcf4-9bac75770efd" providerId="ADAL" clId="{ADA597B9-2D90-5C45-B44F-1A1A99D6402E}" dt="2023-11-21T00:05:11.575" v="1668" actId="1038"/>
          <ac:spMkLst>
            <pc:docMk/>
            <pc:sldMk cId="1426129141" sldId="282"/>
            <ac:spMk id="5" creationId="{B45A4D23-7D69-0B38-456C-3B63A574C2D8}"/>
          </ac:spMkLst>
        </pc:spChg>
        <pc:spChg chg="add mod">
          <ac:chgData name="Giang Nguyen Quoc (PE)" userId="9f88f7b8-7b3d-40a3-bcf4-9bac75770efd" providerId="ADAL" clId="{ADA597B9-2D90-5C45-B44F-1A1A99D6402E}" dt="2023-11-21T00:05:00.086" v="1660" actId="1076"/>
          <ac:spMkLst>
            <pc:docMk/>
            <pc:sldMk cId="1426129141" sldId="282"/>
            <ac:spMk id="6" creationId="{2C954B44-0AC3-DFD3-7FEB-D69421F4E8C6}"/>
          </ac:spMkLst>
        </pc:spChg>
        <pc:spChg chg="add mod">
          <ac:chgData name="Giang Nguyen Quoc (PE)" userId="9f88f7b8-7b3d-40a3-bcf4-9bac75770efd" providerId="ADAL" clId="{ADA597B9-2D90-5C45-B44F-1A1A99D6402E}" dt="2023-11-21T00:05:18.488" v="1671" actId="1035"/>
          <ac:spMkLst>
            <pc:docMk/>
            <pc:sldMk cId="1426129141" sldId="282"/>
            <ac:spMk id="7" creationId="{24489E96-C126-EFBE-5B61-26D117652A56}"/>
          </ac:spMkLst>
        </pc:spChg>
        <pc:spChg chg="add mod">
          <ac:chgData name="Giang Nguyen Quoc (PE)" userId="9f88f7b8-7b3d-40a3-bcf4-9bac75770efd" providerId="ADAL" clId="{ADA597B9-2D90-5C45-B44F-1A1A99D6402E}" dt="2023-11-21T00:05:08.881" v="1667" actId="1036"/>
          <ac:spMkLst>
            <pc:docMk/>
            <pc:sldMk cId="1426129141" sldId="282"/>
            <ac:spMk id="8" creationId="{423779CF-98EB-B588-8A78-F39252CD6D20}"/>
          </ac:spMkLst>
        </pc:spChg>
        <pc:spChg chg="add mod">
          <ac:chgData name="Giang Nguyen Quoc (PE)" userId="9f88f7b8-7b3d-40a3-bcf4-9bac75770efd" providerId="ADAL" clId="{ADA597B9-2D90-5C45-B44F-1A1A99D6402E}" dt="2023-11-21T00:04:16.281" v="1598" actId="207"/>
          <ac:spMkLst>
            <pc:docMk/>
            <pc:sldMk cId="1426129141" sldId="282"/>
            <ac:spMk id="9" creationId="{556C3450-104E-34FA-3718-12447BF888BC}"/>
          </ac:spMkLst>
        </pc:spChg>
        <pc:spChg chg="add mod">
          <ac:chgData name="Giang Nguyen Quoc (PE)" userId="9f88f7b8-7b3d-40a3-bcf4-9bac75770efd" providerId="ADAL" clId="{ADA597B9-2D90-5C45-B44F-1A1A99D6402E}" dt="2023-11-21T00:04:44.431" v="1657" actId="403"/>
          <ac:spMkLst>
            <pc:docMk/>
            <pc:sldMk cId="1426129141" sldId="282"/>
            <ac:spMk id="10" creationId="{5489EEC9-9F98-A8D9-4A6E-E4E6EF4F61BB}"/>
          </ac:spMkLst>
        </pc:spChg>
      </pc:sldChg>
      <pc:sldChg chg="addSp delSp modSp new mod modNotesTx">
        <pc:chgData name="Giang Nguyen Quoc (PE)" userId="9f88f7b8-7b3d-40a3-bcf4-9bac75770efd" providerId="ADAL" clId="{ADA597B9-2D90-5C45-B44F-1A1A99D6402E}" dt="2023-11-21T01:32:08.123" v="1838" actId="20577"/>
        <pc:sldMkLst>
          <pc:docMk/>
          <pc:sldMk cId="3400526657" sldId="283"/>
        </pc:sldMkLst>
        <pc:spChg chg="del">
          <ac:chgData name="Giang Nguyen Quoc (PE)" userId="9f88f7b8-7b3d-40a3-bcf4-9bac75770efd" providerId="ADAL" clId="{ADA597B9-2D90-5C45-B44F-1A1A99D6402E}" dt="2023-11-21T00:17:04.802" v="1694"/>
          <ac:spMkLst>
            <pc:docMk/>
            <pc:sldMk cId="3400526657" sldId="283"/>
            <ac:spMk id="2" creationId="{E6A88D55-8AF6-F12E-1673-312FB1ACC636}"/>
          </ac:spMkLst>
        </pc:spChg>
        <pc:spChg chg="mod">
          <ac:chgData name="Giang Nguyen Quoc (PE)" userId="9f88f7b8-7b3d-40a3-bcf4-9bac75770efd" providerId="ADAL" clId="{ADA597B9-2D90-5C45-B44F-1A1A99D6402E}" dt="2023-11-21T00:17:25.107" v="1750" actId="20577"/>
          <ac:spMkLst>
            <pc:docMk/>
            <pc:sldMk cId="3400526657" sldId="283"/>
            <ac:spMk id="3" creationId="{B85B4904-694E-B100-E744-D48458CB6504}"/>
          </ac:spMkLst>
        </pc:spChg>
        <pc:spChg chg="add del mod">
          <ac:chgData name="Giang Nguyen Quoc (PE)" userId="9f88f7b8-7b3d-40a3-bcf4-9bac75770efd" providerId="ADAL" clId="{ADA597B9-2D90-5C45-B44F-1A1A99D6402E}" dt="2023-11-21T00:22:36.799" v="1759"/>
          <ac:spMkLst>
            <pc:docMk/>
            <pc:sldMk cId="3400526657" sldId="283"/>
            <ac:spMk id="8" creationId="{5AFB83B9-C64D-6BD8-2387-22E3FA167ADC}"/>
          </ac:spMkLst>
        </pc:spChg>
        <pc:picChg chg="add del mod">
          <ac:chgData name="Giang Nguyen Quoc (PE)" userId="9f88f7b8-7b3d-40a3-bcf4-9bac75770efd" providerId="ADAL" clId="{ADA597B9-2D90-5C45-B44F-1A1A99D6402E}" dt="2023-11-21T00:22:34.252" v="1758" actId="478"/>
          <ac:picMkLst>
            <pc:docMk/>
            <pc:sldMk cId="3400526657" sldId="283"/>
            <ac:picMk id="5" creationId="{2AC49708-738D-9109-87F5-0BACDD5E8194}"/>
          </ac:picMkLst>
        </pc:picChg>
        <pc:picChg chg="add mod">
          <ac:chgData name="Giang Nguyen Quoc (PE)" userId="9f88f7b8-7b3d-40a3-bcf4-9bac75770efd" providerId="ADAL" clId="{ADA597B9-2D90-5C45-B44F-1A1A99D6402E}" dt="2023-11-21T01:31:57.552" v="1820" actId="14100"/>
          <ac:picMkLst>
            <pc:docMk/>
            <pc:sldMk cId="3400526657" sldId="283"/>
            <ac:picMk id="6" creationId="{72345ABC-9885-9F7D-1541-6B60A9392DD9}"/>
          </ac:picMkLst>
        </pc:picChg>
        <pc:picChg chg="add mod">
          <ac:chgData name="Giang Nguyen Quoc (PE)" userId="9f88f7b8-7b3d-40a3-bcf4-9bac75770efd" providerId="ADAL" clId="{ADA597B9-2D90-5C45-B44F-1A1A99D6402E}" dt="2023-11-21T01:32:02.915" v="1822" actId="14100"/>
          <ac:picMkLst>
            <pc:docMk/>
            <pc:sldMk cId="3400526657" sldId="283"/>
            <ac:picMk id="10" creationId="{9D7ECC13-950B-5B7D-F884-39F9B90F8CDC}"/>
          </ac:picMkLst>
        </pc:picChg>
      </pc:sldChg>
      <pc:sldChg chg="addSp delSp modSp new mod chgLayout modNotesTx">
        <pc:chgData name="Giang Nguyen Quoc (PE)" userId="9f88f7b8-7b3d-40a3-bcf4-9bac75770efd" providerId="ADAL" clId="{ADA597B9-2D90-5C45-B44F-1A1A99D6402E}" dt="2023-11-21T11:17:39.822" v="2646"/>
        <pc:sldMkLst>
          <pc:docMk/>
          <pc:sldMk cId="3572738219" sldId="284"/>
        </pc:sldMkLst>
        <pc:spChg chg="del">
          <ac:chgData name="Giang Nguyen Quoc (PE)" userId="9f88f7b8-7b3d-40a3-bcf4-9bac75770efd" providerId="ADAL" clId="{ADA597B9-2D90-5C45-B44F-1A1A99D6402E}" dt="2023-11-21T07:12:21.790" v="2374" actId="478"/>
          <ac:spMkLst>
            <pc:docMk/>
            <pc:sldMk cId="3572738219" sldId="284"/>
            <ac:spMk id="2" creationId="{8440FB0C-3B22-18B4-C949-B34DD179306C}"/>
          </ac:spMkLst>
        </pc:spChg>
        <pc:spChg chg="mod ord">
          <ac:chgData name="Giang Nguyen Quoc (PE)" userId="9f88f7b8-7b3d-40a3-bcf4-9bac75770efd" providerId="ADAL" clId="{ADA597B9-2D90-5C45-B44F-1A1A99D6402E}" dt="2023-11-21T11:17:19.002" v="2626" actId="20577"/>
          <ac:spMkLst>
            <pc:docMk/>
            <pc:sldMk cId="3572738219" sldId="284"/>
            <ac:spMk id="3" creationId="{5F414375-82E4-A673-673B-EEAA7CD67AB9}"/>
          </ac:spMkLst>
        </pc:spChg>
        <pc:spChg chg="add mod ord">
          <ac:chgData name="Giang Nguyen Quoc (PE)" userId="9f88f7b8-7b3d-40a3-bcf4-9bac75770efd" providerId="ADAL" clId="{ADA597B9-2D90-5C45-B44F-1A1A99D6402E}" dt="2023-11-21T11:16:53.090" v="2614" actId="403"/>
          <ac:spMkLst>
            <pc:docMk/>
            <pc:sldMk cId="3572738219" sldId="284"/>
            <ac:spMk id="5" creationId="{D8AFDB0D-7777-078E-8235-76785A8D413A}"/>
          </ac:spMkLst>
        </pc:spChg>
        <pc:picChg chg="add del mod">
          <ac:chgData name="Giang Nguyen Quoc (PE)" userId="9f88f7b8-7b3d-40a3-bcf4-9bac75770efd" providerId="ADAL" clId="{ADA597B9-2D90-5C45-B44F-1A1A99D6402E}" dt="2023-11-21T07:39:32.831" v="2377" actId="478"/>
          <ac:picMkLst>
            <pc:docMk/>
            <pc:sldMk cId="3572738219" sldId="284"/>
            <ac:picMk id="4" creationId="{AAD04111-1F2E-A693-3A56-B81FF58B1646}"/>
          </ac:picMkLst>
        </pc:picChg>
      </pc:sldChg>
      <pc:sldChg chg="addSp delSp modSp add mod">
        <pc:chgData name="Giang Nguyen Quoc (PE)" userId="9f88f7b8-7b3d-40a3-bcf4-9bac75770efd" providerId="ADAL" clId="{ADA597B9-2D90-5C45-B44F-1A1A99D6402E}" dt="2023-11-21T03:43:43.984" v="2373" actId="207"/>
        <pc:sldMkLst>
          <pc:docMk/>
          <pc:sldMk cId="4134403729" sldId="285"/>
        </pc:sldMkLst>
        <pc:spChg chg="mod">
          <ac:chgData name="Giang Nguyen Quoc (PE)" userId="9f88f7b8-7b3d-40a3-bcf4-9bac75770efd" providerId="ADAL" clId="{ADA597B9-2D90-5C45-B44F-1A1A99D6402E}" dt="2023-11-21T03:43:43.984" v="2373" actId="207"/>
          <ac:spMkLst>
            <pc:docMk/>
            <pc:sldMk cId="4134403729" sldId="285"/>
            <ac:spMk id="3" creationId="{40D6A996-D37D-133C-EA6E-115B0C509B65}"/>
          </ac:spMkLst>
        </pc:spChg>
        <pc:picChg chg="add mod">
          <ac:chgData name="Giang Nguyen Quoc (PE)" userId="9f88f7b8-7b3d-40a3-bcf4-9bac75770efd" providerId="ADAL" clId="{ADA597B9-2D90-5C45-B44F-1A1A99D6402E}" dt="2023-11-21T03:41:23.865" v="2362" actId="1076"/>
          <ac:picMkLst>
            <pc:docMk/>
            <pc:sldMk cId="4134403729" sldId="285"/>
            <ac:picMk id="4" creationId="{3BD8A293-7A5A-DB68-8ED5-5C50E8F08B4E}"/>
          </ac:picMkLst>
        </pc:picChg>
        <pc:picChg chg="del">
          <ac:chgData name="Giang Nguyen Quoc (PE)" userId="9f88f7b8-7b3d-40a3-bcf4-9bac75770efd" providerId="ADAL" clId="{ADA597B9-2D90-5C45-B44F-1A1A99D6402E}" dt="2023-11-21T03:27:48.530" v="2339" actId="478"/>
          <ac:picMkLst>
            <pc:docMk/>
            <pc:sldMk cId="4134403729" sldId="285"/>
            <ac:picMk id="5" creationId="{EF9D6C16-7876-E048-643A-6CFF24D04810}"/>
          </ac:picMkLst>
        </pc:picChg>
        <pc:picChg chg="del mod">
          <ac:chgData name="Giang Nguyen Quoc (PE)" userId="9f88f7b8-7b3d-40a3-bcf4-9bac75770efd" providerId="ADAL" clId="{ADA597B9-2D90-5C45-B44F-1A1A99D6402E}" dt="2023-11-21T03:28:49.987" v="2354" actId="478"/>
          <ac:picMkLst>
            <pc:docMk/>
            <pc:sldMk cId="4134403729" sldId="285"/>
            <ac:picMk id="7" creationId="{34D1C5AD-BBE0-5D9B-C4FC-44DD12C57147}"/>
          </ac:picMkLst>
        </pc:picChg>
      </pc:sldChg>
      <pc:sldChg chg="delSp modSp add mod ord">
        <pc:chgData name="Giang Nguyen Quoc (PE)" userId="9f88f7b8-7b3d-40a3-bcf4-9bac75770efd" providerId="ADAL" clId="{ADA597B9-2D90-5C45-B44F-1A1A99D6402E}" dt="2023-11-21T03:43:38.089" v="2371" actId="207"/>
        <pc:sldMkLst>
          <pc:docMk/>
          <pc:sldMk cId="745049837" sldId="286"/>
        </pc:sldMkLst>
        <pc:spChg chg="mod">
          <ac:chgData name="Giang Nguyen Quoc (PE)" userId="9f88f7b8-7b3d-40a3-bcf4-9bac75770efd" providerId="ADAL" clId="{ADA597B9-2D90-5C45-B44F-1A1A99D6402E}" dt="2023-11-21T03:43:38.089" v="2371" actId="207"/>
          <ac:spMkLst>
            <pc:docMk/>
            <pc:sldMk cId="745049837" sldId="286"/>
            <ac:spMk id="3" creationId="{40D6A996-D37D-133C-EA6E-115B0C509B65}"/>
          </ac:spMkLst>
        </pc:spChg>
        <pc:picChg chg="del">
          <ac:chgData name="Giang Nguyen Quoc (PE)" userId="9f88f7b8-7b3d-40a3-bcf4-9bac75770efd" providerId="ADAL" clId="{ADA597B9-2D90-5C45-B44F-1A1A99D6402E}" dt="2023-11-21T03:28:41.987" v="2352" actId="478"/>
          <ac:picMkLst>
            <pc:docMk/>
            <pc:sldMk cId="745049837" sldId="286"/>
            <ac:picMk id="4" creationId="{3BD8A293-7A5A-DB68-8ED5-5C50E8F08B4E}"/>
          </ac:picMkLst>
        </pc:picChg>
        <pc:picChg chg="mod">
          <ac:chgData name="Giang Nguyen Quoc (PE)" userId="9f88f7b8-7b3d-40a3-bcf4-9bac75770efd" providerId="ADAL" clId="{ADA597B9-2D90-5C45-B44F-1A1A99D6402E}" dt="2023-11-21T03:43:35.390" v="2370" actId="1076"/>
          <ac:picMkLst>
            <pc:docMk/>
            <pc:sldMk cId="745049837" sldId="286"/>
            <ac:picMk id="7" creationId="{34D1C5AD-BBE0-5D9B-C4FC-44DD12C57147}"/>
          </ac:picMkLst>
        </pc:picChg>
      </pc:sldChg>
      <pc:sldChg chg="addSp delSp modSp new mod">
        <pc:chgData name="Giang Nguyen Quoc (PE)" userId="9f88f7b8-7b3d-40a3-bcf4-9bac75770efd" providerId="ADAL" clId="{ADA597B9-2D90-5C45-B44F-1A1A99D6402E}" dt="2023-11-21T11:13:45.511" v="2517" actId="1076"/>
        <pc:sldMkLst>
          <pc:docMk/>
          <pc:sldMk cId="467790464" sldId="287"/>
        </pc:sldMkLst>
        <pc:spChg chg="del">
          <ac:chgData name="Giang Nguyen Quoc (PE)" userId="9f88f7b8-7b3d-40a3-bcf4-9bac75770efd" providerId="ADAL" clId="{ADA597B9-2D90-5C45-B44F-1A1A99D6402E}" dt="2023-11-21T11:13:22.515" v="2509" actId="931"/>
          <ac:spMkLst>
            <pc:docMk/>
            <pc:sldMk cId="467790464" sldId="287"/>
            <ac:spMk id="2" creationId="{8D6C5D3C-972C-69B1-E838-E406FA5F1CEB}"/>
          </ac:spMkLst>
        </pc:spChg>
        <pc:spChg chg="mod">
          <ac:chgData name="Giang Nguyen Quoc (PE)" userId="9f88f7b8-7b3d-40a3-bcf4-9bac75770efd" providerId="ADAL" clId="{ADA597B9-2D90-5C45-B44F-1A1A99D6402E}" dt="2023-11-21T11:12:18.073" v="2508" actId="20577"/>
          <ac:spMkLst>
            <pc:docMk/>
            <pc:sldMk cId="467790464" sldId="287"/>
            <ac:spMk id="3" creationId="{F1D12366-42EF-005F-CAA7-6EA2DDA33D7A}"/>
          </ac:spMkLst>
        </pc:spChg>
        <pc:picChg chg="add mod">
          <ac:chgData name="Giang Nguyen Quoc (PE)" userId="9f88f7b8-7b3d-40a3-bcf4-9bac75770efd" providerId="ADAL" clId="{ADA597B9-2D90-5C45-B44F-1A1A99D6402E}" dt="2023-11-21T11:13:45.511" v="2517" actId="1076"/>
          <ac:picMkLst>
            <pc:docMk/>
            <pc:sldMk cId="467790464" sldId="287"/>
            <ac:picMk id="4" creationId="{EC531557-85D5-3C0F-C0AC-3BCC7EEFA66C}"/>
          </ac:picMkLst>
        </pc:picChg>
        <pc:picChg chg="add mod">
          <ac:chgData name="Giang Nguyen Quoc (PE)" userId="9f88f7b8-7b3d-40a3-bcf4-9bac75770efd" providerId="ADAL" clId="{ADA597B9-2D90-5C45-B44F-1A1A99D6402E}" dt="2023-11-21T11:13:40.030" v="2516" actId="1076"/>
          <ac:picMkLst>
            <pc:docMk/>
            <pc:sldMk cId="467790464" sldId="287"/>
            <ac:picMk id="6" creationId="{06AA1D0E-7C93-4722-8F98-08928737D1E2}"/>
          </ac:picMkLst>
        </pc:picChg>
      </pc:sldChg>
      <pc:sldChg chg="modSp add mod modNotesTx">
        <pc:chgData name="Giang Nguyen Quoc (PE)" userId="9f88f7b8-7b3d-40a3-bcf4-9bac75770efd" providerId="ADAL" clId="{ADA597B9-2D90-5C45-B44F-1A1A99D6402E}" dt="2023-11-21T11:18:11.547" v="2685" actId="20577"/>
        <pc:sldMkLst>
          <pc:docMk/>
          <pc:sldMk cId="1867446707" sldId="288"/>
        </pc:sldMkLst>
        <pc:spChg chg="mod">
          <ac:chgData name="Giang Nguyen Quoc (PE)" userId="9f88f7b8-7b3d-40a3-bcf4-9bac75770efd" providerId="ADAL" clId="{ADA597B9-2D90-5C45-B44F-1A1A99D6402E}" dt="2023-11-21T11:17:15.365" v="2625" actId="20577"/>
          <ac:spMkLst>
            <pc:docMk/>
            <pc:sldMk cId="1867446707" sldId="288"/>
            <ac:spMk id="3" creationId="{5F414375-82E4-A673-673B-EEAA7CD67AB9}"/>
          </ac:spMkLst>
        </pc:spChg>
        <pc:spChg chg="mod">
          <ac:chgData name="Giang Nguyen Quoc (PE)" userId="9f88f7b8-7b3d-40a3-bcf4-9bac75770efd" providerId="ADAL" clId="{ADA597B9-2D90-5C45-B44F-1A1A99D6402E}" dt="2023-11-21T11:18:11.547" v="2685" actId="20577"/>
          <ac:spMkLst>
            <pc:docMk/>
            <pc:sldMk cId="1867446707" sldId="288"/>
            <ac:spMk id="5" creationId="{D8AFDB0D-7777-078E-8235-76785A8D413A}"/>
          </ac:spMkLst>
        </pc:spChg>
      </pc:sldChg>
      <pc:sldChg chg="addSp delSp modSp new mod">
        <pc:chgData name="Giang Nguyen Quoc (PE)" userId="9f88f7b8-7b3d-40a3-bcf4-9bac75770efd" providerId="ADAL" clId="{ADA597B9-2D90-5C45-B44F-1A1A99D6402E}" dt="2023-11-21T11:27:56.144" v="2715" actId="1076"/>
        <pc:sldMkLst>
          <pc:docMk/>
          <pc:sldMk cId="3835887149" sldId="289"/>
        </pc:sldMkLst>
        <pc:spChg chg="del">
          <ac:chgData name="Giang Nguyen Quoc (PE)" userId="9f88f7b8-7b3d-40a3-bcf4-9bac75770efd" providerId="ADAL" clId="{ADA597B9-2D90-5C45-B44F-1A1A99D6402E}" dt="2023-11-21T11:26:26.343" v="2711"/>
          <ac:spMkLst>
            <pc:docMk/>
            <pc:sldMk cId="3835887149" sldId="289"/>
            <ac:spMk id="2" creationId="{00AC03D7-CA97-20C7-9EA7-ADFE5150D27F}"/>
          </ac:spMkLst>
        </pc:spChg>
        <pc:spChg chg="mod">
          <ac:chgData name="Giang Nguyen Quoc (PE)" userId="9f88f7b8-7b3d-40a3-bcf4-9bac75770efd" providerId="ADAL" clId="{ADA597B9-2D90-5C45-B44F-1A1A99D6402E}" dt="2023-11-21T11:25:08.790" v="2710" actId="113"/>
          <ac:spMkLst>
            <pc:docMk/>
            <pc:sldMk cId="3835887149" sldId="289"/>
            <ac:spMk id="3" creationId="{D6F550A3-713C-FA8E-77D1-E687F4656D96}"/>
          </ac:spMkLst>
        </pc:spChg>
        <pc:picChg chg="add mod">
          <ac:chgData name="Giang Nguyen Quoc (PE)" userId="9f88f7b8-7b3d-40a3-bcf4-9bac75770efd" providerId="ADAL" clId="{ADA597B9-2D90-5C45-B44F-1A1A99D6402E}" dt="2023-11-21T11:27:56.144" v="2715" actId="1076"/>
          <ac:picMkLst>
            <pc:docMk/>
            <pc:sldMk cId="3835887149" sldId="289"/>
            <ac:picMk id="5" creationId="{5790A788-0EE7-B253-51DE-28DD19E07A1C}"/>
          </ac:picMkLst>
        </pc:picChg>
      </pc:sldChg>
      <pc:sldChg chg="addSp delSp modSp new mod">
        <pc:chgData name="Giang Nguyen Quoc (PE)" userId="9f88f7b8-7b3d-40a3-bcf4-9bac75770efd" providerId="ADAL" clId="{ADA597B9-2D90-5C45-B44F-1A1A99D6402E}" dt="2023-11-21T11:31:58" v="2804" actId="1076"/>
        <pc:sldMkLst>
          <pc:docMk/>
          <pc:sldMk cId="3017172650" sldId="290"/>
        </pc:sldMkLst>
        <pc:spChg chg="del">
          <ac:chgData name="Giang Nguyen Quoc (PE)" userId="9f88f7b8-7b3d-40a3-bcf4-9bac75770efd" providerId="ADAL" clId="{ADA597B9-2D90-5C45-B44F-1A1A99D6402E}" dt="2023-11-21T11:31:50.208" v="2799"/>
          <ac:spMkLst>
            <pc:docMk/>
            <pc:sldMk cId="3017172650" sldId="290"/>
            <ac:spMk id="2" creationId="{D7BE0346-CE9E-D72B-34A6-71C7898E1A80}"/>
          </ac:spMkLst>
        </pc:spChg>
        <pc:spChg chg="mod">
          <ac:chgData name="Giang Nguyen Quoc (PE)" userId="9f88f7b8-7b3d-40a3-bcf4-9bac75770efd" providerId="ADAL" clId="{ADA597B9-2D90-5C45-B44F-1A1A99D6402E}" dt="2023-11-21T11:28:19.528" v="2796" actId="20577"/>
          <ac:spMkLst>
            <pc:docMk/>
            <pc:sldMk cId="3017172650" sldId="290"/>
            <ac:spMk id="3" creationId="{06230676-4D07-3D4E-FC30-5F196F4AE9FE}"/>
          </ac:spMkLst>
        </pc:spChg>
        <pc:picChg chg="add mod">
          <ac:chgData name="Giang Nguyen Quoc (PE)" userId="9f88f7b8-7b3d-40a3-bcf4-9bac75770efd" providerId="ADAL" clId="{ADA597B9-2D90-5C45-B44F-1A1A99D6402E}" dt="2023-11-21T11:31:55.920" v="2803" actId="14100"/>
          <ac:picMkLst>
            <pc:docMk/>
            <pc:sldMk cId="3017172650" sldId="290"/>
            <ac:picMk id="4" creationId="{8685B987-D458-B071-CA47-E118E192ADF7}"/>
          </ac:picMkLst>
        </pc:picChg>
        <pc:picChg chg="add mod">
          <ac:chgData name="Giang Nguyen Quoc (PE)" userId="9f88f7b8-7b3d-40a3-bcf4-9bac75770efd" providerId="ADAL" clId="{ADA597B9-2D90-5C45-B44F-1A1A99D6402E}" dt="2023-11-21T11:31:58" v="2804" actId="1076"/>
          <ac:picMkLst>
            <pc:docMk/>
            <pc:sldMk cId="3017172650" sldId="290"/>
            <ac:picMk id="6" creationId="{86E418CB-1582-429B-5332-7A0BDF86D744}"/>
          </ac:picMkLst>
        </pc:picChg>
      </pc:sldChg>
      <pc:sldChg chg="addSp delSp modSp new mod">
        <pc:chgData name="Giang Nguyen Quoc (PE)" userId="9f88f7b8-7b3d-40a3-bcf4-9bac75770efd" providerId="ADAL" clId="{ADA597B9-2D90-5C45-B44F-1A1A99D6402E}" dt="2023-11-21T11:57:09.390" v="3169" actId="20577"/>
        <pc:sldMkLst>
          <pc:docMk/>
          <pc:sldMk cId="2382214440" sldId="291"/>
        </pc:sldMkLst>
        <pc:spChg chg="del">
          <ac:chgData name="Giang Nguyen Quoc (PE)" userId="9f88f7b8-7b3d-40a3-bcf4-9bac75770efd" providerId="ADAL" clId="{ADA597B9-2D90-5C45-B44F-1A1A99D6402E}" dt="2023-11-21T11:52:46.889" v="2910" actId="478"/>
          <ac:spMkLst>
            <pc:docMk/>
            <pc:sldMk cId="2382214440" sldId="291"/>
            <ac:spMk id="2" creationId="{9E1D2B83-95A1-2082-4C42-7F6D602BA25D}"/>
          </ac:spMkLst>
        </pc:spChg>
        <pc:spChg chg="mod">
          <ac:chgData name="Giang Nguyen Quoc (PE)" userId="9f88f7b8-7b3d-40a3-bcf4-9bac75770efd" providerId="ADAL" clId="{ADA597B9-2D90-5C45-B44F-1A1A99D6402E}" dt="2023-11-21T11:52:39.346" v="2909" actId="20577"/>
          <ac:spMkLst>
            <pc:docMk/>
            <pc:sldMk cId="2382214440" sldId="291"/>
            <ac:spMk id="3" creationId="{5014C9F7-E4EB-EEC2-1F78-22861DA7F3D8}"/>
          </ac:spMkLst>
        </pc:spChg>
        <pc:spChg chg="add mod">
          <ac:chgData name="Giang Nguyen Quoc (PE)" userId="9f88f7b8-7b3d-40a3-bcf4-9bac75770efd" providerId="ADAL" clId="{ADA597B9-2D90-5C45-B44F-1A1A99D6402E}" dt="2023-11-21T11:56:28.732" v="3045" actId="1076"/>
          <ac:spMkLst>
            <pc:docMk/>
            <pc:sldMk cId="2382214440" sldId="291"/>
            <ac:spMk id="8" creationId="{C2365DCC-4ABF-7E10-5437-91A554BA2013}"/>
          </ac:spMkLst>
        </pc:spChg>
        <pc:spChg chg="add mod">
          <ac:chgData name="Giang Nguyen Quoc (PE)" userId="9f88f7b8-7b3d-40a3-bcf4-9bac75770efd" providerId="ADAL" clId="{ADA597B9-2D90-5C45-B44F-1A1A99D6402E}" dt="2023-11-21T11:57:09.390" v="3169" actId="20577"/>
          <ac:spMkLst>
            <pc:docMk/>
            <pc:sldMk cId="2382214440" sldId="291"/>
            <ac:spMk id="9" creationId="{531309DA-A732-967F-44C0-7A281777F049}"/>
          </ac:spMkLst>
        </pc:spChg>
        <pc:picChg chg="add mod">
          <ac:chgData name="Giang Nguyen Quoc (PE)" userId="9f88f7b8-7b3d-40a3-bcf4-9bac75770efd" providerId="ADAL" clId="{ADA597B9-2D90-5C45-B44F-1A1A99D6402E}" dt="2023-11-21T11:56:30.014" v="3046" actId="1076"/>
          <ac:picMkLst>
            <pc:docMk/>
            <pc:sldMk cId="2382214440" sldId="291"/>
            <ac:picMk id="5" creationId="{C6DFC7AE-EE68-2FDA-ECFC-7DFB515F02A3}"/>
          </ac:picMkLst>
        </pc:picChg>
        <pc:picChg chg="add mod">
          <ac:chgData name="Giang Nguyen Quoc (PE)" userId="9f88f7b8-7b3d-40a3-bcf4-9bac75770efd" providerId="ADAL" clId="{ADA597B9-2D90-5C45-B44F-1A1A99D6402E}" dt="2023-11-21T11:54:29.022" v="2923" actId="14100"/>
          <ac:picMkLst>
            <pc:docMk/>
            <pc:sldMk cId="2382214440" sldId="291"/>
            <ac:picMk id="7" creationId="{74D23CCF-5A21-7237-4B5E-CD5BC90433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2F9D5-BF4D-4898-AC8A-ECB74B8D7219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1C2ED-D5F8-4FD5-A52C-B898B5D5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Lưu ý với tham dự viên: tất cả chia sẻ đều ẩn danh,</a:t>
            </a:r>
          </a:p>
          <a:p>
            <a:r>
              <a:rPr lang="en-VN" dirty="0"/>
              <a:t>Khuyến khích sự tham gia của tất cả thành viên trong buổi học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performance connection: </a:t>
            </a:r>
            <a:r>
              <a:rPr lang="en-US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nối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stress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lực</a:t>
            </a:r>
            <a:r>
              <a:rPr lang="en-US" baseline="0" dirty="0"/>
              <a:t>  </a:t>
            </a:r>
            <a:r>
              <a:rPr lang="en-US" baseline="0" dirty="0" err="1"/>
              <a:t>high:cao</a:t>
            </a:r>
            <a:r>
              <a:rPr lang="en-US" baseline="0" dirty="0"/>
              <a:t>    </a:t>
            </a:r>
            <a:r>
              <a:rPr lang="en-US" baseline="0" dirty="0" err="1"/>
              <a:t>low:thấp</a:t>
            </a:r>
            <a:r>
              <a:rPr lang="en-US" baseline="0" dirty="0"/>
              <a:t>       medium: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    </a:t>
            </a:r>
            <a:r>
              <a:rPr lang="en-US" baseline="0" dirty="0" err="1"/>
              <a:t>sleep:ngủ</a:t>
            </a:r>
            <a:r>
              <a:rPr lang="en-US" baseline="0" dirty="0"/>
              <a:t>    alertness: </a:t>
            </a:r>
            <a:r>
              <a:rPr lang="en-US" baseline="0" dirty="0" err="1"/>
              <a:t>cảnh</a:t>
            </a:r>
            <a:r>
              <a:rPr lang="en-US" baseline="0" dirty="0"/>
              <a:t> </a:t>
            </a:r>
            <a:r>
              <a:rPr lang="en-US" baseline="0" dirty="0" err="1"/>
              <a:t>giác</a:t>
            </a:r>
            <a:r>
              <a:rPr lang="en-US" baseline="0" dirty="0"/>
              <a:t>   optimal: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ưu</a:t>
            </a:r>
            <a:r>
              <a:rPr lang="en-US" baseline="0" dirty="0"/>
              <a:t>   anxiety: lo </a:t>
            </a:r>
            <a:r>
              <a:rPr lang="en-US" baseline="0" dirty="0" err="1"/>
              <a:t>âu</a:t>
            </a:r>
            <a:r>
              <a:rPr lang="en-US" baseline="0" dirty="0"/>
              <a:t>         disorganization: </a:t>
            </a:r>
            <a:r>
              <a:rPr lang="en-US" baseline="0" dirty="0" err="1"/>
              <a:t>loạn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17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Bored: buồn bực; confused: bối rối; mean: tầm thường; rage: thịnh nộ; content: hài lòng ;  angry:giân ;  worry: lo lắng;    guilty: tội lỗi;  disgust: ghê tởm;   frustrated: ấm ức;   happy: hạnh phúc;  sad: buồn;   jealous: ghen tị </a:t>
            </a:r>
          </a:p>
          <a:p>
            <a:r>
              <a:rPr lang="en-US" altLang="en-US"/>
              <a:t>Scared: hoảng sợ,  shy: nhút nhát, sorry: hối hận ; surprise: ngạc nhiên; suspicious: nghi ngờ; tired: mệt mỏi; anxious: lo âu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505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03202" indent="-270462" defTabSz="880505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081850" indent="-216370" defTabSz="880505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14589" indent="-216370" defTabSz="880505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47329" indent="-216370" defTabSz="880505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380069" indent="-216370" defTabSz="8805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12809" indent="-216370" defTabSz="8805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245549" indent="-216370" defTabSz="8805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678288" indent="-216370" defTabSz="8805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1DFB358-30C8-4689-A243-3E8AAD37AAAB}" type="slidenum">
              <a:rPr lang="en-US" altLang="en-US" sz="1100"/>
              <a:pPr/>
              <a:t>24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www.ted.com</a:t>
            </a:r>
            <a:r>
              <a:rPr lang="en-US" dirty="0"/>
              <a:t>/talks/</a:t>
            </a:r>
            <a:r>
              <a:rPr lang="en-US" dirty="0" err="1"/>
              <a:t>ted_ed_how_to_manage_your_emotions?autoplay</a:t>
            </a:r>
            <a:r>
              <a:rPr lang="en-US" dirty="0"/>
              <a:t>=</a:t>
            </a:r>
            <a:r>
              <a:rPr lang="en-US" dirty="0" err="1"/>
              <a:t>true&amp;muted</a:t>
            </a:r>
            <a:r>
              <a:rPr lang="en-US" dirty="0"/>
              <a:t>=</a:t>
            </a:r>
            <a:r>
              <a:rPr lang="en-US" dirty="0" err="1"/>
              <a:t>true&amp;language</a:t>
            </a:r>
            <a:r>
              <a:rPr lang="en-US" dirty="0"/>
              <a:t>=</a:t>
            </a:r>
            <a:r>
              <a:rPr lang="en-US" dirty="0" err="1"/>
              <a:t>vi&amp;subtitle</a:t>
            </a:r>
            <a:r>
              <a:rPr lang="en-US" dirty="0"/>
              <a:t>=vi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Trainer lưu ý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8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Hỏi tham dự viên, họ có nghe nói đến thông minh cảm xúc chưa?</a:t>
            </a:r>
          </a:p>
          <a:p>
            <a:r>
              <a:rPr lang="en-VN" dirty="0"/>
              <a:t>Hoặc khi nghe nói đến thông minh cảm xúc, bạn nghĩ đến điều gì?</a:t>
            </a:r>
          </a:p>
          <a:p>
            <a:r>
              <a:rPr lang="en-VN" dirty="0"/>
              <a:t>Mục tiêu hoạt động này: Giúp trainer hiểu được kiến thức, mức độ hiểu biết về thông minh cảm xúc của học viên</a:t>
            </a:r>
          </a:p>
          <a:p>
            <a:r>
              <a:rPr lang="en-VN" dirty="0"/>
              <a:t>Sau đó tóm lại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Source: </a:t>
            </a:r>
            <a:r>
              <a:rPr lang="en-US" dirty="0"/>
              <a:t>https://</a:t>
            </a:r>
            <a:r>
              <a:rPr lang="en-US" dirty="0" err="1"/>
              <a:t>mhanational.org</a:t>
            </a:r>
            <a:r>
              <a:rPr lang="en-US" dirty="0"/>
              <a:t>/what-emotional-intelligence-and-how-does-it-apply-workplace#:~:text=Emotional%20Intelligence%20(EI)%20is%20the,%2C%20empathy%2C%20and%20social%20skills.</a:t>
            </a:r>
          </a:p>
          <a:p>
            <a:r>
              <a:rPr lang="en-US" dirty="0"/>
              <a:t>Mental Health America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Có thể cho học viên làm bài trắc nghiệm này</a:t>
            </a:r>
          </a:p>
          <a:p>
            <a:r>
              <a:rPr lang="en-US" dirty="0"/>
              <a:t>https://</a:t>
            </a:r>
            <a:r>
              <a:rPr lang="en-US" dirty="0" err="1"/>
              <a:t>www.vinmec.com</a:t>
            </a:r>
            <a:r>
              <a:rPr lang="en-US" dirty="0"/>
              <a:t>/vi/tin-</a:t>
            </a:r>
            <a:r>
              <a:rPr lang="en-US" dirty="0" err="1"/>
              <a:t>tuc</a:t>
            </a:r>
            <a:r>
              <a:rPr lang="en-US" dirty="0"/>
              <a:t>/thong-tin-</a:t>
            </a:r>
            <a:r>
              <a:rPr lang="en-US" dirty="0" err="1"/>
              <a:t>suc</a:t>
            </a:r>
            <a:r>
              <a:rPr lang="en-US" dirty="0"/>
              <a:t>-</a:t>
            </a:r>
            <a:r>
              <a:rPr lang="en-US" dirty="0" err="1"/>
              <a:t>khoe</a:t>
            </a:r>
            <a:r>
              <a:rPr lang="en-US" dirty="0"/>
              <a:t>/14-cau-hoi-kiem-tra-chi-so-thong-minh-cam-xuc-eq-cua-ban/</a:t>
            </a:r>
            <a:endParaRPr lang="en-VN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Source: </a:t>
            </a:r>
            <a:r>
              <a:rPr lang="en-US" dirty="0"/>
              <a:t>https://</a:t>
            </a:r>
            <a:r>
              <a:rPr lang="en-US" dirty="0" err="1"/>
              <a:t>ybox.vn</a:t>
            </a:r>
            <a:r>
              <a:rPr lang="en-US" dirty="0"/>
              <a:t>/</a:t>
            </a:r>
            <a:r>
              <a:rPr lang="en-US" dirty="0" err="1"/>
              <a:t>gia</a:t>
            </a:r>
            <a:r>
              <a:rPr lang="en-US" dirty="0"/>
              <a:t>-vi/15-dau-hieu-ban-la-nguoi-thong-minh-ve-cam-xuc-eq-289y9p8vdt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3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Source: </a:t>
            </a:r>
            <a:r>
              <a:rPr lang="en-US" dirty="0"/>
              <a:t>https://</a:t>
            </a:r>
            <a:r>
              <a:rPr lang="en-US" dirty="0" err="1"/>
              <a:t>ybox.vn</a:t>
            </a:r>
            <a:r>
              <a:rPr lang="en-US" dirty="0"/>
              <a:t>/</a:t>
            </a:r>
            <a:r>
              <a:rPr lang="en-US" dirty="0" err="1"/>
              <a:t>gia</a:t>
            </a:r>
            <a:r>
              <a:rPr lang="en-US" dirty="0"/>
              <a:t>-vi/15-dau-hieu-ban-la-nguoi-thong-minh-ve-cam-xuc-eq-289y9p8vdt</a:t>
            </a:r>
            <a:endParaRPr lang="en-VN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DASS-21 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là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một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thang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đo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đánh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giá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trầm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cảm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(D: Depression) –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rối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loạn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lo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âu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(A: Anxiety) –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căng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thẳng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(S: Stress)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phổ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biến</a:t>
            </a:r>
            <a:r>
              <a:rPr lang="en-US" b="0" i="0" u="none" strike="noStrike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2EEFF"/>
                </a:solidFill>
                <a:effectLst/>
                <a:latin typeface="Google Sans"/>
              </a:rPr>
              <a:t>nhất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.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Với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bộ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câu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hỏi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này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,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bạn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hãy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đọc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mỗi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câu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và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chọn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các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số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0, 1, 2, 3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ứng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với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tình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trạng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mà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bạn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mắc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phải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trong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một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u="none" strike="noStrike" dirty="0" err="1">
                <a:solidFill>
                  <a:srgbClr val="E8EAED"/>
                </a:solidFill>
                <a:effectLst/>
                <a:latin typeface="Google Sans"/>
              </a:rPr>
              <a:t>tuần</a:t>
            </a:r>
            <a:r>
              <a:rPr lang="en-US" b="0" i="0" u="none" strike="noStrike" dirty="0">
                <a:solidFill>
                  <a:srgbClr val="E8EAED"/>
                </a:solidFill>
                <a:effectLst/>
                <a:latin typeface="Google Sans"/>
              </a:rPr>
              <a:t> qua.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1C2ED-D5F8-4FD5-A52C-B898B5D54B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3E8AA2-D0BD-4F02-8BB4-9D365C53277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54AC5D-B172-4538-BA8B-B93418A67D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wikihow.vn/Ki%E1%BB%83m-so%C3%A1t-c%E1%BA%A3m-x%C3%BAc-c%E1%BB%A7a-b%E1%BA%A1n#/T%E1%BA%ADp_tin:Gain-Control-of-Your-Emotions-Step-16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wikihow.vn/Ki%E1%BB%83m-so%C3%A1t-c%E1%BA%A3m-x%C3%BAc-c%E1%BB%A7a-b%E1%BA%A1n#/T%E1%BA%ADp_tin:Gain-Control-of-Your-Emotions-Step-17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wikihow.vn/Ki%E1%BB%83m-so%C3%A1t-c%E1%BA%A3m-x%C3%BAc-c%E1%BB%A7a-b%E1%BA%A1n#/T%E1%BA%ADp_tin:Gain-Control-of-Your-Emotions-Step-18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wikihow.vn/Ki%E1%BB%83m-so%C3%A1t-c%E1%BA%A3m-x%C3%BAc-c%E1%BB%A7a-b%E1%BA%A1n#/T%E1%BA%ADp_tin:Gain-Control-of-Your-Emotions-Step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ww.wikihow.vn/Ki%E1%BB%83m-so%C3%A1t-c%E1%BA%A3m-x%C3%BAc-c%E1%BB%A7a-b%E1%BA%A1n#/T%E1%BA%ADp_tin:Gain-Control-of-Your-Emotions-Step-3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wikihow.vn/Ki%E1%BB%83m-so%C3%A1t-c%E1%BA%A3m-x%C3%BAc-c%E1%BB%A7a-b%E1%BA%A1n#/T%E1%BA%ADp_tin:Gain-Control-of-Your-Emotions-Step-23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wikihow.vn/Ki%E1%BB%83m-so%C3%A1t-c%E1%BA%A3m-x%C3%BAc-c%E1%BB%A7a-b%E1%BA%A1n#/T%E1%BA%ADp_tin:Gain-Control-of-Your-Emotions-Step-24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wikihow.vn/Ki%E1%BB%83m-so%C3%A1t-c%E1%BA%A3m-x%C3%BAc-c%E1%BB%A7a-b%E1%BA%A1n#/T%E1%BA%ADp_tin:Gain-Control-of-Your-Emotions-Step-28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hanhpn@oucru.or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hanational.org/what-emotional-intelligence-and-how-does-it-apply-workplace" TargetMode="External"/><Relationship Id="rId2" Type="http://schemas.openxmlformats.org/officeDocument/2006/relationships/hyperlink" Target="http://kynangnhanvienyt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lobacsi.com/tam-ly-tam-than/roi-loan-lo-au/test-roi-loan-lo-au" TargetMode="External"/><Relationship Id="rId4" Type="http://schemas.openxmlformats.org/officeDocument/2006/relationships/hyperlink" Target="https://ybox.vn/gia-vi/15-dau-hieu-ban-la-nguoi-thong-minh-ve-cam-xuc-eq-289y9p8vd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tress anxiety depress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2191103"/>
            <a:ext cx="3622431" cy="46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3446" y="3298163"/>
            <a:ext cx="5773615" cy="137160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BS. PHẠM NGỌC THANH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THS. NGUYỄN QUỐC GIANG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9333" y="728927"/>
            <a:ext cx="7772400" cy="1752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7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 LÝ CẢM XÚC </a:t>
            </a:r>
          </a:p>
        </p:txBody>
      </p:sp>
    </p:spTree>
    <p:extLst>
      <p:ext uri="{BB962C8B-B14F-4D97-AF65-F5344CB8AC3E}">
        <p14:creationId xmlns:p14="http://schemas.microsoft.com/office/powerpoint/2010/main" val="253352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D6A996-D37D-133C-EA6E-115B0C50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VN" dirty="0">
                <a:solidFill>
                  <a:schemeClr val="tx1"/>
                </a:solidFill>
              </a:rPr>
              <a:t>KẾT QUẢ ĐÁNH GIÁ THÔNG MINH CẢM XÚC</a:t>
            </a:r>
          </a:p>
        </p:txBody>
      </p:sp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BD8A293-7A5A-DB68-8ED5-5C50E8F08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8" y="2636147"/>
            <a:ext cx="8655664" cy="24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0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standing with his arms up and his head raised up&#10;&#10;Description automatically generated with medium confidence">
            <a:extLst>
              <a:ext uri="{FF2B5EF4-FFF2-40B4-BE49-F238E27FC236}">
                <a16:creationId xmlns:a16="http://schemas.microsoft.com/office/drawing/2014/main" id="{06AA1D0E-7C93-4722-8F98-08928737D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4" y="1752600"/>
            <a:ext cx="5630173" cy="297992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D12366-42EF-005F-CAA7-6EA2DDA3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Dấu hiệu của người có thông minh cảm xúc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C531557-85D5-3C0F-C0AC-3BCC7EEFA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87" y="1517650"/>
            <a:ext cx="30099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9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AFDB0D-7777-078E-8235-76785A8D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9833"/>
            <a:ext cx="8458200" cy="5102034"/>
          </a:xfrm>
        </p:spPr>
        <p:txBody>
          <a:bodyPr>
            <a:normAutofit/>
          </a:bodyPr>
          <a:lstStyle/>
          <a:p>
            <a:pPr marL="452628" indent="-342900">
              <a:buFont typeface="+mj-lt"/>
              <a:buAutoNum type="arabicPeriod"/>
            </a:pPr>
            <a:r>
              <a:rPr lang="en-US" sz="3200" b="1" dirty="0" err="1">
                <a:solidFill>
                  <a:srgbClr val="333333"/>
                </a:solidFill>
                <a:latin typeface="Roboto" panose="02000000000000000000" pitchFamily="2" charset="0"/>
              </a:rPr>
              <a:t>C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ó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vốn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vựng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mô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tả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cảm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xúc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đa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dạng</a:t>
            </a:r>
            <a:endParaRPr lang="en-US" sz="3200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vi-VN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Tò mò về những người mà bạn không quen biết</a:t>
            </a:r>
            <a:endParaRPr lang="en-US" sz="3200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Không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ngại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sự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thay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đổi</a:t>
            </a:r>
            <a:endParaRPr lang="en-US" sz="3200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en-US" sz="3200" b="1" dirty="0" err="1">
                <a:solidFill>
                  <a:srgbClr val="333333"/>
                </a:solidFill>
                <a:latin typeface="Roboto" panose="02000000000000000000" pitchFamily="2" charset="0"/>
              </a:rPr>
              <a:t>B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iết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điểm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mạnh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điểm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yếu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bản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than</a:t>
            </a:r>
            <a:endParaRPr lang="en-US" sz="32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vi-VN" sz="3200" b="1" dirty="0">
                <a:solidFill>
                  <a:srgbClr val="333333"/>
                </a:solidFill>
                <a:latin typeface="Roboto" panose="02000000000000000000" pitchFamily="2" charset="0"/>
              </a:rPr>
              <a:t>T</a:t>
            </a:r>
            <a:r>
              <a:rPr lang="vi-VN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hấu hiểu người khác sâu sắc</a:t>
            </a:r>
            <a:endParaRPr lang="en-US" sz="3200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vi-VN" sz="3200" b="1" dirty="0">
                <a:solidFill>
                  <a:srgbClr val="333333"/>
                </a:solidFill>
                <a:latin typeface="Roboto" panose="02000000000000000000" pitchFamily="2" charset="0"/>
              </a:rPr>
              <a:t>Í</a:t>
            </a:r>
            <a:r>
              <a:rPr lang="vi-VN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 khi bị tổn thương</a:t>
            </a:r>
            <a:endParaRPr lang="en-US" sz="32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en-US" sz="3200" b="1" dirty="0" err="1">
                <a:solidFill>
                  <a:srgbClr val="333333"/>
                </a:solidFill>
                <a:latin typeface="Roboto" panose="02000000000000000000" pitchFamily="2" charset="0"/>
              </a:rPr>
              <a:t>C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hấp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nhận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sai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lầm</a:t>
            </a:r>
            <a:endParaRPr lang="en-US" sz="3200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414375-82E4-A673-673B-EEAA7CD6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VN" dirty="0"/>
              <a:t>Dấu hiệu của người có thông minh cảm xúc </a:t>
            </a:r>
          </a:p>
        </p:txBody>
      </p:sp>
    </p:spTree>
    <p:extLst>
      <p:ext uri="{BB962C8B-B14F-4D97-AF65-F5344CB8AC3E}">
        <p14:creationId xmlns:p14="http://schemas.microsoft.com/office/powerpoint/2010/main" val="357273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AFDB0D-7777-078E-8235-76785A8D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603566"/>
            <a:ext cx="80010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>
                <a:solidFill>
                  <a:srgbClr val="333333"/>
                </a:solidFill>
                <a:latin typeface="Roboto" panose="02000000000000000000" pitchFamily="2" charset="0"/>
              </a:rPr>
              <a:t>8. </a:t>
            </a:r>
            <a:r>
              <a:rPr lang="en-US" sz="3200" b="1" dirty="0" err="1">
                <a:solidFill>
                  <a:srgbClr val="333333"/>
                </a:solidFill>
                <a:latin typeface="Roboto" panose="02000000000000000000" pitchFamily="2" charset="0"/>
              </a:rPr>
              <a:t>K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hông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giữ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mối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hận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thù</a:t>
            </a:r>
            <a:endParaRPr lang="en-US" sz="32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109728" indent="0">
              <a:buNone/>
            </a:pP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9. “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vô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hiệu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hóa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”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tác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nhân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tiêu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cực</a:t>
            </a:r>
            <a:endParaRPr lang="en-US" sz="3200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109728" indent="0">
              <a:buNone/>
            </a:pPr>
            <a:r>
              <a:rPr lang="en-US" sz="3200" b="1" dirty="0">
                <a:solidFill>
                  <a:srgbClr val="333333"/>
                </a:solidFill>
                <a:latin typeface="Roboto" panose="02000000000000000000" pitchFamily="2" charset="0"/>
              </a:rPr>
              <a:t>10. </a:t>
            </a:r>
            <a:r>
              <a:rPr lang="en-US" sz="3200" b="1" dirty="0" err="1">
                <a:solidFill>
                  <a:srgbClr val="333333"/>
                </a:solidFill>
                <a:latin typeface="Roboto" panose="02000000000000000000" pitchFamily="2" charset="0"/>
              </a:rPr>
              <a:t>K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hông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tìm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kiếm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sự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hoàn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hảo</a:t>
            </a:r>
            <a:endParaRPr lang="en-US" sz="32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109728" indent="0">
              <a:buNone/>
            </a:pP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11. </a:t>
            </a:r>
            <a:r>
              <a:rPr lang="vi-VN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Biết cách thư giãn</a:t>
            </a:r>
            <a:endParaRPr lang="en-US" sz="32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109728" indent="0">
              <a:buNone/>
            </a:pPr>
            <a:r>
              <a:rPr lang="en-US" sz="3200" b="1" dirty="0">
                <a:solidFill>
                  <a:srgbClr val="333333"/>
                </a:solidFill>
                <a:latin typeface="Roboto" panose="02000000000000000000" pitchFamily="2" charset="0"/>
              </a:rPr>
              <a:t>12. </a:t>
            </a:r>
            <a:r>
              <a:rPr lang="vi-VN" sz="3200" b="1" dirty="0">
                <a:solidFill>
                  <a:srgbClr val="333333"/>
                </a:solidFill>
                <a:latin typeface="Roboto" panose="02000000000000000000" pitchFamily="2" charset="0"/>
              </a:rPr>
              <a:t>H</a:t>
            </a:r>
            <a:r>
              <a:rPr lang="vi-VN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ạn chế lượng caffeine cho cơ thể</a:t>
            </a:r>
            <a:endParaRPr lang="en-US" sz="32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109728" indent="0">
              <a:buNone/>
            </a:pPr>
            <a:r>
              <a:rPr lang="en-US" sz="3200" b="1" dirty="0">
                <a:solidFill>
                  <a:srgbClr val="333333"/>
                </a:solidFill>
                <a:latin typeface="Roboto" panose="02000000000000000000" pitchFamily="2" charset="0"/>
              </a:rPr>
              <a:t>13. </a:t>
            </a:r>
            <a:r>
              <a:rPr lang="en-US" sz="3200" b="1" dirty="0" err="1">
                <a:solidFill>
                  <a:srgbClr val="333333"/>
                </a:solidFill>
                <a:latin typeface="Roboto" panose="02000000000000000000" pitchFamily="2" charset="0"/>
              </a:rPr>
              <a:t>N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găn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chặn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mọi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mầm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mống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tiêu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cực</a:t>
            </a:r>
            <a:endParaRPr lang="en-US" sz="3200" b="1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109728" indent="0">
              <a:buNone/>
            </a:pPr>
            <a:r>
              <a:rPr lang="en-US" sz="3200" b="1" dirty="0">
                <a:solidFill>
                  <a:srgbClr val="333333"/>
                </a:solidFill>
                <a:latin typeface="Roboto" panose="02000000000000000000" pitchFamily="2" charset="0"/>
              </a:rPr>
              <a:t>14. </a:t>
            </a:r>
            <a:r>
              <a:rPr lang="en-US" sz="3200" b="1" dirty="0" err="1">
                <a:solidFill>
                  <a:srgbClr val="333333"/>
                </a:solidFill>
                <a:latin typeface="Roboto" panose="02000000000000000000" pitchFamily="2" charset="0"/>
              </a:rPr>
              <a:t>K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hông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cho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phép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điều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gì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phá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hỏng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cuộc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sống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en-US" sz="32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mình</a:t>
            </a:r>
            <a:endParaRPr lang="en-VN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414375-82E4-A673-673B-EEAA7CD6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VN" dirty="0"/>
              <a:t>Dấu hiệu của người có thông minh cảm xúc (tt)</a:t>
            </a:r>
          </a:p>
        </p:txBody>
      </p:sp>
    </p:spTree>
    <p:extLst>
      <p:ext uri="{BB962C8B-B14F-4D97-AF65-F5344CB8AC3E}">
        <p14:creationId xmlns:p14="http://schemas.microsoft.com/office/powerpoint/2010/main" val="186744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looking at a chalkboard with text&#10;&#10;Description automatically generated">
            <a:extLst>
              <a:ext uri="{FF2B5EF4-FFF2-40B4-BE49-F238E27FC236}">
                <a16:creationId xmlns:a16="http://schemas.microsoft.com/office/drawing/2014/main" id="{5790A788-0EE7-B253-51DE-28DD19E07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27" y="1409171"/>
            <a:ext cx="5730546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F550A3-713C-FA8E-77D1-E687F465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</a:t>
            </a:r>
            <a:r>
              <a:rPr lang="en-VN" dirty="0"/>
              <a:t>ĂNG THẲNG</a:t>
            </a:r>
          </a:p>
        </p:txBody>
      </p:sp>
    </p:spTree>
    <p:extLst>
      <p:ext uri="{BB962C8B-B14F-4D97-AF65-F5344CB8AC3E}">
        <p14:creationId xmlns:p14="http://schemas.microsoft.com/office/powerpoint/2010/main" val="383588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artoon of a person sitting on a couch&#10;&#10;Description automatically generated">
            <a:extLst>
              <a:ext uri="{FF2B5EF4-FFF2-40B4-BE49-F238E27FC236}">
                <a16:creationId xmlns:a16="http://schemas.microsoft.com/office/drawing/2014/main" id="{86E418CB-1582-429B-5332-7A0BDF86D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6809"/>
            <a:ext cx="4635500" cy="3175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230676-4D07-3D4E-FC30-5F196F4A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Những dấu hiệu của một người gặp phải tình trạng căng thẳng?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685B987-D458-B071-CA47-E118E192A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32959"/>
            <a:ext cx="3429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7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7526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ngơi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lố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Bồn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chồn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thư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giãn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kiên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nhẫn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nhạy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HIỆU STRESS THEO DASS-21</a:t>
            </a:r>
          </a:p>
        </p:txBody>
      </p:sp>
      <p:pic>
        <p:nvPicPr>
          <p:cNvPr id="5" name="Picture 2" descr="C:\Documents and Settings\Admin\Desktop\st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399"/>
            <a:ext cx="1970815" cy="190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hanhpn\Desktop\stres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0666"/>
          <a:stretch/>
        </p:blipFill>
        <p:spPr bwMode="auto">
          <a:xfrm>
            <a:off x="6210300" y="5202240"/>
            <a:ext cx="199934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hanhpn\Desktop\stre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292667"/>
            <a:ext cx="1948013" cy="18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9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Khía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387297"/>
            <a:ext cx="8229600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Yerkes-Dodson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7748" y="1982075"/>
            <a:ext cx="5114444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stress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57400" y="2667000"/>
            <a:ext cx="5592640" cy="3793026"/>
            <a:chOff x="2219325" y="2590800"/>
            <a:chExt cx="5592640" cy="3793026"/>
          </a:xfrm>
        </p:grpSpPr>
        <p:pic>
          <p:nvPicPr>
            <p:cNvPr id="2050" name="Picture 2" descr="Image result for stress performance connec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88" b="7028"/>
            <a:stretch/>
          </p:blipFill>
          <p:spPr bwMode="auto">
            <a:xfrm>
              <a:off x="2495550" y="2590800"/>
              <a:ext cx="5316415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943224" y="6054184"/>
              <a:ext cx="4524376" cy="3296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Stress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19325" y="2590800"/>
              <a:ext cx="723900" cy="37930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Năng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Lực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0" y="2718358"/>
              <a:ext cx="542925" cy="405842"/>
            </a:xfrm>
            <a:prstGeom prst="rect">
              <a:avLst/>
            </a:prstGeom>
            <a:solidFill>
              <a:srgbClr val="DA4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7999" y="5699479"/>
              <a:ext cx="771525" cy="244121"/>
            </a:xfrm>
            <a:prstGeom prst="rect">
              <a:avLst/>
            </a:prstGeom>
            <a:solidFill>
              <a:srgbClr val="00A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Thấp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81526" y="5699480"/>
              <a:ext cx="1209676" cy="259642"/>
            </a:xfrm>
            <a:prstGeom prst="rect">
              <a:avLst/>
            </a:prstGeom>
            <a:solidFill>
              <a:srgbClr val="987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Trung </a:t>
              </a:r>
              <a:r>
                <a:rPr lang="en-US" sz="16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67525" y="5699479"/>
              <a:ext cx="523877" cy="259642"/>
            </a:xfrm>
            <a:prstGeom prst="rect">
              <a:avLst/>
            </a:prstGeom>
            <a:solidFill>
              <a:srgbClr val="DA4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62400" y="5257800"/>
              <a:ext cx="742950" cy="338554"/>
            </a:xfrm>
            <a:prstGeom prst="rect">
              <a:avLst/>
            </a:prstGeom>
            <a:solidFill>
              <a:srgbClr val="965127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Ngủ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3875" y="4648200"/>
              <a:ext cx="962024" cy="307777"/>
            </a:xfrm>
            <a:prstGeom prst="rect">
              <a:avLst/>
            </a:prstGeom>
            <a:solidFill>
              <a:srgbClr val="965127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Cảnh</a:t>
              </a: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giác</a:t>
              </a:r>
              <a:endPara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2512" y="4064212"/>
              <a:ext cx="707233" cy="338554"/>
            </a:xfrm>
            <a:prstGeom prst="rect">
              <a:avLst/>
            </a:prstGeom>
            <a:solidFill>
              <a:srgbClr val="965127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ưu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6364" y="4681835"/>
              <a:ext cx="766762" cy="338554"/>
            </a:xfrm>
            <a:prstGeom prst="rect">
              <a:avLst/>
            </a:prstGeom>
            <a:solidFill>
              <a:srgbClr val="965127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 </a:t>
              </a: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âu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05412" y="5257800"/>
              <a:ext cx="1357313" cy="338554"/>
            </a:xfrm>
            <a:prstGeom prst="rect">
              <a:avLst/>
            </a:prstGeom>
            <a:solidFill>
              <a:srgbClr val="965127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Loạn</a:t>
              </a: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tổ</a:t>
              </a: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chức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0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676400"/>
            <a:ext cx="7162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Khô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thở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hốt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hoảng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Hốt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hoảng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đập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Sợ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cớ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742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HIỆU LO ÂU THEO DASS-21</a:t>
            </a:r>
          </a:p>
        </p:txBody>
      </p:sp>
      <p:pic>
        <p:nvPicPr>
          <p:cNvPr id="4" name="Picture 2" descr="C:\Documents and Settings\Admin\Desktop\anxi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hanhpn\Desktop\anxie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2857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66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201" y="141763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rầu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hăng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HIỆU TRẦM CẢM THEO DASS-21</a:t>
            </a:r>
          </a:p>
        </p:txBody>
      </p:sp>
      <p:pic>
        <p:nvPicPr>
          <p:cNvPr id="4" name="Picture 2" descr="C:\Documents and Settings\Admin\Desktop\de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70" y="3327830"/>
            <a:ext cx="2995389" cy="26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hanhpn\Desktop\depre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70" y="1705646"/>
            <a:ext cx="2965631" cy="14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515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Căng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thăng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(stress)</a:t>
            </a:r>
          </a:p>
          <a:p>
            <a:pPr lvl="1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âu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Trầm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Kiệt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nghiệp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192" lvl="1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 DUNG</a:t>
            </a:r>
          </a:p>
        </p:txBody>
      </p:sp>
      <p:pic>
        <p:nvPicPr>
          <p:cNvPr id="4" name="Picture 2" descr="C:\Documents and Settings\Admin\Desktop\stre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7" y="2009106"/>
            <a:ext cx="2126764" cy="16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Desktop\burnout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7" y="3733800"/>
            <a:ext cx="2126764" cy="14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953" y="1417638"/>
            <a:ext cx="8024447" cy="4525963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sức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Mệt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mỏi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Căng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HIỆU KIỆT SỨC</a:t>
            </a:r>
          </a:p>
        </p:txBody>
      </p:sp>
      <p:pic>
        <p:nvPicPr>
          <p:cNvPr id="4" name="Picture 2" descr="C:\Documents and Settings\Admin\Desktop\burnout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211819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hanhpn\Desktop\burno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2890491" cy="14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71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8288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Vô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Nhẫn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tâm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tâm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754" y="2286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HIỆU KIỆT SỨC 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Picture 2" descr="C:\Documents and Settings\Admin\Desktop\burnou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54" y="335280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1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8229600" cy="4254691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hưởng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hởi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992" y="735623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HIỆU KIỆT SỨC 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026" name="Picture 2" descr="C:\Users\thanhpn\Desktop\GOOD 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anhp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47801"/>
            <a:ext cx="220979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37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8763000" cy="45259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chịu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chịu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41808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LÀM CHỦ CẢM XÚC</a:t>
            </a:r>
          </a:p>
        </p:txBody>
      </p:sp>
      <p:pic>
        <p:nvPicPr>
          <p:cNvPr id="5" name="Picture 4" descr="Tiêu đề ảnh Gain Control of Your Emotions Step 16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83840"/>
            <a:ext cx="3352799" cy="300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06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27" descr="http://uk.wrs.yahoo.com/_ylt=A0geunanMQhGfv4A3DJWBQx./SIG=127q9h5td/EXP=1175028519/**http%3A//www.feelingfacescards.com/images/poste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60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phụ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8908" y="5334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LÀM CHỦ CẢM XÚC(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Picture 3" descr="Tiêu đề ảnh Gain Control of Your Emotions Step 1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3434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955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ký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tránh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phớt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l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ờ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hay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kiềm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chế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cảm xúc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LÀM CHỦ CẢM XÚC(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Picture 3" descr="Tiêu đề ảnh Gain Control of Your Emotions Step 18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76854"/>
            <a:ext cx="3048000" cy="2938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585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828800"/>
            <a:ext cx="8229600" cy="4525963"/>
          </a:xfrm>
        </p:spPr>
        <p:txBody>
          <a:bodyPr>
            <a:norm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Kiểm soát hơi thở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Thư giản cơ bắp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953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LÀM CHỦ CẢM XÚC(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Picture 3" descr="Tiêu đề ảnh Gain Control of Your Emotions Step 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2971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iêu đề ảnh Gain Control of Your Emotions Step 3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25146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749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LÀM CHỦ CẢM XÚC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986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nhạc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êm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dạo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yên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tĩnh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dục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Tắm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vòi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sen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ấm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Tiêu đề ảnh Gain Control of Your Emotions Step 23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5146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686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09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chạm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xoa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ôm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Vuốt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gương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308" y="61167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LÀM CHỦ CẢM XÚC(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Picture 3" descr="Tiêu đề ảnh Gain Control of Your Emotions Step 2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25146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40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5B4904-694E-B100-E744-D48458CB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VN" dirty="0"/>
              <a:t>Cảm xúc hiện tại của Anh/Chị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2345ABC-9885-9F7D-1541-6B60A9392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752600"/>
            <a:ext cx="3831757" cy="4343400"/>
          </a:xfrm>
          <a:prstGeom prst="rect">
            <a:avLst/>
          </a:prstGeom>
        </p:spPr>
      </p:pic>
      <p:pic>
        <p:nvPicPr>
          <p:cNvPr id="10" name="Content Placeholder 9" descr="A group of emojis with different expressions&#10;&#10;Description automatically generated">
            <a:extLst>
              <a:ext uri="{FF2B5EF4-FFF2-40B4-BE49-F238E27FC236}">
                <a16:creationId xmlns:a16="http://schemas.microsoft.com/office/drawing/2014/main" id="{9D7ECC13-950B-5B7D-F884-39F9B90F8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2667000"/>
            <a:ext cx="4919133" cy="2019610"/>
          </a:xfrm>
        </p:spPr>
      </p:pic>
    </p:spTree>
    <p:extLst>
      <p:ext uri="{BB962C8B-B14F-4D97-AF65-F5344CB8AC3E}">
        <p14:creationId xmlns:p14="http://schemas.microsoft.com/office/powerpoint/2010/main" val="3400526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kiếm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chuyên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tâm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/tâm thần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0323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 LÀM CHỦ CẢM XÚC(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Picture 3" descr="Tiêu đề ảnh Gain Control of Your Emotions Step 28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6576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733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chủ</a:t>
            </a:r>
            <a:r>
              <a:rPr lang="en-US" sz="3200" b="1" dirty="0"/>
              <a:t> </a:t>
            </a:r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:</a:t>
            </a:r>
          </a:p>
          <a:p>
            <a:pPr marL="109728" indent="0">
              <a:buNone/>
            </a:pPr>
            <a:endParaRPr lang="en-US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cực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KẾT LUẬN</a:t>
            </a:r>
          </a:p>
        </p:txBody>
      </p:sp>
      <p:pic>
        <p:nvPicPr>
          <p:cNvPr id="4" name="Picture 3" descr="C:\Users\thanhpn\Desktop\positive va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362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hanhpn\Desktop\bal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313848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08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14C9F7-E4EB-EEC2-1F78-22861DA7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Cảm ơn sự tham gia của Anh/Chị</a:t>
            </a:r>
          </a:p>
        </p:txBody>
      </p:sp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C6DFC7AE-EE68-2FDA-ECFC-7DFB515F0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1" y="1439601"/>
            <a:ext cx="3168436" cy="3098800"/>
          </a:xfrm>
          <a:prstGeom prst="rect">
            <a:avLst/>
          </a:prstGeom>
        </p:spPr>
      </p:pic>
      <p:pic>
        <p:nvPicPr>
          <p:cNvPr id="7" name="Picture 6" descr="A person with glasses smiling&#10;&#10;Description automatically generated">
            <a:extLst>
              <a:ext uri="{FF2B5EF4-FFF2-40B4-BE49-F238E27FC236}">
                <a16:creationId xmlns:a16="http://schemas.microsoft.com/office/drawing/2014/main" id="{74D23CCF-5A21-7237-4B5E-CD5BC9043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417037"/>
            <a:ext cx="2710394" cy="309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365DCC-4ABF-7E10-5437-91A554BA2013}"/>
              </a:ext>
            </a:extLst>
          </p:cNvPr>
          <p:cNvSpPr txBox="1"/>
          <p:nvPr/>
        </p:nvSpPr>
        <p:spPr>
          <a:xfrm>
            <a:off x="889001" y="4563801"/>
            <a:ext cx="436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Bs. Phạm Ngọc Thanh</a:t>
            </a:r>
          </a:p>
          <a:p>
            <a:r>
              <a:rPr lang="en-VN" dirty="0"/>
              <a:t>Chuyên viên Tâm lý tâm sàng</a:t>
            </a:r>
          </a:p>
          <a:p>
            <a:r>
              <a:rPr lang="en-VN" dirty="0"/>
              <a:t>Cố Vấn tâm lý – OUCRU</a:t>
            </a:r>
          </a:p>
          <a:p>
            <a:r>
              <a:rPr lang="en-US" dirty="0"/>
              <a:t>T</a:t>
            </a:r>
            <a:r>
              <a:rPr lang="en-VN" dirty="0"/>
              <a:t>hanh</a:t>
            </a:r>
          </a:p>
          <a:p>
            <a:r>
              <a:rPr lang="en-US" dirty="0">
                <a:hlinkClick r:id="rId4"/>
              </a:rPr>
              <a:t>thanhpn@oucru.org</a:t>
            </a:r>
            <a:endParaRPr lang="en-US" dirty="0"/>
          </a:p>
          <a:p>
            <a:endParaRPr lang="en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309DA-A732-967F-44C0-7A281777F049}"/>
              </a:ext>
            </a:extLst>
          </p:cNvPr>
          <p:cNvSpPr txBox="1"/>
          <p:nvPr/>
        </p:nvSpPr>
        <p:spPr>
          <a:xfrm>
            <a:off x="5029200" y="4611765"/>
            <a:ext cx="436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ThS. Nguyễn Quốc Giang</a:t>
            </a:r>
          </a:p>
          <a:p>
            <a:r>
              <a:rPr lang="en-VN" dirty="0"/>
              <a:t>Giảng viên</a:t>
            </a:r>
          </a:p>
          <a:p>
            <a:r>
              <a:rPr lang="en-VN" dirty="0"/>
              <a:t>Điều phối viên kết nối khoa học với công chúng - OUCRU</a:t>
            </a:r>
          </a:p>
          <a:p>
            <a:r>
              <a:rPr lang="en-US" dirty="0"/>
              <a:t>T</a:t>
            </a:r>
            <a:r>
              <a:rPr lang="en-VN" dirty="0"/>
              <a:t>hanh</a:t>
            </a:r>
          </a:p>
          <a:p>
            <a:r>
              <a:rPr lang="en-US" dirty="0">
                <a:hlinkClick r:id="rId4"/>
              </a:rPr>
              <a:t>giangnq@oucru.org</a:t>
            </a:r>
            <a:endParaRPr lang="en-US" dirty="0"/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382214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400" dirty="0">
                <a:hlinkClick r:id="rId2"/>
              </a:rPr>
              <a:t>http://kynangnhanvienyte.org</a:t>
            </a:r>
            <a:endParaRPr lang="en-US" sz="2400" dirty="0"/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https://www.wikihow.vn/Kiểm </a:t>
            </a:r>
            <a:r>
              <a:rPr lang="en-US" sz="2400" dirty="0" err="1"/>
              <a:t>soát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endParaRPr lang="en-US" sz="2400" dirty="0"/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Mental Health America: </a:t>
            </a:r>
            <a:r>
              <a:rPr lang="en-US" sz="2400" dirty="0">
                <a:hlinkClick r:id="rId3"/>
              </a:rPr>
              <a:t>https://mhanational.org/what-emotional-intelligence-and-how-does-it-apply-workplace</a:t>
            </a:r>
            <a:endParaRPr lang="en-US" sz="2400" dirty="0"/>
          </a:p>
          <a:p>
            <a:pPr marL="624078" indent="-514350">
              <a:buFont typeface="+mj-lt"/>
              <a:buAutoNum type="arabicPeriod"/>
            </a:pPr>
            <a:r>
              <a:rPr lang="en-US" sz="2400" dirty="0">
                <a:hlinkClick r:id="rId4"/>
              </a:rPr>
              <a:t>https://ybox.vn/gia-vi/15-dau-hieu-ban-la-nguoi-thong-minh-ve-cam-xuc-eq-289y9p8vdt</a:t>
            </a:r>
            <a:endParaRPr lang="en-US" sz="2400" dirty="0"/>
          </a:p>
          <a:p>
            <a:pPr marL="624078" indent="-514350">
              <a:buFont typeface="+mj-lt"/>
              <a:buAutoNum type="arabicPeriod"/>
            </a:pPr>
            <a:r>
              <a:rPr lang="en-US" sz="2400" dirty="0">
                <a:hlinkClick r:id="rId5"/>
              </a:rPr>
              <a:t>https://hellobacsi.com/tam-ly-tam-than/roi-loan-lo-au/test-roi-loan-lo-au</a:t>
            </a:r>
            <a:endParaRPr lang="en-US" sz="2400" dirty="0"/>
          </a:p>
          <a:p>
            <a:pPr marL="624078" indent="-514350">
              <a:buFont typeface="+mj-lt"/>
              <a:buAutoNum type="arabicPeriod"/>
            </a:pPr>
            <a:endParaRPr lang="en-US" sz="2400" dirty="0"/>
          </a:p>
          <a:p>
            <a:pPr marL="624078" indent="-514350">
              <a:buFont typeface="+mj-lt"/>
              <a:buAutoNum type="arabicPeriod"/>
            </a:pPr>
            <a:endParaRPr lang="en-US" sz="2400" dirty="0"/>
          </a:p>
          <a:p>
            <a:pPr marL="624078" indent="-514350">
              <a:buFont typeface="+mj-lt"/>
              <a:buAutoNum type="arabicPeriod"/>
            </a:pPr>
            <a:endParaRPr lang="en-US" sz="2400" dirty="0"/>
          </a:p>
          <a:p>
            <a:pPr marL="624078" indent="-514350">
              <a:buFont typeface="+mj-lt"/>
              <a:buAutoNum type="arabicPeriod"/>
            </a:pPr>
            <a:endParaRPr lang="en-US" sz="2400" dirty="0"/>
          </a:p>
          <a:p>
            <a:pPr marL="624078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901CCC-C533-E127-762B-0D3E70888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752600"/>
            <a:ext cx="4419600" cy="39498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VN" sz="4800" dirty="0"/>
              <a:t>khi nghe nói đến thông minh cảm xúc, bạn nghĩ đến điều gì?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847C2-8CA8-9C1A-9F8A-3273758B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909"/>
            <a:ext cx="8229600" cy="1143000"/>
          </a:xfrm>
        </p:spPr>
        <p:txBody>
          <a:bodyPr/>
          <a:lstStyle/>
          <a:p>
            <a:pPr algn="ctr"/>
            <a:r>
              <a:rPr lang="en-VN" dirty="0">
                <a:solidFill>
                  <a:srgbClr val="C00000"/>
                </a:solidFill>
              </a:rPr>
              <a:t>Thông minh cảm xúc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420E8-011D-9136-2931-09730DE2F072}"/>
              </a:ext>
            </a:extLst>
          </p:cNvPr>
          <p:cNvSpPr txBox="1"/>
          <p:nvPr/>
        </p:nvSpPr>
        <p:spPr>
          <a:xfrm>
            <a:off x="4868333" y="1307909"/>
            <a:ext cx="4817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dirty="0">
                <a:hlinkClick r:id="rId3"/>
              </a:rPr>
              <a:t>https://www.menti.com</a:t>
            </a:r>
            <a:endParaRPr lang="en-VN" sz="2400" dirty="0"/>
          </a:p>
          <a:p>
            <a:r>
              <a:rPr lang="en-US" sz="2400" b="0" i="0" u="none" strike="noStrike" dirty="0">
                <a:effectLst/>
                <a:latin typeface="MentiText"/>
              </a:rPr>
              <a:t>code </a:t>
            </a:r>
            <a:r>
              <a:rPr lang="en-US" sz="2400" b="1" i="0" u="none" strike="noStrike" dirty="0">
                <a:effectLst/>
                <a:latin typeface="MentiText"/>
              </a:rPr>
              <a:t>3200 1737</a:t>
            </a:r>
            <a:endParaRPr lang="en-VN" sz="2400" b="1" i="0" u="none" strike="noStrike" dirty="0">
              <a:effectLst/>
              <a:latin typeface="MentiText"/>
            </a:endParaRPr>
          </a:p>
          <a:p>
            <a:r>
              <a:rPr lang="en-VN" sz="2400" b="1" dirty="0">
                <a:latin typeface="MentiText"/>
              </a:rPr>
              <a:t>Hoặc scan mã QR </a:t>
            </a:r>
            <a:endParaRPr lang="en-VN" sz="2400" dirty="0"/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47E51DE-15A8-3BF6-8662-6653744C5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3" y="2520963"/>
            <a:ext cx="367501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6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eart and brain connected to a wire&#10;&#10;Description automatically generated">
            <a:extLst>
              <a:ext uri="{FF2B5EF4-FFF2-40B4-BE49-F238E27FC236}">
                <a16:creationId xmlns:a16="http://schemas.microsoft.com/office/drawing/2014/main" id="{2CD4A9B1-CB33-93B2-AADA-F4274536C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7" y="4399142"/>
            <a:ext cx="4495800" cy="21842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068588-C0CA-BE3C-EA69-2A2250FA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VN" dirty="0">
                <a:solidFill>
                  <a:schemeClr val="tx1"/>
                </a:solidFill>
              </a:rPr>
              <a:t>THÔNG MINH CẢM XÚC</a:t>
            </a:r>
            <a:br>
              <a:rPr lang="en-VN" dirty="0">
                <a:solidFill>
                  <a:schemeClr val="tx1"/>
                </a:solidFill>
              </a:rPr>
            </a:br>
            <a:r>
              <a:rPr lang="en-VN" dirty="0">
                <a:solidFill>
                  <a:schemeClr val="tx1"/>
                </a:solidFill>
              </a:rPr>
              <a:t>(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Google Sans"/>
              </a:rPr>
              <a:t>Emotional intelligence)</a:t>
            </a:r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2D60102-97C9-4C1A-E267-82142D38A8B9}"/>
              </a:ext>
            </a:extLst>
          </p:cNvPr>
          <p:cNvSpPr txBox="1">
            <a:spLocks/>
          </p:cNvSpPr>
          <p:nvPr/>
        </p:nvSpPr>
        <p:spPr>
          <a:xfrm>
            <a:off x="228600" y="1417638"/>
            <a:ext cx="8492067" cy="39498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VN" sz="4800" dirty="0"/>
              <a:t>Là khả </a:t>
            </a:r>
            <a:r>
              <a:rPr lang="en-VN" sz="4800" dirty="0">
                <a:solidFill>
                  <a:srgbClr val="C00000"/>
                </a:solidFill>
              </a:rPr>
              <a:t>quản lý cảm xúc</a:t>
            </a:r>
            <a:r>
              <a:rPr lang="en-VN" sz="4800" dirty="0"/>
              <a:t> của </a:t>
            </a:r>
            <a:r>
              <a:rPr lang="en-VN" sz="4800" dirty="0">
                <a:solidFill>
                  <a:srgbClr val="C00000"/>
                </a:solidFill>
              </a:rPr>
              <a:t>chính bạn </a:t>
            </a:r>
            <a:r>
              <a:rPr lang="en-VN" sz="4800" dirty="0"/>
              <a:t>và </a:t>
            </a:r>
            <a:r>
              <a:rPr lang="en-VN" sz="4800" dirty="0">
                <a:solidFill>
                  <a:srgbClr val="C00000"/>
                </a:solidFill>
              </a:rPr>
              <a:t>hiểu</a:t>
            </a:r>
            <a:r>
              <a:rPr lang="en-VN" sz="4800" dirty="0"/>
              <a:t> được cảm xúc của </a:t>
            </a:r>
            <a:r>
              <a:rPr lang="en-VN" sz="4800" dirty="0">
                <a:solidFill>
                  <a:srgbClr val="C00000"/>
                </a:solidFill>
              </a:rPr>
              <a:t>người khác</a:t>
            </a:r>
          </a:p>
        </p:txBody>
      </p:sp>
    </p:spTree>
    <p:extLst>
      <p:ext uri="{BB962C8B-B14F-4D97-AF65-F5344CB8AC3E}">
        <p14:creationId xmlns:p14="http://schemas.microsoft.com/office/powerpoint/2010/main" val="404478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BB2E11F-72A9-4654-583F-4E619060E5EB}"/>
              </a:ext>
            </a:extLst>
          </p:cNvPr>
          <p:cNvSpPr/>
          <p:nvPr/>
        </p:nvSpPr>
        <p:spPr>
          <a:xfrm>
            <a:off x="2638777" y="2137833"/>
            <a:ext cx="3866445" cy="1981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/>
              <a:t>Thông minh cảm xúc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5A4D23-7D69-0B38-456C-3B63A574C2D8}"/>
              </a:ext>
            </a:extLst>
          </p:cNvPr>
          <p:cNvSpPr/>
          <p:nvPr/>
        </p:nvSpPr>
        <p:spPr>
          <a:xfrm>
            <a:off x="347133" y="2281769"/>
            <a:ext cx="2319867" cy="1447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/>
              <a:t>Tự nhận thức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954B44-0AC3-DFD3-7FEB-D69421F4E8C6}"/>
              </a:ext>
            </a:extLst>
          </p:cNvPr>
          <p:cNvSpPr/>
          <p:nvPr/>
        </p:nvSpPr>
        <p:spPr>
          <a:xfrm>
            <a:off x="999065" y="3666070"/>
            <a:ext cx="25146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Tự điều chỉnh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489E96-C126-EFBE-5B61-26D117652A56}"/>
              </a:ext>
            </a:extLst>
          </p:cNvPr>
          <p:cNvSpPr/>
          <p:nvPr/>
        </p:nvSpPr>
        <p:spPr>
          <a:xfrm>
            <a:off x="3429000" y="4114800"/>
            <a:ext cx="2514600" cy="1447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/>
              <a:t>Động lực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3779CF-98EB-B588-8A78-F39252CD6D20}"/>
              </a:ext>
            </a:extLst>
          </p:cNvPr>
          <p:cNvSpPr/>
          <p:nvPr/>
        </p:nvSpPr>
        <p:spPr>
          <a:xfrm>
            <a:off x="6553200" y="2209800"/>
            <a:ext cx="2319867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/>
              <a:t>Sự đồng cảm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6C3450-104E-34FA-3718-12447BF888BC}"/>
              </a:ext>
            </a:extLst>
          </p:cNvPr>
          <p:cNvSpPr/>
          <p:nvPr/>
        </p:nvSpPr>
        <p:spPr>
          <a:xfrm>
            <a:off x="5867400" y="3640670"/>
            <a:ext cx="2514600" cy="1447800"/>
          </a:xfrm>
          <a:prstGeom prst="ellipse">
            <a:avLst/>
          </a:prstGeom>
          <a:solidFill>
            <a:srgbClr val="96512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/>
              <a:t>Kỹ năng xã hội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9EEC9-9F98-A8D9-4A6E-E4E6EF4F61BB}"/>
              </a:ext>
            </a:extLst>
          </p:cNvPr>
          <p:cNvSpPr txBox="1"/>
          <p:nvPr/>
        </p:nvSpPr>
        <p:spPr>
          <a:xfrm>
            <a:off x="1219200" y="2286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5 thành tố của thông minh cảm xúc</a:t>
            </a:r>
          </a:p>
        </p:txBody>
      </p:sp>
    </p:spTree>
    <p:extLst>
      <p:ext uri="{BB962C8B-B14F-4D97-AF65-F5344CB8AC3E}">
        <p14:creationId xmlns:p14="http://schemas.microsoft.com/office/powerpoint/2010/main" val="14261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e with a brain and roots&#10;&#10;Description automatically generated with medium confidence">
            <a:extLst>
              <a:ext uri="{FF2B5EF4-FFF2-40B4-BE49-F238E27FC236}">
                <a16:creationId xmlns:a16="http://schemas.microsoft.com/office/drawing/2014/main" id="{53C06AE8-4265-4909-DB73-1D1EC6E49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4" y="2480733"/>
            <a:ext cx="3803536" cy="3492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0C72D1-B3FD-C8F7-877B-3FE1323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VN" dirty="0"/>
              <a:t>Bạn có nghĩ mình là người có thông minh cảm xúc?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95EFDF4-854A-5E2A-FC85-016BC530E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2150533"/>
            <a:ext cx="30099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D6A996-D37D-133C-EA6E-115B0C50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VN" dirty="0">
                <a:solidFill>
                  <a:schemeClr val="tx1"/>
                </a:solidFill>
              </a:rPr>
              <a:t>KẾT QUẢ ĐÁNH GIÁ THÔNG MINH CẢM XÚC</a:t>
            </a:r>
          </a:p>
        </p:txBody>
      </p:sp>
      <p:pic>
        <p:nvPicPr>
          <p:cNvPr id="5" name="Picture 4" descr="A screenshot of a cellphone&#10;&#10;Description automatically generated">
            <a:extLst>
              <a:ext uri="{FF2B5EF4-FFF2-40B4-BE49-F238E27FC236}">
                <a16:creationId xmlns:a16="http://schemas.microsoft.com/office/drawing/2014/main" id="{EF9D6C16-7876-E048-643A-6CFF24D04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"/>
          <a:stretch/>
        </p:blipFill>
        <p:spPr>
          <a:xfrm>
            <a:off x="268044" y="2743200"/>
            <a:ext cx="860791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8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D6A996-D37D-133C-EA6E-115B0C50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VN" dirty="0">
                <a:solidFill>
                  <a:schemeClr val="tx1"/>
                </a:solidFill>
              </a:rPr>
              <a:t>KẾT QUẢ ĐÁNH GIÁ THÔNG MINH CẢM XÚC</a:t>
            </a:r>
          </a:p>
        </p:txBody>
      </p:sp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4D1C5AD-BBE0-5D9B-C4FC-44DD12C57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286000"/>
            <a:ext cx="825581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49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5285638CC72429D0729E7FC8F0229" ma:contentTypeVersion="14" ma:contentTypeDescription="Create a new document." ma:contentTypeScope="" ma:versionID="1c9193dca4229a31c49061bc92f13d0e">
  <xsd:schema xmlns:xsd="http://www.w3.org/2001/XMLSchema" xmlns:xs="http://www.w3.org/2001/XMLSchema" xmlns:p="http://schemas.microsoft.com/office/2006/metadata/properties" xmlns:ns3="9aaba753-a097-4b2c-98ef-cd8d7e18f4cb" xmlns:ns4="35b849e1-864b-44a3-920f-32338f6b6c33" targetNamespace="http://schemas.microsoft.com/office/2006/metadata/properties" ma:root="true" ma:fieldsID="427ff69753fb4a6fccaef658f46323fe" ns3:_="" ns4:_="">
    <xsd:import namespace="9aaba753-a097-4b2c-98ef-cd8d7e18f4cb"/>
    <xsd:import namespace="35b849e1-864b-44a3-920f-32338f6b6c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ba753-a097-4b2c-98ef-cd8d7e18f4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849e1-864b-44a3-920f-32338f6b6c3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aaba753-a097-4b2c-98ef-cd8d7e18f4cb" xsi:nil="true"/>
  </documentManagement>
</p:properties>
</file>

<file path=customXml/itemProps1.xml><?xml version="1.0" encoding="utf-8"?>
<ds:datastoreItem xmlns:ds="http://schemas.openxmlformats.org/officeDocument/2006/customXml" ds:itemID="{570414CA-4197-4434-B712-E00B9D8B1F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8F2CE3-E269-4749-A59E-36FE14A2A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aba753-a097-4b2c-98ef-cd8d7e18f4cb"/>
    <ds:schemaRef ds:uri="35b849e1-864b-44a3-920f-32338f6b6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8F11D5-7329-4B43-B211-D5EF9B5CEE3E}">
  <ds:schemaRefs>
    <ds:schemaRef ds:uri="http://purl.org/dc/elements/1.1/"/>
    <ds:schemaRef ds:uri="http://www.w3.org/XML/1998/namespace"/>
    <ds:schemaRef ds:uri="http://purl.org/dc/dcmitype/"/>
    <ds:schemaRef ds:uri="35b849e1-864b-44a3-920f-32338f6b6c33"/>
    <ds:schemaRef ds:uri="http://schemas.microsoft.com/office/2006/documentManagement/types"/>
    <ds:schemaRef ds:uri="http://schemas.microsoft.com/office/2006/metadata/properties"/>
    <ds:schemaRef ds:uri="9aaba753-a097-4b2c-98ef-cd8d7e18f4cb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3731</TotalTime>
  <Words>1269</Words>
  <Application>Microsoft Macintosh PowerPoint</Application>
  <PresentationFormat>On-screen Show (4:3)</PresentationFormat>
  <Paragraphs>186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Calibri</vt:lpstr>
      <vt:lpstr>Comic Sans MS</vt:lpstr>
      <vt:lpstr>Google Sans</vt:lpstr>
      <vt:lpstr>Lucida Sans Unicode</vt:lpstr>
      <vt:lpstr>MentiText</vt:lpstr>
      <vt:lpstr>Roboto</vt:lpstr>
      <vt:lpstr>Verdana</vt:lpstr>
      <vt:lpstr>Wingdings</vt:lpstr>
      <vt:lpstr>Wingdings 2</vt:lpstr>
      <vt:lpstr>Wingdings 3</vt:lpstr>
      <vt:lpstr>Concourse</vt:lpstr>
      <vt:lpstr>PowerPoint Presentation</vt:lpstr>
      <vt:lpstr>NỘI DUNG</vt:lpstr>
      <vt:lpstr>Cảm xúc hiện tại của Anh/Chị</vt:lpstr>
      <vt:lpstr>Thông minh cảm xúc</vt:lpstr>
      <vt:lpstr>THÔNG MINH CẢM XÚC (Emotional intelligence)</vt:lpstr>
      <vt:lpstr>PowerPoint Presentation</vt:lpstr>
      <vt:lpstr>Bạn có nghĩ mình là người có thông minh cảm xúc?</vt:lpstr>
      <vt:lpstr>KẾT QUẢ ĐÁNH GIÁ THÔNG MINH CẢM XÚC</vt:lpstr>
      <vt:lpstr>KẾT QUẢ ĐÁNH GIÁ THÔNG MINH CẢM XÚC</vt:lpstr>
      <vt:lpstr>KẾT QUẢ ĐÁNH GIÁ THÔNG MINH CẢM XÚC</vt:lpstr>
      <vt:lpstr>Dấu hiệu của người có thông minh cảm xúc</vt:lpstr>
      <vt:lpstr>Dấu hiệu của người có thông minh cảm xúc </vt:lpstr>
      <vt:lpstr>Dấu hiệu của người có thông minh cảm xúc (tt)</vt:lpstr>
      <vt:lpstr>CĂNG THẲNG</vt:lpstr>
      <vt:lpstr>Những dấu hiệu của một người gặp phải tình trạng căng thẳng?</vt:lpstr>
      <vt:lpstr>DẤU HIỆU STRESS THEO DASS-21</vt:lpstr>
      <vt:lpstr>Khía cạnh Tích cực của Stress</vt:lpstr>
      <vt:lpstr>DẤU HIỆU LO ÂU THEO DASS-21</vt:lpstr>
      <vt:lpstr>DẤU HIỆU TRẦM CẢM THEO DASS-21</vt:lpstr>
      <vt:lpstr>DẤU HIỆU KIỆT SỨC</vt:lpstr>
      <vt:lpstr>DẤU HIỆU KIỆT SỨC (tt)</vt:lpstr>
      <vt:lpstr>DẤU HIỆU KIỆT SỨC (tt)</vt:lpstr>
      <vt:lpstr>CÁCH LÀM CHỦ CẢM XÚC</vt:lpstr>
      <vt:lpstr>PowerPoint Presentation</vt:lpstr>
      <vt:lpstr>CÁCH LÀM CHỦ CẢM XÚC(tt)</vt:lpstr>
      <vt:lpstr>CÁCH LÀM CHỦ CẢM XÚC(tt)</vt:lpstr>
      <vt:lpstr>CÁCH LÀM CHỦ CẢM XÚC(tt)</vt:lpstr>
      <vt:lpstr>CÁCH LÀM CHỦ CẢM XÚC</vt:lpstr>
      <vt:lpstr>CÁCH LÀM CHỦ CẢM XÚC(tt)</vt:lpstr>
      <vt:lpstr>CÁCH LÀM CHỦ CẢM XÚC(tt)</vt:lpstr>
      <vt:lpstr>KẾT LUẬN</vt:lpstr>
      <vt:lpstr>Cảm ơn sự tham gia của Anh/Chị</vt:lpstr>
      <vt:lpstr>Tham khảo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QUẢN LÝ CẢM XÚC</dc:title>
  <dc:creator>BS Thanh</dc:creator>
  <cp:lastModifiedBy>Giang Nguyen</cp:lastModifiedBy>
  <cp:revision>44</cp:revision>
  <dcterms:created xsi:type="dcterms:W3CDTF">2018-10-28T14:15:12Z</dcterms:created>
  <dcterms:modified xsi:type="dcterms:W3CDTF">2023-11-21T11:57:15Z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0x010100EA75285638CC72429D0729E7FC8F0229</vt:lpwstr>
  </property>
</Properties>
</file>