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9" r:id="rId2"/>
    <p:sldId id="278" r:id="rId3"/>
    <p:sldId id="258" r:id="rId4"/>
    <p:sldId id="256" r:id="rId5"/>
    <p:sldId id="260" r:id="rId6"/>
    <p:sldId id="261" r:id="rId7"/>
    <p:sldId id="281" r:id="rId8"/>
    <p:sldId id="280" r:id="rId9"/>
    <p:sldId id="262" r:id="rId10"/>
    <p:sldId id="263" r:id="rId11"/>
    <p:sldId id="264" r:id="rId12"/>
    <p:sldId id="265" r:id="rId13"/>
    <p:sldId id="268" r:id="rId14"/>
    <p:sldId id="279" r:id="rId15"/>
    <p:sldId id="272" r:id="rId16"/>
    <p:sldId id="273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nis Ernest Ssesanga" userId="659a1186-35ae-484b-a727-01c0c13ebd7f" providerId="ADAL" clId="{2920A9FA-ABDD-4986-BC57-C48D0B4BF6E3}"/>
    <pc:docChg chg="undo custSel modSld">
      <pc:chgData name="Dennis Ernest Ssesanga" userId="659a1186-35ae-484b-a727-01c0c13ebd7f" providerId="ADAL" clId="{2920A9FA-ABDD-4986-BC57-C48D0B4BF6E3}" dt="2023-07-10T10:57:33.853" v="283" actId="20577"/>
      <pc:docMkLst>
        <pc:docMk/>
      </pc:docMkLst>
      <pc:sldChg chg="modSp mod">
        <pc:chgData name="Dennis Ernest Ssesanga" userId="659a1186-35ae-484b-a727-01c0c13ebd7f" providerId="ADAL" clId="{2920A9FA-ABDD-4986-BC57-C48D0B4BF6E3}" dt="2023-07-10T10:48:18.210" v="3" actId="20577"/>
        <pc:sldMkLst>
          <pc:docMk/>
          <pc:sldMk cId="2947316741" sldId="259"/>
        </pc:sldMkLst>
        <pc:spChg chg="mod">
          <ac:chgData name="Dennis Ernest Ssesanga" userId="659a1186-35ae-484b-a727-01c0c13ebd7f" providerId="ADAL" clId="{2920A9FA-ABDD-4986-BC57-C48D0B4BF6E3}" dt="2023-07-10T10:48:18.210" v="3" actId="20577"/>
          <ac:spMkLst>
            <pc:docMk/>
            <pc:sldMk cId="2947316741" sldId="259"/>
            <ac:spMk id="3" creationId="{54F6EA8B-48DF-9612-1FDD-9974E1D61FCE}"/>
          </ac:spMkLst>
        </pc:spChg>
      </pc:sldChg>
      <pc:sldChg chg="modSp mod">
        <pc:chgData name="Dennis Ernest Ssesanga" userId="659a1186-35ae-484b-a727-01c0c13ebd7f" providerId="ADAL" clId="{2920A9FA-ABDD-4986-BC57-C48D0B4BF6E3}" dt="2023-07-10T10:57:33.853" v="283" actId="20577"/>
        <pc:sldMkLst>
          <pc:docMk/>
          <pc:sldMk cId="1502278402" sldId="277"/>
        </pc:sldMkLst>
        <pc:spChg chg="mod">
          <ac:chgData name="Dennis Ernest Ssesanga" userId="659a1186-35ae-484b-a727-01c0c13ebd7f" providerId="ADAL" clId="{2920A9FA-ABDD-4986-BC57-C48D0B4BF6E3}" dt="2023-07-10T10:57:33.853" v="283" actId="20577"/>
          <ac:spMkLst>
            <pc:docMk/>
            <pc:sldMk cId="1502278402" sldId="277"/>
            <ac:spMk id="3" creationId="{A25837E1-653C-7EEF-4E59-4DCF21C12955}"/>
          </ac:spMkLst>
        </pc:sp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F1DA4-1C3B-42A7-BF87-5200B4F1A947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0CCD27-7608-451A-93B9-331E7853946F}">
      <dgm:prSet phldrT="[Text]"/>
      <dgm:spPr/>
      <dgm:t>
        <a:bodyPr/>
        <a:lstStyle/>
        <a:p>
          <a:r>
            <a:rPr lang="en-US" dirty="0"/>
            <a:t>Question</a:t>
          </a:r>
        </a:p>
      </dgm:t>
    </dgm:pt>
    <dgm:pt modelId="{264AE5C7-36F6-4780-B3CA-FCD85D302F01}" type="parTrans" cxnId="{7F9E5C60-BE01-4D69-9014-E71144516FB8}">
      <dgm:prSet/>
      <dgm:spPr/>
      <dgm:t>
        <a:bodyPr/>
        <a:lstStyle/>
        <a:p>
          <a:endParaRPr lang="en-US"/>
        </a:p>
      </dgm:t>
    </dgm:pt>
    <dgm:pt modelId="{A8BA0D38-DC63-48E3-937C-CD97D55ED729}" type="sibTrans" cxnId="{7F9E5C60-BE01-4D69-9014-E71144516FB8}">
      <dgm:prSet/>
      <dgm:spPr/>
      <dgm:t>
        <a:bodyPr/>
        <a:lstStyle/>
        <a:p>
          <a:endParaRPr lang="en-US"/>
        </a:p>
      </dgm:t>
    </dgm:pt>
    <dgm:pt modelId="{097C359A-A472-433D-8873-CF1758F5FAFC}">
      <dgm:prSet phldrT="[Text]"/>
      <dgm:spPr/>
      <dgm:t>
        <a:bodyPr/>
        <a:lstStyle/>
        <a:p>
          <a:r>
            <a:rPr lang="en-US" dirty="0"/>
            <a:t>What do you want/ need to achieve?</a:t>
          </a:r>
        </a:p>
      </dgm:t>
    </dgm:pt>
    <dgm:pt modelId="{640D8D48-744E-40AA-A0F5-EB9688EE68AE}" type="parTrans" cxnId="{6EC7CB6F-7896-42CA-AC38-3E14200C3541}">
      <dgm:prSet/>
      <dgm:spPr/>
      <dgm:t>
        <a:bodyPr/>
        <a:lstStyle/>
        <a:p>
          <a:endParaRPr lang="en-US"/>
        </a:p>
      </dgm:t>
    </dgm:pt>
    <dgm:pt modelId="{C8298C8A-3CF3-439D-A446-BABD30AEFE04}" type="sibTrans" cxnId="{6EC7CB6F-7896-42CA-AC38-3E14200C3541}">
      <dgm:prSet/>
      <dgm:spPr/>
      <dgm:t>
        <a:bodyPr/>
        <a:lstStyle/>
        <a:p>
          <a:endParaRPr lang="en-US"/>
        </a:p>
      </dgm:t>
    </dgm:pt>
    <dgm:pt modelId="{7B2FFAB5-8895-4E36-BB98-6049DD38F23C}">
      <dgm:prSet phldrT="[Text]"/>
      <dgm:spPr/>
      <dgm:t>
        <a:bodyPr/>
        <a:lstStyle/>
        <a:p>
          <a:r>
            <a:rPr lang="en-US" dirty="0"/>
            <a:t>Answer</a:t>
          </a:r>
        </a:p>
      </dgm:t>
    </dgm:pt>
    <dgm:pt modelId="{895ABA27-C839-4C26-948C-03411B851CC3}" type="parTrans" cxnId="{EA49CA31-176D-4392-9AC4-2AAC6D3A821A}">
      <dgm:prSet/>
      <dgm:spPr/>
      <dgm:t>
        <a:bodyPr/>
        <a:lstStyle/>
        <a:p>
          <a:endParaRPr lang="en-US"/>
        </a:p>
      </dgm:t>
    </dgm:pt>
    <dgm:pt modelId="{BBD8483A-77E1-4C2D-AF56-328DA1916A89}" type="sibTrans" cxnId="{EA49CA31-176D-4392-9AC4-2AAC6D3A821A}">
      <dgm:prSet/>
      <dgm:spPr/>
      <dgm:t>
        <a:bodyPr/>
        <a:lstStyle/>
        <a:p>
          <a:endParaRPr lang="en-US"/>
        </a:p>
      </dgm:t>
    </dgm:pt>
    <dgm:pt modelId="{461425B5-F707-419E-BE6E-19168FDC8784}">
      <dgm:prSet phldrT="[Text]"/>
      <dgm:spPr/>
      <dgm:t>
        <a:bodyPr/>
        <a:lstStyle/>
        <a:p>
          <a:r>
            <a:rPr lang="en-US" dirty="0"/>
            <a:t>I need more funding for research</a:t>
          </a:r>
        </a:p>
      </dgm:t>
    </dgm:pt>
    <dgm:pt modelId="{3C61835E-10FC-4693-8F38-0F35CD35C4D8}" type="parTrans" cxnId="{E9748DFA-301D-483A-96A8-8AFFD6A766FE}">
      <dgm:prSet/>
      <dgm:spPr/>
      <dgm:t>
        <a:bodyPr/>
        <a:lstStyle/>
        <a:p>
          <a:endParaRPr lang="en-US"/>
        </a:p>
      </dgm:t>
    </dgm:pt>
    <dgm:pt modelId="{54930E42-C4EC-4AFB-B697-76B92666A962}" type="sibTrans" cxnId="{E9748DFA-301D-483A-96A8-8AFFD6A766FE}">
      <dgm:prSet/>
      <dgm:spPr/>
      <dgm:t>
        <a:bodyPr/>
        <a:lstStyle/>
        <a:p>
          <a:endParaRPr lang="en-US"/>
        </a:p>
      </dgm:t>
    </dgm:pt>
    <dgm:pt modelId="{EE785AB4-7209-4D6E-ABCE-67E027F236B0}" type="pres">
      <dgm:prSet presAssocID="{896F1DA4-1C3B-42A7-BF87-5200B4F1A947}" presName="linearFlow" presStyleCnt="0">
        <dgm:presLayoutVars>
          <dgm:dir/>
          <dgm:animLvl val="lvl"/>
          <dgm:resizeHandles val="exact"/>
        </dgm:presLayoutVars>
      </dgm:prSet>
      <dgm:spPr/>
    </dgm:pt>
    <dgm:pt modelId="{424FEC5C-3560-48F6-B488-1A07F4E08467}" type="pres">
      <dgm:prSet presAssocID="{310CCD27-7608-451A-93B9-331E7853946F}" presName="composite" presStyleCnt="0"/>
      <dgm:spPr/>
    </dgm:pt>
    <dgm:pt modelId="{296ABBDF-AF95-48DE-A93B-9295C7F8B688}" type="pres">
      <dgm:prSet presAssocID="{310CCD27-7608-451A-93B9-331E7853946F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348291E-719D-4AF7-9820-C6A3226BDC97}" type="pres">
      <dgm:prSet presAssocID="{310CCD27-7608-451A-93B9-331E7853946F}" presName="parSh" presStyleLbl="node1" presStyleIdx="0" presStyleCnt="2"/>
      <dgm:spPr/>
    </dgm:pt>
    <dgm:pt modelId="{ABC63372-861D-4BCE-9A6F-58FFBACECB4C}" type="pres">
      <dgm:prSet presAssocID="{310CCD27-7608-451A-93B9-331E7853946F}" presName="desTx" presStyleLbl="fgAcc1" presStyleIdx="0" presStyleCnt="2">
        <dgm:presLayoutVars>
          <dgm:bulletEnabled val="1"/>
        </dgm:presLayoutVars>
      </dgm:prSet>
      <dgm:spPr/>
    </dgm:pt>
    <dgm:pt modelId="{3CCC0317-F553-4DC0-9E33-5617A8A6C624}" type="pres">
      <dgm:prSet presAssocID="{A8BA0D38-DC63-48E3-937C-CD97D55ED729}" presName="sibTrans" presStyleLbl="sibTrans2D1" presStyleIdx="0" presStyleCnt="1"/>
      <dgm:spPr/>
    </dgm:pt>
    <dgm:pt modelId="{1C0F1208-4A55-4121-BC25-BFECF6143858}" type="pres">
      <dgm:prSet presAssocID="{A8BA0D38-DC63-48E3-937C-CD97D55ED729}" presName="connTx" presStyleLbl="sibTrans2D1" presStyleIdx="0" presStyleCnt="1"/>
      <dgm:spPr/>
    </dgm:pt>
    <dgm:pt modelId="{3E400824-5A14-423E-9E88-AC671000FB26}" type="pres">
      <dgm:prSet presAssocID="{7B2FFAB5-8895-4E36-BB98-6049DD38F23C}" presName="composite" presStyleCnt="0"/>
      <dgm:spPr/>
    </dgm:pt>
    <dgm:pt modelId="{358248FB-BDD4-458E-BEE4-33D6122E00AD}" type="pres">
      <dgm:prSet presAssocID="{7B2FFAB5-8895-4E36-BB98-6049DD38F23C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7883BA3F-9FAF-4E5E-B737-E1ACBAE2E71F}" type="pres">
      <dgm:prSet presAssocID="{7B2FFAB5-8895-4E36-BB98-6049DD38F23C}" presName="parSh" presStyleLbl="node1" presStyleIdx="1" presStyleCnt="2"/>
      <dgm:spPr/>
    </dgm:pt>
    <dgm:pt modelId="{748ED524-5CDF-441A-B407-0866FE185575}" type="pres">
      <dgm:prSet presAssocID="{7B2FFAB5-8895-4E36-BB98-6049DD38F23C}" presName="desTx" presStyleLbl="fgAcc1" presStyleIdx="1" presStyleCnt="2">
        <dgm:presLayoutVars>
          <dgm:bulletEnabled val="1"/>
        </dgm:presLayoutVars>
      </dgm:prSet>
      <dgm:spPr/>
    </dgm:pt>
  </dgm:ptLst>
  <dgm:cxnLst>
    <dgm:cxn modelId="{EA49CA31-176D-4392-9AC4-2AAC6D3A821A}" srcId="{896F1DA4-1C3B-42A7-BF87-5200B4F1A947}" destId="{7B2FFAB5-8895-4E36-BB98-6049DD38F23C}" srcOrd="1" destOrd="0" parTransId="{895ABA27-C839-4C26-948C-03411B851CC3}" sibTransId="{BBD8483A-77E1-4C2D-AF56-328DA1916A89}"/>
    <dgm:cxn modelId="{EDC0333E-2E5D-49F7-B67F-C43862A121FE}" type="presOf" srcId="{7B2FFAB5-8895-4E36-BB98-6049DD38F23C}" destId="{7883BA3F-9FAF-4E5E-B737-E1ACBAE2E71F}" srcOrd="1" destOrd="0" presId="urn:microsoft.com/office/officeart/2005/8/layout/process3"/>
    <dgm:cxn modelId="{7F9E5C60-BE01-4D69-9014-E71144516FB8}" srcId="{896F1DA4-1C3B-42A7-BF87-5200B4F1A947}" destId="{310CCD27-7608-451A-93B9-331E7853946F}" srcOrd="0" destOrd="0" parTransId="{264AE5C7-36F6-4780-B3CA-FCD85D302F01}" sibTransId="{A8BA0D38-DC63-48E3-937C-CD97D55ED729}"/>
    <dgm:cxn modelId="{91FAE145-5DF2-4AD1-99BF-FB8D1A7EC4D5}" type="presOf" srcId="{461425B5-F707-419E-BE6E-19168FDC8784}" destId="{748ED524-5CDF-441A-B407-0866FE185575}" srcOrd="0" destOrd="0" presId="urn:microsoft.com/office/officeart/2005/8/layout/process3"/>
    <dgm:cxn modelId="{6EC7CB6F-7896-42CA-AC38-3E14200C3541}" srcId="{310CCD27-7608-451A-93B9-331E7853946F}" destId="{097C359A-A472-433D-8873-CF1758F5FAFC}" srcOrd="0" destOrd="0" parTransId="{640D8D48-744E-40AA-A0F5-EB9688EE68AE}" sibTransId="{C8298C8A-3CF3-439D-A446-BABD30AEFE04}"/>
    <dgm:cxn modelId="{0568727A-21E4-48F6-996F-5CA0BD2FB305}" type="presOf" srcId="{310CCD27-7608-451A-93B9-331E7853946F}" destId="{B348291E-719D-4AF7-9820-C6A3226BDC97}" srcOrd="1" destOrd="0" presId="urn:microsoft.com/office/officeart/2005/8/layout/process3"/>
    <dgm:cxn modelId="{611D2F87-4533-4395-8D7B-3F68B4DE38AD}" type="presOf" srcId="{310CCD27-7608-451A-93B9-331E7853946F}" destId="{296ABBDF-AF95-48DE-A93B-9295C7F8B688}" srcOrd="0" destOrd="0" presId="urn:microsoft.com/office/officeart/2005/8/layout/process3"/>
    <dgm:cxn modelId="{F28CE6A3-FB68-45F3-BAF1-06D9CF747213}" type="presOf" srcId="{A8BA0D38-DC63-48E3-937C-CD97D55ED729}" destId="{1C0F1208-4A55-4121-BC25-BFECF6143858}" srcOrd="1" destOrd="0" presId="urn:microsoft.com/office/officeart/2005/8/layout/process3"/>
    <dgm:cxn modelId="{395FC5BB-B151-4499-A928-4257D50EC4CC}" type="presOf" srcId="{A8BA0D38-DC63-48E3-937C-CD97D55ED729}" destId="{3CCC0317-F553-4DC0-9E33-5617A8A6C624}" srcOrd="0" destOrd="0" presId="urn:microsoft.com/office/officeart/2005/8/layout/process3"/>
    <dgm:cxn modelId="{FB43ACC4-1F0F-4FBC-A877-497FA97466C8}" type="presOf" srcId="{896F1DA4-1C3B-42A7-BF87-5200B4F1A947}" destId="{EE785AB4-7209-4D6E-ABCE-67E027F236B0}" srcOrd="0" destOrd="0" presId="urn:microsoft.com/office/officeart/2005/8/layout/process3"/>
    <dgm:cxn modelId="{AF74E8C5-BE91-4C7F-9D7F-9688AFAE439D}" type="presOf" srcId="{097C359A-A472-433D-8873-CF1758F5FAFC}" destId="{ABC63372-861D-4BCE-9A6F-58FFBACECB4C}" srcOrd="0" destOrd="0" presId="urn:microsoft.com/office/officeart/2005/8/layout/process3"/>
    <dgm:cxn modelId="{FC88F0C5-8C03-4EA8-AAB8-2B7E788FC3D9}" type="presOf" srcId="{7B2FFAB5-8895-4E36-BB98-6049DD38F23C}" destId="{358248FB-BDD4-458E-BEE4-33D6122E00AD}" srcOrd="0" destOrd="0" presId="urn:microsoft.com/office/officeart/2005/8/layout/process3"/>
    <dgm:cxn modelId="{E9748DFA-301D-483A-96A8-8AFFD6A766FE}" srcId="{7B2FFAB5-8895-4E36-BB98-6049DD38F23C}" destId="{461425B5-F707-419E-BE6E-19168FDC8784}" srcOrd="0" destOrd="0" parTransId="{3C61835E-10FC-4693-8F38-0F35CD35C4D8}" sibTransId="{54930E42-C4EC-4AFB-B697-76B92666A962}"/>
    <dgm:cxn modelId="{A509126B-90FE-410B-AF35-9858F4D17A9E}" type="presParOf" srcId="{EE785AB4-7209-4D6E-ABCE-67E027F236B0}" destId="{424FEC5C-3560-48F6-B488-1A07F4E08467}" srcOrd="0" destOrd="0" presId="urn:microsoft.com/office/officeart/2005/8/layout/process3"/>
    <dgm:cxn modelId="{7AD17C12-B49C-4831-A69F-47DCA2BB239F}" type="presParOf" srcId="{424FEC5C-3560-48F6-B488-1A07F4E08467}" destId="{296ABBDF-AF95-48DE-A93B-9295C7F8B688}" srcOrd="0" destOrd="0" presId="urn:microsoft.com/office/officeart/2005/8/layout/process3"/>
    <dgm:cxn modelId="{A6DD1089-954C-4C86-A798-B5FC1C26FD36}" type="presParOf" srcId="{424FEC5C-3560-48F6-B488-1A07F4E08467}" destId="{B348291E-719D-4AF7-9820-C6A3226BDC97}" srcOrd="1" destOrd="0" presId="urn:microsoft.com/office/officeart/2005/8/layout/process3"/>
    <dgm:cxn modelId="{BDC4C39C-6D08-434E-BA6B-DE10B6DBF672}" type="presParOf" srcId="{424FEC5C-3560-48F6-B488-1A07F4E08467}" destId="{ABC63372-861D-4BCE-9A6F-58FFBACECB4C}" srcOrd="2" destOrd="0" presId="urn:microsoft.com/office/officeart/2005/8/layout/process3"/>
    <dgm:cxn modelId="{B9297E48-A172-4A59-A423-74486BA567FB}" type="presParOf" srcId="{EE785AB4-7209-4D6E-ABCE-67E027F236B0}" destId="{3CCC0317-F553-4DC0-9E33-5617A8A6C624}" srcOrd="1" destOrd="0" presId="urn:microsoft.com/office/officeart/2005/8/layout/process3"/>
    <dgm:cxn modelId="{D7411BDF-5CC4-4269-8280-AC2799733168}" type="presParOf" srcId="{3CCC0317-F553-4DC0-9E33-5617A8A6C624}" destId="{1C0F1208-4A55-4121-BC25-BFECF6143858}" srcOrd="0" destOrd="0" presId="urn:microsoft.com/office/officeart/2005/8/layout/process3"/>
    <dgm:cxn modelId="{2095659D-1DFD-4462-B7CF-0959EF9D5652}" type="presParOf" srcId="{EE785AB4-7209-4D6E-ABCE-67E027F236B0}" destId="{3E400824-5A14-423E-9E88-AC671000FB26}" srcOrd="2" destOrd="0" presId="urn:microsoft.com/office/officeart/2005/8/layout/process3"/>
    <dgm:cxn modelId="{11F25490-34C5-41CB-ABB1-98F44999BF5A}" type="presParOf" srcId="{3E400824-5A14-423E-9E88-AC671000FB26}" destId="{358248FB-BDD4-458E-BEE4-33D6122E00AD}" srcOrd="0" destOrd="0" presId="urn:microsoft.com/office/officeart/2005/8/layout/process3"/>
    <dgm:cxn modelId="{70704BDC-5974-4138-B40A-F645D364ED92}" type="presParOf" srcId="{3E400824-5A14-423E-9E88-AC671000FB26}" destId="{7883BA3F-9FAF-4E5E-B737-E1ACBAE2E71F}" srcOrd="1" destOrd="0" presId="urn:microsoft.com/office/officeart/2005/8/layout/process3"/>
    <dgm:cxn modelId="{F0E1F8B6-0107-4938-B0D1-0046644D8B75}" type="presParOf" srcId="{3E400824-5A14-423E-9E88-AC671000FB26}" destId="{748ED524-5CDF-441A-B407-0866FE18557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4DAE26-C056-446F-9F02-A40705FC09C4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F0B0CB-FC96-4241-808F-E1D9AF18172E}">
      <dgm:prSet phldrT="[Text]"/>
      <dgm:spPr/>
      <dgm:t>
        <a:bodyPr/>
        <a:lstStyle/>
        <a:p>
          <a:r>
            <a:rPr lang="en-US" dirty="0"/>
            <a:t>Your Audience</a:t>
          </a:r>
        </a:p>
      </dgm:t>
    </dgm:pt>
    <dgm:pt modelId="{7B45B6A6-CD6E-44F8-A204-23C64B9C01EF}" type="parTrans" cxnId="{6DA91BB1-0BEA-4750-B923-2B9D281A01C6}">
      <dgm:prSet/>
      <dgm:spPr/>
      <dgm:t>
        <a:bodyPr/>
        <a:lstStyle/>
        <a:p>
          <a:endParaRPr lang="en-US"/>
        </a:p>
      </dgm:t>
    </dgm:pt>
    <dgm:pt modelId="{04460942-5F67-4469-ADCD-F301758628F1}" type="sibTrans" cxnId="{6DA91BB1-0BEA-4750-B923-2B9D281A01C6}">
      <dgm:prSet/>
      <dgm:spPr/>
      <dgm:t>
        <a:bodyPr/>
        <a:lstStyle/>
        <a:p>
          <a:endParaRPr lang="en-US"/>
        </a:p>
      </dgm:t>
    </dgm:pt>
    <dgm:pt modelId="{A09011D7-196B-454A-A762-046B7DB1BCB7}">
      <dgm:prSet phldrT="[Text]"/>
      <dgm:spPr/>
      <dgm:t>
        <a:bodyPr/>
        <a:lstStyle/>
        <a:p>
          <a:r>
            <a:rPr lang="en-US" dirty="0"/>
            <a:t>Your Objective</a:t>
          </a:r>
        </a:p>
      </dgm:t>
    </dgm:pt>
    <dgm:pt modelId="{DD38C477-1AF2-4DF9-B9DE-1DEFC99D431E}" type="parTrans" cxnId="{CB0BF0D7-EC3C-473E-B435-F490A97B50FB}">
      <dgm:prSet/>
      <dgm:spPr/>
      <dgm:t>
        <a:bodyPr/>
        <a:lstStyle/>
        <a:p>
          <a:endParaRPr lang="en-US"/>
        </a:p>
      </dgm:t>
    </dgm:pt>
    <dgm:pt modelId="{B529F1EF-7545-44BA-8ADC-89348DC83CB6}" type="sibTrans" cxnId="{CB0BF0D7-EC3C-473E-B435-F490A97B50FB}">
      <dgm:prSet/>
      <dgm:spPr/>
      <dgm:t>
        <a:bodyPr/>
        <a:lstStyle/>
        <a:p>
          <a:endParaRPr lang="en-US"/>
        </a:p>
      </dgm:t>
    </dgm:pt>
    <dgm:pt modelId="{CF15E2A3-B138-4F08-B983-54F3D46F8DD9}" type="pres">
      <dgm:prSet presAssocID="{774DAE26-C056-446F-9F02-A40705FC09C4}" presName="compositeShape" presStyleCnt="0">
        <dgm:presLayoutVars>
          <dgm:chMax val="2"/>
          <dgm:dir/>
          <dgm:resizeHandles val="exact"/>
        </dgm:presLayoutVars>
      </dgm:prSet>
      <dgm:spPr/>
    </dgm:pt>
    <dgm:pt modelId="{ACCECEF8-10BE-42FC-A9FC-19D0DBA1B783}" type="pres">
      <dgm:prSet presAssocID="{774DAE26-C056-446F-9F02-A40705FC09C4}" presName="divider" presStyleLbl="fgShp" presStyleIdx="0" presStyleCnt="1"/>
      <dgm:spPr/>
    </dgm:pt>
    <dgm:pt modelId="{6C779075-F241-4E38-8DE1-9D63F5250B34}" type="pres">
      <dgm:prSet presAssocID="{8BF0B0CB-FC96-4241-808F-E1D9AF18172E}" presName="downArrow" presStyleLbl="node1" presStyleIdx="0" presStyleCnt="2"/>
      <dgm:spPr/>
    </dgm:pt>
    <dgm:pt modelId="{500077F5-7EB2-4FB1-ACF1-EC924FC29C42}" type="pres">
      <dgm:prSet presAssocID="{8BF0B0CB-FC96-4241-808F-E1D9AF18172E}" presName="downArrowText" presStyleLbl="revTx" presStyleIdx="0" presStyleCnt="2">
        <dgm:presLayoutVars>
          <dgm:bulletEnabled val="1"/>
        </dgm:presLayoutVars>
      </dgm:prSet>
      <dgm:spPr/>
    </dgm:pt>
    <dgm:pt modelId="{5FBD3B2F-2334-422E-A974-119CC3735DA3}" type="pres">
      <dgm:prSet presAssocID="{A09011D7-196B-454A-A762-046B7DB1BCB7}" presName="upArrow" presStyleLbl="node1" presStyleIdx="1" presStyleCnt="2"/>
      <dgm:spPr/>
    </dgm:pt>
    <dgm:pt modelId="{FED71F2C-0A78-497D-9D34-DF8BD33EA51C}" type="pres">
      <dgm:prSet presAssocID="{A09011D7-196B-454A-A762-046B7DB1BCB7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93CFB723-4E40-4E80-83E0-07A72F80F36C}" type="presOf" srcId="{774DAE26-C056-446F-9F02-A40705FC09C4}" destId="{CF15E2A3-B138-4F08-B983-54F3D46F8DD9}" srcOrd="0" destOrd="0" presId="urn:microsoft.com/office/officeart/2005/8/layout/arrow3"/>
    <dgm:cxn modelId="{7A46D793-DC3A-4A81-A8E5-A6DEE2F8960D}" type="presOf" srcId="{8BF0B0CB-FC96-4241-808F-E1D9AF18172E}" destId="{500077F5-7EB2-4FB1-ACF1-EC924FC29C42}" srcOrd="0" destOrd="0" presId="urn:microsoft.com/office/officeart/2005/8/layout/arrow3"/>
    <dgm:cxn modelId="{612FBEA3-7521-42DD-8708-0BC9E4AB522B}" type="presOf" srcId="{A09011D7-196B-454A-A762-046B7DB1BCB7}" destId="{FED71F2C-0A78-497D-9D34-DF8BD33EA51C}" srcOrd="0" destOrd="0" presId="urn:microsoft.com/office/officeart/2005/8/layout/arrow3"/>
    <dgm:cxn modelId="{6DA91BB1-0BEA-4750-B923-2B9D281A01C6}" srcId="{774DAE26-C056-446F-9F02-A40705FC09C4}" destId="{8BF0B0CB-FC96-4241-808F-E1D9AF18172E}" srcOrd="0" destOrd="0" parTransId="{7B45B6A6-CD6E-44F8-A204-23C64B9C01EF}" sibTransId="{04460942-5F67-4469-ADCD-F301758628F1}"/>
    <dgm:cxn modelId="{CB0BF0D7-EC3C-473E-B435-F490A97B50FB}" srcId="{774DAE26-C056-446F-9F02-A40705FC09C4}" destId="{A09011D7-196B-454A-A762-046B7DB1BCB7}" srcOrd="1" destOrd="0" parTransId="{DD38C477-1AF2-4DF9-B9DE-1DEFC99D431E}" sibTransId="{B529F1EF-7545-44BA-8ADC-89348DC83CB6}"/>
    <dgm:cxn modelId="{80413BB7-FA35-487C-BA4A-77C2A92D5865}" type="presParOf" srcId="{CF15E2A3-B138-4F08-B983-54F3D46F8DD9}" destId="{ACCECEF8-10BE-42FC-A9FC-19D0DBA1B783}" srcOrd="0" destOrd="0" presId="urn:microsoft.com/office/officeart/2005/8/layout/arrow3"/>
    <dgm:cxn modelId="{E335CF75-FEFB-495B-9A99-F0CEA29C5151}" type="presParOf" srcId="{CF15E2A3-B138-4F08-B983-54F3D46F8DD9}" destId="{6C779075-F241-4E38-8DE1-9D63F5250B34}" srcOrd="1" destOrd="0" presId="urn:microsoft.com/office/officeart/2005/8/layout/arrow3"/>
    <dgm:cxn modelId="{8F9023D0-FDE9-40CB-9C84-566105BB9A42}" type="presParOf" srcId="{CF15E2A3-B138-4F08-B983-54F3D46F8DD9}" destId="{500077F5-7EB2-4FB1-ACF1-EC924FC29C42}" srcOrd="2" destOrd="0" presId="urn:microsoft.com/office/officeart/2005/8/layout/arrow3"/>
    <dgm:cxn modelId="{05C7458B-7B41-41A5-B7F0-E4EB90103A96}" type="presParOf" srcId="{CF15E2A3-B138-4F08-B983-54F3D46F8DD9}" destId="{5FBD3B2F-2334-422E-A974-119CC3735DA3}" srcOrd="3" destOrd="0" presId="urn:microsoft.com/office/officeart/2005/8/layout/arrow3"/>
    <dgm:cxn modelId="{7EAB6FAB-E118-4A73-9556-869A0BA7D03B}" type="presParOf" srcId="{CF15E2A3-B138-4F08-B983-54F3D46F8DD9}" destId="{FED71F2C-0A78-497D-9D34-DF8BD33EA51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6447B8-6BCF-4413-BEBC-58638D12B17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C5F69D-1E4C-45AC-BED2-C11013A77C39}">
      <dgm:prSet phldrT="[Text]"/>
      <dgm:spPr/>
      <dgm:t>
        <a:bodyPr/>
        <a:lstStyle/>
        <a:p>
          <a:r>
            <a:rPr lang="en-US" dirty="0"/>
            <a:t>Funder</a:t>
          </a:r>
        </a:p>
      </dgm:t>
    </dgm:pt>
    <dgm:pt modelId="{FC0BD773-A09F-4C28-82B8-7FB9CD9CFC85}" type="parTrans" cxnId="{D812AFA4-3454-4FF1-88FB-690437DCD945}">
      <dgm:prSet/>
      <dgm:spPr/>
      <dgm:t>
        <a:bodyPr/>
        <a:lstStyle/>
        <a:p>
          <a:endParaRPr lang="en-US"/>
        </a:p>
      </dgm:t>
    </dgm:pt>
    <dgm:pt modelId="{3F5DA508-0D3F-4AB7-81CE-79D706352C84}" type="sibTrans" cxnId="{D812AFA4-3454-4FF1-88FB-690437DCD945}">
      <dgm:prSet/>
      <dgm:spPr/>
      <dgm:t>
        <a:bodyPr/>
        <a:lstStyle/>
        <a:p>
          <a:endParaRPr lang="en-US"/>
        </a:p>
      </dgm:t>
    </dgm:pt>
    <dgm:pt modelId="{651B959A-6236-43EE-A0E5-E524B6F76102}">
      <dgm:prSet phldrT="[Text]"/>
      <dgm:spPr/>
      <dgm:t>
        <a:bodyPr/>
        <a:lstStyle/>
        <a:p>
          <a:r>
            <a:rPr lang="en-US" dirty="0"/>
            <a:t>Media </a:t>
          </a:r>
        </a:p>
      </dgm:t>
    </dgm:pt>
    <dgm:pt modelId="{EB431041-875C-4516-B28E-1E11E88E0BFA}" type="parTrans" cxnId="{FD56C346-D3E9-4E51-B791-751B0A305816}">
      <dgm:prSet/>
      <dgm:spPr/>
      <dgm:t>
        <a:bodyPr/>
        <a:lstStyle/>
        <a:p>
          <a:endParaRPr lang="en-US"/>
        </a:p>
      </dgm:t>
    </dgm:pt>
    <dgm:pt modelId="{4E976C46-D5F1-46A3-97C3-B53BD4BBFF39}" type="sibTrans" cxnId="{FD56C346-D3E9-4E51-B791-751B0A305816}">
      <dgm:prSet/>
      <dgm:spPr/>
      <dgm:t>
        <a:bodyPr/>
        <a:lstStyle/>
        <a:p>
          <a:endParaRPr lang="en-US"/>
        </a:p>
      </dgm:t>
    </dgm:pt>
    <dgm:pt modelId="{9B62570A-170F-41BB-A16D-7405345E32BC}">
      <dgm:prSet phldrT="[Text]"/>
      <dgm:spPr/>
      <dgm:t>
        <a:bodyPr/>
        <a:lstStyle/>
        <a:p>
          <a:r>
            <a:rPr lang="en-US" dirty="0"/>
            <a:t>Public </a:t>
          </a:r>
        </a:p>
      </dgm:t>
    </dgm:pt>
    <dgm:pt modelId="{04545E1A-5997-49C6-A868-0D4161CDA77F}" type="parTrans" cxnId="{F9C5AF98-5A4F-4CAF-8F5F-9CA7504BB343}">
      <dgm:prSet/>
      <dgm:spPr/>
      <dgm:t>
        <a:bodyPr/>
        <a:lstStyle/>
        <a:p>
          <a:endParaRPr lang="en-US"/>
        </a:p>
      </dgm:t>
    </dgm:pt>
    <dgm:pt modelId="{DBA685FC-00F0-45C5-8271-D2B11FA70D99}" type="sibTrans" cxnId="{F9C5AF98-5A4F-4CAF-8F5F-9CA7504BB343}">
      <dgm:prSet/>
      <dgm:spPr/>
      <dgm:t>
        <a:bodyPr/>
        <a:lstStyle/>
        <a:p>
          <a:endParaRPr lang="en-US"/>
        </a:p>
      </dgm:t>
    </dgm:pt>
    <dgm:pt modelId="{AEA21CF6-8624-44F0-9471-B625F4F6B1EA}">
      <dgm:prSet phldrT="[Text]"/>
      <dgm:spPr/>
      <dgm:t>
        <a:bodyPr/>
        <a:lstStyle/>
        <a:p>
          <a:r>
            <a:rPr lang="en-US" dirty="0"/>
            <a:t>Peers</a:t>
          </a:r>
        </a:p>
      </dgm:t>
    </dgm:pt>
    <dgm:pt modelId="{8EB1A35D-F837-44C9-A96D-8BF55D25E03B}" type="parTrans" cxnId="{D8BB06DF-B1CD-44A0-A588-E1276FD0F08A}">
      <dgm:prSet/>
      <dgm:spPr/>
      <dgm:t>
        <a:bodyPr/>
        <a:lstStyle/>
        <a:p>
          <a:endParaRPr lang="en-US"/>
        </a:p>
      </dgm:t>
    </dgm:pt>
    <dgm:pt modelId="{1A0305D0-7010-41C2-BB0F-E6D1BC862C73}" type="sibTrans" cxnId="{D8BB06DF-B1CD-44A0-A588-E1276FD0F08A}">
      <dgm:prSet/>
      <dgm:spPr/>
      <dgm:t>
        <a:bodyPr/>
        <a:lstStyle/>
        <a:p>
          <a:endParaRPr lang="en-US"/>
        </a:p>
      </dgm:t>
    </dgm:pt>
    <dgm:pt modelId="{B2D5707B-495F-4C0E-BC5F-5180F9195530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F1A43467-32D9-4CEB-8816-F2B9417D1ECE}" type="parTrans" cxnId="{B6AB6A71-E24C-4C64-A6FC-D49CE4D5D67E}">
      <dgm:prSet/>
      <dgm:spPr/>
      <dgm:t>
        <a:bodyPr/>
        <a:lstStyle/>
        <a:p>
          <a:endParaRPr lang="en-US"/>
        </a:p>
      </dgm:t>
    </dgm:pt>
    <dgm:pt modelId="{E24EE7EC-92F7-4C1A-B98B-C47E8DB85535}" type="sibTrans" cxnId="{B6AB6A71-E24C-4C64-A6FC-D49CE4D5D67E}">
      <dgm:prSet/>
      <dgm:spPr/>
      <dgm:t>
        <a:bodyPr/>
        <a:lstStyle/>
        <a:p>
          <a:endParaRPr lang="en-US"/>
        </a:p>
      </dgm:t>
    </dgm:pt>
    <dgm:pt modelId="{7A647632-4A80-44C0-A3AC-29AD5F995DCC}">
      <dgm:prSet phldrT="[Text]"/>
      <dgm:spPr/>
      <dgm:t>
        <a:bodyPr/>
        <a:lstStyle/>
        <a:p>
          <a:r>
            <a:rPr lang="en-US" dirty="0"/>
            <a:t>Politicians</a:t>
          </a:r>
        </a:p>
      </dgm:t>
    </dgm:pt>
    <dgm:pt modelId="{783685E6-67E3-4298-AA9A-915791A6047B}" type="parTrans" cxnId="{AA8773ED-CA51-48C3-862D-F768FDD791DE}">
      <dgm:prSet/>
      <dgm:spPr/>
      <dgm:t>
        <a:bodyPr/>
        <a:lstStyle/>
        <a:p>
          <a:endParaRPr lang="en-US"/>
        </a:p>
      </dgm:t>
    </dgm:pt>
    <dgm:pt modelId="{EA34502E-CBEF-48D3-892C-0E664E119D08}" type="sibTrans" cxnId="{AA8773ED-CA51-48C3-862D-F768FDD791DE}">
      <dgm:prSet/>
      <dgm:spPr/>
      <dgm:t>
        <a:bodyPr/>
        <a:lstStyle/>
        <a:p>
          <a:endParaRPr lang="en-US"/>
        </a:p>
      </dgm:t>
    </dgm:pt>
    <dgm:pt modelId="{1CF1254D-760E-4C8F-AD90-BDF6F96EC12E}" type="pres">
      <dgm:prSet presAssocID="{646447B8-6BCF-4413-BEBC-58638D12B17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0A6F9CF-0256-44FE-91E1-8F513FAEED37}" type="pres">
      <dgm:prSet presAssocID="{65C5F69D-1E4C-45AC-BED2-C11013A77C39}" presName="centerShape" presStyleLbl="node0" presStyleIdx="0" presStyleCnt="1"/>
      <dgm:spPr/>
    </dgm:pt>
    <dgm:pt modelId="{3E9C93FE-AF2F-48CA-A3DA-6E71F440C02E}" type="pres">
      <dgm:prSet presAssocID="{EB431041-875C-4516-B28E-1E11E88E0BFA}" presName="parTrans" presStyleLbl="bgSibTrans2D1" presStyleIdx="0" presStyleCnt="5"/>
      <dgm:spPr/>
    </dgm:pt>
    <dgm:pt modelId="{8063A1B1-3940-49F5-A1A6-E657D0BDA78D}" type="pres">
      <dgm:prSet presAssocID="{651B959A-6236-43EE-A0E5-E524B6F76102}" presName="node" presStyleLbl="node1" presStyleIdx="0" presStyleCnt="5">
        <dgm:presLayoutVars>
          <dgm:bulletEnabled val="1"/>
        </dgm:presLayoutVars>
      </dgm:prSet>
      <dgm:spPr/>
    </dgm:pt>
    <dgm:pt modelId="{D0B31F3D-4301-4C8D-9F56-CBBCB3E8E1D9}" type="pres">
      <dgm:prSet presAssocID="{04545E1A-5997-49C6-A868-0D4161CDA77F}" presName="parTrans" presStyleLbl="bgSibTrans2D1" presStyleIdx="1" presStyleCnt="5"/>
      <dgm:spPr/>
    </dgm:pt>
    <dgm:pt modelId="{856C1A33-B889-4FB2-818E-787F73633E37}" type="pres">
      <dgm:prSet presAssocID="{9B62570A-170F-41BB-A16D-7405345E32BC}" presName="node" presStyleLbl="node1" presStyleIdx="1" presStyleCnt="5">
        <dgm:presLayoutVars>
          <dgm:bulletEnabled val="1"/>
        </dgm:presLayoutVars>
      </dgm:prSet>
      <dgm:spPr/>
    </dgm:pt>
    <dgm:pt modelId="{5ABC69EC-53BB-46BC-947A-23308563F8BC}" type="pres">
      <dgm:prSet presAssocID="{8EB1A35D-F837-44C9-A96D-8BF55D25E03B}" presName="parTrans" presStyleLbl="bgSibTrans2D1" presStyleIdx="2" presStyleCnt="5"/>
      <dgm:spPr/>
    </dgm:pt>
    <dgm:pt modelId="{5587A3B1-6522-4ECB-AC95-3C0DB807874B}" type="pres">
      <dgm:prSet presAssocID="{AEA21CF6-8624-44F0-9471-B625F4F6B1EA}" presName="node" presStyleLbl="node1" presStyleIdx="2" presStyleCnt="5">
        <dgm:presLayoutVars>
          <dgm:bulletEnabled val="1"/>
        </dgm:presLayoutVars>
      </dgm:prSet>
      <dgm:spPr/>
    </dgm:pt>
    <dgm:pt modelId="{0EDF625B-1646-46CD-80D7-F6E318133A7A}" type="pres">
      <dgm:prSet presAssocID="{783685E6-67E3-4298-AA9A-915791A6047B}" presName="parTrans" presStyleLbl="bgSibTrans2D1" presStyleIdx="3" presStyleCnt="5"/>
      <dgm:spPr/>
    </dgm:pt>
    <dgm:pt modelId="{C12390EE-46D4-4633-8F67-FBC835701A30}" type="pres">
      <dgm:prSet presAssocID="{7A647632-4A80-44C0-A3AC-29AD5F995DCC}" presName="node" presStyleLbl="node1" presStyleIdx="3" presStyleCnt="5">
        <dgm:presLayoutVars>
          <dgm:bulletEnabled val="1"/>
        </dgm:presLayoutVars>
      </dgm:prSet>
      <dgm:spPr/>
    </dgm:pt>
    <dgm:pt modelId="{6E58D7C2-6CD2-4151-88DF-4B9490A0E2DF}" type="pres">
      <dgm:prSet presAssocID="{F1A43467-32D9-4CEB-8816-F2B9417D1ECE}" presName="parTrans" presStyleLbl="bgSibTrans2D1" presStyleIdx="4" presStyleCnt="5"/>
      <dgm:spPr/>
    </dgm:pt>
    <dgm:pt modelId="{9B0FE465-886C-41C1-9BF0-268D40854D93}" type="pres">
      <dgm:prSet presAssocID="{B2D5707B-495F-4C0E-BC5F-5180F9195530}" presName="node" presStyleLbl="node1" presStyleIdx="4" presStyleCnt="5">
        <dgm:presLayoutVars>
          <dgm:bulletEnabled val="1"/>
        </dgm:presLayoutVars>
      </dgm:prSet>
      <dgm:spPr/>
    </dgm:pt>
  </dgm:ptLst>
  <dgm:cxnLst>
    <dgm:cxn modelId="{6D60EF0A-30C5-4688-8F58-2E9C89CD5640}" type="presOf" srcId="{B2D5707B-495F-4C0E-BC5F-5180F9195530}" destId="{9B0FE465-886C-41C1-9BF0-268D40854D93}" srcOrd="0" destOrd="0" presId="urn:microsoft.com/office/officeart/2005/8/layout/radial4"/>
    <dgm:cxn modelId="{FD56C346-D3E9-4E51-B791-751B0A305816}" srcId="{65C5F69D-1E4C-45AC-BED2-C11013A77C39}" destId="{651B959A-6236-43EE-A0E5-E524B6F76102}" srcOrd="0" destOrd="0" parTransId="{EB431041-875C-4516-B28E-1E11E88E0BFA}" sibTransId="{4E976C46-D5F1-46A3-97C3-B53BD4BBFF39}"/>
    <dgm:cxn modelId="{32384350-6929-453D-9F1D-8644D62A42F1}" type="presOf" srcId="{9B62570A-170F-41BB-A16D-7405345E32BC}" destId="{856C1A33-B889-4FB2-818E-787F73633E37}" srcOrd="0" destOrd="0" presId="urn:microsoft.com/office/officeart/2005/8/layout/radial4"/>
    <dgm:cxn modelId="{B6AB6A71-E24C-4C64-A6FC-D49CE4D5D67E}" srcId="{65C5F69D-1E4C-45AC-BED2-C11013A77C39}" destId="{B2D5707B-495F-4C0E-BC5F-5180F9195530}" srcOrd="4" destOrd="0" parTransId="{F1A43467-32D9-4CEB-8816-F2B9417D1ECE}" sibTransId="{E24EE7EC-92F7-4C1A-B98B-C47E8DB85535}"/>
    <dgm:cxn modelId="{1DDC4054-1649-46BB-AB7B-7E7AC2762B5F}" type="presOf" srcId="{F1A43467-32D9-4CEB-8816-F2B9417D1ECE}" destId="{6E58D7C2-6CD2-4151-88DF-4B9490A0E2DF}" srcOrd="0" destOrd="0" presId="urn:microsoft.com/office/officeart/2005/8/layout/radial4"/>
    <dgm:cxn modelId="{FDAB6759-F99A-4640-915D-AE2418C8BE30}" type="presOf" srcId="{EB431041-875C-4516-B28E-1E11E88E0BFA}" destId="{3E9C93FE-AF2F-48CA-A3DA-6E71F440C02E}" srcOrd="0" destOrd="0" presId="urn:microsoft.com/office/officeart/2005/8/layout/radial4"/>
    <dgm:cxn modelId="{F9C5AF98-5A4F-4CAF-8F5F-9CA7504BB343}" srcId="{65C5F69D-1E4C-45AC-BED2-C11013A77C39}" destId="{9B62570A-170F-41BB-A16D-7405345E32BC}" srcOrd="1" destOrd="0" parTransId="{04545E1A-5997-49C6-A868-0D4161CDA77F}" sibTransId="{DBA685FC-00F0-45C5-8271-D2B11FA70D99}"/>
    <dgm:cxn modelId="{D812AFA4-3454-4FF1-88FB-690437DCD945}" srcId="{646447B8-6BCF-4413-BEBC-58638D12B17A}" destId="{65C5F69D-1E4C-45AC-BED2-C11013A77C39}" srcOrd="0" destOrd="0" parTransId="{FC0BD773-A09F-4C28-82B8-7FB9CD9CFC85}" sibTransId="{3F5DA508-0D3F-4AB7-81CE-79D706352C84}"/>
    <dgm:cxn modelId="{BBD393A7-83D7-4A10-9071-0E83EA85FB40}" type="presOf" srcId="{8EB1A35D-F837-44C9-A96D-8BF55D25E03B}" destId="{5ABC69EC-53BB-46BC-947A-23308563F8BC}" srcOrd="0" destOrd="0" presId="urn:microsoft.com/office/officeart/2005/8/layout/radial4"/>
    <dgm:cxn modelId="{471CA2AB-5F35-434C-8F46-ED5DA7A1DA81}" type="presOf" srcId="{651B959A-6236-43EE-A0E5-E524B6F76102}" destId="{8063A1B1-3940-49F5-A1A6-E657D0BDA78D}" srcOrd="0" destOrd="0" presId="urn:microsoft.com/office/officeart/2005/8/layout/radial4"/>
    <dgm:cxn modelId="{ADFCCBB7-EF1C-48E4-8031-4D648AB5BB48}" type="presOf" srcId="{7A647632-4A80-44C0-A3AC-29AD5F995DCC}" destId="{C12390EE-46D4-4633-8F67-FBC835701A30}" srcOrd="0" destOrd="0" presId="urn:microsoft.com/office/officeart/2005/8/layout/radial4"/>
    <dgm:cxn modelId="{5B1BC3B9-0702-4FDC-9AAB-493402A92E8C}" type="presOf" srcId="{65C5F69D-1E4C-45AC-BED2-C11013A77C39}" destId="{E0A6F9CF-0256-44FE-91E1-8F513FAEED37}" srcOrd="0" destOrd="0" presId="urn:microsoft.com/office/officeart/2005/8/layout/radial4"/>
    <dgm:cxn modelId="{888B57CF-DED9-457B-8966-0A25E93089C9}" type="presOf" srcId="{AEA21CF6-8624-44F0-9471-B625F4F6B1EA}" destId="{5587A3B1-6522-4ECB-AC95-3C0DB807874B}" srcOrd="0" destOrd="0" presId="urn:microsoft.com/office/officeart/2005/8/layout/radial4"/>
    <dgm:cxn modelId="{E8CAF6CF-5ADC-4C78-8409-BDCB20337D08}" type="presOf" srcId="{04545E1A-5997-49C6-A868-0D4161CDA77F}" destId="{D0B31F3D-4301-4C8D-9F56-CBBCB3E8E1D9}" srcOrd="0" destOrd="0" presId="urn:microsoft.com/office/officeart/2005/8/layout/radial4"/>
    <dgm:cxn modelId="{535A49D7-E287-42D9-9A8C-C1EAC5F1581D}" type="presOf" srcId="{783685E6-67E3-4298-AA9A-915791A6047B}" destId="{0EDF625B-1646-46CD-80D7-F6E318133A7A}" srcOrd="0" destOrd="0" presId="urn:microsoft.com/office/officeart/2005/8/layout/radial4"/>
    <dgm:cxn modelId="{D8BB06DF-B1CD-44A0-A588-E1276FD0F08A}" srcId="{65C5F69D-1E4C-45AC-BED2-C11013A77C39}" destId="{AEA21CF6-8624-44F0-9471-B625F4F6B1EA}" srcOrd="2" destOrd="0" parTransId="{8EB1A35D-F837-44C9-A96D-8BF55D25E03B}" sibTransId="{1A0305D0-7010-41C2-BB0F-E6D1BC862C73}"/>
    <dgm:cxn modelId="{AA8773ED-CA51-48C3-862D-F768FDD791DE}" srcId="{65C5F69D-1E4C-45AC-BED2-C11013A77C39}" destId="{7A647632-4A80-44C0-A3AC-29AD5F995DCC}" srcOrd="3" destOrd="0" parTransId="{783685E6-67E3-4298-AA9A-915791A6047B}" sibTransId="{EA34502E-CBEF-48D3-892C-0E664E119D08}"/>
    <dgm:cxn modelId="{6B4046FC-C5C8-4120-9614-BCF5101DACA9}" type="presOf" srcId="{646447B8-6BCF-4413-BEBC-58638D12B17A}" destId="{1CF1254D-760E-4C8F-AD90-BDF6F96EC12E}" srcOrd="0" destOrd="0" presId="urn:microsoft.com/office/officeart/2005/8/layout/radial4"/>
    <dgm:cxn modelId="{1DCF3FBA-B793-404C-A85B-5F59B43281C7}" type="presParOf" srcId="{1CF1254D-760E-4C8F-AD90-BDF6F96EC12E}" destId="{E0A6F9CF-0256-44FE-91E1-8F513FAEED37}" srcOrd="0" destOrd="0" presId="urn:microsoft.com/office/officeart/2005/8/layout/radial4"/>
    <dgm:cxn modelId="{149DC584-B2AC-4973-B74E-16AFF20263A4}" type="presParOf" srcId="{1CF1254D-760E-4C8F-AD90-BDF6F96EC12E}" destId="{3E9C93FE-AF2F-48CA-A3DA-6E71F440C02E}" srcOrd="1" destOrd="0" presId="urn:microsoft.com/office/officeart/2005/8/layout/radial4"/>
    <dgm:cxn modelId="{E665E1A4-CD6C-4F97-96FE-4DA2A7B37EE6}" type="presParOf" srcId="{1CF1254D-760E-4C8F-AD90-BDF6F96EC12E}" destId="{8063A1B1-3940-49F5-A1A6-E657D0BDA78D}" srcOrd="2" destOrd="0" presId="urn:microsoft.com/office/officeart/2005/8/layout/radial4"/>
    <dgm:cxn modelId="{E52D73C6-8706-4EC8-AD4D-5CCF710C16FF}" type="presParOf" srcId="{1CF1254D-760E-4C8F-AD90-BDF6F96EC12E}" destId="{D0B31F3D-4301-4C8D-9F56-CBBCB3E8E1D9}" srcOrd="3" destOrd="0" presId="urn:microsoft.com/office/officeart/2005/8/layout/radial4"/>
    <dgm:cxn modelId="{CE0FB771-B1CB-4E99-8651-79C448D48648}" type="presParOf" srcId="{1CF1254D-760E-4C8F-AD90-BDF6F96EC12E}" destId="{856C1A33-B889-4FB2-818E-787F73633E37}" srcOrd="4" destOrd="0" presId="urn:microsoft.com/office/officeart/2005/8/layout/radial4"/>
    <dgm:cxn modelId="{76BF6E5F-9A2B-42CC-BB63-017179B9C5BF}" type="presParOf" srcId="{1CF1254D-760E-4C8F-AD90-BDF6F96EC12E}" destId="{5ABC69EC-53BB-46BC-947A-23308563F8BC}" srcOrd="5" destOrd="0" presId="urn:microsoft.com/office/officeart/2005/8/layout/radial4"/>
    <dgm:cxn modelId="{6296B8FD-F701-4DFF-AA13-C006E0A67F2F}" type="presParOf" srcId="{1CF1254D-760E-4C8F-AD90-BDF6F96EC12E}" destId="{5587A3B1-6522-4ECB-AC95-3C0DB807874B}" srcOrd="6" destOrd="0" presId="urn:microsoft.com/office/officeart/2005/8/layout/radial4"/>
    <dgm:cxn modelId="{56926295-CF42-4530-9B6E-FDD56E4F0BF9}" type="presParOf" srcId="{1CF1254D-760E-4C8F-AD90-BDF6F96EC12E}" destId="{0EDF625B-1646-46CD-80D7-F6E318133A7A}" srcOrd="7" destOrd="0" presId="urn:microsoft.com/office/officeart/2005/8/layout/radial4"/>
    <dgm:cxn modelId="{2E8BC07A-2162-44C8-8481-F8F62C73B73D}" type="presParOf" srcId="{1CF1254D-760E-4C8F-AD90-BDF6F96EC12E}" destId="{C12390EE-46D4-4633-8F67-FBC835701A30}" srcOrd="8" destOrd="0" presId="urn:microsoft.com/office/officeart/2005/8/layout/radial4"/>
    <dgm:cxn modelId="{8746EEF3-3AAA-486C-B1D0-62F821FF5B3D}" type="presParOf" srcId="{1CF1254D-760E-4C8F-AD90-BDF6F96EC12E}" destId="{6E58D7C2-6CD2-4151-88DF-4B9490A0E2DF}" srcOrd="9" destOrd="0" presId="urn:microsoft.com/office/officeart/2005/8/layout/radial4"/>
    <dgm:cxn modelId="{93BB633A-64E6-4910-B888-41896AEEC202}" type="presParOf" srcId="{1CF1254D-760E-4C8F-AD90-BDF6F96EC12E}" destId="{9B0FE465-886C-41C1-9BF0-268D40854D93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E8A558-E3BA-4B6E-B008-E121705FE826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7AC9EB-6DC3-45F5-97AF-FAD99A454AD9}">
      <dgm:prSet phldrT="[Text]"/>
      <dgm:spPr/>
      <dgm:t>
        <a:bodyPr/>
        <a:lstStyle/>
        <a:p>
          <a:r>
            <a:rPr lang="en-US" dirty="0"/>
            <a:t>I need more funding</a:t>
          </a:r>
        </a:p>
      </dgm:t>
    </dgm:pt>
    <dgm:pt modelId="{714709E6-DB94-450F-8305-529B43802173}" type="parTrans" cxnId="{2B91345D-3190-4443-92E7-47C4CEB4D3BE}">
      <dgm:prSet/>
      <dgm:spPr/>
      <dgm:t>
        <a:bodyPr/>
        <a:lstStyle/>
        <a:p>
          <a:endParaRPr lang="en-US"/>
        </a:p>
      </dgm:t>
    </dgm:pt>
    <dgm:pt modelId="{A3414C69-BD4A-4B69-9487-9D1E9D495F81}" type="sibTrans" cxnId="{2B91345D-3190-4443-92E7-47C4CEB4D3BE}">
      <dgm:prSet/>
      <dgm:spPr/>
      <dgm:t>
        <a:bodyPr/>
        <a:lstStyle/>
        <a:p>
          <a:endParaRPr lang="en-US"/>
        </a:p>
      </dgm:t>
    </dgm:pt>
    <dgm:pt modelId="{351BF8B0-067A-4B40-BA18-A081C340D85A}">
      <dgm:prSet phldrT="[Text]"/>
      <dgm:spPr/>
      <dgm:t>
        <a:bodyPr/>
        <a:lstStyle/>
        <a:p>
          <a:r>
            <a:rPr lang="en-US" dirty="0"/>
            <a:t>I need to demonstrate the link between the progress made on the covid vaccines and the potential progress in my work</a:t>
          </a:r>
        </a:p>
      </dgm:t>
    </dgm:pt>
    <dgm:pt modelId="{5FB62EA5-F2BD-4685-82FB-A05DAD84D188}" type="parTrans" cxnId="{009F59DF-E96A-4253-BC0F-23950479A27E}">
      <dgm:prSet/>
      <dgm:spPr/>
      <dgm:t>
        <a:bodyPr/>
        <a:lstStyle/>
        <a:p>
          <a:endParaRPr lang="en-US"/>
        </a:p>
      </dgm:t>
    </dgm:pt>
    <dgm:pt modelId="{6DDD5867-B768-4B4F-8254-39B82BA4B6DD}" type="sibTrans" cxnId="{009F59DF-E96A-4253-BC0F-23950479A27E}">
      <dgm:prSet/>
      <dgm:spPr/>
      <dgm:t>
        <a:bodyPr/>
        <a:lstStyle/>
        <a:p>
          <a:endParaRPr lang="en-US"/>
        </a:p>
      </dgm:t>
    </dgm:pt>
    <dgm:pt modelId="{46B021C3-598A-463D-80A4-9A50E09B6032}">
      <dgm:prSet phldrT="[Text]"/>
      <dgm:spPr/>
      <dgm:t>
        <a:bodyPr/>
        <a:lstStyle/>
        <a:p>
          <a:r>
            <a:rPr lang="en-US" dirty="0"/>
            <a:t>I need to build awareness of this link in the media and the public</a:t>
          </a:r>
        </a:p>
      </dgm:t>
    </dgm:pt>
    <dgm:pt modelId="{2BB2B403-D17C-4D4D-97AF-B9CDCA99A206}" type="parTrans" cxnId="{ACB74558-5696-4053-B7D9-67D0545EB7C6}">
      <dgm:prSet/>
      <dgm:spPr/>
      <dgm:t>
        <a:bodyPr/>
        <a:lstStyle/>
        <a:p>
          <a:endParaRPr lang="en-US"/>
        </a:p>
      </dgm:t>
    </dgm:pt>
    <dgm:pt modelId="{B517D9BD-FC3E-4263-92EC-6C1D9931950C}" type="sibTrans" cxnId="{ACB74558-5696-4053-B7D9-67D0545EB7C6}">
      <dgm:prSet/>
      <dgm:spPr/>
      <dgm:t>
        <a:bodyPr/>
        <a:lstStyle/>
        <a:p>
          <a:endParaRPr lang="en-US"/>
        </a:p>
      </dgm:t>
    </dgm:pt>
    <dgm:pt modelId="{2EA45BDB-090E-46C3-A9FD-D6B5037E0300}" type="pres">
      <dgm:prSet presAssocID="{73E8A558-E3BA-4B6E-B008-E121705FE826}" presName="Name0" presStyleCnt="0">
        <dgm:presLayoutVars>
          <dgm:dir/>
          <dgm:resizeHandles val="exact"/>
        </dgm:presLayoutVars>
      </dgm:prSet>
      <dgm:spPr/>
    </dgm:pt>
    <dgm:pt modelId="{D8AA9CD1-BC6E-47A1-A6C7-093701A02F22}" type="pres">
      <dgm:prSet presAssocID="{707AC9EB-6DC3-45F5-97AF-FAD99A454AD9}" presName="composite" presStyleCnt="0"/>
      <dgm:spPr/>
    </dgm:pt>
    <dgm:pt modelId="{C49A6188-CE29-4252-8DEB-69D3740001B5}" type="pres">
      <dgm:prSet presAssocID="{707AC9EB-6DC3-45F5-97AF-FAD99A454AD9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extLst>
        <a:ext uri="{E40237B7-FDA0-4F09-8148-C483321AD2D9}">
          <dgm14:cNvPr xmlns:dgm14="http://schemas.microsoft.com/office/drawing/2010/diagram" id="0" name="" descr="Pile of American dollar banknotes"/>
        </a:ext>
      </dgm:extLst>
    </dgm:pt>
    <dgm:pt modelId="{B0D87F45-88C9-4FD8-86E9-D58F142D4B59}" type="pres">
      <dgm:prSet presAssocID="{707AC9EB-6DC3-45F5-97AF-FAD99A454AD9}" presName="txNode" presStyleLbl="node1" presStyleIdx="0" presStyleCnt="3">
        <dgm:presLayoutVars>
          <dgm:bulletEnabled val="1"/>
        </dgm:presLayoutVars>
      </dgm:prSet>
      <dgm:spPr/>
    </dgm:pt>
    <dgm:pt modelId="{472A4291-0D12-4BB8-9BC0-81F1B0FF97B6}" type="pres">
      <dgm:prSet presAssocID="{A3414C69-BD4A-4B69-9487-9D1E9D495F81}" presName="sibTrans" presStyleLbl="sibTrans2D1" presStyleIdx="0" presStyleCnt="2"/>
      <dgm:spPr/>
    </dgm:pt>
    <dgm:pt modelId="{C2B03C52-53AE-482A-8D56-7CAEA0163022}" type="pres">
      <dgm:prSet presAssocID="{A3414C69-BD4A-4B69-9487-9D1E9D495F81}" presName="connTx" presStyleLbl="sibTrans2D1" presStyleIdx="0" presStyleCnt="2"/>
      <dgm:spPr/>
    </dgm:pt>
    <dgm:pt modelId="{2038C807-FD0A-4A3E-9C08-8BDEFD2491E1}" type="pres">
      <dgm:prSet presAssocID="{351BF8B0-067A-4B40-BA18-A081C340D85A}" presName="composite" presStyleCnt="0"/>
      <dgm:spPr/>
    </dgm:pt>
    <dgm:pt modelId="{D91A44A1-EDE3-4382-86AE-E188650E075F}" type="pres">
      <dgm:prSet presAssocID="{351BF8B0-067A-4B40-BA18-A081C340D85A}" presName="imagSh" presStyleLbl="bgImgPlace1" presStyleIdx="1" presStyleCnt="3"/>
      <dgm:spPr>
        <a:blipFill>
          <a:blip xmlns:r="http://schemas.openxmlformats.org/officeDocument/2006/relationships" r:embed="rId2"/>
          <a:srcRect/>
          <a:stretch>
            <a:fillRect t="-13000" b="-13000"/>
          </a:stretch>
        </a:blipFill>
      </dgm:spPr>
    </dgm:pt>
    <dgm:pt modelId="{FC5D305A-594C-4CEA-9F70-E0C85E7EC6F6}" type="pres">
      <dgm:prSet presAssocID="{351BF8B0-067A-4B40-BA18-A081C340D85A}" presName="txNode" presStyleLbl="node1" presStyleIdx="1" presStyleCnt="3">
        <dgm:presLayoutVars>
          <dgm:bulletEnabled val="1"/>
        </dgm:presLayoutVars>
      </dgm:prSet>
      <dgm:spPr/>
    </dgm:pt>
    <dgm:pt modelId="{AECC2FE7-B515-49D2-8FDF-100F8FBDF646}" type="pres">
      <dgm:prSet presAssocID="{6DDD5867-B768-4B4F-8254-39B82BA4B6DD}" presName="sibTrans" presStyleLbl="sibTrans2D1" presStyleIdx="1" presStyleCnt="2"/>
      <dgm:spPr/>
    </dgm:pt>
    <dgm:pt modelId="{B1602288-88EB-481C-9A21-FFFF1DE6C10A}" type="pres">
      <dgm:prSet presAssocID="{6DDD5867-B768-4B4F-8254-39B82BA4B6DD}" presName="connTx" presStyleLbl="sibTrans2D1" presStyleIdx="1" presStyleCnt="2"/>
      <dgm:spPr/>
    </dgm:pt>
    <dgm:pt modelId="{8EA9B37A-FA45-428C-991F-96E45B7CA49C}" type="pres">
      <dgm:prSet presAssocID="{46B021C3-598A-463D-80A4-9A50E09B6032}" presName="composite" presStyleCnt="0"/>
      <dgm:spPr/>
    </dgm:pt>
    <dgm:pt modelId="{9557F873-A676-4C3B-A870-516C9F2C27DC}" type="pres">
      <dgm:prSet presAssocID="{46B021C3-598A-463D-80A4-9A50E09B6032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568E5A9E-D03C-49D1-8341-1AD0EC5A1A64}" type="pres">
      <dgm:prSet presAssocID="{46B021C3-598A-463D-80A4-9A50E09B6032}" presName="txNode" presStyleLbl="node1" presStyleIdx="2" presStyleCnt="3">
        <dgm:presLayoutVars>
          <dgm:bulletEnabled val="1"/>
        </dgm:presLayoutVars>
      </dgm:prSet>
      <dgm:spPr/>
    </dgm:pt>
  </dgm:ptLst>
  <dgm:cxnLst>
    <dgm:cxn modelId="{7F2C0419-62D1-4EB5-92CC-B8EA4AE9934D}" type="presOf" srcId="{73E8A558-E3BA-4B6E-B008-E121705FE826}" destId="{2EA45BDB-090E-46C3-A9FD-D6B5037E0300}" srcOrd="0" destOrd="0" presId="urn:microsoft.com/office/officeart/2005/8/layout/hProcess10"/>
    <dgm:cxn modelId="{2B91345D-3190-4443-92E7-47C4CEB4D3BE}" srcId="{73E8A558-E3BA-4B6E-B008-E121705FE826}" destId="{707AC9EB-6DC3-45F5-97AF-FAD99A454AD9}" srcOrd="0" destOrd="0" parTransId="{714709E6-DB94-450F-8305-529B43802173}" sibTransId="{A3414C69-BD4A-4B69-9487-9D1E9D495F81}"/>
    <dgm:cxn modelId="{0B74F146-4A38-42BE-A4B4-7E14CAD81C9B}" type="presOf" srcId="{707AC9EB-6DC3-45F5-97AF-FAD99A454AD9}" destId="{B0D87F45-88C9-4FD8-86E9-D58F142D4B59}" srcOrd="0" destOrd="0" presId="urn:microsoft.com/office/officeart/2005/8/layout/hProcess10"/>
    <dgm:cxn modelId="{C99EC76E-775E-46D4-B201-BFB35D4F62C2}" type="presOf" srcId="{351BF8B0-067A-4B40-BA18-A081C340D85A}" destId="{FC5D305A-594C-4CEA-9F70-E0C85E7EC6F6}" srcOrd="0" destOrd="0" presId="urn:microsoft.com/office/officeart/2005/8/layout/hProcess10"/>
    <dgm:cxn modelId="{ACB74558-5696-4053-B7D9-67D0545EB7C6}" srcId="{73E8A558-E3BA-4B6E-B008-E121705FE826}" destId="{46B021C3-598A-463D-80A4-9A50E09B6032}" srcOrd="2" destOrd="0" parTransId="{2BB2B403-D17C-4D4D-97AF-B9CDCA99A206}" sibTransId="{B517D9BD-FC3E-4263-92EC-6C1D9931950C}"/>
    <dgm:cxn modelId="{7452C2B0-0B87-43FB-803D-CDEF9005EA00}" type="presOf" srcId="{6DDD5867-B768-4B4F-8254-39B82BA4B6DD}" destId="{AECC2FE7-B515-49D2-8FDF-100F8FBDF646}" srcOrd="0" destOrd="0" presId="urn:microsoft.com/office/officeart/2005/8/layout/hProcess10"/>
    <dgm:cxn modelId="{BC774AB1-B9A1-4424-A3D1-011E682DCE93}" type="presOf" srcId="{A3414C69-BD4A-4B69-9487-9D1E9D495F81}" destId="{C2B03C52-53AE-482A-8D56-7CAEA0163022}" srcOrd="1" destOrd="0" presId="urn:microsoft.com/office/officeart/2005/8/layout/hProcess10"/>
    <dgm:cxn modelId="{1AC1CAD8-24C1-4E7F-976C-12B746B25952}" type="presOf" srcId="{A3414C69-BD4A-4B69-9487-9D1E9D495F81}" destId="{472A4291-0D12-4BB8-9BC0-81F1B0FF97B6}" srcOrd="0" destOrd="0" presId="urn:microsoft.com/office/officeart/2005/8/layout/hProcess10"/>
    <dgm:cxn modelId="{009F59DF-E96A-4253-BC0F-23950479A27E}" srcId="{73E8A558-E3BA-4B6E-B008-E121705FE826}" destId="{351BF8B0-067A-4B40-BA18-A081C340D85A}" srcOrd="1" destOrd="0" parTransId="{5FB62EA5-F2BD-4685-82FB-A05DAD84D188}" sibTransId="{6DDD5867-B768-4B4F-8254-39B82BA4B6DD}"/>
    <dgm:cxn modelId="{C5C0C1EB-B028-4688-9124-06E7F89B7CFE}" type="presOf" srcId="{46B021C3-598A-463D-80A4-9A50E09B6032}" destId="{568E5A9E-D03C-49D1-8341-1AD0EC5A1A64}" srcOrd="0" destOrd="0" presId="urn:microsoft.com/office/officeart/2005/8/layout/hProcess10"/>
    <dgm:cxn modelId="{260C2CF1-7503-48A3-852F-DEB33E07A17A}" type="presOf" srcId="{6DDD5867-B768-4B4F-8254-39B82BA4B6DD}" destId="{B1602288-88EB-481C-9A21-FFFF1DE6C10A}" srcOrd="1" destOrd="0" presId="urn:microsoft.com/office/officeart/2005/8/layout/hProcess10"/>
    <dgm:cxn modelId="{A69091F1-90AC-4C22-83DA-775B91146738}" type="presParOf" srcId="{2EA45BDB-090E-46C3-A9FD-D6B5037E0300}" destId="{D8AA9CD1-BC6E-47A1-A6C7-093701A02F22}" srcOrd="0" destOrd="0" presId="urn:microsoft.com/office/officeart/2005/8/layout/hProcess10"/>
    <dgm:cxn modelId="{16BFD5AD-71C1-46FA-8186-2AE805C60218}" type="presParOf" srcId="{D8AA9CD1-BC6E-47A1-A6C7-093701A02F22}" destId="{C49A6188-CE29-4252-8DEB-69D3740001B5}" srcOrd="0" destOrd="0" presId="urn:microsoft.com/office/officeart/2005/8/layout/hProcess10"/>
    <dgm:cxn modelId="{365334A7-83D7-440B-8E5B-E515D0ABBEA6}" type="presParOf" srcId="{D8AA9CD1-BC6E-47A1-A6C7-093701A02F22}" destId="{B0D87F45-88C9-4FD8-86E9-D58F142D4B59}" srcOrd="1" destOrd="0" presId="urn:microsoft.com/office/officeart/2005/8/layout/hProcess10"/>
    <dgm:cxn modelId="{A37703EB-6662-4BA2-9207-D67922643489}" type="presParOf" srcId="{2EA45BDB-090E-46C3-A9FD-D6B5037E0300}" destId="{472A4291-0D12-4BB8-9BC0-81F1B0FF97B6}" srcOrd="1" destOrd="0" presId="urn:microsoft.com/office/officeart/2005/8/layout/hProcess10"/>
    <dgm:cxn modelId="{682D900A-0021-4B6B-991D-23F2B44CED54}" type="presParOf" srcId="{472A4291-0D12-4BB8-9BC0-81F1B0FF97B6}" destId="{C2B03C52-53AE-482A-8D56-7CAEA0163022}" srcOrd="0" destOrd="0" presId="urn:microsoft.com/office/officeart/2005/8/layout/hProcess10"/>
    <dgm:cxn modelId="{5766A778-5990-4077-9E66-AC601F1E24BB}" type="presParOf" srcId="{2EA45BDB-090E-46C3-A9FD-D6B5037E0300}" destId="{2038C807-FD0A-4A3E-9C08-8BDEFD2491E1}" srcOrd="2" destOrd="0" presId="urn:microsoft.com/office/officeart/2005/8/layout/hProcess10"/>
    <dgm:cxn modelId="{A45369AB-0243-4566-A727-D6A33F10E6CC}" type="presParOf" srcId="{2038C807-FD0A-4A3E-9C08-8BDEFD2491E1}" destId="{D91A44A1-EDE3-4382-86AE-E188650E075F}" srcOrd="0" destOrd="0" presId="urn:microsoft.com/office/officeart/2005/8/layout/hProcess10"/>
    <dgm:cxn modelId="{6611F039-E321-402C-81B0-A20B164991C7}" type="presParOf" srcId="{2038C807-FD0A-4A3E-9C08-8BDEFD2491E1}" destId="{FC5D305A-594C-4CEA-9F70-E0C85E7EC6F6}" srcOrd="1" destOrd="0" presId="urn:microsoft.com/office/officeart/2005/8/layout/hProcess10"/>
    <dgm:cxn modelId="{E25A360D-4B56-4CAD-98B6-F2D7A36BC973}" type="presParOf" srcId="{2EA45BDB-090E-46C3-A9FD-D6B5037E0300}" destId="{AECC2FE7-B515-49D2-8FDF-100F8FBDF646}" srcOrd="3" destOrd="0" presId="urn:microsoft.com/office/officeart/2005/8/layout/hProcess10"/>
    <dgm:cxn modelId="{A05FFAA6-BCFC-4432-93D3-D69AD0A70944}" type="presParOf" srcId="{AECC2FE7-B515-49D2-8FDF-100F8FBDF646}" destId="{B1602288-88EB-481C-9A21-FFFF1DE6C10A}" srcOrd="0" destOrd="0" presId="urn:microsoft.com/office/officeart/2005/8/layout/hProcess10"/>
    <dgm:cxn modelId="{61E195D2-49F1-485C-BF7F-E265F6A16AC0}" type="presParOf" srcId="{2EA45BDB-090E-46C3-A9FD-D6B5037E0300}" destId="{8EA9B37A-FA45-428C-991F-96E45B7CA49C}" srcOrd="4" destOrd="0" presId="urn:microsoft.com/office/officeart/2005/8/layout/hProcess10"/>
    <dgm:cxn modelId="{587EFE79-AE89-40FA-866E-A4FBEE940F13}" type="presParOf" srcId="{8EA9B37A-FA45-428C-991F-96E45B7CA49C}" destId="{9557F873-A676-4C3B-A870-516C9F2C27DC}" srcOrd="0" destOrd="0" presId="urn:microsoft.com/office/officeart/2005/8/layout/hProcess10"/>
    <dgm:cxn modelId="{4DA73F0E-1F09-4BC7-B390-E8098DDE9EAF}" type="presParOf" srcId="{8EA9B37A-FA45-428C-991F-96E45B7CA49C}" destId="{568E5A9E-D03C-49D1-8341-1AD0EC5A1A6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8291E-719D-4AF7-9820-C6A3226BDC97}">
      <dsp:nvSpPr>
        <dsp:cNvPr id="0" name=""/>
        <dsp:cNvSpPr/>
      </dsp:nvSpPr>
      <dsp:spPr>
        <a:xfrm>
          <a:off x="4353" y="52462"/>
          <a:ext cx="3737505" cy="1209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Question</a:t>
          </a:r>
        </a:p>
      </dsp:txBody>
      <dsp:txXfrm>
        <a:off x="4353" y="52462"/>
        <a:ext cx="3737505" cy="806400"/>
      </dsp:txXfrm>
    </dsp:sp>
    <dsp:sp modelId="{ABC63372-861D-4BCE-9A6F-58FFBACECB4C}">
      <dsp:nvSpPr>
        <dsp:cNvPr id="0" name=""/>
        <dsp:cNvSpPr/>
      </dsp:nvSpPr>
      <dsp:spPr>
        <a:xfrm>
          <a:off x="769866" y="858862"/>
          <a:ext cx="3737505" cy="161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What do you want/ need to achieve?</a:t>
          </a:r>
        </a:p>
      </dsp:txBody>
      <dsp:txXfrm>
        <a:off x="817103" y="906099"/>
        <a:ext cx="3643031" cy="1518326"/>
      </dsp:txXfrm>
    </dsp:sp>
    <dsp:sp modelId="{3CCC0317-F553-4DC0-9E33-5617A8A6C624}">
      <dsp:nvSpPr>
        <dsp:cNvPr id="0" name=""/>
        <dsp:cNvSpPr/>
      </dsp:nvSpPr>
      <dsp:spPr>
        <a:xfrm>
          <a:off x="4308451" y="-9602"/>
          <a:ext cx="1201175" cy="9305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4308451" y="176504"/>
        <a:ext cx="922016" cy="558318"/>
      </dsp:txXfrm>
    </dsp:sp>
    <dsp:sp modelId="{7883BA3F-9FAF-4E5E-B737-E1ACBAE2E71F}">
      <dsp:nvSpPr>
        <dsp:cNvPr id="0" name=""/>
        <dsp:cNvSpPr/>
      </dsp:nvSpPr>
      <dsp:spPr>
        <a:xfrm>
          <a:off x="6008227" y="52462"/>
          <a:ext cx="3737505" cy="1209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Answer</a:t>
          </a:r>
        </a:p>
      </dsp:txBody>
      <dsp:txXfrm>
        <a:off x="6008227" y="52462"/>
        <a:ext cx="3737505" cy="806400"/>
      </dsp:txXfrm>
    </dsp:sp>
    <dsp:sp modelId="{748ED524-5CDF-441A-B407-0866FE185575}">
      <dsp:nvSpPr>
        <dsp:cNvPr id="0" name=""/>
        <dsp:cNvSpPr/>
      </dsp:nvSpPr>
      <dsp:spPr>
        <a:xfrm>
          <a:off x="6773741" y="858862"/>
          <a:ext cx="3737505" cy="161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 need more funding for research</a:t>
          </a:r>
        </a:p>
      </dsp:txBody>
      <dsp:txXfrm>
        <a:off x="6820978" y="906099"/>
        <a:ext cx="3643031" cy="1518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ECEF8-10BE-42FC-A9FC-19D0DBA1B783}">
      <dsp:nvSpPr>
        <dsp:cNvPr id="0" name=""/>
        <dsp:cNvSpPr/>
      </dsp:nvSpPr>
      <dsp:spPr>
        <a:xfrm rot="21300000">
          <a:off x="18940" y="2085576"/>
          <a:ext cx="6134318" cy="702472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79075-F241-4E38-8DE1-9D63F5250B34}">
      <dsp:nvSpPr>
        <dsp:cNvPr id="0" name=""/>
        <dsp:cNvSpPr/>
      </dsp:nvSpPr>
      <dsp:spPr>
        <a:xfrm>
          <a:off x="740663" y="243681"/>
          <a:ext cx="1851660" cy="194945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077F5-7EB2-4FB1-ACF1-EC924FC29C42}">
      <dsp:nvSpPr>
        <dsp:cNvPr id="0" name=""/>
        <dsp:cNvSpPr/>
      </dsp:nvSpPr>
      <dsp:spPr>
        <a:xfrm>
          <a:off x="3271266" y="0"/>
          <a:ext cx="1975104" cy="2046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Your Audience</a:t>
          </a:r>
        </a:p>
      </dsp:txBody>
      <dsp:txXfrm>
        <a:off x="3271266" y="0"/>
        <a:ext cx="1975104" cy="2046922"/>
      </dsp:txXfrm>
    </dsp:sp>
    <dsp:sp modelId="{5FBD3B2F-2334-422E-A974-119CC3735DA3}">
      <dsp:nvSpPr>
        <dsp:cNvPr id="0" name=""/>
        <dsp:cNvSpPr/>
      </dsp:nvSpPr>
      <dsp:spPr>
        <a:xfrm>
          <a:off x="3579876" y="2680493"/>
          <a:ext cx="1851660" cy="194945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71F2C-0A78-497D-9D34-DF8BD33EA51C}">
      <dsp:nvSpPr>
        <dsp:cNvPr id="0" name=""/>
        <dsp:cNvSpPr/>
      </dsp:nvSpPr>
      <dsp:spPr>
        <a:xfrm>
          <a:off x="925830" y="2826702"/>
          <a:ext cx="1975104" cy="2046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Your Objective</a:t>
          </a:r>
        </a:p>
      </dsp:txBody>
      <dsp:txXfrm>
        <a:off x="925830" y="2826702"/>
        <a:ext cx="1975104" cy="2046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6F9CF-0256-44FE-91E1-8F513FAEED37}">
      <dsp:nvSpPr>
        <dsp:cNvPr id="0" name=""/>
        <dsp:cNvSpPr/>
      </dsp:nvSpPr>
      <dsp:spPr>
        <a:xfrm>
          <a:off x="4720595" y="1449068"/>
          <a:ext cx="1074408" cy="1074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Funder</a:t>
          </a:r>
        </a:p>
      </dsp:txBody>
      <dsp:txXfrm>
        <a:off x="4877938" y="1606411"/>
        <a:ext cx="759722" cy="759722"/>
      </dsp:txXfrm>
    </dsp:sp>
    <dsp:sp modelId="{3E9C93FE-AF2F-48CA-A3DA-6E71F440C02E}">
      <dsp:nvSpPr>
        <dsp:cNvPr id="0" name=""/>
        <dsp:cNvSpPr/>
      </dsp:nvSpPr>
      <dsp:spPr>
        <a:xfrm rot="10800000">
          <a:off x="3680450" y="1833169"/>
          <a:ext cx="982936" cy="3062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3A1B1-3940-49F5-A1A6-E657D0BDA78D}">
      <dsp:nvSpPr>
        <dsp:cNvPr id="0" name=""/>
        <dsp:cNvSpPr/>
      </dsp:nvSpPr>
      <dsp:spPr>
        <a:xfrm>
          <a:off x="3170106" y="1577997"/>
          <a:ext cx="1020688" cy="816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Media </a:t>
          </a:r>
        </a:p>
      </dsp:txBody>
      <dsp:txXfrm>
        <a:off x="3194022" y="1601913"/>
        <a:ext cx="972856" cy="768718"/>
      </dsp:txXfrm>
    </dsp:sp>
    <dsp:sp modelId="{D0B31F3D-4301-4C8D-9F56-CBBCB3E8E1D9}">
      <dsp:nvSpPr>
        <dsp:cNvPr id="0" name=""/>
        <dsp:cNvSpPr/>
      </dsp:nvSpPr>
      <dsp:spPr>
        <a:xfrm rot="13500000">
          <a:off x="3998497" y="1065335"/>
          <a:ext cx="982936" cy="3062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C1A33-B889-4FB2-818E-787F73633E37}">
      <dsp:nvSpPr>
        <dsp:cNvPr id="0" name=""/>
        <dsp:cNvSpPr/>
      </dsp:nvSpPr>
      <dsp:spPr>
        <a:xfrm>
          <a:off x="3632101" y="462642"/>
          <a:ext cx="1020688" cy="816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Public </a:t>
          </a:r>
        </a:p>
      </dsp:txBody>
      <dsp:txXfrm>
        <a:off x="3656017" y="486558"/>
        <a:ext cx="972856" cy="768718"/>
      </dsp:txXfrm>
    </dsp:sp>
    <dsp:sp modelId="{5ABC69EC-53BB-46BC-947A-23308563F8BC}">
      <dsp:nvSpPr>
        <dsp:cNvPr id="0" name=""/>
        <dsp:cNvSpPr/>
      </dsp:nvSpPr>
      <dsp:spPr>
        <a:xfrm rot="16200000">
          <a:off x="4766331" y="747288"/>
          <a:ext cx="982936" cy="3062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7A3B1-6522-4ECB-AC95-3C0DB807874B}">
      <dsp:nvSpPr>
        <dsp:cNvPr id="0" name=""/>
        <dsp:cNvSpPr/>
      </dsp:nvSpPr>
      <dsp:spPr>
        <a:xfrm>
          <a:off x="4747455" y="648"/>
          <a:ext cx="1020688" cy="816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Peers</a:t>
          </a:r>
        </a:p>
      </dsp:txBody>
      <dsp:txXfrm>
        <a:off x="4771371" y="24564"/>
        <a:ext cx="972856" cy="768718"/>
      </dsp:txXfrm>
    </dsp:sp>
    <dsp:sp modelId="{0EDF625B-1646-46CD-80D7-F6E318133A7A}">
      <dsp:nvSpPr>
        <dsp:cNvPr id="0" name=""/>
        <dsp:cNvSpPr/>
      </dsp:nvSpPr>
      <dsp:spPr>
        <a:xfrm rot="18900000">
          <a:off x="5534165" y="1065335"/>
          <a:ext cx="982936" cy="3062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390EE-46D4-4633-8F67-FBC835701A30}">
      <dsp:nvSpPr>
        <dsp:cNvPr id="0" name=""/>
        <dsp:cNvSpPr/>
      </dsp:nvSpPr>
      <dsp:spPr>
        <a:xfrm>
          <a:off x="5862810" y="462642"/>
          <a:ext cx="1020688" cy="816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Politicians</a:t>
          </a:r>
        </a:p>
      </dsp:txBody>
      <dsp:txXfrm>
        <a:off x="5886726" y="486558"/>
        <a:ext cx="972856" cy="768718"/>
      </dsp:txXfrm>
    </dsp:sp>
    <dsp:sp modelId="{6E58D7C2-6CD2-4151-88DF-4B9490A0E2DF}">
      <dsp:nvSpPr>
        <dsp:cNvPr id="0" name=""/>
        <dsp:cNvSpPr/>
      </dsp:nvSpPr>
      <dsp:spPr>
        <a:xfrm>
          <a:off x="5852212" y="1833169"/>
          <a:ext cx="982936" cy="3062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FE465-886C-41C1-9BF0-268D40854D93}">
      <dsp:nvSpPr>
        <dsp:cNvPr id="0" name=""/>
        <dsp:cNvSpPr/>
      </dsp:nvSpPr>
      <dsp:spPr>
        <a:xfrm>
          <a:off x="6324804" y="1577997"/>
          <a:ext cx="1020688" cy="816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?</a:t>
          </a:r>
        </a:p>
      </dsp:txBody>
      <dsp:txXfrm>
        <a:off x="6348720" y="1601913"/>
        <a:ext cx="972856" cy="768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A6188-CE29-4252-8DEB-69D3740001B5}">
      <dsp:nvSpPr>
        <dsp:cNvPr id="0" name=""/>
        <dsp:cNvSpPr/>
      </dsp:nvSpPr>
      <dsp:spPr>
        <a:xfrm>
          <a:off x="5230" y="0"/>
          <a:ext cx="2463977" cy="1577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87F45-88C9-4FD8-86E9-D58F142D4B59}">
      <dsp:nvSpPr>
        <dsp:cNvPr id="0" name=""/>
        <dsp:cNvSpPr/>
      </dsp:nvSpPr>
      <dsp:spPr>
        <a:xfrm>
          <a:off x="406342" y="946546"/>
          <a:ext cx="2463977" cy="15775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 need more funding</a:t>
          </a:r>
        </a:p>
      </dsp:txBody>
      <dsp:txXfrm>
        <a:off x="452548" y="992752"/>
        <a:ext cx="2371565" cy="1485166"/>
      </dsp:txXfrm>
    </dsp:sp>
    <dsp:sp modelId="{472A4291-0D12-4BB8-9BC0-81F1B0FF97B6}">
      <dsp:nvSpPr>
        <dsp:cNvPr id="0" name=""/>
        <dsp:cNvSpPr/>
      </dsp:nvSpPr>
      <dsp:spPr>
        <a:xfrm>
          <a:off x="2943824" y="492759"/>
          <a:ext cx="474616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943824" y="611171"/>
        <a:ext cx="332231" cy="355235"/>
      </dsp:txXfrm>
    </dsp:sp>
    <dsp:sp modelId="{D91A44A1-EDE3-4382-86AE-E188650E075F}">
      <dsp:nvSpPr>
        <dsp:cNvPr id="0" name=""/>
        <dsp:cNvSpPr/>
      </dsp:nvSpPr>
      <dsp:spPr>
        <a:xfrm>
          <a:off x="3825254" y="0"/>
          <a:ext cx="2463977" cy="1577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D305A-594C-4CEA-9F70-E0C85E7EC6F6}">
      <dsp:nvSpPr>
        <dsp:cNvPr id="0" name=""/>
        <dsp:cNvSpPr/>
      </dsp:nvSpPr>
      <dsp:spPr>
        <a:xfrm>
          <a:off x="4226367" y="946546"/>
          <a:ext cx="2463977" cy="15775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 need to demonstrate the link between the progress made on the covid vaccines and the potential progress in my work</a:t>
          </a:r>
        </a:p>
      </dsp:txBody>
      <dsp:txXfrm>
        <a:off x="4272573" y="992752"/>
        <a:ext cx="2371565" cy="1485166"/>
      </dsp:txXfrm>
    </dsp:sp>
    <dsp:sp modelId="{AECC2FE7-B515-49D2-8FDF-100F8FBDF646}">
      <dsp:nvSpPr>
        <dsp:cNvPr id="0" name=""/>
        <dsp:cNvSpPr/>
      </dsp:nvSpPr>
      <dsp:spPr>
        <a:xfrm>
          <a:off x="6763849" y="492759"/>
          <a:ext cx="474616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763849" y="611171"/>
        <a:ext cx="332231" cy="355235"/>
      </dsp:txXfrm>
    </dsp:sp>
    <dsp:sp modelId="{9557F873-A676-4C3B-A870-516C9F2C27DC}">
      <dsp:nvSpPr>
        <dsp:cNvPr id="0" name=""/>
        <dsp:cNvSpPr/>
      </dsp:nvSpPr>
      <dsp:spPr>
        <a:xfrm>
          <a:off x="7645279" y="0"/>
          <a:ext cx="2463977" cy="15775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8E5A9E-D03C-49D1-8341-1AD0EC5A1A64}">
      <dsp:nvSpPr>
        <dsp:cNvPr id="0" name=""/>
        <dsp:cNvSpPr/>
      </dsp:nvSpPr>
      <dsp:spPr>
        <a:xfrm>
          <a:off x="8046392" y="946546"/>
          <a:ext cx="2463977" cy="15775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 need to build awareness of this link in the media and the public</a:t>
          </a:r>
        </a:p>
      </dsp:txBody>
      <dsp:txXfrm>
        <a:off x="8092598" y="992752"/>
        <a:ext cx="2371565" cy="1485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AA5E90-C44C-93D9-6E0D-E5F3702E50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BDD5D-5B8F-0945-EFEE-C5EA2DA57D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E53A5-0AD1-4D70-ABE3-FC9B85DEDFC9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13618-D4FA-7539-57C3-158B4A9EA8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4064D-B88B-EE53-070F-330C59EB76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5FE10-FD3E-498C-BB75-1EAFE0578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40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A48C-FEDD-190B-B937-06FB32C11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08D92-3693-A6D4-BAE7-BF993C818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85260-462D-2076-025B-6FF19A91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BFA7A-3C63-9D9A-F605-A6D20A09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C9FCE-B11D-8BB4-DE4C-5FDFBB78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0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3950-3592-62D4-CE4F-F0A97B9C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8B2E5-B9A8-4689-E6CD-83ABBC077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BDD97-2194-258B-1B11-E18200C4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29709-B571-275F-E1ED-B253B58F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05AB6-BEDE-ABDE-DE07-BE9FC783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8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00B8C-C6E4-8269-8B57-65C7263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84A6C-AC0E-E3F8-3CE9-CB56CDCE2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04DA1-4943-BB89-2925-82DF95B3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68D69-2296-5791-1935-5432DD9C6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CC09A-0478-C72A-01C1-4F028644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5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5122-2837-F5F2-2B24-395917ECE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B6578-3319-B082-40AA-DE61BE10C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899EB-9A16-C436-0279-74F34254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E041E-B214-E679-DC51-37CDBA112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C4622-152A-4042-62CE-2B403663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8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DD79-9BFC-1C26-F1C6-CBD04CFBC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E6FB-00DB-7E0E-0B3B-710214D9C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897F6-72E9-9C5B-85EC-59102AC4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A384-8889-2686-1095-744EA21E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4EE22-C4F8-4850-F3DD-502598D2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8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EA19-5BEC-EB85-157A-0105EF26B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CCEE2-400E-3866-D1C5-AAD838F28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F0346-7FBC-E10B-4C64-0A128324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EFDB6-6C10-A1C4-9DDB-55614B21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A83E8-222E-983D-C071-2E2C50AA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A04A8-D5CC-3B25-F91C-2D9CC5A3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9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314FA-2434-E5B0-6CFA-6A517E78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12836-783D-B089-F87C-FBE53203E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71E03-2F98-E847-5FFD-EC30CACFE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BB697A-AB42-5990-3FA2-57062D8CC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6480C-F5FF-146B-F4D9-3B93ADAED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91AF1-591A-9224-F93C-0DFC3C0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B15F78-5C5E-3BAA-A830-3CA4568BE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AA15A8-45ED-4EFC-AA5E-6C79AEB2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7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F2AC-E25D-9229-617B-8898190F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6F8C4-6A1E-9595-1384-D4CBFACC3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FF394-67F0-401D-9F0B-D6FDF72AE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20402-E7FF-E11F-716F-5558B7E7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7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CE5E9-98BD-6346-2705-2294684A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0DE628-6763-7B67-5964-87AA4F7FA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424A9-D65D-0578-B84C-977B08EA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B7B4-3F33-DD96-EB59-0D04EC74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150AD-43D9-A7A2-2BE2-4EC438303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D6A54-6F39-F7C5-C8EF-3F8696D52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946FE-0A2D-048A-4DE9-4E8BA9E7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AC97D-0109-001E-911A-454813AA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E1BFC-B8E6-BC16-4430-8103356D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1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EC46F-1DA7-EB9A-DC8B-84AD3CDA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69E6D7-B30A-16C8-E9FC-E303C4664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C5840-AFC4-691C-B0B0-9E2DF1E0A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B1C16-4EAF-0029-2F32-5C26306D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973D6-E5A3-40F7-91A9-7AC944177DB6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3DB4F-686E-17A2-C01B-A6CBE156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069DE-A929-D248-7718-48F3CE3A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12AEA4-199C-4D2E-8946-9B3C7BC5A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3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08D9B-50DB-CAD0-0703-6EFC6147C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6858"/>
            <a:ext cx="10515600" cy="1072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7DADD-8F6D-8010-BA7E-43D963EBB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04160"/>
            <a:ext cx="10515600" cy="2523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621AA4A-6047-EA65-473A-EA935A93AC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3875" y="5754624"/>
            <a:ext cx="7449693" cy="819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24E96-57B6-D56E-0477-4039BDA0BF5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875" y="269555"/>
            <a:ext cx="1072231" cy="1072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E124A-4D1B-689A-8305-E205754ACB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960864" y="5757886"/>
            <a:ext cx="1707261" cy="83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D88B5-6527-D2E2-58BB-4EE7E78FE3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Developing a Communications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6EA8B-48DF-9612-1FDD-9974E1D61F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Ssesanga Dennis Ernest, MPH</a:t>
            </a:r>
          </a:p>
          <a:p>
            <a:r>
              <a:rPr lang="en-US" dirty="0"/>
              <a:t>Knowledge Management Officer</a:t>
            </a:r>
          </a:p>
          <a:p>
            <a:r>
              <a:rPr lang="en-US" dirty="0"/>
              <a:t>Uganda Virus Research Institute(UVRI)</a:t>
            </a:r>
          </a:p>
        </p:txBody>
      </p:sp>
    </p:spTree>
    <p:extLst>
      <p:ext uri="{BB962C8B-B14F-4D97-AF65-F5344CB8AC3E}">
        <p14:creationId xmlns:p14="http://schemas.microsoft.com/office/powerpoint/2010/main" val="294731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731F-DADA-05D9-F147-5DC595BF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0" y="744378"/>
            <a:ext cx="9321800" cy="107223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Developing a strategy is about asking yourself a series of questions.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0BEE9-1A1D-939B-ECE9-68E8C649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2160"/>
            <a:ext cx="10515600" cy="3285744"/>
          </a:xfrm>
        </p:spPr>
        <p:txBody>
          <a:bodyPr>
            <a:noAutofit/>
          </a:bodyPr>
          <a:lstStyle/>
          <a:p>
            <a:r>
              <a:rPr lang="en-US" sz="1800" dirty="0"/>
              <a:t>What do I want/need to do?</a:t>
            </a:r>
          </a:p>
          <a:p>
            <a:r>
              <a:rPr lang="en-US" sz="1800" dirty="0"/>
              <a:t>What do I need to consider about the landscape?</a:t>
            </a:r>
          </a:p>
          <a:p>
            <a:r>
              <a:rPr lang="en-US" sz="1800" dirty="0"/>
              <a:t>Who do I need to engage make this happen?</a:t>
            </a:r>
          </a:p>
          <a:p>
            <a:r>
              <a:rPr lang="en-US" sz="1800" dirty="0"/>
              <a:t>What do I need to tell people to tell people to get them to listen and act</a:t>
            </a:r>
          </a:p>
          <a:p>
            <a:r>
              <a:rPr lang="en-US" sz="1800" dirty="0"/>
              <a:t>How should I reach to them? </a:t>
            </a:r>
          </a:p>
          <a:p>
            <a:r>
              <a:rPr lang="en-US" sz="1800" dirty="0"/>
              <a:t>When should I reach them?</a:t>
            </a:r>
          </a:p>
          <a:p>
            <a:r>
              <a:rPr lang="en-US" sz="1800" dirty="0"/>
              <a:t>Then you do the work!</a:t>
            </a:r>
          </a:p>
          <a:p>
            <a:r>
              <a:rPr lang="en-US" sz="1800" dirty="0"/>
              <a:t>Then you do the work! What have I learned? </a:t>
            </a:r>
          </a:p>
        </p:txBody>
      </p:sp>
    </p:spTree>
    <p:extLst>
      <p:ext uri="{BB962C8B-B14F-4D97-AF65-F5344CB8AC3E}">
        <p14:creationId xmlns:p14="http://schemas.microsoft.com/office/powerpoint/2010/main" val="1174965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2CBA-0171-57D3-A129-CE31EC8B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Starting with your goals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9F82F9-3902-E558-B723-C3A0C8303C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336477"/>
              </p:ext>
            </p:extLst>
          </p:nvPr>
        </p:nvGraphicFramePr>
        <p:xfrm>
          <a:off x="838200" y="2803525"/>
          <a:ext cx="10515600" cy="25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4235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265302-6A53-0854-1C6D-57E82D8C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Balance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FB80D7F-A758-9825-6FB8-AF09BA5193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76805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B85513-B8F0-6699-9594-C5EEA1070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best communication strategies are the balance of what you want to achieve and what your audience needs to hear.</a:t>
            </a:r>
          </a:p>
        </p:txBody>
      </p:sp>
    </p:spTree>
    <p:extLst>
      <p:ext uri="{BB962C8B-B14F-4D97-AF65-F5344CB8AC3E}">
        <p14:creationId xmlns:p14="http://schemas.microsoft.com/office/powerpoint/2010/main" val="902330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1864-C592-CB5A-3FBA-94A868C9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2" y="365125"/>
            <a:ext cx="9566345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Determining your audiences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4231E-7042-080E-4203-589C029CAA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498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Communities and/or potential/current research participants</a:t>
            </a:r>
          </a:p>
          <a:p>
            <a:pPr marL="0" indent="0">
              <a:buNone/>
            </a:pPr>
            <a:r>
              <a:rPr lang="en-US" dirty="0"/>
              <a:t>Senior management/ other departments at your organization</a:t>
            </a:r>
          </a:p>
          <a:p>
            <a:pPr marL="0" indent="0">
              <a:buNone/>
            </a:pPr>
            <a:r>
              <a:rPr lang="en-US" dirty="0"/>
              <a:t>Conference </a:t>
            </a:r>
            <a:r>
              <a:rPr lang="en-US" dirty="0" err="1"/>
              <a:t>organisers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Political leaders and parties</a:t>
            </a:r>
          </a:p>
          <a:p>
            <a:pPr marL="0" indent="0">
              <a:buNone/>
            </a:pPr>
            <a:r>
              <a:rPr lang="en-US" dirty="0"/>
              <a:t>Civil society </a:t>
            </a:r>
            <a:r>
              <a:rPr lang="en-US" dirty="0" err="1"/>
              <a:t>organisations</a:t>
            </a:r>
            <a:r>
              <a:rPr lang="en-US" dirty="0"/>
              <a:t>(local, national and international)</a:t>
            </a:r>
          </a:p>
          <a:p>
            <a:pPr marL="0" indent="0">
              <a:buNone/>
            </a:pPr>
            <a:r>
              <a:rPr lang="en-US" dirty="0"/>
              <a:t>General public</a:t>
            </a:r>
          </a:p>
          <a:p>
            <a:pPr marL="0" indent="0">
              <a:buNone/>
            </a:pPr>
            <a:r>
              <a:rPr lang="en-US" dirty="0"/>
              <a:t>Patients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59367E-ED02-68D4-3BDA-D98704BEA0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688"/>
            <a:ext cx="5183188" cy="44989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Government departments/ civil servants</a:t>
            </a:r>
          </a:p>
          <a:p>
            <a:r>
              <a:rPr lang="en-US" dirty="0"/>
              <a:t>Faith/community leaders, community groups, religious institutions</a:t>
            </a:r>
          </a:p>
          <a:p>
            <a:r>
              <a:rPr lang="en-US" dirty="0"/>
              <a:t>Business</a:t>
            </a:r>
          </a:p>
          <a:p>
            <a:r>
              <a:rPr lang="en-US" dirty="0"/>
              <a:t>Public Commentators, media personalities, influencers and opinion formers</a:t>
            </a:r>
          </a:p>
          <a:p>
            <a:r>
              <a:rPr lang="en-US" dirty="0"/>
              <a:t>International institutions and leaders</a:t>
            </a:r>
          </a:p>
          <a:p>
            <a:r>
              <a:rPr lang="en-US" dirty="0"/>
              <a:t>Specific persons</a:t>
            </a:r>
          </a:p>
        </p:txBody>
      </p:sp>
    </p:spTree>
    <p:extLst>
      <p:ext uri="{BB962C8B-B14F-4D97-AF65-F5344CB8AC3E}">
        <p14:creationId xmlns:p14="http://schemas.microsoft.com/office/powerpoint/2010/main" val="2177624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digital balance scale using circles">
            <a:extLst>
              <a:ext uri="{FF2B5EF4-FFF2-40B4-BE49-F238E27FC236}">
                <a16:creationId xmlns:a16="http://schemas.microsoft.com/office/drawing/2014/main" id="{7C50C662-7343-AD57-ACDF-0177F789B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3" r="11161" b="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5B18538-BDA3-4427-2D9F-78529288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Look at the context around you?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computer on a desk&#10;&#10;Description automatically generated with low confidence">
            <a:extLst>
              <a:ext uri="{FF2B5EF4-FFF2-40B4-BE49-F238E27FC236}">
                <a16:creationId xmlns:a16="http://schemas.microsoft.com/office/drawing/2014/main" id="{AD0CA245-23F9-C917-992B-D61E3DE2D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 r="8588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8316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2CBA-0171-57D3-A129-CE31EC8B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Consider the impact of your content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13FB1C-444B-CE9D-9E2A-CDA8083C5DE2}"/>
              </a:ext>
            </a:extLst>
          </p:cNvPr>
          <p:cNvGrpSpPr/>
          <p:nvPr/>
        </p:nvGrpSpPr>
        <p:grpSpPr>
          <a:xfrm>
            <a:off x="842553" y="2855986"/>
            <a:ext cx="10985012" cy="2809317"/>
            <a:chOff x="842553" y="2855986"/>
            <a:chExt cx="10985012" cy="280931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FB426F-C942-6C2C-FB69-1E2A6641DE58}"/>
                </a:ext>
              </a:extLst>
            </p:cNvPr>
            <p:cNvSpPr/>
            <p:nvPr/>
          </p:nvSpPr>
          <p:spPr>
            <a:xfrm>
              <a:off x="842553" y="2855987"/>
              <a:ext cx="3967986" cy="2073822"/>
            </a:xfrm>
            <a:custGeom>
              <a:avLst/>
              <a:gdLst>
                <a:gd name="connsiteX0" fmla="*/ 0 w 3737505"/>
                <a:gd name="connsiteY0" fmla="*/ 120960 h 1209600"/>
                <a:gd name="connsiteX1" fmla="*/ 120960 w 3737505"/>
                <a:gd name="connsiteY1" fmla="*/ 0 h 1209600"/>
                <a:gd name="connsiteX2" fmla="*/ 3616545 w 3737505"/>
                <a:gd name="connsiteY2" fmla="*/ 0 h 1209600"/>
                <a:gd name="connsiteX3" fmla="*/ 3737505 w 3737505"/>
                <a:gd name="connsiteY3" fmla="*/ 120960 h 1209600"/>
                <a:gd name="connsiteX4" fmla="*/ 3737505 w 3737505"/>
                <a:gd name="connsiteY4" fmla="*/ 1088640 h 1209600"/>
                <a:gd name="connsiteX5" fmla="*/ 3616545 w 3737505"/>
                <a:gd name="connsiteY5" fmla="*/ 1209600 h 1209600"/>
                <a:gd name="connsiteX6" fmla="*/ 120960 w 3737505"/>
                <a:gd name="connsiteY6" fmla="*/ 1209600 h 1209600"/>
                <a:gd name="connsiteX7" fmla="*/ 0 w 3737505"/>
                <a:gd name="connsiteY7" fmla="*/ 1088640 h 1209600"/>
                <a:gd name="connsiteX8" fmla="*/ 0 w 3737505"/>
                <a:gd name="connsiteY8" fmla="*/ 120960 h 12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7505" h="1209600">
                  <a:moveTo>
                    <a:pt x="0" y="120960"/>
                  </a:moveTo>
                  <a:cubicBezTo>
                    <a:pt x="0" y="54156"/>
                    <a:pt x="54156" y="0"/>
                    <a:pt x="120960" y="0"/>
                  </a:cubicBezTo>
                  <a:lnTo>
                    <a:pt x="3616545" y="0"/>
                  </a:lnTo>
                  <a:cubicBezTo>
                    <a:pt x="3683349" y="0"/>
                    <a:pt x="3737505" y="54156"/>
                    <a:pt x="3737505" y="120960"/>
                  </a:cubicBezTo>
                  <a:lnTo>
                    <a:pt x="3737505" y="1088640"/>
                  </a:lnTo>
                  <a:cubicBezTo>
                    <a:pt x="3737505" y="1155444"/>
                    <a:pt x="3683349" y="1209600"/>
                    <a:pt x="3616545" y="1209600"/>
                  </a:cubicBezTo>
                  <a:lnTo>
                    <a:pt x="120960" y="1209600"/>
                  </a:lnTo>
                  <a:cubicBezTo>
                    <a:pt x="54156" y="1209600"/>
                    <a:pt x="0" y="1155444"/>
                    <a:pt x="0" y="1088640"/>
                  </a:cubicBezTo>
                  <a:lnTo>
                    <a:pt x="0" y="1209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5098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1BF3F29-8DF8-A761-4365-80D73D02C4EF}"/>
                </a:ext>
              </a:extLst>
            </p:cNvPr>
            <p:cNvSpPr/>
            <p:nvPr/>
          </p:nvSpPr>
          <p:spPr>
            <a:xfrm>
              <a:off x="1133062" y="3429000"/>
              <a:ext cx="4212512" cy="2236303"/>
            </a:xfrm>
            <a:custGeom>
              <a:avLst/>
              <a:gdLst>
                <a:gd name="connsiteX0" fmla="*/ 0 w 3737505"/>
                <a:gd name="connsiteY0" fmla="*/ 161280 h 1612800"/>
                <a:gd name="connsiteX1" fmla="*/ 161280 w 3737505"/>
                <a:gd name="connsiteY1" fmla="*/ 0 h 1612800"/>
                <a:gd name="connsiteX2" fmla="*/ 3576225 w 3737505"/>
                <a:gd name="connsiteY2" fmla="*/ 0 h 1612800"/>
                <a:gd name="connsiteX3" fmla="*/ 3737505 w 3737505"/>
                <a:gd name="connsiteY3" fmla="*/ 161280 h 1612800"/>
                <a:gd name="connsiteX4" fmla="*/ 3737505 w 3737505"/>
                <a:gd name="connsiteY4" fmla="*/ 1451520 h 1612800"/>
                <a:gd name="connsiteX5" fmla="*/ 3576225 w 3737505"/>
                <a:gd name="connsiteY5" fmla="*/ 1612800 h 1612800"/>
                <a:gd name="connsiteX6" fmla="*/ 161280 w 3737505"/>
                <a:gd name="connsiteY6" fmla="*/ 1612800 h 1612800"/>
                <a:gd name="connsiteX7" fmla="*/ 0 w 3737505"/>
                <a:gd name="connsiteY7" fmla="*/ 1451520 h 1612800"/>
                <a:gd name="connsiteX8" fmla="*/ 0 w 3737505"/>
                <a:gd name="connsiteY8" fmla="*/ 161280 h 16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7505" h="1612800">
                  <a:moveTo>
                    <a:pt x="0" y="161280"/>
                  </a:moveTo>
                  <a:cubicBezTo>
                    <a:pt x="0" y="72208"/>
                    <a:pt x="72208" y="0"/>
                    <a:pt x="161280" y="0"/>
                  </a:cubicBezTo>
                  <a:lnTo>
                    <a:pt x="3576225" y="0"/>
                  </a:lnTo>
                  <a:cubicBezTo>
                    <a:pt x="3665297" y="0"/>
                    <a:pt x="3737505" y="72208"/>
                    <a:pt x="3737505" y="161280"/>
                  </a:cubicBezTo>
                  <a:lnTo>
                    <a:pt x="3737505" y="1451520"/>
                  </a:lnTo>
                  <a:cubicBezTo>
                    <a:pt x="3737505" y="1540592"/>
                    <a:pt x="3665297" y="1612800"/>
                    <a:pt x="3576225" y="1612800"/>
                  </a:cubicBezTo>
                  <a:lnTo>
                    <a:pt x="161280" y="1612800"/>
                  </a:lnTo>
                  <a:cubicBezTo>
                    <a:pt x="72208" y="1612800"/>
                    <a:pt x="0" y="1540592"/>
                    <a:pt x="0" y="1451520"/>
                  </a:cubicBezTo>
                  <a:lnTo>
                    <a:pt x="0" y="16128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6373" tIns="246373" rIns="246373" bIns="246373" numCol="1" spcCol="1270" anchor="t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800" dirty="0"/>
                <a:t>I need more funding for my research, but the covid pandemic has changed the focus of the conversation</a:t>
              </a:r>
              <a:endParaRPr lang="en-US" sz="28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6874082-19F4-FF4D-F266-A25F4ED922DF}"/>
                </a:ext>
              </a:extLst>
            </p:cNvPr>
            <p:cNvSpPr/>
            <p:nvPr/>
          </p:nvSpPr>
          <p:spPr>
            <a:xfrm>
              <a:off x="6846427" y="2855986"/>
              <a:ext cx="3737505" cy="2236303"/>
            </a:xfrm>
            <a:custGeom>
              <a:avLst/>
              <a:gdLst>
                <a:gd name="connsiteX0" fmla="*/ 0 w 3737505"/>
                <a:gd name="connsiteY0" fmla="*/ 120960 h 1209600"/>
                <a:gd name="connsiteX1" fmla="*/ 120960 w 3737505"/>
                <a:gd name="connsiteY1" fmla="*/ 0 h 1209600"/>
                <a:gd name="connsiteX2" fmla="*/ 3616545 w 3737505"/>
                <a:gd name="connsiteY2" fmla="*/ 0 h 1209600"/>
                <a:gd name="connsiteX3" fmla="*/ 3737505 w 3737505"/>
                <a:gd name="connsiteY3" fmla="*/ 120960 h 1209600"/>
                <a:gd name="connsiteX4" fmla="*/ 3737505 w 3737505"/>
                <a:gd name="connsiteY4" fmla="*/ 1088640 h 1209600"/>
                <a:gd name="connsiteX5" fmla="*/ 3616545 w 3737505"/>
                <a:gd name="connsiteY5" fmla="*/ 1209600 h 1209600"/>
                <a:gd name="connsiteX6" fmla="*/ 120960 w 3737505"/>
                <a:gd name="connsiteY6" fmla="*/ 1209600 h 1209600"/>
                <a:gd name="connsiteX7" fmla="*/ 0 w 3737505"/>
                <a:gd name="connsiteY7" fmla="*/ 1088640 h 1209600"/>
                <a:gd name="connsiteX8" fmla="*/ 0 w 3737505"/>
                <a:gd name="connsiteY8" fmla="*/ 120960 h 12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7505" h="1209600">
                  <a:moveTo>
                    <a:pt x="0" y="120960"/>
                  </a:moveTo>
                  <a:cubicBezTo>
                    <a:pt x="0" y="54156"/>
                    <a:pt x="54156" y="0"/>
                    <a:pt x="120960" y="0"/>
                  </a:cubicBezTo>
                  <a:lnTo>
                    <a:pt x="3616545" y="0"/>
                  </a:lnTo>
                  <a:cubicBezTo>
                    <a:pt x="3683349" y="0"/>
                    <a:pt x="3737505" y="54156"/>
                    <a:pt x="3737505" y="120960"/>
                  </a:cubicBezTo>
                  <a:lnTo>
                    <a:pt x="3737505" y="1088640"/>
                  </a:lnTo>
                  <a:cubicBezTo>
                    <a:pt x="3737505" y="1155444"/>
                    <a:pt x="3683349" y="1209600"/>
                    <a:pt x="3616545" y="1209600"/>
                  </a:cubicBezTo>
                  <a:lnTo>
                    <a:pt x="120960" y="1209600"/>
                  </a:lnTo>
                  <a:cubicBezTo>
                    <a:pt x="54156" y="1209600"/>
                    <a:pt x="0" y="1155444"/>
                    <a:pt x="0" y="1088640"/>
                  </a:cubicBezTo>
                  <a:lnTo>
                    <a:pt x="0" y="1209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5098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BC0AD75-3C3B-B3E9-628D-0F39CE565280}"/>
                </a:ext>
              </a:extLst>
            </p:cNvPr>
            <p:cNvSpPr/>
            <p:nvPr/>
          </p:nvSpPr>
          <p:spPr>
            <a:xfrm>
              <a:off x="7136937" y="3101008"/>
              <a:ext cx="4690628" cy="2564295"/>
            </a:xfrm>
            <a:custGeom>
              <a:avLst/>
              <a:gdLst>
                <a:gd name="connsiteX0" fmla="*/ 0 w 3737505"/>
                <a:gd name="connsiteY0" fmla="*/ 161280 h 1612800"/>
                <a:gd name="connsiteX1" fmla="*/ 161280 w 3737505"/>
                <a:gd name="connsiteY1" fmla="*/ 0 h 1612800"/>
                <a:gd name="connsiteX2" fmla="*/ 3576225 w 3737505"/>
                <a:gd name="connsiteY2" fmla="*/ 0 h 1612800"/>
                <a:gd name="connsiteX3" fmla="*/ 3737505 w 3737505"/>
                <a:gd name="connsiteY3" fmla="*/ 161280 h 1612800"/>
                <a:gd name="connsiteX4" fmla="*/ 3737505 w 3737505"/>
                <a:gd name="connsiteY4" fmla="*/ 1451520 h 1612800"/>
                <a:gd name="connsiteX5" fmla="*/ 3576225 w 3737505"/>
                <a:gd name="connsiteY5" fmla="*/ 1612800 h 1612800"/>
                <a:gd name="connsiteX6" fmla="*/ 161280 w 3737505"/>
                <a:gd name="connsiteY6" fmla="*/ 1612800 h 1612800"/>
                <a:gd name="connsiteX7" fmla="*/ 0 w 3737505"/>
                <a:gd name="connsiteY7" fmla="*/ 1451520 h 1612800"/>
                <a:gd name="connsiteX8" fmla="*/ 0 w 3737505"/>
                <a:gd name="connsiteY8" fmla="*/ 161280 h 16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7505" h="1612800">
                  <a:moveTo>
                    <a:pt x="0" y="161280"/>
                  </a:moveTo>
                  <a:cubicBezTo>
                    <a:pt x="0" y="72208"/>
                    <a:pt x="72208" y="0"/>
                    <a:pt x="161280" y="0"/>
                  </a:cubicBezTo>
                  <a:lnTo>
                    <a:pt x="3576225" y="0"/>
                  </a:lnTo>
                  <a:cubicBezTo>
                    <a:pt x="3665297" y="0"/>
                    <a:pt x="3737505" y="72208"/>
                    <a:pt x="3737505" y="161280"/>
                  </a:cubicBezTo>
                  <a:lnTo>
                    <a:pt x="3737505" y="1451520"/>
                  </a:lnTo>
                  <a:cubicBezTo>
                    <a:pt x="3737505" y="1540592"/>
                    <a:pt x="3665297" y="1612800"/>
                    <a:pt x="3576225" y="1612800"/>
                  </a:cubicBezTo>
                  <a:lnTo>
                    <a:pt x="161280" y="1612800"/>
                  </a:lnTo>
                  <a:cubicBezTo>
                    <a:pt x="72208" y="1612800"/>
                    <a:pt x="0" y="1540592"/>
                    <a:pt x="0" y="1451520"/>
                  </a:cubicBezTo>
                  <a:lnTo>
                    <a:pt x="0" y="16128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6373" tIns="246373" rIns="246373" bIns="246373" numCol="1" spcCol="1270" anchor="t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800" dirty="0"/>
                <a:t>I need to demonstrate the link between the progress made on the covid vaccines and the potential progress in my work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06603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6D80-2380-6A92-26B3-5144611D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Who are the influencers on your audience?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195C56-8C5F-5E5B-9C42-966B4FE173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523374"/>
              </p:ext>
            </p:extLst>
          </p:nvPr>
        </p:nvGraphicFramePr>
        <p:xfrm>
          <a:off x="838200" y="2803525"/>
          <a:ext cx="10515600" cy="25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6709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2CBA-0171-57D3-A129-CE31EC8B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Understand who will motivate your target audience.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13FB1C-444B-CE9D-9E2A-CDA8083C5DE2}"/>
              </a:ext>
            </a:extLst>
          </p:cNvPr>
          <p:cNvGrpSpPr/>
          <p:nvPr/>
        </p:nvGrpSpPr>
        <p:grpSpPr>
          <a:xfrm>
            <a:off x="842553" y="2855986"/>
            <a:ext cx="10985012" cy="2809317"/>
            <a:chOff x="842553" y="2855986"/>
            <a:chExt cx="10985012" cy="280931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FB426F-C942-6C2C-FB69-1E2A6641DE58}"/>
                </a:ext>
              </a:extLst>
            </p:cNvPr>
            <p:cNvSpPr/>
            <p:nvPr/>
          </p:nvSpPr>
          <p:spPr>
            <a:xfrm>
              <a:off x="842553" y="2855987"/>
              <a:ext cx="3967986" cy="2073822"/>
            </a:xfrm>
            <a:custGeom>
              <a:avLst/>
              <a:gdLst>
                <a:gd name="connsiteX0" fmla="*/ 0 w 3737505"/>
                <a:gd name="connsiteY0" fmla="*/ 120960 h 1209600"/>
                <a:gd name="connsiteX1" fmla="*/ 120960 w 3737505"/>
                <a:gd name="connsiteY1" fmla="*/ 0 h 1209600"/>
                <a:gd name="connsiteX2" fmla="*/ 3616545 w 3737505"/>
                <a:gd name="connsiteY2" fmla="*/ 0 h 1209600"/>
                <a:gd name="connsiteX3" fmla="*/ 3737505 w 3737505"/>
                <a:gd name="connsiteY3" fmla="*/ 120960 h 1209600"/>
                <a:gd name="connsiteX4" fmla="*/ 3737505 w 3737505"/>
                <a:gd name="connsiteY4" fmla="*/ 1088640 h 1209600"/>
                <a:gd name="connsiteX5" fmla="*/ 3616545 w 3737505"/>
                <a:gd name="connsiteY5" fmla="*/ 1209600 h 1209600"/>
                <a:gd name="connsiteX6" fmla="*/ 120960 w 3737505"/>
                <a:gd name="connsiteY6" fmla="*/ 1209600 h 1209600"/>
                <a:gd name="connsiteX7" fmla="*/ 0 w 3737505"/>
                <a:gd name="connsiteY7" fmla="*/ 1088640 h 1209600"/>
                <a:gd name="connsiteX8" fmla="*/ 0 w 3737505"/>
                <a:gd name="connsiteY8" fmla="*/ 120960 h 12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7505" h="1209600">
                  <a:moveTo>
                    <a:pt x="0" y="120960"/>
                  </a:moveTo>
                  <a:cubicBezTo>
                    <a:pt x="0" y="54156"/>
                    <a:pt x="54156" y="0"/>
                    <a:pt x="120960" y="0"/>
                  </a:cubicBezTo>
                  <a:lnTo>
                    <a:pt x="3616545" y="0"/>
                  </a:lnTo>
                  <a:cubicBezTo>
                    <a:pt x="3683349" y="0"/>
                    <a:pt x="3737505" y="54156"/>
                    <a:pt x="3737505" y="120960"/>
                  </a:cubicBezTo>
                  <a:lnTo>
                    <a:pt x="3737505" y="1088640"/>
                  </a:lnTo>
                  <a:cubicBezTo>
                    <a:pt x="3737505" y="1155444"/>
                    <a:pt x="3683349" y="1209600"/>
                    <a:pt x="3616545" y="1209600"/>
                  </a:cubicBezTo>
                  <a:lnTo>
                    <a:pt x="120960" y="1209600"/>
                  </a:lnTo>
                  <a:cubicBezTo>
                    <a:pt x="54156" y="1209600"/>
                    <a:pt x="0" y="1155444"/>
                    <a:pt x="0" y="1088640"/>
                  </a:cubicBezTo>
                  <a:lnTo>
                    <a:pt x="0" y="1209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5098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1BF3F29-8DF8-A761-4365-80D73D02C4EF}"/>
                </a:ext>
              </a:extLst>
            </p:cNvPr>
            <p:cNvSpPr/>
            <p:nvPr/>
          </p:nvSpPr>
          <p:spPr>
            <a:xfrm>
              <a:off x="1133062" y="3429000"/>
              <a:ext cx="4469732" cy="2236303"/>
            </a:xfrm>
            <a:custGeom>
              <a:avLst/>
              <a:gdLst>
                <a:gd name="connsiteX0" fmla="*/ 0 w 3737505"/>
                <a:gd name="connsiteY0" fmla="*/ 161280 h 1612800"/>
                <a:gd name="connsiteX1" fmla="*/ 161280 w 3737505"/>
                <a:gd name="connsiteY1" fmla="*/ 0 h 1612800"/>
                <a:gd name="connsiteX2" fmla="*/ 3576225 w 3737505"/>
                <a:gd name="connsiteY2" fmla="*/ 0 h 1612800"/>
                <a:gd name="connsiteX3" fmla="*/ 3737505 w 3737505"/>
                <a:gd name="connsiteY3" fmla="*/ 161280 h 1612800"/>
                <a:gd name="connsiteX4" fmla="*/ 3737505 w 3737505"/>
                <a:gd name="connsiteY4" fmla="*/ 1451520 h 1612800"/>
                <a:gd name="connsiteX5" fmla="*/ 3576225 w 3737505"/>
                <a:gd name="connsiteY5" fmla="*/ 1612800 h 1612800"/>
                <a:gd name="connsiteX6" fmla="*/ 161280 w 3737505"/>
                <a:gd name="connsiteY6" fmla="*/ 1612800 h 1612800"/>
                <a:gd name="connsiteX7" fmla="*/ 0 w 3737505"/>
                <a:gd name="connsiteY7" fmla="*/ 1451520 h 1612800"/>
                <a:gd name="connsiteX8" fmla="*/ 0 w 3737505"/>
                <a:gd name="connsiteY8" fmla="*/ 161280 h 16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7505" h="1612800">
                  <a:moveTo>
                    <a:pt x="0" y="161280"/>
                  </a:moveTo>
                  <a:cubicBezTo>
                    <a:pt x="0" y="72208"/>
                    <a:pt x="72208" y="0"/>
                    <a:pt x="161280" y="0"/>
                  </a:cubicBezTo>
                  <a:lnTo>
                    <a:pt x="3576225" y="0"/>
                  </a:lnTo>
                  <a:cubicBezTo>
                    <a:pt x="3665297" y="0"/>
                    <a:pt x="3737505" y="72208"/>
                    <a:pt x="3737505" y="161280"/>
                  </a:cubicBezTo>
                  <a:lnTo>
                    <a:pt x="3737505" y="1451520"/>
                  </a:lnTo>
                  <a:cubicBezTo>
                    <a:pt x="3737505" y="1540592"/>
                    <a:pt x="3665297" y="1612800"/>
                    <a:pt x="3576225" y="1612800"/>
                  </a:cubicBezTo>
                  <a:lnTo>
                    <a:pt x="161280" y="1612800"/>
                  </a:lnTo>
                  <a:cubicBezTo>
                    <a:pt x="72208" y="1612800"/>
                    <a:pt x="0" y="1540592"/>
                    <a:pt x="0" y="1451520"/>
                  </a:cubicBezTo>
                  <a:lnTo>
                    <a:pt x="0" y="16128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6373" tIns="246373" rIns="246373" bIns="246373" numCol="1" spcCol="1270" anchor="t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800" dirty="0"/>
                <a:t>I need to demonstrate the link between the progress made on the covid vaccines and the potential progress in my work</a:t>
              </a:r>
              <a:endParaRPr lang="en-US" sz="28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6874082-19F4-FF4D-F266-A25F4ED922DF}"/>
                </a:ext>
              </a:extLst>
            </p:cNvPr>
            <p:cNvSpPr/>
            <p:nvPr/>
          </p:nvSpPr>
          <p:spPr>
            <a:xfrm>
              <a:off x="6846427" y="2855986"/>
              <a:ext cx="3737505" cy="2236303"/>
            </a:xfrm>
            <a:custGeom>
              <a:avLst/>
              <a:gdLst>
                <a:gd name="connsiteX0" fmla="*/ 0 w 3737505"/>
                <a:gd name="connsiteY0" fmla="*/ 120960 h 1209600"/>
                <a:gd name="connsiteX1" fmla="*/ 120960 w 3737505"/>
                <a:gd name="connsiteY1" fmla="*/ 0 h 1209600"/>
                <a:gd name="connsiteX2" fmla="*/ 3616545 w 3737505"/>
                <a:gd name="connsiteY2" fmla="*/ 0 h 1209600"/>
                <a:gd name="connsiteX3" fmla="*/ 3737505 w 3737505"/>
                <a:gd name="connsiteY3" fmla="*/ 120960 h 1209600"/>
                <a:gd name="connsiteX4" fmla="*/ 3737505 w 3737505"/>
                <a:gd name="connsiteY4" fmla="*/ 1088640 h 1209600"/>
                <a:gd name="connsiteX5" fmla="*/ 3616545 w 3737505"/>
                <a:gd name="connsiteY5" fmla="*/ 1209600 h 1209600"/>
                <a:gd name="connsiteX6" fmla="*/ 120960 w 3737505"/>
                <a:gd name="connsiteY6" fmla="*/ 1209600 h 1209600"/>
                <a:gd name="connsiteX7" fmla="*/ 0 w 3737505"/>
                <a:gd name="connsiteY7" fmla="*/ 1088640 h 1209600"/>
                <a:gd name="connsiteX8" fmla="*/ 0 w 3737505"/>
                <a:gd name="connsiteY8" fmla="*/ 120960 h 12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7505" h="1209600">
                  <a:moveTo>
                    <a:pt x="0" y="120960"/>
                  </a:moveTo>
                  <a:cubicBezTo>
                    <a:pt x="0" y="54156"/>
                    <a:pt x="54156" y="0"/>
                    <a:pt x="120960" y="0"/>
                  </a:cubicBezTo>
                  <a:lnTo>
                    <a:pt x="3616545" y="0"/>
                  </a:lnTo>
                  <a:cubicBezTo>
                    <a:pt x="3683349" y="0"/>
                    <a:pt x="3737505" y="54156"/>
                    <a:pt x="3737505" y="120960"/>
                  </a:cubicBezTo>
                  <a:lnTo>
                    <a:pt x="3737505" y="1088640"/>
                  </a:lnTo>
                  <a:cubicBezTo>
                    <a:pt x="3737505" y="1155444"/>
                    <a:pt x="3683349" y="1209600"/>
                    <a:pt x="3616545" y="1209600"/>
                  </a:cubicBezTo>
                  <a:lnTo>
                    <a:pt x="120960" y="1209600"/>
                  </a:lnTo>
                  <a:cubicBezTo>
                    <a:pt x="54156" y="1209600"/>
                    <a:pt x="0" y="1155444"/>
                    <a:pt x="0" y="1088640"/>
                  </a:cubicBezTo>
                  <a:lnTo>
                    <a:pt x="0" y="12096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99136" rIns="199136" bIns="509880" numCol="1" spcCol="1270" anchor="t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BC0AD75-3C3B-B3E9-628D-0F39CE565280}"/>
                </a:ext>
              </a:extLst>
            </p:cNvPr>
            <p:cNvSpPr/>
            <p:nvPr/>
          </p:nvSpPr>
          <p:spPr>
            <a:xfrm>
              <a:off x="7136937" y="3101008"/>
              <a:ext cx="4690628" cy="2564295"/>
            </a:xfrm>
            <a:custGeom>
              <a:avLst/>
              <a:gdLst>
                <a:gd name="connsiteX0" fmla="*/ 0 w 3737505"/>
                <a:gd name="connsiteY0" fmla="*/ 161280 h 1612800"/>
                <a:gd name="connsiteX1" fmla="*/ 161280 w 3737505"/>
                <a:gd name="connsiteY1" fmla="*/ 0 h 1612800"/>
                <a:gd name="connsiteX2" fmla="*/ 3576225 w 3737505"/>
                <a:gd name="connsiteY2" fmla="*/ 0 h 1612800"/>
                <a:gd name="connsiteX3" fmla="*/ 3737505 w 3737505"/>
                <a:gd name="connsiteY3" fmla="*/ 161280 h 1612800"/>
                <a:gd name="connsiteX4" fmla="*/ 3737505 w 3737505"/>
                <a:gd name="connsiteY4" fmla="*/ 1451520 h 1612800"/>
                <a:gd name="connsiteX5" fmla="*/ 3576225 w 3737505"/>
                <a:gd name="connsiteY5" fmla="*/ 1612800 h 1612800"/>
                <a:gd name="connsiteX6" fmla="*/ 161280 w 3737505"/>
                <a:gd name="connsiteY6" fmla="*/ 1612800 h 1612800"/>
                <a:gd name="connsiteX7" fmla="*/ 0 w 3737505"/>
                <a:gd name="connsiteY7" fmla="*/ 1451520 h 1612800"/>
                <a:gd name="connsiteX8" fmla="*/ 0 w 3737505"/>
                <a:gd name="connsiteY8" fmla="*/ 161280 h 16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7505" h="1612800">
                  <a:moveTo>
                    <a:pt x="0" y="161280"/>
                  </a:moveTo>
                  <a:cubicBezTo>
                    <a:pt x="0" y="72208"/>
                    <a:pt x="72208" y="0"/>
                    <a:pt x="161280" y="0"/>
                  </a:cubicBezTo>
                  <a:lnTo>
                    <a:pt x="3576225" y="0"/>
                  </a:lnTo>
                  <a:cubicBezTo>
                    <a:pt x="3665297" y="0"/>
                    <a:pt x="3737505" y="72208"/>
                    <a:pt x="3737505" y="161280"/>
                  </a:cubicBezTo>
                  <a:lnTo>
                    <a:pt x="3737505" y="1451520"/>
                  </a:lnTo>
                  <a:cubicBezTo>
                    <a:pt x="3737505" y="1540592"/>
                    <a:pt x="3665297" y="1612800"/>
                    <a:pt x="3576225" y="1612800"/>
                  </a:cubicBezTo>
                  <a:lnTo>
                    <a:pt x="161280" y="1612800"/>
                  </a:lnTo>
                  <a:cubicBezTo>
                    <a:pt x="72208" y="1612800"/>
                    <a:pt x="0" y="1540592"/>
                    <a:pt x="0" y="1451520"/>
                  </a:cubicBezTo>
                  <a:lnTo>
                    <a:pt x="0" y="16128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6373" tIns="246373" rIns="246373" bIns="246373" numCol="1" spcCol="1270" anchor="t" anchorCtr="0">
              <a:noAutofit/>
            </a:bodyPr>
            <a:lstStyle/>
            <a:p>
              <a:pPr marL="0" lvl="1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800" dirty="0"/>
                <a:t>I need to build awareness of this link in the media and the public</a:t>
              </a: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35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B43E2-356A-A454-4A42-3C6E41BA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Start building clarity and department around your objectives and audiences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2B5D31-8793-DFF5-1EA6-F9E4E852C8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792760"/>
              </p:ext>
            </p:extLst>
          </p:nvPr>
        </p:nvGraphicFramePr>
        <p:xfrm>
          <a:off x="838200" y="2803525"/>
          <a:ext cx="10515600" cy="2524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35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9C455-ACDD-BDAD-B942-641929DB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Practical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837E1-653C-7EEF-4E59-4DCF21C12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Think of your institute’s current challenge/need and draft a goal following the above steps. </a:t>
            </a:r>
          </a:p>
          <a:p>
            <a:r>
              <a:rPr lang="en-US" dirty="0"/>
              <a:t>Take 5 minutes to outline your objectives and audience.</a:t>
            </a:r>
          </a:p>
          <a:p>
            <a:pPr lvl="1"/>
            <a:r>
              <a:rPr lang="en-US" dirty="0"/>
              <a:t>Define your objectives</a:t>
            </a:r>
          </a:p>
          <a:p>
            <a:pPr lvl="1"/>
            <a:r>
              <a:rPr lang="en-US" dirty="0"/>
              <a:t>Define the key considerations that you need to be aware of</a:t>
            </a:r>
          </a:p>
          <a:p>
            <a:pPr lvl="1"/>
            <a:r>
              <a:rPr lang="en-US" dirty="0"/>
              <a:t>Define your target audiences</a:t>
            </a:r>
          </a:p>
          <a:p>
            <a:pPr lvl="1"/>
            <a:r>
              <a:rPr lang="en-US" dirty="0"/>
              <a:t>Define what you think will motivate them to be interested in what you want to talk to them about?</a:t>
            </a:r>
          </a:p>
          <a:p>
            <a:r>
              <a:rPr lang="en-US" dirty="0"/>
              <a:t>After the 5 minutes, we will break into smaller groups to discuss and make a group presentation, where you will be asked questions and share feedback.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78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8BDD-EAF6-8A4B-7FC4-A8E8A585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9AEED-2A05-4AF3-4200-7454B74DA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  <a:p>
            <a:r>
              <a:rPr lang="en-US" dirty="0"/>
              <a:t>Why you need a communications plan</a:t>
            </a:r>
          </a:p>
          <a:p>
            <a:r>
              <a:rPr lang="en-US" dirty="0"/>
              <a:t>Contents of a communications good plan</a:t>
            </a:r>
          </a:p>
          <a:p>
            <a:r>
              <a:rPr lang="en-US" dirty="0"/>
              <a:t>The process of developing a communications plan</a:t>
            </a:r>
          </a:p>
          <a:p>
            <a:r>
              <a:rPr lang="en-US" dirty="0"/>
              <a:t>Practical exercise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4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08D2E-A34C-E83C-8D37-B775ACB4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What is a Communications Plan?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8A94CB-6050-86C9-B221-89E933D4A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Defines what information should be communicated, </a:t>
            </a:r>
          </a:p>
          <a:p>
            <a:r>
              <a:rPr lang="en-US" dirty="0"/>
              <a:t>Who should receive that information, </a:t>
            </a:r>
          </a:p>
          <a:p>
            <a:r>
              <a:rPr lang="en-US" dirty="0"/>
              <a:t>When that information should be delivered, </a:t>
            </a:r>
          </a:p>
          <a:p>
            <a:r>
              <a:rPr lang="en-US" dirty="0"/>
              <a:t>Where (e.g., email, social media, mail) communication will be shared,</a:t>
            </a:r>
          </a:p>
          <a:p>
            <a:r>
              <a:rPr lang="en-US" dirty="0"/>
              <a:t>And how those communications will be tracked and analyzed.</a:t>
            </a:r>
          </a:p>
        </p:txBody>
      </p:sp>
    </p:spTree>
    <p:extLst>
      <p:ext uri="{BB962C8B-B14F-4D97-AF65-F5344CB8AC3E}">
        <p14:creationId xmlns:p14="http://schemas.microsoft.com/office/powerpoint/2010/main" val="273268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B2B738-9B0E-0433-D18B-91095414B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Why do you need a communications plan?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4F0146-06DC-5667-8027-850814B81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Ensures clarity on what you want to achieve.</a:t>
            </a:r>
          </a:p>
          <a:p>
            <a:r>
              <a:rPr lang="en-US" dirty="0"/>
              <a:t>Lays out the strategy of how to achieve it- audience scanning(how to reach them and what to say to them)</a:t>
            </a:r>
          </a:p>
          <a:p>
            <a:r>
              <a:rPr lang="en-US" dirty="0"/>
              <a:t>Guides you on how to invest your time and resources wisely.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0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0EEC-B2D4-C500-C7BF-1CFB63BF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Basics of a Communications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CB5E4-2841-DA6A-8C13-A2B6E7ED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not be long or complicated</a:t>
            </a:r>
          </a:p>
          <a:p>
            <a:r>
              <a:rPr lang="en-US" dirty="0"/>
              <a:t>A starting point- learn as you go, up and adapt</a:t>
            </a:r>
          </a:p>
          <a:p>
            <a:r>
              <a:rPr lang="en-US" dirty="0"/>
              <a:t>Not only for </a:t>
            </a:r>
            <a:r>
              <a:rPr lang="en-US" dirty="0" err="1"/>
              <a:t>organisations</a:t>
            </a:r>
            <a:r>
              <a:rPr lang="en-US" dirty="0"/>
              <a:t> or communications department/ teams – its for individuals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73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A56ED-4C0D-AE63-4A59-AEE3E104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What makes a good communications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9FC02-0AA9-C2A7-8300-89A117628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Makes sense as a whole- driven by clear goals and objectives and understanding the context</a:t>
            </a:r>
          </a:p>
          <a:p>
            <a:r>
              <a:rPr lang="en-US" dirty="0"/>
              <a:t>Makes sense for you- focuses on what you intend to achieve and the best way you want to achieve it</a:t>
            </a:r>
          </a:p>
          <a:p>
            <a:r>
              <a:rPr lang="en-US" dirty="0"/>
              <a:t>Grounded in reality and evidence</a:t>
            </a:r>
          </a:p>
          <a:p>
            <a:r>
              <a:rPr lang="en-US" dirty="0"/>
              <a:t>Plays as far as possible to your strengths</a:t>
            </a:r>
          </a:p>
        </p:txBody>
      </p:sp>
    </p:spTree>
    <p:extLst>
      <p:ext uri="{BB962C8B-B14F-4D97-AF65-F5344CB8AC3E}">
        <p14:creationId xmlns:p14="http://schemas.microsoft.com/office/powerpoint/2010/main" val="3641723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F3D2-D375-3B21-8E83-F85BA346E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Successful Communication Strategy: Five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2E1BE-D679-B152-3517-B9F2AF361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Target audience(s)</a:t>
            </a:r>
          </a:p>
          <a:p>
            <a:r>
              <a:rPr lang="en-US" dirty="0"/>
              <a:t>Context.</a:t>
            </a:r>
          </a:p>
          <a:p>
            <a:r>
              <a:rPr lang="en-US" dirty="0"/>
              <a:t>Intended outcomes.</a:t>
            </a:r>
          </a:p>
          <a:p>
            <a:r>
              <a:rPr lang="en-US" dirty="0"/>
              <a:t>Key messages.</a:t>
            </a:r>
          </a:p>
          <a:p>
            <a:r>
              <a:rPr lang="en-US" dirty="0"/>
              <a:t>Appropriate medium.</a:t>
            </a:r>
          </a:p>
          <a:p>
            <a:r>
              <a:rPr lang="en-US" dirty="0"/>
              <a:t>Preferred messenger(s)</a:t>
            </a:r>
          </a:p>
        </p:txBody>
      </p:sp>
    </p:spTree>
    <p:extLst>
      <p:ext uri="{BB962C8B-B14F-4D97-AF65-F5344CB8AC3E}">
        <p14:creationId xmlns:p14="http://schemas.microsoft.com/office/powerpoint/2010/main" val="552157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1756-503F-6FF5-A468-31B07EAF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The five steps involved in creating a communications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603E7-D418-E0E8-F3CB-05C97A5EE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 Establishing goals;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Defining key audiences;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Identifying key messages;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Creating a tactical outreach plan; 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Specifying a timeline for moving forward.</a:t>
            </a:r>
          </a:p>
        </p:txBody>
      </p:sp>
    </p:spTree>
    <p:extLst>
      <p:ext uri="{BB962C8B-B14F-4D97-AF65-F5344CB8AC3E}">
        <p14:creationId xmlns:p14="http://schemas.microsoft.com/office/powerpoint/2010/main" val="4131330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BEF56-3E40-C8EC-B8EA-9AD7EEF1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Developing a good communications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C7B39-1F63-3B4B-6D51-B8A939DA1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 and objectives- what you are trying to achieve</a:t>
            </a:r>
          </a:p>
          <a:p>
            <a:r>
              <a:rPr lang="en-US" dirty="0"/>
              <a:t>Audience analysis- who makes decisions, their priorities and perceptions and the messages to use.</a:t>
            </a:r>
          </a:p>
          <a:p>
            <a:r>
              <a:rPr lang="en-US" dirty="0"/>
              <a:t>Tactics- based on your analysis, who you will target; how(via which channel, and with what content and messages.</a:t>
            </a:r>
          </a:p>
          <a:p>
            <a:r>
              <a:rPr lang="en-US" dirty="0"/>
              <a:t>Your means of measuring progress- how will you know that you are on the right track and that you are registering impact.</a:t>
            </a:r>
          </a:p>
        </p:txBody>
      </p:sp>
    </p:spTree>
    <p:extLst>
      <p:ext uri="{BB962C8B-B14F-4D97-AF65-F5344CB8AC3E}">
        <p14:creationId xmlns:p14="http://schemas.microsoft.com/office/powerpoint/2010/main" val="1449024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6376</TotalTime>
  <Words>844</Words>
  <Application>Microsoft Office PowerPoint</Application>
  <PresentationFormat>Widescreen</PresentationFormat>
  <Paragraphs>105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Developing a Communications Plan</vt:lpstr>
      <vt:lpstr>Outline</vt:lpstr>
      <vt:lpstr>What is a Communications Plan?</vt:lpstr>
      <vt:lpstr>Why do you need a communications plan? </vt:lpstr>
      <vt:lpstr>The Basics of a Communications Plan</vt:lpstr>
      <vt:lpstr>What makes a good communications plan?</vt:lpstr>
      <vt:lpstr>Successful Communication Strategy: Five Elements</vt:lpstr>
      <vt:lpstr>The five steps involved in creating a communications plan </vt:lpstr>
      <vt:lpstr>Developing a good communications Plan</vt:lpstr>
      <vt:lpstr>Developing a strategy is about asking yourself a series of questions. </vt:lpstr>
      <vt:lpstr>Starting with your goals</vt:lpstr>
      <vt:lpstr>The Balance</vt:lpstr>
      <vt:lpstr>Determining your audiences</vt:lpstr>
      <vt:lpstr>Look at the context around you?</vt:lpstr>
      <vt:lpstr>Consider the impact of your content</vt:lpstr>
      <vt:lpstr>Who are the influencers on your audience?</vt:lpstr>
      <vt:lpstr>Understand who will motivate your target audience.</vt:lpstr>
      <vt:lpstr>Start building clarity and department around your objectives and audiences</vt:lpstr>
      <vt:lpstr>Practical Exercise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Ernest Ssesanga</dc:creator>
  <cp:lastModifiedBy>Dennis Ernest Ssesanga</cp:lastModifiedBy>
  <cp:revision>10</cp:revision>
  <dcterms:created xsi:type="dcterms:W3CDTF">2023-06-15T09:31:46Z</dcterms:created>
  <dcterms:modified xsi:type="dcterms:W3CDTF">2023-07-10T10:57:38Z</dcterms:modified>
</cp:coreProperties>
</file>