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6"/>
  </p:notesMasterIdLst>
  <p:handoutMasterIdLst>
    <p:handoutMasterId r:id="rId17"/>
  </p:handoutMasterIdLst>
  <p:sldIdLst>
    <p:sldId id="256" r:id="rId2"/>
    <p:sldId id="259" r:id="rId3"/>
    <p:sldId id="265" r:id="rId4"/>
    <p:sldId id="263" r:id="rId5"/>
    <p:sldId id="269" r:id="rId6"/>
    <p:sldId id="270" r:id="rId7"/>
    <p:sldId id="271" r:id="rId8"/>
    <p:sldId id="266" r:id="rId9"/>
    <p:sldId id="260" r:id="rId10"/>
    <p:sldId id="274" r:id="rId11"/>
    <p:sldId id="272" r:id="rId12"/>
    <p:sldId id="273" r:id="rId13"/>
    <p:sldId id="275"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Nyanzi" initials="EN" lastIdx="1" clrIdx="0">
    <p:extLst>
      <p:ext uri="{19B8F6BF-5375-455C-9EA6-DF929625EA0E}">
        <p15:presenceInfo xmlns:p15="http://schemas.microsoft.com/office/powerpoint/2012/main" userId="S-1-5-21-566710413-901721027-1529147316-1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5" autoAdjust="0"/>
    <p:restoredTop sz="86377"/>
  </p:normalViewPr>
  <p:slideViewPr>
    <p:cSldViewPr snapToGrid="0">
      <p:cViewPr varScale="1">
        <p:scale>
          <a:sx n="70" d="100"/>
          <a:sy n="70" d="100"/>
        </p:scale>
        <p:origin x="384" y="48"/>
      </p:cViewPr>
      <p:guideLst/>
    </p:cSldViewPr>
  </p:slideViewPr>
  <p:outlineViewPr>
    <p:cViewPr>
      <p:scale>
        <a:sx n="33" d="100"/>
        <a:sy n="33" d="100"/>
      </p:scale>
      <p:origin x="0" y="-4712"/>
    </p:cViewPr>
  </p:outlineViewPr>
  <p:notesTextViewPr>
    <p:cViewPr>
      <p:scale>
        <a:sx n="1" d="1"/>
        <a:sy n="1" d="1"/>
      </p:scale>
      <p:origin x="0" y="0"/>
    </p:cViewPr>
  </p:notesTextViewPr>
  <p:sorterViewPr>
    <p:cViewPr>
      <p:scale>
        <a:sx n="100" d="100"/>
        <a:sy n="100" d="100"/>
      </p:scale>
      <p:origin x="0" y="-2418"/>
    </p:cViewPr>
  </p:sorterViewPr>
  <p:notesViewPr>
    <p:cSldViewPr snapToGrid="0">
      <p:cViewPr varScale="1">
        <p:scale>
          <a:sx n="56" d="100"/>
          <a:sy n="56" d="100"/>
        </p:scale>
        <p:origin x="18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8FB9F-AB67-4602-8FCF-6351F6C8B68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779B905-C692-4C6A-89E3-072781E7A012}">
      <dgm:prSet phldrT="[Text]"/>
      <dgm:spPr/>
      <dgm:t>
        <a:bodyPr/>
        <a:lstStyle/>
        <a:p>
          <a:r>
            <a:rPr lang="en-US"/>
            <a:t>Why?</a:t>
          </a:r>
        </a:p>
      </dgm:t>
    </dgm:pt>
    <dgm:pt modelId="{278F1F21-B8E2-488F-B59F-397CB4E779A8}" type="parTrans" cxnId="{652A8355-51DA-473F-A9C9-5DB8F40154C8}">
      <dgm:prSet/>
      <dgm:spPr/>
      <dgm:t>
        <a:bodyPr/>
        <a:lstStyle/>
        <a:p>
          <a:endParaRPr lang="en-US"/>
        </a:p>
      </dgm:t>
    </dgm:pt>
    <dgm:pt modelId="{8BC1BEAA-A0E7-45B0-A675-EA04D1D8EFD6}" type="sibTrans" cxnId="{652A8355-51DA-473F-A9C9-5DB8F40154C8}">
      <dgm:prSet/>
      <dgm:spPr/>
      <dgm:t>
        <a:bodyPr/>
        <a:lstStyle/>
        <a:p>
          <a:endParaRPr lang="en-US"/>
        </a:p>
      </dgm:t>
    </dgm:pt>
    <dgm:pt modelId="{64161B7C-9690-46BB-AFCC-910E684DD8B5}">
      <dgm:prSet phldrT="[Text]"/>
      <dgm:spPr/>
      <dgm:t>
        <a:bodyPr/>
        <a:lstStyle/>
        <a:p>
          <a:r>
            <a:rPr lang="en-US"/>
            <a:t>What?</a:t>
          </a:r>
        </a:p>
      </dgm:t>
    </dgm:pt>
    <dgm:pt modelId="{59F9BD01-98CC-4489-8661-41EE1F7EDA11}" type="parTrans" cxnId="{B2C146A5-2FCC-4033-8A88-56DE1A3AF759}">
      <dgm:prSet/>
      <dgm:spPr/>
      <dgm:t>
        <a:bodyPr/>
        <a:lstStyle/>
        <a:p>
          <a:endParaRPr lang="en-US"/>
        </a:p>
      </dgm:t>
    </dgm:pt>
    <dgm:pt modelId="{9EA8EDB6-3C83-4641-B8E1-344D6197F590}" type="sibTrans" cxnId="{B2C146A5-2FCC-4033-8A88-56DE1A3AF759}">
      <dgm:prSet/>
      <dgm:spPr/>
      <dgm:t>
        <a:bodyPr/>
        <a:lstStyle/>
        <a:p>
          <a:endParaRPr lang="en-US"/>
        </a:p>
      </dgm:t>
    </dgm:pt>
    <dgm:pt modelId="{8A24BBDB-B594-4B3B-97A1-1EC13739C0B1}">
      <dgm:prSet phldrT="[Text]"/>
      <dgm:spPr/>
      <dgm:t>
        <a:bodyPr/>
        <a:lstStyle/>
        <a:p>
          <a:r>
            <a:rPr lang="en-US"/>
            <a:t>To whom?</a:t>
          </a:r>
        </a:p>
      </dgm:t>
    </dgm:pt>
    <dgm:pt modelId="{5C8B6244-005D-44FA-AA87-5BF218F87813}" type="parTrans" cxnId="{430DC26F-6853-4420-84B7-43135C48903C}">
      <dgm:prSet/>
      <dgm:spPr/>
      <dgm:t>
        <a:bodyPr/>
        <a:lstStyle/>
        <a:p>
          <a:endParaRPr lang="en-US"/>
        </a:p>
      </dgm:t>
    </dgm:pt>
    <dgm:pt modelId="{ADA3A015-F64E-4A3C-8B02-9827F9BBBF03}" type="sibTrans" cxnId="{430DC26F-6853-4420-84B7-43135C48903C}">
      <dgm:prSet/>
      <dgm:spPr/>
      <dgm:t>
        <a:bodyPr/>
        <a:lstStyle/>
        <a:p>
          <a:endParaRPr lang="en-US"/>
        </a:p>
      </dgm:t>
    </dgm:pt>
    <dgm:pt modelId="{ACBEA2A0-01B6-424F-BA9C-9477AF90F706}">
      <dgm:prSet phldrT="[Text]"/>
      <dgm:spPr/>
      <dgm:t>
        <a:bodyPr/>
        <a:lstStyle/>
        <a:p>
          <a:r>
            <a:rPr lang="en-US"/>
            <a:t>How?</a:t>
          </a:r>
        </a:p>
      </dgm:t>
    </dgm:pt>
    <dgm:pt modelId="{150DC319-9542-4F70-9E02-40483B2B9F71}" type="parTrans" cxnId="{7D40076D-EE0A-4C2D-9BE9-049EA6D02D36}">
      <dgm:prSet/>
      <dgm:spPr/>
      <dgm:t>
        <a:bodyPr/>
        <a:lstStyle/>
        <a:p>
          <a:endParaRPr lang="en-US"/>
        </a:p>
      </dgm:t>
    </dgm:pt>
    <dgm:pt modelId="{1A47F82C-CE88-456B-ADE0-BA6E6552E2AC}" type="sibTrans" cxnId="{7D40076D-EE0A-4C2D-9BE9-049EA6D02D36}">
      <dgm:prSet/>
      <dgm:spPr/>
      <dgm:t>
        <a:bodyPr/>
        <a:lstStyle/>
        <a:p>
          <a:endParaRPr lang="en-US"/>
        </a:p>
      </dgm:t>
    </dgm:pt>
    <dgm:pt modelId="{3B830661-6DDB-4AA2-A23E-752E72FBDA12}">
      <dgm:prSet phldrT="[Text]"/>
      <dgm:spPr/>
      <dgm:t>
        <a:bodyPr/>
        <a:lstStyle/>
        <a:p>
          <a:r>
            <a:rPr lang="en-US"/>
            <a:t>When?</a:t>
          </a:r>
        </a:p>
      </dgm:t>
    </dgm:pt>
    <dgm:pt modelId="{C91FFC11-BA2D-46AC-91C8-0F245A24CB56}" type="parTrans" cxnId="{6B16637C-A758-4C8A-95D5-3C5B07E41EAF}">
      <dgm:prSet/>
      <dgm:spPr/>
      <dgm:t>
        <a:bodyPr/>
        <a:lstStyle/>
        <a:p>
          <a:endParaRPr lang="en-US"/>
        </a:p>
      </dgm:t>
    </dgm:pt>
    <dgm:pt modelId="{099D3323-11B1-4CB8-9CB8-DF714E13E371}" type="sibTrans" cxnId="{6B16637C-A758-4C8A-95D5-3C5B07E41EAF}">
      <dgm:prSet/>
      <dgm:spPr/>
      <dgm:t>
        <a:bodyPr/>
        <a:lstStyle/>
        <a:p>
          <a:endParaRPr lang="en-US"/>
        </a:p>
      </dgm:t>
    </dgm:pt>
    <dgm:pt modelId="{633CAA65-FFB3-4CE4-A6BF-5B5F7B5E5FBF}" type="pres">
      <dgm:prSet presAssocID="{4E58FB9F-AB67-4602-8FCF-6351F6C8B683}" presName="cycle" presStyleCnt="0">
        <dgm:presLayoutVars>
          <dgm:dir/>
          <dgm:resizeHandles val="exact"/>
        </dgm:presLayoutVars>
      </dgm:prSet>
      <dgm:spPr/>
    </dgm:pt>
    <dgm:pt modelId="{CBDDE4CB-368B-4E47-A262-2EC123CD761D}" type="pres">
      <dgm:prSet presAssocID="{9779B905-C692-4C6A-89E3-072781E7A012}" presName="node" presStyleLbl="node1" presStyleIdx="0" presStyleCnt="5">
        <dgm:presLayoutVars>
          <dgm:bulletEnabled val="1"/>
        </dgm:presLayoutVars>
      </dgm:prSet>
      <dgm:spPr/>
    </dgm:pt>
    <dgm:pt modelId="{3F8AFC2D-14AA-4B92-A1A9-34892F88CC1C}" type="pres">
      <dgm:prSet presAssocID="{9779B905-C692-4C6A-89E3-072781E7A012}" presName="spNode" presStyleCnt="0"/>
      <dgm:spPr/>
    </dgm:pt>
    <dgm:pt modelId="{9943FAA9-F17B-469D-8622-26DBD380874D}" type="pres">
      <dgm:prSet presAssocID="{8BC1BEAA-A0E7-45B0-A675-EA04D1D8EFD6}" presName="sibTrans" presStyleLbl="sibTrans1D1" presStyleIdx="0" presStyleCnt="5"/>
      <dgm:spPr/>
    </dgm:pt>
    <dgm:pt modelId="{8CD80661-0406-4430-B58A-BFC4F0F68313}" type="pres">
      <dgm:prSet presAssocID="{64161B7C-9690-46BB-AFCC-910E684DD8B5}" presName="node" presStyleLbl="node1" presStyleIdx="1" presStyleCnt="5">
        <dgm:presLayoutVars>
          <dgm:bulletEnabled val="1"/>
        </dgm:presLayoutVars>
      </dgm:prSet>
      <dgm:spPr/>
    </dgm:pt>
    <dgm:pt modelId="{5711A878-8786-413A-ABB6-0CE40606E236}" type="pres">
      <dgm:prSet presAssocID="{64161B7C-9690-46BB-AFCC-910E684DD8B5}" presName="spNode" presStyleCnt="0"/>
      <dgm:spPr/>
    </dgm:pt>
    <dgm:pt modelId="{AB978FA8-DE90-4547-AEAD-DFEFBE846AE8}" type="pres">
      <dgm:prSet presAssocID="{9EA8EDB6-3C83-4641-B8E1-344D6197F590}" presName="sibTrans" presStyleLbl="sibTrans1D1" presStyleIdx="1" presStyleCnt="5"/>
      <dgm:spPr/>
    </dgm:pt>
    <dgm:pt modelId="{FA5E1B35-5AEF-4F82-ADD4-26E1CE1E8958}" type="pres">
      <dgm:prSet presAssocID="{8A24BBDB-B594-4B3B-97A1-1EC13739C0B1}" presName="node" presStyleLbl="node1" presStyleIdx="2" presStyleCnt="5">
        <dgm:presLayoutVars>
          <dgm:bulletEnabled val="1"/>
        </dgm:presLayoutVars>
      </dgm:prSet>
      <dgm:spPr/>
    </dgm:pt>
    <dgm:pt modelId="{0DB73AAA-3B39-4A76-902F-6C210087DD5C}" type="pres">
      <dgm:prSet presAssocID="{8A24BBDB-B594-4B3B-97A1-1EC13739C0B1}" presName="spNode" presStyleCnt="0"/>
      <dgm:spPr/>
    </dgm:pt>
    <dgm:pt modelId="{BC73D966-10F4-44A3-A733-2E5B31B6F2A7}" type="pres">
      <dgm:prSet presAssocID="{ADA3A015-F64E-4A3C-8B02-9827F9BBBF03}" presName="sibTrans" presStyleLbl="sibTrans1D1" presStyleIdx="2" presStyleCnt="5"/>
      <dgm:spPr/>
    </dgm:pt>
    <dgm:pt modelId="{41B261E6-0EC2-4B94-933A-84888CE534C6}" type="pres">
      <dgm:prSet presAssocID="{ACBEA2A0-01B6-424F-BA9C-9477AF90F706}" presName="node" presStyleLbl="node1" presStyleIdx="3" presStyleCnt="5">
        <dgm:presLayoutVars>
          <dgm:bulletEnabled val="1"/>
        </dgm:presLayoutVars>
      </dgm:prSet>
      <dgm:spPr/>
    </dgm:pt>
    <dgm:pt modelId="{26095321-03A4-4430-BA30-53BEA8A4F31A}" type="pres">
      <dgm:prSet presAssocID="{ACBEA2A0-01B6-424F-BA9C-9477AF90F706}" presName="spNode" presStyleCnt="0"/>
      <dgm:spPr/>
    </dgm:pt>
    <dgm:pt modelId="{C9F578A2-3930-4330-81D5-8B1C9385555F}" type="pres">
      <dgm:prSet presAssocID="{1A47F82C-CE88-456B-ADE0-BA6E6552E2AC}" presName="sibTrans" presStyleLbl="sibTrans1D1" presStyleIdx="3" presStyleCnt="5"/>
      <dgm:spPr/>
    </dgm:pt>
    <dgm:pt modelId="{1CD4DC1C-BB38-4EB9-B635-0FE52173DA2F}" type="pres">
      <dgm:prSet presAssocID="{3B830661-6DDB-4AA2-A23E-752E72FBDA12}" presName="node" presStyleLbl="node1" presStyleIdx="4" presStyleCnt="5">
        <dgm:presLayoutVars>
          <dgm:bulletEnabled val="1"/>
        </dgm:presLayoutVars>
      </dgm:prSet>
      <dgm:spPr/>
    </dgm:pt>
    <dgm:pt modelId="{DAF64F0D-50D5-43B9-B0D0-B9E27A028F3C}" type="pres">
      <dgm:prSet presAssocID="{3B830661-6DDB-4AA2-A23E-752E72FBDA12}" presName="spNode" presStyleCnt="0"/>
      <dgm:spPr/>
    </dgm:pt>
    <dgm:pt modelId="{68ED4CF2-19D5-466B-9819-ECEC5DC43509}" type="pres">
      <dgm:prSet presAssocID="{099D3323-11B1-4CB8-9CB8-DF714E13E371}" presName="sibTrans" presStyleLbl="sibTrans1D1" presStyleIdx="4" presStyleCnt="5"/>
      <dgm:spPr/>
    </dgm:pt>
  </dgm:ptLst>
  <dgm:cxnLst>
    <dgm:cxn modelId="{434FCB04-5E98-4888-85CF-6938EF90572D}" type="presOf" srcId="{ADA3A015-F64E-4A3C-8B02-9827F9BBBF03}" destId="{BC73D966-10F4-44A3-A733-2E5B31B6F2A7}" srcOrd="0" destOrd="0" presId="urn:microsoft.com/office/officeart/2005/8/layout/cycle6"/>
    <dgm:cxn modelId="{EF4E9207-1EE6-4C28-9C11-482511D3E519}" type="presOf" srcId="{1A47F82C-CE88-456B-ADE0-BA6E6552E2AC}" destId="{C9F578A2-3930-4330-81D5-8B1C9385555F}" srcOrd="0" destOrd="0" presId="urn:microsoft.com/office/officeart/2005/8/layout/cycle6"/>
    <dgm:cxn modelId="{FA959F0E-51DB-4BDD-8CE8-090584DCBE6B}" type="presOf" srcId="{ACBEA2A0-01B6-424F-BA9C-9477AF90F706}" destId="{41B261E6-0EC2-4B94-933A-84888CE534C6}" srcOrd="0" destOrd="0" presId="urn:microsoft.com/office/officeart/2005/8/layout/cycle6"/>
    <dgm:cxn modelId="{DCC5B31A-4D6A-4788-86FA-974C3A32EF5F}" type="presOf" srcId="{3B830661-6DDB-4AA2-A23E-752E72FBDA12}" destId="{1CD4DC1C-BB38-4EB9-B635-0FE52173DA2F}" srcOrd="0" destOrd="0" presId="urn:microsoft.com/office/officeart/2005/8/layout/cycle6"/>
    <dgm:cxn modelId="{7D40076D-EE0A-4C2D-9BE9-049EA6D02D36}" srcId="{4E58FB9F-AB67-4602-8FCF-6351F6C8B683}" destId="{ACBEA2A0-01B6-424F-BA9C-9477AF90F706}" srcOrd="3" destOrd="0" parTransId="{150DC319-9542-4F70-9E02-40483B2B9F71}" sibTransId="{1A47F82C-CE88-456B-ADE0-BA6E6552E2AC}"/>
    <dgm:cxn modelId="{430DC26F-6853-4420-84B7-43135C48903C}" srcId="{4E58FB9F-AB67-4602-8FCF-6351F6C8B683}" destId="{8A24BBDB-B594-4B3B-97A1-1EC13739C0B1}" srcOrd="2" destOrd="0" parTransId="{5C8B6244-005D-44FA-AA87-5BF218F87813}" sibTransId="{ADA3A015-F64E-4A3C-8B02-9827F9BBBF03}"/>
    <dgm:cxn modelId="{652A8355-51DA-473F-A9C9-5DB8F40154C8}" srcId="{4E58FB9F-AB67-4602-8FCF-6351F6C8B683}" destId="{9779B905-C692-4C6A-89E3-072781E7A012}" srcOrd="0" destOrd="0" parTransId="{278F1F21-B8E2-488F-B59F-397CB4E779A8}" sibTransId="{8BC1BEAA-A0E7-45B0-A675-EA04D1D8EFD6}"/>
    <dgm:cxn modelId="{D53AC875-BB42-4A03-BFE6-FD220D0B012E}" type="presOf" srcId="{8BC1BEAA-A0E7-45B0-A675-EA04D1D8EFD6}" destId="{9943FAA9-F17B-469D-8622-26DBD380874D}" srcOrd="0" destOrd="0" presId="urn:microsoft.com/office/officeart/2005/8/layout/cycle6"/>
    <dgm:cxn modelId="{4534A676-5763-46F5-BA5D-6C3A49F5F903}" type="presOf" srcId="{64161B7C-9690-46BB-AFCC-910E684DD8B5}" destId="{8CD80661-0406-4430-B58A-BFC4F0F68313}" srcOrd="0" destOrd="0" presId="urn:microsoft.com/office/officeart/2005/8/layout/cycle6"/>
    <dgm:cxn modelId="{D921B65A-4202-4F04-9ACB-77218A18B0CB}" type="presOf" srcId="{9779B905-C692-4C6A-89E3-072781E7A012}" destId="{CBDDE4CB-368B-4E47-A262-2EC123CD761D}" srcOrd="0" destOrd="0" presId="urn:microsoft.com/office/officeart/2005/8/layout/cycle6"/>
    <dgm:cxn modelId="{6B16637C-A758-4C8A-95D5-3C5B07E41EAF}" srcId="{4E58FB9F-AB67-4602-8FCF-6351F6C8B683}" destId="{3B830661-6DDB-4AA2-A23E-752E72FBDA12}" srcOrd="4" destOrd="0" parTransId="{C91FFC11-BA2D-46AC-91C8-0F245A24CB56}" sibTransId="{099D3323-11B1-4CB8-9CB8-DF714E13E371}"/>
    <dgm:cxn modelId="{532A48A1-1932-4712-965D-4B658009776D}" type="presOf" srcId="{9EA8EDB6-3C83-4641-B8E1-344D6197F590}" destId="{AB978FA8-DE90-4547-AEAD-DFEFBE846AE8}" srcOrd="0" destOrd="0" presId="urn:microsoft.com/office/officeart/2005/8/layout/cycle6"/>
    <dgm:cxn modelId="{B2C146A5-2FCC-4033-8A88-56DE1A3AF759}" srcId="{4E58FB9F-AB67-4602-8FCF-6351F6C8B683}" destId="{64161B7C-9690-46BB-AFCC-910E684DD8B5}" srcOrd="1" destOrd="0" parTransId="{59F9BD01-98CC-4489-8661-41EE1F7EDA11}" sibTransId="{9EA8EDB6-3C83-4641-B8E1-344D6197F590}"/>
    <dgm:cxn modelId="{F22258BF-AEE3-42E4-9A3A-83CBA98CC01B}" type="presOf" srcId="{099D3323-11B1-4CB8-9CB8-DF714E13E371}" destId="{68ED4CF2-19D5-466B-9819-ECEC5DC43509}" srcOrd="0" destOrd="0" presId="urn:microsoft.com/office/officeart/2005/8/layout/cycle6"/>
    <dgm:cxn modelId="{E566A3CC-24B8-48CA-A0A2-9966662740D9}" type="presOf" srcId="{8A24BBDB-B594-4B3B-97A1-1EC13739C0B1}" destId="{FA5E1B35-5AEF-4F82-ADD4-26E1CE1E8958}" srcOrd="0" destOrd="0" presId="urn:microsoft.com/office/officeart/2005/8/layout/cycle6"/>
    <dgm:cxn modelId="{C61A11E6-5A74-4257-8110-0BB533FF1DDF}" type="presOf" srcId="{4E58FB9F-AB67-4602-8FCF-6351F6C8B683}" destId="{633CAA65-FFB3-4CE4-A6BF-5B5F7B5E5FBF}" srcOrd="0" destOrd="0" presId="urn:microsoft.com/office/officeart/2005/8/layout/cycle6"/>
    <dgm:cxn modelId="{D635C909-0279-49C9-9B19-D5F661EFC5D2}" type="presParOf" srcId="{633CAA65-FFB3-4CE4-A6BF-5B5F7B5E5FBF}" destId="{CBDDE4CB-368B-4E47-A262-2EC123CD761D}" srcOrd="0" destOrd="0" presId="urn:microsoft.com/office/officeart/2005/8/layout/cycle6"/>
    <dgm:cxn modelId="{76B9CDB4-A9EE-4E53-A740-A0A4A7B00AF0}" type="presParOf" srcId="{633CAA65-FFB3-4CE4-A6BF-5B5F7B5E5FBF}" destId="{3F8AFC2D-14AA-4B92-A1A9-34892F88CC1C}" srcOrd="1" destOrd="0" presId="urn:microsoft.com/office/officeart/2005/8/layout/cycle6"/>
    <dgm:cxn modelId="{F25C223E-92D1-4A44-A863-AF2B3282E839}" type="presParOf" srcId="{633CAA65-FFB3-4CE4-A6BF-5B5F7B5E5FBF}" destId="{9943FAA9-F17B-469D-8622-26DBD380874D}" srcOrd="2" destOrd="0" presId="urn:microsoft.com/office/officeart/2005/8/layout/cycle6"/>
    <dgm:cxn modelId="{BCD2C7F2-8ED2-4F0D-B5F2-BBF8000A9D99}" type="presParOf" srcId="{633CAA65-FFB3-4CE4-A6BF-5B5F7B5E5FBF}" destId="{8CD80661-0406-4430-B58A-BFC4F0F68313}" srcOrd="3" destOrd="0" presId="urn:microsoft.com/office/officeart/2005/8/layout/cycle6"/>
    <dgm:cxn modelId="{C605E890-3B0B-4FB7-A5C0-43CCA1012532}" type="presParOf" srcId="{633CAA65-FFB3-4CE4-A6BF-5B5F7B5E5FBF}" destId="{5711A878-8786-413A-ABB6-0CE40606E236}" srcOrd="4" destOrd="0" presId="urn:microsoft.com/office/officeart/2005/8/layout/cycle6"/>
    <dgm:cxn modelId="{6701B02B-5CA5-415C-8C88-BC8780E6E194}" type="presParOf" srcId="{633CAA65-FFB3-4CE4-A6BF-5B5F7B5E5FBF}" destId="{AB978FA8-DE90-4547-AEAD-DFEFBE846AE8}" srcOrd="5" destOrd="0" presId="urn:microsoft.com/office/officeart/2005/8/layout/cycle6"/>
    <dgm:cxn modelId="{09880D71-CD24-4913-BCCF-CC487838E8E8}" type="presParOf" srcId="{633CAA65-FFB3-4CE4-A6BF-5B5F7B5E5FBF}" destId="{FA5E1B35-5AEF-4F82-ADD4-26E1CE1E8958}" srcOrd="6" destOrd="0" presId="urn:microsoft.com/office/officeart/2005/8/layout/cycle6"/>
    <dgm:cxn modelId="{7F8E7FE1-D235-4FF9-A9AB-BCA0BD4F164E}" type="presParOf" srcId="{633CAA65-FFB3-4CE4-A6BF-5B5F7B5E5FBF}" destId="{0DB73AAA-3B39-4A76-902F-6C210087DD5C}" srcOrd="7" destOrd="0" presId="urn:microsoft.com/office/officeart/2005/8/layout/cycle6"/>
    <dgm:cxn modelId="{89451393-4479-46B0-B993-B4B5BF9CACE9}" type="presParOf" srcId="{633CAA65-FFB3-4CE4-A6BF-5B5F7B5E5FBF}" destId="{BC73D966-10F4-44A3-A733-2E5B31B6F2A7}" srcOrd="8" destOrd="0" presId="urn:microsoft.com/office/officeart/2005/8/layout/cycle6"/>
    <dgm:cxn modelId="{32D1E9A7-C20C-4732-AFCE-91B5B4B09B9F}" type="presParOf" srcId="{633CAA65-FFB3-4CE4-A6BF-5B5F7B5E5FBF}" destId="{41B261E6-0EC2-4B94-933A-84888CE534C6}" srcOrd="9" destOrd="0" presId="urn:microsoft.com/office/officeart/2005/8/layout/cycle6"/>
    <dgm:cxn modelId="{EEBBE02E-3ADD-4969-BD6C-F463A85A5AF1}" type="presParOf" srcId="{633CAA65-FFB3-4CE4-A6BF-5B5F7B5E5FBF}" destId="{26095321-03A4-4430-BA30-53BEA8A4F31A}" srcOrd="10" destOrd="0" presId="urn:microsoft.com/office/officeart/2005/8/layout/cycle6"/>
    <dgm:cxn modelId="{FE9D0525-E682-4552-A0D7-E7B1EB59582F}" type="presParOf" srcId="{633CAA65-FFB3-4CE4-A6BF-5B5F7B5E5FBF}" destId="{C9F578A2-3930-4330-81D5-8B1C9385555F}" srcOrd="11" destOrd="0" presId="urn:microsoft.com/office/officeart/2005/8/layout/cycle6"/>
    <dgm:cxn modelId="{F2BE401C-2DF4-40B2-826A-8244391022DB}" type="presParOf" srcId="{633CAA65-FFB3-4CE4-A6BF-5B5F7B5E5FBF}" destId="{1CD4DC1C-BB38-4EB9-B635-0FE52173DA2F}" srcOrd="12" destOrd="0" presId="urn:microsoft.com/office/officeart/2005/8/layout/cycle6"/>
    <dgm:cxn modelId="{DBA69DF9-C169-4744-BC92-15B6BEFB2C2A}" type="presParOf" srcId="{633CAA65-FFB3-4CE4-A6BF-5B5F7B5E5FBF}" destId="{DAF64F0D-50D5-43B9-B0D0-B9E27A028F3C}" srcOrd="13" destOrd="0" presId="urn:microsoft.com/office/officeart/2005/8/layout/cycle6"/>
    <dgm:cxn modelId="{BD411C19-6509-4F2F-81C3-906472188501}" type="presParOf" srcId="{633CAA65-FFB3-4CE4-A6BF-5B5F7B5E5FBF}" destId="{68ED4CF2-19D5-466B-9819-ECEC5DC4350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58FB9F-AB67-4602-8FCF-6351F6C8B68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779B905-C692-4C6A-89E3-072781E7A012}">
      <dgm:prSet phldrT="[Text]"/>
      <dgm:spPr>
        <a:ln w="57150">
          <a:solidFill>
            <a:srgbClr val="C00000"/>
          </a:solidFill>
        </a:ln>
      </dgm:spPr>
      <dgm:t>
        <a:bodyPr/>
        <a:lstStyle/>
        <a:p>
          <a:r>
            <a:rPr lang="en-US"/>
            <a:t>Why?</a:t>
          </a:r>
        </a:p>
      </dgm:t>
    </dgm:pt>
    <dgm:pt modelId="{278F1F21-B8E2-488F-B59F-397CB4E779A8}" type="parTrans" cxnId="{652A8355-51DA-473F-A9C9-5DB8F40154C8}">
      <dgm:prSet/>
      <dgm:spPr/>
      <dgm:t>
        <a:bodyPr/>
        <a:lstStyle/>
        <a:p>
          <a:endParaRPr lang="en-US"/>
        </a:p>
      </dgm:t>
    </dgm:pt>
    <dgm:pt modelId="{8BC1BEAA-A0E7-45B0-A675-EA04D1D8EFD6}" type="sibTrans" cxnId="{652A8355-51DA-473F-A9C9-5DB8F40154C8}">
      <dgm:prSet/>
      <dgm:spPr/>
      <dgm:t>
        <a:bodyPr/>
        <a:lstStyle/>
        <a:p>
          <a:endParaRPr lang="en-US"/>
        </a:p>
      </dgm:t>
    </dgm:pt>
    <dgm:pt modelId="{64161B7C-9690-46BB-AFCC-910E684DD8B5}">
      <dgm:prSet phldrT="[Text]"/>
      <dgm:spPr>
        <a:ln w="57150">
          <a:solidFill>
            <a:srgbClr val="C00000"/>
          </a:solidFill>
        </a:ln>
      </dgm:spPr>
      <dgm:t>
        <a:bodyPr/>
        <a:lstStyle/>
        <a:p>
          <a:r>
            <a:rPr lang="en-US"/>
            <a:t>What?</a:t>
          </a:r>
        </a:p>
      </dgm:t>
    </dgm:pt>
    <dgm:pt modelId="{59F9BD01-98CC-4489-8661-41EE1F7EDA11}" type="parTrans" cxnId="{B2C146A5-2FCC-4033-8A88-56DE1A3AF759}">
      <dgm:prSet/>
      <dgm:spPr/>
      <dgm:t>
        <a:bodyPr/>
        <a:lstStyle/>
        <a:p>
          <a:endParaRPr lang="en-US"/>
        </a:p>
      </dgm:t>
    </dgm:pt>
    <dgm:pt modelId="{9EA8EDB6-3C83-4641-B8E1-344D6197F590}" type="sibTrans" cxnId="{B2C146A5-2FCC-4033-8A88-56DE1A3AF759}">
      <dgm:prSet/>
      <dgm:spPr/>
      <dgm:t>
        <a:bodyPr/>
        <a:lstStyle/>
        <a:p>
          <a:endParaRPr lang="en-US"/>
        </a:p>
      </dgm:t>
    </dgm:pt>
    <dgm:pt modelId="{8A24BBDB-B594-4B3B-97A1-1EC13739C0B1}">
      <dgm:prSet phldrT="[Text]"/>
      <dgm:spPr/>
      <dgm:t>
        <a:bodyPr/>
        <a:lstStyle/>
        <a:p>
          <a:r>
            <a:rPr lang="en-US"/>
            <a:t>To whom?</a:t>
          </a:r>
        </a:p>
      </dgm:t>
    </dgm:pt>
    <dgm:pt modelId="{5C8B6244-005D-44FA-AA87-5BF218F87813}" type="parTrans" cxnId="{430DC26F-6853-4420-84B7-43135C48903C}">
      <dgm:prSet/>
      <dgm:spPr/>
      <dgm:t>
        <a:bodyPr/>
        <a:lstStyle/>
        <a:p>
          <a:endParaRPr lang="en-US"/>
        </a:p>
      </dgm:t>
    </dgm:pt>
    <dgm:pt modelId="{ADA3A015-F64E-4A3C-8B02-9827F9BBBF03}" type="sibTrans" cxnId="{430DC26F-6853-4420-84B7-43135C48903C}">
      <dgm:prSet/>
      <dgm:spPr/>
      <dgm:t>
        <a:bodyPr/>
        <a:lstStyle/>
        <a:p>
          <a:endParaRPr lang="en-US"/>
        </a:p>
      </dgm:t>
    </dgm:pt>
    <dgm:pt modelId="{ACBEA2A0-01B6-424F-BA9C-9477AF90F706}">
      <dgm:prSet phldrT="[Text]"/>
      <dgm:spPr/>
      <dgm:t>
        <a:bodyPr/>
        <a:lstStyle/>
        <a:p>
          <a:r>
            <a:rPr lang="en-US"/>
            <a:t>How?</a:t>
          </a:r>
        </a:p>
      </dgm:t>
    </dgm:pt>
    <dgm:pt modelId="{150DC319-9542-4F70-9E02-40483B2B9F71}" type="parTrans" cxnId="{7D40076D-EE0A-4C2D-9BE9-049EA6D02D36}">
      <dgm:prSet/>
      <dgm:spPr/>
      <dgm:t>
        <a:bodyPr/>
        <a:lstStyle/>
        <a:p>
          <a:endParaRPr lang="en-US"/>
        </a:p>
      </dgm:t>
    </dgm:pt>
    <dgm:pt modelId="{1A47F82C-CE88-456B-ADE0-BA6E6552E2AC}" type="sibTrans" cxnId="{7D40076D-EE0A-4C2D-9BE9-049EA6D02D36}">
      <dgm:prSet/>
      <dgm:spPr/>
      <dgm:t>
        <a:bodyPr/>
        <a:lstStyle/>
        <a:p>
          <a:endParaRPr lang="en-US"/>
        </a:p>
      </dgm:t>
    </dgm:pt>
    <dgm:pt modelId="{3B830661-6DDB-4AA2-A23E-752E72FBDA12}">
      <dgm:prSet phldrT="[Text]"/>
      <dgm:spPr/>
      <dgm:t>
        <a:bodyPr/>
        <a:lstStyle/>
        <a:p>
          <a:r>
            <a:rPr lang="en-US"/>
            <a:t>When?</a:t>
          </a:r>
        </a:p>
      </dgm:t>
    </dgm:pt>
    <dgm:pt modelId="{C91FFC11-BA2D-46AC-91C8-0F245A24CB56}" type="parTrans" cxnId="{6B16637C-A758-4C8A-95D5-3C5B07E41EAF}">
      <dgm:prSet/>
      <dgm:spPr/>
      <dgm:t>
        <a:bodyPr/>
        <a:lstStyle/>
        <a:p>
          <a:endParaRPr lang="en-US"/>
        </a:p>
      </dgm:t>
    </dgm:pt>
    <dgm:pt modelId="{099D3323-11B1-4CB8-9CB8-DF714E13E371}" type="sibTrans" cxnId="{6B16637C-A758-4C8A-95D5-3C5B07E41EAF}">
      <dgm:prSet/>
      <dgm:spPr/>
      <dgm:t>
        <a:bodyPr/>
        <a:lstStyle/>
        <a:p>
          <a:endParaRPr lang="en-US"/>
        </a:p>
      </dgm:t>
    </dgm:pt>
    <dgm:pt modelId="{633CAA65-FFB3-4CE4-A6BF-5B5F7B5E5FBF}" type="pres">
      <dgm:prSet presAssocID="{4E58FB9F-AB67-4602-8FCF-6351F6C8B683}" presName="cycle" presStyleCnt="0">
        <dgm:presLayoutVars>
          <dgm:dir/>
          <dgm:resizeHandles val="exact"/>
        </dgm:presLayoutVars>
      </dgm:prSet>
      <dgm:spPr/>
    </dgm:pt>
    <dgm:pt modelId="{CBDDE4CB-368B-4E47-A262-2EC123CD761D}" type="pres">
      <dgm:prSet presAssocID="{9779B905-C692-4C6A-89E3-072781E7A012}" presName="node" presStyleLbl="node1" presStyleIdx="0" presStyleCnt="5">
        <dgm:presLayoutVars>
          <dgm:bulletEnabled val="1"/>
        </dgm:presLayoutVars>
      </dgm:prSet>
      <dgm:spPr/>
    </dgm:pt>
    <dgm:pt modelId="{3F8AFC2D-14AA-4B92-A1A9-34892F88CC1C}" type="pres">
      <dgm:prSet presAssocID="{9779B905-C692-4C6A-89E3-072781E7A012}" presName="spNode" presStyleCnt="0"/>
      <dgm:spPr/>
    </dgm:pt>
    <dgm:pt modelId="{9943FAA9-F17B-469D-8622-26DBD380874D}" type="pres">
      <dgm:prSet presAssocID="{8BC1BEAA-A0E7-45B0-A675-EA04D1D8EFD6}" presName="sibTrans" presStyleLbl="sibTrans1D1" presStyleIdx="0" presStyleCnt="5"/>
      <dgm:spPr/>
    </dgm:pt>
    <dgm:pt modelId="{8CD80661-0406-4430-B58A-BFC4F0F68313}" type="pres">
      <dgm:prSet presAssocID="{64161B7C-9690-46BB-AFCC-910E684DD8B5}" presName="node" presStyleLbl="node1" presStyleIdx="1" presStyleCnt="5">
        <dgm:presLayoutVars>
          <dgm:bulletEnabled val="1"/>
        </dgm:presLayoutVars>
      </dgm:prSet>
      <dgm:spPr/>
    </dgm:pt>
    <dgm:pt modelId="{5711A878-8786-413A-ABB6-0CE40606E236}" type="pres">
      <dgm:prSet presAssocID="{64161B7C-9690-46BB-AFCC-910E684DD8B5}" presName="spNode" presStyleCnt="0"/>
      <dgm:spPr/>
    </dgm:pt>
    <dgm:pt modelId="{AB978FA8-DE90-4547-AEAD-DFEFBE846AE8}" type="pres">
      <dgm:prSet presAssocID="{9EA8EDB6-3C83-4641-B8E1-344D6197F590}" presName="sibTrans" presStyleLbl="sibTrans1D1" presStyleIdx="1" presStyleCnt="5"/>
      <dgm:spPr/>
    </dgm:pt>
    <dgm:pt modelId="{FA5E1B35-5AEF-4F82-ADD4-26E1CE1E8958}" type="pres">
      <dgm:prSet presAssocID="{8A24BBDB-B594-4B3B-97A1-1EC13739C0B1}" presName="node" presStyleLbl="node1" presStyleIdx="2" presStyleCnt="5">
        <dgm:presLayoutVars>
          <dgm:bulletEnabled val="1"/>
        </dgm:presLayoutVars>
      </dgm:prSet>
      <dgm:spPr/>
    </dgm:pt>
    <dgm:pt modelId="{0DB73AAA-3B39-4A76-902F-6C210087DD5C}" type="pres">
      <dgm:prSet presAssocID="{8A24BBDB-B594-4B3B-97A1-1EC13739C0B1}" presName="spNode" presStyleCnt="0"/>
      <dgm:spPr/>
    </dgm:pt>
    <dgm:pt modelId="{BC73D966-10F4-44A3-A733-2E5B31B6F2A7}" type="pres">
      <dgm:prSet presAssocID="{ADA3A015-F64E-4A3C-8B02-9827F9BBBF03}" presName="sibTrans" presStyleLbl="sibTrans1D1" presStyleIdx="2" presStyleCnt="5"/>
      <dgm:spPr/>
    </dgm:pt>
    <dgm:pt modelId="{41B261E6-0EC2-4B94-933A-84888CE534C6}" type="pres">
      <dgm:prSet presAssocID="{ACBEA2A0-01B6-424F-BA9C-9477AF90F706}" presName="node" presStyleLbl="node1" presStyleIdx="3" presStyleCnt="5">
        <dgm:presLayoutVars>
          <dgm:bulletEnabled val="1"/>
        </dgm:presLayoutVars>
      </dgm:prSet>
      <dgm:spPr/>
    </dgm:pt>
    <dgm:pt modelId="{26095321-03A4-4430-BA30-53BEA8A4F31A}" type="pres">
      <dgm:prSet presAssocID="{ACBEA2A0-01B6-424F-BA9C-9477AF90F706}" presName="spNode" presStyleCnt="0"/>
      <dgm:spPr/>
    </dgm:pt>
    <dgm:pt modelId="{C9F578A2-3930-4330-81D5-8B1C9385555F}" type="pres">
      <dgm:prSet presAssocID="{1A47F82C-CE88-456B-ADE0-BA6E6552E2AC}" presName="sibTrans" presStyleLbl="sibTrans1D1" presStyleIdx="3" presStyleCnt="5"/>
      <dgm:spPr/>
    </dgm:pt>
    <dgm:pt modelId="{1CD4DC1C-BB38-4EB9-B635-0FE52173DA2F}" type="pres">
      <dgm:prSet presAssocID="{3B830661-6DDB-4AA2-A23E-752E72FBDA12}" presName="node" presStyleLbl="node1" presStyleIdx="4" presStyleCnt="5">
        <dgm:presLayoutVars>
          <dgm:bulletEnabled val="1"/>
        </dgm:presLayoutVars>
      </dgm:prSet>
      <dgm:spPr/>
    </dgm:pt>
    <dgm:pt modelId="{DAF64F0D-50D5-43B9-B0D0-B9E27A028F3C}" type="pres">
      <dgm:prSet presAssocID="{3B830661-6DDB-4AA2-A23E-752E72FBDA12}" presName="spNode" presStyleCnt="0"/>
      <dgm:spPr/>
    </dgm:pt>
    <dgm:pt modelId="{68ED4CF2-19D5-466B-9819-ECEC5DC43509}" type="pres">
      <dgm:prSet presAssocID="{099D3323-11B1-4CB8-9CB8-DF714E13E371}" presName="sibTrans" presStyleLbl="sibTrans1D1" presStyleIdx="4" presStyleCnt="5"/>
      <dgm:spPr/>
    </dgm:pt>
  </dgm:ptLst>
  <dgm:cxnLst>
    <dgm:cxn modelId="{434FCB04-5E98-4888-85CF-6938EF90572D}" type="presOf" srcId="{ADA3A015-F64E-4A3C-8B02-9827F9BBBF03}" destId="{BC73D966-10F4-44A3-A733-2E5B31B6F2A7}" srcOrd="0" destOrd="0" presId="urn:microsoft.com/office/officeart/2005/8/layout/cycle6"/>
    <dgm:cxn modelId="{EF4E9207-1EE6-4C28-9C11-482511D3E519}" type="presOf" srcId="{1A47F82C-CE88-456B-ADE0-BA6E6552E2AC}" destId="{C9F578A2-3930-4330-81D5-8B1C9385555F}" srcOrd="0" destOrd="0" presId="urn:microsoft.com/office/officeart/2005/8/layout/cycle6"/>
    <dgm:cxn modelId="{FA959F0E-51DB-4BDD-8CE8-090584DCBE6B}" type="presOf" srcId="{ACBEA2A0-01B6-424F-BA9C-9477AF90F706}" destId="{41B261E6-0EC2-4B94-933A-84888CE534C6}" srcOrd="0" destOrd="0" presId="urn:microsoft.com/office/officeart/2005/8/layout/cycle6"/>
    <dgm:cxn modelId="{DCC5B31A-4D6A-4788-86FA-974C3A32EF5F}" type="presOf" srcId="{3B830661-6DDB-4AA2-A23E-752E72FBDA12}" destId="{1CD4DC1C-BB38-4EB9-B635-0FE52173DA2F}" srcOrd="0" destOrd="0" presId="urn:microsoft.com/office/officeart/2005/8/layout/cycle6"/>
    <dgm:cxn modelId="{7D40076D-EE0A-4C2D-9BE9-049EA6D02D36}" srcId="{4E58FB9F-AB67-4602-8FCF-6351F6C8B683}" destId="{ACBEA2A0-01B6-424F-BA9C-9477AF90F706}" srcOrd="3" destOrd="0" parTransId="{150DC319-9542-4F70-9E02-40483B2B9F71}" sibTransId="{1A47F82C-CE88-456B-ADE0-BA6E6552E2AC}"/>
    <dgm:cxn modelId="{430DC26F-6853-4420-84B7-43135C48903C}" srcId="{4E58FB9F-AB67-4602-8FCF-6351F6C8B683}" destId="{8A24BBDB-B594-4B3B-97A1-1EC13739C0B1}" srcOrd="2" destOrd="0" parTransId="{5C8B6244-005D-44FA-AA87-5BF218F87813}" sibTransId="{ADA3A015-F64E-4A3C-8B02-9827F9BBBF03}"/>
    <dgm:cxn modelId="{652A8355-51DA-473F-A9C9-5DB8F40154C8}" srcId="{4E58FB9F-AB67-4602-8FCF-6351F6C8B683}" destId="{9779B905-C692-4C6A-89E3-072781E7A012}" srcOrd="0" destOrd="0" parTransId="{278F1F21-B8E2-488F-B59F-397CB4E779A8}" sibTransId="{8BC1BEAA-A0E7-45B0-A675-EA04D1D8EFD6}"/>
    <dgm:cxn modelId="{D53AC875-BB42-4A03-BFE6-FD220D0B012E}" type="presOf" srcId="{8BC1BEAA-A0E7-45B0-A675-EA04D1D8EFD6}" destId="{9943FAA9-F17B-469D-8622-26DBD380874D}" srcOrd="0" destOrd="0" presId="urn:microsoft.com/office/officeart/2005/8/layout/cycle6"/>
    <dgm:cxn modelId="{4534A676-5763-46F5-BA5D-6C3A49F5F903}" type="presOf" srcId="{64161B7C-9690-46BB-AFCC-910E684DD8B5}" destId="{8CD80661-0406-4430-B58A-BFC4F0F68313}" srcOrd="0" destOrd="0" presId="urn:microsoft.com/office/officeart/2005/8/layout/cycle6"/>
    <dgm:cxn modelId="{D921B65A-4202-4F04-9ACB-77218A18B0CB}" type="presOf" srcId="{9779B905-C692-4C6A-89E3-072781E7A012}" destId="{CBDDE4CB-368B-4E47-A262-2EC123CD761D}" srcOrd="0" destOrd="0" presId="urn:microsoft.com/office/officeart/2005/8/layout/cycle6"/>
    <dgm:cxn modelId="{6B16637C-A758-4C8A-95D5-3C5B07E41EAF}" srcId="{4E58FB9F-AB67-4602-8FCF-6351F6C8B683}" destId="{3B830661-6DDB-4AA2-A23E-752E72FBDA12}" srcOrd="4" destOrd="0" parTransId="{C91FFC11-BA2D-46AC-91C8-0F245A24CB56}" sibTransId="{099D3323-11B1-4CB8-9CB8-DF714E13E371}"/>
    <dgm:cxn modelId="{532A48A1-1932-4712-965D-4B658009776D}" type="presOf" srcId="{9EA8EDB6-3C83-4641-B8E1-344D6197F590}" destId="{AB978FA8-DE90-4547-AEAD-DFEFBE846AE8}" srcOrd="0" destOrd="0" presId="urn:microsoft.com/office/officeart/2005/8/layout/cycle6"/>
    <dgm:cxn modelId="{B2C146A5-2FCC-4033-8A88-56DE1A3AF759}" srcId="{4E58FB9F-AB67-4602-8FCF-6351F6C8B683}" destId="{64161B7C-9690-46BB-AFCC-910E684DD8B5}" srcOrd="1" destOrd="0" parTransId="{59F9BD01-98CC-4489-8661-41EE1F7EDA11}" sibTransId="{9EA8EDB6-3C83-4641-B8E1-344D6197F590}"/>
    <dgm:cxn modelId="{F22258BF-AEE3-42E4-9A3A-83CBA98CC01B}" type="presOf" srcId="{099D3323-11B1-4CB8-9CB8-DF714E13E371}" destId="{68ED4CF2-19D5-466B-9819-ECEC5DC43509}" srcOrd="0" destOrd="0" presId="urn:microsoft.com/office/officeart/2005/8/layout/cycle6"/>
    <dgm:cxn modelId="{E566A3CC-24B8-48CA-A0A2-9966662740D9}" type="presOf" srcId="{8A24BBDB-B594-4B3B-97A1-1EC13739C0B1}" destId="{FA5E1B35-5AEF-4F82-ADD4-26E1CE1E8958}" srcOrd="0" destOrd="0" presId="urn:microsoft.com/office/officeart/2005/8/layout/cycle6"/>
    <dgm:cxn modelId="{C61A11E6-5A74-4257-8110-0BB533FF1DDF}" type="presOf" srcId="{4E58FB9F-AB67-4602-8FCF-6351F6C8B683}" destId="{633CAA65-FFB3-4CE4-A6BF-5B5F7B5E5FBF}" srcOrd="0" destOrd="0" presId="urn:microsoft.com/office/officeart/2005/8/layout/cycle6"/>
    <dgm:cxn modelId="{D635C909-0279-49C9-9B19-D5F661EFC5D2}" type="presParOf" srcId="{633CAA65-FFB3-4CE4-A6BF-5B5F7B5E5FBF}" destId="{CBDDE4CB-368B-4E47-A262-2EC123CD761D}" srcOrd="0" destOrd="0" presId="urn:microsoft.com/office/officeart/2005/8/layout/cycle6"/>
    <dgm:cxn modelId="{76B9CDB4-A9EE-4E53-A740-A0A4A7B00AF0}" type="presParOf" srcId="{633CAA65-FFB3-4CE4-A6BF-5B5F7B5E5FBF}" destId="{3F8AFC2D-14AA-4B92-A1A9-34892F88CC1C}" srcOrd="1" destOrd="0" presId="urn:microsoft.com/office/officeart/2005/8/layout/cycle6"/>
    <dgm:cxn modelId="{F25C223E-92D1-4A44-A863-AF2B3282E839}" type="presParOf" srcId="{633CAA65-FFB3-4CE4-A6BF-5B5F7B5E5FBF}" destId="{9943FAA9-F17B-469D-8622-26DBD380874D}" srcOrd="2" destOrd="0" presId="urn:microsoft.com/office/officeart/2005/8/layout/cycle6"/>
    <dgm:cxn modelId="{BCD2C7F2-8ED2-4F0D-B5F2-BBF8000A9D99}" type="presParOf" srcId="{633CAA65-FFB3-4CE4-A6BF-5B5F7B5E5FBF}" destId="{8CD80661-0406-4430-B58A-BFC4F0F68313}" srcOrd="3" destOrd="0" presId="urn:microsoft.com/office/officeart/2005/8/layout/cycle6"/>
    <dgm:cxn modelId="{C605E890-3B0B-4FB7-A5C0-43CCA1012532}" type="presParOf" srcId="{633CAA65-FFB3-4CE4-A6BF-5B5F7B5E5FBF}" destId="{5711A878-8786-413A-ABB6-0CE40606E236}" srcOrd="4" destOrd="0" presId="urn:microsoft.com/office/officeart/2005/8/layout/cycle6"/>
    <dgm:cxn modelId="{6701B02B-5CA5-415C-8C88-BC8780E6E194}" type="presParOf" srcId="{633CAA65-FFB3-4CE4-A6BF-5B5F7B5E5FBF}" destId="{AB978FA8-DE90-4547-AEAD-DFEFBE846AE8}" srcOrd="5" destOrd="0" presId="urn:microsoft.com/office/officeart/2005/8/layout/cycle6"/>
    <dgm:cxn modelId="{09880D71-CD24-4913-BCCF-CC487838E8E8}" type="presParOf" srcId="{633CAA65-FFB3-4CE4-A6BF-5B5F7B5E5FBF}" destId="{FA5E1B35-5AEF-4F82-ADD4-26E1CE1E8958}" srcOrd="6" destOrd="0" presId="urn:microsoft.com/office/officeart/2005/8/layout/cycle6"/>
    <dgm:cxn modelId="{7F8E7FE1-D235-4FF9-A9AB-BCA0BD4F164E}" type="presParOf" srcId="{633CAA65-FFB3-4CE4-A6BF-5B5F7B5E5FBF}" destId="{0DB73AAA-3B39-4A76-902F-6C210087DD5C}" srcOrd="7" destOrd="0" presId="urn:microsoft.com/office/officeart/2005/8/layout/cycle6"/>
    <dgm:cxn modelId="{89451393-4479-46B0-B993-B4B5BF9CACE9}" type="presParOf" srcId="{633CAA65-FFB3-4CE4-A6BF-5B5F7B5E5FBF}" destId="{BC73D966-10F4-44A3-A733-2E5B31B6F2A7}" srcOrd="8" destOrd="0" presId="urn:microsoft.com/office/officeart/2005/8/layout/cycle6"/>
    <dgm:cxn modelId="{32D1E9A7-C20C-4732-AFCE-91B5B4B09B9F}" type="presParOf" srcId="{633CAA65-FFB3-4CE4-A6BF-5B5F7B5E5FBF}" destId="{41B261E6-0EC2-4B94-933A-84888CE534C6}" srcOrd="9" destOrd="0" presId="urn:microsoft.com/office/officeart/2005/8/layout/cycle6"/>
    <dgm:cxn modelId="{EEBBE02E-3ADD-4969-BD6C-F463A85A5AF1}" type="presParOf" srcId="{633CAA65-FFB3-4CE4-A6BF-5B5F7B5E5FBF}" destId="{26095321-03A4-4430-BA30-53BEA8A4F31A}" srcOrd="10" destOrd="0" presId="urn:microsoft.com/office/officeart/2005/8/layout/cycle6"/>
    <dgm:cxn modelId="{FE9D0525-E682-4552-A0D7-E7B1EB59582F}" type="presParOf" srcId="{633CAA65-FFB3-4CE4-A6BF-5B5F7B5E5FBF}" destId="{C9F578A2-3930-4330-81D5-8B1C9385555F}" srcOrd="11" destOrd="0" presId="urn:microsoft.com/office/officeart/2005/8/layout/cycle6"/>
    <dgm:cxn modelId="{F2BE401C-2DF4-40B2-826A-8244391022DB}" type="presParOf" srcId="{633CAA65-FFB3-4CE4-A6BF-5B5F7B5E5FBF}" destId="{1CD4DC1C-BB38-4EB9-B635-0FE52173DA2F}" srcOrd="12" destOrd="0" presId="urn:microsoft.com/office/officeart/2005/8/layout/cycle6"/>
    <dgm:cxn modelId="{DBA69DF9-C169-4744-BC92-15B6BEFB2C2A}" type="presParOf" srcId="{633CAA65-FFB3-4CE4-A6BF-5B5F7B5E5FBF}" destId="{DAF64F0D-50D5-43B9-B0D0-B9E27A028F3C}" srcOrd="13" destOrd="0" presId="urn:microsoft.com/office/officeart/2005/8/layout/cycle6"/>
    <dgm:cxn modelId="{BD411C19-6509-4F2F-81C3-906472188501}" type="presParOf" srcId="{633CAA65-FFB3-4CE4-A6BF-5B5F7B5E5FBF}" destId="{68ED4CF2-19D5-466B-9819-ECEC5DC4350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58FB9F-AB67-4602-8FCF-6351F6C8B68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779B905-C692-4C6A-89E3-072781E7A012}">
      <dgm:prSet phldrT="[Text]"/>
      <dgm:spPr>
        <a:xfrm>
          <a:off x="2379220" y="333"/>
          <a:ext cx="861678" cy="560091"/>
        </a:xfrm>
        <a:prstGeom prst="roundRect">
          <a:avLst/>
        </a:prstGeom>
        <a:solidFill>
          <a:srgbClr val="3E4B52">
            <a:hueOff val="0"/>
            <a:satOff val="0"/>
            <a:lumOff val="0"/>
            <a:alphaOff val="0"/>
          </a:srgbClr>
        </a:solidFill>
        <a:ln w="57150" cap="flat" cmpd="sng" algn="ctr">
          <a:noFill/>
          <a:prstDash val="solid"/>
        </a:ln>
        <a:effectLst/>
      </dgm:spPr>
      <dgm:t>
        <a:bodyPr/>
        <a:lstStyle/>
        <a:p>
          <a:pPr>
            <a:buNone/>
          </a:pPr>
          <a:r>
            <a:rPr lang="en-US">
              <a:solidFill>
                <a:srgbClr val="FFFFFF"/>
              </a:solidFill>
              <a:latin typeface="Calibri" panose="020F0502020204030204"/>
              <a:ea typeface="+mn-ea"/>
              <a:cs typeface="+mn-cs"/>
            </a:rPr>
            <a:t>Why?</a:t>
          </a:r>
        </a:p>
      </dgm:t>
    </dgm:pt>
    <dgm:pt modelId="{278F1F21-B8E2-488F-B59F-397CB4E779A8}" type="parTrans" cxnId="{652A8355-51DA-473F-A9C9-5DB8F40154C8}">
      <dgm:prSet/>
      <dgm:spPr/>
      <dgm:t>
        <a:bodyPr/>
        <a:lstStyle/>
        <a:p>
          <a:endParaRPr lang="en-US"/>
        </a:p>
      </dgm:t>
    </dgm:pt>
    <dgm:pt modelId="{8BC1BEAA-A0E7-45B0-A675-EA04D1D8EFD6}" type="sibTrans" cxnId="{652A8355-51DA-473F-A9C9-5DB8F40154C8}">
      <dgm:prSet/>
      <dgm:spPr>
        <a:xfrm>
          <a:off x="1691274" y="280379"/>
          <a:ext cx="2237571" cy="2237571"/>
        </a:xfrm>
        <a:custGeom>
          <a:avLst/>
          <a:gdLst/>
          <a:ahLst/>
          <a:cxnLst/>
          <a:rect l="0" t="0" r="0" b="0"/>
          <a:pathLst>
            <a:path>
              <a:moveTo>
                <a:pt x="1555541" y="88773"/>
              </a:moveTo>
              <a:arcTo wR="1118785" hR="1118785" stAng="17578704" swAng="1961008"/>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64161B7C-9690-46BB-AFCC-910E684DD8B5}">
      <dgm:prSet phldrT="[Text]"/>
      <dgm:spPr>
        <a:xfrm>
          <a:off x="3443248" y="77339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ln>
        <a:effectLst/>
      </dgm:spPr>
      <dgm:t>
        <a:bodyPr/>
        <a:lstStyle/>
        <a:p>
          <a:pPr>
            <a:buNone/>
          </a:pPr>
          <a:r>
            <a:rPr lang="en-US">
              <a:solidFill>
                <a:srgbClr val="FFFFFF"/>
              </a:solidFill>
              <a:latin typeface="Calibri" panose="020F0502020204030204"/>
              <a:ea typeface="+mn-ea"/>
              <a:cs typeface="+mn-cs"/>
            </a:rPr>
            <a:t>What?</a:t>
          </a:r>
        </a:p>
      </dgm:t>
    </dgm:pt>
    <dgm:pt modelId="{59F9BD01-98CC-4489-8661-41EE1F7EDA11}" type="parTrans" cxnId="{B2C146A5-2FCC-4033-8A88-56DE1A3AF759}">
      <dgm:prSet/>
      <dgm:spPr/>
      <dgm:t>
        <a:bodyPr/>
        <a:lstStyle/>
        <a:p>
          <a:endParaRPr lang="en-US"/>
        </a:p>
      </dgm:t>
    </dgm:pt>
    <dgm:pt modelId="{9EA8EDB6-3C83-4641-B8E1-344D6197F590}" type="sibTrans" cxnId="{B2C146A5-2FCC-4033-8A88-56DE1A3AF759}">
      <dgm:prSet/>
      <dgm:spPr>
        <a:xfrm>
          <a:off x="1691274" y="280379"/>
          <a:ext cx="2237571" cy="2237571"/>
        </a:xfrm>
        <a:custGeom>
          <a:avLst/>
          <a:gdLst/>
          <a:ahLst/>
          <a:cxnLst/>
          <a:rect l="0" t="0" r="0" b="0"/>
          <a:pathLst>
            <a:path>
              <a:moveTo>
                <a:pt x="2236039" y="1060257"/>
              </a:moveTo>
              <a:arcTo wR="1118785" hR="1118785" stAng="21420076" swAng="2195896"/>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8A24BBDB-B594-4B3B-97A1-1EC13739C0B1}">
      <dgm:prSet phldrT="[Text]"/>
      <dgm:spPr>
        <a:xfrm>
          <a:off x="3036826"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ln>
        <a:effectLst/>
      </dgm:spPr>
      <dgm:t>
        <a:bodyPr/>
        <a:lstStyle/>
        <a:p>
          <a:pPr>
            <a:buNone/>
          </a:pPr>
          <a:r>
            <a:rPr lang="en-US">
              <a:solidFill>
                <a:srgbClr val="FFFFFF"/>
              </a:solidFill>
              <a:latin typeface="Calibri" panose="020F0502020204030204"/>
              <a:ea typeface="+mn-ea"/>
              <a:cs typeface="+mn-cs"/>
            </a:rPr>
            <a:t>To whom?</a:t>
          </a:r>
        </a:p>
      </dgm:t>
    </dgm:pt>
    <dgm:pt modelId="{5C8B6244-005D-44FA-AA87-5BF218F87813}" type="parTrans" cxnId="{430DC26F-6853-4420-84B7-43135C48903C}">
      <dgm:prSet/>
      <dgm:spPr/>
      <dgm:t>
        <a:bodyPr/>
        <a:lstStyle/>
        <a:p>
          <a:endParaRPr lang="en-US"/>
        </a:p>
      </dgm:t>
    </dgm:pt>
    <dgm:pt modelId="{ADA3A015-F64E-4A3C-8B02-9827F9BBBF03}" type="sibTrans" cxnId="{430DC26F-6853-4420-84B7-43135C48903C}">
      <dgm:prSet/>
      <dgm:spPr>
        <a:xfrm>
          <a:off x="1691274" y="280379"/>
          <a:ext cx="2237571" cy="2237571"/>
        </a:xfrm>
        <a:custGeom>
          <a:avLst/>
          <a:gdLst/>
          <a:ahLst/>
          <a:cxnLst/>
          <a:rect l="0" t="0" r="0" b="0"/>
          <a:pathLst>
            <a:path>
              <a:moveTo>
                <a:pt x="1341108" y="2215258"/>
              </a:moveTo>
              <a:arcTo wR="1118785" hR="1118785" stAng="4712278" swAng="1375443"/>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ACBEA2A0-01B6-424F-BA9C-9477AF90F706}">
      <dgm:prSet phldrT="[Text]"/>
      <dgm:spPr>
        <a:xfrm>
          <a:off x="1721615"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ln>
        <a:effectLst/>
      </dgm:spPr>
      <dgm:t>
        <a:bodyPr/>
        <a:lstStyle/>
        <a:p>
          <a:pPr>
            <a:buNone/>
          </a:pPr>
          <a:r>
            <a:rPr lang="en-US">
              <a:solidFill>
                <a:srgbClr val="FFFFFF"/>
              </a:solidFill>
              <a:latin typeface="Calibri" panose="020F0502020204030204"/>
              <a:ea typeface="+mn-ea"/>
              <a:cs typeface="+mn-cs"/>
            </a:rPr>
            <a:t>How?</a:t>
          </a:r>
        </a:p>
      </dgm:t>
    </dgm:pt>
    <dgm:pt modelId="{150DC319-9542-4F70-9E02-40483B2B9F71}" type="parTrans" cxnId="{7D40076D-EE0A-4C2D-9BE9-049EA6D02D36}">
      <dgm:prSet/>
      <dgm:spPr/>
      <dgm:t>
        <a:bodyPr/>
        <a:lstStyle/>
        <a:p>
          <a:endParaRPr lang="en-US"/>
        </a:p>
      </dgm:t>
    </dgm:pt>
    <dgm:pt modelId="{1A47F82C-CE88-456B-ADE0-BA6E6552E2AC}" type="sibTrans" cxnId="{7D40076D-EE0A-4C2D-9BE9-049EA6D02D36}">
      <dgm:prSet/>
      <dgm:spPr>
        <a:xfrm>
          <a:off x="1691274" y="280379"/>
          <a:ext cx="2237571" cy="2237571"/>
        </a:xfrm>
        <a:custGeom>
          <a:avLst/>
          <a:gdLst/>
          <a:ahLst/>
          <a:cxnLst/>
          <a:rect l="0" t="0" r="0" b="0"/>
          <a:pathLst>
            <a:path>
              <a:moveTo>
                <a:pt x="186920" y="1737904"/>
              </a:moveTo>
              <a:arcTo wR="1118785" hR="1118785" stAng="8784028" swAng="2195896"/>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3B830661-6DDB-4AA2-A23E-752E72FBDA12}">
      <dgm:prSet phldrT="[Text]"/>
      <dgm:spPr>
        <a:xfrm>
          <a:off x="1315192" y="77339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ln>
        <a:effectLst/>
      </dgm:spPr>
      <dgm:t>
        <a:bodyPr/>
        <a:lstStyle/>
        <a:p>
          <a:pPr>
            <a:buNone/>
          </a:pPr>
          <a:r>
            <a:rPr lang="en-US">
              <a:solidFill>
                <a:srgbClr val="FFFFFF"/>
              </a:solidFill>
              <a:latin typeface="Calibri" panose="020F0502020204030204"/>
              <a:ea typeface="+mn-ea"/>
              <a:cs typeface="+mn-cs"/>
            </a:rPr>
            <a:t>When?</a:t>
          </a:r>
        </a:p>
      </dgm:t>
    </dgm:pt>
    <dgm:pt modelId="{C91FFC11-BA2D-46AC-91C8-0F245A24CB56}" type="parTrans" cxnId="{6B16637C-A758-4C8A-95D5-3C5B07E41EAF}">
      <dgm:prSet/>
      <dgm:spPr/>
      <dgm:t>
        <a:bodyPr/>
        <a:lstStyle/>
        <a:p>
          <a:endParaRPr lang="en-US"/>
        </a:p>
      </dgm:t>
    </dgm:pt>
    <dgm:pt modelId="{099D3323-11B1-4CB8-9CB8-DF714E13E371}" type="sibTrans" cxnId="{6B16637C-A758-4C8A-95D5-3C5B07E41EAF}">
      <dgm:prSet/>
      <dgm:spPr>
        <a:xfrm>
          <a:off x="1691274" y="280379"/>
          <a:ext cx="2237571" cy="2237571"/>
        </a:xfrm>
        <a:custGeom>
          <a:avLst/>
          <a:gdLst/>
          <a:ahLst/>
          <a:cxnLst/>
          <a:rect l="0" t="0" r="0" b="0"/>
          <a:pathLst>
            <a:path>
              <a:moveTo>
                <a:pt x="194978" y="487705"/>
              </a:moveTo>
              <a:arcTo wR="1118785" hR="1118785" stAng="12860288" swAng="1961008"/>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633CAA65-FFB3-4CE4-A6BF-5B5F7B5E5FBF}" type="pres">
      <dgm:prSet presAssocID="{4E58FB9F-AB67-4602-8FCF-6351F6C8B683}" presName="cycle" presStyleCnt="0">
        <dgm:presLayoutVars>
          <dgm:dir/>
          <dgm:resizeHandles val="exact"/>
        </dgm:presLayoutVars>
      </dgm:prSet>
      <dgm:spPr/>
    </dgm:pt>
    <dgm:pt modelId="{CBDDE4CB-368B-4E47-A262-2EC123CD761D}" type="pres">
      <dgm:prSet presAssocID="{9779B905-C692-4C6A-89E3-072781E7A012}" presName="node" presStyleLbl="node1" presStyleIdx="0" presStyleCnt="5">
        <dgm:presLayoutVars>
          <dgm:bulletEnabled val="1"/>
        </dgm:presLayoutVars>
      </dgm:prSet>
      <dgm:spPr/>
    </dgm:pt>
    <dgm:pt modelId="{3F8AFC2D-14AA-4B92-A1A9-34892F88CC1C}" type="pres">
      <dgm:prSet presAssocID="{9779B905-C692-4C6A-89E3-072781E7A012}" presName="spNode" presStyleCnt="0"/>
      <dgm:spPr/>
    </dgm:pt>
    <dgm:pt modelId="{9943FAA9-F17B-469D-8622-26DBD380874D}" type="pres">
      <dgm:prSet presAssocID="{8BC1BEAA-A0E7-45B0-A675-EA04D1D8EFD6}" presName="sibTrans" presStyleLbl="sibTrans1D1" presStyleIdx="0" presStyleCnt="5"/>
      <dgm:spPr/>
    </dgm:pt>
    <dgm:pt modelId="{8CD80661-0406-4430-B58A-BFC4F0F68313}" type="pres">
      <dgm:prSet presAssocID="{64161B7C-9690-46BB-AFCC-910E684DD8B5}" presName="node" presStyleLbl="node1" presStyleIdx="1" presStyleCnt="5">
        <dgm:presLayoutVars>
          <dgm:bulletEnabled val="1"/>
        </dgm:presLayoutVars>
      </dgm:prSet>
      <dgm:spPr/>
    </dgm:pt>
    <dgm:pt modelId="{5711A878-8786-413A-ABB6-0CE40606E236}" type="pres">
      <dgm:prSet presAssocID="{64161B7C-9690-46BB-AFCC-910E684DD8B5}" presName="spNode" presStyleCnt="0"/>
      <dgm:spPr/>
    </dgm:pt>
    <dgm:pt modelId="{AB978FA8-DE90-4547-AEAD-DFEFBE846AE8}" type="pres">
      <dgm:prSet presAssocID="{9EA8EDB6-3C83-4641-B8E1-344D6197F590}" presName="sibTrans" presStyleLbl="sibTrans1D1" presStyleIdx="1" presStyleCnt="5"/>
      <dgm:spPr/>
    </dgm:pt>
    <dgm:pt modelId="{FA5E1B35-5AEF-4F82-ADD4-26E1CE1E8958}" type="pres">
      <dgm:prSet presAssocID="{8A24BBDB-B594-4B3B-97A1-1EC13739C0B1}" presName="node" presStyleLbl="node1" presStyleIdx="2" presStyleCnt="5">
        <dgm:presLayoutVars>
          <dgm:bulletEnabled val="1"/>
        </dgm:presLayoutVars>
      </dgm:prSet>
      <dgm:spPr/>
    </dgm:pt>
    <dgm:pt modelId="{0DB73AAA-3B39-4A76-902F-6C210087DD5C}" type="pres">
      <dgm:prSet presAssocID="{8A24BBDB-B594-4B3B-97A1-1EC13739C0B1}" presName="spNode" presStyleCnt="0"/>
      <dgm:spPr/>
    </dgm:pt>
    <dgm:pt modelId="{BC73D966-10F4-44A3-A733-2E5B31B6F2A7}" type="pres">
      <dgm:prSet presAssocID="{ADA3A015-F64E-4A3C-8B02-9827F9BBBF03}" presName="sibTrans" presStyleLbl="sibTrans1D1" presStyleIdx="2" presStyleCnt="5"/>
      <dgm:spPr/>
    </dgm:pt>
    <dgm:pt modelId="{41B261E6-0EC2-4B94-933A-84888CE534C6}" type="pres">
      <dgm:prSet presAssocID="{ACBEA2A0-01B6-424F-BA9C-9477AF90F706}" presName="node" presStyleLbl="node1" presStyleIdx="3" presStyleCnt="5">
        <dgm:presLayoutVars>
          <dgm:bulletEnabled val="1"/>
        </dgm:presLayoutVars>
      </dgm:prSet>
      <dgm:spPr/>
    </dgm:pt>
    <dgm:pt modelId="{26095321-03A4-4430-BA30-53BEA8A4F31A}" type="pres">
      <dgm:prSet presAssocID="{ACBEA2A0-01B6-424F-BA9C-9477AF90F706}" presName="spNode" presStyleCnt="0"/>
      <dgm:spPr/>
    </dgm:pt>
    <dgm:pt modelId="{C9F578A2-3930-4330-81D5-8B1C9385555F}" type="pres">
      <dgm:prSet presAssocID="{1A47F82C-CE88-456B-ADE0-BA6E6552E2AC}" presName="sibTrans" presStyleLbl="sibTrans1D1" presStyleIdx="3" presStyleCnt="5"/>
      <dgm:spPr/>
    </dgm:pt>
    <dgm:pt modelId="{1CD4DC1C-BB38-4EB9-B635-0FE52173DA2F}" type="pres">
      <dgm:prSet presAssocID="{3B830661-6DDB-4AA2-A23E-752E72FBDA12}" presName="node" presStyleLbl="node1" presStyleIdx="4" presStyleCnt="5">
        <dgm:presLayoutVars>
          <dgm:bulletEnabled val="1"/>
        </dgm:presLayoutVars>
      </dgm:prSet>
      <dgm:spPr/>
    </dgm:pt>
    <dgm:pt modelId="{DAF64F0D-50D5-43B9-B0D0-B9E27A028F3C}" type="pres">
      <dgm:prSet presAssocID="{3B830661-6DDB-4AA2-A23E-752E72FBDA12}" presName="spNode" presStyleCnt="0"/>
      <dgm:spPr/>
    </dgm:pt>
    <dgm:pt modelId="{68ED4CF2-19D5-466B-9819-ECEC5DC43509}" type="pres">
      <dgm:prSet presAssocID="{099D3323-11B1-4CB8-9CB8-DF714E13E371}" presName="sibTrans" presStyleLbl="sibTrans1D1" presStyleIdx="4" presStyleCnt="5"/>
      <dgm:spPr/>
    </dgm:pt>
  </dgm:ptLst>
  <dgm:cxnLst>
    <dgm:cxn modelId="{434FCB04-5E98-4888-85CF-6938EF90572D}" type="presOf" srcId="{ADA3A015-F64E-4A3C-8B02-9827F9BBBF03}" destId="{BC73D966-10F4-44A3-A733-2E5B31B6F2A7}" srcOrd="0" destOrd="0" presId="urn:microsoft.com/office/officeart/2005/8/layout/cycle6"/>
    <dgm:cxn modelId="{EF4E9207-1EE6-4C28-9C11-482511D3E519}" type="presOf" srcId="{1A47F82C-CE88-456B-ADE0-BA6E6552E2AC}" destId="{C9F578A2-3930-4330-81D5-8B1C9385555F}" srcOrd="0" destOrd="0" presId="urn:microsoft.com/office/officeart/2005/8/layout/cycle6"/>
    <dgm:cxn modelId="{FA959F0E-51DB-4BDD-8CE8-090584DCBE6B}" type="presOf" srcId="{ACBEA2A0-01B6-424F-BA9C-9477AF90F706}" destId="{41B261E6-0EC2-4B94-933A-84888CE534C6}" srcOrd="0" destOrd="0" presId="urn:microsoft.com/office/officeart/2005/8/layout/cycle6"/>
    <dgm:cxn modelId="{DCC5B31A-4D6A-4788-86FA-974C3A32EF5F}" type="presOf" srcId="{3B830661-6DDB-4AA2-A23E-752E72FBDA12}" destId="{1CD4DC1C-BB38-4EB9-B635-0FE52173DA2F}" srcOrd="0" destOrd="0" presId="urn:microsoft.com/office/officeart/2005/8/layout/cycle6"/>
    <dgm:cxn modelId="{7D40076D-EE0A-4C2D-9BE9-049EA6D02D36}" srcId="{4E58FB9F-AB67-4602-8FCF-6351F6C8B683}" destId="{ACBEA2A0-01B6-424F-BA9C-9477AF90F706}" srcOrd="3" destOrd="0" parTransId="{150DC319-9542-4F70-9E02-40483B2B9F71}" sibTransId="{1A47F82C-CE88-456B-ADE0-BA6E6552E2AC}"/>
    <dgm:cxn modelId="{430DC26F-6853-4420-84B7-43135C48903C}" srcId="{4E58FB9F-AB67-4602-8FCF-6351F6C8B683}" destId="{8A24BBDB-B594-4B3B-97A1-1EC13739C0B1}" srcOrd="2" destOrd="0" parTransId="{5C8B6244-005D-44FA-AA87-5BF218F87813}" sibTransId="{ADA3A015-F64E-4A3C-8B02-9827F9BBBF03}"/>
    <dgm:cxn modelId="{652A8355-51DA-473F-A9C9-5DB8F40154C8}" srcId="{4E58FB9F-AB67-4602-8FCF-6351F6C8B683}" destId="{9779B905-C692-4C6A-89E3-072781E7A012}" srcOrd="0" destOrd="0" parTransId="{278F1F21-B8E2-488F-B59F-397CB4E779A8}" sibTransId="{8BC1BEAA-A0E7-45B0-A675-EA04D1D8EFD6}"/>
    <dgm:cxn modelId="{D53AC875-BB42-4A03-BFE6-FD220D0B012E}" type="presOf" srcId="{8BC1BEAA-A0E7-45B0-A675-EA04D1D8EFD6}" destId="{9943FAA9-F17B-469D-8622-26DBD380874D}" srcOrd="0" destOrd="0" presId="urn:microsoft.com/office/officeart/2005/8/layout/cycle6"/>
    <dgm:cxn modelId="{4534A676-5763-46F5-BA5D-6C3A49F5F903}" type="presOf" srcId="{64161B7C-9690-46BB-AFCC-910E684DD8B5}" destId="{8CD80661-0406-4430-B58A-BFC4F0F68313}" srcOrd="0" destOrd="0" presId="urn:microsoft.com/office/officeart/2005/8/layout/cycle6"/>
    <dgm:cxn modelId="{D921B65A-4202-4F04-9ACB-77218A18B0CB}" type="presOf" srcId="{9779B905-C692-4C6A-89E3-072781E7A012}" destId="{CBDDE4CB-368B-4E47-A262-2EC123CD761D}" srcOrd="0" destOrd="0" presId="urn:microsoft.com/office/officeart/2005/8/layout/cycle6"/>
    <dgm:cxn modelId="{6B16637C-A758-4C8A-95D5-3C5B07E41EAF}" srcId="{4E58FB9F-AB67-4602-8FCF-6351F6C8B683}" destId="{3B830661-6DDB-4AA2-A23E-752E72FBDA12}" srcOrd="4" destOrd="0" parTransId="{C91FFC11-BA2D-46AC-91C8-0F245A24CB56}" sibTransId="{099D3323-11B1-4CB8-9CB8-DF714E13E371}"/>
    <dgm:cxn modelId="{532A48A1-1932-4712-965D-4B658009776D}" type="presOf" srcId="{9EA8EDB6-3C83-4641-B8E1-344D6197F590}" destId="{AB978FA8-DE90-4547-AEAD-DFEFBE846AE8}" srcOrd="0" destOrd="0" presId="urn:microsoft.com/office/officeart/2005/8/layout/cycle6"/>
    <dgm:cxn modelId="{B2C146A5-2FCC-4033-8A88-56DE1A3AF759}" srcId="{4E58FB9F-AB67-4602-8FCF-6351F6C8B683}" destId="{64161B7C-9690-46BB-AFCC-910E684DD8B5}" srcOrd="1" destOrd="0" parTransId="{59F9BD01-98CC-4489-8661-41EE1F7EDA11}" sibTransId="{9EA8EDB6-3C83-4641-B8E1-344D6197F590}"/>
    <dgm:cxn modelId="{F22258BF-AEE3-42E4-9A3A-83CBA98CC01B}" type="presOf" srcId="{099D3323-11B1-4CB8-9CB8-DF714E13E371}" destId="{68ED4CF2-19D5-466B-9819-ECEC5DC43509}" srcOrd="0" destOrd="0" presId="urn:microsoft.com/office/officeart/2005/8/layout/cycle6"/>
    <dgm:cxn modelId="{E566A3CC-24B8-48CA-A0A2-9966662740D9}" type="presOf" srcId="{8A24BBDB-B594-4B3B-97A1-1EC13739C0B1}" destId="{FA5E1B35-5AEF-4F82-ADD4-26E1CE1E8958}" srcOrd="0" destOrd="0" presId="urn:microsoft.com/office/officeart/2005/8/layout/cycle6"/>
    <dgm:cxn modelId="{C61A11E6-5A74-4257-8110-0BB533FF1DDF}" type="presOf" srcId="{4E58FB9F-AB67-4602-8FCF-6351F6C8B683}" destId="{633CAA65-FFB3-4CE4-A6BF-5B5F7B5E5FBF}" srcOrd="0" destOrd="0" presId="urn:microsoft.com/office/officeart/2005/8/layout/cycle6"/>
    <dgm:cxn modelId="{D635C909-0279-49C9-9B19-D5F661EFC5D2}" type="presParOf" srcId="{633CAA65-FFB3-4CE4-A6BF-5B5F7B5E5FBF}" destId="{CBDDE4CB-368B-4E47-A262-2EC123CD761D}" srcOrd="0" destOrd="0" presId="urn:microsoft.com/office/officeart/2005/8/layout/cycle6"/>
    <dgm:cxn modelId="{76B9CDB4-A9EE-4E53-A740-A0A4A7B00AF0}" type="presParOf" srcId="{633CAA65-FFB3-4CE4-A6BF-5B5F7B5E5FBF}" destId="{3F8AFC2D-14AA-4B92-A1A9-34892F88CC1C}" srcOrd="1" destOrd="0" presId="urn:microsoft.com/office/officeart/2005/8/layout/cycle6"/>
    <dgm:cxn modelId="{F25C223E-92D1-4A44-A863-AF2B3282E839}" type="presParOf" srcId="{633CAA65-FFB3-4CE4-A6BF-5B5F7B5E5FBF}" destId="{9943FAA9-F17B-469D-8622-26DBD380874D}" srcOrd="2" destOrd="0" presId="urn:microsoft.com/office/officeart/2005/8/layout/cycle6"/>
    <dgm:cxn modelId="{BCD2C7F2-8ED2-4F0D-B5F2-BBF8000A9D99}" type="presParOf" srcId="{633CAA65-FFB3-4CE4-A6BF-5B5F7B5E5FBF}" destId="{8CD80661-0406-4430-B58A-BFC4F0F68313}" srcOrd="3" destOrd="0" presId="urn:microsoft.com/office/officeart/2005/8/layout/cycle6"/>
    <dgm:cxn modelId="{C605E890-3B0B-4FB7-A5C0-43CCA1012532}" type="presParOf" srcId="{633CAA65-FFB3-4CE4-A6BF-5B5F7B5E5FBF}" destId="{5711A878-8786-413A-ABB6-0CE40606E236}" srcOrd="4" destOrd="0" presId="urn:microsoft.com/office/officeart/2005/8/layout/cycle6"/>
    <dgm:cxn modelId="{6701B02B-5CA5-415C-8C88-BC8780E6E194}" type="presParOf" srcId="{633CAA65-FFB3-4CE4-A6BF-5B5F7B5E5FBF}" destId="{AB978FA8-DE90-4547-AEAD-DFEFBE846AE8}" srcOrd="5" destOrd="0" presId="urn:microsoft.com/office/officeart/2005/8/layout/cycle6"/>
    <dgm:cxn modelId="{09880D71-CD24-4913-BCCF-CC487838E8E8}" type="presParOf" srcId="{633CAA65-FFB3-4CE4-A6BF-5B5F7B5E5FBF}" destId="{FA5E1B35-5AEF-4F82-ADD4-26E1CE1E8958}" srcOrd="6" destOrd="0" presId="urn:microsoft.com/office/officeart/2005/8/layout/cycle6"/>
    <dgm:cxn modelId="{7F8E7FE1-D235-4FF9-A9AB-BCA0BD4F164E}" type="presParOf" srcId="{633CAA65-FFB3-4CE4-A6BF-5B5F7B5E5FBF}" destId="{0DB73AAA-3B39-4A76-902F-6C210087DD5C}" srcOrd="7" destOrd="0" presId="urn:microsoft.com/office/officeart/2005/8/layout/cycle6"/>
    <dgm:cxn modelId="{89451393-4479-46B0-B993-B4B5BF9CACE9}" type="presParOf" srcId="{633CAA65-FFB3-4CE4-A6BF-5B5F7B5E5FBF}" destId="{BC73D966-10F4-44A3-A733-2E5B31B6F2A7}" srcOrd="8" destOrd="0" presId="urn:microsoft.com/office/officeart/2005/8/layout/cycle6"/>
    <dgm:cxn modelId="{32D1E9A7-C20C-4732-AFCE-91B5B4B09B9F}" type="presParOf" srcId="{633CAA65-FFB3-4CE4-A6BF-5B5F7B5E5FBF}" destId="{41B261E6-0EC2-4B94-933A-84888CE534C6}" srcOrd="9" destOrd="0" presId="urn:microsoft.com/office/officeart/2005/8/layout/cycle6"/>
    <dgm:cxn modelId="{EEBBE02E-3ADD-4969-BD6C-F463A85A5AF1}" type="presParOf" srcId="{633CAA65-FFB3-4CE4-A6BF-5B5F7B5E5FBF}" destId="{26095321-03A4-4430-BA30-53BEA8A4F31A}" srcOrd="10" destOrd="0" presId="urn:microsoft.com/office/officeart/2005/8/layout/cycle6"/>
    <dgm:cxn modelId="{FE9D0525-E682-4552-A0D7-E7B1EB59582F}" type="presParOf" srcId="{633CAA65-FFB3-4CE4-A6BF-5B5F7B5E5FBF}" destId="{C9F578A2-3930-4330-81D5-8B1C9385555F}" srcOrd="11" destOrd="0" presId="urn:microsoft.com/office/officeart/2005/8/layout/cycle6"/>
    <dgm:cxn modelId="{F2BE401C-2DF4-40B2-826A-8244391022DB}" type="presParOf" srcId="{633CAA65-FFB3-4CE4-A6BF-5B5F7B5E5FBF}" destId="{1CD4DC1C-BB38-4EB9-B635-0FE52173DA2F}" srcOrd="12" destOrd="0" presId="urn:microsoft.com/office/officeart/2005/8/layout/cycle6"/>
    <dgm:cxn modelId="{DBA69DF9-C169-4744-BC92-15B6BEFB2C2A}" type="presParOf" srcId="{633CAA65-FFB3-4CE4-A6BF-5B5F7B5E5FBF}" destId="{DAF64F0D-50D5-43B9-B0D0-B9E27A028F3C}" srcOrd="13" destOrd="0" presId="urn:microsoft.com/office/officeart/2005/8/layout/cycle6"/>
    <dgm:cxn modelId="{BD411C19-6509-4F2F-81C3-906472188501}" type="presParOf" srcId="{633CAA65-FFB3-4CE4-A6BF-5B5F7B5E5FBF}" destId="{68ED4CF2-19D5-466B-9819-ECEC5DC4350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58FB9F-AB67-4602-8FCF-6351F6C8B68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779B905-C692-4C6A-89E3-072781E7A012}">
      <dgm:prSet phldrT="[Text]"/>
      <dgm:spPr>
        <a:xfrm>
          <a:off x="2379220" y="333"/>
          <a:ext cx="861678" cy="560091"/>
        </a:xfrm>
        <a:prstGeom prst="roundRect">
          <a:avLst/>
        </a:prstGeom>
        <a:solidFill>
          <a:srgbClr val="3E4B52">
            <a:hueOff val="0"/>
            <a:satOff val="0"/>
            <a:lumOff val="0"/>
            <a:alphaOff val="0"/>
          </a:srgbClr>
        </a:solidFill>
        <a:ln w="57150" cap="flat" cmpd="sng" algn="ctr">
          <a:noFill/>
          <a:prstDash val="solid"/>
        </a:ln>
        <a:effectLst/>
      </dgm:spPr>
      <dgm:t>
        <a:bodyPr/>
        <a:lstStyle/>
        <a:p>
          <a:pPr>
            <a:buNone/>
          </a:pPr>
          <a:r>
            <a:rPr lang="en-US">
              <a:solidFill>
                <a:srgbClr val="FFFFFF"/>
              </a:solidFill>
              <a:latin typeface="Calibri" panose="020F0502020204030204"/>
              <a:ea typeface="+mn-ea"/>
              <a:cs typeface="+mn-cs"/>
            </a:rPr>
            <a:t>Why?</a:t>
          </a:r>
        </a:p>
      </dgm:t>
    </dgm:pt>
    <dgm:pt modelId="{278F1F21-B8E2-488F-B59F-397CB4E779A8}" type="parTrans" cxnId="{652A8355-51DA-473F-A9C9-5DB8F40154C8}">
      <dgm:prSet/>
      <dgm:spPr/>
      <dgm:t>
        <a:bodyPr/>
        <a:lstStyle/>
        <a:p>
          <a:endParaRPr lang="en-US"/>
        </a:p>
      </dgm:t>
    </dgm:pt>
    <dgm:pt modelId="{8BC1BEAA-A0E7-45B0-A675-EA04D1D8EFD6}" type="sibTrans" cxnId="{652A8355-51DA-473F-A9C9-5DB8F40154C8}">
      <dgm:prSet/>
      <dgm:spPr>
        <a:xfrm>
          <a:off x="1691274" y="280379"/>
          <a:ext cx="2237571" cy="2237571"/>
        </a:xfrm>
        <a:custGeom>
          <a:avLst/>
          <a:gdLst/>
          <a:ahLst/>
          <a:cxnLst/>
          <a:rect l="0" t="0" r="0" b="0"/>
          <a:pathLst>
            <a:path>
              <a:moveTo>
                <a:pt x="1555541" y="88773"/>
              </a:moveTo>
              <a:arcTo wR="1118785" hR="1118785" stAng="17578704" swAng="1961008"/>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64161B7C-9690-46BB-AFCC-910E684DD8B5}">
      <dgm:prSet phldrT="[Text]"/>
      <dgm:spPr>
        <a:xfrm>
          <a:off x="3443248" y="773395"/>
          <a:ext cx="861678" cy="560091"/>
        </a:xfrm>
        <a:prstGeom prst="roundRect">
          <a:avLst/>
        </a:prstGeom>
        <a:solidFill>
          <a:srgbClr val="3E4B52">
            <a:hueOff val="0"/>
            <a:satOff val="0"/>
            <a:lumOff val="0"/>
            <a:alphaOff val="0"/>
          </a:srgbClr>
        </a:solidFill>
        <a:ln w="57150" cap="flat" cmpd="sng" algn="ctr">
          <a:noFill/>
          <a:prstDash val="solid"/>
        </a:ln>
        <a:effectLst/>
      </dgm:spPr>
      <dgm:t>
        <a:bodyPr/>
        <a:lstStyle/>
        <a:p>
          <a:pPr>
            <a:buNone/>
          </a:pPr>
          <a:r>
            <a:rPr lang="en-US">
              <a:solidFill>
                <a:srgbClr val="FFFFFF"/>
              </a:solidFill>
              <a:latin typeface="Calibri" panose="020F0502020204030204"/>
              <a:ea typeface="+mn-ea"/>
              <a:cs typeface="+mn-cs"/>
            </a:rPr>
            <a:t>What?</a:t>
          </a:r>
        </a:p>
      </dgm:t>
    </dgm:pt>
    <dgm:pt modelId="{59F9BD01-98CC-4489-8661-41EE1F7EDA11}" type="parTrans" cxnId="{B2C146A5-2FCC-4033-8A88-56DE1A3AF759}">
      <dgm:prSet/>
      <dgm:spPr/>
      <dgm:t>
        <a:bodyPr/>
        <a:lstStyle/>
        <a:p>
          <a:endParaRPr lang="en-US"/>
        </a:p>
      </dgm:t>
    </dgm:pt>
    <dgm:pt modelId="{9EA8EDB6-3C83-4641-B8E1-344D6197F590}" type="sibTrans" cxnId="{B2C146A5-2FCC-4033-8A88-56DE1A3AF759}">
      <dgm:prSet/>
      <dgm:spPr>
        <a:xfrm>
          <a:off x="1691274" y="280379"/>
          <a:ext cx="2237571" cy="2237571"/>
        </a:xfrm>
        <a:custGeom>
          <a:avLst/>
          <a:gdLst/>
          <a:ahLst/>
          <a:cxnLst/>
          <a:rect l="0" t="0" r="0" b="0"/>
          <a:pathLst>
            <a:path>
              <a:moveTo>
                <a:pt x="2236039" y="1060257"/>
              </a:moveTo>
              <a:arcTo wR="1118785" hR="1118785" stAng="21420076" swAng="2195896"/>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8A24BBDB-B594-4B3B-97A1-1EC13739C0B1}">
      <dgm:prSet phldrT="[Text]"/>
      <dgm:spPr>
        <a:xfrm>
          <a:off x="3036826" y="202423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ln>
        <a:effectLst/>
      </dgm:spPr>
      <dgm:t>
        <a:bodyPr/>
        <a:lstStyle/>
        <a:p>
          <a:pPr>
            <a:buNone/>
          </a:pPr>
          <a:r>
            <a:rPr lang="en-US">
              <a:solidFill>
                <a:srgbClr val="FFFFFF"/>
              </a:solidFill>
              <a:latin typeface="Calibri" panose="020F0502020204030204"/>
              <a:ea typeface="+mn-ea"/>
              <a:cs typeface="+mn-cs"/>
            </a:rPr>
            <a:t>To whom?</a:t>
          </a:r>
        </a:p>
      </dgm:t>
    </dgm:pt>
    <dgm:pt modelId="{5C8B6244-005D-44FA-AA87-5BF218F87813}" type="parTrans" cxnId="{430DC26F-6853-4420-84B7-43135C48903C}">
      <dgm:prSet/>
      <dgm:spPr/>
      <dgm:t>
        <a:bodyPr/>
        <a:lstStyle/>
        <a:p>
          <a:endParaRPr lang="en-US"/>
        </a:p>
      </dgm:t>
    </dgm:pt>
    <dgm:pt modelId="{ADA3A015-F64E-4A3C-8B02-9827F9BBBF03}" type="sibTrans" cxnId="{430DC26F-6853-4420-84B7-43135C48903C}">
      <dgm:prSet/>
      <dgm:spPr>
        <a:xfrm>
          <a:off x="1691274" y="280379"/>
          <a:ext cx="2237571" cy="2237571"/>
        </a:xfrm>
        <a:custGeom>
          <a:avLst/>
          <a:gdLst/>
          <a:ahLst/>
          <a:cxnLst/>
          <a:rect l="0" t="0" r="0" b="0"/>
          <a:pathLst>
            <a:path>
              <a:moveTo>
                <a:pt x="1341108" y="2215258"/>
              </a:moveTo>
              <a:arcTo wR="1118785" hR="1118785" stAng="4712278" swAng="1375443"/>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ACBEA2A0-01B6-424F-BA9C-9477AF90F706}">
      <dgm:prSet phldrT="[Text]"/>
      <dgm:spPr>
        <a:xfrm>
          <a:off x="1721615"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ln>
        <a:effectLst/>
      </dgm:spPr>
      <dgm:t>
        <a:bodyPr/>
        <a:lstStyle/>
        <a:p>
          <a:pPr>
            <a:buNone/>
          </a:pPr>
          <a:r>
            <a:rPr lang="en-US">
              <a:solidFill>
                <a:srgbClr val="FFFFFF"/>
              </a:solidFill>
              <a:latin typeface="Calibri" panose="020F0502020204030204"/>
              <a:ea typeface="+mn-ea"/>
              <a:cs typeface="+mn-cs"/>
            </a:rPr>
            <a:t>How?</a:t>
          </a:r>
        </a:p>
      </dgm:t>
    </dgm:pt>
    <dgm:pt modelId="{150DC319-9542-4F70-9E02-40483B2B9F71}" type="parTrans" cxnId="{7D40076D-EE0A-4C2D-9BE9-049EA6D02D36}">
      <dgm:prSet/>
      <dgm:spPr/>
      <dgm:t>
        <a:bodyPr/>
        <a:lstStyle/>
        <a:p>
          <a:endParaRPr lang="en-US"/>
        </a:p>
      </dgm:t>
    </dgm:pt>
    <dgm:pt modelId="{1A47F82C-CE88-456B-ADE0-BA6E6552E2AC}" type="sibTrans" cxnId="{7D40076D-EE0A-4C2D-9BE9-049EA6D02D36}">
      <dgm:prSet/>
      <dgm:spPr>
        <a:xfrm>
          <a:off x="1691274" y="280379"/>
          <a:ext cx="2237571" cy="2237571"/>
        </a:xfrm>
        <a:custGeom>
          <a:avLst/>
          <a:gdLst/>
          <a:ahLst/>
          <a:cxnLst/>
          <a:rect l="0" t="0" r="0" b="0"/>
          <a:pathLst>
            <a:path>
              <a:moveTo>
                <a:pt x="186920" y="1737904"/>
              </a:moveTo>
              <a:arcTo wR="1118785" hR="1118785" stAng="8784028" swAng="2195896"/>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3B830661-6DDB-4AA2-A23E-752E72FBDA12}">
      <dgm:prSet phldrT="[Text]"/>
      <dgm:spPr>
        <a:xfrm>
          <a:off x="1315192" y="773395"/>
          <a:ext cx="861678" cy="560091"/>
        </a:xfrm>
        <a:prstGeom prst="roundRect">
          <a:avLst/>
        </a:prstGeom>
        <a:solidFill>
          <a:srgbClr val="3E4B52">
            <a:hueOff val="0"/>
            <a:satOff val="0"/>
            <a:lumOff val="0"/>
            <a:alphaOff val="0"/>
          </a:srgbClr>
        </a:solidFill>
        <a:ln w="57150" cap="flat" cmpd="sng" algn="ctr">
          <a:solidFill>
            <a:srgbClr val="C00000"/>
          </a:solidFill>
          <a:prstDash val="solid"/>
        </a:ln>
        <a:effectLst/>
      </dgm:spPr>
      <dgm:t>
        <a:bodyPr/>
        <a:lstStyle/>
        <a:p>
          <a:pPr>
            <a:buNone/>
          </a:pPr>
          <a:r>
            <a:rPr lang="en-US">
              <a:solidFill>
                <a:srgbClr val="FFFFFF"/>
              </a:solidFill>
              <a:latin typeface="Calibri" panose="020F0502020204030204"/>
              <a:ea typeface="+mn-ea"/>
              <a:cs typeface="+mn-cs"/>
            </a:rPr>
            <a:t>When?</a:t>
          </a:r>
        </a:p>
      </dgm:t>
    </dgm:pt>
    <dgm:pt modelId="{C91FFC11-BA2D-46AC-91C8-0F245A24CB56}" type="parTrans" cxnId="{6B16637C-A758-4C8A-95D5-3C5B07E41EAF}">
      <dgm:prSet/>
      <dgm:spPr/>
      <dgm:t>
        <a:bodyPr/>
        <a:lstStyle/>
        <a:p>
          <a:endParaRPr lang="en-US"/>
        </a:p>
      </dgm:t>
    </dgm:pt>
    <dgm:pt modelId="{099D3323-11B1-4CB8-9CB8-DF714E13E371}" type="sibTrans" cxnId="{6B16637C-A758-4C8A-95D5-3C5B07E41EAF}">
      <dgm:prSet/>
      <dgm:spPr>
        <a:xfrm>
          <a:off x="1691274" y="280379"/>
          <a:ext cx="2237571" cy="2237571"/>
        </a:xfrm>
        <a:custGeom>
          <a:avLst/>
          <a:gdLst/>
          <a:ahLst/>
          <a:cxnLst/>
          <a:rect l="0" t="0" r="0" b="0"/>
          <a:pathLst>
            <a:path>
              <a:moveTo>
                <a:pt x="194978" y="487705"/>
              </a:moveTo>
              <a:arcTo wR="1118785" hR="1118785" stAng="12860288" swAng="1961008"/>
            </a:path>
          </a:pathLst>
        </a:custGeom>
        <a:noFill/>
        <a:ln w="12700" cap="flat" cmpd="sng" algn="ctr">
          <a:solidFill>
            <a:srgbClr val="3E4B52">
              <a:hueOff val="0"/>
              <a:satOff val="0"/>
              <a:lumOff val="0"/>
              <a:alphaOff val="0"/>
            </a:srgbClr>
          </a:solidFill>
          <a:prstDash val="solid"/>
        </a:ln>
        <a:effectLst/>
      </dgm:spPr>
      <dgm:t>
        <a:bodyPr/>
        <a:lstStyle/>
        <a:p>
          <a:endParaRPr lang="en-US"/>
        </a:p>
      </dgm:t>
    </dgm:pt>
    <dgm:pt modelId="{633CAA65-FFB3-4CE4-A6BF-5B5F7B5E5FBF}" type="pres">
      <dgm:prSet presAssocID="{4E58FB9F-AB67-4602-8FCF-6351F6C8B683}" presName="cycle" presStyleCnt="0">
        <dgm:presLayoutVars>
          <dgm:dir/>
          <dgm:resizeHandles val="exact"/>
        </dgm:presLayoutVars>
      </dgm:prSet>
      <dgm:spPr/>
    </dgm:pt>
    <dgm:pt modelId="{CBDDE4CB-368B-4E47-A262-2EC123CD761D}" type="pres">
      <dgm:prSet presAssocID="{9779B905-C692-4C6A-89E3-072781E7A012}" presName="node" presStyleLbl="node1" presStyleIdx="0" presStyleCnt="5">
        <dgm:presLayoutVars>
          <dgm:bulletEnabled val="1"/>
        </dgm:presLayoutVars>
      </dgm:prSet>
      <dgm:spPr/>
    </dgm:pt>
    <dgm:pt modelId="{3F8AFC2D-14AA-4B92-A1A9-34892F88CC1C}" type="pres">
      <dgm:prSet presAssocID="{9779B905-C692-4C6A-89E3-072781E7A012}" presName="spNode" presStyleCnt="0"/>
      <dgm:spPr/>
    </dgm:pt>
    <dgm:pt modelId="{9943FAA9-F17B-469D-8622-26DBD380874D}" type="pres">
      <dgm:prSet presAssocID="{8BC1BEAA-A0E7-45B0-A675-EA04D1D8EFD6}" presName="sibTrans" presStyleLbl="sibTrans1D1" presStyleIdx="0" presStyleCnt="5"/>
      <dgm:spPr/>
    </dgm:pt>
    <dgm:pt modelId="{8CD80661-0406-4430-B58A-BFC4F0F68313}" type="pres">
      <dgm:prSet presAssocID="{64161B7C-9690-46BB-AFCC-910E684DD8B5}" presName="node" presStyleLbl="node1" presStyleIdx="1" presStyleCnt="5">
        <dgm:presLayoutVars>
          <dgm:bulletEnabled val="1"/>
        </dgm:presLayoutVars>
      </dgm:prSet>
      <dgm:spPr/>
    </dgm:pt>
    <dgm:pt modelId="{5711A878-8786-413A-ABB6-0CE40606E236}" type="pres">
      <dgm:prSet presAssocID="{64161B7C-9690-46BB-AFCC-910E684DD8B5}" presName="spNode" presStyleCnt="0"/>
      <dgm:spPr/>
    </dgm:pt>
    <dgm:pt modelId="{AB978FA8-DE90-4547-AEAD-DFEFBE846AE8}" type="pres">
      <dgm:prSet presAssocID="{9EA8EDB6-3C83-4641-B8E1-344D6197F590}" presName="sibTrans" presStyleLbl="sibTrans1D1" presStyleIdx="1" presStyleCnt="5"/>
      <dgm:spPr/>
    </dgm:pt>
    <dgm:pt modelId="{FA5E1B35-5AEF-4F82-ADD4-26E1CE1E8958}" type="pres">
      <dgm:prSet presAssocID="{8A24BBDB-B594-4B3B-97A1-1EC13739C0B1}" presName="node" presStyleLbl="node1" presStyleIdx="2" presStyleCnt="5">
        <dgm:presLayoutVars>
          <dgm:bulletEnabled val="1"/>
        </dgm:presLayoutVars>
      </dgm:prSet>
      <dgm:spPr/>
    </dgm:pt>
    <dgm:pt modelId="{0DB73AAA-3B39-4A76-902F-6C210087DD5C}" type="pres">
      <dgm:prSet presAssocID="{8A24BBDB-B594-4B3B-97A1-1EC13739C0B1}" presName="spNode" presStyleCnt="0"/>
      <dgm:spPr/>
    </dgm:pt>
    <dgm:pt modelId="{BC73D966-10F4-44A3-A733-2E5B31B6F2A7}" type="pres">
      <dgm:prSet presAssocID="{ADA3A015-F64E-4A3C-8B02-9827F9BBBF03}" presName="sibTrans" presStyleLbl="sibTrans1D1" presStyleIdx="2" presStyleCnt="5"/>
      <dgm:spPr/>
    </dgm:pt>
    <dgm:pt modelId="{41B261E6-0EC2-4B94-933A-84888CE534C6}" type="pres">
      <dgm:prSet presAssocID="{ACBEA2A0-01B6-424F-BA9C-9477AF90F706}" presName="node" presStyleLbl="node1" presStyleIdx="3" presStyleCnt="5">
        <dgm:presLayoutVars>
          <dgm:bulletEnabled val="1"/>
        </dgm:presLayoutVars>
      </dgm:prSet>
      <dgm:spPr/>
    </dgm:pt>
    <dgm:pt modelId="{26095321-03A4-4430-BA30-53BEA8A4F31A}" type="pres">
      <dgm:prSet presAssocID="{ACBEA2A0-01B6-424F-BA9C-9477AF90F706}" presName="spNode" presStyleCnt="0"/>
      <dgm:spPr/>
    </dgm:pt>
    <dgm:pt modelId="{C9F578A2-3930-4330-81D5-8B1C9385555F}" type="pres">
      <dgm:prSet presAssocID="{1A47F82C-CE88-456B-ADE0-BA6E6552E2AC}" presName="sibTrans" presStyleLbl="sibTrans1D1" presStyleIdx="3" presStyleCnt="5"/>
      <dgm:spPr/>
    </dgm:pt>
    <dgm:pt modelId="{1CD4DC1C-BB38-4EB9-B635-0FE52173DA2F}" type="pres">
      <dgm:prSet presAssocID="{3B830661-6DDB-4AA2-A23E-752E72FBDA12}" presName="node" presStyleLbl="node1" presStyleIdx="4" presStyleCnt="5">
        <dgm:presLayoutVars>
          <dgm:bulletEnabled val="1"/>
        </dgm:presLayoutVars>
      </dgm:prSet>
      <dgm:spPr/>
    </dgm:pt>
    <dgm:pt modelId="{DAF64F0D-50D5-43B9-B0D0-B9E27A028F3C}" type="pres">
      <dgm:prSet presAssocID="{3B830661-6DDB-4AA2-A23E-752E72FBDA12}" presName="spNode" presStyleCnt="0"/>
      <dgm:spPr/>
    </dgm:pt>
    <dgm:pt modelId="{68ED4CF2-19D5-466B-9819-ECEC5DC43509}" type="pres">
      <dgm:prSet presAssocID="{099D3323-11B1-4CB8-9CB8-DF714E13E371}" presName="sibTrans" presStyleLbl="sibTrans1D1" presStyleIdx="4" presStyleCnt="5"/>
      <dgm:spPr/>
    </dgm:pt>
  </dgm:ptLst>
  <dgm:cxnLst>
    <dgm:cxn modelId="{434FCB04-5E98-4888-85CF-6938EF90572D}" type="presOf" srcId="{ADA3A015-F64E-4A3C-8B02-9827F9BBBF03}" destId="{BC73D966-10F4-44A3-A733-2E5B31B6F2A7}" srcOrd="0" destOrd="0" presId="urn:microsoft.com/office/officeart/2005/8/layout/cycle6"/>
    <dgm:cxn modelId="{EF4E9207-1EE6-4C28-9C11-482511D3E519}" type="presOf" srcId="{1A47F82C-CE88-456B-ADE0-BA6E6552E2AC}" destId="{C9F578A2-3930-4330-81D5-8B1C9385555F}" srcOrd="0" destOrd="0" presId="urn:microsoft.com/office/officeart/2005/8/layout/cycle6"/>
    <dgm:cxn modelId="{FA959F0E-51DB-4BDD-8CE8-090584DCBE6B}" type="presOf" srcId="{ACBEA2A0-01B6-424F-BA9C-9477AF90F706}" destId="{41B261E6-0EC2-4B94-933A-84888CE534C6}" srcOrd="0" destOrd="0" presId="urn:microsoft.com/office/officeart/2005/8/layout/cycle6"/>
    <dgm:cxn modelId="{DCC5B31A-4D6A-4788-86FA-974C3A32EF5F}" type="presOf" srcId="{3B830661-6DDB-4AA2-A23E-752E72FBDA12}" destId="{1CD4DC1C-BB38-4EB9-B635-0FE52173DA2F}" srcOrd="0" destOrd="0" presId="urn:microsoft.com/office/officeart/2005/8/layout/cycle6"/>
    <dgm:cxn modelId="{7D40076D-EE0A-4C2D-9BE9-049EA6D02D36}" srcId="{4E58FB9F-AB67-4602-8FCF-6351F6C8B683}" destId="{ACBEA2A0-01B6-424F-BA9C-9477AF90F706}" srcOrd="3" destOrd="0" parTransId="{150DC319-9542-4F70-9E02-40483B2B9F71}" sibTransId="{1A47F82C-CE88-456B-ADE0-BA6E6552E2AC}"/>
    <dgm:cxn modelId="{430DC26F-6853-4420-84B7-43135C48903C}" srcId="{4E58FB9F-AB67-4602-8FCF-6351F6C8B683}" destId="{8A24BBDB-B594-4B3B-97A1-1EC13739C0B1}" srcOrd="2" destOrd="0" parTransId="{5C8B6244-005D-44FA-AA87-5BF218F87813}" sibTransId="{ADA3A015-F64E-4A3C-8B02-9827F9BBBF03}"/>
    <dgm:cxn modelId="{652A8355-51DA-473F-A9C9-5DB8F40154C8}" srcId="{4E58FB9F-AB67-4602-8FCF-6351F6C8B683}" destId="{9779B905-C692-4C6A-89E3-072781E7A012}" srcOrd="0" destOrd="0" parTransId="{278F1F21-B8E2-488F-B59F-397CB4E779A8}" sibTransId="{8BC1BEAA-A0E7-45B0-A675-EA04D1D8EFD6}"/>
    <dgm:cxn modelId="{D53AC875-BB42-4A03-BFE6-FD220D0B012E}" type="presOf" srcId="{8BC1BEAA-A0E7-45B0-A675-EA04D1D8EFD6}" destId="{9943FAA9-F17B-469D-8622-26DBD380874D}" srcOrd="0" destOrd="0" presId="urn:microsoft.com/office/officeart/2005/8/layout/cycle6"/>
    <dgm:cxn modelId="{4534A676-5763-46F5-BA5D-6C3A49F5F903}" type="presOf" srcId="{64161B7C-9690-46BB-AFCC-910E684DD8B5}" destId="{8CD80661-0406-4430-B58A-BFC4F0F68313}" srcOrd="0" destOrd="0" presId="urn:microsoft.com/office/officeart/2005/8/layout/cycle6"/>
    <dgm:cxn modelId="{D921B65A-4202-4F04-9ACB-77218A18B0CB}" type="presOf" srcId="{9779B905-C692-4C6A-89E3-072781E7A012}" destId="{CBDDE4CB-368B-4E47-A262-2EC123CD761D}" srcOrd="0" destOrd="0" presId="urn:microsoft.com/office/officeart/2005/8/layout/cycle6"/>
    <dgm:cxn modelId="{6B16637C-A758-4C8A-95D5-3C5B07E41EAF}" srcId="{4E58FB9F-AB67-4602-8FCF-6351F6C8B683}" destId="{3B830661-6DDB-4AA2-A23E-752E72FBDA12}" srcOrd="4" destOrd="0" parTransId="{C91FFC11-BA2D-46AC-91C8-0F245A24CB56}" sibTransId="{099D3323-11B1-4CB8-9CB8-DF714E13E371}"/>
    <dgm:cxn modelId="{532A48A1-1932-4712-965D-4B658009776D}" type="presOf" srcId="{9EA8EDB6-3C83-4641-B8E1-344D6197F590}" destId="{AB978FA8-DE90-4547-AEAD-DFEFBE846AE8}" srcOrd="0" destOrd="0" presId="urn:microsoft.com/office/officeart/2005/8/layout/cycle6"/>
    <dgm:cxn modelId="{B2C146A5-2FCC-4033-8A88-56DE1A3AF759}" srcId="{4E58FB9F-AB67-4602-8FCF-6351F6C8B683}" destId="{64161B7C-9690-46BB-AFCC-910E684DD8B5}" srcOrd="1" destOrd="0" parTransId="{59F9BD01-98CC-4489-8661-41EE1F7EDA11}" sibTransId="{9EA8EDB6-3C83-4641-B8E1-344D6197F590}"/>
    <dgm:cxn modelId="{F22258BF-AEE3-42E4-9A3A-83CBA98CC01B}" type="presOf" srcId="{099D3323-11B1-4CB8-9CB8-DF714E13E371}" destId="{68ED4CF2-19D5-466B-9819-ECEC5DC43509}" srcOrd="0" destOrd="0" presId="urn:microsoft.com/office/officeart/2005/8/layout/cycle6"/>
    <dgm:cxn modelId="{E566A3CC-24B8-48CA-A0A2-9966662740D9}" type="presOf" srcId="{8A24BBDB-B594-4B3B-97A1-1EC13739C0B1}" destId="{FA5E1B35-5AEF-4F82-ADD4-26E1CE1E8958}" srcOrd="0" destOrd="0" presId="urn:microsoft.com/office/officeart/2005/8/layout/cycle6"/>
    <dgm:cxn modelId="{C61A11E6-5A74-4257-8110-0BB533FF1DDF}" type="presOf" srcId="{4E58FB9F-AB67-4602-8FCF-6351F6C8B683}" destId="{633CAA65-FFB3-4CE4-A6BF-5B5F7B5E5FBF}" srcOrd="0" destOrd="0" presId="urn:microsoft.com/office/officeart/2005/8/layout/cycle6"/>
    <dgm:cxn modelId="{D635C909-0279-49C9-9B19-D5F661EFC5D2}" type="presParOf" srcId="{633CAA65-FFB3-4CE4-A6BF-5B5F7B5E5FBF}" destId="{CBDDE4CB-368B-4E47-A262-2EC123CD761D}" srcOrd="0" destOrd="0" presId="urn:microsoft.com/office/officeart/2005/8/layout/cycle6"/>
    <dgm:cxn modelId="{76B9CDB4-A9EE-4E53-A740-A0A4A7B00AF0}" type="presParOf" srcId="{633CAA65-FFB3-4CE4-A6BF-5B5F7B5E5FBF}" destId="{3F8AFC2D-14AA-4B92-A1A9-34892F88CC1C}" srcOrd="1" destOrd="0" presId="urn:microsoft.com/office/officeart/2005/8/layout/cycle6"/>
    <dgm:cxn modelId="{F25C223E-92D1-4A44-A863-AF2B3282E839}" type="presParOf" srcId="{633CAA65-FFB3-4CE4-A6BF-5B5F7B5E5FBF}" destId="{9943FAA9-F17B-469D-8622-26DBD380874D}" srcOrd="2" destOrd="0" presId="urn:microsoft.com/office/officeart/2005/8/layout/cycle6"/>
    <dgm:cxn modelId="{BCD2C7F2-8ED2-4F0D-B5F2-BBF8000A9D99}" type="presParOf" srcId="{633CAA65-FFB3-4CE4-A6BF-5B5F7B5E5FBF}" destId="{8CD80661-0406-4430-B58A-BFC4F0F68313}" srcOrd="3" destOrd="0" presId="urn:microsoft.com/office/officeart/2005/8/layout/cycle6"/>
    <dgm:cxn modelId="{C605E890-3B0B-4FB7-A5C0-43CCA1012532}" type="presParOf" srcId="{633CAA65-FFB3-4CE4-A6BF-5B5F7B5E5FBF}" destId="{5711A878-8786-413A-ABB6-0CE40606E236}" srcOrd="4" destOrd="0" presId="urn:microsoft.com/office/officeart/2005/8/layout/cycle6"/>
    <dgm:cxn modelId="{6701B02B-5CA5-415C-8C88-BC8780E6E194}" type="presParOf" srcId="{633CAA65-FFB3-4CE4-A6BF-5B5F7B5E5FBF}" destId="{AB978FA8-DE90-4547-AEAD-DFEFBE846AE8}" srcOrd="5" destOrd="0" presId="urn:microsoft.com/office/officeart/2005/8/layout/cycle6"/>
    <dgm:cxn modelId="{09880D71-CD24-4913-BCCF-CC487838E8E8}" type="presParOf" srcId="{633CAA65-FFB3-4CE4-A6BF-5B5F7B5E5FBF}" destId="{FA5E1B35-5AEF-4F82-ADD4-26E1CE1E8958}" srcOrd="6" destOrd="0" presId="urn:microsoft.com/office/officeart/2005/8/layout/cycle6"/>
    <dgm:cxn modelId="{7F8E7FE1-D235-4FF9-A9AB-BCA0BD4F164E}" type="presParOf" srcId="{633CAA65-FFB3-4CE4-A6BF-5B5F7B5E5FBF}" destId="{0DB73AAA-3B39-4A76-902F-6C210087DD5C}" srcOrd="7" destOrd="0" presId="urn:microsoft.com/office/officeart/2005/8/layout/cycle6"/>
    <dgm:cxn modelId="{89451393-4479-46B0-B993-B4B5BF9CACE9}" type="presParOf" srcId="{633CAA65-FFB3-4CE4-A6BF-5B5F7B5E5FBF}" destId="{BC73D966-10F4-44A3-A733-2E5B31B6F2A7}" srcOrd="8" destOrd="0" presId="urn:microsoft.com/office/officeart/2005/8/layout/cycle6"/>
    <dgm:cxn modelId="{32D1E9A7-C20C-4732-AFCE-91B5B4B09B9F}" type="presParOf" srcId="{633CAA65-FFB3-4CE4-A6BF-5B5F7B5E5FBF}" destId="{41B261E6-0EC2-4B94-933A-84888CE534C6}" srcOrd="9" destOrd="0" presId="urn:microsoft.com/office/officeart/2005/8/layout/cycle6"/>
    <dgm:cxn modelId="{EEBBE02E-3ADD-4969-BD6C-F463A85A5AF1}" type="presParOf" srcId="{633CAA65-FFB3-4CE4-A6BF-5B5F7B5E5FBF}" destId="{26095321-03A4-4430-BA30-53BEA8A4F31A}" srcOrd="10" destOrd="0" presId="urn:microsoft.com/office/officeart/2005/8/layout/cycle6"/>
    <dgm:cxn modelId="{FE9D0525-E682-4552-A0D7-E7B1EB59582F}" type="presParOf" srcId="{633CAA65-FFB3-4CE4-A6BF-5B5F7B5E5FBF}" destId="{C9F578A2-3930-4330-81D5-8B1C9385555F}" srcOrd="11" destOrd="0" presId="urn:microsoft.com/office/officeart/2005/8/layout/cycle6"/>
    <dgm:cxn modelId="{F2BE401C-2DF4-40B2-826A-8244391022DB}" type="presParOf" srcId="{633CAA65-FFB3-4CE4-A6BF-5B5F7B5E5FBF}" destId="{1CD4DC1C-BB38-4EB9-B635-0FE52173DA2F}" srcOrd="12" destOrd="0" presId="urn:microsoft.com/office/officeart/2005/8/layout/cycle6"/>
    <dgm:cxn modelId="{DBA69DF9-C169-4744-BC92-15B6BEFB2C2A}" type="presParOf" srcId="{633CAA65-FFB3-4CE4-A6BF-5B5F7B5E5FBF}" destId="{DAF64F0D-50D5-43B9-B0D0-B9E27A028F3C}" srcOrd="13" destOrd="0" presId="urn:microsoft.com/office/officeart/2005/8/layout/cycle6"/>
    <dgm:cxn modelId="{BD411C19-6509-4F2F-81C3-906472188501}" type="presParOf" srcId="{633CAA65-FFB3-4CE4-A6BF-5B5F7B5E5FBF}" destId="{68ED4CF2-19D5-466B-9819-ECEC5DC4350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DE4CB-368B-4E47-A262-2EC123CD761D}">
      <dsp:nvSpPr>
        <dsp:cNvPr id="0" name=""/>
        <dsp:cNvSpPr/>
      </dsp:nvSpPr>
      <dsp:spPr>
        <a:xfrm>
          <a:off x="1741125" y="1501"/>
          <a:ext cx="1352765" cy="879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Why?</a:t>
          </a:r>
        </a:p>
      </dsp:txBody>
      <dsp:txXfrm>
        <a:off x="1784049" y="44425"/>
        <a:ext cx="1266917" cy="793449"/>
      </dsp:txXfrm>
    </dsp:sp>
    <dsp:sp modelId="{9943FAA9-F17B-469D-8622-26DBD380874D}">
      <dsp:nvSpPr>
        <dsp:cNvPr id="0" name=""/>
        <dsp:cNvSpPr/>
      </dsp:nvSpPr>
      <dsp:spPr>
        <a:xfrm>
          <a:off x="660702" y="441150"/>
          <a:ext cx="3513612" cy="3513612"/>
        </a:xfrm>
        <a:custGeom>
          <a:avLst/>
          <a:gdLst/>
          <a:ahLst/>
          <a:cxnLst/>
          <a:rect l="0" t="0" r="0" b="0"/>
          <a:pathLst>
            <a:path>
              <a:moveTo>
                <a:pt x="2442483" y="139334"/>
              </a:moveTo>
              <a:arcTo wR="1756806" hR="1756806" stAng="17578380" swAng="19615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CD80661-0406-4430-B58A-BFC4F0F68313}">
      <dsp:nvSpPr>
        <dsp:cNvPr id="0" name=""/>
        <dsp:cNvSpPr/>
      </dsp:nvSpPr>
      <dsp:spPr>
        <a:xfrm>
          <a:off x="3411947" y="1215425"/>
          <a:ext cx="1352765" cy="879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What?</a:t>
          </a:r>
        </a:p>
      </dsp:txBody>
      <dsp:txXfrm>
        <a:off x="3454871" y="1258349"/>
        <a:ext cx="1266917" cy="793449"/>
      </dsp:txXfrm>
    </dsp:sp>
    <dsp:sp modelId="{AB978FA8-DE90-4547-AEAD-DFEFBE846AE8}">
      <dsp:nvSpPr>
        <dsp:cNvPr id="0" name=""/>
        <dsp:cNvSpPr/>
      </dsp:nvSpPr>
      <dsp:spPr>
        <a:xfrm>
          <a:off x="660702" y="441150"/>
          <a:ext cx="3513612" cy="3513612"/>
        </a:xfrm>
        <a:custGeom>
          <a:avLst/>
          <a:gdLst/>
          <a:ahLst/>
          <a:cxnLst/>
          <a:rect l="0" t="0" r="0" b="0"/>
          <a:pathLst>
            <a:path>
              <a:moveTo>
                <a:pt x="3511201" y="1664802"/>
              </a:moveTo>
              <a:arcTo wR="1756806" hR="1756806" stAng="21419883" swAng="219632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A5E1B35-5AEF-4F82-ADD4-26E1CE1E8958}">
      <dsp:nvSpPr>
        <dsp:cNvPr id="0" name=""/>
        <dsp:cNvSpPr/>
      </dsp:nvSpPr>
      <dsp:spPr>
        <a:xfrm>
          <a:off x="2773750" y="3179594"/>
          <a:ext cx="1352765" cy="879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To whom?</a:t>
          </a:r>
        </a:p>
      </dsp:txBody>
      <dsp:txXfrm>
        <a:off x="2816674" y="3222518"/>
        <a:ext cx="1266917" cy="793449"/>
      </dsp:txXfrm>
    </dsp:sp>
    <dsp:sp modelId="{BC73D966-10F4-44A3-A733-2E5B31B6F2A7}">
      <dsp:nvSpPr>
        <dsp:cNvPr id="0" name=""/>
        <dsp:cNvSpPr/>
      </dsp:nvSpPr>
      <dsp:spPr>
        <a:xfrm>
          <a:off x="660702" y="441150"/>
          <a:ext cx="3513612" cy="3513612"/>
        </a:xfrm>
        <a:custGeom>
          <a:avLst/>
          <a:gdLst/>
          <a:ahLst/>
          <a:cxnLst/>
          <a:rect l="0" t="0" r="0" b="0"/>
          <a:pathLst>
            <a:path>
              <a:moveTo>
                <a:pt x="2106068" y="3478544"/>
              </a:moveTo>
              <a:arcTo wR="1756806" hR="1756806" stAng="4711974" swAng="137605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B261E6-0EC2-4B94-933A-84888CE534C6}">
      <dsp:nvSpPr>
        <dsp:cNvPr id="0" name=""/>
        <dsp:cNvSpPr/>
      </dsp:nvSpPr>
      <dsp:spPr>
        <a:xfrm>
          <a:off x="708500" y="3179594"/>
          <a:ext cx="1352765" cy="879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How?</a:t>
          </a:r>
        </a:p>
      </dsp:txBody>
      <dsp:txXfrm>
        <a:off x="751424" y="3222518"/>
        <a:ext cx="1266917" cy="793449"/>
      </dsp:txXfrm>
    </dsp:sp>
    <dsp:sp modelId="{C9F578A2-3930-4330-81D5-8B1C9385555F}">
      <dsp:nvSpPr>
        <dsp:cNvPr id="0" name=""/>
        <dsp:cNvSpPr/>
      </dsp:nvSpPr>
      <dsp:spPr>
        <a:xfrm>
          <a:off x="660702" y="441150"/>
          <a:ext cx="3513612" cy="3513612"/>
        </a:xfrm>
        <a:custGeom>
          <a:avLst/>
          <a:gdLst/>
          <a:ahLst/>
          <a:cxnLst/>
          <a:rect l="0" t="0" r="0" b="0"/>
          <a:pathLst>
            <a:path>
              <a:moveTo>
                <a:pt x="293583" y="2729095"/>
              </a:moveTo>
              <a:arcTo wR="1756806" hR="1756806" stAng="8783794" swAng="219632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CD4DC1C-BB38-4EB9-B635-0FE52173DA2F}">
      <dsp:nvSpPr>
        <dsp:cNvPr id="0" name=""/>
        <dsp:cNvSpPr/>
      </dsp:nvSpPr>
      <dsp:spPr>
        <a:xfrm>
          <a:off x="70303" y="1215425"/>
          <a:ext cx="1352765" cy="8792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When?</a:t>
          </a:r>
        </a:p>
      </dsp:txBody>
      <dsp:txXfrm>
        <a:off x="113227" y="1258349"/>
        <a:ext cx="1266917" cy="793449"/>
      </dsp:txXfrm>
    </dsp:sp>
    <dsp:sp modelId="{68ED4CF2-19D5-466B-9819-ECEC5DC43509}">
      <dsp:nvSpPr>
        <dsp:cNvPr id="0" name=""/>
        <dsp:cNvSpPr/>
      </dsp:nvSpPr>
      <dsp:spPr>
        <a:xfrm>
          <a:off x="660702" y="441150"/>
          <a:ext cx="3513612" cy="3513612"/>
        </a:xfrm>
        <a:custGeom>
          <a:avLst/>
          <a:gdLst/>
          <a:ahLst/>
          <a:cxnLst/>
          <a:rect l="0" t="0" r="0" b="0"/>
          <a:pathLst>
            <a:path>
              <a:moveTo>
                <a:pt x="306103" y="765932"/>
              </a:moveTo>
              <a:arcTo wR="1756806" hR="1756806" stAng="12860055" swAng="19615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DE4CB-368B-4E47-A262-2EC123CD761D}">
      <dsp:nvSpPr>
        <dsp:cNvPr id="0" name=""/>
        <dsp:cNvSpPr/>
      </dsp:nvSpPr>
      <dsp:spPr>
        <a:xfrm>
          <a:off x="2379220" y="333"/>
          <a:ext cx="861678" cy="560091"/>
        </a:xfrm>
        <a:prstGeom prst="roundRect">
          <a:avLst/>
        </a:prstGeom>
        <a:solidFill>
          <a:schemeClr val="accent1">
            <a:hueOff val="0"/>
            <a:satOff val="0"/>
            <a:lumOff val="0"/>
            <a:alphaOff val="0"/>
          </a:scheme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Why?</a:t>
          </a:r>
        </a:p>
      </dsp:txBody>
      <dsp:txXfrm>
        <a:off x="2406561" y="27674"/>
        <a:ext cx="806996" cy="505409"/>
      </dsp:txXfrm>
    </dsp:sp>
    <dsp:sp modelId="{9943FAA9-F17B-469D-8622-26DBD380874D}">
      <dsp:nvSpPr>
        <dsp:cNvPr id="0" name=""/>
        <dsp:cNvSpPr/>
      </dsp:nvSpPr>
      <dsp:spPr>
        <a:xfrm>
          <a:off x="1691274" y="280379"/>
          <a:ext cx="2237571" cy="2237571"/>
        </a:xfrm>
        <a:custGeom>
          <a:avLst/>
          <a:gdLst/>
          <a:ahLst/>
          <a:cxnLst/>
          <a:rect l="0" t="0" r="0" b="0"/>
          <a:pathLst>
            <a:path>
              <a:moveTo>
                <a:pt x="1555541" y="88773"/>
              </a:moveTo>
              <a:arcTo wR="1118785" hR="1118785" stAng="17578704" swAng="196100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CD80661-0406-4430-B58A-BFC4F0F68313}">
      <dsp:nvSpPr>
        <dsp:cNvPr id="0" name=""/>
        <dsp:cNvSpPr/>
      </dsp:nvSpPr>
      <dsp:spPr>
        <a:xfrm>
          <a:off x="3443248" y="773395"/>
          <a:ext cx="861678" cy="560091"/>
        </a:xfrm>
        <a:prstGeom prst="roundRect">
          <a:avLst/>
        </a:prstGeom>
        <a:solidFill>
          <a:schemeClr val="accent1">
            <a:hueOff val="0"/>
            <a:satOff val="0"/>
            <a:lumOff val="0"/>
            <a:alphaOff val="0"/>
          </a:scheme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What?</a:t>
          </a:r>
        </a:p>
      </dsp:txBody>
      <dsp:txXfrm>
        <a:off x="3470589" y="800736"/>
        <a:ext cx="806996" cy="505409"/>
      </dsp:txXfrm>
    </dsp:sp>
    <dsp:sp modelId="{AB978FA8-DE90-4547-AEAD-DFEFBE846AE8}">
      <dsp:nvSpPr>
        <dsp:cNvPr id="0" name=""/>
        <dsp:cNvSpPr/>
      </dsp:nvSpPr>
      <dsp:spPr>
        <a:xfrm>
          <a:off x="1691274" y="280379"/>
          <a:ext cx="2237571" cy="2237571"/>
        </a:xfrm>
        <a:custGeom>
          <a:avLst/>
          <a:gdLst/>
          <a:ahLst/>
          <a:cxnLst/>
          <a:rect l="0" t="0" r="0" b="0"/>
          <a:pathLst>
            <a:path>
              <a:moveTo>
                <a:pt x="2236039" y="1060257"/>
              </a:moveTo>
              <a:arcTo wR="1118785" hR="1118785" stAng="21420076" swAng="219589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A5E1B35-5AEF-4F82-ADD4-26E1CE1E8958}">
      <dsp:nvSpPr>
        <dsp:cNvPr id="0" name=""/>
        <dsp:cNvSpPr/>
      </dsp:nvSpPr>
      <dsp:spPr>
        <a:xfrm>
          <a:off x="3036826" y="2024235"/>
          <a:ext cx="861678" cy="5600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To whom?</a:t>
          </a:r>
        </a:p>
      </dsp:txBody>
      <dsp:txXfrm>
        <a:off x="3064167" y="2051576"/>
        <a:ext cx="806996" cy="505409"/>
      </dsp:txXfrm>
    </dsp:sp>
    <dsp:sp modelId="{BC73D966-10F4-44A3-A733-2E5B31B6F2A7}">
      <dsp:nvSpPr>
        <dsp:cNvPr id="0" name=""/>
        <dsp:cNvSpPr/>
      </dsp:nvSpPr>
      <dsp:spPr>
        <a:xfrm>
          <a:off x="1691274" y="280379"/>
          <a:ext cx="2237571" cy="2237571"/>
        </a:xfrm>
        <a:custGeom>
          <a:avLst/>
          <a:gdLst/>
          <a:ahLst/>
          <a:cxnLst/>
          <a:rect l="0" t="0" r="0" b="0"/>
          <a:pathLst>
            <a:path>
              <a:moveTo>
                <a:pt x="1341108" y="2215258"/>
              </a:moveTo>
              <a:arcTo wR="1118785" hR="1118785" stAng="4712278" swAng="137544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B261E6-0EC2-4B94-933A-84888CE534C6}">
      <dsp:nvSpPr>
        <dsp:cNvPr id="0" name=""/>
        <dsp:cNvSpPr/>
      </dsp:nvSpPr>
      <dsp:spPr>
        <a:xfrm>
          <a:off x="1721615" y="2024235"/>
          <a:ext cx="861678" cy="5600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How?</a:t>
          </a:r>
        </a:p>
      </dsp:txBody>
      <dsp:txXfrm>
        <a:off x="1748956" y="2051576"/>
        <a:ext cx="806996" cy="505409"/>
      </dsp:txXfrm>
    </dsp:sp>
    <dsp:sp modelId="{C9F578A2-3930-4330-81D5-8B1C9385555F}">
      <dsp:nvSpPr>
        <dsp:cNvPr id="0" name=""/>
        <dsp:cNvSpPr/>
      </dsp:nvSpPr>
      <dsp:spPr>
        <a:xfrm>
          <a:off x="1691274" y="280379"/>
          <a:ext cx="2237571" cy="2237571"/>
        </a:xfrm>
        <a:custGeom>
          <a:avLst/>
          <a:gdLst/>
          <a:ahLst/>
          <a:cxnLst/>
          <a:rect l="0" t="0" r="0" b="0"/>
          <a:pathLst>
            <a:path>
              <a:moveTo>
                <a:pt x="186920" y="1737904"/>
              </a:moveTo>
              <a:arcTo wR="1118785" hR="1118785" stAng="8784028" swAng="219589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CD4DC1C-BB38-4EB9-B635-0FE52173DA2F}">
      <dsp:nvSpPr>
        <dsp:cNvPr id="0" name=""/>
        <dsp:cNvSpPr/>
      </dsp:nvSpPr>
      <dsp:spPr>
        <a:xfrm>
          <a:off x="1315192" y="773395"/>
          <a:ext cx="861678" cy="5600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When?</a:t>
          </a:r>
        </a:p>
      </dsp:txBody>
      <dsp:txXfrm>
        <a:off x="1342533" y="800736"/>
        <a:ext cx="806996" cy="505409"/>
      </dsp:txXfrm>
    </dsp:sp>
    <dsp:sp modelId="{68ED4CF2-19D5-466B-9819-ECEC5DC43509}">
      <dsp:nvSpPr>
        <dsp:cNvPr id="0" name=""/>
        <dsp:cNvSpPr/>
      </dsp:nvSpPr>
      <dsp:spPr>
        <a:xfrm>
          <a:off x="1691274" y="280379"/>
          <a:ext cx="2237571" cy="2237571"/>
        </a:xfrm>
        <a:custGeom>
          <a:avLst/>
          <a:gdLst/>
          <a:ahLst/>
          <a:cxnLst/>
          <a:rect l="0" t="0" r="0" b="0"/>
          <a:pathLst>
            <a:path>
              <a:moveTo>
                <a:pt x="194978" y="487705"/>
              </a:moveTo>
              <a:arcTo wR="1118785" hR="1118785" stAng="12860288" swAng="196100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DE4CB-368B-4E47-A262-2EC123CD761D}">
      <dsp:nvSpPr>
        <dsp:cNvPr id="0" name=""/>
        <dsp:cNvSpPr/>
      </dsp:nvSpPr>
      <dsp:spPr>
        <a:xfrm>
          <a:off x="2379220" y="333"/>
          <a:ext cx="861678" cy="560091"/>
        </a:xfrm>
        <a:prstGeom prst="roundRect">
          <a:avLst/>
        </a:prstGeom>
        <a:solidFill>
          <a:srgbClr val="3E4B52">
            <a:hueOff val="0"/>
            <a:satOff val="0"/>
            <a:lumOff val="0"/>
            <a:alphaOff val="0"/>
          </a:srgbClr>
        </a:solidFill>
        <a:ln w="571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Why?</a:t>
          </a:r>
        </a:p>
      </dsp:txBody>
      <dsp:txXfrm>
        <a:off x="2406561" y="27674"/>
        <a:ext cx="806996" cy="505409"/>
      </dsp:txXfrm>
    </dsp:sp>
    <dsp:sp modelId="{9943FAA9-F17B-469D-8622-26DBD380874D}">
      <dsp:nvSpPr>
        <dsp:cNvPr id="0" name=""/>
        <dsp:cNvSpPr/>
      </dsp:nvSpPr>
      <dsp:spPr>
        <a:xfrm>
          <a:off x="1691274" y="280379"/>
          <a:ext cx="2237571" cy="2237571"/>
        </a:xfrm>
        <a:custGeom>
          <a:avLst/>
          <a:gdLst/>
          <a:ahLst/>
          <a:cxnLst/>
          <a:rect l="0" t="0" r="0" b="0"/>
          <a:pathLst>
            <a:path>
              <a:moveTo>
                <a:pt x="1555541" y="88773"/>
              </a:moveTo>
              <a:arcTo wR="1118785" hR="1118785" stAng="17578704" swAng="1961008"/>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8CD80661-0406-4430-B58A-BFC4F0F68313}">
      <dsp:nvSpPr>
        <dsp:cNvPr id="0" name=""/>
        <dsp:cNvSpPr/>
      </dsp:nvSpPr>
      <dsp:spPr>
        <a:xfrm>
          <a:off x="3443248" y="77339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What?</a:t>
          </a:r>
        </a:p>
      </dsp:txBody>
      <dsp:txXfrm>
        <a:off x="3470589" y="800736"/>
        <a:ext cx="806996" cy="505409"/>
      </dsp:txXfrm>
    </dsp:sp>
    <dsp:sp modelId="{AB978FA8-DE90-4547-AEAD-DFEFBE846AE8}">
      <dsp:nvSpPr>
        <dsp:cNvPr id="0" name=""/>
        <dsp:cNvSpPr/>
      </dsp:nvSpPr>
      <dsp:spPr>
        <a:xfrm>
          <a:off x="1691274" y="280379"/>
          <a:ext cx="2237571" cy="2237571"/>
        </a:xfrm>
        <a:custGeom>
          <a:avLst/>
          <a:gdLst/>
          <a:ahLst/>
          <a:cxnLst/>
          <a:rect l="0" t="0" r="0" b="0"/>
          <a:pathLst>
            <a:path>
              <a:moveTo>
                <a:pt x="2236039" y="1060257"/>
              </a:moveTo>
              <a:arcTo wR="1118785" hR="1118785" stAng="21420076" swAng="2195896"/>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FA5E1B35-5AEF-4F82-ADD4-26E1CE1E8958}">
      <dsp:nvSpPr>
        <dsp:cNvPr id="0" name=""/>
        <dsp:cNvSpPr/>
      </dsp:nvSpPr>
      <dsp:spPr>
        <a:xfrm>
          <a:off x="3036826"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To whom?</a:t>
          </a:r>
        </a:p>
      </dsp:txBody>
      <dsp:txXfrm>
        <a:off x="3064167" y="2051576"/>
        <a:ext cx="806996" cy="505409"/>
      </dsp:txXfrm>
    </dsp:sp>
    <dsp:sp modelId="{BC73D966-10F4-44A3-A733-2E5B31B6F2A7}">
      <dsp:nvSpPr>
        <dsp:cNvPr id="0" name=""/>
        <dsp:cNvSpPr/>
      </dsp:nvSpPr>
      <dsp:spPr>
        <a:xfrm>
          <a:off x="1691274" y="280379"/>
          <a:ext cx="2237571" cy="2237571"/>
        </a:xfrm>
        <a:custGeom>
          <a:avLst/>
          <a:gdLst/>
          <a:ahLst/>
          <a:cxnLst/>
          <a:rect l="0" t="0" r="0" b="0"/>
          <a:pathLst>
            <a:path>
              <a:moveTo>
                <a:pt x="1341108" y="2215258"/>
              </a:moveTo>
              <a:arcTo wR="1118785" hR="1118785" stAng="4712278" swAng="1375443"/>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41B261E6-0EC2-4B94-933A-84888CE534C6}">
      <dsp:nvSpPr>
        <dsp:cNvPr id="0" name=""/>
        <dsp:cNvSpPr/>
      </dsp:nvSpPr>
      <dsp:spPr>
        <a:xfrm>
          <a:off x="1721615"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How?</a:t>
          </a:r>
        </a:p>
      </dsp:txBody>
      <dsp:txXfrm>
        <a:off x="1748956" y="2051576"/>
        <a:ext cx="806996" cy="505409"/>
      </dsp:txXfrm>
    </dsp:sp>
    <dsp:sp modelId="{C9F578A2-3930-4330-81D5-8B1C9385555F}">
      <dsp:nvSpPr>
        <dsp:cNvPr id="0" name=""/>
        <dsp:cNvSpPr/>
      </dsp:nvSpPr>
      <dsp:spPr>
        <a:xfrm>
          <a:off x="1691274" y="280379"/>
          <a:ext cx="2237571" cy="2237571"/>
        </a:xfrm>
        <a:custGeom>
          <a:avLst/>
          <a:gdLst/>
          <a:ahLst/>
          <a:cxnLst/>
          <a:rect l="0" t="0" r="0" b="0"/>
          <a:pathLst>
            <a:path>
              <a:moveTo>
                <a:pt x="186920" y="1737904"/>
              </a:moveTo>
              <a:arcTo wR="1118785" hR="1118785" stAng="8784028" swAng="2195896"/>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1CD4DC1C-BB38-4EB9-B635-0FE52173DA2F}">
      <dsp:nvSpPr>
        <dsp:cNvPr id="0" name=""/>
        <dsp:cNvSpPr/>
      </dsp:nvSpPr>
      <dsp:spPr>
        <a:xfrm>
          <a:off x="1315192" y="77339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When?</a:t>
          </a:r>
        </a:p>
      </dsp:txBody>
      <dsp:txXfrm>
        <a:off x="1342533" y="800736"/>
        <a:ext cx="806996" cy="505409"/>
      </dsp:txXfrm>
    </dsp:sp>
    <dsp:sp modelId="{68ED4CF2-19D5-466B-9819-ECEC5DC43509}">
      <dsp:nvSpPr>
        <dsp:cNvPr id="0" name=""/>
        <dsp:cNvSpPr/>
      </dsp:nvSpPr>
      <dsp:spPr>
        <a:xfrm>
          <a:off x="1691274" y="280379"/>
          <a:ext cx="2237571" cy="2237571"/>
        </a:xfrm>
        <a:custGeom>
          <a:avLst/>
          <a:gdLst/>
          <a:ahLst/>
          <a:cxnLst/>
          <a:rect l="0" t="0" r="0" b="0"/>
          <a:pathLst>
            <a:path>
              <a:moveTo>
                <a:pt x="194978" y="487705"/>
              </a:moveTo>
              <a:arcTo wR="1118785" hR="1118785" stAng="12860288" swAng="1961008"/>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DE4CB-368B-4E47-A262-2EC123CD761D}">
      <dsp:nvSpPr>
        <dsp:cNvPr id="0" name=""/>
        <dsp:cNvSpPr/>
      </dsp:nvSpPr>
      <dsp:spPr>
        <a:xfrm>
          <a:off x="2379220" y="333"/>
          <a:ext cx="861678" cy="560091"/>
        </a:xfrm>
        <a:prstGeom prst="roundRect">
          <a:avLst/>
        </a:prstGeom>
        <a:solidFill>
          <a:srgbClr val="3E4B52">
            <a:hueOff val="0"/>
            <a:satOff val="0"/>
            <a:lumOff val="0"/>
            <a:alphaOff val="0"/>
          </a:srgbClr>
        </a:solidFill>
        <a:ln w="571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Why?</a:t>
          </a:r>
        </a:p>
      </dsp:txBody>
      <dsp:txXfrm>
        <a:off x="2406561" y="27674"/>
        <a:ext cx="806996" cy="505409"/>
      </dsp:txXfrm>
    </dsp:sp>
    <dsp:sp modelId="{9943FAA9-F17B-469D-8622-26DBD380874D}">
      <dsp:nvSpPr>
        <dsp:cNvPr id="0" name=""/>
        <dsp:cNvSpPr/>
      </dsp:nvSpPr>
      <dsp:spPr>
        <a:xfrm>
          <a:off x="1691274" y="280379"/>
          <a:ext cx="2237571" cy="2237571"/>
        </a:xfrm>
        <a:custGeom>
          <a:avLst/>
          <a:gdLst/>
          <a:ahLst/>
          <a:cxnLst/>
          <a:rect l="0" t="0" r="0" b="0"/>
          <a:pathLst>
            <a:path>
              <a:moveTo>
                <a:pt x="1555541" y="88773"/>
              </a:moveTo>
              <a:arcTo wR="1118785" hR="1118785" stAng="17578704" swAng="1961008"/>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8CD80661-0406-4430-B58A-BFC4F0F68313}">
      <dsp:nvSpPr>
        <dsp:cNvPr id="0" name=""/>
        <dsp:cNvSpPr/>
      </dsp:nvSpPr>
      <dsp:spPr>
        <a:xfrm>
          <a:off x="3443248" y="773395"/>
          <a:ext cx="861678" cy="560091"/>
        </a:xfrm>
        <a:prstGeom prst="roundRect">
          <a:avLst/>
        </a:prstGeom>
        <a:solidFill>
          <a:srgbClr val="3E4B52">
            <a:hueOff val="0"/>
            <a:satOff val="0"/>
            <a:lumOff val="0"/>
            <a:alphaOff val="0"/>
          </a:srgbClr>
        </a:solidFill>
        <a:ln w="571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What?</a:t>
          </a:r>
        </a:p>
      </dsp:txBody>
      <dsp:txXfrm>
        <a:off x="3470589" y="800736"/>
        <a:ext cx="806996" cy="505409"/>
      </dsp:txXfrm>
    </dsp:sp>
    <dsp:sp modelId="{AB978FA8-DE90-4547-AEAD-DFEFBE846AE8}">
      <dsp:nvSpPr>
        <dsp:cNvPr id="0" name=""/>
        <dsp:cNvSpPr/>
      </dsp:nvSpPr>
      <dsp:spPr>
        <a:xfrm>
          <a:off x="1691274" y="280379"/>
          <a:ext cx="2237571" cy="2237571"/>
        </a:xfrm>
        <a:custGeom>
          <a:avLst/>
          <a:gdLst/>
          <a:ahLst/>
          <a:cxnLst/>
          <a:rect l="0" t="0" r="0" b="0"/>
          <a:pathLst>
            <a:path>
              <a:moveTo>
                <a:pt x="2236039" y="1060257"/>
              </a:moveTo>
              <a:arcTo wR="1118785" hR="1118785" stAng="21420076" swAng="2195896"/>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FA5E1B35-5AEF-4F82-ADD4-26E1CE1E8958}">
      <dsp:nvSpPr>
        <dsp:cNvPr id="0" name=""/>
        <dsp:cNvSpPr/>
      </dsp:nvSpPr>
      <dsp:spPr>
        <a:xfrm>
          <a:off x="3036826" y="2024235"/>
          <a:ext cx="861678" cy="560091"/>
        </a:xfrm>
        <a:prstGeom prst="roundRect">
          <a:avLst/>
        </a:prstGeom>
        <a:solidFill>
          <a:srgbClr val="3E4B52">
            <a:hueOff val="0"/>
            <a:satOff val="0"/>
            <a:lumOff val="0"/>
            <a:alphaOff val="0"/>
          </a:srgbClr>
        </a:solidFill>
        <a:ln w="1905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To whom?</a:t>
          </a:r>
        </a:p>
      </dsp:txBody>
      <dsp:txXfrm>
        <a:off x="3064167" y="2051576"/>
        <a:ext cx="806996" cy="505409"/>
      </dsp:txXfrm>
    </dsp:sp>
    <dsp:sp modelId="{BC73D966-10F4-44A3-A733-2E5B31B6F2A7}">
      <dsp:nvSpPr>
        <dsp:cNvPr id="0" name=""/>
        <dsp:cNvSpPr/>
      </dsp:nvSpPr>
      <dsp:spPr>
        <a:xfrm>
          <a:off x="1691274" y="280379"/>
          <a:ext cx="2237571" cy="2237571"/>
        </a:xfrm>
        <a:custGeom>
          <a:avLst/>
          <a:gdLst/>
          <a:ahLst/>
          <a:cxnLst/>
          <a:rect l="0" t="0" r="0" b="0"/>
          <a:pathLst>
            <a:path>
              <a:moveTo>
                <a:pt x="1341108" y="2215258"/>
              </a:moveTo>
              <a:arcTo wR="1118785" hR="1118785" stAng="4712278" swAng="1375443"/>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41B261E6-0EC2-4B94-933A-84888CE534C6}">
      <dsp:nvSpPr>
        <dsp:cNvPr id="0" name=""/>
        <dsp:cNvSpPr/>
      </dsp:nvSpPr>
      <dsp:spPr>
        <a:xfrm>
          <a:off x="1721615" y="2024235"/>
          <a:ext cx="861678" cy="560091"/>
        </a:xfrm>
        <a:prstGeom prst="roundRect">
          <a:avLst/>
        </a:prstGeom>
        <a:solidFill>
          <a:srgbClr val="3E4B52">
            <a:hueOff val="0"/>
            <a:satOff val="0"/>
            <a:lumOff val="0"/>
            <a:alphaOff val="0"/>
          </a:srgb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How?</a:t>
          </a:r>
        </a:p>
      </dsp:txBody>
      <dsp:txXfrm>
        <a:off x="1748956" y="2051576"/>
        <a:ext cx="806996" cy="505409"/>
      </dsp:txXfrm>
    </dsp:sp>
    <dsp:sp modelId="{C9F578A2-3930-4330-81D5-8B1C9385555F}">
      <dsp:nvSpPr>
        <dsp:cNvPr id="0" name=""/>
        <dsp:cNvSpPr/>
      </dsp:nvSpPr>
      <dsp:spPr>
        <a:xfrm>
          <a:off x="1691274" y="280379"/>
          <a:ext cx="2237571" cy="2237571"/>
        </a:xfrm>
        <a:custGeom>
          <a:avLst/>
          <a:gdLst/>
          <a:ahLst/>
          <a:cxnLst/>
          <a:rect l="0" t="0" r="0" b="0"/>
          <a:pathLst>
            <a:path>
              <a:moveTo>
                <a:pt x="186920" y="1737904"/>
              </a:moveTo>
              <a:arcTo wR="1118785" hR="1118785" stAng="8784028" swAng="2195896"/>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 modelId="{1CD4DC1C-BB38-4EB9-B635-0FE52173DA2F}">
      <dsp:nvSpPr>
        <dsp:cNvPr id="0" name=""/>
        <dsp:cNvSpPr/>
      </dsp:nvSpPr>
      <dsp:spPr>
        <a:xfrm>
          <a:off x="1315192" y="773395"/>
          <a:ext cx="861678" cy="560091"/>
        </a:xfrm>
        <a:prstGeom prst="roundRect">
          <a:avLst/>
        </a:prstGeom>
        <a:solidFill>
          <a:srgbClr val="3E4B52">
            <a:hueOff val="0"/>
            <a:satOff val="0"/>
            <a:lumOff val="0"/>
            <a:alphaOff val="0"/>
          </a:srgbClr>
        </a:solidFill>
        <a:ln w="5715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rgbClr val="FFFFFF"/>
              </a:solidFill>
              <a:latin typeface="Calibri" panose="020F0502020204030204"/>
              <a:ea typeface="+mn-ea"/>
              <a:cs typeface="+mn-cs"/>
            </a:rPr>
            <a:t>When?</a:t>
          </a:r>
        </a:p>
      </dsp:txBody>
      <dsp:txXfrm>
        <a:off x="1342533" y="800736"/>
        <a:ext cx="806996" cy="505409"/>
      </dsp:txXfrm>
    </dsp:sp>
    <dsp:sp modelId="{68ED4CF2-19D5-466B-9819-ECEC5DC43509}">
      <dsp:nvSpPr>
        <dsp:cNvPr id="0" name=""/>
        <dsp:cNvSpPr/>
      </dsp:nvSpPr>
      <dsp:spPr>
        <a:xfrm>
          <a:off x="1691274" y="280379"/>
          <a:ext cx="2237571" cy="2237571"/>
        </a:xfrm>
        <a:custGeom>
          <a:avLst/>
          <a:gdLst/>
          <a:ahLst/>
          <a:cxnLst/>
          <a:rect l="0" t="0" r="0" b="0"/>
          <a:pathLst>
            <a:path>
              <a:moveTo>
                <a:pt x="194978" y="487705"/>
              </a:moveTo>
              <a:arcTo wR="1118785" hR="1118785" stAng="12860288" swAng="1961008"/>
            </a:path>
          </a:pathLst>
        </a:custGeom>
        <a:noFill/>
        <a:ln w="12700" cap="flat" cmpd="sng" algn="ctr">
          <a:solidFill>
            <a:srgbClr val="3E4B52">
              <a:hueOff val="0"/>
              <a:satOff val="0"/>
              <a:lumOff val="0"/>
              <a:alphaOff val="0"/>
            </a:srgb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EEF292-093C-4B4E-9D05-9B6AF71E7E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a:extLst>
              <a:ext uri="{FF2B5EF4-FFF2-40B4-BE49-F238E27FC236}">
                <a16:creationId xmlns:a16="http://schemas.microsoft.com/office/drawing/2014/main" id="{031B5DCE-0B23-44D0-A18D-E4264EDBD60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E33A09-1A53-4CFF-A6C2-98607CFFAE23}" type="datetimeFigureOut">
              <a:rPr lang="en-UG" smtClean="0"/>
              <a:t>06/26/2023</a:t>
            </a:fld>
            <a:endParaRPr lang="en-UG"/>
          </a:p>
        </p:txBody>
      </p:sp>
      <p:sp>
        <p:nvSpPr>
          <p:cNvPr id="5" name="Slide Number Placeholder 4">
            <a:extLst>
              <a:ext uri="{FF2B5EF4-FFF2-40B4-BE49-F238E27FC236}">
                <a16:creationId xmlns:a16="http://schemas.microsoft.com/office/drawing/2014/main" id="{AE145429-DA5C-4855-B25D-81DD6F8575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663AB0-8CAA-4233-9486-39F5BFF3CB71}" type="slidenum">
              <a:rPr lang="en-UG" smtClean="0"/>
              <a:t>‹#›</a:t>
            </a:fld>
            <a:endParaRPr lang="en-UG"/>
          </a:p>
        </p:txBody>
      </p:sp>
      <p:sp>
        <p:nvSpPr>
          <p:cNvPr id="6" name="Footer Placeholder 5">
            <a:extLst>
              <a:ext uri="{FF2B5EF4-FFF2-40B4-BE49-F238E27FC236}">
                <a16:creationId xmlns:a16="http://schemas.microsoft.com/office/drawing/2014/main" id="{3DD5D533-B5AF-4945-8134-4036346F5EC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Tree>
    <p:extLst>
      <p:ext uri="{BB962C8B-B14F-4D97-AF65-F5344CB8AC3E}">
        <p14:creationId xmlns:p14="http://schemas.microsoft.com/office/powerpoint/2010/main" val="370493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862D8-EEE0-4990-BAC8-2889DC054FFF}" type="datetimeFigureOut">
              <a:rPr lang="en-UG" smtClean="0"/>
              <a:t>06/26/2023</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6FBCD-CEC2-4898-B966-88012FFF40EA}" type="slidenum">
              <a:rPr lang="en-UG" smtClean="0"/>
              <a:t>‹#›</a:t>
            </a:fld>
            <a:endParaRPr lang="en-UG"/>
          </a:p>
        </p:txBody>
      </p:sp>
    </p:spTree>
    <p:extLst>
      <p:ext uri="{BB962C8B-B14F-4D97-AF65-F5344CB8AC3E}">
        <p14:creationId xmlns:p14="http://schemas.microsoft.com/office/powerpoint/2010/main" val="18981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0DD3-E561-19CD-6E53-65E32269D5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AAF1DB-3080-8729-A414-5A30B6861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634A63-E812-2C76-AC35-7891AA849CE8}"/>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5" name="Footer Placeholder 4">
            <a:extLst>
              <a:ext uri="{FF2B5EF4-FFF2-40B4-BE49-F238E27FC236}">
                <a16:creationId xmlns:a16="http://schemas.microsoft.com/office/drawing/2014/main" id="{76277544-D5F3-DE2F-A731-E588ED5CF24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B7F67F2-BF18-EF76-5DC5-6612DA3BEFA4}"/>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243296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849C-DF62-5906-B599-72DB0EE383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5B754B-DE19-348D-085A-300F8048B5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A6E607-8D83-B45F-7B00-D16140F56968}"/>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5" name="Footer Placeholder 4">
            <a:extLst>
              <a:ext uri="{FF2B5EF4-FFF2-40B4-BE49-F238E27FC236}">
                <a16:creationId xmlns:a16="http://schemas.microsoft.com/office/drawing/2014/main" id="{93BC5B91-E699-823A-03CB-114F1D37BB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AF60B78-1202-7360-FE5F-D408A918E770}"/>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265905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B15F30-B688-134F-13C2-FE55B492FE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4AEB6C-3BDA-38CF-BD4E-11B83A2331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882E8-3285-4583-B3B8-29CADEDA259C}"/>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5" name="Footer Placeholder 4">
            <a:extLst>
              <a:ext uri="{FF2B5EF4-FFF2-40B4-BE49-F238E27FC236}">
                <a16:creationId xmlns:a16="http://schemas.microsoft.com/office/drawing/2014/main" id="{40BA4802-669D-4564-0C80-171F630CAB2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5246965-F988-59C6-646F-D1260E128F6D}"/>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247321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F305C-078A-C3C2-45ED-2613CAD7F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E84509-0ACC-296D-D98E-F1179DFB97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422C40-00B5-C99F-CC28-81B4F01DD5A5}"/>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5" name="Footer Placeholder 4">
            <a:extLst>
              <a:ext uri="{FF2B5EF4-FFF2-40B4-BE49-F238E27FC236}">
                <a16:creationId xmlns:a16="http://schemas.microsoft.com/office/drawing/2014/main" id="{3FB67D01-F7BA-F552-DEE5-3716A532E95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00AB69-6A21-7423-D643-69F549A08652}"/>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355363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EA6BC-3B52-5DC7-4A13-0959B558CB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DE3A3F-E7CC-8AE6-9C26-E9D9F2C5DF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698786-0FAB-E833-8D5B-A2520E3EF99C}"/>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5" name="Footer Placeholder 4">
            <a:extLst>
              <a:ext uri="{FF2B5EF4-FFF2-40B4-BE49-F238E27FC236}">
                <a16:creationId xmlns:a16="http://schemas.microsoft.com/office/drawing/2014/main" id="{ADD9F794-B5DC-F2F1-2C65-305BCB6FB2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CC2ADF-4E50-8D39-D67F-E92540F20082}"/>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9858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D52FF-9BE9-C04A-B11F-68B88C2467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4EF1F-1C70-31AA-0CAF-87666C3D2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5AAD8C-5FFB-47AE-86C8-C8A517E5FF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4EAAAA-FEB6-C685-F709-4DC8EE51B6D1}"/>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6" name="Footer Placeholder 5">
            <a:extLst>
              <a:ext uri="{FF2B5EF4-FFF2-40B4-BE49-F238E27FC236}">
                <a16:creationId xmlns:a16="http://schemas.microsoft.com/office/drawing/2014/main" id="{E96C79B6-F83D-2915-5B31-7101166DCBF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3A77328-5691-9730-2707-C92B10DD0FF8}"/>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96715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ACDCA-8554-B98B-5034-9B3C664D16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D5AC28-783B-7752-1595-C0284D9BA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0C2879-7A52-B183-08D4-B8114FD859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708EF3-05E8-FF70-0C5A-CFAC292DBC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959F6D-6CDC-58DD-6AB6-1904A0E7E5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123FD6-417A-421C-1DCC-5F0CA2B51F2A}"/>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8" name="Footer Placeholder 7">
            <a:extLst>
              <a:ext uri="{FF2B5EF4-FFF2-40B4-BE49-F238E27FC236}">
                <a16:creationId xmlns:a16="http://schemas.microsoft.com/office/drawing/2014/main" id="{B0989D51-CC9D-B14E-1B57-1F8FBC1ACE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7A26DC5-3D44-9846-FED9-7370DDDA1051}"/>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77951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07F7-30E8-07C7-8352-025BC721A6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3F9055-9643-A9F3-6CFB-BAF4EF45326B}"/>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4" name="Footer Placeholder 3">
            <a:extLst>
              <a:ext uri="{FF2B5EF4-FFF2-40B4-BE49-F238E27FC236}">
                <a16:creationId xmlns:a16="http://schemas.microsoft.com/office/drawing/2014/main" id="{BDE2C67D-170F-8CA9-35F8-59DDB60FE7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E53B224-695A-1605-8A70-6A25C293E7D3}"/>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347710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6F6B8E-8024-90FE-ADF8-E53B36934938}"/>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3" name="Footer Placeholder 2">
            <a:extLst>
              <a:ext uri="{FF2B5EF4-FFF2-40B4-BE49-F238E27FC236}">
                <a16:creationId xmlns:a16="http://schemas.microsoft.com/office/drawing/2014/main" id="{877827E7-1159-22EA-E3FA-351DE584F55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95A5A80-6D47-67B9-10DC-DA9CCB63D2A5}"/>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318211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EC37-7477-A344-2A44-DD4A975B0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B1C255-1254-8198-5D78-A6E0E122BB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C570EB-902D-82BF-0704-6C6B0F236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2C0BF-9908-FBE5-6E43-72F68689B985}"/>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6" name="Footer Placeholder 5">
            <a:extLst>
              <a:ext uri="{FF2B5EF4-FFF2-40B4-BE49-F238E27FC236}">
                <a16:creationId xmlns:a16="http://schemas.microsoft.com/office/drawing/2014/main" id="{33639994-020D-DB89-952D-105CC42AADD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0A2A092-EF4E-37D4-3F5E-52D35B2D2A56}"/>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386347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D871C-073A-1672-035F-B4DDB5520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39891B-9AC0-238E-1BD8-D29AD4102F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2B3F88-7A07-DB0D-5ED0-2368E24DF5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5A7A10-EBCC-C493-7332-C3B50462A7C7}"/>
              </a:ext>
            </a:extLst>
          </p:cNvPr>
          <p:cNvSpPr>
            <a:spLocks noGrp="1"/>
          </p:cNvSpPr>
          <p:nvPr>
            <p:ph type="dt" sz="half" idx="10"/>
          </p:nvPr>
        </p:nvSpPr>
        <p:spPr>
          <a:xfrm>
            <a:off x="838200" y="6356350"/>
            <a:ext cx="2743200" cy="365125"/>
          </a:xfrm>
          <a:prstGeom prst="rect">
            <a:avLst/>
          </a:prstGeom>
        </p:spPr>
        <p:txBody>
          <a:bodyPr/>
          <a:lstStyle/>
          <a:p>
            <a:fld id="{23EEE2E0-7A67-476B-94FC-350944AC7BC7}" type="datetimeFigureOut">
              <a:rPr lang="en-US" smtClean="0"/>
              <a:t>6/26/2023</a:t>
            </a:fld>
            <a:endParaRPr lang="en-US"/>
          </a:p>
        </p:txBody>
      </p:sp>
      <p:sp>
        <p:nvSpPr>
          <p:cNvPr id="6" name="Footer Placeholder 5">
            <a:extLst>
              <a:ext uri="{FF2B5EF4-FFF2-40B4-BE49-F238E27FC236}">
                <a16:creationId xmlns:a16="http://schemas.microsoft.com/office/drawing/2014/main" id="{DFFF8EDE-7D2F-4938-D786-02588F7461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A05ABBC-8CB4-DE36-8DB0-415F091E3980}"/>
              </a:ext>
            </a:extLst>
          </p:cNvPr>
          <p:cNvSpPr>
            <a:spLocks noGrp="1"/>
          </p:cNvSpPr>
          <p:nvPr>
            <p:ph type="sldNum" sz="quarter" idx="12"/>
          </p:nvPr>
        </p:nvSpPr>
        <p:spPr>
          <a:xfrm>
            <a:off x="8610600" y="6356350"/>
            <a:ext cx="2743200" cy="365125"/>
          </a:xfrm>
          <a:prstGeom prst="rect">
            <a:avLst/>
          </a:prstGeom>
        </p:spPr>
        <p:txBody>
          <a:bodyPr/>
          <a:lstStyle/>
          <a:p>
            <a:fld id="{838719E9-453C-4781-8535-4A60DB064696}" type="slidenum">
              <a:rPr lang="en-US" smtClean="0"/>
              <a:t>‹#›</a:t>
            </a:fld>
            <a:endParaRPr lang="en-US"/>
          </a:p>
        </p:txBody>
      </p:sp>
    </p:spTree>
    <p:extLst>
      <p:ext uri="{BB962C8B-B14F-4D97-AF65-F5344CB8AC3E}">
        <p14:creationId xmlns:p14="http://schemas.microsoft.com/office/powerpoint/2010/main" val="338119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F89A9-43F4-432A-B611-545540A05CAC}"/>
              </a:ext>
            </a:extLst>
          </p:cNvPr>
          <p:cNvSpPr>
            <a:spLocks noGrp="1"/>
          </p:cNvSpPr>
          <p:nvPr>
            <p:ph type="title"/>
          </p:nvPr>
        </p:nvSpPr>
        <p:spPr>
          <a:xfrm>
            <a:off x="838200" y="1705212"/>
            <a:ext cx="10515600" cy="6665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FF359-AC6C-D49D-BFA8-0D62736992D9}"/>
              </a:ext>
            </a:extLst>
          </p:cNvPr>
          <p:cNvSpPr>
            <a:spLocks noGrp="1"/>
          </p:cNvSpPr>
          <p:nvPr>
            <p:ph type="body" idx="1"/>
          </p:nvPr>
        </p:nvSpPr>
        <p:spPr>
          <a:xfrm>
            <a:off x="838200" y="2535937"/>
            <a:ext cx="10515600" cy="299923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34996BDA-1FBD-E4E4-1942-FDF770A51351}"/>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523875" y="5754624"/>
            <a:ext cx="7449693" cy="819823"/>
          </a:xfrm>
          <a:prstGeom prst="rect">
            <a:avLst/>
          </a:prstGeom>
        </p:spPr>
      </p:pic>
      <p:pic>
        <p:nvPicPr>
          <p:cNvPr id="8" name="Picture 7">
            <a:extLst>
              <a:ext uri="{FF2B5EF4-FFF2-40B4-BE49-F238E27FC236}">
                <a16:creationId xmlns:a16="http://schemas.microsoft.com/office/drawing/2014/main" id="{532B6B68-82C2-BF5B-1E98-2EC50E97EC2C}"/>
              </a:ext>
            </a:extLst>
          </p:cNvPr>
          <p:cNvPicPr>
            <a:picLocks noChangeAspect="1"/>
          </p:cNvPicPr>
          <p:nvPr userDrawn="1"/>
        </p:nvPicPr>
        <p:blipFill>
          <a:blip r:embed="rId15"/>
          <a:stretch>
            <a:fillRect/>
          </a:stretch>
        </p:blipFill>
        <p:spPr>
          <a:xfrm>
            <a:off x="523875" y="269555"/>
            <a:ext cx="1072231" cy="1072231"/>
          </a:xfrm>
          <a:prstGeom prst="rect">
            <a:avLst/>
          </a:prstGeom>
        </p:spPr>
      </p:pic>
      <p:pic>
        <p:nvPicPr>
          <p:cNvPr id="9" name="Picture 8">
            <a:extLst>
              <a:ext uri="{FF2B5EF4-FFF2-40B4-BE49-F238E27FC236}">
                <a16:creationId xmlns:a16="http://schemas.microsoft.com/office/drawing/2014/main" id="{98F7FE53-944B-286E-5E8F-504D931916FD}"/>
              </a:ext>
            </a:extLst>
          </p:cNvPr>
          <p:cNvPicPr>
            <a:picLocks noChangeAspect="1"/>
          </p:cNvPicPr>
          <p:nvPr userDrawn="1"/>
        </p:nvPicPr>
        <p:blipFill>
          <a:blip r:embed="rId16"/>
          <a:stretch>
            <a:fillRect/>
          </a:stretch>
        </p:blipFill>
        <p:spPr>
          <a:xfrm>
            <a:off x="9960864" y="5757886"/>
            <a:ext cx="1707261" cy="830559"/>
          </a:xfrm>
          <a:prstGeom prst="rect">
            <a:avLst/>
          </a:prstGeom>
        </p:spPr>
      </p:pic>
    </p:spTree>
    <p:extLst>
      <p:ext uri="{BB962C8B-B14F-4D97-AF65-F5344CB8AC3E}">
        <p14:creationId xmlns:p14="http://schemas.microsoft.com/office/powerpoint/2010/main" val="111095250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jpp-online.org/resources/downloads/06-CreatingAnEffectiveDisseminationStrategy-AnExpandedWorkbook.pdf" TargetMode="External"/><Relationship Id="rId2" Type="http://schemas.openxmlformats.org/officeDocument/2006/relationships/hyperlink" Target="https://www.ncbi.nlm.nih.gov/pmc/articles/PMC2901283/" TargetMode="External"/><Relationship Id="rId1" Type="http://schemas.openxmlformats.org/officeDocument/2006/relationships/slideLayout" Target="../slideLayouts/slideLayout2.xml"/><Relationship Id="rId6" Type="http://schemas.openxmlformats.org/officeDocument/2006/relationships/hyperlink" Target="https://bioethics.yale.edu/sites/default/files/files/CARE_Dissemination_Strategies_FINAL_eversion.pdf" TargetMode="External"/><Relationship Id="rId5" Type="http://schemas.openxmlformats.org/officeDocument/2006/relationships/hyperlink" Target="https://ascpt.onlinelibrary.wiley.com/doi/full/10.1111/cts.12342" TargetMode="External"/><Relationship Id="rId4" Type="http://schemas.openxmlformats.org/officeDocument/2006/relationships/hyperlink" Target="https://onlinelibrary.wiley.com/doi/full/10.1111/hex.1307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93668" y="896113"/>
            <a:ext cx="9516292" cy="1900094"/>
          </a:xfrm>
        </p:spPr>
        <p:txBody>
          <a:bodyPr>
            <a:normAutofit/>
          </a:bodyPr>
          <a:lstStyle/>
          <a:p>
            <a:r>
              <a:rPr lang="en-US" b="1" dirty="0">
                <a:solidFill>
                  <a:srgbClr val="C00000"/>
                </a:solidFill>
              </a:rPr>
              <a:t>Uptake of Research and Research Dissemination  </a:t>
            </a:r>
          </a:p>
        </p:txBody>
      </p:sp>
      <p:sp>
        <p:nvSpPr>
          <p:cNvPr id="3" name="Subtitle 2"/>
          <p:cNvSpPr>
            <a:spLocks noGrp="1"/>
          </p:cNvSpPr>
          <p:nvPr>
            <p:ph type="subTitle" idx="1"/>
          </p:nvPr>
        </p:nvSpPr>
        <p:spPr>
          <a:xfrm>
            <a:off x="1697736" y="3583750"/>
            <a:ext cx="9144000" cy="2059914"/>
          </a:xfrm>
        </p:spPr>
        <p:txBody>
          <a:bodyPr>
            <a:normAutofit/>
          </a:bodyPr>
          <a:lstStyle/>
          <a:p>
            <a:pPr>
              <a:lnSpc>
                <a:spcPct val="100000"/>
              </a:lnSpc>
            </a:pPr>
            <a:r>
              <a:rPr lang="en-US" sz="4000" dirty="0"/>
              <a:t>Dr Benjamin Watyaba</a:t>
            </a:r>
          </a:p>
        </p:txBody>
      </p:sp>
    </p:spTree>
    <p:extLst>
      <p:ext uri="{BB962C8B-B14F-4D97-AF65-F5344CB8AC3E}">
        <p14:creationId xmlns:p14="http://schemas.microsoft.com/office/powerpoint/2010/main" val="1764552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5525-369F-1706-96D7-97A4E0846015}"/>
              </a:ext>
            </a:extLst>
          </p:cNvPr>
          <p:cNvSpPr>
            <a:spLocks noGrp="1"/>
          </p:cNvSpPr>
          <p:nvPr>
            <p:ph type="title"/>
          </p:nvPr>
        </p:nvSpPr>
        <p:spPr>
          <a:xfrm>
            <a:off x="1856232" y="553068"/>
            <a:ext cx="9378696" cy="666560"/>
          </a:xfrm>
        </p:spPr>
        <p:txBody>
          <a:bodyPr>
            <a:normAutofit fontScale="90000"/>
          </a:bodyPr>
          <a:lstStyle/>
          <a:p>
            <a:r>
              <a:rPr lang="en-US" b="1" dirty="0">
                <a:solidFill>
                  <a:srgbClr val="C00000"/>
                </a:solidFill>
              </a:rPr>
              <a:t>Strategies for research uptake</a:t>
            </a:r>
          </a:p>
        </p:txBody>
      </p:sp>
      <p:sp>
        <p:nvSpPr>
          <p:cNvPr id="3" name="Content Placeholder 2">
            <a:extLst>
              <a:ext uri="{FF2B5EF4-FFF2-40B4-BE49-F238E27FC236}">
                <a16:creationId xmlns:a16="http://schemas.microsoft.com/office/drawing/2014/main" id="{CC93A996-67CC-0802-828F-5CE8C31C126F}"/>
              </a:ext>
            </a:extLst>
          </p:cNvPr>
          <p:cNvSpPr>
            <a:spLocks noGrp="1"/>
          </p:cNvSpPr>
          <p:nvPr>
            <p:ph idx="1"/>
          </p:nvPr>
        </p:nvSpPr>
        <p:spPr>
          <a:xfrm>
            <a:off x="838200" y="1591056"/>
            <a:ext cx="10515600" cy="3944113"/>
          </a:xfrm>
        </p:spPr>
        <p:txBody>
          <a:bodyPr>
            <a:normAutofit fontScale="85000" lnSpcReduction="20000"/>
          </a:bodyPr>
          <a:lstStyle/>
          <a:p>
            <a:r>
              <a:rPr lang="en-US" b="1" i="0" dirty="0">
                <a:solidFill>
                  <a:srgbClr val="000000"/>
                </a:solidFill>
                <a:effectLst/>
                <a:ea typeface="Lato" panose="020F0502020204030203" pitchFamily="34" charset="0"/>
                <a:cs typeface="Lato" panose="020F0502020204030203" pitchFamily="34" charset="0"/>
              </a:rPr>
              <a:t>Partners / Influencers:</a:t>
            </a:r>
            <a:r>
              <a:rPr lang="en-US" b="0" i="0" dirty="0">
                <a:solidFill>
                  <a:srgbClr val="000000"/>
                </a:solidFill>
                <a:effectLst/>
                <a:ea typeface="Lato" panose="020F0502020204030203" pitchFamily="34" charset="0"/>
                <a:cs typeface="Lato" panose="020F0502020204030203" pitchFamily="34" charset="0"/>
              </a:rPr>
              <a:t> think about whom you will engage with to amplify your message.</a:t>
            </a:r>
          </a:p>
          <a:p>
            <a:r>
              <a:rPr lang="en-US" b="1" i="0" dirty="0">
                <a:solidFill>
                  <a:srgbClr val="000000"/>
                </a:solidFill>
                <a:effectLst/>
              </a:rPr>
              <a:t>Messaging:</a:t>
            </a:r>
            <a:r>
              <a:rPr lang="en-US" b="0" i="0" dirty="0">
                <a:solidFill>
                  <a:srgbClr val="000000"/>
                </a:solidFill>
                <a:effectLst/>
              </a:rPr>
              <a:t> consider the main message of your research findings. </a:t>
            </a:r>
            <a:r>
              <a:rPr lang="en-US" b="0" i="0" dirty="0">
                <a:solidFill>
                  <a:srgbClr val="000000"/>
                </a:solidFill>
                <a:effectLst/>
                <a:latin typeface="Lato" panose="020F0502020204030203" pitchFamily="34" charset="0"/>
              </a:rPr>
              <a:t> </a:t>
            </a:r>
            <a:r>
              <a:rPr lang="en-US" b="0" i="0" dirty="0">
                <a:solidFill>
                  <a:srgbClr val="000000"/>
                </a:solidFill>
                <a:effectLst/>
              </a:rPr>
              <a:t>Frame it to resonate with your target audience and </a:t>
            </a:r>
            <a:r>
              <a:rPr lang="en-US" dirty="0">
                <a:solidFill>
                  <a:srgbClr val="000000"/>
                </a:solidFill>
              </a:rPr>
              <a:t>u</a:t>
            </a:r>
            <a:r>
              <a:rPr lang="en-US" b="0" i="0" dirty="0">
                <a:solidFill>
                  <a:srgbClr val="000000"/>
                </a:solidFill>
                <a:effectLst/>
              </a:rPr>
              <a:t>se the right language.</a:t>
            </a:r>
            <a:endParaRPr lang="en-US" dirty="0">
              <a:solidFill>
                <a:srgbClr val="000000"/>
              </a:solidFill>
              <a:ea typeface="Lato" panose="020F0502020204030203" pitchFamily="34" charset="0"/>
              <a:cs typeface="Lato" panose="020F0502020204030203" pitchFamily="34" charset="0"/>
            </a:endParaRPr>
          </a:p>
          <a:p>
            <a:r>
              <a:rPr lang="en-US" b="1" i="0" dirty="0">
                <a:solidFill>
                  <a:srgbClr val="000000"/>
                </a:solidFill>
                <a:effectLst/>
              </a:rPr>
              <a:t>Channels:</a:t>
            </a:r>
            <a:r>
              <a:rPr lang="en-US" b="0" i="0" dirty="0">
                <a:solidFill>
                  <a:srgbClr val="000000"/>
                </a:solidFill>
                <a:effectLst/>
              </a:rPr>
              <a:t> use the most effective ways to communicate your message to your target audience(s) e.g. social media, websites, conferences, traditional media, journals</a:t>
            </a:r>
          </a:p>
          <a:p>
            <a:r>
              <a:rPr lang="en-US" b="1" i="0" dirty="0">
                <a:solidFill>
                  <a:srgbClr val="000000"/>
                </a:solidFill>
                <a:effectLst/>
              </a:rPr>
              <a:t>Coverage and frequency:</a:t>
            </a:r>
            <a:r>
              <a:rPr lang="en-US" b="0" i="0" dirty="0">
                <a:solidFill>
                  <a:srgbClr val="000000"/>
                </a:solidFill>
                <a:effectLst/>
              </a:rPr>
              <a:t> how many people are you trying to reach? How often do you want to communicate with them to achieve the required impact?</a:t>
            </a:r>
            <a:endParaRPr lang="en-US" dirty="0">
              <a:solidFill>
                <a:srgbClr val="000000"/>
              </a:solidFill>
            </a:endParaRPr>
          </a:p>
          <a:p>
            <a:r>
              <a:rPr lang="en-US" b="1" i="0" dirty="0">
                <a:solidFill>
                  <a:srgbClr val="000000"/>
                </a:solidFill>
                <a:effectLst/>
              </a:rPr>
              <a:t>Potential risks and sensitivities:</a:t>
            </a:r>
            <a:r>
              <a:rPr lang="en-US" b="0" i="0" dirty="0">
                <a:solidFill>
                  <a:srgbClr val="000000"/>
                </a:solidFill>
                <a:effectLst/>
              </a:rPr>
              <a:t> be aware of the relevant current cultural and political climate. Consider how your dissemination might be perceived by different groups.</a:t>
            </a:r>
            <a:endParaRPr lang="en-US" b="0" i="0" dirty="0">
              <a:solidFill>
                <a:srgbClr val="000000"/>
              </a:solidFill>
              <a:effectLst/>
              <a:ea typeface="Lato" panose="020F0502020204030203" pitchFamily="34" charset="0"/>
              <a:cs typeface="Lato" panose="020F0502020204030203" pitchFamily="34" charset="0"/>
            </a:endParaRPr>
          </a:p>
          <a:p>
            <a:endParaRPr lang="en-US" dirty="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5184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B51EB4-6362-F5D6-F5E4-F6803A8AA6F6}"/>
              </a:ext>
            </a:extLst>
          </p:cNvPr>
          <p:cNvSpPr>
            <a:spLocks noGrp="1"/>
          </p:cNvSpPr>
          <p:nvPr>
            <p:ph idx="1"/>
          </p:nvPr>
        </p:nvSpPr>
        <p:spPr>
          <a:xfrm>
            <a:off x="838200" y="1271016"/>
            <a:ext cx="10515600" cy="4453009"/>
          </a:xfrm>
        </p:spPr>
        <p:txBody>
          <a:bodyPr/>
          <a:lstStyle/>
          <a:p>
            <a:pPr marL="0" indent="0">
              <a:buNone/>
            </a:pPr>
            <a:r>
              <a:rPr lang="en-US" dirty="0"/>
              <a:t>                                                  THANK YOU</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DABDC736-8B32-F6D5-2EAA-D77969ACC1CD}"/>
              </a:ext>
            </a:extLst>
          </p:cNvPr>
          <p:cNvPicPr>
            <a:picLocks noChangeAspect="1"/>
          </p:cNvPicPr>
          <p:nvPr/>
        </p:nvPicPr>
        <p:blipFill>
          <a:blip r:embed="rId2"/>
          <a:stretch>
            <a:fillRect/>
          </a:stretch>
        </p:blipFill>
        <p:spPr>
          <a:xfrm>
            <a:off x="3776472" y="2523744"/>
            <a:ext cx="3877056" cy="3639312"/>
          </a:xfrm>
          <a:prstGeom prst="rect">
            <a:avLst/>
          </a:prstGeom>
        </p:spPr>
      </p:pic>
    </p:spTree>
    <p:extLst>
      <p:ext uri="{BB962C8B-B14F-4D97-AF65-F5344CB8AC3E}">
        <p14:creationId xmlns:p14="http://schemas.microsoft.com/office/powerpoint/2010/main" val="65108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68FE-A7D5-C454-095F-2C207092455D}"/>
              </a:ext>
            </a:extLst>
          </p:cNvPr>
          <p:cNvSpPr>
            <a:spLocks noGrp="1"/>
          </p:cNvSpPr>
          <p:nvPr>
            <p:ph type="title"/>
          </p:nvPr>
        </p:nvSpPr>
        <p:spPr/>
        <p:txBody>
          <a:bodyPr>
            <a:normAutofit fontScale="90000"/>
          </a:bodyPr>
          <a:lstStyle/>
          <a:p>
            <a:r>
              <a:rPr lang="en-US" dirty="0"/>
              <a:t>sources</a:t>
            </a:r>
          </a:p>
        </p:txBody>
      </p:sp>
      <p:sp>
        <p:nvSpPr>
          <p:cNvPr id="3" name="Content Placeholder 2">
            <a:extLst>
              <a:ext uri="{FF2B5EF4-FFF2-40B4-BE49-F238E27FC236}">
                <a16:creationId xmlns:a16="http://schemas.microsoft.com/office/drawing/2014/main" id="{1C93C7CF-AF82-7954-E54C-3726D382B710}"/>
              </a:ext>
            </a:extLst>
          </p:cNvPr>
          <p:cNvSpPr>
            <a:spLocks noGrp="1"/>
          </p:cNvSpPr>
          <p:nvPr>
            <p:ph idx="1"/>
          </p:nvPr>
        </p:nvSpPr>
        <p:spPr/>
        <p:txBody>
          <a:bodyPr/>
          <a:lstStyle/>
          <a:p>
            <a:r>
              <a:rPr lang="en-US" sz="2400" dirty="0">
                <a:ea typeface="+mn-lt"/>
                <a:cs typeface="+mn-lt"/>
                <a:hlinkClick r:id="rId2"/>
              </a:rPr>
              <a:t>https://www.ncbi.nlm.nih.gov/pmc/articles/PMC2901283/</a:t>
            </a:r>
            <a:r>
              <a:rPr lang="en-US" sz="2400" dirty="0">
                <a:ea typeface="+mn-lt"/>
                <a:cs typeface="+mn-lt"/>
              </a:rPr>
              <a:t> </a:t>
            </a:r>
            <a:endParaRPr lang="en-US" sz="1800" dirty="0">
              <a:cs typeface="Calibri"/>
            </a:endParaRPr>
          </a:p>
          <a:p>
            <a:r>
              <a:rPr lang="en-US" sz="2400" dirty="0">
                <a:ea typeface="+mn-lt"/>
                <a:cs typeface="+mn-lt"/>
                <a:hlinkClick r:id="rId3"/>
              </a:rPr>
              <a:t>https://ajpp-online.org/resources/downloads/06 CreatingAnEffectiveDisseminationStrategy-AnExpandedWorkbook.pdf</a:t>
            </a:r>
            <a:r>
              <a:rPr lang="en-US" sz="2400" dirty="0">
                <a:ea typeface="+mn-lt"/>
                <a:cs typeface="+mn-lt"/>
              </a:rPr>
              <a:t> </a:t>
            </a:r>
            <a:endParaRPr lang="en-US" sz="1800" dirty="0"/>
          </a:p>
          <a:p>
            <a:r>
              <a:rPr lang="en-US" sz="2400" dirty="0">
                <a:ea typeface="+mn-lt"/>
                <a:cs typeface="+mn-lt"/>
                <a:hlinkClick r:id="rId4"/>
              </a:rPr>
              <a:t>https://onlinelibrary.wiley.com/doi/full/10.1111/hex.13076</a:t>
            </a:r>
            <a:r>
              <a:rPr lang="en-US" sz="2400" dirty="0">
                <a:ea typeface="+mn-lt"/>
                <a:cs typeface="+mn-lt"/>
              </a:rPr>
              <a:t> </a:t>
            </a:r>
            <a:endParaRPr lang="en-US" sz="1800" dirty="0"/>
          </a:p>
          <a:p>
            <a:r>
              <a:rPr lang="en-US" sz="2400" dirty="0">
                <a:ea typeface="+mn-lt"/>
                <a:cs typeface="+mn-lt"/>
                <a:hlinkClick r:id="rId5"/>
              </a:rPr>
              <a:t>https://ascpt.onlinelibrary.wiley.com/doi/full/10.1111/cts.12342</a:t>
            </a:r>
            <a:r>
              <a:rPr lang="en-US" sz="2400" dirty="0">
                <a:ea typeface="+mn-lt"/>
                <a:cs typeface="+mn-lt"/>
              </a:rPr>
              <a:t> </a:t>
            </a:r>
            <a:endParaRPr lang="en-US" sz="1800" dirty="0"/>
          </a:p>
          <a:p>
            <a:r>
              <a:rPr lang="en-US" sz="2400" dirty="0">
                <a:ea typeface="+mn-lt"/>
                <a:cs typeface="+mn-lt"/>
                <a:hlinkClick r:id="rId6"/>
              </a:rPr>
              <a:t>https://bioethics.yale.edu/sites/default/files/files/CARE_Dissemination_Strategies_FINAL_eversion.pdf</a:t>
            </a:r>
            <a:r>
              <a:rPr lang="en-US" sz="2400" dirty="0">
                <a:ea typeface="+mn-lt"/>
                <a:cs typeface="+mn-lt"/>
              </a:rPr>
              <a:t> </a:t>
            </a:r>
            <a:endParaRPr lang="en-US" sz="1800" dirty="0"/>
          </a:p>
          <a:p>
            <a:endParaRPr lang="en-US" dirty="0"/>
          </a:p>
        </p:txBody>
      </p:sp>
    </p:spTree>
    <p:extLst>
      <p:ext uri="{BB962C8B-B14F-4D97-AF65-F5344CB8AC3E}">
        <p14:creationId xmlns:p14="http://schemas.microsoft.com/office/powerpoint/2010/main" val="243280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20EF5-A9D7-B7C1-8841-1A0E616B8376}"/>
              </a:ext>
            </a:extLst>
          </p:cNvPr>
          <p:cNvSpPr>
            <a:spLocks noGrp="1"/>
          </p:cNvSpPr>
          <p:nvPr>
            <p:ph type="title"/>
          </p:nvPr>
        </p:nvSpPr>
        <p:spPr>
          <a:xfrm>
            <a:off x="2144549" y="280365"/>
            <a:ext cx="6322795" cy="1325563"/>
          </a:xfrm>
        </p:spPr>
        <p:txBody>
          <a:bodyPr/>
          <a:lstStyle/>
          <a:p>
            <a:r>
              <a:rPr lang="en-US" b="1" dirty="0">
                <a:solidFill>
                  <a:srgbClr val="C00000"/>
                </a:solidFill>
              </a:rPr>
              <a:t>Group work lift-talk</a:t>
            </a:r>
            <a:endParaRPr lang="en-US" dirty="0">
              <a:solidFill>
                <a:srgbClr val="C00000"/>
              </a:solidFill>
            </a:endParaRPr>
          </a:p>
        </p:txBody>
      </p:sp>
      <p:sp>
        <p:nvSpPr>
          <p:cNvPr id="3" name="Content Placeholder 2">
            <a:extLst>
              <a:ext uri="{FF2B5EF4-FFF2-40B4-BE49-F238E27FC236}">
                <a16:creationId xmlns:a16="http://schemas.microsoft.com/office/drawing/2014/main" id="{1FC20934-09D1-4402-37F2-06090718C349}"/>
              </a:ext>
            </a:extLst>
          </p:cNvPr>
          <p:cNvSpPr>
            <a:spLocks noGrp="1"/>
          </p:cNvSpPr>
          <p:nvPr>
            <p:ph idx="1"/>
          </p:nvPr>
        </p:nvSpPr>
        <p:spPr>
          <a:xfrm>
            <a:off x="838200" y="1605928"/>
            <a:ext cx="10515600" cy="3929241"/>
          </a:xfrm>
        </p:spPr>
        <p:txBody>
          <a:bodyPr>
            <a:normAutofit/>
          </a:bodyPr>
          <a:lstStyle/>
          <a:p>
            <a:pPr marL="0" indent="0">
              <a:buNone/>
            </a:pPr>
            <a:r>
              <a:rPr lang="en-US" b="1" dirty="0"/>
              <a:t>Lift talk/ elevator talk</a:t>
            </a:r>
          </a:p>
          <a:p>
            <a:pPr marL="0" indent="0">
              <a:buNone/>
            </a:pPr>
            <a:r>
              <a:rPr lang="en-US" b="0" i="0" dirty="0">
                <a:solidFill>
                  <a:schemeClr val="tx1">
                    <a:lumMod val="85000"/>
                    <a:lumOff val="15000"/>
                  </a:schemeClr>
                </a:solidFill>
                <a:effectLst/>
              </a:rPr>
              <a:t>Is a brief, persuasive speech that you use to spark interest in what your organization does. </a:t>
            </a:r>
          </a:p>
          <a:p>
            <a:pPr marL="0" indent="0">
              <a:buNone/>
            </a:pPr>
            <a:r>
              <a:rPr lang="en-US" b="0" i="0" dirty="0">
                <a:solidFill>
                  <a:schemeClr val="tx1">
                    <a:lumMod val="85000"/>
                    <a:lumOff val="15000"/>
                  </a:schemeClr>
                </a:solidFill>
                <a:effectLst/>
              </a:rPr>
              <a:t>You can also use it to create interest in a project, idea or product – or in yourself. </a:t>
            </a:r>
          </a:p>
          <a:p>
            <a:pPr marL="0" indent="0">
              <a:buNone/>
            </a:pPr>
            <a:r>
              <a:rPr lang="en-US" b="0" i="0" dirty="0">
                <a:solidFill>
                  <a:schemeClr val="tx1">
                    <a:lumMod val="85000"/>
                    <a:lumOff val="15000"/>
                  </a:schemeClr>
                </a:solidFill>
                <a:effectLst/>
              </a:rPr>
              <a:t>A good elevator pitch should last no longer than a short elevator ride of 20 to 30 seconds, hence the name.</a:t>
            </a:r>
            <a:endParaRPr lang="en-US" dirty="0">
              <a:solidFill>
                <a:schemeClr val="tx1">
                  <a:lumMod val="85000"/>
                  <a:lumOff val="15000"/>
                </a:schemeClr>
              </a:solidFill>
            </a:endParaRPr>
          </a:p>
          <a:p>
            <a:pPr marL="0" indent="0">
              <a:buNone/>
            </a:pPr>
            <a:endParaRPr lang="en-US" dirty="0"/>
          </a:p>
        </p:txBody>
      </p:sp>
    </p:spTree>
    <p:extLst>
      <p:ext uri="{BB962C8B-B14F-4D97-AF65-F5344CB8AC3E}">
        <p14:creationId xmlns:p14="http://schemas.microsoft.com/office/powerpoint/2010/main" val="586829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3A82C-0A98-6E5F-CA93-C3D118182971}"/>
              </a:ext>
            </a:extLst>
          </p:cNvPr>
          <p:cNvSpPr>
            <a:spLocks noGrp="1"/>
          </p:cNvSpPr>
          <p:nvPr>
            <p:ph type="title"/>
          </p:nvPr>
        </p:nvSpPr>
        <p:spPr>
          <a:xfrm>
            <a:off x="2157984" y="525636"/>
            <a:ext cx="8930640" cy="666560"/>
          </a:xfrm>
        </p:spPr>
        <p:txBody>
          <a:bodyPr>
            <a:normAutofit fontScale="90000"/>
          </a:bodyPr>
          <a:lstStyle/>
          <a:p>
            <a:r>
              <a:rPr lang="en-US" dirty="0">
                <a:solidFill>
                  <a:srgbClr val="C00000"/>
                </a:solidFill>
              </a:rPr>
              <a:t>Exercise</a:t>
            </a:r>
          </a:p>
        </p:txBody>
      </p:sp>
      <p:sp>
        <p:nvSpPr>
          <p:cNvPr id="3" name="Content Placeholder 2">
            <a:extLst>
              <a:ext uri="{FF2B5EF4-FFF2-40B4-BE49-F238E27FC236}">
                <a16:creationId xmlns:a16="http://schemas.microsoft.com/office/drawing/2014/main" id="{D7557E30-7541-9D52-DE5C-A746E77A4DC9}"/>
              </a:ext>
            </a:extLst>
          </p:cNvPr>
          <p:cNvSpPr>
            <a:spLocks noGrp="1"/>
          </p:cNvSpPr>
          <p:nvPr>
            <p:ph idx="1"/>
          </p:nvPr>
        </p:nvSpPr>
        <p:spPr>
          <a:xfrm>
            <a:off x="838200" y="1508760"/>
            <a:ext cx="10515600" cy="4026409"/>
          </a:xfrm>
        </p:spPr>
        <p:txBody>
          <a:bodyPr>
            <a:normAutofit/>
          </a:bodyPr>
          <a:lstStyle/>
          <a:p>
            <a:pPr marL="0" indent="0">
              <a:buNone/>
            </a:pPr>
            <a:r>
              <a:rPr lang="en-US" dirty="0"/>
              <a:t>You are moving in the lift at the Ministry of Health with the Honorable Minister of Health –Dr. ……..and he/she will get out at the next level.</a:t>
            </a:r>
          </a:p>
          <a:p>
            <a:pPr marL="0" indent="0">
              <a:buNone/>
            </a:pPr>
            <a:endParaRPr lang="en-US" dirty="0"/>
          </a:p>
          <a:p>
            <a:pPr marL="0" indent="0">
              <a:buNone/>
            </a:pPr>
            <a:r>
              <a:rPr lang="en-US" dirty="0"/>
              <a:t>There is an important research finding on the COVID-19 vaccine trial you are involved in and you shared a brief with him/her (the minister). You have been to her office 3 times to book an appointment however you have not got it.</a:t>
            </a:r>
          </a:p>
          <a:p>
            <a:pPr marL="0" indent="0">
              <a:buNone/>
            </a:pPr>
            <a:r>
              <a:rPr lang="en-US" dirty="0"/>
              <a:t>How are you going to handle the situation (Act out this scene in groups)</a:t>
            </a:r>
          </a:p>
          <a:p>
            <a:pPr marL="0" indent="0">
              <a:buNone/>
            </a:pPr>
            <a:endParaRPr lang="en-US" dirty="0"/>
          </a:p>
        </p:txBody>
      </p:sp>
    </p:spTree>
    <p:extLst>
      <p:ext uri="{BB962C8B-B14F-4D97-AF65-F5344CB8AC3E}">
        <p14:creationId xmlns:p14="http://schemas.microsoft.com/office/powerpoint/2010/main" val="417734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8C3A-8E60-4791-840F-5298152B6466}"/>
              </a:ext>
            </a:extLst>
          </p:cNvPr>
          <p:cNvSpPr>
            <a:spLocks noGrp="1"/>
          </p:cNvSpPr>
          <p:nvPr>
            <p:ph type="title"/>
          </p:nvPr>
        </p:nvSpPr>
        <p:spPr>
          <a:xfrm>
            <a:off x="2144549" y="280366"/>
            <a:ext cx="6066763" cy="960606"/>
          </a:xfrm>
        </p:spPr>
        <p:txBody>
          <a:bodyPr>
            <a:normAutofit/>
          </a:bodyPr>
          <a:lstStyle/>
          <a:p>
            <a:r>
              <a:rPr lang="en-US" sz="4000" b="1" dirty="0">
                <a:solidFill>
                  <a:srgbClr val="C00000"/>
                </a:solidFill>
              </a:rPr>
              <a:t>Outline</a:t>
            </a:r>
          </a:p>
        </p:txBody>
      </p:sp>
      <p:sp>
        <p:nvSpPr>
          <p:cNvPr id="3" name="Content Placeholder 2">
            <a:extLst>
              <a:ext uri="{FF2B5EF4-FFF2-40B4-BE49-F238E27FC236}">
                <a16:creationId xmlns:a16="http://schemas.microsoft.com/office/drawing/2014/main" id="{11FF9B08-1C27-4844-84FD-08CA9412377B}"/>
              </a:ext>
            </a:extLst>
          </p:cNvPr>
          <p:cNvSpPr>
            <a:spLocks noGrp="1"/>
          </p:cNvSpPr>
          <p:nvPr>
            <p:ph idx="1"/>
          </p:nvPr>
        </p:nvSpPr>
        <p:spPr>
          <a:xfrm>
            <a:off x="953588" y="1606731"/>
            <a:ext cx="10400211" cy="3592286"/>
          </a:xfrm>
        </p:spPr>
        <p:txBody>
          <a:bodyPr>
            <a:normAutofit/>
          </a:bodyPr>
          <a:lstStyle/>
          <a:p>
            <a:r>
              <a:rPr lang="en-US" sz="2800" dirty="0"/>
              <a:t>Definitions </a:t>
            </a:r>
          </a:p>
          <a:p>
            <a:r>
              <a:rPr lang="en-US" dirty="0"/>
              <a:t>Considerations for research dissemination and uptake</a:t>
            </a:r>
            <a:endParaRPr lang="en-US" sz="2800" dirty="0"/>
          </a:p>
          <a:p>
            <a:r>
              <a:rPr lang="en-US" sz="2800" dirty="0"/>
              <a:t>Importance of research dissemination and uptake</a:t>
            </a:r>
          </a:p>
          <a:p>
            <a:r>
              <a:rPr lang="en-US" sz="2800" dirty="0"/>
              <a:t>How to increase research uptake</a:t>
            </a:r>
          </a:p>
          <a:p>
            <a:pPr marL="0" indent="0">
              <a:buNone/>
            </a:pPr>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157090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24C7-DA85-42B4-8379-353219ED34E6}"/>
              </a:ext>
            </a:extLst>
          </p:cNvPr>
          <p:cNvSpPr>
            <a:spLocks noGrp="1"/>
          </p:cNvSpPr>
          <p:nvPr>
            <p:ph type="title"/>
          </p:nvPr>
        </p:nvSpPr>
        <p:spPr>
          <a:xfrm>
            <a:off x="1892808" y="461475"/>
            <a:ext cx="9538252" cy="959169"/>
          </a:xfrm>
        </p:spPr>
        <p:txBody>
          <a:bodyPr>
            <a:noAutofit/>
          </a:bodyPr>
          <a:lstStyle/>
          <a:p>
            <a:r>
              <a:rPr lang="en-US" sz="3600" b="1" dirty="0">
                <a:solidFill>
                  <a:srgbClr val="C00000"/>
                </a:solidFill>
              </a:rPr>
              <a:t>Dissemination…versus… Dissemination?</a:t>
            </a:r>
            <a:endParaRPr lang="en-US" sz="3400" b="1" dirty="0">
              <a:solidFill>
                <a:srgbClr val="C00000"/>
              </a:solidFill>
            </a:endParaRPr>
          </a:p>
        </p:txBody>
      </p:sp>
      <p:sp>
        <p:nvSpPr>
          <p:cNvPr id="3" name="Content Placeholder 2">
            <a:extLst>
              <a:ext uri="{FF2B5EF4-FFF2-40B4-BE49-F238E27FC236}">
                <a16:creationId xmlns:a16="http://schemas.microsoft.com/office/drawing/2014/main" id="{17536266-39BD-4E03-9483-03CD48226146}"/>
              </a:ext>
            </a:extLst>
          </p:cNvPr>
          <p:cNvSpPr>
            <a:spLocks noGrp="1"/>
          </p:cNvSpPr>
          <p:nvPr>
            <p:ph idx="1"/>
          </p:nvPr>
        </p:nvSpPr>
        <p:spPr>
          <a:xfrm>
            <a:off x="450574" y="1865382"/>
            <a:ext cx="5191274" cy="3425075"/>
          </a:xfrm>
          <a:solidFill>
            <a:schemeClr val="bg2"/>
          </a:solidFill>
        </p:spPr>
        <p:txBody>
          <a:bodyPr>
            <a:normAutofit fontScale="92500" lnSpcReduction="10000"/>
          </a:bodyPr>
          <a:lstStyle/>
          <a:p>
            <a:pPr marL="0" indent="0">
              <a:buNone/>
            </a:pPr>
            <a:r>
              <a:rPr lang="en-US" b="1" i="1" dirty="0"/>
              <a:t>Dissemination research</a:t>
            </a:r>
            <a:r>
              <a:rPr lang="en-US" dirty="0"/>
              <a:t> is defined as the scientific study of targeted distribution of information and intervention materials to a specific public health or clinical practice audience. The intent is to understand how best to communicate and integrate knowledge and the associated evidence-based interventions.</a:t>
            </a:r>
          </a:p>
          <a:p>
            <a:pPr marL="0" indent="0">
              <a:buNone/>
            </a:pPr>
            <a:endParaRPr lang="en-US" dirty="0"/>
          </a:p>
        </p:txBody>
      </p:sp>
      <p:sp>
        <p:nvSpPr>
          <p:cNvPr id="6" name="TextBox 5">
            <a:extLst>
              <a:ext uri="{FF2B5EF4-FFF2-40B4-BE49-F238E27FC236}">
                <a16:creationId xmlns:a16="http://schemas.microsoft.com/office/drawing/2014/main" id="{A7D36B6B-854F-C9E2-DE6E-8D92BC2ED91A}"/>
              </a:ext>
            </a:extLst>
          </p:cNvPr>
          <p:cNvSpPr txBox="1"/>
          <p:nvPr/>
        </p:nvSpPr>
        <p:spPr>
          <a:xfrm>
            <a:off x="5641848" y="1865382"/>
            <a:ext cx="5789212" cy="3315395"/>
          </a:xfrm>
          <a:prstGeom prst="rect">
            <a:avLst/>
          </a:prstGeom>
          <a:solidFill>
            <a:schemeClr val="accent3"/>
          </a:solidFill>
        </p:spPr>
        <p:txBody>
          <a:bodyPr wrap="square">
            <a:sp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200" b="1" i="1" u="none" strike="noStrike" kern="1200" cap="none" spc="0" normalizeH="0" baseline="0" noProof="0" dirty="0">
                <a:ln>
                  <a:noFill/>
                </a:ln>
                <a:solidFill>
                  <a:srgbClr val="000000"/>
                </a:solidFill>
                <a:effectLst/>
                <a:uLnTx/>
                <a:uFillTx/>
                <a:ea typeface="+mn-ea"/>
                <a:cs typeface="+mn-cs"/>
              </a:rPr>
              <a:t>Dissemination of research </a:t>
            </a:r>
            <a:r>
              <a:rPr kumimoji="0" lang="en-US" sz="2200" b="0" i="0" u="none" strike="noStrike" kern="1200" cap="none" spc="0" normalizeH="0" baseline="0" noProof="0" dirty="0">
                <a:ln>
                  <a:noFill/>
                </a:ln>
                <a:solidFill>
                  <a:srgbClr val="000000"/>
                </a:solidFill>
                <a:effectLst/>
                <a:uLnTx/>
                <a:uFillTx/>
                <a:ea typeface="+mn-ea"/>
                <a:cs typeface="+mn-cs"/>
              </a:rPr>
              <a:t>is a planned process that involves consideration of target audiences and the settings in which research findings are to be received and, where appropriate, communicating and interacting with wider policy and health service audiences in ways that will facilitate research uptake in decision-making processes and practice.</a:t>
            </a:r>
          </a:p>
        </p:txBody>
      </p:sp>
    </p:spTree>
    <p:extLst>
      <p:ext uri="{BB962C8B-B14F-4D97-AF65-F5344CB8AC3E}">
        <p14:creationId xmlns:p14="http://schemas.microsoft.com/office/powerpoint/2010/main" val="118875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549" y="280366"/>
            <a:ext cx="9209251" cy="1025750"/>
          </a:xfrm>
        </p:spPr>
        <p:txBody>
          <a:bodyPr/>
          <a:lstStyle/>
          <a:p>
            <a:r>
              <a:rPr lang="en-US" sz="4400" b="1" dirty="0">
                <a:solidFill>
                  <a:srgbClr val="C00000"/>
                </a:solidFill>
              </a:rPr>
              <a:t>What to </a:t>
            </a:r>
            <a:r>
              <a:rPr lang="en-US" b="1" dirty="0">
                <a:solidFill>
                  <a:srgbClr val="C00000"/>
                </a:solidFill>
              </a:rPr>
              <a:t>Consider</a:t>
            </a:r>
            <a:r>
              <a:rPr lang="en-US" sz="4400" b="1" dirty="0">
                <a:solidFill>
                  <a:srgbClr val="C00000"/>
                </a:solidFill>
              </a:rPr>
              <a:t> for </a:t>
            </a:r>
            <a:r>
              <a:rPr lang="en-US" b="1" dirty="0">
                <a:solidFill>
                  <a:srgbClr val="C00000"/>
                </a:solidFill>
              </a:rPr>
              <a:t>D</a:t>
            </a:r>
            <a:r>
              <a:rPr lang="en-US" sz="4400" b="1" dirty="0">
                <a:solidFill>
                  <a:srgbClr val="C00000"/>
                </a:solidFill>
              </a:rPr>
              <a:t>issemination</a:t>
            </a:r>
            <a:endParaRPr lang="en-US" b="1" dirty="0">
              <a:solidFill>
                <a:srgbClr val="C00000"/>
              </a:solidFill>
            </a:endParaRPr>
          </a:p>
        </p:txBody>
      </p:sp>
      <p:graphicFrame>
        <p:nvGraphicFramePr>
          <p:cNvPr id="5" name="Content Placeholder 4">
            <a:extLst>
              <a:ext uri="{FF2B5EF4-FFF2-40B4-BE49-F238E27FC236}">
                <a16:creationId xmlns:a16="http://schemas.microsoft.com/office/drawing/2014/main" id="{F9E4EDA5-1A5A-C9C8-1AD4-018B98CB27D6}"/>
              </a:ext>
            </a:extLst>
          </p:cNvPr>
          <p:cNvGraphicFramePr>
            <a:graphicFrameLocks noGrp="1"/>
          </p:cNvGraphicFramePr>
          <p:nvPr>
            <p:ph idx="1"/>
            <p:extLst>
              <p:ext uri="{D42A27DB-BD31-4B8C-83A1-F6EECF244321}">
                <p14:modId xmlns:p14="http://schemas.microsoft.com/office/powerpoint/2010/main" val="4066940506"/>
              </p:ext>
            </p:extLst>
          </p:nvPr>
        </p:nvGraphicFramePr>
        <p:xfrm>
          <a:off x="1044575" y="1605928"/>
          <a:ext cx="4835017" cy="4118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B3D8098E-C56D-2C10-8491-8CA082C74360}"/>
              </a:ext>
            </a:extLst>
          </p:cNvPr>
          <p:cNvSpPr txBox="1"/>
          <p:nvPr/>
        </p:nvSpPr>
        <p:spPr>
          <a:xfrm>
            <a:off x="5879592" y="1241734"/>
            <a:ext cx="5605272" cy="4374531"/>
          </a:xfrm>
          <a:prstGeom prst="rect">
            <a:avLst/>
          </a:prstGeom>
          <a:noFill/>
        </p:spPr>
        <p:txBody>
          <a:bodyPr wrap="square">
            <a:sp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“The process of sharing research findings with stakeholders and wider audiences.” –AHRQ</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Dissemination should be considered early on for successful adoption and translation of findings.</a:t>
            </a:r>
            <a:endParaRPr lang="en-US" sz="2400" noProof="0" dirty="0">
              <a:solidFill>
                <a:srgbClr val="000000"/>
              </a:solidFill>
              <a:latin typeface="Calibri" panose="020F0502020204030204"/>
            </a:endParaRPr>
          </a:p>
          <a:p>
            <a:pPr marR="0" lvl="0" algn="l" defTabSz="914400" rtl="0" eaLnBrk="1" fontAlgn="auto" latinLnBrk="0" hangingPunct="1">
              <a:lnSpc>
                <a:spcPct val="120000"/>
              </a:lnSpc>
              <a:spcBef>
                <a:spcPts val="100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The message should be</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Clear</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Targeted</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Actionable</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FB17DE3E-8F49-B30C-24C2-E6C55FFFAF32}"/>
              </a:ext>
            </a:extLst>
          </p:cNvPr>
          <p:cNvSpPr txBox="1"/>
          <p:nvPr/>
        </p:nvSpPr>
        <p:spPr>
          <a:xfrm>
            <a:off x="7626096" y="4608566"/>
            <a:ext cx="2722626" cy="707886"/>
          </a:xfrm>
          <a:prstGeom prst="rect">
            <a:avLst/>
          </a:prstGeom>
          <a:noFill/>
        </p:spPr>
        <p:txBody>
          <a:bodyPr wrap="square">
            <a:spAutoFit/>
          </a:bodyPr>
          <a:lstStyle/>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Repeated</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Factually correct</a:t>
            </a:r>
          </a:p>
        </p:txBody>
      </p:sp>
    </p:spTree>
    <p:extLst>
      <p:ext uri="{BB962C8B-B14F-4D97-AF65-F5344CB8AC3E}">
        <p14:creationId xmlns:p14="http://schemas.microsoft.com/office/powerpoint/2010/main" val="398642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4078-E706-5C6A-B3E0-D07113C88791}"/>
              </a:ext>
            </a:extLst>
          </p:cNvPr>
          <p:cNvSpPr>
            <a:spLocks noGrp="1"/>
          </p:cNvSpPr>
          <p:nvPr>
            <p:ph type="title"/>
          </p:nvPr>
        </p:nvSpPr>
        <p:spPr>
          <a:xfrm>
            <a:off x="1957718" y="551298"/>
            <a:ext cx="6002755" cy="746161"/>
          </a:xfrm>
        </p:spPr>
        <p:txBody>
          <a:bodyPr>
            <a:normAutofit/>
          </a:bodyPr>
          <a:lstStyle/>
          <a:p>
            <a:r>
              <a:rPr lang="en-US" sz="4400" b="1" dirty="0">
                <a:solidFill>
                  <a:srgbClr val="C00000"/>
                </a:solidFill>
              </a:rPr>
              <a:t>Dissemination Planning</a:t>
            </a:r>
            <a:endParaRPr lang="en-US" b="1" dirty="0">
              <a:solidFill>
                <a:srgbClr val="C00000"/>
              </a:solidFill>
            </a:endParaRPr>
          </a:p>
        </p:txBody>
      </p:sp>
      <p:sp>
        <p:nvSpPr>
          <p:cNvPr id="3" name="Content Placeholder 2">
            <a:extLst>
              <a:ext uri="{FF2B5EF4-FFF2-40B4-BE49-F238E27FC236}">
                <a16:creationId xmlns:a16="http://schemas.microsoft.com/office/drawing/2014/main" id="{F3F713A3-B003-528A-D695-6EA2BED75631}"/>
              </a:ext>
            </a:extLst>
          </p:cNvPr>
          <p:cNvSpPr>
            <a:spLocks noGrp="1"/>
          </p:cNvSpPr>
          <p:nvPr>
            <p:ph idx="1"/>
          </p:nvPr>
        </p:nvSpPr>
        <p:spPr>
          <a:xfrm>
            <a:off x="838200" y="1605928"/>
            <a:ext cx="8241792" cy="3954613"/>
          </a:xfrm>
        </p:spPr>
        <p:txBody>
          <a:bodyPr>
            <a:normAutofit fontScale="92500" lnSpcReduction="10000"/>
          </a:bodyPr>
          <a:lstStyle/>
          <a:p>
            <a:r>
              <a:rPr lang="en-US" sz="3200" dirty="0"/>
              <a:t>IDENTIFY PURPOSE (WHY?)</a:t>
            </a:r>
          </a:p>
          <a:p>
            <a:pPr marL="0" indent="0">
              <a:buNone/>
            </a:pPr>
            <a:r>
              <a:rPr lang="en-US" sz="2000" b="1" i="1" dirty="0"/>
              <a:t>1.Dissemination for Awareness</a:t>
            </a:r>
            <a:br>
              <a:rPr lang="en-US" sz="2400" dirty="0"/>
            </a:br>
            <a:r>
              <a:rPr lang="en-US" sz="2000" dirty="0"/>
              <a:t>This may be useful for those target audiences that do</a:t>
            </a:r>
            <a:r>
              <a:rPr lang="en-US" sz="2400" dirty="0"/>
              <a:t> </a:t>
            </a:r>
            <a:r>
              <a:rPr lang="en-US" sz="2000" dirty="0"/>
              <a:t>not require a detailed knowledge but helpful for them to be aware of your activities and outcomes. </a:t>
            </a:r>
          </a:p>
          <a:p>
            <a:pPr marL="0" indent="0">
              <a:buNone/>
            </a:pPr>
            <a:br>
              <a:rPr lang="en-US" sz="2400" dirty="0"/>
            </a:br>
            <a:r>
              <a:rPr lang="en-US" sz="2000" b="1" i="1" dirty="0"/>
              <a:t>2. Dissemination for Understanding</a:t>
            </a:r>
            <a:br>
              <a:rPr lang="en-US" sz="2400" dirty="0"/>
            </a:br>
            <a:r>
              <a:rPr lang="en-US" sz="2000" dirty="0"/>
              <a:t>This will be because you believe that they can</a:t>
            </a:r>
            <a:r>
              <a:rPr lang="en-US" sz="2400" dirty="0"/>
              <a:t> </a:t>
            </a:r>
            <a:r>
              <a:rPr lang="en-US" sz="2000" dirty="0"/>
              <a:t>benefit from what your project offers; having detailed information is important</a:t>
            </a:r>
          </a:p>
          <a:p>
            <a:pPr marL="0" indent="0">
              <a:buNone/>
            </a:pPr>
            <a:br>
              <a:rPr lang="en-US" sz="2400" dirty="0"/>
            </a:br>
            <a:r>
              <a:rPr lang="en-US" sz="2000" b="1" i="1" dirty="0"/>
              <a:t>3. Dissemination for Action</a:t>
            </a:r>
            <a:br>
              <a:rPr lang="en-US" sz="2400" dirty="0"/>
            </a:br>
            <a:r>
              <a:rPr lang="en-US" sz="2000" dirty="0"/>
              <a:t>“Action” refers to a change of practice resulting from the adoption of products, materials or approaches offered by your project. These groups/audiences</a:t>
            </a:r>
            <a:r>
              <a:rPr lang="en-US" sz="2400" dirty="0"/>
              <a:t> </a:t>
            </a:r>
            <a:r>
              <a:rPr lang="en-US" sz="2000" dirty="0"/>
              <a:t>are those in a position to “influence” and “bring about change”.</a:t>
            </a:r>
            <a:endParaRPr lang="en-US" sz="2400" dirty="0"/>
          </a:p>
          <a:p>
            <a:pPr marL="0" indent="0">
              <a:buNone/>
            </a:pPr>
            <a:endParaRPr lang="en-US" dirty="0"/>
          </a:p>
        </p:txBody>
      </p:sp>
      <p:graphicFrame>
        <p:nvGraphicFramePr>
          <p:cNvPr id="4" name="Diagram 3">
            <a:extLst>
              <a:ext uri="{FF2B5EF4-FFF2-40B4-BE49-F238E27FC236}">
                <a16:creationId xmlns:a16="http://schemas.microsoft.com/office/drawing/2014/main" id="{CD12F2FC-E6BD-49F0-008D-C93ED72B600B}"/>
              </a:ext>
            </a:extLst>
          </p:cNvPr>
          <p:cNvGraphicFramePr/>
          <p:nvPr>
            <p:extLst>
              <p:ext uri="{D42A27DB-BD31-4B8C-83A1-F6EECF244321}">
                <p14:modId xmlns:p14="http://schemas.microsoft.com/office/powerpoint/2010/main" val="3107927685"/>
              </p:ext>
            </p:extLst>
          </p:nvPr>
        </p:nvGraphicFramePr>
        <p:xfrm>
          <a:off x="7427787" y="201437"/>
          <a:ext cx="5620120" cy="2621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99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B4C34-941A-AA2E-F4F3-85F0EC7846A2}"/>
              </a:ext>
            </a:extLst>
          </p:cNvPr>
          <p:cNvSpPr>
            <a:spLocks noGrp="1"/>
          </p:cNvSpPr>
          <p:nvPr>
            <p:ph type="title"/>
          </p:nvPr>
        </p:nvSpPr>
        <p:spPr>
          <a:xfrm>
            <a:off x="2144549" y="280366"/>
            <a:ext cx="5591275" cy="853610"/>
          </a:xfrm>
        </p:spPr>
        <p:txBody>
          <a:bodyPr>
            <a:normAutofit fontScale="90000"/>
          </a:bodyPr>
          <a:lstStyle/>
          <a:p>
            <a:r>
              <a:rPr lang="en-US" sz="4400" b="1" dirty="0">
                <a:solidFill>
                  <a:srgbClr val="C00000"/>
                </a:solidFill>
              </a:rPr>
              <a:t>Dissemination Planning</a:t>
            </a:r>
            <a:br>
              <a:rPr lang="en-US" sz="4400" b="1" dirty="0">
                <a:solidFill>
                  <a:srgbClr val="C00000"/>
                </a:solidFill>
              </a:rPr>
            </a:br>
            <a:endParaRPr lang="en-US" b="1" dirty="0">
              <a:solidFill>
                <a:srgbClr val="C00000"/>
              </a:solidFill>
            </a:endParaRPr>
          </a:p>
        </p:txBody>
      </p:sp>
      <p:sp>
        <p:nvSpPr>
          <p:cNvPr id="3" name="Content Placeholder 2">
            <a:extLst>
              <a:ext uri="{FF2B5EF4-FFF2-40B4-BE49-F238E27FC236}">
                <a16:creationId xmlns:a16="http://schemas.microsoft.com/office/drawing/2014/main" id="{F4EC65B3-F972-B6C4-558F-45E52FABF943}"/>
              </a:ext>
            </a:extLst>
          </p:cNvPr>
          <p:cNvSpPr>
            <a:spLocks noGrp="1"/>
          </p:cNvSpPr>
          <p:nvPr>
            <p:ph idx="1"/>
          </p:nvPr>
        </p:nvSpPr>
        <p:spPr>
          <a:xfrm>
            <a:off x="1448528" y="1055736"/>
            <a:ext cx="10515600" cy="4361569"/>
          </a:xfrm>
        </p:spPr>
        <p:txBody>
          <a:bodyPr/>
          <a:lstStyle/>
          <a:p>
            <a:pPr marL="0" indent="0">
              <a:buNone/>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DETERMINE TO WHOM: Who is a stakeholder?</a:t>
            </a:r>
          </a:p>
          <a:p>
            <a:pPr marL="0" indent="0">
              <a:buNone/>
            </a:pPr>
            <a:endParaRPr lang="en-US" dirty="0"/>
          </a:p>
        </p:txBody>
      </p:sp>
      <p:grpSp>
        <p:nvGrpSpPr>
          <p:cNvPr id="6" name="Group 5">
            <a:extLst>
              <a:ext uri="{FF2B5EF4-FFF2-40B4-BE49-F238E27FC236}">
                <a16:creationId xmlns:a16="http://schemas.microsoft.com/office/drawing/2014/main" id="{6045A684-1A8F-721D-FA97-FF9B6EA3A48D}"/>
              </a:ext>
            </a:extLst>
          </p:cNvPr>
          <p:cNvGrpSpPr/>
          <p:nvPr/>
        </p:nvGrpSpPr>
        <p:grpSpPr>
          <a:xfrm>
            <a:off x="1984248" y="1762566"/>
            <a:ext cx="5366282" cy="3744227"/>
            <a:chOff x="211436" y="1610388"/>
            <a:chExt cx="7674729" cy="3377660"/>
          </a:xfrm>
        </p:grpSpPr>
        <p:sp>
          <p:nvSpPr>
            <p:cNvPr id="7" name="Rectangle 6">
              <a:extLst>
                <a:ext uri="{FF2B5EF4-FFF2-40B4-BE49-F238E27FC236}">
                  <a16:creationId xmlns:a16="http://schemas.microsoft.com/office/drawing/2014/main" id="{BD316388-B4D4-619C-3421-B79BE6F89979}"/>
                </a:ext>
              </a:extLst>
            </p:cNvPr>
            <p:cNvSpPr/>
            <p:nvPr/>
          </p:nvSpPr>
          <p:spPr>
            <a:xfrm>
              <a:off x="211436" y="3554836"/>
              <a:ext cx="2777814" cy="1433212"/>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r>
                <a:rPr lang="en-US" sz="1400" u="sng" dirty="0"/>
                <a:t>Connected</a:t>
              </a:r>
            </a:p>
            <a:p>
              <a:r>
                <a:rPr lang="en-US" sz="1400" dirty="0"/>
                <a:t>Potential Users (Student/employers)</a:t>
              </a:r>
            </a:p>
            <a:p>
              <a:r>
                <a:rPr lang="en-US" sz="1400" dirty="0"/>
                <a:t>Suppliers (Event organizers, etc.)</a:t>
              </a:r>
            </a:p>
            <a:p>
              <a:r>
                <a:rPr lang="en-US" sz="1400" dirty="0"/>
                <a:t>Distributers (Libraries, etc.)</a:t>
              </a:r>
            </a:p>
          </p:txBody>
        </p:sp>
        <p:sp>
          <p:nvSpPr>
            <p:cNvPr id="8" name="Oval 7">
              <a:extLst>
                <a:ext uri="{FF2B5EF4-FFF2-40B4-BE49-F238E27FC236}">
                  <a16:creationId xmlns:a16="http://schemas.microsoft.com/office/drawing/2014/main" id="{0E9B8E98-A3BA-AAFF-BB28-CCBF477E2E03}"/>
                </a:ext>
              </a:extLst>
            </p:cNvPr>
            <p:cNvSpPr/>
            <p:nvPr/>
          </p:nvSpPr>
          <p:spPr>
            <a:xfrm>
              <a:off x="3574851" y="3508056"/>
              <a:ext cx="2306584" cy="1126435"/>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Stakeholder</a:t>
              </a:r>
            </a:p>
          </p:txBody>
        </p:sp>
        <p:cxnSp>
          <p:nvCxnSpPr>
            <p:cNvPr id="9" name="Straight Arrow Connector 8">
              <a:extLst>
                <a:ext uri="{FF2B5EF4-FFF2-40B4-BE49-F238E27FC236}">
                  <a16:creationId xmlns:a16="http://schemas.microsoft.com/office/drawing/2014/main" id="{BA9EFF8E-F40A-9FD8-49C7-DDB613213803}"/>
                </a:ext>
              </a:extLst>
            </p:cNvPr>
            <p:cNvCxnSpPr>
              <a:cxnSpLocks/>
            </p:cNvCxnSpPr>
            <p:nvPr/>
          </p:nvCxnSpPr>
          <p:spPr>
            <a:xfrm flipH="1" flipV="1">
              <a:off x="3422451" y="2714313"/>
              <a:ext cx="1069075" cy="7614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angle 9">
              <a:extLst>
                <a:ext uri="{FF2B5EF4-FFF2-40B4-BE49-F238E27FC236}">
                  <a16:creationId xmlns:a16="http://schemas.microsoft.com/office/drawing/2014/main" id="{906DD875-B952-1632-603B-EF099EBC2BF4}"/>
                </a:ext>
              </a:extLst>
            </p:cNvPr>
            <p:cNvSpPr/>
            <p:nvPr/>
          </p:nvSpPr>
          <p:spPr>
            <a:xfrm>
              <a:off x="5475825" y="1994572"/>
              <a:ext cx="2410340" cy="1481227"/>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r>
                <a:rPr lang="en-US" sz="1400" u="sng" dirty="0"/>
                <a:t>Internal</a:t>
              </a:r>
            </a:p>
            <a:p>
              <a:r>
                <a:rPr lang="en-US" sz="1400" dirty="0"/>
                <a:t>Potential Users (Project Staff / Department Staff)</a:t>
              </a:r>
            </a:p>
            <a:p>
              <a:r>
                <a:rPr lang="en-US" sz="1400" dirty="0"/>
                <a:t>Managers (Department Heads / Senior Staff)</a:t>
              </a:r>
            </a:p>
          </p:txBody>
        </p:sp>
        <p:sp>
          <p:nvSpPr>
            <p:cNvPr id="11" name="Rectangle 10">
              <a:extLst>
                <a:ext uri="{FF2B5EF4-FFF2-40B4-BE49-F238E27FC236}">
                  <a16:creationId xmlns:a16="http://schemas.microsoft.com/office/drawing/2014/main" id="{147D28D1-6A2F-E86A-E53A-5E1842128491}"/>
                </a:ext>
              </a:extLst>
            </p:cNvPr>
            <p:cNvSpPr/>
            <p:nvPr/>
          </p:nvSpPr>
          <p:spPr>
            <a:xfrm>
              <a:off x="1226974" y="1610388"/>
              <a:ext cx="3264552" cy="1200097"/>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r>
                <a:rPr lang="en-US" sz="1400" u="sng" dirty="0"/>
                <a:t>External Audience</a:t>
              </a:r>
            </a:p>
            <a:p>
              <a:r>
                <a:rPr lang="en-US" sz="1400" dirty="0"/>
                <a:t>Community Leaders / Members</a:t>
              </a:r>
            </a:p>
            <a:p>
              <a:r>
                <a:rPr lang="en-US" sz="1400" dirty="0"/>
                <a:t>Local and Central Government</a:t>
              </a:r>
            </a:p>
            <a:p>
              <a:r>
                <a:rPr lang="en-US" sz="1400" dirty="0"/>
                <a:t>Media</a:t>
              </a:r>
            </a:p>
          </p:txBody>
        </p:sp>
        <p:cxnSp>
          <p:nvCxnSpPr>
            <p:cNvPr id="12" name="Straight Arrow Connector 11">
              <a:extLst>
                <a:ext uri="{FF2B5EF4-FFF2-40B4-BE49-F238E27FC236}">
                  <a16:creationId xmlns:a16="http://schemas.microsoft.com/office/drawing/2014/main" id="{B5F92423-3C9F-2363-5AC7-23C50CBCCD95}"/>
                </a:ext>
              </a:extLst>
            </p:cNvPr>
            <p:cNvCxnSpPr>
              <a:cxnSpLocks/>
            </p:cNvCxnSpPr>
            <p:nvPr/>
          </p:nvCxnSpPr>
          <p:spPr>
            <a:xfrm flipV="1">
              <a:off x="5741581" y="3153265"/>
              <a:ext cx="838135" cy="5837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FD034A81-0AB0-33C0-BFFF-083454155A47}"/>
                </a:ext>
              </a:extLst>
            </p:cNvPr>
            <p:cNvCxnSpPr>
              <a:cxnSpLocks/>
              <a:stCxn id="8" idx="2"/>
            </p:cNvCxnSpPr>
            <p:nvPr/>
          </p:nvCxnSpPr>
          <p:spPr>
            <a:xfrm flipH="1">
              <a:off x="3020177" y="4071274"/>
              <a:ext cx="554674" cy="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aphicFrame>
        <p:nvGraphicFramePr>
          <p:cNvPr id="14" name="Diagram 13">
            <a:extLst>
              <a:ext uri="{FF2B5EF4-FFF2-40B4-BE49-F238E27FC236}">
                <a16:creationId xmlns:a16="http://schemas.microsoft.com/office/drawing/2014/main" id="{8B055A02-A0D2-9898-BFE3-BFD0E0EF7207}"/>
              </a:ext>
            </a:extLst>
          </p:cNvPr>
          <p:cNvGraphicFramePr/>
          <p:nvPr>
            <p:extLst>
              <p:ext uri="{D42A27DB-BD31-4B8C-83A1-F6EECF244321}">
                <p14:modId xmlns:p14="http://schemas.microsoft.com/office/powerpoint/2010/main" val="4009411922"/>
              </p:ext>
            </p:extLst>
          </p:nvPr>
        </p:nvGraphicFramePr>
        <p:xfrm>
          <a:off x="7350530" y="1562683"/>
          <a:ext cx="5620120" cy="2621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3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AC24-5549-FF58-20F0-1ADCD2987A83}"/>
              </a:ext>
            </a:extLst>
          </p:cNvPr>
          <p:cNvSpPr>
            <a:spLocks noGrp="1"/>
          </p:cNvSpPr>
          <p:nvPr>
            <p:ph type="title"/>
          </p:nvPr>
        </p:nvSpPr>
        <p:spPr>
          <a:xfrm>
            <a:off x="2144549" y="280365"/>
            <a:ext cx="6313651" cy="999795"/>
          </a:xfrm>
        </p:spPr>
        <p:txBody>
          <a:bodyPr>
            <a:normAutofit fontScale="90000"/>
          </a:bodyPr>
          <a:lstStyle/>
          <a:p>
            <a:r>
              <a:rPr lang="en-US" sz="4400" b="1" dirty="0">
                <a:solidFill>
                  <a:srgbClr val="C00000"/>
                </a:solidFill>
              </a:rPr>
              <a:t>Dissemination Planning</a:t>
            </a:r>
            <a:br>
              <a:rPr lang="en-US" sz="4400" b="1" dirty="0">
                <a:solidFill>
                  <a:srgbClr val="C00000"/>
                </a:solidFill>
              </a:rPr>
            </a:br>
            <a:endParaRPr lang="en-US" b="1" dirty="0">
              <a:solidFill>
                <a:srgbClr val="C00000"/>
              </a:solidFill>
            </a:endParaRPr>
          </a:p>
        </p:txBody>
      </p:sp>
      <p:sp>
        <p:nvSpPr>
          <p:cNvPr id="3" name="Content Placeholder 2">
            <a:extLst>
              <a:ext uri="{FF2B5EF4-FFF2-40B4-BE49-F238E27FC236}">
                <a16:creationId xmlns:a16="http://schemas.microsoft.com/office/drawing/2014/main" id="{5E4D6F79-60C2-3625-FAD9-6685BFDE6D75}"/>
              </a:ext>
            </a:extLst>
          </p:cNvPr>
          <p:cNvSpPr>
            <a:spLocks noGrp="1"/>
          </p:cNvSpPr>
          <p:nvPr>
            <p:ph idx="1"/>
          </p:nvPr>
        </p:nvSpPr>
        <p:spPr>
          <a:xfrm>
            <a:off x="831915" y="1428689"/>
            <a:ext cx="6102096" cy="4233553"/>
          </a:xfrm>
        </p:spPr>
        <p:txBody>
          <a:bodyPr>
            <a:normAutofit fontScale="92500" lnSpcReduction="10000"/>
          </a:bodyPr>
          <a:lstStyle/>
          <a:p>
            <a:r>
              <a:rPr lang="en-US" sz="2800" dirty="0"/>
              <a:t>With the why and who,</a:t>
            </a:r>
          </a:p>
          <a:p>
            <a:r>
              <a:rPr lang="en-US" sz="2800" dirty="0"/>
              <a:t>IDENTIFY STRATEGY (HOW?)</a:t>
            </a:r>
          </a:p>
          <a:p>
            <a:pPr marL="285750" indent="-285750">
              <a:buFont typeface="Arial" panose="020B0604020202020204" pitchFamily="34" charset="0"/>
              <a:buChar char="•"/>
            </a:pPr>
            <a:r>
              <a:rPr lang="en-US" sz="1900" b="1" i="1" dirty="0"/>
              <a:t>Media Coverage </a:t>
            </a:r>
          </a:p>
          <a:p>
            <a:pPr marL="285750" indent="-285750">
              <a:buFont typeface="Arial" panose="020B0604020202020204" pitchFamily="34" charset="0"/>
              <a:buChar char="•"/>
            </a:pPr>
            <a:r>
              <a:rPr lang="en-US" sz="1900" b="1" i="1" dirty="0"/>
              <a:t>Press Release</a:t>
            </a:r>
          </a:p>
          <a:p>
            <a:pPr marL="285750" indent="-285750">
              <a:buFont typeface="Arial" panose="020B0604020202020204" pitchFamily="34" charset="0"/>
              <a:buChar char="•"/>
            </a:pPr>
            <a:r>
              <a:rPr lang="en-US" sz="1900" b="1" i="1" dirty="0"/>
              <a:t>Research Summary Document</a:t>
            </a:r>
          </a:p>
          <a:p>
            <a:pPr marL="285750" indent="-285750">
              <a:buFont typeface="Arial" panose="020B0604020202020204" pitchFamily="34" charset="0"/>
              <a:buChar char="•"/>
            </a:pPr>
            <a:r>
              <a:rPr lang="en-US" sz="1900" b="1" i="1" dirty="0"/>
              <a:t>Flyers, posters, brochures, research briefs</a:t>
            </a:r>
          </a:p>
          <a:p>
            <a:pPr marL="285750" indent="-285750">
              <a:buFont typeface="Arial" panose="020B0604020202020204" pitchFamily="34" charset="0"/>
              <a:buChar char="•"/>
            </a:pPr>
            <a:r>
              <a:rPr lang="en-US" sz="1900" b="1" i="1" dirty="0"/>
              <a:t>Policy briefs</a:t>
            </a:r>
          </a:p>
          <a:p>
            <a:pPr marL="285750" indent="-285750">
              <a:buFont typeface="Arial" panose="020B0604020202020204" pitchFamily="34" charset="0"/>
              <a:buChar char="•"/>
            </a:pPr>
            <a:r>
              <a:rPr lang="en-US" sz="1900" b="1" i="1" dirty="0"/>
              <a:t>Study Newsletters</a:t>
            </a:r>
          </a:p>
          <a:p>
            <a:pPr marL="285750" indent="-285750">
              <a:buFont typeface="Arial" panose="020B0604020202020204" pitchFamily="34" charset="0"/>
              <a:buChar char="•"/>
            </a:pPr>
            <a:r>
              <a:rPr lang="en-US" sz="1900" b="1" i="1" dirty="0"/>
              <a:t>Community Agency Publications, websites, list-serves</a:t>
            </a:r>
          </a:p>
          <a:p>
            <a:pPr marL="285750" indent="-285750">
              <a:buFont typeface="Arial" panose="020B0604020202020204" pitchFamily="34" charset="0"/>
              <a:buChar char="•"/>
            </a:pPr>
            <a:r>
              <a:rPr lang="en-US" sz="1900" b="1" i="1" dirty="0"/>
              <a:t>Community Events, seminars, conferences, meetings</a:t>
            </a:r>
          </a:p>
          <a:p>
            <a:pPr marL="285750" indent="-285750">
              <a:buFont typeface="Arial" panose="020B0604020202020204" pitchFamily="34" charset="0"/>
              <a:buChar char="•"/>
            </a:pPr>
            <a:r>
              <a:rPr lang="en-US" sz="1900" b="1" i="1" dirty="0"/>
              <a:t>Letter of Thanks to Study Participants</a:t>
            </a:r>
            <a:endParaRPr lang="en-US" sz="1900" dirty="0"/>
          </a:p>
        </p:txBody>
      </p:sp>
      <p:graphicFrame>
        <p:nvGraphicFramePr>
          <p:cNvPr id="4" name="Diagram 3">
            <a:extLst>
              <a:ext uri="{FF2B5EF4-FFF2-40B4-BE49-F238E27FC236}">
                <a16:creationId xmlns:a16="http://schemas.microsoft.com/office/drawing/2014/main" id="{4B1DCAE2-8D51-BC93-9286-4F3EA493011F}"/>
              </a:ext>
            </a:extLst>
          </p:cNvPr>
          <p:cNvGraphicFramePr/>
          <p:nvPr>
            <p:extLst>
              <p:ext uri="{D42A27DB-BD31-4B8C-83A1-F6EECF244321}">
                <p14:modId xmlns:p14="http://schemas.microsoft.com/office/powerpoint/2010/main" val="3124135737"/>
              </p:ext>
            </p:extLst>
          </p:nvPr>
        </p:nvGraphicFramePr>
        <p:xfrm>
          <a:off x="6934011" y="174005"/>
          <a:ext cx="5620120" cy="2621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23E0EB1-9CED-3C23-802A-CBAE8F2133F2}"/>
              </a:ext>
            </a:extLst>
          </p:cNvPr>
          <p:cNvSpPr txBox="1"/>
          <p:nvPr/>
        </p:nvSpPr>
        <p:spPr>
          <a:xfrm>
            <a:off x="7332774" y="3850293"/>
            <a:ext cx="4389368" cy="12618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rPr>
              <a:t>With the why and who and what,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rPr>
              <a:t>IDENTIFY WHEN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1" u="none" strike="noStrike" kern="0" cap="none" spc="0" normalizeH="0" baseline="0" noProof="0" dirty="0">
                <a:ln>
                  <a:noFill/>
                </a:ln>
                <a:solidFill>
                  <a:srgbClr val="000000"/>
                </a:solidFill>
                <a:effectLst/>
                <a:uLnTx/>
                <a:uFillTx/>
              </a:rPr>
              <a:t>One time or reoccurring?</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1" u="none" strike="noStrike" kern="0" cap="none" spc="0" normalizeH="0" baseline="0" noProof="0" dirty="0">
                <a:ln>
                  <a:noFill/>
                </a:ln>
                <a:solidFill>
                  <a:srgbClr val="000000"/>
                </a:solidFill>
                <a:effectLst/>
                <a:uLnTx/>
                <a:uFillTx/>
              </a:rPr>
              <a:t>If multiple times, on what schedule?</a:t>
            </a:r>
          </a:p>
        </p:txBody>
      </p:sp>
    </p:spTree>
    <p:extLst>
      <p:ext uri="{BB962C8B-B14F-4D97-AF65-F5344CB8AC3E}">
        <p14:creationId xmlns:p14="http://schemas.microsoft.com/office/powerpoint/2010/main" val="15424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8E4C-06D4-4F15-8B9E-0B088A0C93CB}"/>
              </a:ext>
            </a:extLst>
          </p:cNvPr>
          <p:cNvSpPr>
            <a:spLocks noGrp="1"/>
          </p:cNvSpPr>
          <p:nvPr>
            <p:ph type="title"/>
          </p:nvPr>
        </p:nvSpPr>
        <p:spPr>
          <a:xfrm>
            <a:off x="1894113" y="179597"/>
            <a:ext cx="7835103" cy="1048312"/>
          </a:xfrm>
        </p:spPr>
        <p:txBody>
          <a:bodyPr>
            <a:noAutofit/>
          </a:bodyPr>
          <a:lstStyle/>
          <a:p>
            <a:pPr lvl="0"/>
            <a:r>
              <a:rPr lang="en-US" b="1" dirty="0">
                <a:solidFill>
                  <a:srgbClr val="C00000"/>
                </a:solidFill>
              </a:rPr>
              <a:t>Uptake of research findings</a:t>
            </a:r>
          </a:p>
        </p:txBody>
      </p:sp>
      <p:sp>
        <p:nvSpPr>
          <p:cNvPr id="3" name="Content Placeholder 2">
            <a:extLst>
              <a:ext uri="{FF2B5EF4-FFF2-40B4-BE49-F238E27FC236}">
                <a16:creationId xmlns:a16="http://schemas.microsoft.com/office/drawing/2014/main" id="{13015628-6EB3-4E45-98F2-B44769366B50}"/>
              </a:ext>
            </a:extLst>
          </p:cNvPr>
          <p:cNvSpPr>
            <a:spLocks noGrp="1"/>
          </p:cNvSpPr>
          <p:nvPr>
            <p:ph idx="1"/>
          </p:nvPr>
        </p:nvSpPr>
        <p:spPr>
          <a:xfrm>
            <a:off x="888275" y="1737359"/>
            <a:ext cx="10097588" cy="3831337"/>
          </a:xfrm>
        </p:spPr>
        <p:txBody>
          <a:bodyPr>
            <a:normAutofit/>
          </a:bodyPr>
          <a:lstStyle/>
          <a:p>
            <a:pPr marL="0" indent="0">
              <a:buNone/>
            </a:pPr>
            <a:endParaRPr lang="en-US" dirty="0"/>
          </a:p>
          <a:p>
            <a:pPr marL="0" indent="0">
              <a:buNone/>
            </a:pPr>
            <a:r>
              <a:rPr lang="en-US" dirty="0"/>
              <a:t>The goal will be to get the results of the research adopted.</a:t>
            </a:r>
          </a:p>
          <a:p>
            <a:pPr marL="0" indent="0">
              <a:buNone/>
            </a:pPr>
            <a:endParaRPr lang="en-US" dirty="0"/>
          </a:p>
          <a:p>
            <a:pPr marL="0" indent="0">
              <a:buNone/>
            </a:pPr>
            <a:r>
              <a:rPr lang="en-US" dirty="0"/>
              <a:t>Adoption of research  results means </a:t>
            </a:r>
            <a:r>
              <a:rPr lang="en-US" dirty="0">
                <a:solidFill>
                  <a:srgbClr val="FF0000"/>
                </a:solidFill>
              </a:rPr>
              <a:t>practical application</a:t>
            </a:r>
            <a:r>
              <a:rPr lang="en-US" dirty="0"/>
              <a:t> of the research results and use of the research results </a:t>
            </a:r>
            <a:r>
              <a:rPr lang="en-US" dirty="0">
                <a:solidFill>
                  <a:srgbClr val="FF0000"/>
                </a:solidFill>
              </a:rPr>
              <a:t>to broaden one’s decision-making </a:t>
            </a:r>
            <a:r>
              <a:rPr lang="en-US" dirty="0"/>
              <a:t>landscape</a:t>
            </a:r>
          </a:p>
          <a:p>
            <a:pPr marL="0" indent="0">
              <a:buNone/>
            </a:pPr>
            <a:r>
              <a:rPr lang="en-US" i="1" dirty="0">
                <a:solidFill>
                  <a:srgbClr val="FF0000"/>
                </a:solidFill>
              </a:rPr>
              <a:t>what are some of the things that you can do to encourage uptake of your research results?</a:t>
            </a:r>
          </a:p>
          <a:p>
            <a:pPr marL="0" indent="0">
              <a:buNone/>
            </a:pPr>
            <a:endParaRPr lang="en-US" sz="1400" dirty="0"/>
          </a:p>
        </p:txBody>
      </p:sp>
      <p:sp>
        <p:nvSpPr>
          <p:cNvPr id="6" name="TextBox 5">
            <a:extLst>
              <a:ext uri="{FF2B5EF4-FFF2-40B4-BE49-F238E27FC236}">
                <a16:creationId xmlns:a16="http://schemas.microsoft.com/office/drawing/2014/main" id="{AEA58851-0638-6B9F-2744-C9F3CF0D73F0}"/>
              </a:ext>
            </a:extLst>
          </p:cNvPr>
          <p:cNvSpPr txBox="1"/>
          <p:nvPr/>
        </p:nvSpPr>
        <p:spPr>
          <a:xfrm>
            <a:off x="1005840" y="1586779"/>
            <a:ext cx="10297885" cy="523220"/>
          </a:xfrm>
          <a:prstGeom prst="rect">
            <a:avLst/>
          </a:prstGeom>
          <a:noFill/>
        </p:spPr>
        <p:txBody>
          <a:bodyPr wrap="square">
            <a:spAutoFit/>
          </a:bodyPr>
          <a:lstStyle/>
          <a:p>
            <a:r>
              <a:rPr lang="en-US" sz="2800" b="0" i="0" dirty="0">
                <a:effectLst/>
                <a:ea typeface="Lato" panose="020F0502020204030203" pitchFamily="34" charset="0"/>
                <a:cs typeface="Lato" panose="020F0502020204030203" pitchFamily="34" charset="0"/>
              </a:rPr>
              <a:t>Research is of no use unless it gets to the people who need to use it</a:t>
            </a:r>
            <a:endParaRPr lang="en-US" sz="2800" dirty="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256879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8410-B1FD-4A3A-AAD5-611031B44F91}"/>
              </a:ext>
            </a:extLst>
          </p:cNvPr>
          <p:cNvSpPr>
            <a:spLocks noGrp="1"/>
          </p:cNvSpPr>
          <p:nvPr>
            <p:ph type="title"/>
          </p:nvPr>
        </p:nvSpPr>
        <p:spPr>
          <a:xfrm>
            <a:off x="1894114" y="280365"/>
            <a:ext cx="9459685" cy="1169612"/>
          </a:xfrm>
        </p:spPr>
        <p:txBody>
          <a:bodyPr>
            <a:normAutofit fontScale="90000"/>
          </a:bodyPr>
          <a:lstStyle/>
          <a:p>
            <a:r>
              <a:rPr lang="en-US" sz="4400" b="1" dirty="0">
                <a:solidFill>
                  <a:srgbClr val="C00000"/>
                </a:solidFill>
              </a:rPr>
              <a:t>How to increase uptake of research results</a:t>
            </a:r>
            <a:endParaRPr lang="en-US" dirty="0">
              <a:solidFill>
                <a:srgbClr val="C00000"/>
              </a:solidFill>
            </a:endParaRPr>
          </a:p>
        </p:txBody>
      </p:sp>
      <p:sp>
        <p:nvSpPr>
          <p:cNvPr id="4" name="Content Placeholder 3">
            <a:extLst>
              <a:ext uri="{FF2B5EF4-FFF2-40B4-BE49-F238E27FC236}">
                <a16:creationId xmlns:a16="http://schemas.microsoft.com/office/drawing/2014/main" id="{8D75DF2F-8A2D-4AEB-B71B-BF42919F30C0}"/>
              </a:ext>
            </a:extLst>
          </p:cNvPr>
          <p:cNvSpPr>
            <a:spLocks noGrp="1"/>
          </p:cNvSpPr>
          <p:nvPr>
            <p:ph idx="1"/>
          </p:nvPr>
        </p:nvSpPr>
        <p:spPr>
          <a:xfrm>
            <a:off x="838200" y="1469402"/>
            <a:ext cx="10515600" cy="4254623"/>
          </a:xfrm>
        </p:spPr>
        <p:txBody>
          <a:bodyPr>
            <a:normAutofit/>
          </a:bodyPr>
          <a:lstStyle/>
          <a:p>
            <a:r>
              <a:rPr lang="en-US" dirty="0"/>
              <a:t>Conduct problem-centered research. </a:t>
            </a:r>
            <a:r>
              <a:rPr lang="en-US" dirty="0">
                <a:solidFill>
                  <a:srgbClr val="FF0000"/>
                </a:solidFill>
              </a:rPr>
              <a:t>(demand-driven research)</a:t>
            </a:r>
          </a:p>
          <a:p>
            <a:r>
              <a:rPr lang="en-US" dirty="0"/>
              <a:t>Involve stakeholders at the proposal development stage to feed into the research design</a:t>
            </a:r>
          </a:p>
          <a:p>
            <a:r>
              <a:rPr lang="en-US" dirty="0"/>
              <a:t>Repackaging key messages. </a:t>
            </a:r>
          </a:p>
          <a:p>
            <a:r>
              <a:rPr lang="en-US" dirty="0"/>
              <a:t>Conduct interdisciplinary research (research made up of a wide range of participants including academics, practitioners, NGOs etc.)</a:t>
            </a:r>
          </a:p>
          <a:p>
            <a:r>
              <a:rPr lang="en-US" dirty="0"/>
              <a:t>keep stakeholders regularly informed of progress </a:t>
            </a:r>
          </a:p>
          <a:p>
            <a:pPr marL="457200" lvl="1" indent="0">
              <a:buNone/>
            </a:pPr>
            <a:r>
              <a:rPr lang="en-US" dirty="0"/>
              <a:t>Invite them to project workshops or dissemination workshops</a:t>
            </a:r>
          </a:p>
          <a:p>
            <a:endParaRPr lang="en-US" dirty="0"/>
          </a:p>
          <a:p>
            <a:pPr marL="0" indent="0">
              <a:buNone/>
            </a:pPr>
            <a:endParaRPr lang="en-UG" dirty="0"/>
          </a:p>
        </p:txBody>
      </p:sp>
    </p:spTree>
    <p:extLst>
      <p:ext uri="{BB962C8B-B14F-4D97-AF65-F5344CB8AC3E}">
        <p14:creationId xmlns:p14="http://schemas.microsoft.com/office/powerpoint/2010/main" val="41988626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1368</TotalTime>
  <Words>1016</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Lato</vt:lpstr>
      <vt:lpstr>Custom Design</vt:lpstr>
      <vt:lpstr>Uptake of Research and Research Dissemination  </vt:lpstr>
      <vt:lpstr>Outline</vt:lpstr>
      <vt:lpstr>Dissemination…versus… Dissemination?</vt:lpstr>
      <vt:lpstr>What to Consider for Dissemination</vt:lpstr>
      <vt:lpstr>Dissemination Planning</vt:lpstr>
      <vt:lpstr>Dissemination Planning </vt:lpstr>
      <vt:lpstr>Dissemination Planning </vt:lpstr>
      <vt:lpstr>Uptake of research findings</vt:lpstr>
      <vt:lpstr>How to increase uptake of research results</vt:lpstr>
      <vt:lpstr>Strategies for research uptake</vt:lpstr>
      <vt:lpstr>PowerPoint Presentation</vt:lpstr>
      <vt:lpstr>sources</vt:lpstr>
      <vt:lpstr>Group work lift-talk</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Eastern Africa Consortium for Clinical Research (EACCR2)</dc:title>
  <dc:creator>Bernard Kikaire</dc:creator>
  <cp:lastModifiedBy>Benjamin Watyaba</cp:lastModifiedBy>
  <cp:revision>88</cp:revision>
  <dcterms:created xsi:type="dcterms:W3CDTF">2018-08-14T18:30:25Z</dcterms:created>
  <dcterms:modified xsi:type="dcterms:W3CDTF">2023-06-26T14:51:25Z</dcterms:modified>
</cp:coreProperties>
</file>