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 id="2147483662" r:id="rId2"/>
  </p:sldMasterIdLst>
  <p:notesMasterIdLst>
    <p:notesMasterId r:id="rId19"/>
  </p:notesMasterIdLst>
  <p:handoutMasterIdLst>
    <p:handoutMasterId r:id="rId20"/>
  </p:handoutMasterIdLst>
  <p:sldIdLst>
    <p:sldId id="256" r:id="rId3"/>
    <p:sldId id="264" r:id="rId4"/>
    <p:sldId id="258" r:id="rId5"/>
    <p:sldId id="259" r:id="rId6"/>
    <p:sldId id="265" r:id="rId7"/>
    <p:sldId id="266" r:id="rId8"/>
    <p:sldId id="260" r:id="rId9"/>
    <p:sldId id="274" r:id="rId10"/>
    <p:sldId id="268" r:id="rId11"/>
    <p:sldId id="263" r:id="rId12"/>
    <p:sldId id="269" r:id="rId13"/>
    <p:sldId id="270" r:id="rId14"/>
    <p:sldId id="271" r:id="rId15"/>
    <p:sldId id="272" r:id="rId16"/>
    <p:sldId id="273" r:id="rId17"/>
    <p:sldId id="27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ily Nyanzi" initials="EN" lastIdx="1" clrIdx="0">
    <p:extLst>
      <p:ext uri="{19B8F6BF-5375-455C-9EA6-DF929625EA0E}">
        <p15:presenceInfo xmlns:p15="http://schemas.microsoft.com/office/powerpoint/2012/main" userId="S-1-5-21-566710413-901721027-1529147316-12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5" autoAdjust="0"/>
    <p:restoredTop sz="86377"/>
  </p:normalViewPr>
  <p:slideViewPr>
    <p:cSldViewPr snapToGrid="0">
      <p:cViewPr varScale="1">
        <p:scale>
          <a:sx n="70" d="100"/>
          <a:sy n="70" d="100"/>
        </p:scale>
        <p:origin x="384" y="48"/>
      </p:cViewPr>
      <p:guideLst/>
    </p:cSldViewPr>
  </p:slideViewPr>
  <p:outlineViewPr>
    <p:cViewPr>
      <p:scale>
        <a:sx n="33" d="100"/>
        <a:sy n="33" d="100"/>
      </p:scale>
      <p:origin x="0" y="-11226"/>
    </p:cViewPr>
  </p:outlineViewPr>
  <p:notesTextViewPr>
    <p:cViewPr>
      <p:scale>
        <a:sx n="1" d="1"/>
        <a:sy n="1" d="1"/>
      </p:scale>
      <p:origin x="0" y="0"/>
    </p:cViewPr>
  </p:notesTextViewPr>
  <p:sorterViewPr>
    <p:cViewPr>
      <p:scale>
        <a:sx n="100" d="100"/>
        <a:sy n="100" d="100"/>
      </p:scale>
      <p:origin x="0" y="-5016"/>
    </p:cViewPr>
  </p:sorterViewPr>
  <p:notesViewPr>
    <p:cSldViewPr snapToGrid="0">
      <p:cViewPr varScale="1">
        <p:scale>
          <a:sx n="59" d="100"/>
          <a:sy n="59" d="100"/>
        </p:scale>
        <p:origin x="279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EEF292-093C-4B4E-9D05-9B6AF71E7E6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G"/>
          </a:p>
        </p:txBody>
      </p:sp>
      <p:sp>
        <p:nvSpPr>
          <p:cNvPr id="3" name="Date Placeholder 2">
            <a:extLst>
              <a:ext uri="{FF2B5EF4-FFF2-40B4-BE49-F238E27FC236}">
                <a16:creationId xmlns:a16="http://schemas.microsoft.com/office/drawing/2014/main" id="{031B5DCE-0B23-44D0-A18D-E4264EDBD60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E33A09-1A53-4CFF-A6C2-98607CFFAE23}" type="datetimeFigureOut">
              <a:rPr lang="en-UG" smtClean="0"/>
              <a:t>06/26/2023</a:t>
            </a:fld>
            <a:endParaRPr lang="en-UG"/>
          </a:p>
        </p:txBody>
      </p:sp>
      <p:sp>
        <p:nvSpPr>
          <p:cNvPr id="5" name="Slide Number Placeholder 4">
            <a:extLst>
              <a:ext uri="{FF2B5EF4-FFF2-40B4-BE49-F238E27FC236}">
                <a16:creationId xmlns:a16="http://schemas.microsoft.com/office/drawing/2014/main" id="{AE145429-DA5C-4855-B25D-81DD6F85752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1663AB0-8CAA-4233-9486-39F5BFF3CB71}" type="slidenum">
              <a:rPr lang="en-UG" smtClean="0"/>
              <a:t>‹#›</a:t>
            </a:fld>
            <a:endParaRPr lang="en-UG"/>
          </a:p>
        </p:txBody>
      </p:sp>
      <p:sp>
        <p:nvSpPr>
          <p:cNvPr id="6" name="Footer Placeholder 5">
            <a:extLst>
              <a:ext uri="{FF2B5EF4-FFF2-40B4-BE49-F238E27FC236}">
                <a16:creationId xmlns:a16="http://schemas.microsoft.com/office/drawing/2014/main" id="{3DD5D533-B5AF-4945-8134-4036346F5EC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G"/>
          </a:p>
        </p:txBody>
      </p:sp>
    </p:spTree>
    <p:extLst>
      <p:ext uri="{BB962C8B-B14F-4D97-AF65-F5344CB8AC3E}">
        <p14:creationId xmlns:p14="http://schemas.microsoft.com/office/powerpoint/2010/main" val="37049301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D862D8-EEE0-4990-BAC8-2889DC054FFF}" type="datetimeFigureOut">
              <a:rPr lang="en-UG" smtClean="0"/>
              <a:t>06/26/2023</a:t>
            </a:fld>
            <a:endParaRPr lang="en-U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16FBCD-CEC2-4898-B966-88012FFF40EA}" type="slidenum">
              <a:rPr lang="en-UG" smtClean="0"/>
              <a:t>‹#›</a:t>
            </a:fld>
            <a:endParaRPr lang="en-UG"/>
          </a:p>
        </p:txBody>
      </p:sp>
    </p:spTree>
    <p:extLst>
      <p:ext uri="{BB962C8B-B14F-4D97-AF65-F5344CB8AC3E}">
        <p14:creationId xmlns:p14="http://schemas.microsoft.com/office/powerpoint/2010/main" val="189813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3516FBCD-CEC2-4898-B966-88012FFF40EA}" type="slidenum">
              <a:rPr lang="en-UG" smtClean="0"/>
              <a:t>1</a:t>
            </a:fld>
            <a:endParaRPr lang="en-UG"/>
          </a:p>
        </p:txBody>
      </p:sp>
    </p:spTree>
    <p:extLst>
      <p:ext uri="{BB962C8B-B14F-4D97-AF65-F5344CB8AC3E}">
        <p14:creationId xmlns:p14="http://schemas.microsoft.com/office/powerpoint/2010/main" val="1750713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516FBCD-CEC2-4898-B966-88012FFF40EA}" type="slidenum">
              <a:rPr lang="en-UG" smtClean="0"/>
              <a:t>10</a:t>
            </a:fld>
            <a:endParaRPr lang="en-UG"/>
          </a:p>
        </p:txBody>
      </p:sp>
    </p:spTree>
    <p:extLst>
      <p:ext uri="{BB962C8B-B14F-4D97-AF65-F5344CB8AC3E}">
        <p14:creationId xmlns:p14="http://schemas.microsoft.com/office/powerpoint/2010/main" val="1976664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516FBCD-CEC2-4898-B966-88012FFF40EA}" type="slidenum">
              <a:rPr lang="en-UG" smtClean="0"/>
              <a:t>11</a:t>
            </a:fld>
            <a:endParaRPr lang="en-UG"/>
          </a:p>
        </p:txBody>
      </p:sp>
    </p:spTree>
    <p:extLst>
      <p:ext uri="{BB962C8B-B14F-4D97-AF65-F5344CB8AC3E}">
        <p14:creationId xmlns:p14="http://schemas.microsoft.com/office/powerpoint/2010/main" val="42496201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516FBCD-CEC2-4898-B966-88012FFF40EA}" type="slidenum">
              <a:rPr lang="en-UG" smtClean="0"/>
              <a:t>12</a:t>
            </a:fld>
            <a:endParaRPr lang="en-UG"/>
          </a:p>
        </p:txBody>
      </p:sp>
    </p:spTree>
    <p:extLst>
      <p:ext uri="{BB962C8B-B14F-4D97-AF65-F5344CB8AC3E}">
        <p14:creationId xmlns:p14="http://schemas.microsoft.com/office/powerpoint/2010/main" val="20924978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516FBCD-CEC2-4898-B966-88012FFF40EA}" type="slidenum">
              <a:rPr lang="en-UG" smtClean="0"/>
              <a:t>13</a:t>
            </a:fld>
            <a:endParaRPr lang="en-UG"/>
          </a:p>
        </p:txBody>
      </p:sp>
    </p:spTree>
    <p:extLst>
      <p:ext uri="{BB962C8B-B14F-4D97-AF65-F5344CB8AC3E}">
        <p14:creationId xmlns:p14="http://schemas.microsoft.com/office/powerpoint/2010/main" val="1623543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516FBCD-CEC2-4898-B966-88012FFF40EA}" type="slidenum">
              <a:rPr lang="en-UG" smtClean="0"/>
              <a:t>14</a:t>
            </a:fld>
            <a:endParaRPr lang="en-UG"/>
          </a:p>
        </p:txBody>
      </p:sp>
    </p:spTree>
    <p:extLst>
      <p:ext uri="{BB962C8B-B14F-4D97-AF65-F5344CB8AC3E}">
        <p14:creationId xmlns:p14="http://schemas.microsoft.com/office/powerpoint/2010/main" val="2489110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516FBCD-CEC2-4898-B966-88012FFF40EA}" type="slidenum">
              <a:rPr lang="en-UG" smtClean="0"/>
              <a:t>15</a:t>
            </a:fld>
            <a:endParaRPr lang="en-UG"/>
          </a:p>
        </p:txBody>
      </p:sp>
    </p:spTree>
    <p:extLst>
      <p:ext uri="{BB962C8B-B14F-4D97-AF65-F5344CB8AC3E}">
        <p14:creationId xmlns:p14="http://schemas.microsoft.com/office/powerpoint/2010/main" val="13310222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516FBCD-CEC2-4898-B966-88012FFF40EA}" type="slidenum">
              <a:rPr lang="en-UG" smtClean="0"/>
              <a:t>16</a:t>
            </a:fld>
            <a:endParaRPr lang="en-UG"/>
          </a:p>
        </p:txBody>
      </p:sp>
    </p:spTree>
    <p:extLst>
      <p:ext uri="{BB962C8B-B14F-4D97-AF65-F5344CB8AC3E}">
        <p14:creationId xmlns:p14="http://schemas.microsoft.com/office/powerpoint/2010/main" val="1112947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516FBCD-CEC2-4898-B966-88012FFF40EA}" type="slidenum">
              <a:rPr lang="en-UG" smtClean="0"/>
              <a:t>2</a:t>
            </a:fld>
            <a:endParaRPr lang="en-UG"/>
          </a:p>
        </p:txBody>
      </p:sp>
    </p:spTree>
    <p:extLst>
      <p:ext uri="{BB962C8B-B14F-4D97-AF65-F5344CB8AC3E}">
        <p14:creationId xmlns:p14="http://schemas.microsoft.com/office/powerpoint/2010/main" val="1664500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516FBCD-CEC2-4898-B966-88012FFF40EA}" type="slidenum">
              <a:rPr lang="en-UG" smtClean="0"/>
              <a:t>3</a:t>
            </a:fld>
            <a:endParaRPr lang="en-UG"/>
          </a:p>
        </p:txBody>
      </p:sp>
    </p:spTree>
    <p:extLst>
      <p:ext uri="{BB962C8B-B14F-4D97-AF65-F5344CB8AC3E}">
        <p14:creationId xmlns:p14="http://schemas.microsoft.com/office/powerpoint/2010/main" val="56013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516FBCD-CEC2-4898-B966-88012FFF40EA}" type="slidenum">
              <a:rPr lang="en-UG" smtClean="0"/>
              <a:t>4</a:t>
            </a:fld>
            <a:endParaRPr lang="en-UG"/>
          </a:p>
        </p:txBody>
      </p:sp>
    </p:spTree>
    <p:extLst>
      <p:ext uri="{BB962C8B-B14F-4D97-AF65-F5344CB8AC3E}">
        <p14:creationId xmlns:p14="http://schemas.microsoft.com/office/powerpoint/2010/main" val="2442146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516FBCD-CEC2-4898-B966-88012FFF40EA}" type="slidenum">
              <a:rPr lang="en-UG" smtClean="0"/>
              <a:t>5</a:t>
            </a:fld>
            <a:endParaRPr lang="en-UG"/>
          </a:p>
        </p:txBody>
      </p:sp>
    </p:spTree>
    <p:extLst>
      <p:ext uri="{BB962C8B-B14F-4D97-AF65-F5344CB8AC3E}">
        <p14:creationId xmlns:p14="http://schemas.microsoft.com/office/powerpoint/2010/main" val="1241282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516FBCD-CEC2-4898-B966-88012FFF40EA}" type="slidenum">
              <a:rPr lang="en-UG" smtClean="0"/>
              <a:t>6</a:t>
            </a:fld>
            <a:endParaRPr lang="en-UG"/>
          </a:p>
        </p:txBody>
      </p:sp>
    </p:spTree>
    <p:extLst>
      <p:ext uri="{BB962C8B-B14F-4D97-AF65-F5344CB8AC3E}">
        <p14:creationId xmlns:p14="http://schemas.microsoft.com/office/powerpoint/2010/main" val="1971973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516FBCD-CEC2-4898-B966-88012FFF40EA}" type="slidenum">
              <a:rPr lang="en-UG" smtClean="0"/>
              <a:t>7</a:t>
            </a:fld>
            <a:endParaRPr lang="en-UG"/>
          </a:p>
        </p:txBody>
      </p:sp>
    </p:spTree>
    <p:extLst>
      <p:ext uri="{BB962C8B-B14F-4D97-AF65-F5344CB8AC3E}">
        <p14:creationId xmlns:p14="http://schemas.microsoft.com/office/powerpoint/2010/main" val="25402965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516FBCD-CEC2-4898-B966-88012FFF40EA}" type="slidenum">
              <a:rPr lang="en-UG" smtClean="0"/>
              <a:t>8</a:t>
            </a:fld>
            <a:endParaRPr lang="en-UG"/>
          </a:p>
        </p:txBody>
      </p:sp>
    </p:spTree>
    <p:extLst>
      <p:ext uri="{BB962C8B-B14F-4D97-AF65-F5344CB8AC3E}">
        <p14:creationId xmlns:p14="http://schemas.microsoft.com/office/powerpoint/2010/main" val="2448265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516FBCD-CEC2-4898-B966-88012FFF40EA}" type="slidenum">
              <a:rPr lang="en-UG" smtClean="0"/>
              <a:t>9</a:t>
            </a:fld>
            <a:endParaRPr lang="en-UG"/>
          </a:p>
        </p:txBody>
      </p:sp>
    </p:spTree>
    <p:extLst>
      <p:ext uri="{BB962C8B-B14F-4D97-AF65-F5344CB8AC3E}">
        <p14:creationId xmlns:p14="http://schemas.microsoft.com/office/powerpoint/2010/main" val="4207524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94BD2-6769-3A6D-49E5-42DADAB206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A8E675-98E4-7CA8-A867-849E5659B1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74D6874-31D3-0B9E-CA29-2D158C9D2199}"/>
              </a:ext>
            </a:extLst>
          </p:cNvPr>
          <p:cNvSpPr>
            <a:spLocks noGrp="1"/>
          </p:cNvSpPr>
          <p:nvPr>
            <p:ph type="dt" sz="half" idx="10"/>
          </p:nvPr>
        </p:nvSpPr>
        <p:spPr>
          <a:xfrm>
            <a:off x="838200" y="6356350"/>
            <a:ext cx="2743200" cy="365125"/>
          </a:xfrm>
          <a:prstGeom prst="rect">
            <a:avLst/>
          </a:prstGeom>
        </p:spPr>
        <p:txBody>
          <a:bodyPr/>
          <a:lstStyle/>
          <a:p>
            <a:fld id="{2837C063-2176-4789-876B-D69AAAF748BA}" type="datetimeFigureOut">
              <a:rPr lang="en-US" smtClean="0"/>
              <a:t>6/26/2023</a:t>
            </a:fld>
            <a:endParaRPr lang="en-US"/>
          </a:p>
        </p:txBody>
      </p:sp>
      <p:sp>
        <p:nvSpPr>
          <p:cNvPr id="5" name="Footer Placeholder 4">
            <a:extLst>
              <a:ext uri="{FF2B5EF4-FFF2-40B4-BE49-F238E27FC236}">
                <a16:creationId xmlns:a16="http://schemas.microsoft.com/office/drawing/2014/main" id="{D94BAC2C-B5DC-03E7-B28E-ABD57E63405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19F1CF8-8734-DEDD-FEFC-DFD6DAC287EC}"/>
              </a:ext>
            </a:extLst>
          </p:cNvPr>
          <p:cNvSpPr>
            <a:spLocks noGrp="1"/>
          </p:cNvSpPr>
          <p:nvPr>
            <p:ph type="sldNum" sz="quarter" idx="12"/>
          </p:nvPr>
        </p:nvSpPr>
        <p:spPr>
          <a:xfrm>
            <a:off x="8610600" y="6356350"/>
            <a:ext cx="2743200" cy="365125"/>
          </a:xfrm>
          <a:prstGeom prst="rect">
            <a:avLst/>
          </a:prstGeom>
        </p:spPr>
        <p:txBody>
          <a:bodyPr/>
          <a:lstStyle/>
          <a:p>
            <a:fld id="{5A83A759-87CB-4E2D-A7DA-AAF305A9EE27}" type="slidenum">
              <a:rPr lang="en-US" smtClean="0"/>
              <a:t>‹#›</a:t>
            </a:fld>
            <a:endParaRPr lang="en-US"/>
          </a:p>
        </p:txBody>
      </p:sp>
    </p:spTree>
    <p:extLst>
      <p:ext uri="{BB962C8B-B14F-4D97-AF65-F5344CB8AC3E}">
        <p14:creationId xmlns:p14="http://schemas.microsoft.com/office/powerpoint/2010/main" val="3953303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4D031-541F-83D9-1760-3FE89389936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B9E40C-E670-B2F7-1F72-CBA8B8E6EA4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753916-A0F7-E1B7-65CC-026BEC4BA020}"/>
              </a:ext>
            </a:extLst>
          </p:cNvPr>
          <p:cNvSpPr>
            <a:spLocks noGrp="1"/>
          </p:cNvSpPr>
          <p:nvPr>
            <p:ph type="dt" sz="half" idx="10"/>
          </p:nvPr>
        </p:nvSpPr>
        <p:spPr>
          <a:xfrm>
            <a:off x="838200" y="6356350"/>
            <a:ext cx="2743200" cy="365125"/>
          </a:xfrm>
          <a:prstGeom prst="rect">
            <a:avLst/>
          </a:prstGeom>
        </p:spPr>
        <p:txBody>
          <a:bodyPr/>
          <a:lstStyle/>
          <a:p>
            <a:fld id="{2837C063-2176-4789-876B-D69AAAF748BA}" type="datetimeFigureOut">
              <a:rPr lang="en-US" smtClean="0"/>
              <a:t>6/26/2023</a:t>
            </a:fld>
            <a:endParaRPr lang="en-US"/>
          </a:p>
        </p:txBody>
      </p:sp>
      <p:sp>
        <p:nvSpPr>
          <p:cNvPr id="5" name="Footer Placeholder 4">
            <a:extLst>
              <a:ext uri="{FF2B5EF4-FFF2-40B4-BE49-F238E27FC236}">
                <a16:creationId xmlns:a16="http://schemas.microsoft.com/office/drawing/2014/main" id="{45F69DB8-4E67-C7E6-D5DF-52E3F4756BC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1E54221A-7759-5A9E-D6A0-D7D0AB3BE536}"/>
              </a:ext>
            </a:extLst>
          </p:cNvPr>
          <p:cNvSpPr>
            <a:spLocks noGrp="1"/>
          </p:cNvSpPr>
          <p:nvPr>
            <p:ph type="sldNum" sz="quarter" idx="12"/>
          </p:nvPr>
        </p:nvSpPr>
        <p:spPr>
          <a:xfrm>
            <a:off x="8610600" y="6356350"/>
            <a:ext cx="2743200" cy="365125"/>
          </a:xfrm>
          <a:prstGeom prst="rect">
            <a:avLst/>
          </a:prstGeom>
        </p:spPr>
        <p:txBody>
          <a:bodyPr/>
          <a:lstStyle/>
          <a:p>
            <a:fld id="{5A83A759-87CB-4E2D-A7DA-AAF305A9EE27}" type="slidenum">
              <a:rPr lang="en-US" smtClean="0"/>
              <a:t>‹#›</a:t>
            </a:fld>
            <a:endParaRPr lang="en-US"/>
          </a:p>
        </p:txBody>
      </p:sp>
    </p:spTree>
    <p:extLst>
      <p:ext uri="{BB962C8B-B14F-4D97-AF65-F5344CB8AC3E}">
        <p14:creationId xmlns:p14="http://schemas.microsoft.com/office/powerpoint/2010/main" val="661628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8612AE-023F-335C-88A9-1D4715580C4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9702E5F-B7F2-CF11-7D94-481DF2706B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319D6B-E144-74FF-45F9-68C9A031E28A}"/>
              </a:ext>
            </a:extLst>
          </p:cNvPr>
          <p:cNvSpPr>
            <a:spLocks noGrp="1"/>
          </p:cNvSpPr>
          <p:nvPr>
            <p:ph type="dt" sz="half" idx="10"/>
          </p:nvPr>
        </p:nvSpPr>
        <p:spPr>
          <a:xfrm>
            <a:off x="838200" y="6356350"/>
            <a:ext cx="2743200" cy="365125"/>
          </a:xfrm>
          <a:prstGeom prst="rect">
            <a:avLst/>
          </a:prstGeom>
        </p:spPr>
        <p:txBody>
          <a:bodyPr/>
          <a:lstStyle/>
          <a:p>
            <a:fld id="{2837C063-2176-4789-876B-D69AAAF748BA}" type="datetimeFigureOut">
              <a:rPr lang="en-US" smtClean="0"/>
              <a:t>6/26/2023</a:t>
            </a:fld>
            <a:endParaRPr lang="en-US"/>
          </a:p>
        </p:txBody>
      </p:sp>
      <p:sp>
        <p:nvSpPr>
          <p:cNvPr id="5" name="Footer Placeholder 4">
            <a:extLst>
              <a:ext uri="{FF2B5EF4-FFF2-40B4-BE49-F238E27FC236}">
                <a16:creationId xmlns:a16="http://schemas.microsoft.com/office/drawing/2014/main" id="{0147C7C0-8F6C-9584-B58B-560F47603F1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10EF92A7-D8B6-D350-7928-65DC308D5D36}"/>
              </a:ext>
            </a:extLst>
          </p:cNvPr>
          <p:cNvSpPr>
            <a:spLocks noGrp="1"/>
          </p:cNvSpPr>
          <p:nvPr>
            <p:ph type="sldNum" sz="quarter" idx="12"/>
          </p:nvPr>
        </p:nvSpPr>
        <p:spPr>
          <a:xfrm>
            <a:off x="8610600" y="6356350"/>
            <a:ext cx="2743200" cy="365125"/>
          </a:xfrm>
          <a:prstGeom prst="rect">
            <a:avLst/>
          </a:prstGeom>
        </p:spPr>
        <p:txBody>
          <a:bodyPr/>
          <a:lstStyle/>
          <a:p>
            <a:fld id="{5A83A759-87CB-4E2D-A7DA-AAF305A9EE27}" type="slidenum">
              <a:rPr lang="en-US" smtClean="0"/>
              <a:t>‹#›</a:t>
            </a:fld>
            <a:endParaRPr lang="en-US"/>
          </a:p>
        </p:txBody>
      </p:sp>
    </p:spTree>
    <p:extLst>
      <p:ext uri="{BB962C8B-B14F-4D97-AF65-F5344CB8AC3E}">
        <p14:creationId xmlns:p14="http://schemas.microsoft.com/office/powerpoint/2010/main" val="40959295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87252-41D8-C375-656B-F8546F42038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E8F634F-7549-E39A-CAFB-509ABA5AAF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3E162AC-355E-1981-3DE6-67FEFCD2A3B1}"/>
              </a:ext>
            </a:extLst>
          </p:cNvPr>
          <p:cNvSpPr>
            <a:spLocks noGrp="1"/>
          </p:cNvSpPr>
          <p:nvPr>
            <p:ph type="dt" sz="half" idx="10"/>
          </p:nvPr>
        </p:nvSpPr>
        <p:spPr/>
        <p:txBody>
          <a:bodyPr/>
          <a:lstStyle/>
          <a:p>
            <a:fld id="{E6A7790A-EB9C-4BF1-88B4-9095F92BBF81}" type="datetimeFigureOut">
              <a:rPr lang="en-US" smtClean="0"/>
              <a:t>6/26/2023</a:t>
            </a:fld>
            <a:endParaRPr lang="en-US"/>
          </a:p>
        </p:txBody>
      </p:sp>
      <p:sp>
        <p:nvSpPr>
          <p:cNvPr id="5" name="Footer Placeholder 4">
            <a:extLst>
              <a:ext uri="{FF2B5EF4-FFF2-40B4-BE49-F238E27FC236}">
                <a16:creationId xmlns:a16="http://schemas.microsoft.com/office/drawing/2014/main" id="{E937088E-9847-3C2C-DDE5-C5A4702166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241921-4E9F-F778-8EFC-FADF9397D0CF}"/>
              </a:ext>
            </a:extLst>
          </p:cNvPr>
          <p:cNvSpPr>
            <a:spLocks noGrp="1"/>
          </p:cNvSpPr>
          <p:nvPr>
            <p:ph type="sldNum" sz="quarter" idx="12"/>
          </p:nvPr>
        </p:nvSpPr>
        <p:spPr/>
        <p:txBody>
          <a:bodyPr/>
          <a:lstStyle/>
          <a:p>
            <a:fld id="{C22EBF00-9AA7-4C3E-9229-C6C018D6E5F9}" type="slidenum">
              <a:rPr lang="en-US" smtClean="0"/>
              <a:t>‹#›</a:t>
            </a:fld>
            <a:endParaRPr lang="en-US"/>
          </a:p>
        </p:txBody>
      </p:sp>
    </p:spTree>
    <p:extLst>
      <p:ext uri="{BB962C8B-B14F-4D97-AF65-F5344CB8AC3E}">
        <p14:creationId xmlns:p14="http://schemas.microsoft.com/office/powerpoint/2010/main" val="37141308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AAC55-4186-620B-84A7-3EF72D80D2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790459-CCDE-C4FE-CC04-07CE72185B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0ACB68-1D23-279C-0916-E86F37A236F6}"/>
              </a:ext>
            </a:extLst>
          </p:cNvPr>
          <p:cNvSpPr>
            <a:spLocks noGrp="1"/>
          </p:cNvSpPr>
          <p:nvPr>
            <p:ph type="dt" sz="half" idx="10"/>
          </p:nvPr>
        </p:nvSpPr>
        <p:spPr/>
        <p:txBody>
          <a:bodyPr/>
          <a:lstStyle/>
          <a:p>
            <a:fld id="{E6A7790A-EB9C-4BF1-88B4-9095F92BBF81}" type="datetimeFigureOut">
              <a:rPr lang="en-US" smtClean="0"/>
              <a:t>6/26/2023</a:t>
            </a:fld>
            <a:endParaRPr lang="en-US"/>
          </a:p>
        </p:txBody>
      </p:sp>
      <p:sp>
        <p:nvSpPr>
          <p:cNvPr id="5" name="Footer Placeholder 4">
            <a:extLst>
              <a:ext uri="{FF2B5EF4-FFF2-40B4-BE49-F238E27FC236}">
                <a16:creationId xmlns:a16="http://schemas.microsoft.com/office/drawing/2014/main" id="{9074EAB9-662E-AE30-FEF9-AE72543D3B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B7E681-AD58-9ED9-B4A1-80380F560774}"/>
              </a:ext>
            </a:extLst>
          </p:cNvPr>
          <p:cNvSpPr>
            <a:spLocks noGrp="1"/>
          </p:cNvSpPr>
          <p:nvPr>
            <p:ph type="sldNum" sz="quarter" idx="12"/>
          </p:nvPr>
        </p:nvSpPr>
        <p:spPr/>
        <p:txBody>
          <a:bodyPr/>
          <a:lstStyle/>
          <a:p>
            <a:fld id="{C22EBF00-9AA7-4C3E-9229-C6C018D6E5F9}" type="slidenum">
              <a:rPr lang="en-US" smtClean="0"/>
              <a:t>‹#›</a:t>
            </a:fld>
            <a:endParaRPr lang="en-US"/>
          </a:p>
        </p:txBody>
      </p:sp>
    </p:spTree>
    <p:extLst>
      <p:ext uri="{BB962C8B-B14F-4D97-AF65-F5344CB8AC3E}">
        <p14:creationId xmlns:p14="http://schemas.microsoft.com/office/powerpoint/2010/main" val="4021466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AD3FD-ECF4-F15A-8AB5-230E4D0B6E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191182-DD68-9E8D-D389-F42A2F4A44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1EEF54-6A3D-695A-A84B-F991496E1962}"/>
              </a:ext>
            </a:extLst>
          </p:cNvPr>
          <p:cNvSpPr>
            <a:spLocks noGrp="1"/>
          </p:cNvSpPr>
          <p:nvPr>
            <p:ph type="dt" sz="half" idx="10"/>
          </p:nvPr>
        </p:nvSpPr>
        <p:spPr/>
        <p:txBody>
          <a:bodyPr/>
          <a:lstStyle/>
          <a:p>
            <a:fld id="{E6A7790A-EB9C-4BF1-88B4-9095F92BBF81}" type="datetimeFigureOut">
              <a:rPr lang="en-US" smtClean="0"/>
              <a:t>6/26/2023</a:t>
            </a:fld>
            <a:endParaRPr lang="en-US"/>
          </a:p>
        </p:txBody>
      </p:sp>
      <p:sp>
        <p:nvSpPr>
          <p:cNvPr id="5" name="Footer Placeholder 4">
            <a:extLst>
              <a:ext uri="{FF2B5EF4-FFF2-40B4-BE49-F238E27FC236}">
                <a16:creationId xmlns:a16="http://schemas.microsoft.com/office/drawing/2014/main" id="{5749519D-B48C-05D1-9EFB-42B0F965BF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47E456-4258-41A9-5DBB-DEC39EBA2B18}"/>
              </a:ext>
            </a:extLst>
          </p:cNvPr>
          <p:cNvSpPr>
            <a:spLocks noGrp="1"/>
          </p:cNvSpPr>
          <p:nvPr>
            <p:ph type="sldNum" sz="quarter" idx="12"/>
          </p:nvPr>
        </p:nvSpPr>
        <p:spPr/>
        <p:txBody>
          <a:bodyPr/>
          <a:lstStyle/>
          <a:p>
            <a:fld id="{C22EBF00-9AA7-4C3E-9229-C6C018D6E5F9}" type="slidenum">
              <a:rPr lang="en-US" smtClean="0"/>
              <a:t>‹#›</a:t>
            </a:fld>
            <a:endParaRPr lang="en-US"/>
          </a:p>
        </p:txBody>
      </p:sp>
    </p:spTree>
    <p:extLst>
      <p:ext uri="{BB962C8B-B14F-4D97-AF65-F5344CB8AC3E}">
        <p14:creationId xmlns:p14="http://schemas.microsoft.com/office/powerpoint/2010/main" val="4192341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16F0B-DD2E-6C25-C94B-1A9CA4583A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46301B-0AF1-28B3-6854-85A66DDE3A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A94434-3596-28D6-9598-D265574DA1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BE81A9F-D968-6CA6-59F9-B55E6F8E2248}"/>
              </a:ext>
            </a:extLst>
          </p:cNvPr>
          <p:cNvSpPr>
            <a:spLocks noGrp="1"/>
          </p:cNvSpPr>
          <p:nvPr>
            <p:ph type="dt" sz="half" idx="10"/>
          </p:nvPr>
        </p:nvSpPr>
        <p:spPr/>
        <p:txBody>
          <a:bodyPr/>
          <a:lstStyle/>
          <a:p>
            <a:fld id="{E6A7790A-EB9C-4BF1-88B4-9095F92BBF81}" type="datetimeFigureOut">
              <a:rPr lang="en-US" smtClean="0"/>
              <a:t>6/26/2023</a:t>
            </a:fld>
            <a:endParaRPr lang="en-US"/>
          </a:p>
        </p:txBody>
      </p:sp>
      <p:sp>
        <p:nvSpPr>
          <p:cNvPr id="6" name="Footer Placeholder 5">
            <a:extLst>
              <a:ext uri="{FF2B5EF4-FFF2-40B4-BE49-F238E27FC236}">
                <a16:creationId xmlns:a16="http://schemas.microsoft.com/office/drawing/2014/main" id="{9486FBD6-97E2-FA97-0158-5959D70902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9EDE6C-2943-BFFA-31D2-DFA5E85F2C1D}"/>
              </a:ext>
            </a:extLst>
          </p:cNvPr>
          <p:cNvSpPr>
            <a:spLocks noGrp="1"/>
          </p:cNvSpPr>
          <p:nvPr>
            <p:ph type="sldNum" sz="quarter" idx="12"/>
          </p:nvPr>
        </p:nvSpPr>
        <p:spPr/>
        <p:txBody>
          <a:bodyPr/>
          <a:lstStyle/>
          <a:p>
            <a:fld id="{C22EBF00-9AA7-4C3E-9229-C6C018D6E5F9}" type="slidenum">
              <a:rPr lang="en-US" smtClean="0"/>
              <a:t>‹#›</a:t>
            </a:fld>
            <a:endParaRPr lang="en-US"/>
          </a:p>
        </p:txBody>
      </p:sp>
    </p:spTree>
    <p:extLst>
      <p:ext uri="{BB962C8B-B14F-4D97-AF65-F5344CB8AC3E}">
        <p14:creationId xmlns:p14="http://schemas.microsoft.com/office/powerpoint/2010/main" val="40474231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B3390-F13F-DA65-9537-052EA71D754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F48F53E-DEC9-FD19-7645-F841AD8D0A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B10280-B184-490F-66DF-9027539279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6BCC59F-87D5-658A-0830-61A0B464F8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E69E76-D096-8F99-60CF-7AEC2560F6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7C2B6D-2758-EA05-8A17-01C5D418E489}"/>
              </a:ext>
            </a:extLst>
          </p:cNvPr>
          <p:cNvSpPr>
            <a:spLocks noGrp="1"/>
          </p:cNvSpPr>
          <p:nvPr>
            <p:ph type="dt" sz="half" idx="10"/>
          </p:nvPr>
        </p:nvSpPr>
        <p:spPr/>
        <p:txBody>
          <a:bodyPr/>
          <a:lstStyle/>
          <a:p>
            <a:fld id="{E6A7790A-EB9C-4BF1-88B4-9095F92BBF81}" type="datetimeFigureOut">
              <a:rPr lang="en-US" smtClean="0"/>
              <a:t>6/26/2023</a:t>
            </a:fld>
            <a:endParaRPr lang="en-US"/>
          </a:p>
        </p:txBody>
      </p:sp>
      <p:sp>
        <p:nvSpPr>
          <p:cNvPr id="8" name="Footer Placeholder 7">
            <a:extLst>
              <a:ext uri="{FF2B5EF4-FFF2-40B4-BE49-F238E27FC236}">
                <a16:creationId xmlns:a16="http://schemas.microsoft.com/office/drawing/2014/main" id="{569190C7-5608-2D2D-97D7-803D8483D3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3557C2-F03C-7AEE-F15F-E180E7A000BD}"/>
              </a:ext>
            </a:extLst>
          </p:cNvPr>
          <p:cNvSpPr>
            <a:spLocks noGrp="1"/>
          </p:cNvSpPr>
          <p:nvPr>
            <p:ph type="sldNum" sz="quarter" idx="12"/>
          </p:nvPr>
        </p:nvSpPr>
        <p:spPr/>
        <p:txBody>
          <a:bodyPr/>
          <a:lstStyle/>
          <a:p>
            <a:fld id="{C22EBF00-9AA7-4C3E-9229-C6C018D6E5F9}" type="slidenum">
              <a:rPr lang="en-US" smtClean="0"/>
              <a:t>‹#›</a:t>
            </a:fld>
            <a:endParaRPr lang="en-US"/>
          </a:p>
        </p:txBody>
      </p:sp>
    </p:spTree>
    <p:extLst>
      <p:ext uri="{BB962C8B-B14F-4D97-AF65-F5344CB8AC3E}">
        <p14:creationId xmlns:p14="http://schemas.microsoft.com/office/powerpoint/2010/main" val="11354662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694A7-BA5F-7CF1-2CAC-A25DC9A5792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CA3943-581E-99C5-F882-03D84B63E632}"/>
              </a:ext>
            </a:extLst>
          </p:cNvPr>
          <p:cNvSpPr>
            <a:spLocks noGrp="1"/>
          </p:cNvSpPr>
          <p:nvPr>
            <p:ph type="dt" sz="half" idx="10"/>
          </p:nvPr>
        </p:nvSpPr>
        <p:spPr/>
        <p:txBody>
          <a:bodyPr/>
          <a:lstStyle/>
          <a:p>
            <a:fld id="{E6A7790A-EB9C-4BF1-88B4-9095F92BBF81}" type="datetimeFigureOut">
              <a:rPr lang="en-US" smtClean="0"/>
              <a:t>6/26/2023</a:t>
            </a:fld>
            <a:endParaRPr lang="en-US"/>
          </a:p>
        </p:txBody>
      </p:sp>
      <p:sp>
        <p:nvSpPr>
          <p:cNvPr id="4" name="Footer Placeholder 3">
            <a:extLst>
              <a:ext uri="{FF2B5EF4-FFF2-40B4-BE49-F238E27FC236}">
                <a16:creationId xmlns:a16="http://schemas.microsoft.com/office/drawing/2014/main" id="{54D8C1B2-9E3D-3436-A260-11C39B4FA2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40622F-FDD7-9850-C4AD-12290A88F48C}"/>
              </a:ext>
            </a:extLst>
          </p:cNvPr>
          <p:cNvSpPr>
            <a:spLocks noGrp="1"/>
          </p:cNvSpPr>
          <p:nvPr>
            <p:ph type="sldNum" sz="quarter" idx="12"/>
          </p:nvPr>
        </p:nvSpPr>
        <p:spPr/>
        <p:txBody>
          <a:bodyPr/>
          <a:lstStyle/>
          <a:p>
            <a:fld id="{C22EBF00-9AA7-4C3E-9229-C6C018D6E5F9}" type="slidenum">
              <a:rPr lang="en-US" smtClean="0"/>
              <a:t>‹#›</a:t>
            </a:fld>
            <a:endParaRPr lang="en-US"/>
          </a:p>
        </p:txBody>
      </p:sp>
    </p:spTree>
    <p:extLst>
      <p:ext uri="{BB962C8B-B14F-4D97-AF65-F5344CB8AC3E}">
        <p14:creationId xmlns:p14="http://schemas.microsoft.com/office/powerpoint/2010/main" val="30512043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E6D574-9BBF-3A0B-D569-CAE292308B4C}"/>
              </a:ext>
            </a:extLst>
          </p:cNvPr>
          <p:cNvSpPr>
            <a:spLocks noGrp="1"/>
          </p:cNvSpPr>
          <p:nvPr>
            <p:ph type="dt" sz="half" idx="10"/>
          </p:nvPr>
        </p:nvSpPr>
        <p:spPr/>
        <p:txBody>
          <a:bodyPr/>
          <a:lstStyle/>
          <a:p>
            <a:fld id="{E6A7790A-EB9C-4BF1-88B4-9095F92BBF81}" type="datetimeFigureOut">
              <a:rPr lang="en-US" smtClean="0"/>
              <a:t>6/26/2023</a:t>
            </a:fld>
            <a:endParaRPr lang="en-US"/>
          </a:p>
        </p:txBody>
      </p:sp>
      <p:sp>
        <p:nvSpPr>
          <p:cNvPr id="3" name="Footer Placeholder 2">
            <a:extLst>
              <a:ext uri="{FF2B5EF4-FFF2-40B4-BE49-F238E27FC236}">
                <a16:creationId xmlns:a16="http://schemas.microsoft.com/office/drawing/2014/main" id="{0AF4D92B-8AE7-9CCA-FDD4-AB0BD1A2B8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D6139B-2858-3087-8C49-BB6718EC94B4}"/>
              </a:ext>
            </a:extLst>
          </p:cNvPr>
          <p:cNvSpPr>
            <a:spLocks noGrp="1"/>
          </p:cNvSpPr>
          <p:nvPr>
            <p:ph type="sldNum" sz="quarter" idx="12"/>
          </p:nvPr>
        </p:nvSpPr>
        <p:spPr/>
        <p:txBody>
          <a:bodyPr/>
          <a:lstStyle/>
          <a:p>
            <a:fld id="{C22EBF00-9AA7-4C3E-9229-C6C018D6E5F9}" type="slidenum">
              <a:rPr lang="en-US" smtClean="0"/>
              <a:t>‹#›</a:t>
            </a:fld>
            <a:endParaRPr lang="en-US"/>
          </a:p>
        </p:txBody>
      </p:sp>
    </p:spTree>
    <p:extLst>
      <p:ext uri="{BB962C8B-B14F-4D97-AF65-F5344CB8AC3E}">
        <p14:creationId xmlns:p14="http://schemas.microsoft.com/office/powerpoint/2010/main" val="40819009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910FF-059D-BF75-0880-85556193E8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466D7A-C6C9-575A-34D7-757C7F3BD5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15B2D6B-E131-82EF-100F-3995459154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CA7A65-A9A3-5DE3-C8EB-54B7ADAFA5A0}"/>
              </a:ext>
            </a:extLst>
          </p:cNvPr>
          <p:cNvSpPr>
            <a:spLocks noGrp="1"/>
          </p:cNvSpPr>
          <p:nvPr>
            <p:ph type="dt" sz="half" idx="10"/>
          </p:nvPr>
        </p:nvSpPr>
        <p:spPr/>
        <p:txBody>
          <a:bodyPr/>
          <a:lstStyle/>
          <a:p>
            <a:fld id="{E6A7790A-EB9C-4BF1-88B4-9095F92BBF81}" type="datetimeFigureOut">
              <a:rPr lang="en-US" smtClean="0"/>
              <a:t>6/26/2023</a:t>
            </a:fld>
            <a:endParaRPr lang="en-US"/>
          </a:p>
        </p:txBody>
      </p:sp>
      <p:sp>
        <p:nvSpPr>
          <p:cNvPr id="6" name="Footer Placeholder 5">
            <a:extLst>
              <a:ext uri="{FF2B5EF4-FFF2-40B4-BE49-F238E27FC236}">
                <a16:creationId xmlns:a16="http://schemas.microsoft.com/office/drawing/2014/main" id="{88EFFCF2-6BC9-84E9-388E-4BBB43DE93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3C2BAB-7297-D4F6-02B4-0765EA590345}"/>
              </a:ext>
            </a:extLst>
          </p:cNvPr>
          <p:cNvSpPr>
            <a:spLocks noGrp="1"/>
          </p:cNvSpPr>
          <p:nvPr>
            <p:ph type="sldNum" sz="quarter" idx="12"/>
          </p:nvPr>
        </p:nvSpPr>
        <p:spPr/>
        <p:txBody>
          <a:bodyPr/>
          <a:lstStyle/>
          <a:p>
            <a:fld id="{C22EBF00-9AA7-4C3E-9229-C6C018D6E5F9}" type="slidenum">
              <a:rPr lang="en-US" smtClean="0"/>
              <a:t>‹#›</a:t>
            </a:fld>
            <a:endParaRPr lang="en-US"/>
          </a:p>
        </p:txBody>
      </p:sp>
    </p:spTree>
    <p:extLst>
      <p:ext uri="{BB962C8B-B14F-4D97-AF65-F5344CB8AC3E}">
        <p14:creationId xmlns:p14="http://schemas.microsoft.com/office/powerpoint/2010/main" val="2991642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79E81-A9BC-01A5-ADD7-BD1632AAC7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58500F-4270-5D1A-C2D1-F5811072B5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71E1D0-2C03-6446-F2D7-7A6E2B052DF1}"/>
              </a:ext>
            </a:extLst>
          </p:cNvPr>
          <p:cNvSpPr>
            <a:spLocks noGrp="1"/>
          </p:cNvSpPr>
          <p:nvPr>
            <p:ph type="dt" sz="half" idx="10"/>
          </p:nvPr>
        </p:nvSpPr>
        <p:spPr>
          <a:xfrm>
            <a:off x="838200" y="6356350"/>
            <a:ext cx="2743200" cy="365125"/>
          </a:xfrm>
          <a:prstGeom prst="rect">
            <a:avLst/>
          </a:prstGeom>
        </p:spPr>
        <p:txBody>
          <a:bodyPr/>
          <a:lstStyle/>
          <a:p>
            <a:fld id="{2837C063-2176-4789-876B-D69AAAF748BA}" type="datetimeFigureOut">
              <a:rPr lang="en-US" smtClean="0"/>
              <a:t>6/26/2023</a:t>
            </a:fld>
            <a:endParaRPr lang="en-US"/>
          </a:p>
        </p:txBody>
      </p:sp>
      <p:sp>
        <p:nvSpPr>
          <p:cNvPr id="5" name="Footer Placeholder 4">
            <a:extLst>
              <a:ext uri="{FF2B5EF4-FFF2-40B4-BE49-F238E27FC236}">
                <a16:creationId xmlns:a16="http://schemas.microsoft.com/office/drawing/2014/main" id="{3B0C7096-206C-BEC8-2EF7-D243BF6BCA5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E3685056-2DAF-0633-3491-A0CD0F462D50}"/>
              </a:ext>
            </a:extLst>
          </p:cNvPr>
          <p:cNvSpPr>
            <a:spLocks noGrp="1"/>
          </p:cNvSpPr>
          <p:nvPr>
            <p:ph type="sldNum" sz="quarter" idx="12"/>
          </p:nvPr>
        </p:nvSpPr>
        <p:spPr>
          <a:xfrm>
            <a:off x="8610600" y="6356350"/>
            <a:ext cx="2743200" cy="365125"/>
          </a:xfrm>
          <a:prstGeom prst="rect">
            <a:avLst/>
          </a:prstGeom>
        </p:spPr>
        <p:txBody>
          <a:bodyPr/>
          <a:lstStyle/>
          <a:p>
            <a:fld id="{5A83A759-87CB-4E2D-A7DA-AAF305A9EE27}" type="slidenum">
              <a:rPr lang="en-US" smtClean="0"/>
              <a:t>‹#›</a:t>
            </a:fld>
            <a:endParaRPr lang="en-US"/>
          </a:p>
        </p:txBody>
      </p:sp>
    </p:spTree>
    <p:extLst>
      <p:ext uri="{BB962C8B-B14F-4D97-AF65-F5344CB8AC3E}">
        <p14:creationId xmlns:p14="http://schemas.microsoft.com/office/powerpoint/2010/main" val="30895913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9C819-0C12-1234-996B-C9F18DFCB3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62301A6-92B2-F4B4-5BEE-F6D7CDCC9A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4F88E38-ED25-A102-2EB1-8E8114A1FC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09BFAA-7394-CE05-5037-D9D259D432B1}"/>
              </a:ext>
            </a:extLst>
          </p:cNvPr>
          <p:cNvSpPr>
            <a:spLocks noGrp="1"/>
          </p:cNvSpPr>
          <p:nvPr>
            <p:ph type="dt" sz="half" idx="10"/>
          </p:nvPr>
        </p:nvSpPr>
        <p:spPr/>
        <p:txBody>
          <a:bodyPr/>
          <a:lstStyle/>
          <a:p>
            <a:fld id="{E6A7790A-EB9C-4BF1-88B4-9095F92BBF81}" type="datetimeFigureOut">
              <a:rPr lang="en-US" smtClean="0"/>
              <a:t>6/26/2023</a:t>
            </a:fld>
            <a:endParaRPr lang="en-US"/>
          </a:p>
        </p:txBody>
      </p:sp>
      <p:sp>
        <p:nvSpPr>
          <p:cNvPr id="6" name="Footer Placeholder 5">
            <a:extLst>
              <a:ext uri="{FF2B5EF4-FFF2-40B4-BE49-F238E27FC236}">
                <a16:creationId xmlns:a16="http://schemas.microsoft.com/office/drawing/2014/main" id="{56EEE374-39D0-20BC-A516-EDF6971F40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0DCAD7-720B-3F93-8C74-C37F2CE4B83A}"/>
              </a:ext>
            </a:extLst>
          </p:cNvPr>
          <p:cNvSpPr>
            <a:spLocks noGrp="1"/>
          </p:cNvSpPr>
          <p:nvPr>
            <p:ph type="sldNum" sz="quarter" idx="12"/>
          </p:nvPr>
        </p:nvSpPr>
        <p:spPr/>
        <p:txBody>
          <a:bodyPr/>
          <a:lstStyle/>
          <a:p>
            <a:fld id="{C22EBF00-9AA7-4C3E-9229-C6C018D6E5F9}" type="slidenum">
              <a:rPr lang="en-US" smtClean="0"/>
              <a:t>‹#›</a:t>
            </a:fld>
            <a:endParaRPr lang="en-US"/>
          </a:p>
        </p:txBody>
      </p:sp>
    </p:spTree>
    <p:extLst>
      <p:ext uri="{BB962C8B-B14F-4D97-AF65-F5344CB8AC3E}">
        <p14:creationId xmlns:p14="http://schemas.microsoft.com/office/powerpoint/2010/main" val="42866745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DC5F1-A6A0-B104-7381-BDDF76E442E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B6C9D1-15A7-7DF9-7E27-71626DB5AB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E2DF1A-8E1B-CE49-8741-C063E0037E6A}"/>
              </a:ext>
            </a:extLst>
          </p:cNvPr>
          <p:cNvSpPr>
            <a:spLocks noGrp="1"/>
          </p:cNvSpPr>
          <p:nvPr>
            <p:ph type="dt" sz="half" idx="10"/>
          </p:nvPr>
        </p:nvSpPr>
        <p:spPr/>
        <p:txBody>
          <a:bodyPr/>
          <a:lstStyle/>
          <a:p>
            <a:fld id="{E6A7790A-EB9C-4BF1-88B4-9095F92BBF81}" type="datetimeFigureOut">
              <a:rPr lang="en-US" smtClean="0"/>
              <a:t>6/26/2023</a:t>
            </a:fld>
            <a:endParaRPr lang="en-US"/>
          </a:p>
        </p:txBody>
      </p:sp>
      <p:sp>
        <p:nvSpPr>
          <p:cNvPr id="5" name="Footer Placeholder 4">
            <a:extLst>
              <a:ext uri="{FF2B5EF4-FFF2-40B4-BE49-F238E27FC236}">
                <a16:creationId xmlns:a16="http://schemas.microsoft.com/office/drawing/2014/main" id="{A74D287F-9FAA-2564-8860-AA61D02EED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677C7A-D340-7BD2-27D9-24280E07AC0E}"/>
              </a:ext>
            </a:extLst>
          </p:cNvPr>
          <p:cNvSpPr>
            <a:spLocks noGrp="1"/>
          </p:cNvSpPr>
          <p:nvPr>
            <p:ph type="sldNum" sz="quarter" idx="12"/>
          </p:nvPr>
        </p:nvSpPr>
        <p:spPr/>
        <p:txBody>
          <a:bodyPr/>
          <a:lstStyle/>
          <a:p>
            <a:fld id="{C22EBF00-9AA7-4C3E-9229-C6C018D6E5F9}" type="slidenum">
              <a:rPr lang="en-US" smtClean="0"/>
              <a:t>‹#›</a:t>
            </a:fld>
            <a:endParaRPr lang="en-US"/>
          </a:p>
        </p:txBody>
      </p:sp>
    </p:spTree>
    <p:extLst>
      <p:ext uri="{BB962C8B-B14F-4D97-AF65-F5344CB8AC3E}">
        <p14:creationId xmlns:p14="http://schemas.microsoft.com/office/powerpoint/2010/main" val="16324770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4171FC-8F04-CD10-9AE8-58A0ABF118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300858-E509-35D9-0581-2D0F495E52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A3FFE8-E190-1C38-D0F9-AF0C0B19C449}"/>
              </a:ext>
            </a:extLst>
          </p:cNvPr>
          <p:cNvSpPr>
            <a:spLocks noGrp="1"/>
          </p:cNvSpPr>
          <p:nvPr>
            <p:ph type="dt" sz="half" idx="10"/>
          </p:nvPr>
        </p:nvSpPr>
        <p:spPr/>
        <p:txBody>
          <a:bodyPr/>
          <a:lstStyle/>
          <a:p>
            <a:fld id="{E6A7790A-EB9C-4BF1-88B4-9095F92BBF81}" type="datetimeFigureOut">
              <a:rPr lang="en-US" smtClean="0"/>
              <a:t>6/26/2023</a:t>
            </a:fld>
            <a:endParaRPr lang="en-US"/>
          </a:p>
        </p:txBody>
      </p:sp>
      <p:sp>
        <p:nvSpPr>
          <p:cNvPr id="5" name="Footer Placeholder 4">
            <a:extLst>
              <a:ext uri="{FF2B5EF4-FFF2-40B4-BE49-F238E27FC236}">
                <a16:creationId xmlns:a16="http://schemas.microsoft.com/office/drawing/2014/main" id="{F26ED784-85C6-682F-D443-CD6E918B0E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DA3E4-5EA2-BE76-E0FB-C7336271AF69}"/>
              </a:ext>
            </a:extLst>
          </p:cNvPr>
          <p:cNvSpPr>
            <a:spLocks noGrp="1"/>
          </p:cNvSpPr>
          <p:nvPr>
            <p:ph type="sldNum" sz="quarter" idx="12"/>
          </p:nvPr>
        </p:nvSpPr>
        <p:spPr/>
        <p:txBody>
          <a:bodyPr/>
          <a:lstStyle/>
          <a:p>
            <a:fld id="{C22EBF00-9AA7-4C3E-9229-C6C018D6E5F9}" type="slidenum">
              <a:rPr lang="en-US" smtClean="0"/>
              <a:t>‹#›</a:t>
            </a:fld>
            <a:endParaRPr lang="en-US"/>
          </a:p>
        </p:txBody>
      </p:sp>
    </p:spTree>
    <p:extLst>
      <p:ext uri="{BB962C8B-B14F-4D97-AF65-F5344CB8AC3E}">
        <p14:creationId xmlns:p14="http://schemas.microsoft.com/office/powerpoint/2010/main" val="2357851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A44D0-CDBE-DA59-9025-1D5566519B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5D3235-D96F-D26C-F73C-10C0E9344B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9679E5-613B-0D91-AB8E-404971F83F8D}"/>
              </a:ext>
            </a:extLst>
          </p:cNvPr>
          <p:cNvSpPr>
            <a:spLocks noGrp="1"/>
          </p:cNvSpPr>
          <p:nvPr>
            <p:ph type="dt" sz="half" idx="10"/>
          </p:nvPr>
        </p:nvSpPr>
        <p:spPr>
          <a:xfrm>
            <a:off x="838200" y="6356350"/>
            <a:ext cx="2743200" cy="365125"/>
          </a:xfrm>
          <a:prstGeom prst="rect">
            <a:avLst/>
          </a:prstGeom>
        </p:spPr>
        <p:txBody>
          <a:bodyPr/>
          <a:lstStyle/>
          <a:p>
            <a:fld id="{2837C063-2176-4789-876B-D69AAAF748BA}" type="datetimeFigureOut">
              <a:rPr lang="en-US" smtClean="0"/>
              <a:t>6/26/2023</a:t>
            </a:fld>
            <a:endParaRPr lang="en-US"/>
          </a:p>
        </p:txBody>
      </p:sp>
      <p:sp>
        <p:nvSpPr>
          <p:cNvPr id="5" name="Footer Placeholder 4">
            <a:extLst>
              <a:ext uri="{FF2B5EF4-FFF2-40B4-BE49-F238E27FC236}">
                <a16:creationId xmlns:a16="http://schemas.microsoft.com/office/drawing/2014/main" id="{524BC5D8-3A85-D449-8846-0B1D065A228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DD24075-2AA5-F890-E609-59218DD4A032}"/>
              </a:ext>
            </a:extLst>
          </p:cNvPr>
          <p:cNvSpPr>
            <a:spLocks noGrp="1"/>
          </p:cNvSpPr>
          <p:nvPr>
            <p:ph type="sldNum" sz="quarter" idx="12"/>
          </p:nvPr>
        </p:nvSpPr>
        <p:spPr>
          <a:xfrm>
            <a:off x="8610600" y="6356350"/>
            <a:ext cx="2743200" cy="365125"/>
          </a:xfrm>
          <a:prstGeom prst="rect">
            <a:avLst/>
          </a:prstGeom>
        </p:spPr>
        <p:txBody>
          <a:bodyPr/>
          <a:lstStyle/>
          <a:p>
            <a:fld id="{5A83A759-87CB-4E2D-A7DA-AAF305A9EE27}" type="slidenum">
              <a:rPr lang="en-US" smtClean="0"/>
              <a:t>‹#›</a:t>
            </a:fld>
            <a:endParaRPr lang="en-US"/>
          </a:p>
        </p:txBody>
      </p:sp>
    </p:spTree>
    <p:extLst>
      <p:ext uri="{BB962C8B-B14F-4D97-AF65-F5344CB8AC3E}">
        <p14:creationId xmlns:p14="http://schemas.microsoft.com/office/powerpoint/2010/main" val="546430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3D727-79E7-BE71-D39B-C4D21E685E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746E31-1A72-D177-3DF9-71512D4457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33D6C7-742D-12CF-981D-68263A937DE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C138470-21C8-71E5-5AA1-D914325D9E71}"/>
              </a:ext>
            </a:extLst>
          </p:cNvPr>
          <p:cNvSpPr>
            <a:spLocks noGrp="1"/>
          </p:cNvSpPr>
          <p:nvPr>
            <p:ph type="dt" sz="half" idx="10"/>
          </p:nvPr>
        </p:nvSpPr>
        <p:spPr>
          <a:xfrm>
            <a:off x="838200" y="6356350"/>
            <a:ext cx="2743200" cy="365125"/>
          </a:xfrm>
          <a:prstGeom prst="rect">
            <a:avLst/>
          </a:prstGeom>
        </p:spPr>
        <p:txBody>
          <a:bodyPr/>
          <a:lstStyle/>
          <a:p>
            <a:fld id="{2837C063-2176-4789-876B-D69AAAF748BA}" type="datetimeFigureOut">
              <a:rPr lang="en-US" smtClean="0"/>
              <a:t>6/26/2023</a:t>
            </a:fld>
            <a:endParaRPr lang="en-US"/>
          </a:p>
        </p:txBody>
      </p:sp>
      <p:sp>
        <p:nvSpPr>
          <p:cNvPr id="6" name="Footer Placeholder 5">
            <a:extLst>
              <a:ext uri="{FF2B5EF4-FFF2-40B4-BE49-F238E27FC236}">
                <a16:creationId xmlns:a16="http://schemas.microsoft.com/office/drawing/2014/main" id="{53409248-3E6F-73C6-9087-09A99FC3084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1C64EF6-75B6-EABE-5BBC-752D69CC85FD}"/>
              </a:ext>
            </a:extLst>
          </p:cNvPr>
          <p:cNvSpPr>
            <a:spLocks noGrp="1"/>
          </p:cNvSpPr>
          <p:nvPr>
            <p:ph type="sldNum" sz="quarter" idx="12"/>
          </p:nvPr>
        </p:nvSpPr>
        <p:spPr>
          <a:xfrm>
            <a:off x="8610600" y="6356350"/>
            <a:ext cx="2743200" cy="365125"/>
          </a:xfrm>
          <a:prstGeom prst="rect">
            <a:avLst/>
          </a:prstGeom>
        </p:spPr>
        <p:txBody>
          <a:bodyPr/>
          <a:lstStyle/>
          <a:p>
            <a:fld id="{5A83A759-87CB-4E2D-A7DA-AAF305A9EE27}" type="slidenum">
              <a:rPr lang="en-US" smtClean="0"/>
              <a:t>‹#›</a:t>
            </a:fld>
            <a:endParaRPr lang="en-US"/>
          </a:p>
        </p:txBody>
      </p:sp>
    </p:spTree>
    <p:extLst>
      <p:ext uri="{BB962C8B-B14F-4D97-AF65-F5344CB8AC3E}">
        <p14:creationId xmlns:p14="http://schemas.microsoft.com/office/powerpoint/2010/main" val="2591896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70CF2-685A-97C2-0890-4CA041A082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637377-AAA1-6811-E432-F433FC0D6E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761047-F7D9-B0BB-3D29-C556627334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C7E236-8052-BB10-675F-F756377967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3F6BA2-C294-1418-CD94-70A491AEF9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A0E4F5-E9DD-9152-1D33-0C05D989141F}"/>
              </a:ext>
            </a:extLst>
          </p:cNvPr>
          <p:cNvSpPr>
            <a:spLocks noGrp="1"/>
          </p:cNvSpPr>
          <p:nvPr>
            <p:ph type="dt" sz="half" idx="10"/>
          </p:nvPr>
        </p:nvSpPr>
        <p:spPr>
          <a:xfrm>
            <a:off x="838200" y="6356350"/>
            <a:ext cx="2743200" cy="365125"/>
          </a:xfrm>
          <a:prstGeom prst="rect">
            <a:avLst/>
          </a:prstGeom>
        </p:spPr>
        <p:txBody>
          <a:bodyPr/>
          <a:lstStyle/>
          <a:p>
            <a:fld id="{2837C063-2176-4789-876B-D69AAAF748BA}" type="datetimeFigureOut">
              <a:rPr lang="en-US" smtClean="0"/>
              <a:t>6/26/2023</a:t>
            </a:fld>
            <a:endParaRPr lang="en-US"/>
          </a:p>
        </p:txBody>
      </p:sp>
      <p:sp>
        <p:nvSpPr>
          <p:cNvPr id="8" name="Footer Placeholder 7">
            <a:extLst>
              <a:ext uri="{FF2B5EF4-FFF2-40B4-BE49-F238E27FC236}">
                <a16:creationId xmlns:a16="http://schemas.microsoft.com/office/drawing/2014/main" id="{31257811-BB54-066E-984E-3D5AA21A023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26C0352A-8133-85E7-47C7-8766F2F66D68}"/>
              </a:ext>
            </a:extLst>
          </p:cNvPr>
          <p:cNvSpPr>
            <a:spLocks noGrp="1"/>
          </p:cNvSpPr>
          <p:nvPr>
            <p:ph type="sldNum" sz="quarter" idx="12"/>
          </p:nvPr>
        </p:nvSpPr>
        <p:spPr>
          <a:xfrm>
            <a:off x="8610600" y="6356350"/>
            <a:ext cx="2743200" cy="365125"/>
          </a:xfrm>
          <a:prstGeom prst="rect">
            <a:avLst/>
          </a:prstGeom>
        </p:spPr>
        <p:txBody>
          <a:bodyPr/>
          <a:lstStyle/>
          <a:p>
            <a:fld id="{5A83A759-87CB-4E2D-A7DA-AAF305A9EE27}" type="slidenum">
              <a:rPr lang="en-US" smtClean="0"/>
              <a:t>‹#›</a:t>
            </a:fld>
            <a:endParaRPr lang="en-US"/>
          </a:p>
        </p:txBody>
      </p:sp>
    </p:spTree>
    <p:extLst>
      <p:ext uri="{BB962C8B-B14F-4D97-AF65-F5344CB8AC3E}">
        <p14:creationId xmlns:p14="http://schemas.microsoft.com/office/powerpoint/2010/main" val="2342030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B77FF-A0B5-47A6-7D32-45CCC9F08D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EB6204-0209-76A2-9A87-C1BEAE3C3023}"/>
              </a:ext>
            </a:extLst>
          </p:cNvPr>
          <p:cNvSpPr>
            <a:spLocks noGrp="1"/>
          </p:cNvSpPr>
          <p:nvPr>
            <p:ph type="dt" sz="half" idx="10"/>
          </p:nvPr>
        </p:nvSpPr>
        <p:spPr>
          <a:xfrm>
            <a:off x="838200" y="6356350"/>
            <a:ext cx="2743200" cy="365125"/>
          </a:xfrm>
          <a:prstGeom prst="rect">
            <a:avLst/>
          </a:prstGeom>
        </p:spPr>
        <p:txBody>
          <a:bodyPr/>
          <a:lstStyle/>
          <a:p>
            <a:fld id="{2837C063-2176-4789-876B-D69AAAF748BA}" type="datetimeFigureOut">
              <a:rPr lang="en-US" smtClean="0"/>
              <a:t>6/26/2023</a:t>
            </a:fld>
            <a:endParaRPr lang="en-US"/>
          </a:p>
        </p:txBody>
      </p:sp>
      <p:sp>
        <p:nvSpPr>
          <p:cNvPr id="4" name="Footer Placeholder 3">
            <a:extLst>
              <a:ext uri="{FF2B5EF4-FFF2-40B4-BE49-F238E27FC236}">
                <a16:creationId xmlns:a16="http://schemas.microsoft.com/office/drawing/2014/main" id="{E412E802-9317-F779-9C8C-1E4B910EF6B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3EA00701-6A11-0C48-32AA-B69B4FEC8788}"/>
              </a:ext>
            </a:extLst>
          </p:cNvPr>
          <p:cNvSpPr>
            <a:spLocks noGrp="1"/>
          </p:cNvSpPr>
          <p:nvPr>
            <p:ph type="sldNum" sz="quarter" idx="12"/>
          </p:nvPr>
        </p:nvSpPr>
        <p:spPr>
          <a:xfrm>
            <a:off x="8610600" y="6356350"/>
            <a:ext cx="2743200" cy="365125"/>
          </a:xfrm>
          <a:prstGeom prst="rect">
            <a:avLst/>
          </a:prstGeom>
        </p:spPr>
        <p:txBody>
          <a:bodyPr/>
          <a:lstStyle/>
          <a:p>
            <a:fld id="{5A83A759-87CB-4E2D-A7DA-AAF305A9EE27}" type="slidenum">
              <a:rPr lang="en-US" smtClean="0"/>
              <a:t>‹#›</a:t>
            </a:fld>
            <a:endParaRPr lang="en-US"/>
          </a:p>
        </p:txBody>
      </p:sp>
    </p:spTree>
    <p:extLst>
      <p:ext uri="{BB962C8B-B14F-4D97-AF65-F5344CB8AC3E}">
        <p14:creationId xmlns:p14="http://schemas.microsoft.com/office/powerpoint/2010/main" val="2593479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ED89C1-2FEC-558D-1422-D8BACE617A73}"/>
              </a:ext>
            </a:extLst>
          </p:cNvPr>
          <p:cNvSpPr>
            <a:spLocks noGrp="1"/>
          </p:cNvSpPr>
          <p:nvPr>
            <p:ph type="dt" sz="half" idx="10"/>
          </p:nvPr>
        </p:nvSpPr>
        <p:spPr>
          <a:xfrm>
            <a:off x="838200" y="6356350"/>
            <a:ext cx="2743200" cy="365125"/>
          </a:xfrm>
          <a:prstGeom prst="rect">
            <a:avLst/>
          </a:prstGeom>
        </p:spPr>
        <p:txBody>
          <a:bodyPr/>
          <a:lstStyle/>
          <a:p>
            <a:fld id="{2837C063-2176-4789-876B-D69AAAF748BA}" type="datetimeFigureOut">
              <a:rPr lang="en-US" smtClean="0"/>
              <a:t>6/26/2023</a:t>
            </a:fld>
            <a:endParaRPr lang="en-US"/>
          </a:p>
        </p:txBody>
      </p:sp>
      <p:sp>
        <p:nvSpPr>
          <p:cNvPr id="3" name="Footer Placeholder 2">
            <a:extLst>
              <a:ext uri="{FF2B5EF4-FFF2-40B4-BE49-F238E27FC236}">
                <a16:creationId xmlns:a16="http://schemas.microsoft.com/office/drawing/2014/main" id="{9B04772B-1CE0-CDF7-4A3D-7B76D228384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2D802FC5-7E27-E6DE-6900-3D5555BDD35C}"/>
              </a:ext>
            </a:extLst>
          </p:cNvPr>
          <p:cNvSpPr>
            <a:spLocks noGrp="1"/>
          </p:cNvSpPr>
          <p:nvPr>
            <p:ph type="sldNum" sz="quarter" idx="12"/>
          </p:nvPr>
        </p:nvSpPr>
        <p:spPr>
          <a:xfrm>
            <a:off x="8610600" y="6356350"/>
            <a:ext cx="2743200" cy="365125"/>
          </a:xfrm>
          <a:prstGeom prst="rect">
            <a:avLst/>
          </a:prstGeom>
        </p:spPr>
        <p:txBody>
          <a:bodyPr/>
          <a:lstStyle/>
          <a:p>
            <a:fld id="{5A83A759-87CB-4E2D-A7DA-AAF305A9EE27}" type="slidenum">
              <a:rPr lang="en-US" smtClean="0"/>
              <a:t>‹#›</a:t>
            </a:fld>
            <a:endParaRPr lang="en-US"/>
          </a:p>
        </p:txBody>
      </p:sp>
    </p:spTree>
    <p:extLst>
      <p:ext uri="{BB962C8B-B14F-4D97-AF65-F5344CB8AC3E}">
        <p14:creationId xmlns:p14="http://schemas.microsoft.com/office/powerpoint/2010/main" val="4212441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F573B-CBE2-89B1-2451-CF411C2114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79BB31F-60A7-9039-1A37-78FC7AADFD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975060-2C2B-8CE2-AE71-D92DC0C54D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D7D364-D627-EAC8-44E0-43A064463F23}"/>
              </a:ext>
            </a:extLst>
          </p:cNvPr>
          <p:cNvSpPr>
            <a:spLocks noGrp="1"/>
          </p:cNvSpPr>
          <p:nvPr>
            <p:ph type="dt" sz="half" idx="10"/>
          </p:nvPr>
        </p:nvSpPr>
        <p:spPr>
          <a:xfrm>
            <a:off x="838200" y="6356350"/>
            <a:ext cx="2743200" cy="365125"/>
          </a:xfrm>
          <a:prstGeom prst="rect">
            <a:avLst/>
          </a:prstGeom>
        </p:spPr>
        <p:txBody>
          <a:bodyPr/>
          <a:lstStyle/>
          <a:p>
            <a:fld id="{2837C063-2176-4789-876B-D69AAAF748BA}" type="datetimeFigureOut">
              <a:rPr lang="en-US" smtClean="0"/>
              <a:t>6/26/2023</a:t>
            </a:fld>
            <a:endParaRPr lang="en-US"/>
          </a:p>
        </p:txBody>
      </p:sp>
      <p:sp>
        <p:nvSpPr>
          <p:cNvPr id="6" name="Footer Placeholder 5">
            <a:extLst>
              <a:ext uri="{FF2B5EF4-FFF2-40B4-BE49-F238E27FC236}">
                <a16:creationId xmlns:a16="http://schemas.microsoft.com/office/drawing/2014/main" id="{CB88A478-0178-9A93-425F-DCD461B70A5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F5641594-C5AC-E24E-7FBB-F0EC17B338D6}"/>
              </a:ext>
            </a:extLst>
          </p:cNvPr>
          <p:cNvSpPr>
            <a:spLocks noGrp="1"/>
          </p:cNvSpPr>
          <p:nvPr>
            <p:ph type="sldNum" sz="quarter" idx="12"/>
          </p:nvPr>
        </p:nvSpPr>
        <p:spPr>
          <a:xfrm>
            <a:off x="8610600" y="6356350"/>
            <a:ext cx="2743200" cy="365125"/>
          </a:xfrm>
          <a:prstGeom prst="rect">
            <a:avLst/>
          </a:prstGeom>
        </p:spPr>
        <p:txBody>
          <a:bodyPr/>
          <a:lstStyle/>
          <a:p>
            <a:fld id="{5A83A759-87CB-4E2D-A7DA-AAF305A9EE27}" type="slidenum">
              <a:rPr lang="en-US" smtClean="0"/>
              <a:t>‹#›</a:t>
            </a:fld>
            <a:endParaRPr lang="en-US"/>
          </a:p>
        </p:txBody>
      </p:sp>
    </p:spTree>
    <p:extLst>
      <p:ext uri="{BB962C8B-B14F-4D97-AF65-F5344CB8AC3E}">
        <p14:creationId xmlns:p14="http://schemas.microsoft.com/office/powerpoint/2010/main" val="2974771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E6DB3-F0FF-C82A-4AEC-323242E277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B44F5E-AA8E-E0DA-F38F-D4C889BCE7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BBFE602-C6A7-800E-3E79-3728D4C7D2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B8B1CD-AD14-10AC-1D89-07062FFC1BE7}"/>
              </a:ext>
            </a:extLst>
          </p:cNvPr>
          <p:cNvSpPr>
            <a:spLocks noGrp="1"/>
          </p:cNvSpPr>
          <p:nvPr>
            <p:ph type="dt" sz="half" idx="10"/>
          </p:nvPr>
        </p:nvSpPr>
        <p:spPr>
          <a:xfrm>
            <a:off x="838200" y="6356350"/>
            <a:ext cx="2743200" cy="365125"/>
          </a:xfrm>
          <a:prstGeom prst="rect">
            <a:avLst/>
          </a:prstGeom>
        </p:spPr>
        <p:txBody>
          <a:bodyPr/>
          <a:lstStyle/>
          <a:p>
            <a:fld id="{2837C063-2176-4789-876B-D69AAAF748BA}" type="datetimeFigureOut">
              <a:rPr lang="en-US" smtClean="0"/>
              <a:t>6/26/2023</a:t>
            </a:fld>
            <a:endParaRPr lang="en-US"/>
          </a:p>
        </p:txBody>
      </p:sp>
      <p:sp>
        <p:nvSpPr>
          <p:cNvPr id="6" name="Footer Placeholder 5">
            <a:extLst>
              <a:ext uri="{FF2B5EF4-FFF2-40B4-BE49-F238E27FC236}">
                <a16:creationId xmlns:a16="http://schemas.microsoft.com/office/drawing/2014/main" id="{D729C6D1-A833-C608-7EDA-88AE875666D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40E2E485-1076-F91A-D349-1CCC11FC4A2C}"/>
              </a:ext>
            </a:extLst>
          </p:cNvPr>
          <p:cNvSpPr>
            <a:spLocks noGrp="1"/>
          </p:cNvSpPr>
          <p:nvPr>
            <p:ph type="sldNum" sz="quarter" idx="12"/>
          </p:nvPr>
        </p:nvSpPr>
        <p:spPr>
          <a:xfrm>
            <a:off x="8610600" y="6356350"/>
            <a:ext cx="2743200" cy="365125"/>
          </a:xfrm>
          <a:prstGeom prst="rect">
            <a:avLst/>
          </a:prstGeom>
        </p:spPr>
        <p:txBody>
          <a:bodyPr/>
          <a:lstStyle/>
          <a:p>
            <a:fld id="{5A83A759-87CB-4E2D-A7DA-AAF305A9EE27}" type="slidenum">
              <a:rPr lang="en-US" smtClean="0"/>
              <a:t>‹#›</a:t>
            </a:fld>
            <a:endParaRPr lang="en-US"/>
          </a:p>
        </p:txBody>
      </p:sp>
    </p:spTree>
    <p:extLst>
      <p:ext uri="{BB962C8B-B14F-4D97-AF65-F5344CB8AC3E}">
        <p14:creationId xmlns:p14="http://schemas.microsoft.com/office/powerpoint/2010/main" val="3001089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DF7F8A-F0DC-A338-63BB-A69C37E2C7E6}"/>
              </a:ext>
            </a:extLst>
          </p:cNvPr>
          <p:cNvSpPr>
            <a:spLocks noGrp="1"/>
          </p:cNvSpPr>
          <p:nvPr>
            <p:ph type="title"/>
          </p:nvPr>
        </p:nvSpPr>
        <p:spPr>
          <a:xfrm>
            <a:off x="838200" y="1605580"/>
            <a:ext cx="10515600" cy="88601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588FFD7-8DDB-9A35-098E-5A9C6D3EFF02}"/>
              </a:ext>
            </a:extLst>
          </p:cNvPr>
          <p:cNvSpPr>
            <a:spLocks noGrp="1"/>
          </p:cNvSpPr>
          <p:nvPr>
            <p:ph type="body" idx="1"/>
          </p:nvPr>
        </p:nvSpPr>
        <p:spPr>
          <a:xfrm>
            <a:off x="838200" y="2755391"/>
            <a:ext cx="10515600" cy="28285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Graphic 6">
            <a:extLst>
              <a:ext uri="{FF2B5EF4-FFF2-40B4-BE49-F238E27FC236}">
                <a16:creationId xmlns:a16="http://schemas.microsoft.com/office/drawing/2014/main" id="{F6FDAF07-4005-9DD5-43F6-B2FB24E293E1}"/>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523875" y="5754624"/>
            <a:ext cx="7449693" cy="819823"/>
          </a:xfrm>
          <a:prstGeom prst="rect">
            <a:avLst/>
          </a:prstGeom>
        </p:spPr>
      </p:pic>
      <p:pic>
        <p:nvPicPr>
          <p:cNvPr id="8" name="Picture 7">
            <a:extLst>
              <a:ext uri="{FF2B5EF4-FFF2-40B4-BE49-F238E27FC236}">
                <a16:creationId xmlns:a16="http://schemas.microsoft.com/office/drawing/2014/main" id="{E1FD0ACE-E6F5-C4A4-ABAF-629DFB868FD5}"/>
              </a:ext>
            </a:extLst>
          </p:cNvPr>
          <p:cNvPicPr>
            <a:picLocks noChangeAspect="1"/>
          </p:cNvPicPr>
          <p:nvPr userDrawn="1"/>
        </p:nvPicPr>
        <p:blipFill>
          <a:blip r:embed="rId15"/>
          <a:stretch>
            <a:fillRect/>
          </a:stretch>
        </p:blipFill>
        <p:spPr>
          <a:xfrm>
            <a:off x="523875" y="269555"/>
            <a:ext cx="1072231" cy="1072231"/>
          </a:xfrm>
          <a:prstGeom prst="rect">
            <a:avLst/>
          </a:prstGeom>
        </p:spPr>
      </p:pic>
      <p:pic>
        <p:nvPicPr>
          <p:cNvPr id="9" name="Picture 8">
            <a:extLst>
              <a:ext uri="{FF2B5EF4-FFF2-40B4-BE49-F238E27FC236}">
                <a16:creationId xmlns:a16="http://schemas.microsoft.com/office/drawing/2014/main" id="{D6E04B6E-723D-E118-E6D2-FF494405A289}"/>
              </a:ext>
            </a:extLst>
          </p:cNvPr>
          <p:cNvPicPr>
            <a:picLocks noChangeAspect="1"/>
          </p:cNvPicPr>
          <p:nvPr userDrawn="1"/>
        </p:nvPicPr>
        <p:blipFill>
          <a:blip r:embed="rId16"/>
          <a:stretch>
            <a:fillRect/>
          </a:stretch>
        </p:blipFill>
        <p:spPr>
          <a:xfrm>
            <a:off x="9960864" y="5757886"/>
            <a:ext cx="1707261" cy="830559"/>
          </a:xfrm>
          <a:prstGeom prst="rect">
            <a:avLst/>
          </a:prstGeom>
        </p:spPr>
      </p:pic>
    </p:spTree>
    <p:extLst>
      <p:ext uri="{BB962C8B-B14F-4D97-AF65-F5344CB8AC3E}">
        <p14:creationId xmlns:p14="http://schemas.microsoft.com/office/powerpoint/2010/main" val="13377247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117535-6470-C387-98E3-0A3A182DEF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B45946-CEAA-2ED2-446F-2D8D4D0082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8AF0BE-A30C-C480-258D-EF85018FE0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A7790A-EB9C-4BF1-88B4-9095F92BBF81}" type="datetimeFigureOut">
              <a:rPr lang="en-US" smtClean="0"/>
              <a:t>6/26/2023</a:t>
            </a:fld>
            <a:endParaRPr lang="en-US"/>
          </a:p>
        </p:txBody>
      </p:sp>
      <p:sp>
        <p:nvSpPr>
          <p:cNvPr id="5" name="Footer Placeholder 4">
            <a:extLst>
              <a:ext uri="{FF2B5EF4-FFF2-40B4-BE49-F238E27FC236}">
                <a16:creationId xmlns:a16="http://schemas.microsoft.com/office/drawing/2014/main" id="{FEF20252-E12D-29DC-9C5C-80F7B5AD3F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D71D5F5-D236-FD9B-7778-847753F509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2EBF00-9AA7-4C3E-9229-C6C018D6E5F9}" type="slidenum">
              <a:rPr lang="en-US" smtClean="0"/>
              <a:t>‹#›</a:t>
            </a:fld>
            <a:endParaRPr lang="en-US"/>
          </a:p>
        </p:txBody>
      </p:sp>
    </p:spTree>
    <p:extLst>
      <p:ext uri="{BB962C8B-B14F-4D97-AF65-F5344CB8AC3E}">
        <p14:creationId xmlns:p14="http://schemas.microsoft.com/office/powerpoint/2010/main" val="65941094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cnx.org/content/col11120/1.10/"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www.iso.org/iso-31000-risk-management.html" TargetMode="External"/><Relationship Id="rId4" Type="http://schemas.openxmlformats.org/officeDocument/2006/relationships/hyperlink" Target="http://www.free-management-ebook.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93668" y="736293"/>
            <a:ext cx="9248068" cy="2059914"/>
          </a:xfrm>
        </p:spPr>
        <p:txBody>
          <a:bodyPr>
            <a:normAutofit/>
          </a:bodyPr>
          <a:lstStyle/>
          <a:p>
            <a:r>
              <a:rPr lang="en-US" b="1" dirty="0">
                <a:solidFill>
                  <a:srgbClr val="C00000"/>
                </a:solidFill>
              </a:rPr>
              <a:t>Risk management and mitigation in Research project</a:t>
            </a:r>
          </a:p>
        </p:txBody>
      </p:sp>
      <p:sp>
        <p:nvSpPr>
          <p:cNvPr id="3" name="Subtitle 2"/>
          <p:cNvSpPr>
            <a:spLocks noGrp="1"/>
          </p:cNvSpPr>
          <p:nvPr>
            <p:ph type="subTitle" idx="1"/>
          </p:nvPr>
        </p:nvSpPr>
        <p:spPr>
          <a:xfrm>
            <a:off x="1697736" y="3583750"/>
            <a:ext cx="9144000" cy="2059914"/>
          </a:xfrm>
        </p:spPr>
        <p:txBody>
          <a:bodyPr>
            <a:normAutofit/>
          </a:bodyPr>
          <a:lstStyle/>
          <a:p>
            <a:pPr>
              <a:lnSpc>
                <a:spcPct val="100000"/>
              </a:lnSpc>
            </a:pPr>
            <a:r>
              <a:rPr lang="en-US" sz="3600" dirty="0"/>
              <a:t>By Benjamin Watyaba</a:t>
            </a:r>
          </a:p>
        </p:txBody>
      </p:sp>
    </p:spTree>
    <p:extLst>
      <p:ext uri="{BB962C8B-B14F-4D97-AF65-F5344CB8AC3E}">
        <p14:creationId xmlns:p14="http://schemas.microsoft.com/office/powerpoint/2010/main" val="1764552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4549" y="280365"/>
            <a:ext cx="7721827" cy="1325563"/>
          </a:xfrm>
        </p:spPr>
        <p:txBody>
          <a:bodyPr/>
          <a:lstStyle/>
          <a:p>
            <a:r>
              <a:rPr lang="en-US" b="1" dirty="0">
                <a:solidFill>
                  <a:srgbClr val="C00000"/>
                </a:solidFill>
              </a:rPr>
              <a:t>3. Risk response planning</a:t>
            </a:r>
          </a:p>
        </p:txBody>
      </p:sp>
      <p:pic>
        <p:nvPicPr>
          <p:cNvPr id="3074" name="Picture 2">
            <a:extLst>
              <a:ext uri="{FF2B5EF4-FFF2-40B4-BE49-F238E27FC236}">
                <a16:creationId xmlns:a16="http://schemas.microsoft.com/office/drawing/2014/main" id="{C4B0A4AD-DC56-4E21-B075-2B7B7C4E419C}"/>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14984" y="1792224"/>
            <a:ext cx="10188284" cy="315468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E0D417EC-704D-8009-A0F5-FF6CD0348210}"/>
              </a:ext>
            </a:extLst>
          </p:cNvPr>
          <p:cNvSpPr txBox="1"/>
          <p:nvPr/>
        </p:nvSpPr>
        <p:spPr>
          <a:xfrm>
            <a:off x="2242565" y="5133200"/>
            <a:ext cx="8139793" cy="646331"/>
          </a:xfrm>
          <a:prstGeom prst="rect">
            <a:avLst/>
          </a:prstGeom>
          <a:noFill/>
        </p:spPr>
        <p:txBody>
          <a:bodyPr wrap="square">
            <a:spAutoFit/>
          </a:bodyPr>
          <a:lstStyle/>
          <a:p>
            <a:r>
              <a:rPr lang="en-US" b="0" i="0" dirty="0">
                <a:effectLst/>
                <a:latin typeface="Roboto" panose="02000000000000000000" pitchFamily="2" charset="0"/>
              </a:rPr>
              <a:t>The four possible ways to respond to risk.</a:t>
            </a:r>
            <a:br>
              <a:rPr lang="en-US" dirty="0"/>
            </a:br>
            <a:r>
              <a:rPr lang="en-US" b="0" i="0" dirty="0">
                <a:effectLst/>
                <a:latin typeface="Roboto" panose="02000000000000000000" pitchFamily="2" charset="0"/>
              </a:rPr>
              <a:t>Source: </a:t>
            </a:r>
            <a:r>
              <a:rPr lang="en-US" b="0" i="1" dirty="0">
                <a:effectLst/>
                <a:latin typeface="Roboto" panose="02000000000000000000" pitchFamily="2" charset="0"/>
              </a:rPr>
              <a:t>Barron &amp; Barron Project Management for Scientists and Engineers</a:t>
            </a:r>
            <a:endParaRPr lang="en-US" i="1" dirty="0"/>
          </a:p>
        </p:txBody>
      </p:sp>
    </p:spTree>
    <p:extLst>
      <p:ext uri="{BB962C8B-B14F-4D97-AF65-F5344CB8AC3E}">
        <p14:creationId xmlns:p14="http://schemas.microsoft.com/office/powerpoint/2010/main" val="3986423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2590D-92E6-04A1-2303-62FDE62DD026}"/>
              </a:ext>
            </a:extLst>
          </p:cNvPr>
          <p:cNvSpPr>
            <a:spLocks noGrp="1"/>
          </p:cNvSpPr>
          <p:nvPr>
            <p:ph type="title"/>
          </p:nvPr>
        </p:nvSpPr>
        <p:spPr>
          <a:xfrm>
            <a:off x="2144549" y="280365"/>
            <a:ext cx="7456651" cy="1325563"/>
          </a:xfrm>
        </p:spPr>
        <p:txBody>
          <a:bodyPr/>
          <a:lstStyle/>
          <a:p>
            <a:r>
              <a:rPr lang="en-US" b="1" dirty="0">
                <a:solidFill>
                  <a:srgbClr val="C00000"/>
                </a:solidFill>
              </a:rPr>
              <a:t>Possible responses</a:t>
            </a:r>
          </a:p>
        </p:txBody>
      </p:sp>
      <p:sp>
        <p:nvSpPr>
          <p:cNvPr id="3" name="Content Placeholder 2">
            <a:extLst>
              <a:ext uri="{FF2B5EF4-FFF2-40B4-BE49-F238E27FC236}">
                <a16:creationId xmlns:a16="http://schemas.microsoft.com/office/drawing/2014/main" id="{E9C5662F-A83F-F5B8-C12A-6D1B1FA6EECD}"/>
              </a:ext>
            </a:extLst>
          </p:cNvPr>
          <p:cNvSpPr>
            <a:spLocks noGrp="1"/>
          </p:cNvSpPr>
          <p:nvPr>
            <p:ph idx="1"/>
          </p:nvPr>
        </p:nvSpPr>
        <p:spPr>
          <a:xfrm>
            <a:off x="838200" y="1605928"/>
            <a:ext cx="10515600" cy="4118097"/>
          </a:xfrm>
        </p:spPr>
        <p:txBody>
          <a:bodyPr>
            <a:normAutofit/>
          </a:bodyPr>
          <a:lstStyle/>
          <a:p>
            <a:pPr marL="514350" indent="-514350" algn="just">
              <a:buFont typeface="+mj-lt"/>
              <a:buAutoNum type="arabicPeriod"/>
            </a:pPr>
            <a:r>
              <a:rPr lang="en-US" b="1" i="1" dirty="0">
                <a:effectLst/>
                <a:ea typeface="Roboto" panose="02000000000000000000" pitchFamily="2" charset="0"/>
                <a:cs typeface="Roboto" panose="02000000000000000000" pitchFamily="2" charset="0"/>
              </a:rPr>
              <a:t>Avoid:</a:t>
            </a:r>
            <a:r>
              <a:rPr lang="en-US" b="0" i="0" dirty="0">
                <a:effectLst/>
                <a:ea typeface="Roboto" panose="02000000000000000000" pitchFamily="2" charset="0"/>
                <a:cs typeface="Roboto" panose="02000000000000000000" pitchFamily="2" charset="0"/>
              </a:rPr>
              <a:t> </a:t>
            </a:r>
            <a:r>
              <a:rPr lang="en-US" dirty="0">
                <a:ea typeface="Roboto" panose="02000000000000000000" pitchFamily="2" charset="0"/>
                <a:cs typeface="Roboto" panose="02000000000000000000" pitchFamily="2" charset="0"/>
              </a:rPr>
              <a:t>T</a:t>
            </a:r>
            <a:r>
              <a:rPr lang="en-US" b="0" i="0" dirty="0">
                <a:effectLst/>
                <a:ea typeface="Roboto" panose="02000000000000000000" pitchFamily="2" charset="0"/>
                <a:cs typeface="Roboto" panose="02000000000000000000" pitchFamily="2" charset="0"/>
              </a:rPr>
              <a:t>he Most preferred way to handle risk. It implies changing the situation so that the risk can no more happen or with a negligible probability. </a:t>
            </a:r>
          </a:p>
          <a:p>
            <a:pPr marL="514350" indent="-514350" algn="just">
              <a:buFont typeface="+mj-lt"/>
              <a:buAutoNum type="arabicPeriod"/>
            </a:pPr>
            <a:endParaRPr lang="en-US" b="0" i="0" dirty="0">
              <a:effectLst/>
              <a:ea typeface="Roboto" panose="02000000000000000000" pitchFamily="2" charset="0"/>
              <a:cs typeface="Roboto" panose="02000000000000000000" pitchFamily="2" charset="0"/>
            </a:endParaRPr>
          </a:p>
          <a:p>
            <a:pPr marL="514350" indent="-514350" algn="just">
              <a:buFont typeface="+mj-lt"/>
              <a:buAutoNum type="arabicPeriod"/>
            </a:pPr>
            <a:r>
              <a:rPr lang="en-US" b="1" i="1" dirty="0">
                <a:effectLst/>
                <a:ea typeface="Roboto" panose="02000000000000000000" pitchFamily="2" charset="0"/>
                <a:cs typeface="Roboto" panose="02000000000000000000" pitchFamily="2" charset="0"/>
              </a:rPr>
              <a:t>Mitigate</a:t>
            </a:r>
            <a:r>
              <a:rPr lang="en-US" b="0" i="0" dirty="0">
                <a:effectLst/>
                <a:ea typeface="Roboto" panose="02000000000000000000" pitchFamily="2" charset="0"/>
                <a:cs typeface="Roboto" panose="02000000000000000000" pitchFamily="2" charset="0"/>
              </a:rPr>
              <a:t>: </a:t>
            </a:r>
            <a:r>
              <a:rPr lang="en-US" dirty="0">
                <a:ea typeface="Roboto" panose="02000000000000000000" pitchFamily="2" charset="0"/>
                <a:cs typeface="Roboto" panose="02000000000000000000" pitchFamily="2" charset="0"/>
              </a:rPr>
              <a:t>M</a:t>
            </a:r>
            <a:r>
              <a:rPr lang="en-US" b="0" i="0" dirty="0">
                <a:effectLst/>
                <a:ea typeface="Roboto" panose="02000000000000000000" pitchFamily="2" charset="0"/>
                <a:cs typeface="Roboto" panose="02000000000000000000" pitchFamily="2" charset="0"/>
              </a:rPr>
              <a:t>ost common way to handle risk. It consists in taking actions to minimize the damage caused by the materialization of the risk. The action may also reduce its probability of occurrence. </a:t>
            </a:r>
          </a:p>
          <a:p>
            <a:pPr marL="0" indent="0">
              <a:buNone/>
            </a:pPr>
            <a:endParaRPr lang="en-US" dirty="0"/>
          </a:p>
        </p:txBody>
      </p:sp>
    </p:spTree>
    <p:extLst>
      <p:ext uri="{BB962C8B-B14F-4D97-AF65-F5344CB8AC3E}">
        <p14:creationId xmlns:p14="http://schemas.microsoft.com/office/powerpoint/2010/main" val="2758719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6B46B-D5E8-4F72-8AF8-4681D6F4608F}"/>
              </a:ext>
            </a:extLst>
          </p:cNvPr>
          <p:cNvSpPr>
            <a:spLocks noGrp="1"/>
          </p:cNvSpPr>
          <p:nvPr>
            <p:ph type="title"/>
          </p:nvPr>
        </p:nvSpPr>
        <p:spPr>
          <a:xfrm>
            <a:off x="1874520" y="581452"/>
            <a:ext cx="9579864" cy="886016"/>
          </a:xfrm>
        </p:spPr>
        <p:txBody>
          <a:bodyPr/>
          <a:lstStyle/>
          <a:p>
            <a:r>
              <a:rPr lang="en-US" b="1" dirty="0">
                <a:solidFill>
                  <a:srgbClr val="C00000"/>
                </a:solidFill>
              </a:rPr>
              <a:t>Possible responses</a:t>
            </a:r>
            <a:endParaRPr lang="en-US" dirty="0">
              <a:solidFill>
                <a:srgbClr val="C00000"/>
              </a:solidFill>
            </a:endParaRPr>
          </a:p>
        </p:txBody>
      </p:sp>
      <p:sp>
        <p:nvSpPr>
          <p:cNvPr id="3" name="Content Placeholder 2">
            <a:extLst>
              <a:ext uri="{FF2B5EF4-FFF2-40B4-BE49-F238E27FC236}">
                <a16:creationId xmlns:a16="http://schemas.microsoft.com/office/drawing/2014/main" id="{C43FF4BF-B51A-F32E-6E9D-18E7DA07FB7A}"/>
              </a:ext>
            </a:extLst>
          </p:cNvPr>
          <p:cNvSpPr>
            <a:spLocks noGrp="1"/>
          </p:cNvSpPr>
          <p:nvPr>
            <p:ph idx="1"/>
          </p:nvPr>
        </p:nvSpPr>
        <p:spPr>
          <a:xfrm>
            <a:off x="838200" y="2478025"/>
            <a:ext cx="10515600" cy="3105912"/>
          </a:xfrm>
        </p:spPr>
        <p:txBody>
          <a:bodyPr>
            <a:normAutofit fontScale="85000" lnSpcReduction="10000"/>
          </a:bodyPr>
          <a:lstStyle/>
          <a:p>
            <a:pPr marL="514350" indent="-514350" algn="just">
              <a:buFont typeface="+mj-lt"/>
              <a:buAutoNum type="arabicPeriod" startAt="3"/>
            </a:pPr>
            <a:r>
              <a:rPr lang="en-US" b="1" i="1" dirty="0">
                <a:effectLst/>
                <a:ea typeface="Roboto" panose="02000000000000000000" pitchFamily="2" charset="0"/>
                <a:cs typeface="Roboto" panose="02000000000000000000" pitchFamily="2" charset="0"/>
              </a:rPr>
              <a:t>Transfer</a:t>
            </a:r>
            <a:r>
              <a:rPr lang="en-US" b="0" i="0" dirty="0">
                <a:effectLst/>
                <a:ea typeface="Roboto" panose="02000000000000000000" pitchFamily="2" charset="0"/>
                <a:cs typeface="Roboto" panose="02000000000000000000" pitchFamily="2" charset="0"/>
              </a:rPr>
              <a:t>: The risk still exists and has the same probability of occurrence, but the damage done will not be paid by the project. Buying insurance is a way to transfer risk. </a:t>
            </a:r>
          </a:p>
          <a:p>
            <a:pPr marL="0" indent="0" algn="just">
              <a:buNone/>
            </a:pPr>
            <a:endParaRPr lang="en-US" b="0" i="0" dirty="0">
              <a:effectLst/>
              <a:ea typeface="Roboto" panose="02000000000000000000" pitchFamily="2" charset="0"/>
              <a:cs typeface="Roboto" panose="02000000000000000000" pitchFamily="2" charset="0"/>
            </a:endParaRPr>
          </a:p>
          <a:p>
            <a:pPr marL="514350" indent="-514350" algn="just">
              <a:buFont typeface="+mj-lt"/>
              <a:buAutoNum type="arabicPeriod" startAt="3"/>
            </a:pPr>
            <a:r>
              <a:rPr lang="en-US" b="1" i="1" dirty="0">
                <a:effectLst/>
                <a:ea typeface="Roboto" panose="02000000000000000000" pitchFamily="2" charset="0"/>
                <a:cs typeface="Roboto" panose="02000000000000000000" pitchFamily="2" charset="0"/>
              </a:rPr>
              <a:t>Accept</a:t>
            </a:r>
            <a:r>
              <a:rPr lang="en-US" b="0" i="0" dirty="0">
                <a:effectLst/>
                <a:ea typeface="Roboto" panose="02000000000000000000" pitchFamily="2" charset="0"/>
                <a:cs typeface="Roboto" panose="02000000000000000000" pitchFamily="2" charset="0"/>
              </a:rPr>
              <a:t>:  It is for a risk that cannot be transferred, mitigated or avoided. The impact will not be reduced if it happens, but at least a plan can be defined about how to handle its consequences without creating additional damage (contingency planning). This is typically done by governments when they get prepared for catastrophic events like tsunamis, forest fires, or hurricanes. </a:t>
            </a:r>
          </a:p>
          <a:p>
            <a:pPr marL="0" indent="0">
              <a:buNone/>
            </a:pPr>
            <a:endParaRPr lang="en-US" dirty="0"/>
          </a:p>
        </p:txBody>
      </p:sp>
    </p:spTree>
    <p:extLst>
      <p:ext uri="{BB962C8B-B14F-4D97-AF65-F5344CB8AC3E}">
        <p14:creationId xmlns:p14="http://schemas.microsoft.com/office/powerpoint/2010/main" val="1799665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D93AA-4671-8112-A890-8756113E209F}"/>
              </a:ext>
            </a:extLst>
          </p:cNvPr>
          <p:cNvSpPr>
            <a:spLocks noGrp="1"/>
          </p:cNvSpPr>
          <p:nvPr>
            <p:ph type="title"/>
          </p:nvPr>
        </p:nvSpPr>
        <p:spPr>
          <a:xfrm>
            <a:off x="1856232" y="581452"/>
            <a:ext cx="9634728" cy="886016"/>
          </a:xfrm>
        </p:spPr>
        <p:txBody>
          <a:bodyPr/>
          <a:lstStyle/>
          <a:p>
            <a:r>
              <a:rPr lang="en-US" b="1" dirty="0">
                <a:solidFill>
                  <a:srgbClr val="C00000"/>
                </a:solidFill>
              </a:rPr>
              <a:t>4. Opportunity response planning</a:t>
            </a:r>
          </a:p>
        </p:txBody>
      </p:sp>
      <p:sp>
        <p:nvSpPr>
          <p:cNvPr id="3" name="Content Placeholder 2">
            <a:extLst>
              <a:ext uri="{FF2B5EF4-FFF2-40B4-BE49-F238E27FC236}">
                <a16:creationId xmlns:a16="http://schemas.microsoft.com/office/drawing/2014/main" id="{AFE5600B-2937-8640-FD73-43DC0DCE0A88}"/>
              </a:ext>
            </a:extLst>
          </p:cNvPr>
          <p:cNvSpPr>
            <a:spLocks noGrp="1"/>
          </p:cNvSpPr>
          <p:nvPr>
            <p:ph idx="1"/>
          </p:nvPr>
        </p:nvSpPr>
        <p:spPr>
          <a:xfrm>
            <a:off x="838200" y="1776983"/>
            <a:ext cx="10515600" cy="3608833"/>
          </a:xfrm>
        </p:spPr>
        <p:txBody>
          <a:bodyPr>
            <a:normAutofit fontScale="70000" lnSpcReduction="20000"/>
          </a:bodyPr>
          <a:lstStyle/>
          <a:p>
            <a:pPr marL="0" indent="0" algn="just">
              <a:buNone/>
            </a:pPr>
            <a:r>
              <a:rPr lang="en-US" b="0" i="0" dirty="0">
                <a:effectLst/>
                <a:ea typeface="Roboto" panose="02000000000000000000" pitchFamily="2" charset="0"/>
                <a:cs typeface="Roboto" panose="02000000000000000000" pitchFamily="2" charset="0"/>
              </a:rPr>
              <a:t>Similarly, there are four ways to respond to opportunities.</a:t>
            </a:r>
          </a:p>
          <a:p>
            <a:pPr marL="514350" indent="-514350" algn="just">
              <a:buFont typeface="+mj-lt"/>
              <a:buAutoNum type="arabicPeriod"/>
            </a:pPr>
            <a:r>
              <a:rPr lang="en-US" b="1" i="1" dirty="0">
                <a:effectLst/>
                <a:ea typeface="Roboto" panose="02000000000000000000" pitchFamily="2" charset="0"/>
                <a:cs typeface="Roboto" panose="02000000000000000000" pitchFamily="2" charset="0"/>
              </a:rPr>
              <a:t>Exploit</a:t>
            </a:r>
            <a:r>
              <a:rPr lang="en-US" b="0" i="0" dirty="0">
                <a:effectLst/>
                <a:ea typeface="Roboto" panose="02000000000000000000" pitchFamily="2" charset="0"/>
                <a:cs typeface="Roboto" panose="02000000000000000000" pitchFamily="2" charset="0"/>
              </a:rPr>
              <a:t>: The resource is directly exploited to reduce the time to complete the task or its cost.</a:t>
            </a:r>
          </a:p>
          <a:p>
            <a:pPr marL="514350" indent="-514350" algn="just">
              <a:buFont typeface="+mj-lt"/>
              <a:buAutoNum type="arabicPeriod"/>
            </a:pPr>
            <a:endParaRPr lang="en-US" b="0" i="0" dirty="0">
              <a:effectLst/>
              <a:ea typeface="Roboto" panose="02000000000000000000" pitchFamily="2" charset="0"/>
              <a:cs typeface="Roboto" panose="02000000000000000000" pitchFamily="2" charset="0"/>
            </a:endParaRPr>
          </a:p>
          <a:p>
            <a:pPr marL="514350" indent="-514350" algn="just">
              <a:buFont typeface="+mj-lt"/>
              <a:buAutoNum type="arabicPeriod"/>
            </a:pPr>
            <a:r>
              <a:rPr lang="en-US" b="1" dirty="0">
                <a:effectLst/>
                <a:ea typeface="Roboto" panose="02000000000000000000" pitchFamily="2" charset="0"/>
                <a:cs typeface="Roboto" panose="02000000000000000000" pitchFamily="2" charset="0"/>
              </a:rPr>
              <a:t>Enhance: </a:t>
            </a:r>
            <a:r>
              <a:rPr lang="en-US" b="0" dirty="0">
                <a:effectLst/>
                <a:ea typeface="Roboto" panose="02000000000000000000" pitchFamily="2" charset="0"/>
                <a:cs typeface="Roboto" panose="02000000000000000000" pitchFamily="2" charset="0"/>
              </a:rPr>
              <a:t>The opportunities can be enhanced by investing more money to obtain more or to finish earlier.</a:t>
            </a:r>
          </a:p>
          <a:p>
            <a:pPr marL="514350" indent="-514350" algn="just">
              <a:buFont typeface="+mj-lt"/>
              <a:buAutoNum type="arabicPeriod"/>
            </a:pPr>
            <a:endParaRPr lang="en-US" b="0" dirty="0">
              <a:effectLst/>
              <a:ea typeface="Roboto" panose="02000000000000000000" pitchFamily="2" charset="0"/>
              <a:cs typeface="Roboto" panose="02000000000000000000" pitchFamily="2" charset="0"/>
            </a:endParaRPr>
          </a:p>
          <a:p>
            <a:pPr marL="514350" indent="-514350" algn="just">
              <a:buFont typeface="+mj-lt"/>
              <a:buAutoNum type="arabicPeriod"/>
            </a:pPr>
            <a:r>
              <a:rPr lang="en-US" b="1" i="1" dirty="0">
                <a:effectLst/>
                <a:ea typeface="Roboto" panose="02000000000000000000" pitchFamily="2" charset="0"/>
                <a:cs typeface="Roboto" panose="02000000000000000000" pitchFamily="2" charset="0"/>
              </a:rPr>
              <a:t>Share</a:t>
            </a:r>
            <a:r>
              <a:rPr lang="en-US" b="0" i="0" dirty="0">
                <a:effectLst/>
                <a:ea typeface="Roboto" panose="02000000000000000000" pitchFamily="2" charset="0"/>
                <a:cs typeface="Roboto" panose="02000000000000000000" pitchFamily="2" charset="0"/>
              </a:rPr>
              <a:t>: The benefit of the opportunity may be shared with a third party that is able to take more benefit from the project. It may be the case if a partnership or a joint venture is created.</a:t>
            </a:r>
          </a:p>
          <a:p>
            <a:pPr marL="514350" indent="-514350" algn="just">
              <a:buFont typeface="+mj-lt"/>
              <a:buAutoNum type="arabicPeriod"/>
            </a:pPr>
            <a:endParaRPr lang="en-US" b="0" i="0" dirty="0">
              <a:effectLst/>
              <a:ea typeface="Roboto" panose="02000000000000000000" pitchFamily="2" charset="0"/>
              <a:cs typeface="Roboto" panose="02000000000000000000" pitchFamily="2" charset="0"/>
            </a:endParaRPr>
          </a:p>
          <a:p>
            <a:pPr marL="514350" indent="-514350" algn="just">
              <a:buFont typeface="+mj-lt"/>
              <a:buAutoNum type="arabicPeriod"/>
            </a:pPr>
            <a:r>
              <a:rPr lang="en-US" b="1" i="1" dirty="0">
                <a:effectLst/>
                <a:ea typeface="Roboto" panose="02000000000000000000" pitchFamily="2" charset="0"/>
                <a:cs typeface="Roboto" panose="02000000000000000000" pitchFamily="2" charset="0"/>
              </a:rPr>
              <a:t>Accept</a:t>
            </a:r>
            <a:r>
              <a:rPr lang="en-US" b="0" i="0" dirty="0">
                <a:effectLst/>
                <a:ea typeface="Roboto" panose="02000000000000000000" pitchFamily="2" charset="0"/>
                <a:cs typeface="Roboto" panose="02000000000000000000" pitchFamily="2" charset="0"/>
              </a:rPr>
              <a:t>: The opportunity is taken advantage of, but is not actively pursued.</a:t>
            </a:r>
          </a:p>
          <a:p>
            <a:pPr marL="0" indent="0">
              <a:buNone/>
            </a:pPr>
            <a:endParaRPr lang="en-US" dirty="0"/>
          </a:p>
        </p:txBody>
      </p:sp>
    </p:spTree>
    <p:extLst>
      <p:ext uri="{BB962C8B-B14F-4D97-AF65-F5344CB8AC3E}">
        <p14:creationId xmlns:p14="http://schemas.microsoft.com/office/powerpoint/2010/main" val="723685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A0082-2ED1-C771-D8B1-28836014D20A}"/>
              </a:ext>
            </a:extLst>
          </p:cNvPr>
          <p:cNvSpPr>
            <a:spLocks noGrp="1"/>
          </p:cNvSpPr>
          <p:nvPr>
            <p:ph type="title"/>
          </p:nvPr>
        </p:nvSpPr>
        <p:spPr>
          <a:xfrm>
            <a:off x="1911096" y="581452"/>
            <a:ext cx="8976360" cy="886016"/>
          </a:xfrm>
        </p:spPr>
        <p:txBody>
          <a:bodyPr/>
          <a:lstStyle/>
          <a:p>
            <a:r>
              <a:rPr lang="en-US" b="1" dirty="0">
                <a:solidFill>
                  <a:srgbClr val="C00000"/>
                </a:solidFill>
              </a:rPr>
              <a:t>5. Risk monitoring and controlling</a:t>
            </a:r>
          </a:p>
        </p:txBody>
      </p:sp>
      <p:sp>
        <p:nvSpPr>
          <p:cNvPr id="3" name="Content Placeholder 2">
            <a:extLst>
              <a:ext uri="{FF2B5EF4-FFF2-40B4-BE49-F238E27FC236}">
                <a16:creationId xmlns:a16="http://schemas.microsoft.com/office/drawing/2014/main" id="{52D3898E-785A-22E4-0658-843AF023E156}"/>
              </a:ext>
            </a:extLst>
          </p:cNvPr>
          <p:cNvSpPr>
            <a:spLocks noGrp="1"/>
          </p:cNvSpPr>
          <p:nvPr>
            <p:ph idx="1"/>
          </p:nvPr>
        </p:nvSpPr>
        <p:spPr>
          <a:xfrm>
            <a:off x="637032" y="1758695"/>
            <a:ext cx="10515600" cy="3663697"/>
          </a:xfrm>
        </p:spPr>
        <p:txBody>
          <a:bodyPr>
            <a:normAutofit/>
          </a:bodyPr>
          <a:lstStyle/>
          <a:p>
            <a:pPr marL="0" indent="0" algn="just">
              <a:buNone/>
            </a:pPr>
            <a:r>
              <a:rPr lang="en-US" b="0" i="0" dirty="0">
                <a:effectLst/>
                <a:ea typeface="Roboto" panose="02000000000000000000" pitchFamily="2" charset="0"/>
                <a:cs typeface="Roboto" panose="02000000000000000000" pitchFamily="2" charset="0"/>
              </a:rPr>
              <a:t>Once the risks have been identified and a </a:t>
            </a:r>
            <a:r>
              <a:rPr lang="en-US" b="1" i="0" dirty="0">
                <a:effectLst/>
                <a:ea typeface="Roboto" panose="02000000000000000000" pitchFamily="2" charset="0"/>
                <a:cs typeface="Roboto" panose="02000000000000000000" pitchFamily="2" charset="0"/>
              </a:rPr>
              <a:t>risk mitigation plan</a:t>
            </a:r>
            <a:r>
              <a:rPr lang="en-US" b="0" i="0" dirty="0">
                <a:effectLst/>
                <a:ea typeface="Roboto" panose="02000000000000000000" pitchFamily="2" charset="0"/>
                <a:cs typeface="Roboto" panose="02000000000000000000" pitchFamily="2" charset="0"/>
              </a:rPr>
              <a:t> has been established, it must be implemented and its implementation must be monitored.</a:t>
            </a:r>
          </a:p>
          <a:p>
            <a:pPr marL="0" indent="0" algn="just">
              <a:buNone/>
            </a:pPr>
            <a:r>
              <a:rPr lang="en-US" b="0" i="0" dirty="0">
                <a:effectLst/>
                <a:ea typeface="Roboto" panose="02000000000000000000" pitchFamily="2" charset="0"/>
                <a:cs typeface="Roboto" panose="02000000000000000000" pitchFamily="2" charset="0"/>
              </a:rPr>
              <a:t>Any evolution in the probability of risks’ occurrence and severity should also be followed-up.</a:t>
            </a:r>
          </a:p>
          <a:p>
            <a:pPr marL="0" indent="0" algn="just">
              <a:buNone/>
            </a:pPr>
            <a:r>
              <a:rPr lang="en-US" b="0" i="0" dirty="0">
                <a:effectLst/>
                <a:ea typeface="Roboto" panose="02000000000000000000" pitchFamily="2" charset="0"/>
                <a:cs typeface="Roboto" panose="02000000000000000000" pitchFamily="2" charset="0"/>
              </a:rPr>
              <a:t>The identified risks and associated mitigation plan should be made visible to the project team either in the physical project room or on the project intranet.</a:t>
            </a:r>
          </a:p>
          <a:p>
            <a:pPr marL="0" indent="0">
              <a:buNone/>
            </a:pPr>
            <a:endParaRPr lang="en-US" dirty="0"/>
          </a:p>
        </p:txBody>
      </p:sp>
    </p:spTree>
    <p:extLst>
      <p:ext uri="{BB962C8B-B14F-4D97-AF65-F5344CB8AC3E}">
        <p14:creationId xmlns:p14="http://schemas.microsoft.com/office/powerpoint/2010/main" val="2139240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707D98-091D-9DE0-6582-33F668B5F2CA}"/>
              </a:ext>
            </a:extLst>
          </p:cNvPr>
          <p:cNvSpPr>
            <a:spLocks noGrp="1"/>
          </p:cNvSpPr>
          <p:nvPr>
            <p:ph idx="4294967295"/>
          </p:nvPr>
        </p:nvSpPr>
        <p:spPr>
          <a:xfrm>
            <a:off x="1371600" y="1866214"/>
            <a:ext cx="10515600" cy="2827338"/>
          </a:xfrm>
        </p:spPr>
        <p:txBody>
          <a:bodyPr/>
          <a:lstStyle/>
          <a:p>
            <a:pPr marL="0" indent="0">
              <a:buNone/>
            </a:pPr>
            <a:r>
              <a:rPr lang="en-US" dirty="0"/>
              <a:t>                              </a:t>
            </a:r>
          </a:p>
          <a:p>
            <a:pPr marL="0" indent="0">
              <a:buNone/>
            </a:pPr>
            <a:endParaRPr lang="en-US" dirty="0"/>
          </a:p>
          <a:p>
            <a:pPr marL="0" indent="0">
              <a:buNone/>
            </a:pPr>
            <a:r>
              <a:rPr lang="en-US" sz="3600" dirty="0"/>
              <a:t>                             </a:t>
            </a:r>
            <a:r>
              <a:rPr lang="en-US" sz="6000" dirty="0"/>
              <a:t>Thank you</a:t>
            </a:r>
          </a:p>
        </p:txBody>
      </p:sp>
    </p:spTree>
    <p:extLst>
      <p:ext uri="{BB962C8B-B14F-4D97-AF65-F5344CB8AC3E}">
        <p14:creationId xmlns:p14="http://schemas.microsoft.com/office/powerpoint/2010/main" val="3435239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E06E3-AFAB-3856-9B9F-F8B90BE81178}"/>
              </a:ext>
            </a:extLst>
          </p:cNvPr>
          <p:cNvSpPr>
            <a:spLocks noGrp="1"/>
          </p:cNvSpPr>
          <p:nvPr>
            <p:ph type="title"/>
          </p:nvPr>
        </p:nvSpPr>
        <p:spPr>
          <a:xfrm>
            <a:off x="2144549" y="280365"/>
            <a:ext cx="5527267" cy="1325563"/>
          </a:xfrm>
        </p:spPr>
        <p:txBody>
          <a:bodyPr/>
          <a:lstStyle/>
          <a:p>
            <a:r>
              <a:rPr lang="en-US" b="1" dirty="0"/>
              <a:t>sources</a:t>
            </a:r>
          </a:p>
        </p:txBody>
      </p:sp>
      <p:sp>
        <p:nvSpPr>
          <p:cNvPr id="3" name="Content Placeholder 2">
            <a:extLst>
              <a:ext uri="{FF2B5EF4-FFF2-40B4-BE49-F238E27FC236}">
                <a16:creationId xmlns:a16="http://schemas.microsoft.com/office/drawing/2014/main" id="{44C12E75-F347-5D21-EF07-26E4DF04C5FE}"/>
              </a:ext>
            </a:extLst>
          </p:cNvPr>
          <p:cNvSpPr>
            <a:spLocks noGrp="1"/>
          </p:cNvSpPr>
          <p:nvPr>
            <p:ph idx="1"/>
          </p:nvPr>
        </p:nvSpPr>
        <p:spPr/>
        <p:txBody>
          <a:bodyPr>
            <a:normAutofit fontScale="92500" lnSpcReduction="10000"/>
          </a:bodyPr>
          <a:lstStyle/>
          <a:p>
            <a:r>
              <a:rPr lang="en-US" b="0" i="0" dirty="0">
                <a:effectLst/>
                <a:ea typeface="Roboto" panose="02000000000000000000" pitchFamily="2" charset="0"/>
                <a:cs typeface="Roboto" panose="02000000000000000000" pitchFamily="2" charset="0"/>
              </a:rPr>
              <a:t>Project Management, Barron M &amp; Barron AR, OpenStax-CNX, </a:t>
            </a:r>
            <a:r>
              <a:rPr lang="en-US" b="0" i="0" u="none" strike="noStrike" dirty="0">
                <a:solidFill>
                  <a:srgbClr val="1976D2"/>
                </a:solidFill>
                <a:effectLst/>
                <a:ea typeface="Roboto" panose="02000000000000000000" pitchFamily="2" charset="0"/>
                <a:cs typeface="Roboto" panose="02000000000000000000" pitchFamily="2" charset="0"/>
                <a:hlinkClick r:id="rId3"/>
              </a:rPr>
              <a:t>http://cnx.org/content/col11120/1.10/</a:t>
            </a:r>
            <a:r>
              <a:rPr lang="en-US" b="0" i="0" dirty="0">
                <a:effectLst/>
                <a:ea typeface="Roboto" panose="02000000000000000000" pitchFamily="2" charset="0"/>
                <a:cs typeface="Roboto" panose="02000000000000000000" pitchFamily="2" charset="0"/>
              </a:rPr>
              <a:t>, 2016</a:t>
            </a:r>
          </a:p>
          <a:p>
            <a:r>
              <a:rPr lang="en-US" b="0" i="0" dirty="0">
                <a:effectLst/>
                <a:ea typeface="Roboto" panose="02000000000000000000" pitchFamily="2" charset="0"/>
                <a:cs typeface="Roboto" panose="02000000000000000000" pitchFamily="2" charset="0"/>
              </a:rPr>
              <a:t>Managing project risks. Project skills. P. Newton </a:t>
            </a:r>
            <a:r>
              <a:rPr lang="en-US" b="0" i="0" u="none" strike="noStrike" dirty="0">
                <a:solidFill>
                  <a:srgbClr val="1976D2"/>
                </a:solidFill>
                <a:effectLst/>
                <a:ea typeface="Roboto" panose="02000000000000000000" pitchFamily="2" charset="0"/>
                <a:cs typeface="Roboto" panose="02000000000000000000" pitchFamily="2" charset="0"/>
                <a:hlinkClick r:id="rId4"/>
              </a:rPr>
              <a:t>www.free-management-ebook.com</a:t>
            </a:r>
            <a:r>
              <a:rPr lang="en-US" b="0" i="0" dirty="0">
                <a:effectLst/>
                <a:ea typeface="Roboto" panose="02000000000000000000" pitchFamily="2" charset="0"/>
                <a:cs typeface="Roboto" panose="02000000000000000000" pitchFamily="2" charset="0"/>
              </a:rPr>
              <a:t>, 2015</a:t>
            </a:r>
          </a:p>
          <a:p>
            <a:r>
              <a:rPr lang="en-US" b="0" i="0" dirty="0">
                <a:effectLst/>
                <a:ea typeface="Roboto" panose="02000000000000000000" pitchFamily="2" charset="0"/>
                <a:cs typeface="Roboto" panose="02000000000000000000" pitchFamily="2" charset="0"/>
              </a:rPr>
              <a:t>ISO 31000 Risk management, ISO International Organization for Standardization, [</a:t>
            </a:r>
            <a:r>
              <a:rPr lang="en-US" b="0" i="0" u="none" strike="noStrike" dirty="0">
                <a:solidFill>
                  <a:srgbClr val="1976D2"/>
                </a:solidFill>
                <a:effectLst/>
                <a:ea typeface="Roboto" panose="02000000000000000000" pitchFamily="2" charset="0"/>
                <a:cs typeface="Roboto" panose="02000000000000000000" pitchFamily="2" charset="0"/>
                <a:hlinkClick r:id="rId5"/>
              </a:rPr>
              <a:t>HTML</a:t>
            </a:r>
            <a:r>
              <a:rPr lang="en-US" b="0" i="0" dirty="0">
                <a:effectLst/>
                <a:ea typeface="Roboto" panose="02000000000000000000" pitchFamily="2" charset="0"/>
                <a:cs typeface="Roboto" panose="02000000000000000000" pitchFamily="2" charset="0"/>
              </a:rPr>
              <a:t>]</a:t>
            </a:r>
          </a:p>
          <a:p>
            <a:r>
              <a:rPr lang="en-US" dirty="0">
                <a:ea typeface="Roboto" panose="02000000000000000000" pitchFamily="2" charset="0"/>
                <a:cs typeface="Roboto" panose="02000000000000000000" pitchFamily="2" charset="0"/>
              </a:rPr>
              <a:t>UVRI Risk Management Manual, 2019. </a:t>
            </a:r>
          </a:p>
        </p:txBody>
      </p:sp>
    </p:spTree>
    <p:extLst>
      <p:ext uri="{BB962C8B-B14F-4D97-AF65-F5344CB8AC3E}">
        <p14:creationId xmlns:p14="http://schemas.microsoft.com/office/powerpoint/2010/main" val="2249902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57C4-439C-460B-9BE4-E964AB41C65A}"/>
              </a:ext>
            </a:extLst>
          </p:cNvPr>
          <p:cNvSpPr>
            <a:spLocks noGrp="1"/>
          </p:cNvSpPr>
          <p:nvPr>
            <p:ph type="title"/>
          </p:nvPr>
        </p:nvSpPr>
        <p:spPr>
          <a:xfrm>
            <a:off x="2011681" y="280365"/>
            <a:ext cx="7461504" cy="1325563"/>
          </a:xfrm>
        </p:spPr>
        <p:txBody>
          <a:bodyPr/>
          <a:lstStyle/>
          <a:p>
            <a:r>
              <a:rPr lang="en-US" b="1" dirty="0">
                <a:solidFill>
                  <a:srgbClr val="C00000"/>
                </a:solidFill>
              </a:rPr>
              <a:t>Introduction</a:t>
            </a:r>
          </a:p>
        </p:txBody>
      </p:sp>
      <p:sp>
        <p:nvSpPr>
          <p:cNvPr id="3" name="Content Placeholder 2">
            <a:extLst>
              <a:ext uri="{FF2B5EF4-FFF2-40B4-BE49-F238E27FC236}">
                <a16:creationId xmlns:a16="http://schemas.microsoft.com/office/drawing/2014/main" id="{C5C493CF-D083-4166-9B2C-5D3BB2F6A5B0}"/>
              </a:ext>
            </a:extLst>
          </p:cNvPr>
          <p:cNvSpPr>
            <a:spLocks noGrp="1"/>
          </p:cNvSpPr>
          <p:nvPr>
            <p:ph idx="1"/>
          </p:nvPr>
        </p:nvSpPr>
        <p:spPr>
          <a:xfrm>
            <a:off x="838200" y="1605928"/>
            <a:ext cx="10515600" cy="4161957"/>
          </a:xfrm>
        </p:spPr>
        <p:txBody>
          <a:bodyPr>
            <a:normAutofit fontScale="92500" lnSpcReduction="10000"/>
          </a:bodyPr>
          <a:lstStyle/>
          <a:p>
            <a:pPr marL="0" indent="0" algn="just">
              <a:buNone/>
            </a:pPr>
            <a:r>
              <a:rPr lang="en-US" sz="2400" b="0" i="0" dirty="0">
                <a:effectLst/>
                <a:ea typeface="Roboto" panose="02000000000000000000" pitchFamily="2" charset="0"/>
                <a:cs typeface="Roboto" panose="02000000000000000000" pitchFamily="2" charset="0"/>
              </a:rPr>
              <a:t>The goal of project management is to ensure that a project reaches its objective within the predefined </a:t>
            </a:r>
            <a:r>
              <a:rPr lang="en-US" sz="2400" b="1" i="0" dirty="0">
                <a:effectLst/>
                <a:ea typeface="Roboto" panose="02000000000000000000" pitchFamily="2" charset="0"/>
                <a:cs typeface="Roboto" panose="02000000000000000000" pitchFamily="2" charset="0"/>
              </a:rPr>
              <a:t>quality</a:t>
            </a:r>
            <a:r>
              <a:rPr lang="en-US" sz="2400" b="0" i="0" dirty="0">
                <a:effectLst/>
                <a:ea typeface="Roboto" panose="02000000000000000000" pitchFamily="2" charset="0"/>
                <a:cs typeface="Roboto" panose="02000000000000000000" pitchFamily="2" charset="0"/>
              </a:rPr>
              <a:t>, </a:t>
            </a:r>
            <a:r>
              <a:rPr lang="en-US" sz="2400" b="1" i="0" dirty="0">
                <a:effectLst/>
                <a:ea typeface="Roboto" panose="02000000000000000000" pitchFamily="2" charset="0"/>
                <a:cs typeface="Roboto" panose="02000000000000000000" pitchFamily="2" charset="0"/>
              </a:rPr>
              <a:t>timeframe</a:t>
            </a:r>
            <a:r>
              <a:rPr lang="en-US" sz="2400" b="0" i="0" dirty="0">
                <a:effectLst/>
                <a:ea typeface="Roboto" panose="02000000000000000000" pitchFamily="2" charset="0"/>
                <a:cs typeface="Roboto" panose="02000000000000000000" pitchFamily="2" charset="0"/>
              </a:rPr>
              <a:t>, and </a:t>
            </a:r>
            <a:r>
              <a:rPr lang="en-US" sz="2400" b="1" i="0" dirty="0">
                <a:effectLst/>
                <a:ea typeface="Roboto" panose="02000000000000000000" pitchFamily="2" charset="0"/>
                <a:cs typeface="Roboto" panose="02000000000000000000" pitchFamily="2" charset="0"/>
              </a:rPr>
              <a:t>cost</a:t>
            </a:r>
            <a:r>
              <a:rPr lang="en-US" sz="2400" b="0" i="0" dirty="0">
                <a:effectLst/>
                <a:ea typeface="Roboto" panose="02000000000000000000" pitchFamily="2" charset="0"/>
                <a:cs typeface="Roboto" panose="02000000000000000000" pitchFamily="2" charset="0"/>
              </a:rPr>
              <a:t>. </a:t>
            </a:r>
          </a:p>
          <a:p>
            <a:pPr marL="0" indent="0" algn="just">
              <a:buNone/>
            </a:pPr>
            <a:r>
              <a:rPr lang="en-US" sz="2400" dirty="0">
                <a:ea typeface="Roboto" panose="02000000000000000000" pitchFamily="2" charset="0"/>
                <a:cs typeface="Roboto" panose="02000000000000000000" pitchFamily="2" charset="0"/>
              </a:rPr>
              <a:t>C</a:t>
            </a:r>
            <a:r>
              <a:rPr lang="en-US" sz="2400" b="0" i="0" dirty="0">
                <a:effectLst/>
                <a:ea typeface="Roboto" panose="02000000000000000000" pitchFamily="2" charset="0"/>
                <a:cs typeface="Roboto" panose="02000000000000000000" pitchFamily="2" charset="0"/>
              </a:rPr>
              <a:t>hallenges:</a:t>
            </a:r>
          </a:p>
          <a:p>
            <a:pPr lvl="1" algn="just">
              <a:buFont typeface="+mj-lt"/>
              <a:buAutoNum type="arabicPeriod"/>
            </a:pPr>
            <a:r>
              <a:rPr lang="en-US" b="0" i="0" dirty="0">
                <a:effectLst/>
                <a:ea typeface="Roboto" panose="02000000000000000000" pitchFamily="2" charset="0"/>
                <a:cs typeface="Roboto" panose="02000000000000000000" pitchFamily="2" charset="0"/>
              </a:rPr>
              <a:t>Reasons </a:t>
            </a:r>
            <a:r>
              <a:rPr lang="en-US" b="1" i="0" dirty="0">
                <a:effectLst/>
                <a:ea typeface="Roboto" panose="02000000000000000000" pitchFamily="2" charset="0"/>
                <a:cs typeface="Roboto" panose="02000000000000000000" pitchFamily="2" charset="0"/>
              </a:rPr>
              <a:t>internal to the project</a:t>
            </a:r>
            <a:r>
              <a:rPr lang="en-US" b="0" i="0" dirty="0">
                <a:effectLst/>
                <a:ea typeface="Roboto" panose="02000000000000000000" pitchFamily="2" charset="0"/>
                <a:cs typeface="Roboto" panose="02000000000000000000" pitchFamily="2" charset="0"/>
              </a:rPr>
              <a:t>, related to poor project definition: </a:t>
            </a:r>
          </a:p>
          <a:p>
            <a:pPr lvl="2" algn="just"/>
            <a:r>
              <a:rPr lang="en-US" sz="1900" dirty="0">
                <a:ea typeface="Roboto" panose="02000000000000000000" pitchFamily="2" charset="0"/>
                <a:cs typeface="Roboto" panose="02000000000000000000" pitchFamily="2" charset="0"/>
              </a:rPr>
              <a:t>P</a:t>
            </a:r>
            <a:r>
              <a:rPr lang="en-US" sz="1900" b="0" i="0" dirty="0">
                <a:effectLst/>
                <a:ea typeface="Roboto" panose="02000000000000000000" pitchFamily="2" charset="0"/>
                <a:cs typeface="Roboto" panose="02000000000000000000" pitchFamily="2" charset="0"/>
              </a:rPr>
              <a:t>oor definition of the objective,</a:t>
            </a:r>
          </a:p>
          <a:p>
            <a:pPr lvl="2" algn="just"/>
            <a:r>
              <a:rPr lang="en-US" sz="1900" b="0" i="0" dirty="0">
                <a:effectLst/>
                <a:ea typeface="Roboto" panose="02000000000000000000" pitchFamily="2" charset="0"/>
                <a:cs typeface="Roboto" panose="02000000000000000000" pitchFamily="2" charset="0"/>
              </a:rPr>
              <a:t> Insufficient resources,</a:t>
            </a:r>
          </a:p>
          <a:p>
            <a:pPr lvl="2" algn="just"/>
            <a:r>
              <a:rPr lang="en-US" sz="1900" dirty="0">
                <a:ea typeface="Roboto" panose="02000000000000000000" pitchFamily="2" charset="0"/>
                <a:cs typeface="Roboto" panose="02000000000000000000" pitchFamily="2" charset="0"/>
              </a:rPr>
              <a:t>I</a:t>
            </a:r>
            <a:r>
              <a:rPr lang="en-US" sz="1900" b="0" i="0" dirty="0">
                <a:effectLst/>
                <a:ea typeface="Roboto" panose="02000000000000000000" pitchFamily="2" charset="0"/>
                <a:cs typeface="Roboto" panose="02000000000000000000" pitchFamily="2" charset="0"/>
              </a:rPr>
              <a:t>nsufficient competencies, </a:t>
            </a:r>
          </a:p>
          <a:p>
            <a:pPr lvl="2" algn="just"/>
            <a:r>
              <a:rPr lang="en-US" sz="1900" dirty="0">
                <a:ea typeface="Roboto" panose="02000000000000000000" pitchFamily="2" charset="0"/>
                <a:cs typeface="Roboto" panose="02000000000000000000" pitchFamily="2" charset="0"/>
              </a:rPr>
              <a:t>P</a:t>
            </a:r>
            <a:r>
              <a:rPr lang="en-US" sz="1900" b="0" i="0" dirty="0">
                <a:effectLst/>
                <a:ea typeface="Roboto" panose="02000000000000000000" pitchFamily="2" charset="0"/>
                <a:cs typeface="Roboto" panose="02000000000000000000" pitchFamily="2" charset="0"/>
              </a:rPr>
              <a:t>oor planning, etc.</a:t>
            </a:r>
          </a:p>
          <a:p>
            <a:pPr lvl="1" algn="just">
              <a:buFont typeface="+mj-lt"/>
              <a:buAutoNum type="arabicPeriod"/>
            </a:pPr>
            <a:r>
              <a:rPr lang="en-US" b="0" i="0" dirty="0">
                <a:effectLst/>
                <a:ea typeface="Roboto" panose="02000000000000000000" pitchFamily="2" charset="0"/>
                <a:cs typeface="Roboto" panose="02000000000000000000" pitchFamily="2" charset="0"/>
              </a:rPr>
              <a:t>Reasons </a:t>
            </a:r>
            <a:r>
              <a:rPr lang="en-US" b="1" i="0" dirty="0">
                <a:effectLst/>
                <a:ea typeface="Roboto" panose="02000000000000000000" pitchFamily="2" charset="0"/>
                <a:cs typeface="Roboto" panose="02000000000000000000" pitchFamily="2" charset="0"/>
              </a:rPr>
              <a:t>external to the project</a:t>
            </a:r>
            <a:r>
              <a:rPr lang="en-US" b="0" i="0" dirty="0">
                <a:effectLst/>
                <a:ea typeface="Roboto" panose="02000000000000000000" pitchFamily="2" charset="0"/>
                <a:cs typeface="Roboto" panose="02000000000000000000" pitchFamily="2" charset="0"/>
              </a:rPr>
              <a:t>, the materialization of </a:t>
            </a:r>
            <a:r>
              <a:rPr lang="en-US" b="1" i="0" dirty="0">
                <a:effectLst/>
                <a:ea typeface="Roboto" panose="02000000000000000000" pitchFamily="2" charset="0"/>
                <a:cs typeface="Roboto" panose="02000000000000000000" pitchFamily="2" charset="0"/>
              </a:rPr>
              <a:t>risks</a:t>
            </a:r>
            <a:r>
              <a:rPr lang="en-US" b="0" i="0" dirty="0">
                <a:effectLst/>
                <a:ea typeface="Roboto" panose="02000000000000000000" pitchFamily="2" charset="0"/>
                <a:cs typeface="Roboto" panose="02000000000000000000" pitchFamily="2" charset="0"/>
              </a:rPr>
              <a:t> that are unpredictable: </a:t>
            </a:r>
          </a:p>
          <a:p>
            <a:pPr lvl="2" algn="just"/>
            <a:r>
              <a:rPr lang="en-US" sz="1900" dirty="0">
                <a:ea typeface="Roboto" panose="02000000000000000000" pitchFamily="2" charset="0"/>
                <a:cs typeface="Roboto" panose="02000000000000000000" pitchFamily="2" charset="0"/>
              </a:rPr>
              <a:t>C</a:t>
            </a:r>
            <a:r>
              <a:rPr lang="en-US" sz="1900" b="0" i="0" dirty="0">
                <a:effectLst/>
                <a:ea typeface="Roboto" panose="02000000000000000000" pitchFamily="2" charset="0"/>
                <a:cs typeface="Roboto" panose="02000000000000000000" pitchFamily="2" charset="0"/>
              </a:rPr>
              <a:t>hange in the environment of the project, </a:t>
            </a:r>
          </a:p>
          <a:p>
            <a:pPr lvl="2" algn="just"/>
            <a:r>
              <a:rPr lang="en-US" sz="1900" dirty="0">
                <a:ea typeface="Roboto" panose="02000000000000000000" pitchFamily="2" charset="0"/>
                <a:cs typeface="Roboto" panose="02000000000000000000" pitchFamily="2" charset="0"/>
              </a:rPr>
              <a:t>A</a:t>
            </a:r>
            <a:r>
              <a:rPr lang="en-US" sz="1900" b="0" i="0" dirty="0">
                <a:effectLst/>
                <a:ea typeface="Roboto" panose="02000000000000000000" pitchFamily="2" charset="0"/>
                <a:cs typeface="Roboto" panose="02000000000000000000" pitchFamily="2" charset="0"/>
              </a:rPr>
              <a:t>ccident, </a:t>
            </a:r>
          </a:p>
          <a:p>
            <a:pPr lvl="2" algn="just"/>
            <a:r>
              <a:rPr lang="en-US" sz="1900" dirty="0">
                <a:ea typeface="Roboto" panose="02000000000000000000" pitchFamily="2" charset="0"/>
                <a:cs typeface="Roboto" panose="02000000000000000000" pitchFamily="2" charset="0"/>
              </a:rPr>
              <a:t>U</a:t>
            </a:r>
            <a:r>
              <a:rPr lang="en-US" sz="1900" b="0" i="0" dirty="0">
                <a:effectLst/>
                <a:ea typeface="Roboto" panose="02000000000000000000" pitchFamily="2" charset="0"/>
                <a:cs typeface="Roboto" panose="02000000000000000000" pitchFamily="2" charset="0"/>
              </a:rPr>
              <a:t>nexpected decisions by stakeholders,</a:t>
            </a:r>
          </a:p>
          <a:p>
            <a:pPr lvl="2" algn="just"/>
            <a:r>
              <a:rPr lang="en-US" sz="1900" b="0" i="0" dirty="0">
                <a:effectLst/>
                <a:ea typeface="Roboto" panose="02000000000000000000" pitchFamily="2" charset="0"/>
                <a:cs typeface="Roboto" panose="02000000000000000000" pitchFamily="2" charset="0"/>
              </a:rPr>
              <a:t> Technical failure, etc.</a:t>
            </a:r>
          </a:p>
          <a:p>
            <a:pPr marL="0" indent="0">
              <a:buNone/>
            </a:pPr>
            <a:endParaRPr lang="en-US" sz="1400" dirty="0"/>
          </a:p>
        </p:txBody>
      </p:sp>
    </p:spTree>
    <p:extLst>
      <p:ext uri="{BB962C8B-B14F-4D97-AF65-F5344CB8AC3E}">
        <p14:creationId xmlns:p14="http://schemas.microsoft.com/office/powerpoint/2010/main" val="386304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06377-0BCA-4AC7-8D93-4F0371E47B14}"/>
              </a:ext>
            </a:extLst>
          </p:cNvPr>
          <p:cNvSpPr>
            <a:spLocks noGrp="1"/>
          </p:cNvSpPr>
          <p:nvPr>
            <p:ph type="title"/>
          </p:nvPr>
        </p:nvSpPr>
        <p:spPr>
          <a:xfrm>
            <a:off x="2144549" y="280365"/>
            <a:ext cx="6030187" cy="1208801"/>
          </a:xfrm>
        </p:spPr>
        <p:txBody>
          <a:bodyPr/>
          <a:lstStyle/>
          <a:p>
            <a:r>
              <a:rPr lang="en-US" b="1" dirty="0">
                <a:solidFill>
                  <a:srgbClr val="C00000"/>
                </a:solidFill>
              </a:rPr>
              <a:t>Definitions </a:t>
            </a:r>
          </a:p>
        </p:txBody>
      </p:sp>
      <p:sp>
        <p:nvSpPr>
          <p:cNvPr id="8" name="Content Placeholder 7">
            <a:extLst>
              <a:ext uri="{FF2B5EF4-FFF2-40B4-BE49-F238E27FC236}">
                <a16:creationId xmlns:a16="http://schemas.microsoft.com/office/drawing/2014/main" id="{7609E87E-F5C3-4802-B704-440BA5346FCC}"/>
              </a:ext>
            </a:extLst>
          </p:cNvPr>
          <p:cNvSpPr>
            <a:spLocks noGrp="1"/>
          </p:cNvSpPr>
          <p:nvPr>
            <p:ph idx="1"/>
          </p:nvPr>
        </p:nvSpPr>
        <p:spPr>
          <a:xfrm>
            <a:off x="838200" y="1554480"/>
            <a:ext cx="10515600" cy="4169545"/>
          </a:xfrm>
        </p:spPr>
        <p:txBody>
          <a:bodyPr>
            <a:noAutofit/>
          </a:bodyPr>
          <a:lstStyle/>
          <a:p>
            <a:pPr marL="0" indent="0">
              <a:buNone/>
            </a:pPr>
            <a:r>
              <a:rPr lang="en-GB" sz="2200" b="1" dirty="0">
                <a:ea typeface="Calibri" panose="020F0502020204030204" pitchFamily="34" charset="0"/>
              </a:rPr>
              <a:t>Risk: </a:t>
            </a:r>
            <a:r>
              <a:rPr lang="en-GB" sz="2200" dirty="0">
                <a:ea typeface="Calibri" panose="020F0502020204030204" pitchFamily="34" charset="0"/>
              </a:rPr>
              <a:t>A</a:t>
            </a:r>
            <a:r>
              <a:rPr lang="en-GB" sz="2200" dirty="0">
                <a:effectLst/>
                <a:ea typeface="Calibri" panose="020F0502020204030204" pitchFamily="34" charset="0"/>
              </a:rPr>
              <a:t>n uncertain event or set of events that will have an effect on the achievement of objectives if it occurred. This can have a positive or a negative outcome. </a:t>
            </a:r>
          </a:p>
          <a:p>
            <a:pPr marL="0" indent="0">
              <a:buNone/>
            </a:pPr>
            <a:endParaRPr lang="en-GB" sz="2200" b="1" dirty="0">
              <a:effectLst/>
              <a:ea typeface="Calibri" panose="020F0502020204030204" pitchFamily="34" charset="0"/>
            </a:endParaRPr>
          </a:p>
          <a:p>
            <a:pPr marL="0" indent="0">
              <a:buNone/>
            </a:pPr>
            <a:r>
              <a:rPr lang="en-GB" sz="2200" b="1" dirty="0">
                <a:effectLst/>
                <a:ea typeface="Calibri" panose="020F0502020204030204" pitchFamily="34" charset="0"/>
              </a:rPr>
              <a:t>An opportunity:  </a:t>
            </a:r>
            <a:r>
              <a:rPr lang="en-GB" sz="2200" dirty="0">
                <a:effectLst/>
                <a:ea typeface="Calibri" panose="020F0502020204030204" pitchFamily="34" charset="0"/>
              </a:rPr>
              <a:t>An uncertain event that could have a </a:t>
            </a:r>
            <a:r>
              <a:rPr lang="en-GB" sz="2200" dirty="0" err="1">
                <a:effectLst/>
                <a:ea typeface="Calibri" panose="020F0502020204030204" pitchFamily="34" charset="0"/>
              </a:rPr>
              <a:t>favorable</a:t>
            </a:r>
            <a:r>
              <a:rPr lang="en-GB" sz="2200" dirty="0">
                <a:effectLst/>
                <a:ea typeface="Calibri" panose="020F0502020204030204" pitchFamily="34" charset="0"/>
              </a:rPr>
              <a:t> impact on objectives</a:t>
            </a:r>
            <a:endParaRPr lang="en-GB" sz="2200" dirty="0">
              <a:ea typeface="Calibri" panose="020F0502020204030204" pitchFamily="34" charset="0"/>
            </a:endParaRPr>
          </a:p>
          <a:p>
            <a:pPr marL="0" indent="0">
              <a:buNone/>
            </a:pPr>
            <a:endParaRPr lang="en-GB" sz="2200" b="1" dirty="0">
              <a:effectLst/>
              <a:ea typeface="Calibri" panose="020F0502020204030204" pitchFamily="34" charset="0"/>
              <a:cs typeface="Times New Roman" panose="02020603050405020304" pitchFamily="18" charset="0"/>
            </a:endParaRPr>
          </a:p>
          <a:p>
            <a:pPr marL="0" indent="0">
              <a:buNone/>
            </a:pPr>
            <a:r>
              <a:rPr lang="en-GB" sz="2200" b="1" dirty="0">
                <a:effectLst/>
                <a:ea typeface="Calibri" panose="020F0502020204030204" pitchFamily="34" charset="0"/>
                <a:cs typeface="Times New Roman" panose="02020603050405020304" pitchFamily="18" charset="0"/>
              </a:rPr>
              <a:t>A threat: </a:t>
            </a:r>
            <a:r>
              <a:rPr lang="en-GB" sz="2200" dirty="0">
                <a:ea typeface="Calibri" panose="020F0502020204030204" pitchFamily="34" charset="0"/>
                <a:cs typeface="Times New Roman" panose="02020603050405020304" pitchFamily="18" charset="0"/>
              </a:rPr>
              <a:t>A</a:t>
            </a:r>
            <a:r>
              <a:rPr lang="en-GB" sz="2200" dirty="0">
                <a:effectLst/>
                <a:ea typeface="Calibri" panose="020F0502020204030204" pitchFamily="34" charset="0"/>
                <a:cs typeface="Times New Roman" panose="02020603050405020304" pitchFamily="18" charset="0"/>
              </a:rPr>
              <a:t>n uncertain event that could have an adverse impact on objectives.</a:t>
            </a:r>
            <a:endParaRPr lang="en-US" sz="2200" dirty="0">
              <a:effectLst/>
              <a:ea typeface="Calibri" panose="020F0502020204030204" pitchFamily="34" charset="0"/>
              <a:cs typeface="Times New Roman" panose="02020603050405020304" pitchFamily="18" charset="0"/>
            </a:endParaRPr>
          </a:p>
          <a:p>
            <a:pPr marL="0" indent="0">
              <a:buNone/>
            </a:pPr>
            <a:r>
              <a:rPr lang="en-GB" sz="2200" dirty="0">
                <a:ea typeface="Calibri" panose="020F0502020204030204" pitchFamily="34" charset="0"/>
              </a:rPr>
              <a:t> </a:t>
            </a:r>
          </a:p>
          <a:p>
            <a:pPr marL="0" indent="0">
              <a:buNone/>
            </a:pPr>
            <a:r>
              <a:rPr lang="en-US" sz="2200" b="0" i="0" dirty="0">
                <a:effectLst/>
              </a:rPr>
              <a:t>The risk management process makes the risks visible and helps manage them in a transparent way.</a:t>
            </a:r>
            <a:endParaRPr lang="en-UG" sz="2200" dirty="0"/>
          </a:p>
        </p:txBody>
      </p:sp>
    </p:spTree>
    <p:extLst>
      <p:ext uri="{BB962C8B-B14F-4D97-AF65-F5344CB8AC3E}">
        <p14:creationId xmlns:p14="http://schemas.microsoft.com/office/powerpoint/2010/main" val="3386332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48C3A-8E60-4791-840F-5298152B6466}"/>
              </a:ext>
            </a:extLst>
          </p:cNvPr>
          <p:cNvSpPr>
            <a:spLocks noGrp="1"/>
          </p:cNvSpPr>
          <p:nvPr>
            <p:ph type="title"/>
          </p:nvPr>
        </p:nvSpPr>
        <p:spPr>
          <a:xfrm>
            <a:off x="2144549" y="280366"/>
            <a:ext cx="7410931" cy="960606"/>
          </a:xfrm>
        </p:spPr>
        <p:txBody>
          <a:bodyPr>
            <a:normAutofit/>
          </a:bodyPr>
          <a:lstStyle/>
          <a:p>
            <a:r>
              <a:rPr lang="en-US" b="1" dirty="0">
                <a:solidFill>
                  <a:srgbClr val="C00000"/>
                </a:solidFill>
              </a:rPr>
              <a:t>Risk management</a:t>
            </a:r>
          </a:p>
        </p:txBody>
      </p:sp>
      <p:pic>
        <p:nvPicPr>
          <p:cNvPr id="1026" name="Picture 2" descr="3: Cyclical risk management process, Kliem and Ludin (1997) | Download  Scientific Diagram">
            <a:extLst>
              <a:ext uri="{FF2B5EF4-FFF2-40B4-BE49-F238E27FC236}">
                <a16:creationId xmlns:a16="http://schemas.microsoft.com/office/drawing/2014/main" id="{FDCEFB7E-BBCF-5ECC-D90A-2DED46B8CE64}"/>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30669" y="1240972"/>
            <a:ext cx="7257883" cy="44283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0909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924C7-DA85-42B4-8379-353219ED34E6}"/>
              </a:ext>
            </a:extLst>
          </p:cNvPr>
          <p:cNvSpPr>
            <a:spLocks noGrp="1"/>
          </p:cNvSpPr>
          <p:nvPr>
            <p:ph type="title"/>
          </p:nvPr>
        </p:nvSpPr>
        <p:spPr>
          <a:xfrm>
            <a:off x="1828800" y="386528"/>
            <a:ext cx="6702552" cy="1023151"/>
          </a:xfrm>
        </p:spPr>
        <p:txBody>
          <a:bodyPr>
            <a:noAutofit/>
          </a:bodyPr>
          <a:lstStyle/>
          <a:p>
            <a:r>
              <a:rPr lang="en-US" b="1" dirty="0">
                <a:solidFill>
                  <a:srgbClr val="C00000"/>
                </a:solidFill>
              </a:rPr>
              <a:t>1. Risk Identification</a:t>
            </a:r>
          </a:p>
        </p:txBody>
      </p:sp>
      <p:sp>
        <p:nvSpPr>
          <p:cNvPr id="3" name="Content Placeholder 2">
            <a:extLst>
              <a:ext uri="{FF2B5EF4-FFF2-40B4-BE49-F238E27FC236}">
                <a16:creationId xmlns:a16="http://schemas.microsoft.com/office/drawing/2014/main" id="{17536266-39BD-4E03-9483-03CD48226146}"/>
              </a:ext>
            </a:extLst>
          </p:cNvPr>
          <p:cNvSpPr>
            <a:spLocks noGrp="1"/>
          </p:cNvSpPr>
          <p:nvPr>
            <p:ph idx="1"/>
          </p:nvPr>
        </p:nvSpPr>
        <p:spPr>
          <a:xfrm>
            <a:off x="960120" y="1575565"/>
            <a:ext cx="10406932" cy="4093715"/>
          </a:xfrm>
        </p:spPr>
        <p:txBody>
          <a:bodyPr>
            <a:normAutofit/>
          </a:bodyPr>
          <a:lstStyle/>
          <a:p>
            <a:pPr marL="0" indent="0">
              <a:buNone/>
            </a:pPr>
            <a:r>
              <a:rPr lang="en-US" b="0" i="0" dirty="0">
                <a:effectLst/>
                <a:ea typeface="Roboto" panose="02000000000000000000" pitchFamily="2" charset="0"/>
                <a:cs typeface="Roboto" panose="02000000000000000000" pitchFamily="2" charset="0"/>
              </a:rPr>
              <a:t>Project risks may be identified by different methods:</a:t>
            </a:r>
          </a:p>
          <a:p>
            <a:r>
              <a:rPr lang="en-US" b="0" i="0" dirty="0">
                <a:effectLst/>
                <a:ea typeface="Roboto" panose="02000000000000000000" pitchFamily="2" charset="0"/>
                <a:cs typeface="Roboto" panose="02000000000000000000" pitchFamily="2" charset="0"/>
              </a:rPr>
              <a:t> </a:t>
            </a:r>
            <a:r>
              <a:rPr lang="en-US" dirty="0">
                <a:ea typeface="Roboto" panose="02000000000000000000" pitchFamily="2" charset="0"/>
                <a:cs typeface="Roboto" panose="02000000000000000000" pitchFamily="2" charset="0"/>
              </a:rPr>
              <a:t>R</a:t>
            </a:r>
            <a:r>
              <a:rPr lang="en-US" b="0" i="0" dirty="0">
                <a:effectLst/>
                <a:ea typeface="Roboto" panose="02000000000000000000" pitchFamily="2" charset="0"/>
                <a:cs typeface="Roboto" panose="02000000000000000000" pitchFamily="2" charset="0"/>
              </a:rPr>
              <a:t>eview of documentation</a:t>
            </a:r>
          </a:p>
          <a:p>
            <a:r>
              <a:rPr lang="en-US" b="0" i="0" dirty="0">
                <a:effectLst/>
                <a:ea typeface="Roboto" panose="02000000000000000000" pitchFamily="2" charset="0"/>
                <a:cs typeface="Roboto" panose="02000000000000000000" pitchFamily="2" charset="0"/>
              </a:rPr>
              <a:t> Information gathering from the stakeholders </a:t>
            </a:r>
          </a:p>
          <a:p>
            <a:r>
              <a:rPr lang="en-GB" dirty="0">
                <a:effectLst/>
                <a:ea typeface="Calibri" panose="020F0502020204030204" pitchFamily="34" charset="0"/>
              </a:rPr>
              <a:t>A Cause-and-Effect Analysis can be done by taking each of the department’s objectives and identifying issues (both positive and negative) that may impact the objectives.</a:t>
            </a:r>
            <a:endParaRPr lang="en-US" b="0" i="0" dirty="0">
              <a:effectLst/>
              <a:ea typeface="Roboto" panose="02000000000000000000" pitchFamily="2" charset="0"/>
              <a:cs typeface="Roboto" panose="02000000000000000000" pitchFamily="2" charset="0"/>
            </a:endParaRPr>
          </a:p>
          <a:p>
            <a:r>
              <a:rPr lang="en-US" b="0" i="0" dirty="0">
                <a:effectLst/>
                <a:ea typeface="Roboto" panose="02000000000000000000" pitchFamily="2" charset="0"/>
                <a:cs typeface="Roboto" panose="02000000000000000000" pitchFamily="2" charset="0"/>
              </a:rPr>
              <a:t>SWOT analysis</a:t>
            </a:r>
          </a:p>
          <a:p>
            <a:r>
              <a:rPr lang="en-US" dirty="0">
                <a:ea typeface="Roboto" panose="02000000000000000000" pitchFamily="2" charset="0"/>
                <a:cs typeface="Roboto" panose="02000000000000000000" pitchFamily="2" charset="0"/>
              </a:rPr>
              <a:t>E</a:t>
            </a:r>
            <a:r>
              <a:rPr lang="en-US" b="0" i="0" dirty="0">
                <a:effectLst/>
                <a:ea typeface="Roboto" panose="02000000000000000000" pitchFamily="2" charset="0"/>
                <a:cs typeface="Roboto" panose="02000000000000000000" pitchFamily="2" charset="0"/>
              </a:rPr>
              <a:t>xpert judgment.</a:t>
            </a:r>
            <a:endParaRPr lang="en-US" dirty="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1188752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8E4C-06D4-4F15-8B9E-0B088A0C93CB}"/>
              </a:ext>
            </a:extLst>
          </p:cNvPr>
          <p:cNvSpPr>
            <a:spLocks noGrp="1"/>
          </p:cNvSpPr>
          <p:nvPr>
            <p:ph type="title"/>
          </p:nvPr>
        </p:nvSpPr>
        <p:spPr>
          <a:xfrm>
            <a:off x="1894113" y="179597"/>
            <a:ext cx="6682959" cy="1048312"/>
          </a:xfrm>
        </p:spPr>
        <p:txBody>
          <a:bodyPr>
            <a:noAutofit/>
          </a:bodyPr>
          <a:lstStyle/>
          <a:p>
            <a:pPr lvl="0"/>
            <a:r>
              <a:rPr lang="en-US" b="1" dirty="0">
                <a:solidFill>
                  <a:srgbClr val="C00000"/>
                </a:solidFill>
              </a:rPr>
              <a:t>Categorization of risks</a:t>
            </a:r>
          </a:p>
        </p:txBody>
      </p:sp>
      <p:sp>
        <p:nvSpPr>
          <p:cNvPr id="3" name="Content Placeholder 2">
            <a:extLst>
              <a:ext uri="{FF2B5EF4-FFF2-40B4-BE49-F238E27FC236}">
                <a16:creationId xmlns:a16="http://schemas.microsoft.com/office/drawing/2014/main" id="{13015628-6EB3-4E45-98F2-B44769366B50}"/>
              </a:ext>
            </a:extLst>
          </p:cNvPr>
          <p:cNvSpPr>
            <a:spLocks noGrp="1"/>
          </p:cNvSpPr>
          <p:nvPr>
            <p:ph idx="1"/>
          </p:nvPr>
        </p:nvSpPr>
        <p:spPr>
          <a:xfrm>
            <a:off x="888275" y="1456664"/>
            <a:ext cx="10097588" cy="4285767"/>
          </a:xfrm>
        </p:spPr>
        <p:txBody>
          <a:bodyPr>
            <a:normAutofit/>
          </a:bodyPr>
          <a:lstStyle/>
          <a:p>
            <a:pPr marL="0" indent="0" algn="just">
              <a:buNone/>
            </a:pPr>
            <a:r>
              <a:rPr lang="en-US" sz="2400" b="0" i="0" dirty="0">
                <a:effectLst/>
                <a:ea typeface="Roboto" panose="02000000000000000000" pitchFamily="2" charset="0"/>
                <a:cs typeface="Roboto" panose="02000000000000000000" pitchFamily="2" charset="0"/>
              </a:rPr>
              <a:t>Identified risks should be classified:</a:t>
            </a:r>
          </a:p>
          <a:p>
            <a:pPr algn="just">
              <a:buFont typeface="Arial" panose="020B0604020202020204" pitchFamily="34" charset="0"/>
              <a:buChar char="•"/>
            </a:pPr>
            <a:r>
              <a:rPr lang="en-US" sz="2400" b="0" i="0" dirty="0">
                <a:effectLst/>
                <a:ea typeface="Roboto" panose="02000000000000000000" pitchFamily="2" charset="0"/>
                <a:cs typeface="Roboto" panose="02000000000000000000" pitchFamily="2" charset="0"/>
              </a:rPr>
              <a:t>Technical</a:t>
            </a:r>
          </a:p>
          <a:p>
            <a:pPr algn="just">
              <a:buFont typeface="Arial" panose="020B0604020202020204" pitchFamily="34" charset="0"/>
              <a:buChar char="•"/>
            </a:pPr>
            <a:r>
              <a:rPr lang="en-US" sz="2400" b="0" i="0" dirty="0">
                <a:effectLst/>
                <a:ea typeface="Roboto" panose="02000000000000000000" pitchFamily="2" charset="0"/>
                <a:cs typeface="Roboto" panose="02000000000000000000" pitchFamily="2" charset="0"/>
              </a:rPr>
              <a:t>People</a:t>
            </a:r>
          </a:p>
          <a:p>
            <a:pPr algn="just">
              <a:buFont typeface="Arial" panose="020B0604020202020204" pitchFamily="34" charset="0"/>
              <a:buChar char="•"/>
            </a:pPr>
            <a:r>
              <a:rPr lang="en-US" sz="2400" b="0" i="0" dirty="0">
                <a:effectLst/>
                <a:ea typeface="Roboto" panose="02000000000000000000" pitchFamily="2" charset="0"/>
                <a:cs typeface="Roboto" panose="02000000000000000000" pitchFamily="2" charset="0"/>
              </a:rPr>
              <a:t>Financial</a:t>
            </a:r>
          </a:p>
          <a:p>
            <a:pPr algn="just">
              <a:buFont typeface="Arial" panose="020B0604020202020204" pitchFamily="34" charset="0"/>
              <a:buChar char="•"/>
            </a:pPr>
            <a:r>
              <a:rPr lang="en-US" sz="2400" b="0" i="0" dirty="0">
                <a:effectLst/>
                <a:ea typeface="Roboto" panose="02000000000000000000" pitchFamily="2" charset="0"/>
                <a:cs typeface="Roboto" panose="02000000000000000000" pitchFamily="2" charset="0"/>
              </a:rPr>
              <a:t>Political</a:t>
            </a:r>
          </a:p>
          <a:p>
            <a:pPr algn="just">
              <a:buFont typeface="Arial" panose="020B0604020202020204" pitchFamily="34" charset="0"/>
              <a:buChar char="•"/>
            </a:pPr>
            <a:r>
              <a:rPr lang="en-US" sz="2400" b="0" i="0" dirty="0">
                <a:effectLst/>
                <a:ea typeface="Roboto" panose="02000000000000000000" pitchFamily="2" charset="0"/>
                <a:cs typeface="Roboto" panose="02000000000000000000" pitchFamily="2" charset="0"/>
              </a:rPr>
              <a:t>Regulatory</a:t>
            </a:r>
          </a:p>
          <a:p>
            <a:pPr algn="just">
              <a:buFont typeface="Arial" panose="020B0604020202020204" pitchFamily="34" charset="0"/>
              <a:buChar char="•"/>
            </a:pPr>
            <a:r>
              <a:rPr lang="en-US" sz="2400" b="0" i="0" dirty="0">
                <a:effectLst/>
                <a:ea typeface="Roboto" panose="02000000000000000000" pitchFamily="2" charset="0"/>
                <a:cs typeface="Roboto" panose="02000000000000000000" pitchFamily="2" charset="0"/>
              </a:rPr>
              <a:t>Organizational</a:t>
            </a:r>
          </a:p>
          <a:p>
            <a:pPr algn="just">
              <a:buFont typeface="Arial" panose="020B0604020202020204" pitchFamily="34" charset="0"/>
              <a:buChar char="•"/>
            </a:pPr>
            <a:r>
              <a:rPr lang="en-US" sz="2400" b="0" i="0" dirty="0">
                <a:effectLst/>
                <a:ea typeface="Roboto" panose="02000000000000000000" pitchFamily="2" charset="0"/>
                <a:cs typeface="Roboto" panose="02000000000000000000" pitchFamily="2" charset="0"/>
              </a:rPr>
              <a:t>Competitor</a:t>
            </a:r>
          </a:p>
          <a:p>
            <a:pPr marL="0" indent="0">
              <a:buNone/>
            </a:pPr>
            <a:r>
              <a:rPr lang="en-US" sz="2400" b="0" i="0" dirty="0">
                <a:effectLst/>
                <a:ea typeface="Roboto" panose="02000000000000000000" pitchFamily="2" charset="0"/>
                <a:cs typeface="Roboto" panose="02000000000000000000" pitchFamily="2" charset="0"/>
              </a:rPr>
              <a:t>A risk breakdown structure (RBS) with an increasing level of detail.</a:t>
            </a:r>
            <a:endParaRPr lang="en-US" sz="2400" dirty="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1256879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68410-B1FD-4A3A-AAD5-611031B44F91}"/>
              </a:ext>
            </a:extLst>
          </p:cNvPr>
          <p:cNvSpPr>
            <a:spLocks noGrp="1"/>
          </p:cNvSpPr>
          <p:nvPr>
            <p:ph type="title"/>
          </p:nvPr>
        </p:nvSpPr>
        <p:spPr>
          <a:xfrm>
            <a:off x="1894115" y="280365"/>
            <a:ext cx="7423622" cy="1169612"/>
          </a:xfrm>
        </p:spPr>
        <p:txBody>
          <a:bodyPr/>
          <a:lstStyle/>
          <a:p>
            <a:r>
              <a:rPr lang="en-US" b="1" dirty="0">
                <a:solidFill>
                  <a:srgbClr val="C00000"/>
                </a:solidFill>
              </a:rPr>
              <a:t>2. Risk Assessment/analysis</a:t>
            </a:r>
          </a:p>
        </p:txBody>
      </p:sp>
      <p:sp>
        <p:nvSpPr>
          <p:cNvPr id="4" name="Content Placeholder 3">
            <a:extLst>
              <a:ext uri="{FF2B5EF4-FFF2-40B4-BE49-F238E27FC236}">
                <a16:creationId xmlns:a16="http://schemas.microsoft.com/office/drawing/2014/main" id="{8D75DF2F-8A2D-4AEB-B71B-BF42919F30C0}"/>
              </a:ext>
            </a:extLst>
          </p:cNvPr>
          <p:cNvSpPr>
            <a:spLocks noGrp="1"/>
          </p:cNvSpPr>
          <p:nvPr>
            <p:ph idx="1"/>
          </p:nvPr>
        </p:nvSpPr>
        <p:spPr>
          <a:xfrm>
            <a:off x="838200" y="1536192"/>
            <a:ext cx="10515600" cy="4187833"/>
          </a:xfrm>
        </p:spPr>
        <p:txBody>
          <a:bodyPr/>
          <a:lstStyle/>
          <a:p>
            <a:pPr marL="0" indent="0">
              <a:buNone/>
            </a:pPr>
            <a:r>
              <a:rPr lang="en-US" b="0" i="0" dirty="0">
                <a:effectLst/>
                <a:ea typeface="Roboto" panose="02000000000000000000" pitchFamily="2" charset="0"/>
                <a:cs typeface="Roboto" panose="02000000000000000000" pitchFamily="2" charset="0"/>
              </a:rPr>
              <a:t>The </a:t>
            </a:r>
            <a:r>
              <a:rPr lang="en-US" b="1" i="0" dirty="0">
                <a:effectLst/>
                <a:ea typeface="Roboto" panose="02000000000000000000" pitchFamily="2" charset="0"/>
                <a:cs typeface="Roboto" panose="02000000000000000000" pitchFamily="2" charset="0"/>
              </a:rPr>
              <a:t>impact</a:t>
            </a:r>
            <a:r>
              <a:rPr lang="en-US" b="0" i="0" dirty="0">
                <a:effectLst/>
                <a:ea typeface="Roboto" panose="02000000000000000000" pitchFamily="2" charset="0"/>
                <a:cs typeface="Roboto" panose="02000000000000000000" pitchFamily="2" charset="0"/>
              </a:rPr>
              <a:t> of each risk on the project is quantitated by estimating the </a:t>
            </a:r>
            <a:r>
              <a:rPr lang="en-US" b="1" i="0" dirty="0">
                <a:effectLst/>
                <a:ea typeface="Roboto" panose="02000000000000000000" pitchFamily="2" charset="0"/>
                <a:cs typeface="Roboto" panose="02000000000000000000" pitchFamily="2" charset="0"/>
              </a:rPr>
              <a:t>probability of occurrence</a:t>
            </a:r>
            <a:r>
              <a:rPr lang="en-US" b="0" i="0" dirty="0">
                <a:effectLst/>
                <a:ea typeface="Roboto" panose="02000000000000000000" pitchFamily="2" charset="0"/>
                <a:cs typeface="Roboto" panose="02000000000000000000" pitchFamily="2" charset="0"/>
              </a:rPr>
              <a:t> of the risk and its </a:t>
            </a:r>
            <a:r>
              <a:rPr lang="en-US" b="1" i="0" dirty="0">
                <a:effectLst/>
                <a:ea typeface="Roboto" panose="02000000000000000000" pitchFamily="2" charset="0"/>
                <a:cs typeface="Roboto" panose="02000000000000000000" pitchFamily="2" charset="0"/>
              </a:rPr>
              <a:t>severity</a:t>
            </a:r>
          </a:p>
          <a:p>
            <a:pPr marL="0" indent="0">
              <a:buNone/>
            </a:pPr>
            <a:endParaRPr lang="en-GB" dirty="0">
              <a:effectLst/>
              <a:ea typeface="Calibri" panose="020F0502020204030204" pitchFamily="34" charset="0"/>
              <a:cs typeface="Arial" panose="020B0604020202020204" pitchFamily="34" charset="0"/>
            </a:endParaRPr>
          </a:p>
          <a:p>
            <a:pPr marL="0" indent="0">
              <a:buNone/>
            </a:pPr>
            <a:r>
              <a:rPr lang="en-GB" dirty="0">
                <a:effectLst/>
                <a:ea typeface="Calibri" panose="020F0502020204030204" pitchFamily="34" charset="0"/>
                <a:cs typeface="Arial" panose="020B0604020202020204" pitchFamily="34" charset="0"/>
              </a:rPr>
              <a:t>UVRI uses a 4x4 matrix to plot the likelihood and impact and therefore assess risk exposure</a:t>
            </a:r>
          </a:p>
        </p:txBody>
      </p:sp>
    </p:spTree>
    <p:extLst>
      <p:ext uri="{BB962C8B-B14F-4D97-AF65-F5344CB8AC3E}">
        <p14:creationId xmlns:p14="http://schemas.microsoft.com/office/powerpoint/2010/main" val="419886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8F36A-79CD-E96E-252F-CECDC8F38D59}"/>
              </a:ext>
            </a:extLst>
          </p:cNvPr>
          <p:cNvSpPr>
            <a:spLocks noGrp="1"/>
          </p:cNvSpPr>
          <p:nvPr>
            <p:ph type="title"/>
          </p:nvPr>
        </p:nvSpPr>
        <p:spPr>
          <a:xfrm>
            <a:off x="2144549" y="280366"/>
            <a:ext cx="7902901" cy="896020"/>
          </a:xfrm>
        </p:spPr>
        <p:txBody>
          <a:bodyPr/>
          <a:lstStyle/>
          <a:p>
            <a:r>
              <a:rPr lang="en-US" b="1" dirty="0">
                <a:solidFill>
                  <a:srgbClr val="C00000"/>
                </a:solidFill>
              </a:rPr>
              <a:t>4x4 matrix</a:t>
            </a:r>
          </a:p>
        </p:txBody>
      </p:sp>
      <p:sp>
        <p:nvSpPr>
          <p:cNvPr id="3" name="Content Placeholder 2">
            <a:extLst>
              <a:ext uri="{FF2B5EF4-FFF2-40B4-BE49-F238E27FC236}">
                <a16:creationId xmlns:a16="http://schemas.microsoft.com/office/drawing/2014/main" id="{20A20B0D-8B53-6C2C-24B8-1B4C0A79F5D1}"/>
              </a:ext>
            </a:extLst>
          </p:cNvPr>
          <p:cNvSpPr>
            <a:spLocks noGrp="1"/>
          </p:cNvSpPr>
          <p:nvPr>
            <p:ph idx="1"/>
          </p:nvPr>
        </p:nvSpPr>
        <p:spPr>
          <a:xfrm>
            <a:off x="838200" y="1176386"/>
            <a:ext cx="10515600" cy="5004958"/>
          </a:xfrm>
        </p:spPr>
        <p:txBody>
          <a:bodyPr vert="vert270"/>
          <a:lstStyle/>
          <a:p>
            <a:pPr marL="0" indent="0">
              <a:buNone/>
            </a:pPr>
            <a:r>
              <a:rPr lang="en-US" dirty="0"/>
              <a:t>   </a:t>
            </a:r>
          </a:p>
          <a:p>
            <a:pPr marL="0" indent="0">
              <a:buNone/>
            </a:pPr>
            <a:endParaRPr lang="en-US" dirty="0"/>
          </a:p>
          <a:p>
            <a:pPr marL="0" indent="0">
              <a:buNone/>
            </a:pPr>
            <a:r>
              <a:rPr lang="en-US" dirty="0"/>
              <a:t>                           </a:t>
            </a:r>
            <a:r>
              <a:rPr lang="en-US" b="1" dirty="0"/>
              <a:t>Impact</a:t>
            </a:r>
          </a:p>
        </p:txBody>
      </p:sp>
      <p:graphicFrame>
        <p:nvGraphicFramePr>
          <p:cNvPr id="4" name="Table 3">
            <a:extLst>
              <a:ext uri="{FF2B5EF4-FFF2-40B4-BE49-F238E27FC236}">
                <a16:creationId xmlns:a16="http://schemas.microsoft.com/office/drawing/2014/main" id="{FD716433-82FB-4F53-2E6E-12285EE794F4}"/>
              </a:ext>
            </a:extLst>
          </p:cNvPr>
          <p:cNvGraphicFramePr>
            <a:graphicFrameLocks noGrp="1"/>
          </p:cNvGraphicFramePr>
          <p:nvPr>
            <p:extLst>
              <p:ext uri="{D42A27DB-BD31-4B8C-83A1-F6EECF244321}">
                <p14:modId xmlns:p14="http://schemas.microsoft.com/office/powerpoint/2010/main" val="1855038934"/>
              </p:ext>
            </p:extLst>
          </p:nvPr>
        </p:nvGraphicFramePr>
        <p:xfrm>
          <a:off x="3786679" y="1642404"/>
          <a:ext cx="3955311" cy="3423683"/>
        </p:xfrm>
        <a:graphic>
          <a:graphicData uri="http://schemas.openxmlformats.org/drawingml/2006/table">
            <a:tbl>
              <a:tblPr firstRow="1" firstCol="1" lastRow="1" lastCol="1" bandRow="1" bandCol="1">
                <a:tableStyleId>{5C22544A-7EE6-4342-B048-85BDC9FD1C3A}</a:tableStyleId>
              </a:tblPr>
              <a:tblGrid>
                <a:gridCol w="905971">
                  <a:extLst>
                    <a:ext uri="{9D8B030D-6E8A-4147-A177-3AD203B41FA5}">
                      <a16:colId xmlns:a16="http://schemas.microsoft.com/office/drawing/2014/main" val="1208863592"/>
                    </a:ext>
                  </a:extLst>
                </a:gridCol>
                <a:gridCol w="1007185">
                  <a:extLst>
                    <a:ext uri="{9D8B030D-6E8A-4147-A177-3AD203B41FA5}">
                      <a16:colId xmlns:a16="http://schemas.microsoft.com/office/drawing/2014/main" val="101164388"/>
                    </a:ext>
                  </a:extLst>
                </a:gridCol>
                <a:gridCol w="1007185">
                  <a:extLst>
                    <a:ext uri="{9D8B030D-6E8A-4147-A177-3AD203B41FA5}">
                      <a16:colId xmlns:a16="http://schemas.microsoft.com/office/drawing/2014/main" val="102962004"/>
                    </a:ext>
                  </a:extLst>
                </a:gridCol>
                <a:gridCol w="1034970">
                  <a:extLst>
                    <a:ext uri="{9D8B030D-6E8A-4147-A177-3AD203B41FA5}">
                      <a16:colId xmlns:a16="http://schemas.microsoft.com/office/drawing/2014/main" val="4088239116"/>
                    </a:ext>
                  </a:extLst>
                </a:gridCol>
              </a:tblGrid>
              <a:tr h="855401">
                <a:tc>
                  <a:txBody>
                    <a:bodyPr/>
                    <a:lstStyle/>
                    <a:p>
                      <a:pPr marL="0" marR="0">
                        <a:spcBef>
                          <a:spcPts val="30"/>
                        </a:spcBef>
                        <a:spcAft>
                          <a:spcPts val="0"/>
                        </a:spcAft>
                      </a:pPr>
                      <a:r>
                        <a:rPr lang="en-US" sz="2400" dirty="0">
                          <a:effectLst/>
                        </a:rPr>
                        <a:t> </a:t>
                      </a:r>
                    </a:p>
                    <a:p>
                      <a:pPr marL="108585" marR="103505" algn="ctr">
                        <a:spcBef>
                          <a:spcPts val="0"/>
                        </a:spcBef>
                        <a:spcAft>
                          <a:spcPts val="0"/>
                        </a:spcAft>
                      </a:pPr>
                      <a:r>
                        <a:rPr lang="en-US" sz="2400" dirty="0">
                          <a:effectLst/>
                        </a:rPr>
                        <a:t>VH/L</a:t>
                      </a:r>
                      <a:endParaRPr lang="en-US" sz="24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4"/>
                    </a:solidFill>
                  </a:tcPr>
                </a:tc>
                <a:tc>
                  <a:txBody>
                    <a:bodyPr/>
                    <a:lstStyle/>
                    <a:p>
                      <a:pPr marL="0" marR="0">
                        <a:spcBef>
                          <a:spcPts val="30"/>
                        </a:spcBef>
                        <a:spcAft>
                          <a:spcPts val="0"/>
                        </a:spcAft>
                      </a:pPr>
                      <a:r>
                        <a:rPr lang="en-US" sz="2400" dirty="0">
                          <a:effectLst/>
                        </a:rPr>
                        <a:t> </a:t>
                      </a:r>
                    </a:p>
                    <a:p>
                      <a:pPr marL="110490" marR="107950" algn="ctr">
                        <a:spcBef>
                          <a:spcPts val="0"/>
                        </a:spcBef>
                        <a:spcAft>
                          <a:spcPts val="0"/>
                        </a:spcAft>
                      </a:pPr>
                      <a:r>
                        <a:rPr lang="en-US" sz="2400" dirty="0">
                          <a:effectLst/>
                        </a:rPr>
                        <a:t>VH/M</a:t>
                      </a:r>
                      <a:endParaRPr lang="en-US" sz="24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4"/>
                    </a:solidFill>
                  </a:tcPr>
                </a:tc>
                <a:tc>
                  <a:txBody>
                    <a:bodyPr/>
                    <a:lstStyle/>
                    <a:p>
                      <a:pPr marL="0" marR="0">
                        <a:spcBef>
                          <a:spcPts val="30"/>
                        </a:spcBef>
                        <a:spcAft>
                          <a:spcPts val="0"/>
                        </a:spcAft>
                      </a:pPr>
                      <a:r>
                        <a:rPr lang="en-US" sz="2400" dirty="0">
                          <a:effectLst/>
                        </a:rPr>
                        <a:t> </a:t>
                      </a:r>
                    </a:p>
                    <a:p>
                      <a:pPr marL="110490" marR="107315" algn="ctr">
                        <a:spcBef>
                          <a:spcPts val="0"/>
                        </a:spcBef>
                        <a:spcAft>
                          <a:spcPts val="0"/>
                        </a:spcAft>
                      </a:pPr>
                      <a:r>
                        <a:rPr lang="en-US" sz="2400" dirty="0">
                          <a:effectLst/>
                        </a:rPr>
                        <a:t>VH/H</a:t>
                      </a:r>
                      <a:endParaRPr lang="en-US" sz="24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rgbClr val="FF0000"/>
                    </a:solidFill>
                  </a:tcPr>
                </a:tc>
                <a:tc>
                  <a:txBody>
                    <a:bodyPr/>
                    <a:lstStyle/>
                    <a:p>
                      <a:pPr marL="0" marR="0">
                        <a:spcBef>
                          <a:spcPts val="30"/>
                        </a:spcBef>
                        <a:spcAft>
                          <a:spcPts val="0"/>
                        </a:spcAft>
                      </a:pPr>
                      <a:r>
                        <a:rPr lang="en-US" sz="2400">
                          <a:effectLst/>
                        </a:rPr>
                        <a:t> </a:t>
                      </a:r>
                    </a:p>
                    <a:p>
                      <a:pPr marL="78740" marR="74930" algn="ctr">
                        <a:spcBef>
                          <a:spcPts val="0"/>
                        </a:spcBef>
                        <a:spcAft>
                          <a:spcPts val="0"/>
                        </a:spcAft>
                      </a:pPr>
                      <a:r>
                        <a:rPr lang="en-US" sz="2400">
                          <a:effectLst/>
                        </a:rPr>
                        <a:t>VH/VH</a:t>
                      </a:r>
                      <a:endParaRPr lang="en-US" sz="24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rgbClr val="FF0000"/>
                    </a:solidFill>
                  </a:tcPr>
                </a:tc>
                <a:extLst>
                  <a:ext uri="{0D108BD9-81ED-4DB2-BD59-A6C34878D82A}">
                    <a16:rowId xmlns:a16="http://schemas.microsoft.com/office/drawing/2014/main" val="2287927774"/>
                  </a:ext>
                </a:extLst>
              </a:tr>
              <a:tr h="855401">
                <a:tc>
                  <a:txBody>
                    <a:bodyPr/>
                    <a:lstStyle/>
                    <a:p>
                      <a:pPr marL="0" marR="0">
                        <a:spcBef>
                          <a:spcPts val="30"/>
                        </a:spcBef>
                        <a:spcAft>
                          <a:spcPts val="0"/>
                        </a:spcAft>
                      </a:pPr>
                      <a:r>
                        <a:rPr lang="en-US" sz="2400">
                          <a:effectLst/>
                        </a:rPr>
                        <a:t> </a:t>
                      </a:r>
                    </a:p>
                    <a:p>
                      <a:pPr marL="107315" marR="103505" algn="ctr">
                        <a:spcBef>
                          <a:spcPts val="0"/>
                        </a:spcBef>
                        <a:spcAft>
                          <a:spcPts val="0"/>
                        </a:spcAft>
                      </a:pPr>
                      <a:r>
                        <a:rPr lang="en-US" sz="2400">
                          <a:effectLst/>
                        </a:rPr>
                        <a:t>H/L</a:t>
                      </a:r>
                      <a:endParaRPr lang="en-US" sz="24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4"/>
                    </a:solidFill>
                  </a:tcPr>
                </a:tc>
                <a:tc>
                  <a:txBody>
                    <a:bodyPr/>
                    <a:lstStyle/>
                    <a:p>
                      <a:pPr marL="0" marR="0">
                        <a:spcBef>
                          <a:spcPts val="30"/>
                        </a:spcBef>
                        <a:spcAft>
                          <a:spcPts val="0"/>
                        </a:spcAft>
                      </a:pPr>
                      <a:r>
                        <a:rPr lang="en-US" sz="2400" dirty="0">
                          <a:effectLst/>
                        </a:rPr>
                        <a:t> </a:t>
                      </a:r>
                    </a:p>
                    <a:p>
                      <a:pPr marL="110490" marR="106045" algn="ctr">
                        <a:spcBef>
                          <a:spcPts val="0"/>
                        </a:spcBef>
                        <a:spcAft>
                          <a:spcPts val="0"/>
                        </a:spcAft>
                      </a:pPr>
                      <a:r>
                        <a:rPr lang="en-US" sz="2400" dirty="0">
                          <a:effectLst/>
                        </a:rPr>
                        <a:t>H/M</a:t>
                      </a:r>
                      <a:endParaRPr lang="en-US" sz="24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4"/>
                    </a:solidFill>
                  </a:tcPr>
                </a:tc>
                <a:tc>
                  <a:txBody>
                    <a:bodyPr/>
                    <a:lstStyle/>
                    <a:p>
                      <a:pPr marL="0" marR="0">
                        <a:spcBef>
                          <a:spcPts val="30"/>
                        </a:spcBef>
                        <a:spcAft>
                          <a:spcPts val="0"/>
                        </a:spcAft>
                      </a:pPr>
                      <a:r>
                        <a:rPr lang="en-US" sz="2400" dirty="0">
                          <a:effectLst/>
                        </a:rPr>
                        <a:t> </a:t>
                      </a:r>
                    </a:p>
                    <a:p>
                      <a:pPr marL="110490" marR="106045" algn="ctr">
                        <a:spcBef>
                          <a:spcPts val="0"/>
                        </a:spcBef>
                        <a:spcAft>
                          <a:spcPts val="0"/>
                        </a:spcAft>
                      </a:pPr>
                      <a:r>
                        <a:rPr lang="en-US" sz="2400" dirty="0">
                          <a:effectLst/>
                        </a:rPr>
                        <a:t>H/H</a:t>
                      </a:r>
                      <a:endParaRPr lang="en-US" sz="24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rgbClr val="FF0000"/>
                    </a:solidFill>
                  </a:tcPr>
                </a:tc>
                <a:tc>
                  <a:txBody>
                    <a:bodyPr/>
                    <a:lstStyle/>
                    <a:p>
                      <a:pPr marL="0" marR="0">
                        <a:spcBef>
                          <a:spcPts val="30"/>
                        </a:spcBef>
                        <a:spcAft>
                          <a:spcPts val="0"/>
                        </a:spcAft>
                      </a:pPr>
                      <a:r>
                        <a:rPr lang="en-US" sz="2400" dirty="0">
                          <a:effectLst/>
                        </a:rPr>
                        <a:t> </a:t>
                      </a:r>
                    </a:p>
                    <a:p>
                      <a:pPr marL="78740" marR="73025" algn="ctr">
                        <a:spcBef>
                          <a:spcPts val="0"/>
                        </a:spcBef>
                        <a:spcAft>
                          <a:spcPts val="0"/>
                        </a:spcAft>
                      </a:pPr>
                      <a:r>
                        <a:rPr lang="en-US" sz="2400" dirty="0">
                          <a:effectLst/>
                        </a:rPr>
                        <a:t>H/VH</a:t>
                      </a:r>
                      <a:endParaRPr lang="en-US" sz="24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rgbClr val="FF0000"/>
                    </a:solidFill>
                  </a:tcPr>
                </a:tc>
                <a:extLst>
                  <a:ext uri="{0D108BD9-81ED-4DB2-BD59-A6C34878D82A}">
                    <a16:rowId xmlns:a16="http://schemas.microsoft.com/office/drawing/2014/main" val="3734312036"/>
                  </a:ext>
                </a:extLst>
              </a:tr>
              <a:tr h="855401">
                <a:tc>
                  <a:txBody>
                    <a:bodyPr/>
                    <a:lstStyle/>
                    <a:p>
                      <a:pPr marL="0" marR="0">
                        <a:spcBef>
                          <a:spcPts val="30"/>
                        </a:spcBef>
                        <a:spcAft>
                          <a:spcPts val="0"/>
                        </a:spcAft>
                      </a:pPr>
                      <a:r>
                        <a:rPr lang="en-US" sz="2400" dirty="0">
                          <a:effectLst/>
                        </a:rPr>
                        <a:t> </a:t>
                      </a:r>
                    </a:p>
                    <a:p>
                      <a:pPr marL="107315" marR="103505" algn="ctr">
                        <a:spcBef>
                          <a:spcPts val="0"/>
                        </a:spcBef>
                        <a:spcAft>
                          <a:spcPts val="0"/>
                        </a:spcAft>
                      </a:pPr>
                      <a:r>
                        <a:rPr lang="en-US" sz="2400" dirty="0">
                          <a:effectLst/>
                        </a:rPr>
                        <a:t>M/L</a:t>
                      </a:r>
                      <a:endParaRPr lang="en-US" sz="24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6"/>
                    </a:solidFill>
                  </a:tcPr>
                </a:tc>
                <a:tc>
                  <a:txBody>
                    <a:bodyPr/>
                    <a:lstStyle/>
                    <a:p>
                      <a:pPr marL="0" marR="0">
                        <a:spcBef>
                          <a:spcPts val="30"/>
                        </a:spcBef>
                        <a:spcAft>
                          <a:spcPts val="0"/>
                        </a:spcAft>
                      </a:pPr>
                      <a:r>
                        <a:rPr lang="en-US" sz="2400" dirty="0">
                          <a:effectLst/>
                        </a:rPr>
                        <a:t> </a:t>
                      </a:r>
                    </a:p>
                    <a:p>
                      <a:pPr marL="110490" marR="106045" algn="ctr">
                        <a:spcBef>
                          <a:spcPts val="0"/>
                        </a:spcBef>
                        <a:spcAft>
                          <a:spcPts val="0"/>
                        </a:spcAft>
                      </a:pPr>
                      <a:r>
                        <a:rPr lang="en-US" sz="2400" dirty="0">
                          <a:effectLst/>
                        </a:rPr>
                        <a:t>M/M</a:t>
                      </a:r>
                      <a:endParaRPr lang="en-US" sz="24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6"/>
                    </a:solidFill>
                  </a:tcPr>
                </a:tc>
                <a:tc>
                  <a:txBody>
                    <a:bodyPr/>
                    <a:lstStyle/>
                    <a:p>
                      <a:pPr marL="0" marR="0">
                        <a:spcBef>
                          <a:spcPts val="30"/>
                        </a:spcBef>
                        <a:spcAft>
                          <a:spcPts val="0"/>
                        </a:spcAft>
                      </a:pPr>
                      <a:r>
                        <a:rPr lang="en-US" sz="2400" dirty="0">
                          <a:effectLst/>
                        </a:rPr>
                        <a:t> </a:t>
                      </a:r>
                    </a:p>
                    <a:p>
                      <a:pPr marL="110490" marR="106045" algn="ctr">
                        <a:spcBef>
                          <a:spcPts val="0"/>
                        </a:spcBef>
                        <a:spcAft>
                          <a:spcPts val="0"/>
                        </a:spcAft>
                      </a:pPr>
                      <a:r>
                        <a:rPr lang="en-US" sz="2400" dirty="0">
                          <a:effectLst/>
                        </a:rPr>
                        <a:t>M/H</a:t>
                      </a:r>
                      <a:endParaRPr lang="en-US" sz="24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4"/>
                    </a:solidFill>
                  </a:tcPr>
                </a:tc>
                <a:tc>
                  <a:txBody>
                    <a:bodyPr/>
                    <a:lstStyle/>
                    <a:p>
                      <a:pPr marL="0" marR="0">
                        <a:spcBef>
                          <a:spcPts val="30"/>
                        </a:spcBef>
                        <a:spcAft>
                          <a:spcPts val="0"/>
                        </a:spcAft>
                      </a:pPr>
                      <a:r>
                        <a:rPr lang="en-US" sz="2400">
                          <a:effectLst/>
                        </a:rPr>
                        <a:t> </a:t>
                      </a:r>
                    </a:p>
                    <a:p>
                      <a:pPr marL="78740" marR="73025" algn="ctr">
                        <a:spcBef>
                          <a:spcPts val="0"/>
                        </a:spcBef>
                        <a:spcAft>
                          <a:spcPts val="0"/>
                        </a:spcAft>
                      </a:pPr>
                      <a:r>
                        <a:rPr lang="en-US" sz="2400">
                          <a:effectLst/>
                        </a:rPr>
                        <a:t>M/VH</a:t>
                      </a:r>
                      <a:endParaRPr lang="en-US" sz="24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4"/>
                    </a:solidFill>
                  </a:tcPr>
                </a:tc>
                <a:extLst>
                  <a:ext uri="{0D108BD9-81ED-4DB2-BD59-A6C34878D82A}">
                    <a16:rowId xmlns:a16="http://schemas.microsoft.com/office/drawing/2014/main" val="3158170295"/>
                  </a:ext>
                </a:extLst>
              </a:tr>
              <a:tr h="857480">
                <a:tc>
                  <a:txBody>
                    <a:bodyPr/>
                    <a:lstStyle/>
                    <a:p>
                      <a:pPr marL="0" marR="0">
                        <a:spcBef>
                          <a:spcPts val="40"/>
                        </a:spcBef>
                        <a:spcAft>
                          <a:spcPts val="0"/>
                        </a:spcAft>
                      </a:pPr>
                      <a:r>
                        <a:rPr lang="en-US" sz="2400">
                          <a:effectLst/>
                        </a:rPr>
                        <a:t> </a:t>
                      </a:r>
                    </a:p>
                    <a:p>
                      <a:pPr marL="107315" marR="103505" algn="ctr">
                        <a:spcBef>
                          <a:spcPts val="5"/>
                        </a:spcBef>
                        <a:spcAft>
                          <a:spcPts val="0"/>
                        </a:spcAft>
                      </a:pPr>
                      <a:r>
                        <a:rPr lang="en-US" sz="2400">
                          <a:effectLst/>
                        </a:rPr>
                        <a:t>L/L</a:t>
                      </a:r>
                      <a:endParaRPr lang="en-US" sz="240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6"/>
                    </a:solidFill>
                  </a:tcPr>
                </a:tc>
                <a:tc>
                  <a:txBody>
                    <a:bodyPr/>
                    <a:lstStyle/>
                    <a:p>
                      <a:pPr marL="0" marR="0">
                        <a:spcBef>
                          <a:spcPts val="40"/>
                        </a:spcBef>
                        <a:spcAft>
                          <a:spcPts val="0"/>
                        </a:spcAft>
                      </a:pPr>
                      <a:r>
                        <a:rPr lang="en-US" sz="2400" dirty="0">
                          <a:effectLst/>
                        </a:rPr>
                        <a:t> </a:t>
                      </a:r>
                    </a:p>
                    <a:p>
                      <a:pPr marL="110490" marR="106045" algn="ctr">
                        <a:spcBef>
                          <a:spcPts val="5"/>
                        </a:spcBef>
                        <a:spcAft>
                          <a:spcPts val="0"/>
                        </a:spcAft>
                      </a:pPr>
                      <a:r>
                        <a:rPr lang="en-US" sz="2400" dirty="0">
                          <a:effectLst/>
                        </a:rPr>
                        <a:t>L/M</a:t>
                      </a:r>
                      <a:endParaRPr lang="en-US" sz="24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6"/>
                    </a:solidFill>
                  </a:tcPr>
                </a:tc>
                <a:tc>
                  <a:txBody>
                    <a:bodyPr/>
                    <a:lstStyle/>
                    <a:p>
                      <a:pPr marL="0" marR="0">
                        <a:spcBef>
                          <a:spcPts val="40"/>
                        </a:spcBef>
                        <a:spcAft>
                          <a:spcPts val="0"/>
                        </a:spcAft>
                      </a:pPr>
                      <a:r>
                        <a:rPr lang="en-US" sz="2400" dirty="0">
                          <a:effectLst/>
                        </a:rPr>
                        <a:t> </a:t>
                      </a:r>
                    </a:p>
                    <a:p>
                      <a:pPr marL="110490" marR="106045" algn="ctr">
                        <a:spcBef>
                          <a:spcPts val="5"/>
                        </a:spcBef>
                        <a:spcAft>
                          <a:spcPts val="0"/>
                        </a:spcAft>
                      </a:pPr>
                      <a:r>
                        <a:rPr lang="en-US" sz="2400" dirty="0">
                          <a:effectLst/>
                        </a:rPr>
                        <a:t>L/H</a:t>
                      </a:r>
                      <a:endParaRPr lang="en-US" sz="24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4"/>
                    </a:solidFill>
                  </a:tcPr>
                </a:tc>
                <a:tc>
                  <a:txBody>
                    <a:bodyPr/>
                    <a:lstStyle/>
                    <a:p>
                      <a:pPr marL="0" marR="0">
                        <a:spcBef>
                          <a:spcPts val="40"/>
                        </a:spcBef>
                        <a:spcAft>
                          <a:spcPts val="0"/>
                        </a:spcAft>
                      </a:pPr>
                      <a:r>
                        <a:rPr lang="en-US" sz="2400" dirty="0">
                          <a:effectLst/>
                        </a:rPr>
                        <a:t> </a:t>
                      </a:r>
                    </a:p>
                    <a:p>
                      <a:pPr marL="78740" marR="73025" algn="ctr">
                        <a:spcBef>
                          <a:spcPts val="5"/>
                        </a:spcBef>
                        <a:spcAft>
                          <a:spcPts val="0"/>
                        </a:spcAft>
                      </a:pPr>
                      <a:r>
                        <a:rPr lang="en-US" sz="2400" dirty="0">
                          <a:effectLst/>
                        </a:rPr>
                        <a:t>L/VH</a:t>
                      </a:r>
                      <a:endParaRPr lang="en-US" sz="2400" dirty="0">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solidFill>
                      <a:schemeClr val="accent4"/>
                    </a:solidFill>
                  </a:tcPr>
                </a:tc>
                <a:extLst>
                  <a:ext uri="{0D108BD9-81ED-4DB2-BD59-A6C34878D82A}">
                    <a16:rowId xmlns:a16="http://schemas.microsoft.com/office/drawing/2014/main" val="723207983"/>
                  </a:ext>
                </a:extLst>
              </a:tr>
            </a:tbl>
          </a:graphicData>
        </a:graphic>
      </p:graphicFrame>
      <p:sp>
        <p:nvSpPr>
          <p:cNvPr id="6" name="TextBox 5">
            <a:extLst>
              <a:ext uri="{FF2B5EF4-FFF2-40B4-BE49-F238E27FC236}">
                <a16:creationId xmlns:a16="http://schemas.microsoft.com/office/drawing/2014/main" id="{732008DC-4A95-2A7B-020D-B2D8E41AF7DD}"/>
              </a:ext>
            </a:extLst>
          </p:cNvPr>
          <p:cNvSpPr txBox="1"/>
          <p:nvPr/>
        </p:nvSpPr>
        <p:spPr>
          <a:xfrm>
            <a:off x="3515230" y="5066087"/>
            <a:ext cx="6097772" cy="872034"/>
          </a:xfrm>
          <a:prstGeom prst="rect">
            <a:avLst/>
          </a:prstGeom>
          <a:noFill/>
        </p:spPr>
        <p:txBody>
          <a:bodyPr wrap="square">
            <a:spAutoFit/>
          </a:bodyPr>
          <a:lstStyle/>
          <a:p>
            <a:pPr marL="457200" marR="0" indent="-457200" algn="just">
              <a:lnSpc>
                <a:spcPct val="150000"/>
              </a:lnSpc>
              <a:spcBef>
                <a:spcPts val="0"/>
              </a:spcBef>
              <a:spcAft>
                <a:spcPts val="0"/>
              </a:spcAft>
              <a:tabLst>
                <a:tab pos="575945" algn="l"/>
                <a:tab pos="1193165" algn="l"/>
                <a:tab pos="1814830" algn="l"/>
              </a:tabLst>
            </a:pPr>
            <a:r>
              <a:rPr lang="en-US" sz="1800" dirty="0">
                <a:effectLst/>
                <a:latin typeface="Arial" panose="020B0604020202020204" pitchFamily="34" charset="0"/>
                <a:ea typeface="Arial" panose="020B0604020202020204" pitchFamily="34" charset="0"/>
              </a:rPr>
              <a:t>   Low	  Med</a:t>
            </a:r>
            <a:r>
              <a:rPr lang="en-US" dirty="0">
                <a:latin typeface="Arial" panose="020B0604020202020204" pitchFamily="34" charset="0"/>
                <a:ea typeface="Arial" panose="020B0604020202020204" pitchFamily="34" charset="0"/>
              </a:rPr>
              <a:t>      </a:t>
            </a:r>
            <a:r>
              <a:rPr lang="en-US" sz="1800" dirty="0">
                <a:effectLst/>
                <a:latin typeface="Arial" panose="020B0604020202020204" pitchFamily="34" charset="0"/>
                <a:ea typeface="Arial" panose="020B0604020202020204" pitchFamily="34" charset="0"/>
              </a:rPr>
              <a:t> High      </a:t>
            </a:r>
            <a:r>
              <a:rPr lang="en-US" sz="1800" spc="-25" dirty="0">
                <a:effectLst/>
                <a:latin typeface="Arial" panose="020B0604020202020204" pitchFamily="34" charset="0"/>
                <a:ea typeface="Arial" panose="020B0604020202020204" pitchFamily="34" charset="0"/>
              </a:rPr>
              <a:t>Very </a:t>
            </a:r>
            <a:r>
              <a:rPr lang="en-US" sz="1800" dirty="0">
                <a:effectLst/>
                <a:latin typeface="Arial" panose="020B0604020202020204" pitchFamily="34" charset="0"/>
                <a:ea typeface="Arial" panose="020B0604020202020204" pitchFamily="34" charset="0"/>
              </a:rPr>
              <a:t>High</a:t>
            </a:r>
          </a:p>
          <a:p>
            <a:pPr marL="457200" marR="0" indent="-457200" algn="just">
              <a:lnSpc>
                <a:spcPct val="150000"/>
              </a:lnSpc>
              <a:spcBef>
                <a:spcPts val="0"/>
              </a:spcBef>
              <a:spcAft>
                <a:spcPts val="0"/>
              </a:spcAft>
              <a:tabLst>
                <a:tab pos="575945" algn="l"/>
                <a:tab pos="1193165" algn="l"/>
                <a:tab pos="1814830" algn="l"/>
              </a:tabLst>
            </a:pPr>
            <a:r>
              <a:rPr lang="en-US" dirty="0">
                <a:latin typeface="Arial" panose="020B0604020202020204" pitchFamily="34" charset="0"/>
                <a:ea typeface="Arial" panose="020B0604020202020204" pitchFamily="34" charset="0"/>
              </a:rPr>
              <a:t>                     </a:t>
            </a:r>
            <a:r>
              <a:rPr lang="en-US" sz="1800" b="1" dirty="0">
                <a:effectLst/>
                <a:latin typeface="Arial" panose="020B0604020202020204" pitchFamily="34" charset="0"/>
                <a:ea typeface="Arial" panose="020B0604020202020204" pitchFamily="34" charset="0"/>
              </a:rPr>
              <a:t>Likelihood</a:t>
            </a:r>
          </a:p>
        </p:txBody>
      </p:sp>
      <p:sp>
        <p:nvSpPr>
          <p:cNvPr id="8" name="TextBox 7">
            <a:extLst>
              <a:ext uri="{FF2B5EF4-FFF2-40B4-BE49-F238E27FC236}">
                <a16:creationId xmlns:a16="http://schemas.microsoft.com/office/drawing/2014/main" id="{7E33F77E-C249-FE60-0AD6-6880D0357A87}"/>
              </a:ext>
            </a:extLst>
          </p:cNvPr>
          <p:cNvSpPr txBox="1"/>
          <p:nvPr/>
        </p:nvSpPr>
        <p:spPr>
          <a:xfrm>
            <a:off x="2505456" y="1791913"/>
            <a:ext cx="1281223" cy="2949525"/>
          </a:xfrm>
          <a:prstGeom prst="rect">
            <a:avLst/>
          </a:prstGeom>
          <a:noFill/>
        </p:spPr>
        <p:txBody>
          <a:bodyPr wrap="square">
            <a:spAutoFit/>
          </a:bodyPr>
          <a:lstStyle/>
          <a:p>
            <a:pPr marL="457200" marR="0" indent="-457200" algn="just">
              <a:lnSpc>
                <a:spcPct val="150000"/>
              </a:lnSpc>
              <a:spcBef>
                <a:spcPts val="0"/>
              </a:spcBef>
              <a:spcAft>
                <a:spcPts val="0"/>
              </a:spcAft>
              <a:tabLst>
                <a:tab pos="575945" algn="l"/>
                <a:tab pos="1193165" algn="l"/>
                <a:tab pos="1814830" algn="l"/>
              </a:tabLst>
            </a:pPr>
            <a:r>
              <a:rPr lang="en-US" dirty="0">
                <a:latin typeface="Arial" panose="020B0604020202020204" pitchFamily="34" charset="0"/>
                <a:ea typeface="Arial" panose="020B0604020202020204" pitchFamily="34" charset="0"/>
              </a:rPr>
              <a:t>Very </a:t>
            </a:r>
            <a:r>
              <a:rPr lang="en-US" sz="1800" dirty="0">
                <a:effectLst/>
                <a:latin typeface="Arial" panose="020B0604020202020204" pitchFamily="34" charset="0"/>
                <a:ea typeface="Arial" panose="020B0604020202020204" pitchFamily="34" charset="0"/>
              </a:rPr>
              <a:t>High</a:t>
            </a:r>
          </a:p>
          <a:p>
            <a:pPr marL="457200" marR="0" indent="-457200" algn="just">
              <a:lnSpc>
                <a:spcPct val="150000"/>
              </a:lnSpc>
              <a:spcBef>
                <a:spcPts val="0"/>
              </a:spcBef>
              <a:spcAft>
                <a:spcPts val="0"/>
              </a:spcAft>
              <a:tabLst>
                <a:tab pos="575945" algn="l"/>
                <a:tab pos="1193165" algn="l"/>
                <a:tab pos="1814830" algn="l"/>
              </a:tabLst>
            </a:pPr>
            <a:endParaRPr lang="en-US" dirty="0">
              <a:latin typeface="Arial" panose="020B0604020202020204" pitchFamily="34" charset="0"/>
              <a:ea typeface="Arial" panose="020B0604020202020204" pitchFamily="34" charset="0"/>
            </a:endParaRPr>
          </a:p>
          <a:p>
            <a:pPr marL="457200" marR="0" indent="-457200" algn="just">
              <a:lnSpc>
                <a:spcPct val="150000"/>
              </a:lnSpc>
              <a:spcBef>
                <a:spcPts val="0"/>
              </a:spcBef>
              <a:spcAft>
                <a:spcPts val="0"/>
              </a:spcAft>
              <a:tabLst>
                <a:tab pos="575945" algn="l"/>
                <a:tab pos="1193165" algn="l"/>
                <a:tab pos="1814830" algn="l"/>
              </a:tabLst>
            </a:pPr>
            <a:r>
              <a:rPr lang="en-US" sz="1800" dirty="0">
                <a:effectLst/>
                <a:latin typeface="Arial" panose="020B0604020202020204" pitchFamily="34" charset="0"/>
                <a:ea typeface="Arial" panose="020B0604020202020204" pitchFamily="34" charset="0"/>
              </a:rPr>
              <a:t>High</a:t>
            </a:r>
          </a:p>
          <a:p>
            <a:pPr marL="457200" marR="0" indent="-457200" algn="just">
              <a:lnSpc>
                <a:spcPct val="150000"/>
              </a:lnSpc>
              <a:spcBef>
                <a:spcPts val="0"/>
              </a:spcBef>
              <a:spcAft>
                <a:spcPts val="0"/>
              </a:spcAft>
              <a:tabLst>
                <a:tab pos="575945" algn="l"/>
                <a:tab pos="1193165" algn="l"/>
                <a:tab pos="1814830" algn="l"/>
              </a:tabLst>
            </a:pPr>
            <a:endParaRPr lang="en-US" dirty="0">
              <a:latin typeface="Arial" panose="020B0604020202020204" pitchFamily="34" charset="0"/>
              <a:ea typeface="Arial" panose="020B0604020202020204" pitchFamily="34" charset="0"/>
            </a:endParaRPr>
          </a:p>
          <a:p>
            <a:pPr marL="457200" marR="0" indent="-457200" algn="just">
              <a:lnSpc>
                <a:spcPct val="150000"/>
              </a:lnSpc>
              <a:spcBef>
                <a:spcPts val="0"/>
              </a:spcBef>
              <a:spcAft>
                <a:spcPts val="0"/>
              </a:spcAft>
              <a:tabLst>
                <a:tab pos="575945" algn="l"/>
                <a:tab pos="1193165" algn="l"/>
                <a:tab pos="1814830" algn="l"/>
              </a:tabLst>
            </a:pPr>
            <a:r>
              <a:rPr lang="en-US" dirty="0">
                <a:latin typeface="Arial" panose="020B0604020202020204" pitchFamily="34" charset="0"/>
                <a:ea typeface="Arial" panose="020B0604020202020204" pitchFamily="34" charset="0"/>
              </a:rPr>
              <a:t>Medium</a:t>
            </a:r>
          </a:p>
          <a:p>
            <a:pPr marL="457200" marR="0" indent="-457200" algn="just">
              <a:lnSpc>
                <a:spcPct val="150000"/>
              </a:lnSpc>
              <a:spcBef>
                <a:spcPts val="0"/>
              </a:spcBef>
              <a:spcAft>
                <a:spcPts val="0"/>
              </a:spcAft>
              <a:tabLst>
                <a:tab pos="575945" algn="l"/>
                <a:tab pos="1193165" algn="l"/>
                <a:tab pos="1814830" algn="l"/>
              </a:tabLst>
            </a:pPr>
            <a:endParaRPr lang="en-US" sz="1800" dirty="0">
              <a:effectLst/>
              <a:latin typeface="Arial" panose="020B0604020202020204" pitchFamily="34" charset="0"/>
              <a:ea typeface="Arial" panose="020B0604020202020204" pitchFamily="34" charset="0"/>
            </a:endParaRPr>
          </a:p>
          <a:p>
            <a:pPr marL="457200" marR="0" indent="-457200" algn="just">
              <a:lnSpc>
                <a:spcPct val="150000"/>
              </a:lnSpc>
              <a:spcBef>
                <a:spcPts val="0"/>
              </a:spcBef>
              <a:spcAft>
                <a:spcPts val="0"/>
              </a:spcAft>
              <a:tabLst>
                <a:tab pos="575945" algn="l"/>
                <a:tab pos="1193165" algn="l"/>
                <a:tab pos="1814830" algn="l"/>
              </a:tabLst>
            </a:pPr>
            <a:r>
              <a:rPr lang="en-US" dirty="0">
                <a:latin typeface="Arial" panose="020B0604020202020204" pitchFamily="34" charset="0"/>
                <a:ea typeface="Arial" panose="020B0604020202020204" pitchFamily="34" charset="0"/>
              </a:rPr>
              <a:t>Low</a:t>
            </a:r>
          </a:p>
        </p:txBody>
      </p:sp>
    </p:spTree>
    <p:extLst>
      <p:ext uri="{BB962C8B-B14F-4D97-AF65-F5344CB8AC3E}">
        <p14:creationId xmlns:p14="http://schemas.microsoft.com/office/powerpoint/2010/main" val="3318339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66A6E-C05C-4C8C-81E4-B40E40E3AB6B}"/>
              </a:ext>
            </a:extLst>
          </p:cNvPr>
          <p:cNvSpPr>
            <a:spLocks noGrp="1"/>
          </p:cNvSpPr>
          <p:nvPr>
            <p:ph type="title"/>
          </p:nvPr>
        </p:nvSpPr>
        <p:spPr>
          <a:xfrm>
            <a:off x="2144549" y="53011"/>
            <a:ext cx="6761707" cy="1340885"/>
          </a:xfrm>
        </p:spPr>
        <p:txBody>
          <a:bodyPr/>
          <a:lstStyle/>
          <a:p>
            <a:r>
              <a:rPr lang="en-US" b="1" dirty="0">
                <a:solidFill>
                  <a:srgbClr val="C00000"/>
                </a:solidFill>
              </a:rPr>
              <a:t>Risk assessment</a:t>
            </a:r>
          </a:p>
        </p:txBody>
      </p:sp>
      <p:sp>
        <p:nvSpPr>
          <p:cNvPr id="3" name="Content Placeholder 2">
            <a:extLst>
              <a:ext uri="{FF2B5EF4-FFF2-40B4-BE49-F238E27FC236}">
                <a16:creationId xmlns:a16="http://schemas.microsoft.com/office/drawing/2014/main" id="{7D8E5F0E-140B-4EA6-8AAC-3EA96943C56D}"/>
              </a:ext>
            </a:extLst>
          </p:cNvPr>
          <p:cNvSpPr>
            <a:spLocks noGrp="1"/>
          </p:cNvSpPr>
          <p:nvPr>
            <p:ph idx="1"/>
          </p:nvPr>
        </p:nvSpPr>
        <p:spPr>
          <a:xfrm>
            <a:off x="953589" y="1393896"/>
            <a:ext cx="10400210" cy="4357680"/>
          </a:xfrm>
        </p:spPr>
        <p:txBody>
          <a:bodyPr>
            <a:noAutofit/>
          </a:bodyPr>
          <a:lstStyle/>
          <a:p>
            <a:pPr marL="0" indent="0">
              <a:lnSpc>
                <a:spcPct val="200000"/>
              </a:lnSpc>
              <a:buNone/>
            </a:pPr>
            <a:r>
              <a:rPr lang="en-GB" sz="2000" dirty="0">
                <a:latin typeface="Arial" panose="020B0604020202020204" pitchFamily="34" charset="0"/>
                <a:ea typeface="Calibri" panose="020F0502020204030204" pitchFamily="34" charset="0"/>
              </a:rPr>
              <a:t>The top right corner of the matrix is known as the, “top quadrant.” These are the risks with the highest likelihood and impact and would tend to be the areas where action plans would be focussed to either mitigate against a threat or maximise an opportunity.</a:t>
            </a:r>
            <a:endParaRPr lang="en-UG" sz="2000" dirty="0">
              <a:ea typeface="Roboto" panose="02000000000000000000" pitchFamily="2" charset="0"/>
              <a:cs typeface="Arial" panose="020B0604020202020204" pitchFamily="34" charset="0"/>
            </a:endParaRPr>
          </a:p>
          <a:p>
            <a:pPr marL="0" indent="0">
              <a:lnSpc>
                <a:spcPct val="200000"/>
              </a:lnSpc>
              <a:buNone/>
            </a:pPr>
            <a:r>
              <a:rPr lang="en-US" sz="2000" b="0" i="0" dirty="0">
                <a:effectLst/>
                <a:latin typeface="Roboto" panose="02000000000000000000" pitchFamily="2" charset="0"/>
              </a:rPr>
              <a:t>Risk mitigation has a cost and not all risks can be mitigated. The result of risk prioritization is the list of risks that will be in the risk mitigation plan. The other risks will be maximized as accepted.</a:t>
            </a:r>
          </a:p>
          <a:p>
            <a:pPr marL="0" indent="0">
              <a:lnSpc>
                <a:spcPct val="200000"/>
              </a:lnSpc>
              <a:buNone/>
            </a:pPr>
            <a:endParaRPr lang="en-US" sz="2000" dirty="0"/>
          </a:p>
        </p:txBody>
      </p:sp>
    </p:spTree>
    <p:extLst>
      <p:ext uri="{BB962C8B-B14F-4D97-AF65-F5344CB8AC3E}">
        <p14:creationId xmlns:p14="http://schemas.microsoft.com/office/powerpoint/2010/main" val="528197429"/>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5932</TotalTime>
  <Words>957</Words>
  <Application>Microsoft Office PowerPoint</Application>
  <PresentationFormat>Widescreen</PresentationFormat>
  <Paragraphs>140</Paragraphs>
  <Slides>16</Slides>
  <Notes>16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Calibri</vt:lpstr>
      <vt:lpstr>Calibri Light</vt:lpstr>
      <vt:lpstr>Roboto</vt:lpstr>
      <vt:lpstr>1_Custom Design</vt:lpstr>
      <vt:lpstr>Custom Design</vt:lpstr>
      <vt:lpstr>Risk management and mitigation in Research project</vt:lpstr>
      <vt:lpstr>Introduction</vt:lpstr>
      <vt:lpstr>Definitions </vt:lpstr>
      <vt:lpstr>Risk management</vt:lpstr>
      <vt:lpstr>1. Risk Identification</vt:lpstr>
      <vt:lpstr>Categorization of risks</vt:lpstr>
      <vt:lpstr>2. Risk Assessment/analysis</vt:lpstr>
      <vt:lpstr>4x4 matrix</vt:lpstr>
      <vt:lpstr>Risk assessment</vt:lpstr>
      <vt:lpstr>3. Risk response planning</vt:lpstr>
      <vt:lpstr>Possible responses</vt:lpstr>
      <vt:lpstr>Possible responses</vt:lpstr>
      <vt:lpstr>4. Opportunity response planning</vt:lpstr>
      <vt:lpstr>5. Risk monitoring and controlling</vt:lpstr>
      <vt:lpstr>PowerPoint Presentation</vt:lpstr>
      <vt:lpstr>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Eastern Africa Consortium for Clinical Research (EACCR2)</dc:title>
  <dc:creator>Bernard Kikaire</dc:creator>
  <cp:lastModifiedBy>Benjamin Watyaba</cp:lastModifiedBy>
  <cp:revision>90</cp:revision>
  <dcterms:created xsi:type="dcterms:W3CDTF">2018-08-14T18:30:25Z</dcterms:created>
  <dcterms:modified xsi:type="dcterms:W3CDTF">2023-06-26T14:53:45Z</dcterms:modified>
</cp:coreProperties>
</file>