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1243" r:id="rId2"/>
    <p:sldId id="271" r:id="rId3"/>
    <p:sldId id="1274" r:id="rId4"/>
    <p:sldId id="295" r:id="rId5"/>
    <p:sldId id="256" r:id="rId6"/>
    <p:sldId id="1268" r:id="rId7"/>
    <p:sldId id="1270" r:id="rId8"/>
    <p:sldId id="1275" r:id="rId9"/>
    <p:sldId id="1277" r:id="rId10"/>
    <p:sldId id="1278" r:id="rId11"/>
    <p:sldId id="1279" r:id="rId12"/>
    <p:sldId id="1181" r:id="rId13"/>
    <p:sldId id="372" r:id="rId14"/>
    <p:sldId id="1276" r:id="rId15"/>
    <p:sldId id="128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11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8610"/>
    <p:restoredTop sz="72562"/>
  </p:normalViewPr>
  <p:slideViewPr>
    <p:cSldViewPr snapToGrid="0">
      <p:cViewPr varScale="1">
        <p:scale>
          <a:sx n="52" d="100"/>
          <a:sy n="52" d="100"/>
        </p:scale>
        <p:origin x="4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image" Target="../media/image5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image" Target="../media/image5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675C70-D7FF-4F1E-B2C7-E50AB9382A49}" type="doc">
      <dgm:prSet loTypeId="urn:microsoft.com/office/officeart/2005/8/layout/hList7#2" loCatId="process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0113CB2B-883D-4E1C-B3D2-050ACE5D50AE}">
      <dgm:prSet phldrT="[Text]" custT="1"/>
      <dgm:spPr>
        <a:solidFill>
          <a:schemeClr val="accent3">
            <a:lumMod val="50000"/>
          </a:schemeClr>
        </a:solidFill>
      </dgm:spPr>
      <dgm:t>
        <a:bodyPr/>
        <a:lstStyle/>
        <a:p>
          <a:endParaRPr lang="en-US" sz="3200" dirty="0">
            <a:solidFill>
              <a:schemeClr val="bg1"/>
            </a:solidFill>
            <a:latin typeface="Cambria"/>
            <a:cs typeface="Cambria"/>
          </a:endParaRPr>
        </a:p>
        <a:p>
          <a:endParaRPr lang="en-US" sz="3200" dirty="0">
            <a:solidFill>
              <a:schemeClr val="bg1"/>
            </a:solidFill>
            <a:latin typeface="Cambria"/>
            <a:cs typeface="Cambria"/>
          </a:endParaRPr>
        </a:p>
        <a:p>
          <a:endParaRPr lang="en-US" sz="3200" dirty="0">
            <a:solidFill>
              <a:schemeClr val="bg1"/>
            </a:solidFill>
            <a:latin typeface="Cambria"/>
            <a:cs typeface="Cambria"/>
          </a:endParaRPr>
        </a:p>
        <a:p>
          <a:r>
            <a:rPr lang="en-US" sz="1800" dirty="0">
              <a:solidFill>
                <a:schemeClr val="bg1"/>
              </a:solidFill>
              <a:latin typeface="Cambria"/>
              <a:cs typeface="Cambria"/>
            </a:rPr>
            <a:t>WE REACH</a:t>
          </a:r>
        </a:p>
      </dgm:t>
    </dgm:pt>
    <dgm:pt modelId="{2C3C4F9A-441A-458D-84C5-86B88D9040F3}" type="parTrans" cxnId="{58321B1A-08B6-4DF6-9819-DD9472C5E0BD}">
      <dgm:prSet/>
      <dgm:spPr/>
      <dgm:t>
        <a:bodyPr/>
        <a:lstStyle/>
        <a:p>
          <a:endParaRPr lang="en-CA"/>
        </a:p>
      </dgm:t>
    </dgm:pt>
    <dgm:pt modelId="{9B524F6E-3B47-4478-82EE-5841508EB854}" type="sibTrans" cxnId="{58321B1A-08B6-4DF6-9819-DD9472C5E0BD}">
      <dgm:prSet/>
      <dgm:spPr/>
      <dgm:t>
        <a:bodyPr/>
        <a:lstStyle/>
        <a:p>
          <a:endParaRPr lang="en-CA"/>
        </a:p>
      </dgm:t>
    </dgm:pt>
    <dgm:pt modelId="{35C03748-65AE-4407-B14D-4113A5B8C124}">
      <dgm:prSet phldrT="[Text]" custT="1"/>
      <dgm:spPr>
        <a:solidFill>
          <a:schemeClr val="accent4">
            <a:lumMod val="50000"/>
          </a:schemeClr>
        </a:solidFill>
      </dgm:spPr>
      <dgm:t>
        <a:bodyPr/>
        <a:lstStyle/>
        <a:p>
          <a:endParaRPr lang="en-US" sz="3200" dirty="0">
            <a:latin typeface="Cambria"/>
            <a:cs typeface="Cambria"/>
          </a:endParaRPr>
        </a:p>
        <a:p>
          <a:endParaRPr lang="en-US" sz="3200" dirty="0">
            <a:latin typeface="Cambria"/>
            <a:cs typeface="Cambria"/>
          </a:endParaRPr>
        </a:p>
        <a:p>
          <a:endParaRPr lang="en-US" sz="3200" dirty="0">
            <a:latin typeface="Cambria"/>
            <a:cs typeface="Cambria"/>
          </a:endParaRPr>
        </a:p>
        <a:p>
          <a:r>
            <a:rPr lang="en-US" sz="1800" dirty="0">
              <a:solidFill>
                <a:srgbClr val="FFFFFF"/>
              </a:solidFill>
              <a:latin typeface="Cambria"/>
              <a:cs typeface="Cambria"/>
            </a:rPr>
            <a:t>WE TEACH </a:t>
          </a:r>
        </a:p>
      </dgm:t>
    </dgm:pt>
    <dgm:pt modelId="{C9AF43A4-C51C-47C9-B5B1-4FEE27A42849}" type="parTrans" cxnId="{4CE1C315-F93D-43AA-8C2C-A1383EA9802F}">
      <dgm:prSet/>
      <dgm:spPr/>
      <dgm:t>
        <a:bodyPr/>
        <a:lstStyle/>
        <a:p>
          <a:endParaRPr lang="en-CA"/>
        </a:p>
      </dgm:t>
    </dgm:pt>
    <dgm:pt modelId="{58CBEE04-1911-4795-B5A5-854887115BA6}" type="sibTrans" cxnId="{4CE1C315-F93D-43AA-8C2C-A1383EA9802F}">
      <dgm:prSet/>
      <dgm:spPr/>
      <dgm:t>
        <a:bodyPr/>
        <a:lstStyle/>
        <a:p>
          <a:endParaRPr lang="en-CA"/>
        </a:p>
      </dgm:t>
    </dgm:pt>
    <dgm:pt modelId="{DECE69DD-E3DE-4769-A260-E6D0C8D87AA8}">
      <dgm:prSet phldrT="[Text]" custT="1"/>
      <dgm:spPr>
        <a:solidFill>
          <a:schemeClr val="accent3">
            <a:lumMod val="75000"/>
          </a:schemeClr>
        </a:solidFill>
      </dgm:spPr>
      <dgm:t>
        <a:bodyPr/>
        <a:lstStyle/>
        <a:p>
          <a:endParaRPr lang="en-US" sz="3200" dirty="0">
            <a:latin typeface="Cambria"/>
            <a:cs typeface="Cambria"/>
          </a:endParaRPr>
        </a:p>
        <a:p>
          <a:endParaRPr lang="en-US" sz="3200" dirty="0">
            <a:latin typeface="Cambria"/>
            <a:cs typeface="Cambria"/>
          </a:endParaRPr>
        </a:p>
        <a:p>
          <a:endParaRPr lang="en-US" sz="3200" dirty="0">
            <a:latin typeface="Cambria"/>
            <a:cs typeface="Cambria"/>
          </a:endParaRPr>
        </a:p>
        <a:p>
          <a:r>
            <a:rPr lang="en-US" sz="1800" dirty="0">
              <a:solidFill>
                <a:srgbClr val="FFFFFF"/>
              </a:solidFill>
              <a:latin typeface="Cambria"/>
              <a:cs typeface="Cambria"/>
            </a:rPr>
            <a:t>WE TREAT</a:t>
          </a:r>
        </a:p>
      </dgm:t>
    </dgm:pt>
    <dgm:pt modelId="{0597FA0F-9CCB-4781-A9CA-2EBEE87CBF7D}" type="parTrans" cxnId="{C0A6FDB0-C3BB-4951-B7A7-88B8EEB7DC82}">
      <dgm:prSet/>
      <dgm:spPr/>
      <dgm:t>
        <a:bodyPr/>
        <a:lstStyle/>
        <a:p>
          <a:endParaRPr lang="en-CA"/>
        </a:p>
      </dgm:t>
    </dgm:pt>
    <dgm:pt modelId="{4D8A077F-77A3-4855-880D-C40368DAF542}" type="sibTrans" cxnId="{C0A6FDB0-C3BB-4951-B7A7-88B8EEB7DC82}">
      <dgm:prSet/>
      <dgm:spPr/>
      <dgm:t>
        <a:bodyPr/>
        <a:lstStyle/>
        <a:p>
          <a:endParaRPr lang="en-CA"/>
        </a:p>
      </dgm:t>
    </dgm:pt>
    <dgm:pt modelId="{5446510B-7B5B-499B-A188-D4EB6B4202E9}" type="pres">
      <dgm:prSet presAssocID="{46675C70-D7FF-4F1E-B2C7-E50AB9382A49}" presName="Name0" presStyleCnt="0">
        <dgm:presLayoutVars>
          <dgm:dir/>
          <dgm:resizeHandles val="exact"/>
        </dgm:presLayoutVars>
      </dgm:prSet>
      <dgm:spPr/>
    </dgm:pt>
    <dgm:pt modelId="{0408A288-A033-4EB5-884D-ED39E95F1D3B}" type="pres">
      <dgm:prSet presAssocID="{46675C70-D7FF-4F1E-B2C7-E50AB9382A49}" presName="fgShape" presStyleLbl="fgShp" presStyleIdx="0" presStyleCnt="1" custScaleX="104424" custScaleY="56897" custLinFactNeighborX="-567" custLinFactNeighborY="58680"/>
      <dgm:spPr>
        <a:solidFill>
          <a:schemeClr val="bg2">
            <a:lumMod val="90000"/>
            <a:alpha val="75000"/>
          </a:schemeClr>
        </a:solidFill>
      </dgm:spPr>
    </dgm:pt>
    <dgm:pt modelId="{A9C2426F-2BC5-4F2D-9E2A-55C1BCCD0BC5}" type="pres">
      <dgm:prSet presAssocID="{46675C70-D7FF-4F1E-B2C7-E50AB9382A49}" presName="linComp" presStyleCnt="0"/>
      <dgm:spPr/>
    </dgm:pt>
    <dgm:pt modelId="{E2850463-F39F-4232-BBFA-49DEB4426961}" type="pres">
      <dgm:prSet presAssocID="{0113CB2B-883D-4E1C-B3D2-050ACE5D50AE}" presName="compNode" presStyleCnt="0"/>
      <dgm:spPr/>
    </dgm:pt>
    <dgm:pt modelId="{F014928D-A908-447A-BDBC-3651C3AF32A3}" type="pres">
      <dgm:prSet presAssocID="{0113CB2B-883D-4E1C-B3D2-050ACE5D50AE}" presName="bkgdShape" presStyleLbl="node1" presStyleIdx="0" presStyleCnt="3" custLinFactNeighborX="-2899"/>
      <dgm:spPr/>
    </dgm:pt>
    <dgm:pt modelId="{3960FF47-BAEC-4F3F-AACB-4D316DBF7AB2}" type="pres">
      <dgm:prSet presAssocID="{0113CB2B-883D-4E1C-B3D2-050ACE5D50AE}" presName="nodeTx" presStyleLbl="node1" presStyleIdx="0" presStyleCnt="3">
        <dgm:presLayoutVars>
          <dgm:bulletEnabled val="1"/>
        </dgm:presLayoutVars>
      </dgm:prSet>
      <dgm:spPr/>
    </dgm:pt>
    <dgm:pt modelId="{1A325124-5653-45A6-82B8-A6754CFFD003}" type="pres">
      <dgm:prSet presAssocID="{0113CB2B-883D-4E1C-B3D2-050ACE5D50AE}" presName="invisiNode" presStyleLbl="node1" presStyleIdx="0" presStyleCnt="3"/>
      <dgm:spPr/>
    </dgm:pt>
    <dgm:pt modelId="{FB61E92E-8E9D-4225-B1A0-3863973BDB7B}" type="pres">
      <dgm:prSet presAssocID="{0113CB2B-883D-4E1C-B3D2-050ACE5D50AE}" presName="imagNode" presStyleLbl="fgImgPlace1" presStyleIdx="0" presStyleCnt="3" custScaleX="153867" custScaleY="171429" custLinFactNeighborY="4761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3647B05F-8A42-49C0-990C-A3590EBFCE28}" type="pres">
      <dgm:prSet presAssocID="{9B524F6E-3B47-4478-82EE-5841508EB854}" presName="sibTrans" presStyleLbl="sibTrans2D1" presStyleIdx="0" presStyleCnt="0"/>
      <dgm:spPr/>
    </dgm:pt>
    <dgm:pt modelId="{8B54616F-AF7B-413C-9739-54B5499CE61D}" type="pres">
      <dgm:prSet presAssocID="{35C03748-65AE-4407-B14D-4113A5B8C124}" presName="compNode" presStyleCnt="0"/>
      <dgm:spPr/>
    </dgm:pt>
    <dgm:pt modelId="{B8C68FC6-9286-4FA8-970F-5D6C77DE60EE}" type="pres">
      <dgm:prSet presAssocID="{35C03748-65AE-4407-B14D-4113A5B8C124}" presName="bkgdShape" presStyleLbl="node1" presStyleIdx="1" presStyleCnt="3" custLinFactNeighborX="-2635" custLinFactNeighborY="-670"/>
      <dgm:spPr/>
    </dgm:pt>
    <dgm:pt modelId="{C0045C92-8CBA-486C-AFB5-BDAC60A6280F}" type="pres">
      <dgm:prSet presAssocID="{35C03748-65AE-4407-B14D-4113A5B8C124}" presName="nodeTx" presStyleLbl="node1" presStyleIdx="1" presStyleCnt="3">
        <dgm:presLayoutVars>
          <dgm:bulletEnabled val="1"/>
        </dgm:presLayoutVars>
      </dgm:prSet>
      <dgm:spPr/>
    </dgm:pt>
    <dgm:pt modelId="{6D0CF4BD-B338-4A55-B8C8-650318EE3E71}" type="pres">
      <dgm:prSet presAssocID="{35C03748-65AE-4407-B14D-4113A5B8C124}" presName="invisiNode" presStyleLbl="node1" presStyleIdx="1" presStyleCnt="3"/>
      <dgm:spPr/>
    </dgm:pt>
    <dgm:pt modelId="{2479F6E8-B0E8-4627-BEF8-40EDBB443FA6}" type="pres">
      <dgm:prSet presAssocID="{35C03748-65AE-4407-B14D-4113A5B8C124}" presName="imagNode" presStyleLbl="fgImgPlace1" presStyleIdx="1" presStyleCnt="3" custScaleX="165505" custScaleY="176163" custLinFactNeighborX="3646" custLinFactNeighborY="43761"/>
      <dgm:spPr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B2389483-EDB4-4CCE-BB36-42BB46666E5B}" type="pres">
      <dgm:prSet presAssocID="{58CBEE04-1911-4795-B5A5-854887115BA6}" presName="sibTrans" presStyleLbl="sibTrans2D1" presStyleIdx="0" presStyleCnt="0"/>
      <dgm:spPr/>
    </dgm:pt>
    <dgm:pt modelId="{CB139B43-20A0-42DF-8A19-CF1959A2DFA3}" type="pres">
      <dgm:prSet presAssocID="{DECE69DD-E3DE-4769-A260-E6D0C8D87AA8}" presName="compNode" presStyleCnt="0"/>
      <dgm:spPr/>
    </dgm:pt>
    <dgm:pt modelId="{D5CE3035-EA1C-4F66-9405-15B86CE091B8}" type="pres">
      <dgm:prSet presAssocID="{DECE69DD-E3DE-4769-A260-E6D0C8D87AA8}" presName="bkgdShape" presStyleLbl="node1" presStyleIdx="2" presStyleCnt="3" custLinFactNeighborX="-4499" custLinFactNeighborY="-2670"/>
      <dgm:spPr/>
    </dgm:pt>
    <dgm:pt modelId="{C81E6B65-421B-4895-AABB-FBD851010098}" type="pres">
      <dgm:prSet presAssocID="{DECE69DD-E3DE-4769-A260-E6D0C8D87AA8}" presName="nodeTx" presStyleLbl="node1" presStyleIdx="2" presStyleCnt="3">
        <dgm:presLayoutVars>
          <dgm:bulletEnabled val="1"/>
        </dgm:presLayoutVars>
      </dgm:prSet>
      <dgm:spPr/>
    </dgm:pt>
    <dgm:pt modelId="{99B96131-CD86-4A29-94D0-ADC5E4F7A043}" type="pres">
      <dgm:prSet presAssocID="{DECE69DD-E3DE-4769-A260-E6D0C8D87AA8}" presName="invisiNode" presStyleLbl="node1" presStyleIdx="2" presStyleCnt="3"/>
      <dgm:spPr/>
    </dgm:pt>
    <dgm:pt modelId="{1ADAF5E4-E829-46CC-814C-3BB66DEF13AB}" type="pres">
      <dgm:prSet presAssocID="{DECE69DD-E3DE-4769-A260-E6D0C8D87AA8}" presName="imagNode" presStyleLbl="fgImgPlace1" presStyleIdx="2" presStyleCnt="3" custScaleX="160725" custScaleY="188085" custLinFactNeighborX="-2674" custLinFactNeighborY="48131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D3BE8101-966A-254C-B0E5-322918C41555}" type="presOf" srcId="{35C03748-65AE-4407-B14D-4113A5B8C124}" destId="{B8C68FC6-9286-4FA8-970F-5D6C77DE60EE}" srcOrd="0" destOrd="0" presId="urn:microsoft.com/office/officeart/2005/8/layout/hList7#2"/>
    <dgm:cxn modelId="{BAA71812-4559-7E48-889D-EA987F5ECF62}" type="presOf" srcId="{9B524F6E-3B47-4478-82EE-5841508EB854}" destId="{3647B05F-8A42-49C0-990C-A3590EBFCE28}" srcOrd="0" destOrd="0" presId="urn:microsoft.com/office/officeart/2005/8/layout/hList7#2"/>
    <dgm:cxn modelId="{4CE1C315-F93D-43AA-8C2C-A1383EA9802F}" srcId="{46675C70-D7FF-4F1E-B2C7-E50AB9382A49}" destId="{35C03748-65AE-4407-B14D-4113A5B8C124}" srcOrd="1" destOrd="0" parTransId="{C9AF43A4-C51C-47C9-B5B1-4FEE27A42849}" sibTransId="{58CBEE04-1911-4795-B5A5-854887115BA6}"/>
    <dgm:cxn modelId="{58321B1A-08B6-4DF6-9819-DD9472C5E0BD}" srcId="{46675C70-D7FF-4F1E-B2C7-E50AB9382A49}" destId="{0113CB2B-883D-4E1C-B3D2-050ACE5D50AE}" srcOrd="0" destOrd="0" parTransId="{2C3C4F9A-441A-458D-84C5-86B88D9040F3}" sibTransId="{9B524F6E-3B47-4478-82EE-5841508EB854}"/>
    <dgm:cxn modelId="{6B1B071F-524B-4E44-8176-AC3D3F5E7309}" type="presOf" srcId="{DECE69DD-E3DE-4769-A260-E6D0C8D87AA8}" destId="{C81E6B65-421B-4895-AABB-FBD851010098}" srcOrd="1" destOrd="0" presId="urn:microsoft.com/office/officeart/2005/8/layout/hList7#2"/>
    <dgm:cxn modelId="{71020322-FF7A-F645-B273-64CE70F509E7}" type="presOf" srcId="{0113CB2B-883D-4E1C-B3D2-050ACE5D50AE}" destId="{F014928D-A908-447A-BDBC-3651C3AF32A3}" srcOrd="0" destOrd="0" presId="urn:microsoft.com/office/officeart/2005/8/layout/hList7#2"/>
    <dgm:cxn modelId="{2411BE2A-1EC1-7D4E-AB54-CE40978F04D2}" type="presOf" srcId="{58CBEE04-1911-4795-B5A5-854887115BA6}" destId="{B2389483-EDB4-4CCE-BB36-42BB46666E5B}" srcOrd="0" destOrd="0" presId="urn:microsoft.com/office/officeart/2005/8/layout/hList7#2"/>
    <dgm:cxn modelId="{6BBB7089-D132-9F41-A98A-46FE6A5A15EF}" type="presOf" srcId="{DECE69DD-E3DE-4769-A260-E6D0C8D87AA8}" destId="{D5CE3035-EA1C-4F66-9405-15B86CE091B8}" srcOrd="0" destOrd="0" presId="urn:microsoft.com/office/officeart/2005/8/layout/hList7#2"/>
    <dgm:cxn modelId="{C0A6FDB0-C3BB-4951-B7A7-88B8EEB7DC82}" srcId="{46675C70-D7FF-4F1E-B2C7-E50AB9382A49}" destId="{DECE69DD-E3DE-4769-A260-E6D0C8D87AA8}" srcOrd="2" destOrd="0" parTransId="{0597FA0F-9CCB-4781-A9CA-2EBEE87CBF7D}" sibTransId="{4D8A077F-77A3-4855-880D-C40368DAF542}"/>
    <dgm:cxn modelId="{E1FA13C0-9C13-B942-B64E-02015FCB5176}" type="presOf" srcId="{35C03748-65AE-4407-B14D-4113A5B8C124}" destId="{C0045C92-8CBA-486C-AFB5-BDAC60A6280F}" srcOrd="1" destOrd="0" presId="urn:microsoft.com/office/officeart/2005/8/layout/hList7#2"/>
    <dgm:cxn modelId="{5332F8C5-9C96-E747-85DB-5D5CAB5BD066}" type="presOf" srcId="{46675C70-D7FF-4F1E-B2C7-E50AB9382A49}" destId="{5446510B-7B5B-499B-A188-D4EB6B4202E9}" srcOrd="0" destOrd="0" presId="urn:microsoft.com/office/officeart/2005/8/layout/hList7#2"/>
    <dgm:cxn modelId="{4B1D77F3-3B65-5547-988C-066A0841EAF9}" type="presOf" srcId="{0113CB2B-883D-4E1C-B3D2-050ACE5D50AE}" destId="{3960FF47-BAEC-4F3F-AACB-4D316DBF7AB2}" srcOrd="1" destOrd="0" presId="urn:microsoft.com/office/officeart/2005/8/layout/hList7#2"/>
    <dgm:cxn modelId="{EF8ECFD9-4394-4340-A65E-23DEF2903451}" type="presParOf" srcId="{5446510B-7B5B-499B-A188-D4EB6B4202E9}" destId="{0408A288-A033-4EB5-884D-ED39E95F1D3B}" srcOrd="0" destOrd="0" presId="urn:microsoft.com/office/officeart/2005/8/layout/hList7#2"/>
    <dgm:cxn modelId="{408D7142-6474-AE41-A8D6-76AB30C1A2FF}" type="presParOf" srcId="{5446510B-7B5B-499B-A188-D4EB6B4202E9}" destId="{A9C2426F-2BC5-4F2D-9E2A-55C1BCCD0BC5}" srcOrd="1" destOrd="0" presId="urn:microsoft.com/office/officeart/2005/8/layout/hList7#2"/>
    <dgm:cxn modelId="{CFD58427-1DE9-1449-8B7F-16BF865F03D4}" type="presParOf" srcId="{A9C2426F-2BC5-4F2D-9E2A-55C1BCCD0BC5}" destId="{E2850463-F39F-4232-BBFA-49DEB4426961}" srcOrd="0" destOrd="0" presId="urn:microsoft.com/office/officeart/2005/8/layout/hList7#2"/>
    <dgm:cxn modelId="{6E7FBBB7-A6E0-BB4E-A27B-9089E0C07F09}" type="presParOf" srcId="{E2850463-F39F-4232-BBFA-49DEB4426961}" destId="{F014928D-A908-447A-BDBC-3651C3AF32A3}" srcOrd="0" destOrd="0" presId="urn:microsoft.com/office/officeart/2005/8/layout/hList7#2"/>
    <dgm:cxn modelId="{7D280700-C5C4-A949-9E60-5A30FC17D221}" type="presParOf" srcId="{E2850463-F39F-4232-BBFA-49DEB4426961}" destId="{3960FF47-BAEC-4F3F-AACB-4D316DBF7AB2}" srcOrd="1" destOrd="0" presId="urn:microsoft.com/office/officeart/2005/8/layout/hList7#2"/>
    <dgm:cxn modelId="{564822F0-8FC0-FF48-88BE-9DB6C8B361C1}" type="presParOf" srcId="{E2850463-F39F-4232-BBFA-49DEB4426961}" destId="{1A325124-5653-45A6-82B8-A6754CFFD003}" srcOrd="2" destOrd="0" presId="urn:microsoft.com/office/officeart/2005/8/layout/hList7#2"/>
    <dgm:cxn modelId="{0C002A80-3F6A-1243-900E-C3CBC99F3FB3}" type="presParOf" srcId="{E2850463-F39F-4232-BBFA-49DEB4426961}" destId="{FB61E92E-8E9D-4225-B1A0-3863973BDB7B}" srcOrd="3" destOrd="0" presId="urn:microsoft.com/office/officeart/2005/8/layout/hList7#2"/>
    <dgm:cxn modelId="{C3A79A8E-FB57-1C4F-A2D3-CD873E73856F}" type="presParOf" srcId="{A9C2426F-2BC5-4F2D-9E2A-55C1BCCD0BC5}" destId="{3647B05F-8A42-49C0-990C-A3590EBFCE28}" srcOrd="1" destOrd="0" presId="urn:microsoft.com/office/officeart/2005/8/layout/hList7#2"/>
    <dgm:cxn modelId="{D60D6272-8540-C147-851D-C5A2AE0E9AD6}" type="presParOf" srcId="{A9C2426F-2BC5-4F2D-9E2A-55C1BCCD0BC5}" destId="{8B54616F-AF7B-413C-9739-54B5499CE61D}" srcOrd="2" destOrd="0" presId="urn:microsoft.com/office/officeart/2005/8/layout/hList7#2"/>
    <dgm:cxn modelId="{CC7C3B94-51E6-A149-B0E6-81FE8065D520}" type="presParOf" srcId="{8B54616F-AF7B-413C-9739-54B5499CE61D}" destId="{B8C68FC6-9286-4FA8-970F-5D6C77DE60EE}" srcOrd="0" destOrd="0" presId="urn:microsoft.com/office/officeart/2005/8/layout/hList7#2"/>
    <dgm:cxn modelId="{2DEEF598-919D-7549-8054-3B280200C2C4}" type="presParOf" srcId="{8B54616F-AF7B-413C-9739-54B5499CE61D}" destId="{C0045C92-8CBA-486C-AFB5-BDAC60A6280F}" srcOrd="1" destOrd="0" presId="urn:microsoft.com/office/officeart/2005/8/layout/hList7#2"/>
    <dgm:cxn modelId="{50227303-822F-A741-814D-61557D47CC94}" type="presParOf" srcId="{8B54616F-AF7B-413C-9739-54B5499CE61D}" destId="{6D0CF4BD-B338-4A55-B8C8-650318EE3E71}" srcOrd="2" destOrd="0" presId="urn:microsoft.com/office/officeart/2005/8/layout/hList7#2"/>
    <dgm:cxn modelId="{27AF4FE6-1EA3-E442-874B-D1BC225D09FE}" type="presParOf" srcId="{8B54616F-AF7B-413C-9739-54B5499CE61D}" destId="{2479F6E8-B0E8-4627-BEF8-40EDBB443FA6}" srcOrd="3" destOrd="0" presId="urn:microsoft.com/office/officeart/2005/8/layout/hList7#2"/>
    <dgm:cxn modelId="{22EFDD02-3C88-544C-AB9A-421B7D3BDA36}" type="presParOf" srcId="{A9C2426F-2BC5-4F2D-9E2A-55C1BCCD0BC5}" destId="{B2389483-EDB4-4CCE-BB36-42BB46666E5B}" srcOrd="3" destOrd="0" presId="urn:microsoft.com/office/officeart/2005/8/layout/hList7#2"/>
    <dgm:cxn modelId="{198F7580-D9FC-1A41-8534-817C3888A09B}" type="presParOf" srcId="{A9C2426F-2BC5-4F2D-9E2A-55C1BCCD0BC5}" destId="{CB139B43-20A0-42DF-8A19-CF1959A2DFA3}" srcOrd="4" destOrd="0" presId="urn:microsoft.com/office/officeart/2005/8/layout/hList7#2"/>
    <dgm:cxn modelId="{D447B122-B180-124F-970D-184834FCC73D}" type="presParOf" srcId="{CB139B43-20A0-42DF-8A19-CF1959A2DFA3}" destId="{D5CE3035-EA1C-4F66-9405-15B86CE091B8}" srcOrd="0" destOrd="0" presId="urn:microsoft.com/office/officeart/2005/8/layout/hList7#2"/>
    <dgm:cxn modelId="{85FB5898-4A41-7340-A424-C5A1C2D4DAA3}" type="presParOf" srcId="{CB139B43-20A0-42DF-8A19-CF1959A2DFA3}" destId="{C81E6B65-421B-4895-AABB-FBD851010098}" srcOrd="1" destOrd="0" presId="urn:microsoft.com/office/officeart/2005/8/layout/hList7#2"/>
    <dgm:cxn modelId="{DDBAD2F4-6C6D-E04F-8D2B-CD274FDD442D}" type="presParOf" srcId="{CB139B43-20A0-42DF-8A19-CF1959A2DFA3}" destId="{99B96131-CD86-4A29-94D0-ADC5E4F7A043}" srcOrd="2" destOrd="0" presId="urn:microsoft.com/office/officeart/2005/8/layout/hList7#2"/>
    <dgm:cxn modelId="{7A7E3A84-DC3C-9745-82D3-9A2F891E7977}" type="presParOf" srcId="{CB139B43-20A0-42DF-8A19-CF1959A2DFA3}" destId="{1ADAF5E4-E829-46CC-814C-3BB66DEF13AB}" srcOrd="3" destOrd="0" presId="urn:microsoft.com/office/officeart/2005/8/layout/hList7#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14928D-A908-447A-BDBC-3651C3AF32A3}">
      <dsp:nvSpPr>
        <dsp:cNvPr id="0" name=""/>
        <dsp:cNvSpPr/>
      </dsp:nvSpPr>
      <dsp:spPr>
        <a:xfrm>
          <a:off x="0" y="105114"/>
          <a:ext cx="2250294" cy="3567484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 dirty="0">
            <a:solidFill>
              <a:schemeClr val="bg1"/>
            </a:solidFill>
            <a:latin typeface="Cambria"/>
            <a:cs typeface="Cambria"/>
          </a:endParaRP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 dirty="0">
            <a:solidFill>
              <a:schemeClr val="bg1"/>
            </a:solidFill>
            <a:latin typeface="Cambria"/>
            <a:cs typeface="Cambria"/>
          </a:endParaRP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 dirty="0">
            <a:solidFill>
              <a:schemeClr val="bg1"/>
            </a:solidFill>
            <a:latin typeface="Cambria"/>
            <a:cs typeface="Cambria"/>
          </a:endParaRP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  <a:latin typeface="Cambria"/>
              <a:cs typeface="Cambria"/>
            </a:rPr>
            <a:t>WE REACH</a:t>
          </a:r>
        </a:p>
      </dsp:txBody>
      <dsp:txXfrm>
        <a:off x="0" y="1532108"/>
        <a:ext cx="2250294" cy="1426993"/>
      </dsp:txXfrm>
    </dsp:sp>
    <dsp:sp modelId="{FB61E92E-8E9D-4225-B1A0-3863973BDB7B}">
      <dsp:nvSpPr>
        <dsp:cNvPr id="0" name=""/>
        <dsp:cNvSpPr/>
      </dsp:nvSpPr>
      <dsp:spPr>
        <a:xfrm>
          <a:off x="216012" y="460514"/>
          <a:ext cx="1827897" cy="2036528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8C68FC6-9286-4FA8-970F-5D6C77DE60EE}">
      <dsp:nvSpPr>
        <dsp:cNvPr id="0" name=""/>
        <dsp:cNvSpPr/>
      </dsp:nvSpPr>
      <dsp:spPr>
        <a:xfrm>
          <a:off x="2263321" y="95272"/>
          <a:ext cx="2250294" cy="3567484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 dirty="0">
            <a:latin typeface="Cambria"/>
            <a:cs typeface="Cambria"/>
          </a:endParaRP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 dirty="0">
            <a:latin typeface="Cambria"/>
            <a:cs typeface="Cambria"/>
          </a:endParaRP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 dirty="0">
            <a:latin typeface="Cambria"/>
            <a:cs typeface="Cambria"/>
          </a:endParaRP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FFFFFF"/>
              </a:solidFill>
              <a:latin typeface="Cambria"/>
              <a:cs typeface="Cambria"/>
            </a:rPr>
            <a:t>WE TEACH </a:t>
          </a:r>
        </a:p>
      </dsp:txBody>
      <dsp:txXfrm>
        <a:off x="2263321" y="1522265"/>
        <a:ext cx="2250294" cy="1426993"/>
      </dsp:txXfrm>
    </dsp:sp>
    <dsp:sp modelId="{2479F6E8-B0E8-4627-BEF8-40EDBB443FA6}">
      <dsp:nvSpPr>
        <dsp:cNvPr id="0" name=""/>
        <dsp:cNvSpPr/>
      </dsp:nvSpPr>
      <dsp:spPr>
        <a:xfrm>
          <a:off x="2508001" y="400694"/>
          <a:ext cx="1966153" cy="2092767"/>
        </a:xfrm>
        <a:prstGeom prst="ellipse">
          <a:avLst/>
        </a:prstGeom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5CE3035-EA1C-4F66-9405-15B86CE091B8}">
      <dsp:nvSpPr>
        <dsp:cNvPr id="0" name=""/>
        <dsp:cNvSpPr/>
      </dsp:nvSpPr>
      <dsp:spPr>
        <a:xfrm>
          <a:off x="4539180" y="59329"/>
          <a:ext cx="2250294" cy="3567484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 dirty="0">
            <a:latin typeface="Cambria"/>
            <a:cs typeface="Cambria"/>
          </a:endParaRP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 dirty="0">
            <a:latin typeface="Cambria"/>
            <a:cs typeface="Cambria"/>
          </a:endParaRP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 dirty="0">
            <a:latin typeface="Cambria"/>
            <a:cs typeface="Cambria"/>
          </a:endParaRP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FFFFFF"/>
              </a:solidFill>
              <a:latin typeface="Cambria"/>
              <a:cs typeface="Cambria"/>
            </a:rPr>
            <a:t>WE TREAT</a:t>
          </a:r>
        </a:p>
      </dsp:txBody>
      <dsp:txXfrm>
        <a:off x="4539180" y="1486323"/>
        <a:ext cx="2250294" cy="1426993"/>
      </dsp:txXfrm>
    </dsp:sp>
    <dsp:sp modelId="{1ADAF5E4-E829-46CC-814C-3BB66DEF13AB}">
      <dsp:nvSpPr>
        <dsp:cNvPr id="0" name=""/>
        <dsp:cNvSpPr/>
      </dsp:nvSpPr>
      <dsp:spPr>
        <a:xfrm>
          <a:off x="4779117" y="417201"/>
          <a:ext cx="1909368" cy="2234397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408A288-A033-4EB5-884D-ED39E95F1D3B}">
      <dsp:nvSpPr>
        <dsp:cNvPr id="0" name=""/>
        <dsp:cNvSpPr/>
      </dsp:nvSpPr>
      <dsp:spPr>
        <a:xfrm>
          <a:off x="99524" y="3263015"/>
          <a:ext cx="6624540" cy="304468"/>
        </a:xfrm>
        <a:prstGeom prst="leftRightArrow">
          <a:avLst/>
        </a:prstGeom>
        <a:solidFill>
          <a:schemeClr val="bg2">
            <a:lumMod val="90000"/>
            <a:alpha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#2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A72444-6070-3C44-801A-DDA62A66B8BC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E60B65-F2D1-A84C-B28A-A294A4B6C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99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bcchealthcarebranding.com/public-health-awareness-campaign.php#post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z="1000" b="1" dirty="0">
              <a:solidFill>
                <a:srgbClr val="941100"/>
              </a:solidFill>
              <a:latin typeface="Cambria" panose="0204050305040603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F3887-8D3C-3045-A7DE-E4099D8C43D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9196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791A1-5F9F-2748-9765-590AF08F1D4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171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791A1-5F9F-2748-9765-590AF08F1D4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5524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791A1-5F9F-2748-9765-590AF08F1D4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502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60B65-F2D1-A84C-B28A-A294A4B6C2D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527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60B65-F2D1-A84C-B28A-A294A4B6C2D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593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60B65-F2D1-A84C-B28A-A294A4B6C2D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9771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909cc363ce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909cc363ce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791A1-5F9F-2748-9765-590AF08F1D4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50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1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  <a:hlinkClick r:id="rId3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791A1-5F9F-2748-9765-590AF08F1D4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4757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791A1-5F9F-2748-9765-590AF08F1D4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165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7835B-0554-D011-61AA-AED3E12D70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2278BC-74CB-F594-5076-A0DA85B610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1883F9-8CAF-4209-F116-DAC259529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5112D-48AD-4F4A-A7FE-2CBCF0E30724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952595-28B1-93A3-8302-B90E97C56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586C63-328A-3C1E-7008-E5DC3E000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8F20-E28B-6C43-B906-5C5E4B9F5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428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7A7EC-843D-448A-7260-20CEE7184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8AC3D4-6562-2211-517A-6E32BDC046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8ED84-8D6C-8E49-622E-7BE17ACE8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5112D-48AD-4F4A-A7FE-2CBCF0E30724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D7B417-DCE2-DEF0-1B6A-ECDE5696C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DFB709-8366-0107-8AB1-B5211A2A6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8F20-E28B-6C43-B906-5C5E4B9F5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70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1BA572-F0AA-ABF9-BA69-811ABBF1F7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4BE425-9F8A-BC53-AB5A-9877D91B86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321CF-4197-EACD-CA40-0EDFFF1C1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5112D-48AD-4F4A-A7FE-2CBCF0E30724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8A5920-B588-4B81-0056-35792B27A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A66255-5C92-D0DD-50C2-9DFFF29B1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8F20-E28B-6C43-B906-5C5E4B9F5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0686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4F3E96B-F41C-466A-9F7A-C597C8A73509}"/>
              </a:ext>
            </a:extLst>
          </p:cNvPr>
          <p:cNvSpPr/>
          <p:nvPr userDrawn="1"/>
        </p:nvSpPr>
        <p:spPr>
          <a:xfrm>
            <a:off x="0" y="0"/>
            <a:ext cx="12192000" cy="17036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A09BFC-FB6E-4A07-AC20-5CA1F5A01095}"/>
              </a:ext>
            </a:extLst>
          </p:cNvPr>
          <p:cNvSpPr/>
          <p:nvPr userDrawn="1"/>
        </p:nvSpPr>
        <p:spPr>
          <a:xfrm>
            <a:off x="0" y="5170396"/>
            <a:ext cx="12192000" cy="17036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969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numbers">
  <p:cSld name="title + numbers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69" name="Google Shape;169;p26"/>
          <p:cNvSpPr txBox="1">
            <a:spLocks noGrp="1"/>
          </p:cNvSpPr>
          <p:nvPr>
            <p:ph type="subTitle" idx="1"/>
          </p:nvPr>
        </p:nvSpPr>
        <p:spPr>
          <a:xfrm>
            <a:off x="4614667" y="4005941"/>
            <a:ext cx="29256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26"/>
          <p:cNvSpPr txBox="1">
            <a:spLocks noGrp="1"/>
          </p:cNvSpPr>
          <p:nvPr>
            <p:ph type="subTitle" idx="2"/>
          </p:nvPr>
        </p:nvSpPr>
        <p:spPr>
          <a:xfrm>
            <a:off x="4614668" y="3496108"/>
            <a:ext cx="2925600" cy="6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6">
                <a:solidFill>
                  <a:schemeClr val="lt2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26"/>
          <p:cNvSpPr txBox="1">
            <a:spLocks noGrp="1"/>
          </p:cNvSpPr>
          <p:nvPr>
            <p:ph type="title" hasCustomPrompt="1"/>
          </p:nvPr>
        </p:nvSpPr>
        <p:spPr>
          <a:xfrm>
            <a:off x="4634735" y="2236367"/>
            <a:ext cx="2925600" cy="136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933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5996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5996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5996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5996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5996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5996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5996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5996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2" name="Google Shape;172;p26"/>
          <p:cNvSpPr txBox="1">
            <a:spLocks noGrp="1"/>
          </p:cNvSpPr>
          <p:nvPr>
            <p:ph type="title" idx="3"/>
          </p:nvPr>
        </p:nvSpPr>
        <p:spPr>
          <a:xfrm>
            <a:off x="845201" y="458833"/>
            <a:ext cx="10501600" cy="9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None/>
              <a:defRPr sz="5065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None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None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None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None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None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None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None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None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3" name="Google Shape;173;p26"/>
          <p:cNvSpPr txBox="1">
            <a:spLocks noGrp="1"/>
          </p:cNvSpPr>
          <p:nvPr>
            <p:ph type="subTitle" idx="4"/>
          </p:nvPr>
        </p:nvSpPr>
        <p:spPr>
          <a:xfrm>
            <a:off x="1141401" y="4005941"/>
            <a:ext cx="2925600" cy="8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6"/>
          <p:cNvSpPr txBox="1">
            <a:spLocks noGrp="1"/>
          </p:cNvSpPr>
          <p:nvPr>
            <p:ph type="subTitle" idx="5"/>
          </p:nvPr>
        </p:nvSpPr>
        <p:spPr>
          <a:xfrm>
            <a:off x="1141268" y="3496108"/>
            <a:ext cx="2925600" cy="6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6">
                <a:solidFill>
                  <a:schemeClr val="lt2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6"/>
          <p:cNvSpPr txBox="1">
            <a:spLocks noGrp="1"/>
          </p:cNvSpPr>
          <p:nvPr>
            <p:ph type="title" idx="6" hasCustomPrompt="1"/>
          </p:nvPr>
        </p:nvSpPr>
        <p:spPr>
          <a:xfrm>
            <a:off x="1141400" y="2236167"/>
            <a:ext cx="2925600" cy="136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933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5996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5996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5996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5996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5996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5996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5996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5996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6" name="Google Shape;176;p26"/>
          <p:cNvSpPr txBox="1">
            <a:spLocks noGrp="1"/>
          </p:cNvSpPr>
          <p:nvPr>
            <p:ph type="subTitle" idx="7"/>
          </p:nvPr>
        </p:nvSpPr>
        <p:spPr>
          <a:xfrm>
            <a:off x="8113629" y="4005941"/>
            <a:ext cx="2925600" cy="8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6"/>
          <p:cNvSpPr txBox="1">
            <a:spLocks noGrp="1"/>
          </p:cNvSpPr>
          <p:nvPr>
            <p:ph type="subTitle" idx="8"/>
          </p:nvPr>
        </p:nvSpPr>
        <p:spPr>
          <a:xfrm>
            <a:off x="8113729" y="3496108"/>
            <a:ext cx="2925600" cy="6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6">
                <a:solidFill>
                  <a:schemeClr val="lt2"/>
                </a:solidFill>
                <a:latin typeface="Bree Serif"/>
                <a:ea typeface="Bree Serif"/>
                <a:cs typeface="Bree Serif"/>
                <a:sym typeface="Bree Serif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26"/>
          <p:cNvSpPr txBox="1">
            <a:spLocks noGrp="1"/>
          </p:cNvSpPr>
          <p:nvPr>
            <p:ph type="title" idx="9" hasCustomPrompt="1"/>
          </p:nvPr>
        </p:nvSpPr>
        <p:spPr>
          <a:xfrm>
            <a:off x="8133600" y="2236167"/>
            <a:ext cx="2925600" cy="136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933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5996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5996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5996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5996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5996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5996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5996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0"/>
              <a:buNone/>
              <a:defRPr sz="15996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2879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90EE8-B91F-CD43-9545-C86E554CB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F089D-765B-3224-BC0E-275AE46E9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62D3E4-8AF4-8C45-378F-D459A843A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5112D-48AD-4F4A-A7FE-2CBCF0E30724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81FC4F-A7B8-63DD-5D64-7E79326E6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41A54-C441-2D65-F82B-1216B48CB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8F20-E28B-6C43-B906-5C5E4B9F5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28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6A1A2-EA38-5CBD-944E-4C8E63C73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A89ACD-E742-A234-D511-059E0A0E28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4CFF03-3F99-A045-22B1-36E4B7BB8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5112D-48AD-4F4A-A7FE-2CBCF0E30724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83FB62-E57B-C6AE-95C0-086440032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DEFE5-D82D-C04A-2F43-12FB2916A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8F20-E28B-6C43-B906-5C5E4B9F5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159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BD6D3-AB28-4CFD-87E4-5067B96CB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1097A-9B89-54F8-2652-6FED5E8AAA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DC6404-98D2-5548-2155-DF1CE2580E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3C42D9-469F-63B4-279D-4D9DF147D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5112D-48AD-4F4A-A7FE-2CBCF0E30724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A05352-F7CC-F8D5-E497-6A859A86D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E928D7-8AD9-5047-5D7A-7CDBECADC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8F20-E28B-6C43-B906-5C5E4B9F5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011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8771B-6D29-5F5A-B1C0-D35BE6B9C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95A80A-72F5-8DDA-39A3-D79E3E4BF1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9BDB30-06EB-CC57-A4DC-A4691FE2BC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37F8D9-7A27-F8A0-0608-E4F4C2DC02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2886C7-64C6-AC8D-05C5-D91D2B68EF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819624-E2DD-D580-A55A-19C30C7B5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5112D-48AD-4F4A-A7FE-2CBCF0E30724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8A783E-53DE-0738-9E96-D40F4A7F1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6CE95B-D8CF-0A07-B195-2682E9FD2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8F20-E28B-6C43-B906-5C5E4B9F5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571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12605-7E8F-0A7D-2D48-435720F57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82A6FF-5DE6-FDCE-5E01-F464CF39C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5112D-48AD-4F4A-A7FE-2CBCF0E30724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2A08CC-595A-65F0-57DB-3FE645257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8E67A-7F08-FDC8-B3BD-8D9B92FDC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8F20-E28B-6C43-B906-5C5E4B9F5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084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29F5CD-50B0-43F2-AB3D-D071C3D65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5112D-48AD-4F4A-A7FE-2CBCF0E30724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44A109-6D70-8F87-6AB7-CBDE64043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780D52-57CA-82A7-CA71-6340CFC0E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8F20-E28B-6C43-B906-5C5E4B9F5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209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972CC-A967-7B02-F111-F8DD446EC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3F001-3E39-1F8A-BAAD-6B72779CC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0C1E5A-C836-32D6-C898-44699F8FD0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D8FEC5-6ECF-D4B0-FAFE-A9514D26D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5112D-48AD-4F4A-A7FE-2CBCF0E30724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055BA5-D8D9-CFBD-DF7C-9AE8338B7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D2AD2F-07CF-A363-8B49-C5909E2FB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8F20-E28B-6C43-B906-5C5E4B9F5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623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11483-A4CC-F8CB-86A5-AED4DC440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D254CB-23D9-F27E-90B3-9411C36B95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B66430-1977-3201-C079-FCDEAF690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938119-DDC9-110F-B529-9BBCBE1F0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5112D-48AD-4F4A-A7FE-2CBCF0E30724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E027F2-C456-D034-BEF6-0A5897765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4DC23D-F00B-0D46-5C79-FB0142B05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8F20-E28B-6C43-B906-5C5E4B9F5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335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81A7B7-0371-D0EF-143D-BC37CD40F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BA3128-C700-4C57-EBA7-FA832126B7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1A30BD-FCA3-2BFC-BBAF-8B0190AF0D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75112D-48AD-4F4A-A7FE-2CBCF0E30724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E5D11-F6E3-EC31-DF3D-BD3F1BCE4E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77E40-EB09-80DE-2BC3-68A09F3EB0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238F20-E28B-6C43-B906-5C5E4B9F544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04F3F3-192D-9885-8963-BF52BD833D4E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706746" y="230188"/>
            <a:ext cx="1485254" cy="67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396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://www.drbindumenon.com/" TargetMode="Externa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3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53.png"/><Relationship Id="rId7" Type="http://schemas.openxmlformats.org/officeDocument/2006/relationships/diagramData" Target="../diagrams/data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png"/><Relationship Id="rId11" Type="http://schemas.microsoft.com/office/2007/relationships/diagramDrawing" Target="../diagrams/drawing1.xml"/><Relationship Id="rId5" Type="http://schemas.openxmlformats.org/officeDocument/2006/relationships/image" Target="../media/image55.jpeg"/><Relationship Id="rId10" Type="http://schemas.openxmlformats.org/officeDocument/2006/relationships/diagramColors" Target="../diagrams/colors1.xml"/><Relationship Id="rId4" Type="http://schemas.openxmlformats.org/officeDocument/2006/relationships/image" Target="../media/image54.jpg"/><Relationship Id="rId9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14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23.png"/><Relationship Id="rId7" Type="http://schemas.openxmlformats.org/officeDocument/2006/relationships/image" Target="../media/image34.png"/><Relationship Id="rId12" Type="http://schemas.openxmlformats.org/officeDocument/2006/relationships/image" Target="../media/image39.jpe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jpe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31.jpe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67D2BC6-AEC5-B847-8F54-176BA1C7C7BC}"/>
              </a:ext>
            </a:extLst>
          </p:cNvPr>
          <p:cNvCxnSpPr>
            <a:cxnSpLocks/>
          </p:cNvCxnSpPr>
          <p:nvPr/>
        </p:nvCxnSpPr>
        <p:spPr>
          <a:xfrm>
            <a:off x="1315842" y="1201948"/>
            <a:ext cx="9079446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7416ABA-DFF3-8049-B7A8-5BAD7E792B4A}"/>
              </a:ext>
            </a:extLst>
          </p:cNvPr>
          <p:cNvCxnSpPr>
            <a:cxnSpLocks/>
          </p:cNvCxnSpPr>
          <p:nvPr/>
        </p:nvCxnSpPr>
        <p:spPr>
          <a:xfrm>
            <a:off x="1315842" y="4742382"/>
            <a:ext cx="9079446" cy="80933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41647E5-416D-AE47-9C21-940AFD580AF4}"/>
              </a:ext>
            </a:extLst>
          </p:cNvPr>
          <p:cNvCxnSpPr/>
          <p:nvPr/>
        </p:nvCxnSpPr>
        <p:spPr>
          <a:xfrm>
            <a:off x="5752734" y="1873413"/>
            <a:ext cx="0" cy="2642419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6383895A-4AE3-FD4F-97BA-AAFA2454BF10}"/>
              </a:ext>
            </a:extLst>
          </p:cNvPr>
          <p:cNvSpPr/>
          <p:nvPr/>
        </p:nvSpPr>
        <p:spPr>
          <a:xfrm>
            <a:off x="5944114" y="1334413"/>
            <a:ext cx="6336247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cs typeface="Cambria"/>
              </a:rPr>
              <a:t>Prof Dr. Bindu Menon</a:t>
            </a:r>
          </a:p>
          <a:p>
            <a:endParaRPr lang="en-US" sz="2000" dirty="0">
              <a:latin typeface="Cambria" panose="02040503050406030204" pitchFamily="18" charset="0"/>
              <a:cs typeface="Cambria"/>
            </a:endParaRPr>
          </a:p>
          <a:p>
            <a:r>
              <a:rPr lang="da-DK" sz="2000" dirty="0">
                <a:latin typeface="Cambria" panose="02040503050406030204" pitchFamily="18" charset="0"/>
                <a:cs typeface="Cambria"/>
              </a:rPr>
              <a:t>M.D. (Med.), D.M. (Neuro), DNB. </a:t>
            </a:r>
            <a:r>
              <a:rPr lang="en-US" sz="2000" dirty="0">
                <a:latin typeface="Cambria" panose="02040503050406030204" pitchFamily="18" charset="0"/>
                <a:cs typeface="Cambria"/>
              </a:rPr>
              <a:t>(Neuro), </a:t>
            </a:r>
          </a:p>
          <a:p>
            <a:r>
              <a:rPr lang="en-US" sz="2000" dirty="0">
                <a:latin typeface="Cambria" panose="02040503050406030204" pitchFamily="18" charset="0"/>
                <a:cs typeface="Cambria"/>
              </a:rPr>
              <a:t>PGDCN (Neuro), (London), FRCP (Edinburgh), </a:t>
            </a:r>
          </a:p>
          <a:p>
            <a:r>
              <a:rPr lang="en-US" sz="2000" dirty="0">
                <a:latin typeface="Cambria" panose="02040503050406030204" pitchFamily="18" charset="0"/>
                <a:cs typeface="Cambria"/>
              </a:rPr>
              <a:t>MNAMS. FICP, FIAN, FWSO, FAAN  </a:t>
            </a:r>
          </a:p>
          <a:p>
            <a:endParaRPr lang="en-US" sz="2000" dirty="0">
              <a:latin typeface="Cambria" panose="02040503050406030204" pitchFamily="18" charset="0"/>
              <a:cs typeface="Cambria"/>
            </a:endParaRPr>
          </a:p>
          <a:p>
            <a:r>
              <a:rPr lang="en-US" sz="2000" dirty="0">
                <a:latin typeface="Cambria" panose="02040503050406030204" pitchFamily="18" charset="0"/>
                <a:cs typeface="Cambria"/>
              </a:rPr>
              <a:t>Prof and HOD Neurology</a:t>
            </a:r>
          </a:p>
          <a:p>
            <a:r>
              <a:rPr lang="en-US" sz="2000" dirty="0">
                <a:latin typeface="Cambria" panose="02040503050406030204" pitchFamily="18" charset="0"/>
                <a:cs typeface="Cambria"/>
              </a:rPr>
              <a:t>Apollo Speciality hospitals</a:t>
            </a:r>
          </a:p>
          <a:p>
            <a:r>
              <a:rPr lang="en-US" sz="2000" dirty="0">
                <a:latin typeface="Cambria" panose="02040503050406030204" pitchFamily="18" charset="0"/>
                <a:cs typeface="Cambria"/>
              </a:rPr>
              <a:t>Secretary Dr. Bindu Menon Foundation</a:t>
            </a:r>
          </a:p>
          <a:p>
            <a:r>
              <a:rPr lang="en-US" sz="2000" dirty="0">
                <a:latin typeface="Cambria" panose="02040503050406030204" pitchFamily="18" charset="0"/>
                <a:cs typeface="Cambria"/>
                <a:hlinkClick r:id="rId3"/>
              </a:rPr>
              <a:t>www.drbindumenon.com</a:t>
            </a:r>
            <a:endParaRPr lang="en-US" sz="2000" dirty="0">
              <a:latin typeface="Cambria" panose="02040503050406030204" pitchFamily="18" charset="0"/>
              <a:cs typeface="Cambria"/>
            </a:endParaRPr>
          </a:p>
          <a:p>
            <a:endParaRPr lang="en-US" sz="2000" dirty="0">
              <a:latin typeface="Cambria" panose="02040503050406030204" pitchFamily="18" charset="0"/>
              <a:cs typeface="Cambri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44374F-D0AA-AD4B-A130-EBA8A3F23F3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909" y="5467408"/>
            <a:ext cx="2094876" cy="13353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3383011-D7AF-1F40-F7BE-C06AB409664B}"/>
              </a:ext>
            </a:extLst>
          </p:cNvPr>
          <p:cNvSpPr txBox="1"/>
          <p:nvPr/>
        </p:nvSpPr>
        <p:spPr>
          <a:xfrm>
            <a:off x="385777" y="1882812"/>
            <a:ext cx="53148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2400" b="1" kern="0" dirty="0">
                <a:solidFill>
                  <a:srgbClr val="9411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Patient and public involvement and reducing the treatment gap: Our experiences</a:t>
            </a:r>
            <a:endParaRPr lang="en-IN" sz="2400" b="1" kern="100" dirty="0">
              <a:solidFill>
                <a:srgbClr val="9411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D9EAC81-7AAA-B16C-505B-6CB5984E81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75377" y="5639801"/>
            <a:ext cx="1066155" cy="7426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2576EEC-46F9-DAA8-1C07-D54B8CF499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825" y="5656053"/>
            <a:ext cx="1687870" cy="74266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612CD68-EF35-318E-A9CA-E2F199F6F2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2919" y="6280106"/>
            <a:ext cx="1069380" cy="2642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816F019-CD20-4141-B3CB-00796820DB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6463" y="5582366"/>
            <a:ext cx="1069380" cy="9161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281AFE-A34A-091D-0D5D-5D4A30F273B1}"/>
              </a:ext>
            </a:extLst>
          </p:cNvPr>
          <p:cNvSpPr txBox="1"/>
          <p:nvPr/>
        </p:nvSpPr>
        <p:spPr>
          <a:xfrm>
            <a:off x="-25212" y="5919664"/>
            <a:ext cx="384375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0432FF"/>
                </a:solidFill>
                <a:latin typeface="Cambria" panose="02040503050406030204" pitchFamily="18" charset="0"/>
                <a:cs typeface="Cambria"/>
              </a:rPr>
              <a:t>Research committee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3A3ED9-6F0D-CC9C-3B90-50AC079AA6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 flipH="1" flipV="1">
            <a:off x="4117799" y="5592147"/>
            <a:ext cx="1451257" cy="8930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B426F87-7DAF-39B0-9BDC-8978A8EA3233}"/>
              </a:ext>
            </a:extLst>
          </p:cNvPr>
          <p:cNvSpPr txBox="1"/>
          <p:nvPr/>
        </p:nvSpPr>
        <p:spPr>
          <a:xfrm>
            <a:off x="4117798" y="6329198"/>
            <a:ext cx="23848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800" dirty="0">
                <a:latin typeface="Cambria" panose="02040503050406030204" pitchFamily="18" charset="0"/>
              </a:rPr>
              <a:t>Speciality group EC member </a:t>
            </a:r>
          </a:p>
          <a:p>
            <a:r>
              <a:rPr lang="en-IN" sz="800" dirty="0">
                <a:latin typeface="Cambria" panose="02040503050406030204" pitchFamily="18" charset="0"/>
              </a:rPr>
              <a:t>Neuroepidemiology</a:t>
            </a:r>
            <a:endParaRPr lang="en-US" sz="800" dirty="0">
              <a:latin typeface="Cambria" panose="0204050305040603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A565BDC-BE78-5560-846C-A829488A10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54235" y="5712959"/>
            <a:ext cx="893081" cy="8930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9498FA-06F2-4FB0-2421-671BBD15C98E}"/>
              </a:ext>
            </a:extLst>
          </p:cNvPr>
          <p:cNvSpPr txBox="1"/>
          <p:nvPr/>
        </p:nvSpPr>
        <p:spPr>
          <a:xfrm>
            <a:off x="5112070" y="4211758"/>
            <a:ext cx="1847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545245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D647A6-7F52-8B44-837A-29A9CAB5F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4" y="240010"/>
            <a:ext cx="2918964" cy="29508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5926046-E491-044A-9278-2FAA9CA217C5}"/>
              </a:ext>
            </a:extLst>
          </p:cNvPr>
          <p:cNvSpPr/>
          <p:nvPr/>
        </p:nvSpPr>
        <p:spPr>
          <a:xfrm>
            <a:off x="227534" y="3966068"/>
            <a:ext cx="1634672" cy="256964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941100"/>
                </a:solidFill>
                <a:latin typeface="Cambria" panose="02040503050406030204" pitchFamily="18" charset="0"/>
              </a:rPr>
              <a:t>Need of the project</a:t>
            </a:r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r>
              <a:rPr lang="en-IN" dirty="0">
                <a:solidFill>
                  <a:srgbClr val="252525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 platform for patients to connect to others who are suffering with same disease</a:t>
            </a:r>
            <a:endParaRPr lang="en-I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03AD0CA-826D-F34D-A22A-6F2DBB1C44F3}"/>
              </a:ext>
            </a:extLst>
          </p:cNvPr>
          <p:cNvSpPr/>
          <p:nvPr/>
        </p:nvSpPr>
        <p:spPr>
          <a:xfrm>
            <a:off x="2271492" y="3976629"/>
            <a:ext cx="3824508" cy="256964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r>
              <a:rPr lang="en-US" b="1" dirty="0">
                <a:solidFill>
                  <a:srgbClr val="941100"/>
                </a:solidFill>
                <a:latin typeface="Cambria" panose="02040503050406030204" pitchFamily="18" charset="0"/>
              </a:rPr>
              <a:t>Outline of project</a:t>
            </a:r>
          </a:p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l"/>
            <a:r>
              <a:rPr lang="en-IN" b="0" i="0" dirty="0">
                <a:solidFill>
                  <a:schemeClr val="tx1"/>
                </a:solidFill>
                <a:effectLst/>
                <a:latin typeface="Cambria" panose="02040503050406030204" pitchFamily="18" charset="0"/>
              </a:rPr>
              <a:t>1) Weekly online exercise sessions</a:t>
            </a:r>
          </a:p>
          <a:p>
            <a:pPr algn="l"/>
            <a:r>
              <a:rPr lang="en-IN" b="0" i="0" dirty="0">
                <a:solidFill>
                  <a:schemeClr val="tx1"/>
                </a:solidFill>
                <a:effectLst/>
                <a:latin typeface="Cambria" panose="02040503050406030204" pitchFamily="18" charset="0"/>
              </a:rPr>
              <a:t>2) Phone counselling</a:t>
            </a:r>
          </a:p>
          <a:p>
            <a:pPr algn="l"/>
            <a:r>
              <a:rPr lang="en-IN" dirty="0">
                <a:solidFill>
                  <a:schemeClr val="tx1"/>
                </a:solidFill>
                <a:latin typeface="Cambria" panose="02040503050406030204" pitchFamily="18" charset="0"/>
              </a:rPr>
              <a:t>3) </a:t>
            </a:r>
            <a:r>
              <a:rPr lang="en-IN" b="0" i="0" dirty="0">
                <a:solidFill>
                  <a:schemeClr val="tx1"/>
                </a:solidFill>
                <a:effectLst/>
                <a:latin typeface="Cambria" panose="02040503050406030204" pitchFamily="18" charset="0"/>
              </a:rPr>
              <a:t>Information</a:t>
            </a:r>
          </a:p>
          <a:p>
            <a:pPr algn="l"/>
            <a:r>
              <a:rPr lang="en-IN" b="0" i="0" dirty="0">
                <a:solidFill>
                  <a:schemeClr val="tx1"/>
                </a:solidFill>
                <a:effectLst/>
                <a:latin typeface="Cambria" panose="02040503050406030204" pitchFamily="18" charset="0"/>
              </a:rPr>
              <a:t>4) Online sessions for caregivers</a:t>
            </a:r>
          </a:p>
          <a:p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>
              <a:lnSpc>
                <a:spcPct val="115000"/>
              </a:lnSpc>
            </a:pPr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8146890-2D14-954D-8E7F-669DAEEF3193}"/>
              </a:ext>
            </a:extLst>
          </p:cNvPr>
          <p:cNvSpPr/>
          <p:nvPr/>
        </p:nvSpPr>
        <p:spPr>
          <a:xfrm>
            <a:off x="8498553" y="3966067"/>
            <a:ext cx="3175000" cy="256964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endParaRPr lang="en-US" b="1" dirty="0">
              <a:solidFill>
                <a:srgbClr val="941100"/>
              </a:solidFill>
              <a:latin typeface="Cambria" panose="02040503050406030204" pitchFamily="18" charset="0"/>
            </a:endParaRPr>
          </a:p>
          <a:p>
            <a:pPr algn="ctr"/>
            <a:r>
              <a:rPr lang="en-US" b="1" dirty="0">
                <a:solidFill>
                  <a:srgbClr val="941100"/>
                </a:solidFill>
                <a:latin typeface="Cambria" panose="02040503050406030204" pitchFamily="18" charset="0"/>
              </a:rPr>
              <a:t>Collaboration and impact</a:t>
            </a:r>
          </a:p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Patients and caregivers </a:t>
            </a:r>
          </a:p>
          <a:p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Across pan India</a:t>
            </a:r>
          </a:p>
          <a:p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048A9D-B40D-F8FC-EB9C-F48C824E9310}"/>
              </a:ext>
            </a:extLst>
          </p:cNvPr>
          <p:cNvSpPr txBox="1"/>
          <p:nvPr/>
        </p:nvSpPr>
        <p:spPr>
          <a:xfrm>
            <a:off x="-1627058" y="1216110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1800" b="1" dirty="0">
                <a:solidFill>
                  <a:srgbClr val="9411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Disease specific</a:t>
            </a:r>
          </a:p>
          <a:p>
            <a:pPr algn="ctr"/>
            <a:r>
              <a:rPr lang="en-IN" sz="1800" b="1" i="1" dirty="0">
                <a:solidFill>
                  <a:srgbClr val="9411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Support groups </a:t>
            </a:r>
            <a:endParaRPr lang="en-US" sz="1800" b="1" i="1" dirty="0">
              <a:solidFill>
                <a:srgbClr val="941100"/>
              </a:solidFill>
              <a:latin typeface="Cambria" panose="02040503050406030204" pitchFamily="18" charset="0"/>
            </a:endParaRPr>
          </a:p>
          <a:p>
            <a:pPr algn="ctr"/>
            <a:endParaRPr lang="en-US" sz="1800" b="1" i="1" dirty="0">
              <a:solidFill>
                <a:srgbClr val="941100"/>
              </a:solidFill>
              <a:latin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E115DA-9D28-C403-B892-4C0D45147A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1221" y="974581"/>
            <a:ext cx="2216319" cy="22163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26F4F5-E370-5A55-C23B-FE0EDE681D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6219" y="382869"/>
            <a:ext cx="3175000" cy="177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0B99DB-0868-8A1B-32CA-5EF2B13434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3115235" y="665832"/>
            <a:ext cx="3406588" cy="25549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E05F2A-E45B-2A19-10E9-9FDB7514F3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7778" y="4789975"/>
            <a:ext cx="843037" cy="92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02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D647A6-7F52-8B44-837A-29A9CAB5F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4" y="240010"/>
            <a:ext cx="2918964" cy="29508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5926046-E491-044A-9278-2FAA9CA217C5}"/>
              </a:ext>
            </a:extLst>
          </p:cNvPr>
          <p:cNvSpPr/>
          <p:nvPr/>
        </p:nvSpPr>
        <p:spPr>
          <a:xfrm>
            <a:off x="227533" y="3966068"/>
            <a:ext cx="1744701" cy="256964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941100"/>
              </a:solidFill>
              <a:latin typeface="Cambria" panose="02040503050406030204" pitchFamily="18" charset="0"/>
            </a:endParaRPr>
          </a:p>
          <a:p>
            <a:pPr algn="ctr"/>
            <a:r>
              <a:rPr lang="en-US" b="1" dirty="0">
                <a:solidFill>
                  <a:srgbClr val="941100"/>
                </a:solidFill>
                <a:latin typeface="Cambria" panose="02040503050406030204" pitchFamily="18" charset="0"/>
              </a:rPr>
              <a:t>Need of the project</a:t>
            </a:r>
          </a:p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r>
              <a:rPr lang="en-IN" sz="1800" dirty="0">
                <a:solidFill>
                  <a:srgbClr val="252525"/>
                </a:solidFill>
                <a:effectLst/>
                <a:latin typeface="Cambria" panose="02040503050406030204" pitchFamily="18" charset="0"/>
                <a:ea typeface="Arial" panose="020B0604020202020204" pitchFamily="34" charset="0"/>
                <a:cs typeface="Arial" panose="020B0604020202020204" pitchFamily="34" charset="0"/>
              </a:rPr>
              <a:t>Opportunity to speak out</a:t>
            </a:r>
          </a:p>
          <a:p>
            <a:endParaRPr lang="en-IN" sz="1800" dirty="0">
              <a:solidFill>
                <a:srgbClr val="252525"/>
              </a:solidFill>
              <a:effectLst/>
              <a:latin typeface="Cambria" panose="020405030504060302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N" dirty="0">
                <a:solidFill>
                  <a:srgbClr val="252525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Opportunity to earn and seek  job</a:t>
            </a:r>
            <a:endParaRPr lang="en-I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IN" sz="1800" dirty="0">
                <a:solidFill>
                  <a:srgbClr val="252525"/>
                </a:solidFill>
                <a:effectLst/>
                <a:latin typeface="Cambria" panose="02040503050406030204" pitchFamily="18" charset="0"/>
                <a:ea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I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03AD0CA-826D-F34D-A22A-6F2DBB1C44F3}"/>
              </a:ext>
            </a:extLst>
          </p:cNvPr>
          <p:cNvSpPr/>
          <p:nvPr/>
        </p:nvSpPr>
        <p:spPr>
          <a:xfrm>
            <a:off x="2271492" y="3976629"/>
            <a:ext cx="3824508" cy="256964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r>
              <a:rPr lang="en-US" b="1" dirty="0">
                <a:solidFill>
                  <a:srgbClr val="941100"/>
                </a:solidFill>
                <a:latin typeface="Cambria" panose="02040503050406030204" pitchFamily="18" charset="0"/>
              </a:rPr>
              <a:t>Outline of project</a:t>
            </a:r>
          </a:p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>
              <a:lnSpc>
                <a:spcPct val="115000"/>
              </a:lnSpc>
            </a:pPr>
            <a:r>
              <a:rPr lang="en-IN" dirty="0">
                <a:solidFill>
                  <a:srgbClr val="252525"/>
                </a:solidFill>
                <a:latin typeface="Cambria" panose="02040503050406030204" pitchFamily="18" charset="0"/>
                <a:ea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IN" sz="1800" dirty="0">
                <a:solidFill>
                  <a:srgbClr val="252525"/>
                </a:solidFill>
                <a:effectLst/>
                <a:latin typeface="Cambria" panose="02040503050406030204" pitchFamily="18" charset="0"/>
                <a:ea typeface="Arial" panose="020B0604020202020204" pitchFamily="34" charset="0"/>
                <a:cs typeface="Arial" panose="020B0604020202020204" pitchFamily="34" charset="0"/>
              </a:rPr>
              <a:t>) Empowering patient </a:t>
            </a:r>
            <a:endParaRPr lang="en-I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IN" dirty="0">
                <a:solidFill>
                  <a:srgbClr val="252525"/>
                </a:solidFill>
                <a:latin typeface="Cambria" panose="02040503050406030204" pitchFamily="18" charset="0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IN" sz="1800" dirty="0">
                <a:solidFill>
                  <a:srgbClr val="252525"/>
                </a:solidFill>
                <a:effectLst/>
                <a:latin typeface="Cambria" panose="02040503050406030204" pitchFamily="18" charset="0"/>
                <a:ea typeface="Arial" panose="020B0604020202020204" pitchFamily="34" charset="0"/>
                <a:cs typeface="Arial" panose="020B0604020202020204" pitchFamily="34" charset="0"/>
              </a:rPr>
              <a:t>) Lobbying with collector</a:t>
            </a:r>
            <a:endParaRPr lang="en-I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IN" dirty="0">
                <a:solidFill>
                  <a:srgbClr val="252525"/>
                </a:solidFill>
                <a:latin typeface="Cambria" panose="02040503050406030204" pitchFamily="18" charset="0"/>
                <a:ea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IN" sz="1800" dirty="0">
                <a:solidFill>
                  <a:srgbClr val="252525"/>
                </a:solidFill>
                <a:effectLst/>
                <a:latin typeface="Cambria" panose="02040503050406030204" pitchFamily="18" charset="0"/>
                <a:ea typeface="Arial" panose="020B0604020202020204" pitchFamily="34" charset="0"/>
                <a:cs typeface="Arial" panose="020B0604020202020204" pitchFamily="34" charset="0"/>
              </a:rPr>
              <a:t>) Giving a voice to the patient  </a:t>
            </a:r>
          </a:p>
          <a:p>
            <a:pPr>
              <a:lnSpc>
                <a:spcPct val="115000"/>
              </a:lnSpc>
            </a:pPr>
            <a:r>
              <a:rPr lang="en-IN" dirty="0">
                <a:solidFill>
                  <a:srgbClr val="252525"/>
                </a:solidFill>
                <a:latin typeface="Cambria" panose="0204050305040603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IN" sz="1800" dirty="0">
                <a:solidFill>
                  <a:srgbClr val="252525"/>
                </a:solidFill>
                <a:effectLst/>
                <a:latin typeface="Cambria" panose="02040503050406030204" pitchFamily="18" charset="0"/>
                <a:ea typeface="Arial" panose="020B0604020202020204" pitchFamily="34" charset="0"/>
                <a:cs typeface="Arial" panose="020B0604020202020204" pitchFamily="34" charset="0"/>
              </a:rPr>
              <a:t>/caregiver.</a:t>
            </a:r>
            <a:endParaRPr lang="en-I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IN" dirty="0">
                <a:solidFill>
                  <a:srgbClr val="252525"/>
                </a:solidFill>
                <a:latin typeface="Cambria" panose="02040503050406030204" pitchFamily="18" charset="0"/>
                <a:ea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IN" sz="1800" dirty="0">
                <a:solidFill>
                  <a:srgbClr val="252525"/>
                </a:solidFill>
                <a:effectLst/>
                <a:latin typeface="Cambria" panose="02040503050406030204" pitchFamily="18" charset="0"/>
                <a:ea typeface="Arial" panose="020B0604020202020204" pitchFamily="34" charset="0"/>
                <a:cs typeface="Arial" panose="020B0604020202020204" pitchFamily="34" charset="0"/>
              </a:rPr>
              <a:t>) Connecting with health provider </a:t>
            </a:r>
          </a:p>
          <a:p>
            <a:pPr>
              <a:lnSpc>
                <a:spcPct val="115000"/>
              </a:lnSpc>
            </a:pPr>
            <a:r>
              <a:rPr lang="en-IN" dirty="0">
                <a:solidFill>
                  <a:srgbClr val="252525"/>
                </a:solidFill>
                <a:latin typeface="Cambria" panose="0204050305040603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IN" sz="1800" dirty="0">
                <a:solidFill>
                  <a:srgbClr val="252525"/>
                </a:solidFill>
                <a:effectLst/>
                <a:latin typeface="Cambria" panose="02040503050406030204" pitchFamily="18" charset="0"/>
                <a:ea typeface="Arial" panose="020B0604020202020204" pitchFamily="34" charset="0"/>
                <a:cs typeface="Arial" panose="020B0604020202020204" pitchFamily="34" charset="0"/>
              </a:rPr>
              <a:t>with health apps</a:t>
            </a:r>
            <a:endParaRPr lang="en-I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8146890-2D14-954D-8E7F-669DAEEF3193}"/>
              </a:ext>
            </a:extLst>
          </p:cNvPr>
          <p:cNvSpPr/>
          <p:nvPr/>
        </p:nvSpPr>
        <p:spPr>
          <a:xfrm>
            <a:off x="8498553" y="3966067"/>
            <a:ext cx="3175000" cy="256964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endParaRPr lang="en-US" b="1" dirty="0">
              <a:solidFill>
                <a:srgbClr val="941100"/>
              </a:solidFill>
              <a:latin typeface="Cambria" panose="02040503050406030204" pitchFamily="18" charset="0"/>
            </a:endParaRPr>
          </a:p>
          <a:p>
            <a:pPr algn="ctr"/>
            <a:endParaRPr lang="en-US" b="1" dirty="0">
              <a:solidFill>
                <a:srgbClr val="941100"/>
              </a:solidFill>
              <a:latin typeface="Cambria" panose="02040503050406030204" pitchFamily="18" charset="0"/>
            </a:endParaRPr>
          </a:p>
          <a:p>
            <a:pPr algn="ctr"/>
            <a:endParaRPr lang="en-US" b="1" dirty="0">
              <a:solidFill>
                <a:srgbClr val="941100"/>
              </a:solidFill>
              <a:latin typeface="Cambria" panose="02040503050406030204" pitchFamily="18" charset="0"/>
            </a:endParaRPr>
          </a:p>
          <a:p>
            <a:pPr algn="ctr"/>
            <a:r>
              <a:rPr lang="en-US" b="1" dirty="0">
                <a:solidFill>
                  <a:srgbClr val="941100"/>
                </a:solidFill>
                <a:latin typeface="Cambria" panose="02040503050406030204" pitchFamily="18" charset="0"/>
              </a:rPr>
              <a:t>Collaboration and impact</a:t>
            </a:r>
          </a:p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IN" b="0" i="0" dirty="0">
                <a:solidFill>
                  <a:schemeClr val="tx1"/>
                </a:solidFill>
                <a:effectLst/>
                <a:latin typeface="Cambria" panose="02040503050406030204" pitchFamily="18" charset="0"/>
              </a:rPr>
              <a:t>Patients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tx1"/>
                </a:solidFill>
                <a:latin typeface="Cambria" panose="02040503050406030204" pitchFamily="18" charset="0"/>
              </a:rPr>
              <a:t>Caregivers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IN" dirty="0">
                <a:solidFill>
                  <a:schemeClr val="tx1"/>
                </a:solidFill>
                <a:latin typeface="Cambria" panose="02040503050406030204" pitchFamily="18" charset="0"/>
              </a:rPr>
              <a:t>Legislative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IN" b="0" i="0" dirty="0">
              <a:solidFill>
                <a:schemeClr val="tx1"/>
              </a:solidFill>
              <a:effectLst/>
              <a:latin typeface="Cambria" panose="02040503050406030204" pitchFamily="18" charset="0"/>
            </a:endParaRPr>
          </a:p>
          <a:p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048A9D-B40D-F8FC-EB9C-F48C824E9310}"/>
              </a:ext>
            </a:extLst>
          </p:cNvPr>
          <p:cNvSpPr txBox="1"/>
          <p:nvPr/>
        </p:nvSpPr>
        <p:spPr>
          <a:xfrm>
            <a:off x="-1572404" y="1010580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1800" dirty="0"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Caregivers</a:t>
            </a:r>
          </a:p>
          <a:p>
            <a:pPr algn="ctr"/>
            <a:r>
              <a:rPr lang="en-IN" sz="1800" dirty="0">
                <a:latin typeface="Cambria" panose="02040503050406030204" pitchFamily="18" charset="0"/>
                <a:cs typeface="Arial" panose="020B0604020202020204" pitchFamily="34" charset="0"/>
              </a:rPr>
              <a:t>Podcast</a:t>
            </a:r>
            <a:r>
              <a:rPr lang="en-US" sz="1800" dirty="0">
                <a:latin typeface="Cambria" panose="02040503050406030204" pitchFamily="18" charset="0"/>
                <a:cs typeface="Arial" panose="020B0604020202020204" pitchFamily="34" charset="0"/>
              </a:rPr>
              <a:t>, Media</a:t>
            </a:r>
            <a:endParaRPr lang="en-IN" sz="1800" dirty="0"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ctr"/>
            <a:r>
              <a:rPr lang="en-IN" sz="1800" dirty="0">
                <a:latin typeface="Cambria" panose="02040503050406030204" pitchFamily="18" charset="0"/>
                <a:cs typeface="Arial" panose="020B0604020202020204" pitchFamily="34" charset="0"/>
              </a:rPr>
              <a:t>Promising strategies</a:t>
            </a:r>
          </a:p>
          <a:p>
            <a:pPr algn="ctr"/>
            <a:r>
              <a:rPr lang="en-IN" sz="1800" dirty="0">
                <a:latin typeface="Cambria" panose="02040503050406030204" pitchFamily="18" charset="0"/>
                <a:cs typeface="Arial" panose="020B0604020202020204" pitchFamily="34" charset="0"/>
              </a:rPr>
              <a:t>Health apps</a:t>
            </a:r>
            <a:endParaRPr lang="en-US" sz="1800" dirty="0">
              <a:latin typeface="Cambria" panose="02040503050406030204" pitchFamily="18" charset="0"/>
            </a:endParaRPr>
          </a:p>
          <a:p>
            <a:pPr algn="ctr"/>
            <a:endParaRPr lang="en-US" sz="1800" b="1" i="1" dirty="0">
              <a:solidFill>
                <a:srgbClr val="941100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400515-75E8-491A-3EC3-D0F7B9D235A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553" y="72138"/>
            <a:ext cx="1861713" cy="2305595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2E119B39-BDEE-3611-FFBD-2256BFEE53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149" y="125596"/>
            <a:ext cx="1556514" cy="295089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EC7219-44E5-4BB0-75C9-EC9ECE9493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7996" y="72138"/>
            <a:ext cx="2557644" cy="17831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25EF8E-C157-F821-7A0F-A690A845B0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8553" y="2413038"/>
            <a:ext cx="2329179" cy="13101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E33EDB-2A84-88B8-4714-7CBF259893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7880" y="1778189"/>
            <a:ext cx="2533251" cy="15561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8DD6C8-164E-3BDD-4272-4DA27C5689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67778" y="4789975"/>
            <a:ext cx="843037" cy="92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28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8"/>
          <p:cNvSpPr>
            <a:spLocks noGrp="1"/>
          </p:cNvSpPr>
          <p:nvPr>
            <p:ph type="title"/>
          </p:nvPr>
        </p:nvSpPr>
        <p:spPr>
          <a:xfrm>
            <a:off x="4051745" y="214271"/>
            <a:ext cx="4968092" cy="714681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0432FF"/>
                </a:solidFill>
                <a:latin typeface="Cambria"/>
                <a:cs typeface="Cambria"/>
              </a:rPr>
              <a:t>Geographic isolation </a:t>
            </a:r>
            <a:br>
              <a:rPr lang="en-US" sz="2400" b="1" dirty="0">
                <a:solidFill>
                  <a:srgbClr val="0432FF"/>
                </a:solidFill>
                <a:latin typeface="Cambria"/>
                <a:cs typeface="Cambria"/>
              </a:rPr>
            </a:br>
            <a:r>
              <a:rPr lang="en-US" sz="2400" b="1" dirty="0">
                <a:solidFill>
                  <a:srgbClr val="0432FF"/>
                </a:solidFill>
                <a:latin typeface="Cambria" panose="02040503050406030204" pitchFamily="18" charset="0"/>
                <a:cs typeface="Cambria"/>
              </a:rPr>
              <a:t>Neurology on wheels</a:t>
            </a:r>
            <a:endParaRPr lang="en-US" sz="2400" b="1" dirty="0">
              <a:solidFill>
                <a:srgbClr val="0432FF"/>
              </a:solidFill>
              <a:latin typeface="Cambria" panose="02040503050406030204" pitchFamily="18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201506" y="4375134"/>
            <a:ext cx="5138057" cy="714681"/>
          </a:xfrm>
        </p:spPr>
        <p:txBody>
          <a:bodyPr>
            <a:noAutofit/>
          </a:bodyPr>
          <a:lstStyle/>
          <a:p>
            <a:endParaRPr lang="en-US" dirty="0">
              <a:latin typeface="Cambria" panose="02040503050406030204" pitchFamily="18" charset="0"/>
              <a:cs typeface="Cambria"/>
            </a:endParaRPr>
          </a:p>
          <a:p>
            <a:r>
              <a:rPr lang="en-IN" b="0" dirty="0">
                <a:solidFill>
                  <a:srgbClr val="00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Reaching out to the rural community </a:t>
            </a:r>
          </a:p>
        </p:txBody>
      </p:sp>
      <p:pic>
        <p:nvPicPr>
          <p:cNvPr id="10" name="Content Placeholder 9" descr="Screen-Shot-2017-09-13-at-20.25.06.pn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299" r="-395" b="-855"/>
          <a:stretch/>
        </p:blipFill>
        <p:spPr>
          <a:xfrm>
            <a:off x="4208152" y="1153609"/>
            <a:ext cx="4390414" cy="277220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208153" y="3959658"/>
            <a:ext cx="4705989" cy="400087"/>
          </a:xfrm>
          <a:prstGeom prst="rect">
            <a:avLst/>
          </a:prstGeom>
        </p:spPr>
        <p:txBody>
          <a:bodyPr wrap="none" lIns="121899" tIns="60949" rIns="121899" bIns="60949">
            <a:spAutoFit/>
          </a:bodyPr>
          <a:lstStyle/>
          <a:p>
            <a:r>
              <a:rPr lang="en-US" dirty="0"/>
              <a:t>Ministry of Statistics and Policy Implementation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AD2F4E2-8E01-0E4E-9B9D-11932A0094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4" y="7732"/>
            <a:ext cx="2941150" cy="6850268"/>
          </a:xfrm>
          <a:prstGeom prst="rect">
            <a:avLst/>
          </a:prstGeom>
          <a:scene3d>
            <a:camera prst="orthographicFront">
              <a:rot lat="0" lon="9299992" rev="0"/>
            </a:camera>
            <a:lightRig rig="threePt" dir="t"/>
          </a:scene3d>
          <a:sp3d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C57B1B9-D965-594A-8F11-E8FC297C631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560" y="97824"/>
            <a:ext cx="2109853" cy="6662353"/>
          </a:xfrm>
          <a:prstGeom prst="rect">
            <a:avLst/>
          </a:prstGeom>
          <a:scene3d>
            <a:camera prst="orthographicFront">
              <a:rot lat="21598848" lon="21594000" rev="21573842"/>
            </a:camera>
            <a:lightRig rig="threePt" dir="t"/>
          </a:scene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A34102A-3B5B-4C49-A92D-162A3FCAFC5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0604" y="5328838"/>
            <a:ext cx="2109852" cy="1081566"/>
          </a:xfrm>
          <a:prstGeom prst="rect">
            <a:avLst/>
          </a:prstGeom>
        </p:spPr>
      </p:pic>
      <p:graphicFrame>
        <p:nvGraphicFramePr>
          <p:cNvPr id="2" name="Content Placeholder 5">
            <a:extLst>
              <a:ext uri="{FF2B5EF4-FFF2-40B4-BE49-F238E27FC236}">
                <a16:creationId xmlns:a16="http://schemas.microsoft.com/office/drawing/2014/main" id="{495E214B-EBF6-0FED-3907-4A40DA14452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9924955"/>
              </p:ext>
            </p:extLst>
          </p:nvPr>
        </p:nvGraphicFramePr>
        <p:xfrm>
          <a:off x="3185031" y="1522331"/>
          <a:ext cx="6895529" cy="35674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4336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400"/>
                            </p:stCondLst>
                            <p:childTnLst>
                              <p:par>
                                <p:cTn id="10" presetID="2" presetClass="exit" presetSubtype="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072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941100"/>
                </a:solidFill>
                <a:latin typeface="Cambria"/>
                <a:cs typeface="Cambria"/>
              </a:rPr>
              <a:t>Continuum of care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>
              <a:latin typeface="Cambria"/>
              <a:cs typeface="Cambria"/>
            </a:endParaRPr>
          </a:p>
        </p:txBody>
      </p:sp>
      <p:sp>
        <p:nvSpPr>
          <p:cNvPr id="4" name="Curved Right Arrow 3"/>
          <p:cNvSpPr/>
          <p:nvPr/>
        </p:nvSpPr>
        <p:spPr>
          <a:xfrm>
            <a:off x="933461" y="2344801"/>
            <a:ext cx="1107131" cy="3191536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97175" y="5286373"/>
            <a:ext cx="36687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ambria"/>
                <a:cs typeface="Cambria"/>
              </a:rPr>
              <a:t>Acute stroke care </a:t>
            </a:r>
          </a:p>
        </p:txBody>
      </p:sp>
      <p:sp>
        <p:nvSpPr>
          <p:cNvPr id="7" name="Curved Right Arrow 6"/>
          <p:cNvSpPr/>
          <p:nvPr/>
        </p:nvSpPr>
        <p:spPr>
          <a:xfrm rot="15333002">
            <a:off x="6058968" y="4735509"/>
            <a:ext cx="770456" cy="280016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78667" y="1733549"/>
            <a:ext cx="36687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ambria"/>
                <a:cs typeface="Cambria"/>
              </a:rPr>
              <a:t>Pre hospital </a:t>
            </a:r>
          </a:p>
        </p:txBody>
      </p:sp>
      <p:sp>
        <p:nvSpPr>
          <p:cNvPr id="9" name="Rectangle 8"/>
          <p:cNvSpPr/>
          <p:nvPr/>
        </p:nvSpPr>
        <p:spPr>
          <a:xfrm>
            <a:off x="7027471" y="4759193"/>
            <a:ext cx="36687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ambria"/>
                <a:cs typeface="Cambria"/>
              </a:rPr>
              <a:t>Post stroke care</a:t>
            </a:r>
          </a:p>
        </p:txBody>
      </p:sp>
      <p:sp>
        <p:nvSpPr>
          <p:cNvPr id="10" name="Rectangle 9"/>
          <p:cNvSpPr/>
          <p:nvPr/>
        </p:nvSpPr>
        <p:spPr>
          <a:xfrm>
            <a:off x="297858" y="1263703"/>
            <a:ext cx="36687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>
                <a:latin typeface="Cambria"/>
                <a:cs typeface="Cambria"/>
              </a:rPr>
              <a:t>Prevention</a:t>
            </a:r>
          </a:p>
        </p:txBody>
      </p:sp>
      <p:pic>
        <p:nvPicPr>
          <p:cNvPr id="11" name="Content Placeholder 3" descr="IMG_3770 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45821" y="2750884"/>
            <a:ext cx="1721695" cy="1127616"/>
          </a:xfrm>
          <a:prstGeom prst="rect">
            <a:avLst/>
          </a:prstGeom>
        </p:spPr>
      </p:pic>
      <p:pic>
        <p:nvPicPr>
          <p:cNvPr id="12" name="Picture 11" descr="IMG_3772 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376" y="1514032"/>
            <a:ext cx="1511404" cy="1133553"/>
          </a:xfrm>
          <a:prstGeom prst="rect">
            <a:avLst/>
          </a:prstGeom>
        </p:spPr>
      </p:pic>
      <p:pic>
        <p:nvPicPr>
          <p:cNvPr id="13" name="Picture 12" descr="IMG_3782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245" y="1470303"/>
            <a:ext cx="1613049" cy="1209786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6096000" y="381685"/>
            <a:ext cx="5798142" cy="3838624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8" name="Rectangle 17"/>
          <p:cNvSpPr/>
          <p:nvPr/>
        </p:nvSpPr>
        <p:spPr>
          <a:xfrm>
            <a:off x="6611457" y="3002907"/>
            <a:ext cx="36687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ambria"/>
                <a:cs typeface="Cambria"/>
              </a:rPr>
              <a:t>We care</a:t>
            </a:r>
          </a:p>
        </p:txBody>
      </p:sp>
    </p:spTree>
    <p:extLst>
      <p:ext uri="{BB962C8B-B14F-4D97-AF65-F5344CB8AC3E}">
        <p14:creationId xmlns:p14="http://schemas.microsoft.com/office/powerpoint/2010/main" val="23690368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3B5AE-2342-17A9-4E03-CCEAB858D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30" y="87686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941100"/>
                </a:solidFill>
                <a:latin typeface="Cambria" panose="02040503050406030204" pitchFamily="18" charset="0"/>
              </a:rPr>
              <a:t>Poll 4 </a:t>
            </a:r>
            <a:br>
              <a:rPr lang="en-US" sz="2800" b="1" dirty="0">
                <a:solidFill>
                  <a:srgbClr val="941100"/>
                </a:solidFill>
                <a:latin typeface="Cambria" panose="02040503050406030204" pitchFamily="18" charset="0"/>
              </a:rPr>
            </a:b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7B0158-B533-17F9-48E7-F273AD2D7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30" y="1413249"/>
            <a:ext cx="10515600" cy="4351338"/>
          </a:xfrm>
        </p:spPr>
        <p:txBody>
          <a:bodyPr/>
          <a:lstStyle/>
          <a:p>
            <a:pPr marL="0" indent="0" algn="l">
              <a:buNone/>
            </a:pPr>
            <a:r>
              <a:rPr lang="en-IN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Should the patient and their caregivers be involved while planning guidelines for patient care</a:t>
            </a:r>
            <a:br>
              <a:rPr lang="en-IN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</a:rPr>
            </a:br>
            <a:endParaRPr lang="en-IN" b="0" i="0" dirty="0">
              <a:solidFill>
                <a:srgbClr val="222222"/>
              </a:solidFill>
              <a:effectLst/>
              <a:latin typeface="Cambria" panose="02040503050406030204" pitchFamily="18" charset="0"/>
            </a:endParaRPr>
          </a:p>
          <a:p>
            <a:pPr marL="0" indent="0" algn="l">
              <a:buNone/>
            </a:pPr>
            <a:br>
              <a:rPr lang="en-IN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</a:rPr>
            </a:br>
            <a:endParaRPr lang="en-IN" b="0" i="0" dirty="0">
              <a:solidFill>
                <a:srgbClr val="222222"/>
              </a:solidFill>
              <a:effectLst/>
              <a:latin typeface="Cambria" panose="02040503050406030204" pitchFamily="18" charset="0"/>
            </a:endParaRPr>
          </a:p>
          <a:p>
            <a:pPr algn="l"/>
            <a:r>
              <a:rPr lang="en-IN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Yes</a:t>
            </a:r>
          </a:p>
          <a:p>
            <a:pPr algn="l"/>
            <a:r>
              <a:rPr lang="en-IN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No </a:t>
            </a:r>
          </a:p>
          <a:p>
            <a:endParaRPr lang="en-US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2382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D2DA4F-FD72-D9E3-A0EA-6867BDD2B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587046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941100"/>
                </a:solidFill>
                <a:latin typeface="Bradley Hand" pitchFamily="2" charset="77"/>
              </a:rPr>
              <a:t>Thank you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1ACC39-F652-E6C5-07DA-F04AF5FC3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241" y="1598849"/>
            <a:ext cx="7772400" cy="366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020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05244C-7C93-88F1-73A9-9E5A37981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6791" y="2251479"/>
            <a:ext cx="3536449" cy="23550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B337CB-2E53-D62A-561F-2570D47CCE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4658" y="1900310"/>
            <a:ext cx="2445904" cy="305738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0CCF854-F8F5-796B-AF87-2511612420B9}"/>
              </a:ext>
            </a:extLst>
          </p:cNvPr>
          <p:cNvSpPr txBox="1">
            <a:spLocks/>
          </p:cNvSpPr>
          <p:nvPr/>
        </p:nvSpPr>
        <p:spPr>
          <a:xfrm>
            <a:off x="7642549" y="5377295"/>
            <a:ext cx="2044932" cy="53008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  <a:latin typeface="Bradley Hand" pitchFamily="2" charset="77"/>
              </a:rPr>
              <a:t>Wearer?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466300-57A4-76B9-9987-A772B3222CAE}"/>
              </a:ext>
            </a:extLst>
          </p:cNvPr>
          <p:cNvSpPr txBox="1"/>
          <p:nvPr/>
        </p:nvSpPr>
        <p:spPr>
          <a:xfrm>
            <a:off x="2245822" y="325576"/>
            <a:ext cx="77003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Bradley Hand" pitchFamily="2" charset="77"/>
              </a:rPr>
              <a:t>If you want to know how well a pair of shoes fit should you ask the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7B2850-D1A2-1827-F962-48EC16F1780A}"/>
              </a:ext>
            </a:extLst>
          </p:cNvPr>
          <p:cNvSpPr txBox="1"/>
          <p:nvPr/>
        </p:nvSpPr>
        <p:spPr>
          <a:xfrm>
            <a:off x="2504519" y="5319169"/>
            <a:ext cx="2445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Bradley Hand" pitchFamily="2" charset="77"/>
              </a:rPr>
              <a:t>Maker?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F7F3DB1-089E-BE71-1C80-58150B0063FE}"/>
              </a:ext>
            </a:extLst>
          </p:cNvPr>
          <p:cNvSpPr txBox="1">
            <a:spLocks/>
          </p:cNvSpPr>
          <p:nvPr/>
        </p:nvSpPr>
        <p:spPr>
          <a:xfrm>
            <a:off x="5555290" y="5337831"/>
            <a:ext cx="662248" cy="53008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  <a:latin typeface="Bradley Hand" pitchFamily="2" charset="77"/>
              </a:rPr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2116302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5D2ED-0AAA-3E45-739A-D57C6063F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5" y="10879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941100"/>
                </a:solidFill>
                <a:latin typeface="Cambria" panose="02040503050406030204" pitchFamily="18" charset="0"/>
              </a:rPr>
              <a:t>Poll 3 </a:t>
            </a:r>
            <a:br>
              <a:rPr lang="en-US" sz="3200" b="1" dirty="0">
                <a:solidFill>
                  <a:srgbClr val="941100"/>
                </a:solidFill>
                <a:latin typeface="Cambria" panose="02040503050406030204" pitchFamily="18" charset="0"/>
              </a:rPr>
            </a:br>
            <a:endParaRPr lang="en-US" sz="3200" b="1" dirty="0">
              <a:solidFill>
                <a:srgbClr val="9411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8BCA6D-3568-51E4-7AD6-C623E29EF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105" y="1290918"/>
            <a:ext cx="10999695" cy="4886045"/>
          </a:xfrm>
        </p:spPr>
        <p:txBody>
          <a:bodyPr/>
          <a:lstStyle/>
          <a:p>
            <a:pPr marL="0" indent="0" algn="l">
              <a:lnSpc>
                <a:spcPct val="150000"/>
              </a:lnSpc>
              <a:buNone/>
            </a:pPr>
            <a:r>
              <a:rPr lang="en-IN" b="0" i="0" dirty="0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Do you go out of your usual line of history taking to find out more about your patient with regards to non health related problems due to their disease?</a:t>
            </a:r>
            <a:br>
              <a:rPr lang="en-IN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n-IN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IN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Yes </a:t>
            </a:r>
          </a:p>
          <a:p>
            <a:pPr marL="0" indent="0" algn="l">
              <a:buNone/>
            </a:pPr>
            <a:endParaRPr lang="en-IN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IN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No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912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E45A490-3A57-4227-B62A-C1EB7388662D}"/>
              </a:ext>
            </a:extLst>
          </p:cNvPr>
          <p:cNvSpPr/>
          <p:nvPr/>
        </p:nvSpPr>
        <p:spPr>
          <a:xfrm>
            <a:off x="3786293" y="1489482"/>
            <a:ext cx="1056130" cy="1037774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4"/>
            </a:solidFill>
          </a:ln>
          <a:effectLst>
            <a:innerShdw blurRad="127000" dist="127000" dir="13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cs typeface="Arial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8663B24-DFA8-4FC9-A394-ABE4BEBC5338}"/>
              </a:ext>
            </a:extLst>
          </p:cNvPr>
          <p:cNvSpPr/>
          <p:nvPr/>
        </p:nvSpPr>
        <p:spPr>
          <a:xfrm>
            <a:off x="3813159" y="2756648"/>
            <a:ext cx="1029264" cy="1122874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1"/>
            </a:solidFill>
          </a:ln>
          <a:effectLst>
            <a:innerShdw blurRad="127000" dist="127000" dir="13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cs typeface="Arial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090960-F4E3-466D-B9BB-5DEB0C5A8F2D}"/>
              </a:ext>
            </a:extLst>
          </p:cNvPr>
          <p:cNvSpPr/>
          <p:nvPr/>
        </p:nvSpPr>
        <p:spPr>
          <a:xfrm>
            <a:off x="3786293" y="4166565"/>
            <a:ext cx="1056130" cy="1112630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2"/>
            </a:solidFill>
          </a:ln>
          <a:effectLst>
            <a:innerShdw blurRad="127000" dist="127000" dir="13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cs typeface="Arial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BFEC10-5A98-4486-8FC0-BFADF164FC30}"/>
              </a:ext>
            </a:extLst>
          </p:cNvPr>
          <p:cNvSpPr/>
          <p:nvPr/>
        </p:nvSpPr>
        <p:spPr>
          <a:xfrm>
            <a:off x="3774347" y="5518832"/>
            <a:ext cx="1056130" cy="1051690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1"/>
            </a:solidFill>
          </a:ln>
          <a:effectLst>
            <a:innerShdw blurRad="127000" dist="127000" dir="13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cs typeface="Arial" pitchFamily="34" charset="0"/>
            </a:endParaRPr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8B68762E-AD33-49F4-BA83-D3DF2C139D65}"/>
              </a:ext>
            </a:extLst>
          </p:cNvPr>
          <p:cNvSpPr/>
          <p:nvPr/>
        </p:nvSpPr>
        <p:spPr>
          <a:xfrm>
            <a:off x="198513" y="2665773"/>
            <a:ext cx="3455696" cy="1343846"/>
          </a:xfrm>
          <a:custGeom>
            <a:avLst/>
            <a:gdLst>
              <a:gd name="connsiteX0" fmla="*/ 1621972 w 1621972"/>
              <a:gd name="connsiteY0" fmla="*/ 0 h 925286"/>
              <a:gd name="connsiteX1" fmla="*/ 0 w 1621972"/>
              <a:gd name="connsiteY1" fmla="*/ 925286 h 925286"/>
              <a:gd name="connsiteX2" fmla="*/ 1621972 w 1621972"/>
              <a:gd name="connsiteY2" fmla="*/ 849086 h 925286"/>
              <a:gd name="connsiteX3" fmla="*/ 1621972 w 1621972"/>
              <a:gd name="connsiteY3" fmla="*/ 0 h 925286"/>
              <a:gd name="connsiteX0" fmla="*/ 1632858 w 1632858"/>
              <a:gd name="connsiteY0" fmla="*/ 0 h 957943"/>
              <a:gd name="connsiteX1" fmla="*/ 0 w 1632858"/>
              <a:gd name="connsiteY1" fmla="*/ 957943 h 957943"/>
              <a:gd name="connsiteX2" fmla="*/ 1621972 w 1632858"/>
              <a:gd name="connsiteY2" fmla="*/ 881743 h 957943"/>
              <a:gd name="connsiteX3" fmla="*/ 1632858 w 1632858"/>
              <a:gd name="connsiteY3" fmla="*/ 0 h 957943"/>
              <a:gd name="connsiteX0" fmla="*/ 1632858 w 1654629"/>
              <a:gd name="connsiteY0" fmla="*/ 0 h 957943"/>
              <a:gd name="connsiteX1" fmla="*/ 0 w 1654629"/>
              <a:gd name="connsiteY1" fmla="*/ 957943 h 957943"/>
              <a:gd name="connsiteX2" fmla="*/ 1654629 w 1654629"/>
              <a:gd name="connsiteY2" fmla="*/ 903515 h 957943"/>
              <a:gd name="connsiteX3" fmla="*/ 1632858 w 1654629"/>
              <a:gd name="connsiteY3" fmla="*/ 0 h 957943"/>
              <a:gd name="connsiteX0" fmla="*/ 1643743 w 1654629"/>
              <a:gd name="connsiteY0" fmla="*/ 0 h 979714"/>
              <a:gd name="connsiteX1" fmla="*/ 0 w 1654629"/>
              <a:gd name="connsiteY1" fmla="*/ 979714 h 979714"/>
              <a:gd name="connsiteX2" fmla="*/ 1654629 w 1654629"/>
              <a:gd name="connsiteY2" fmla="*/ 925286 h 979714"/>
              <a:gd name="connsiteX3" fmla="*/ 1643743 w 1654629"/>
              <a:gd name="connsiteY3" fmla="*/ 0 h 979714"/>
              <a:gd name="connsiteX0" fmla="*/ 1630212 w 1654629"/>
              <a:gd name="connsiteY0" fmla="*/ 0 h 947057"/>
              <a:gd name="connsiteX1" fmla="*/ 0 w 1654629"/>
              <a:gd name="connsiteY1" fmla="*/ 947057 h 947057"/>
              <a:gd name="connsiteX2" fmla="*/ 1654629 w 1654629"/>
              <a:gd name="connsiteY2" fmla="*/ 892629 h 947057"/>
              <a:gd name="connsiteX3" fmla="*/ 1630212 w 1654629"/>
              <a:gd name="connsiteY3" fmla="*/ 0 h 947057"/>
              <a:gd name="connsiteX0" fmla="*/ 1657273 w 1657273"/>
              <a:gd name="connsiteY0" fmla="*/ 0 h 968828"/>
              <a:gd name="connsiteX1" fmla="*/ 0 w 1657273"/>
              <a:gd name="connsiteY1" fmla="*/ 968828 h 968828"/>
              <a:gd name="connsiteX2" fmla="*/ 1654629 w 1657273"/>
              <a:gd name="connsiteY2" fmla="*/ 914400 h 968828"/>
              <a:gd name="connsiteX3" fmla="*/ 1657273 w 1657273"/>
              <a:gd name="connsiteY3" fmla="*/ 0 h 968828"/>
              <a:gd name="connsiteX0" fmla="*/ 1684334 w 1684334"/>
              <a:gd name="connsiteY0" fmla="*/ 0 h 990599"/>
              <a:gd name="connsiteX1" fmla="*/ 0 w 1684334"/>
              <a:gd name="connsiteY1" fmla="*/ 990599 h 990599"/>
              <a:gd name="connsiteX2" fmla="*/ 1654629 w 1684334"/>
              <a:gd name="connsiteY2" fmla="*/ 936171 h 990599"/>
              <a:gd name="connsiteX3" fmla="*/ 1684334 w 1684334"/>
              <a:gd name="connsiteY3" fmla="*/ 0 h 990599"/>
              <a:gd name="connsiteX0" fmla="*/ 1589618 w 1654636"/>
              <a:gd name="connsiteY0" fmla="*/ 0 h 947056"/>
              <a:gd name="connsiteX1" fmla="*/ 0 w 1654636"/>
              <a:gd name="connsiteY1" fmla="*/ 947056 h 947056"/>
              <a:gd name="connsiteX2" fmla="*/ 1654629 w 1654636"/>
              <a:gd name="connsiteY2" fmla="*/ 892628 h 947056"/>
              <a:gd name="connsiteX3" fmla="*/ 1589618 w 1654636"/>
              <a:gd name="connsiteY3" fmla="*/ 0 h 947056"/>
              <a:gd name="connsiteX0" fmla="*/ 1603149 w 1654638"/>
              <a:gd name="connsiteY0" fmla="*/ 0 h 979713"/>
              <a:gd name="connsiteX1" fmla="*/ 0 w 1654638"/>
              <a:gd name="connsiteY1" fmla="*/ 979713 h 979713"/>
              <a:gd name="connsiteX2" fmla="*/ 1654629 w 1654638"/>
              <a:gd name="connsiteY2" fmla="*/ 925285 h 979713"/>
              <a:gd name="connsiteX3" fmla="*/ 1603149 w 1654638"/>
              <a:gd name="connsiteY3" fmla="*/ 0 h 979713"/>
              <a:gd name="connsiteX0" fmla="*/ 1603149 w 1627589"/>
              <a:gd name="connsiteY0" fmla="*/ 0 h 979713"/>
              <a:gd name="connsiteX1" fmla="*/ 0 w 1627589"/>
              <a:gd name="connsiteY1" fmla="*/ 979713 h 979713"/>
              <a:gd name="connsiteX2" fmla="*/ 1627568 w 1627589"/>
              <a:gd name="connsiteY2" fmla="*/ 914399 h 979713"/>
              <a:gd name="connsiteX3" fmla="*/ 1603149 w 1627589"/>
              <a:gd name="connsiteY3" fmla="*/ 0 h 979713"/>
              <a:gd name="connsiteX0" fmla="*/ 1603149 w 1611762"/>
              <a:gd name="connsiteY0" fmla="*/ 0 h 979713"/>
              <a:gd name="connsiteX1" fmla="*/ 0 w 1611762"/>
              <a:gd name="connsiteY1" fmla="*/ 979713 h 979713"/>
              <a:gd name="connsiteX2" fmla="*/ 1611709 w 1611762"/>
              <a:gd name="connsiteY2" fmla="*/ 910146 h 979713"/>
              <a:gd name="connsiteX3" fmla="*/ 1603149 w 1611762"/>
              <a:gd name="connsiteY3" fmla="*/ 0 h 979713"/>
              <a:gd name="connsiteX0" fmla="*/ 1581944 w 1611727"/>
              <a:gd name="connsiteY0" fmla="*/ 0 h 979713"/>
              <a:gd name="connsiteX1" fmla="*/ 0 w 1611727"/>
              <a:gd name="connsiteY1" fmla="*/ 979713 h 979713"/>
              <a:gd name="connsiteX2" fmla="*/ 1611709 w 1611727"/>
              <a:gd name="connsiteY2" fmla="*/ 910146 h 979713"/>
              <a:gd name="connsiteX3" fmla="*/ 1581944 w 1611727"/>
              <a:gd name="connsiteY3" fmla="*/ 0 h 979713"/>
              <a:gd name="connsiteX0" fmla="*/ 1581944 w 1586350"/>
              <a:gd name="connsiteY0" fmla="*/ 0 h 979713"/>
              <a:gd name="connsiteX1" fmla="*/ 0 w 1586350"/>
              <a:gd name="connsiteY1" fmla="*/ 979713 h 979713"/>
              <a:gd name="connsiteX2" fmla="*/ 1586263 w 1586350"/>
              <a:gd name="connsiteY2" fmla="*/ 920382 h 979713"/>
              <a:gd name="connsiteX3" fmla="*/ 1581944 w 1586350"/>
              <a:gd name="connsiteY3" fmla="*/ 0 h 979713"/>
              <a:gd name="connsiteX0" fmla="*/ 1581944 w 1586350"/>
              <a:gd name="connsiteY0" fmla="*/ 0 h 979713"/>
              <a:gd name="connsiteX1" fmla="*/ 0 w 1586350"/>
              <a:gd name="connsiteY1" fmla="*/ 979713 h 979713"/>
              <a:gd name="connsiteX2" fmla="*/ 1586263 w 1586350"/>
              <a:gd name="connsiteY2" fmla="*/ 920382 h 979713"/>
              <a:gd name="connsiteX3" fmla="*/ 1581944 w 1586350"/>
              <a:gd name="connsiteY3" fmla="*/ 0 h 979713"/>
              <a:gd name="connsiteX0" fmla="*/ 1581944 w 1582267"/>
              <a:gd name="connsiteY0" fmla="*/ 0 h 979713"/>
              <a:gd name="connsiteX1" fmla="*/ 0 w 1582267"/>
              <a:gd name="connsiteY1" fmla="*/ 979713 h 979713"/>
              <a:gd name="connsiteX2" fmla="*/ 1582022 w 1582267"/>
              <a:gd name="connsiteY2" fmla="*/ 920382 h 979713"/>
              <a:gd name="connsiteX3" fmla="*/ 1581944 w 1582267"/>
              <a:gd name="connsiteY3" fmla="*/ 0 h 979713"/>
              <a:gd name="connsiteX0" fmla="*/ 1581944 w 1582267"/>
              <a:gd name="connsiteY0" fmla="*/ 0 h 972229"/>
              <a:gd name="connsiteX1" fmla="*/ 0 w 1582267"/>
              <a:gd name="connsiteY1" fmla="*/ 972229 h 972229"/>
              <a:gd name="connsiteX2" fmla="*/ 1582022 w 1582267"/>
              <a:gd name="connsiteY2" fmla="*/ 912898 h 972229"/>
              <a:gd name="connsiteX3" fmla="*/ 1581944 w 1582267"/>
              <a:gd name="connsiteY3" fmla="*/ 0 h 972229"/>
              <a:gd name="connsiteX0" fmla="*/ 1577945 w 1582112"/>
              <a:gd name="connsiteY0" fmla="*/ 0 h 974723"/>
              <a:gd name="connsiteX1" fmla="*/ 0 w 1582112"/>
              <a:gd name="connsiteY1" fmla="*/ 974723 h 974723"/>
              <a:gd name="connsiteX2" fmla="*/ 1582022 w 1582112"/>
              <a:gd name="connsiteY2" fmla="*/ 915392 h 974723"/>
              <a:gd name="connsiteX3" fmla="*/ 1577945 w 1582112"/>
              <a:gd name="connsiteY3" fmla="*/ 0 h 974723"/>
              <a:gd name="connsiteX0" fmla="*/ 1575945 w 1582091"/>
              <a:gd name="connsiteY0" fmla="*/ 0 h 969734"/>
              <a:gd name="connsiteX1" fmla="*/ 0 w 1582091"/>
              <a:gd name="connsiteY1" fmla="*/ 969734 h 969734"/>
              <a:gd name="connsiteX2" fmla="*/ 1582022 w 1582091"/>
              <a:gd name="connsiteY2" fmla="*/ 910403 h 969734"/>
              <a:gd name="connsiteX3" fmla="*/ 1575945 w 1582091"/>
              <a:gd name="connsiteY3" fmla="*/ 0 h 969734"/>
              <a:gd name="connsiteX0" fmla="*/ 1575945 w 1582091"/>
              <a:gd name="connsiteY0" fmla="*/ 0 h 972229"/>
              <a:gd name="connsiteX1" fmla="*/ 0 w 1582091"/>
              <a:gd name="connsiteY1" fmla="*/ 972229 h 972229"/>
              <a:gd name="connsiteX2" fmla="*/ 1582022 w 1582091"/>
              <a:gd name="connsiteY2" fmla="*/ 912898 h 972229"/>
              <a:gd name="connsiteX3" fmla="*/ 1575945 w 1582091"/>
              <a:gd name="connsiteY3" fmla="*/ 0 h 972229"/>
              <a:gd name="connsiteX0" fmla="*/ 1575945 w 1582091"/>
              <a:gd name="connsiteY0" fmla="*/ 0 h 974724"/>
              <a:gd name="connsiteX1" fmla="*/ 0 w 1582091"/>
              <a:gd name="connsiteY1" fmla="*/ 974724 h 974724"/>
              <a:gd name="connsiteX2" fmla="*/ 1582022 w 1582091"/>
              <a:gd name="connsiteY2" fmla="*/ 915393 h 974724"/>
              <a:gd name="connsiteX3" fmla="*/ 1575945 w 1582091"/>
              <a:gd name="connsiteY3" fmla="*/ 0 h 974724"/>
              <a:gd name="connsiteX0" fmla="*/ 1575945 w 1578155"/>
              <a:gd name="connsiteY0" fmla="*/ 0 h 974724"/>
              <a:gd name="connsiteX1" fmla="*/ 0 w 1578155"/>
              <a:gd name="connsiteY1" fmla="*/ 974724 h 974724"/>
              <a:gd name="connsiteX2" fmla="*/ 1578023 w 1578155"/>
              <a:gd name="connsiteY2" fmla="*/ 920382 h 974724"/>
              <a:gd name="connsiteX3" fmla="*/ 1575945 w 1578155"/>
              <a:gd name="connsiteY3" fmla="*/ 0 h 974724"/>
              <a:gd name="connsiteX0" fmla="*/ 1575945 w 1578155"/>
              <a:gd name="connsiteY0" fmla="*/ 0 h 974724"/>
              <a:gd name="connsiteX1" fmla="*/ 0 w 1578155"/>
              <a:gd name="connsiteY1" fmla="*/ 974724 h 974724"/>
              <a:gd name="connsiteX2" fmla="*/ 1578023 w 1578155"/>
              <a:gd name="connsiteY2" fmla="*/ 922875 h 974724"/>
              <a:gd name="connsiteX3" fmla="*/ 1575945 w 1578155"/>
              <a:gd name="connsiteY3" fmla="*/ 0 h 974724"/>
              <a:gd name="connsiteX0" fmla="*/ 1585943 w 1588153"/>
              <a:gd name="connsiteY0" fmla="*/ 0 h 972229"/>
              <a:gd name="connsiteX1" fmla="*/ 0 w 1588153"/>
              <a:gd name="connsiteY1" fmla="*/ 972229 h 972229"/>
              <a:gd name="connsiteX2" fmla="*/ 1588021 w 1588153"/>
              <a:gd name="connsiteY2" fmla="*/ 922875 h 972229"/>
              <a:gd name="connsiteX3" fmla="*/ 1585943 w 1588153"/>
              <a:gd name="connsiteY3" fmla="*/ 0 h 972229"/>
              <a:gd name="connsiteX0" fmla="*/ 1593941 w 1596151"/>
              <a:gd name="connsiteY0" fmla="*/ 0 h 999669"/>
              <a:gd name="connsiteX1" fmla="*/ 0 w 1596151"/>
              <a:gd name="connsiteY1" fmla="*/ 999669 h 999669"/>
              <a:gd name="connsiteX2" fmla="*/ 1596019 w 1596151"/>
              <a:gd name="connsiteY2" fmla="*/ 922875 h 999669"/>
              <a:gd name="connsiteX3" fmla="*/ 1593941 w 1596151"/>
              <a:gd name="connsiteY3" fmla="*/ 0 h 999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6151" h="999669">
                <a:moveTo>
                  <a:pt x="1593941" y="0"/>
                </a:moveTo>
                <a:lnTo>
                  <a:pt x="0" y="999669"/>
                </a:lnTo>
                <a:lnTo>
                  <a:pt x="1596019" y="922875"/>
                </a:lnTo>
                <a:cubicBezTo>
                  <a:pt x="1596900" y="618075"/>
                  <a:pt x="1593060" y="304800"/>
                  <a:pt x="159394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08E6CD5E-A94C-42F3-9C9E-559E6E734128}"/>
              </a:ext>
            </a:extLst>
          </p:cNvPr>
          <p:cNvSpPr/>
          <p:nvPr/>
        </p:nvSpPr>
        <p:spPr>
          <a:xfrm>
            <a:off x="247370" y="1537635"/>
            <a:ext cx="3438159" cy="2383645"/>
          </a:xfrm>
          <a:custGeom>
            <a:avLst/>
            <a:gdLst>
              <a:gd name="connsiteX0" fmla="*/ 1621972 w 1621972"/>
              <a:gd name="connsiteY0" fmla="*/ 0 h 2035628"/>
              <a:gd name="connsiteX1" fmla="*/ 0 w 1621972"/>
              <a:gd name="connsiteY1" fmla="*/ 2035628 h 2035628"/>
              <a:gd name="connsiteX2" fmla="*/ 1621972 w 1621972"/>
              <a:gd name="connsiteY2" fmla="*/ 892628 h 2035628"/>
              <a:gd name="connsiteX3" fmla="*/ 1621972 w 1621972"/>
              <a:gd name="connsiteY3" fmla="*/ 0 h 2035628"/>
              <a:gd name="connsiteX0" fmla="*/ 1621972 w 1654629"/>
              <a:gd name="connsiteY0" fmla="*/ 0 h 2035628"/>
              <a:gd name="connsiteX1" fmla="*/ 0 w 1654629"/>
              <a:gd name="connsiteY1" fmla="*/ 2035628 h 2035628"/>
              <a:gd name="connsiteX2" fmla="*/ 1654629 w 1654629"/>
              <a:gd name="connsiteY2" fmla="*/ 881742 h 2035628"/>
              <a:gd name="connsiteX3" fmla="*/ 1621972 w 1654629"/>
              <a:gd name="connsiteY3" fmla="*/ 0 h 2035628"/>
              <a:gd name="connsiteX0" fmla="*/ 1635503 w 1654629"/>
              <a:gd name="connsiteY0" fmla="*/ 0 h 2013857"/>
              <a:gd name="connsiteX1" fmla="*/ 0 w 1654629"/>
              <a:gd name="connsiteY1" fmla="*/ 2013857 h 2013857"/>
              <a:gd name="connsiteX2" fmla="*/ 1654629 w 1654629"/>
              <a:gd name="connsiteY2" fmla="*/ 859971 h 2013857"/>
              <a:gd name="connsiteX3" fmla="*/ 1635503 w 1654629"/>
              <a:gd name="connsiteY3" fmla="*/ 0 h 2013857"/>
              <a:gd name="connsiteX0" fmla="*/ 1594911 w 1654629"/>
              <a:gd name="connsiteY0" fmla="*/ 0 h 2002971"/>
              <a:gd name="connsiteX1" fmla="*/ 0 w 1654629"/>
              <a:gd name="connsiteY1" fmla="*/ 2002971 h 2002971"/>
              <a:gd name="connsiteX2" fmla="*/ 1654629 w 1654629"/>
              <a:gd name="connsiteY2" fmla="*/ 849085 h 2002971"/>
              <a:gd name="connsiteX3" fmla="*/ 1594911 w 1654629"/>
              <a:gd name="connsiteY3" fmla="*/ 0 h 2002971"/>
              <a:gd name="connsiteX0" fmla="*/ 1600197 w 1654629"/>
              <a:gd name="connsiteY0" fmla="*/ 0 h 2002971"/>
              <a:gd name="connsiteX1" fmla="*/ 0 w 1654629"/>
              <a:gd name="connsiteY1" fmla="*/ 2002971 h 2002971"/>
              <a:gd name="connsiteX2" fmla="*/ 1654629 w 1654629"/>
              <a:gd name="connsiteY2" fmla="*/ 849085 h 2002971"/>
              <a:gd name="connsiteX3" fmla="*/ 1600197 w 1654629"/>
              <a:gd name="connsiteY3" fmla="*/ 0 h 2002971"/>
              <a:gd name="connsiteX0" fmla="*/ 1605484 w 1654629"/>
              <a:gd name="connsiteY0" fmla="*/ 0 h 2007224"/>
              <a:gd name="connsiteX1" fmla="*/ 0 w 1654629"/>
              <a:gd name="connsiteY1" fmla="*/ 2007224 h 2007224"/>
              <a:gd name="connsiteX2" fmla="*/ 1654629 w 1654629"/>
              <a:gd name="connsiteY2" fmla="*/ 853338 h 2007224"/>
              <a:gd name="connsiteX3" fmla="*/ 1605484 w 1654629"/>
              <a:gd name="connsiteY3" fmla="*/ 0 h 2007224"/>
              <a:gd name="connsiteX0" fmla="*/ 1605484 w 1612337"/>
              <a:gd name="connsiteY0" fmla="*/ 0 h 2007224"/>
              <a:gd name="connsiteX1" fmla="*/ 0 w 1612337"/>
              <a:gd name="connsiteY1" fmla="*/ 2007224 h 2007224"/>
              <a:gd name="connsiteX2" fmla="*/ 1612337 w 1612337"/>
              <a:gd name="connsiteY2" fmla="*/ 870350 h 2007224"/>
              <a:gd name="connsiteX3" fmla="*/ 1605484 w 1612337"/>
              <a:gd name="connsiteY3" fmla="*/ 0 h 2007224"/>
              <a:gd name="connsiteX0" fmla="*/ 1605484 w 1612337"/>
              <a:gd name="connsiteY0" fmla="*/ 0 h 2041344"/>
              <a:gd name="connsiteX1" fmla="*/ 0 w 1612337"/>
              <a:gd name="connsiteY1" fmla="*/ 2041344 h 2041344"/>
              <a:gd name="connsiteX2" fmla="*/ 1612337 w 1612337"/>
              <a:gd name="connsiteY2" fmla="*/ 904470 h 2041344"/>
              <a:gd name="connsiteX3" fmla="*/ 1605484 w 1612337"/>
              <a:gd name="connsiteY3" fmla="*/ 0 h 2041344"/>
              <a:gd name="connsiteX0" fmla="*/ 1605484 w 1612337"/>
              <a:gd name="connsiteY0" fmla="*/ 0 h 2041344"/>
              <a:gd name="connsiteX1" fmla="*/ 0 w 1612337"/>
              <a:gd name="connsiteY1" fmla="*/ 2041344 h 2041344"/>
              <a:gd name="connsiteX2" fmla="*/ 1612337 w 1612337"/>
              <a:gd name="connsiteY2" fmla="*/ 911293 h 2041344"/>
              <a:gd name="connsiteX3" fmla="*/ 1605484 w 1612337"/>
              <a:gd name="connsiteY3" fmla="*/ 0 h 2041344"/>
              <a:gd name="connsiteX0" fmla="*/ 1613967 w 1614481"/>
              <a:gd name="connsiteY0" fmla="*/ 0 h 2051579"/>
              <a:gd name="connsiteX1" fmla="*/ 0 w 1614481"/>
              <a:gd name="connsiteY1" fmla="*/ 2051579 h 2051579"/>
              <a:gd name="connsiteX2" fmla="*/ 1612337 w 1614481"/>
              <a:gd name="connsiteY2" fmla="*/ 921528 h 2051579"/>
              <a:gd name="connsiteX3" fmla="*/ 1613967 w 1614481"/>
              <a:gd name="connsiteY3" fmla="*/ 0 h 2051579"/>
              <a:gd name="connsiteX0" fmla="*/ 1597003 w 1612337"/>
              <a:gd name="connsiteY0" fmla="*/ 0 h 2048168"/>
              <a:gd name="connsiteX1" fmla="*/ 0 w 1612337"/>
              <a:gd name="connsiteY1" fmla="*/ 2048168 h 2048168"/>
              <a:gd name="connsiteX2" fmla="*/ 1612337 w 1612337"/>
              <a:gd name="connsiteY2" fmla="*/ 918117 h 2048168"/>
              <a:gd name="connsiteX3" fmla="*/ 1597003 w 1612337"/>
              <a:gd name="connsiteY3" fmla="*/ 0 h 2048168"/>
              <a:gd name="connsiteX0" fmla="*/ 1600839 w 1612337"/>
              <a:gd name="connsiteY0" fmla="*/ 0 h 2043403"/>
              <a:gd name="connsiteX1" fmla="*/ 0 w 1612337"/>
              <a:gd name="connsiteY1" fmla="*/ 2043403 h 2043403"/>
              <a:gd name="connsiteX2" fmla="*/ 1612337 w 1612337"/>
              <a:gd name="connsiteY2" fmla="*/ 913352 h 2043403"/>
              <a:gd name="connsiteX3" fmla="*/ 1600839 w 1612337"/>
              <a:gd name="connsiteY3" fmla="*/ 0 h 2043403"/>
              <a:gd name="connsiteX0" fmla="*/ 1600839 w 1612337"/>
              <a:gd name="connsiteY0" fmla="*/ 0 h 2043403"/>
              <a:gd name="connsiteX1" fmla="*/ 0 w 1612337"/>
              <a:gd name="connsiteY1" fmla="*/ 2043403 h 2043403"/>
              <a:gd name="connsiteX2" fmla="*/ 1612337 w 1612337"/>
              <a:gd name="connsiteY2" fmla="*/ 915735 h 2043403"/>
              <a:gd name="connsiteX3" fmla="*/ 1600839 w 1612337"/>
              <a:gd name="connsiteY3" fmla="*/ 0 h 2043403"/>
              <a:gd name="connsiteX0" fmla="*/ 1598829 w 1610327"/>
              <a:gd name="connsiteY0" fmla="*/ 0 h 2068370"/>
              <a:gd name="connsiteX1" fmla="*/ 0 w 1610327"/>
              <a:gd name="connsiteY1" fmla="*/ 2068370 h 2068370"/>
              <a:gd name="connsiteX2" fmla="*/ 1610327 w 1610327"/>
              <a:gd name="connsiteY2" fmla="*/ 915735 h 2068370"/>
              <a:gd name="connsiteX3" fmla="*/ 1598829 w 1610327"/>
              <a:gd name="connsiteY3" fmla="*/ 0 h 2068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0327" h="2068370">
                <a:moveTo>
                  <a:pt x="1598829" y="0"/>
                </a:moveTo>
                <a:lnTo>
                  <a:pt x="0" y="2068370"/>
                </a:lnTo>
                <a:lnTo>
                  <a:pt x="1610327" y="915735"/>
                </a:lnTo>
                <a:cubicBezTo>
                  <a:pt x="1608043" y="625618"/>
                  <a:pt x="1601113" y="290117"/>
                  <a:pt x="1598829" y="0"/>
                </a:cubicBezTo>
                <a:close/>
              </a:path>
            </a:pathLst>
          </a:custGeom>
          <a:gradFill>
            <a:gsLst>
              <a:gs pos="0">
                <a:schemeClr val="accent4">
                  <a:lumMod val="85000"/>
                </a:schemeClr>
              </a:gs>
              <a:gs pos="100000">
                <a:schemeClr val="accent4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9" name="Freeform 59">
            <a:extLst>
              <a:ext uri="{FF2B5EF4-FFF2-40B4-BE49-F238E27FC236}">
                <a16:creationId xmlns:a16="http://schemas.microsoft.com/office/drawing/2014/main" id="{A01939B5-50A6-48E7-AD7B-77D5F039497F}"/>
              </a:ext>
            </a:extLst>
          </p:cNvPr>
          <p:cNvSpPr/>
          <p:nvPr/>
        </p:nvSpPr>
        <p:spPr>
          <a:xfrm flipV="1">
            <a:off x="247371" y="4009619"/>
            <a:ext cx="3412340" cy="1255508"/>
          </a:xfrm>
          <a:custGeom>
            <a:avLst/>
            <a:gdLst>
              <a:gd name="connsiteX0" fmla="*/ 1621972 w 1621972"/>
              <a:gd name="connsiteY0" fmla="*/ 0 h 925286"/>
              <a:gd name="connsiteX1" fmla="*/ 0 w 1621972"/>
              <a:gd name="connsiteY1" fmla="*/ 925286 h 925286"/>
              <a:gd name="connsiteX2" fmla="*/ 1621972 w 1621972"/>
              <a:gd name="connsiteY2" fmla="*/ 849086 h 925286"/>
              <a:gd name="connsiteX3" fmla="*/ 1621972 w 1621972"/>
              <a:gd name="connsiteY3" fmla="*/ 0 h 925286"/>
              <a:gd name="connsiteX0" fmla="*/ 1632858 w 1632858"/>
              <a:gd name="connsiteY0" fmla="*/ 0 h 957943"/>
              <a:gd name="connsiteX1" fmla="*/ 0 w 1632858"/>
              <a:gd name="connsiteY1" fmla="*/ 957943 h 957943"/>
              <a:gd name="connsiteX2" fmla="*/ 1621972 w 1632858"/>
              <a:gd name="connsiteY2" fmla="*/ 881743 h 957943"/>
              <a:gd name="connsiteX3" fmla="*/ 1632858 w 1632858"/>
              <a:gd name="connsiteY3" fmla="*/ 0 h 957943"/>
              <a:gd name="connsiteX0" fmla="*/ 1632858 w 1654629"/>
              <a:gd name="connsiteY0" fmla="*/ 0 h 957943"/>
              <a:gd name="connsiteX1" fmla="*/ 0 w 1654629"/>
              <a:gd name="connsiteY1" fmla="*/ 957943 h 957943"/>
              <a:gd name="connsiteX2" fmla="*/ 1654629 w 1654629"/>
              <a:gd name="connsiteY2" fmla="*/ 903515 h 957943"/>
              <a:gd name="connsiteX3" fmla="*/ 1632858 w 1654629"/>
              <a:gd name="connsiteY3" fmla="*/ 0 h 957943"/>
              <a:gd name="connsiteX0" fmla="*/ 1643743 w 1654629"/>
              <a:gd name="connsiteY0" fmla="*/ 0 h 979714"/>
              <a:gd name="connsiteX1" fmla="*/ 0 w 1654629"/>
              <a:gd name="connsiteY1" fmla="*/ 979714 h 979714"/>
              <a:gd name="connsiteX2" fmla="*/ 1654629 w 1654629"/>
              <a:gd name="connsiteY2" fmla="*/ 925286 h 979714"/>
              <a:gd name="connsiteX3" fmla="*/ 1643743 w 1654629"/>
              <a:gd name="connsiteY3" fmla="*/ 0 h 979714"/>
              <a:gd name="connsiteX0" fmla="*/ 1630212 w 1654629"/>
              <a:gd name="connsiteY0" fmla="*/ 0 h 947057"/>
              <a:gd name="connsiteX1" fmla="*/ 0 w 1654629"/>
              <a:gd name="connsiteY1" fmla="*/ 947057 h 947057"/>
              <a:gd name="connsiteX2" fmla="*/ 1654629 w 1654629"/>
              <a:gd name="connsiteY2" fmla="*/ 892629 h 947057"/>
              <a:gd name="connsiteX3" fmla="*/ 1630212 w 1654629"/>
              <a:gd name="connsiteY3" fmla="*/ 0 h 947057"/>
              <a:gd name="connsiteX0" fmla="*/ 1657273 w 1657273"/>
              <a:gd name="connsiteY0" fmla="*/ 0 h 968828"/>
              <a:gd name="connsiteX1" fmla="*/ 0 w 1657273"/>
              <a:gd name="connsiteY1" fmla="*/ 968828 h 968828"/>
              <a:gd name="connsiteX2" fmla="*/ 1654629 w 1657273"/>
              <a:gd name="connsiteY2" fmla="*/ 914400 h 968828"/>
              <a:gd name="connsiteX3" fmla="*/ 1657273 w 1657273"/>
              <a:gd name="connsiteY3" fmla="*/ 0 h 968828"/>
              <a:gd name="connsiteX0" fmla="*/ 1684334 w 1684334"/>
              <a:gd name="connsiteY0" fmla="*/ 0 h 990599"/>
              <a:gd name="connsiteX1" fmla="*/ 0 w 1684334"/>
              <a:gd name="connsiteY1" fmla="*/ 990599 h 990599"/>
              <a:gd name="connsiteX2" fmla="*/ 1654629 w 1684334"/>
              <a:gd name="connsiteY2" fmla="*/ 936171 h 990599"/>
              <a:gd name="connsiteX3" fmla="*/ 1684334 w 1684334"/>
              <a:gd name="connsiteY3" fmla="*/ 0 h 990599"/>
              <a:gd name="connsiteX0" fmla="*/ 1589618 w 1654636"/>
              <a:gd name="connsiteY0" fmla="*/ 0 h 947056"/>
              <a:gd name="connsiteX1" fmla="*/ 0 w 1654636"/>
              <a:gd name="connsiteY1" fmla="*/ 947056 h 947056"/>
              <a:gd name="connsiteX2" fmla="*/ 1654629 w 1654636"/>
              <a:gd name="connsiteY2" fmla="*/ 892628 h 947056"/>
              <a:gd name="connsiteX3" fmla="*/ 1589618 w 1654636"/>
              <a:gd name="connsiteY3" fmla="*/ 0 h 947056"/>
              <a:gd name="connsiteX0" fmla="*/ 1603149 w 1654638"/>
              <a:gd name="connsiteY0" fmla="*/ 0 h 979713"/>
              <a:gd name="connsiteX1" fmla="*/ 0 w 1654638"/>
              <a:gd name="connsiteY1" fmla="*/ 979713 h 979713"/>
              <a:gd name="connsiteX2" fmla="*/ 1654629 w 1654638"/>
              <a:gd name="connsiteY2" fmla="*/ 925285 h 979713"/>
              <a:gd name="connsiteX3" fmla="*/ 1603149 w 1654638"/>
              <a:gd name="connsiteY3" fmla="*/ 0 h 979713"/>
              <a:gd name="connsiteX0" fmla="*/ 1603149 w 1627589"/>
              <a:gd name="connsiteY0" fmla="*/ 0 h 979713"/>
              <a:gd name="connsiteX1" fmla="*/ 0 w 1627589"/>
              <a:gd name="connsiteY1" fmla="*/ 979713 h 979713"/>
              <a:gd name="connsiteX2" fmla="*/ 1627568 w 1627589"/>
              <a:gd name="connsiteY2" fmla="*/ 914399 h 979713"/>
              <a:gd name="connsiteX3" fmla="*/ 1603149 w 1627589"/>
              <a:gd name="connsiteY3" fmla="*/ 0 h 979713"/>
              <a:gd name="connsiteX0" fmla="*/ 1603149 w 1606525"/>
              <a:gd name="connsiteY0" fmla="*/ 0 h 979713"/>
              <a:gd name="connsiteX1" fmla="*/ 0 w 1606525"/>
              <a:gd name="connsiteY1" fmla="*/ 979713 h 979713"/>
              <a:gd name="connsiteX2" fmla="*/ 1606422 w 1606525"/>
              <a:gd name="connsiteY2" fmla="*/ 910146 h 979713"/>
              <a:gd name="connsiteX3" fmla="*/ 1603149 w 1606525"/>
              <a:gd name="connsiteY3" fmla="*/ 0 h 979713"/>
              <a:gd name="connsiteX0" fmla="*/ 1603149 w 1603149"/>
              <a:gd name="connsiteY0" fmla="*/ 0 h 979713"/>
              <a:gd name="connsiteX1" fmla="*/ 0 w 1603149"/>
              <a:gd name="connsiteY1" fmla="*/ 979713 h 979713"/>
              <a:gd name="connsiteX2" fmla="*/ 1601135 w 1603149"/>
              <a:gd name="connsiteY2" fmla="*/ 914399 h 979713"/>
              <a:gd name="connsiteX3" fmla="*/ 1603149 w 1603149"/>
              <a:gd name="connsiteY3" fmla="*/ 0 h 979713"/>
              <a:gd name="connsiteX0" fmla="*/ 1608435 w 1608435"/>
              <a:gd name="connsiteY0" fmla="*/ 0 h 988219"/>
              <a:gd name="connsiteX1" fmla="*/ 0 w 1608435"/>
              <a:gd name="connsiteY1" fmla="*/ 988219 h 988219"/>
              <a:gd name="connsiteX2" fmla="*/ 1601135 w 1608435"/>
              <a:gd name="connsiteY2" fmla="*/ 922905 h 988219"/>
              <a:gd name="connsiteX3" fmla="*/ 1608435 w 1608435"/>
              <a:gd name="connsiteY3" fmla="*/ 0 h 988219"/>
              <a:gd name="connsiteX0" fmla="*/ 1591471 w 1601183"/>
              <a:gd name="connsiteY0" fmla="*/ 0 h 991631"/>
              <a:gd name="connsiteX1" fmla="*/ 0 w 1601183"/>
              <a:gd name="connsiteY1" fmla="*/ 991631 h 991631"/>
              <a:gd name="connsiteX2" fmla="*/ 1601135 w 1601183"/>
              <a:gd name="connsiteY2" fmla="*/ 926317 h 991631"/>
              <a:gd name="connsiteX3" fmla="*/ 1591471 w 1601183"/>
              <a:gd name="connsiteY3" fmla="*/ 0 h 991631"/>
              <a:gd name="connsiteX0" fmla="*/ 1587230 w 1601171"/>
              <a:gd name="connsiteY0" fmla="*/ 0 h 991631"/>
              <a:gd name="connsiteX1" fmla="*/ 0 w 1601171"/>
              <a:gd name="connsiteY1" fmla="*/ 991631 h 991631"/>
              <a:gd name="connsiteX2" fmla="*/ 1601135 w 1601171"/>
              <a:gd name="connsiteY2" fmla="*/ 926317 h 991631"/>
              <a:gd name="connsiteX3" fmla="*/ 1587230 w 1601171"/>
              <a:gd name="connsiteY3" fmla="*/ 0 h 991631"/>
              <a:gd name="connsiteX0" fmla="*/ 1587230 w 1601170"/>
              <a:gd name="connsiteY0" fmla="*/ 0 h 988219"/>
              <a:gd name="connsiteX1" fmla="*/ 0 w 1601170"/>
              <a:gd name="connsiteY1" fmla="*/ 988219 h 988219"/>
              <a:gd name="connsiteX2" fmla="*/ 1601135 w 1601170"/>
              <a:gd name="connsiteY2" fmla="*/ 922905 h 988219"/>
              <a:gd name="connsiteX3" fmla="*/ 1587230 w 1601170"/>
              <a:gd name="connsiteY3" fmla="*/ 0 h 988219"/>
              <a:gd name="connsiteX0" fmla="*/ 1587230 w 1601170"/>
              <a:gd name="connsiteY0" fmla="*/ 0 h 991631"/>
              <a:gd name="connsiteX1" fmla="*/ 0 w 1601170"/>
              <a:gd name="connsiteY1" fmla="*/ 991631 h 991631"/>
              <a:gd name="connsiteX2" fmla="*/ 1601135 w 1601170"/>
              <a:gd name="connsiteY2" fmla="*/ 926317 h 991631"/>
              <a:gd name="connsiteX3" fmla="*/ 1587230 w 1601170"/>
              <a:gd name="connsiteY3" fmla="*/ 0 h 991631"/>
              <a:gd name="connsiteX0" fmla="*/ 1589240 w 1603180"/>
              <a:gd name="connsiteY0" fmla="*/ 0 h 949187"/>
              <a:gd name="connsiteX1" fmla="*/ 0 w 1603180"/>
              <a:gd name="connsiteY1" fmla="*/ 949187 h 949187"/>
              <a:gd name="connsiteX2" fmla="*/ 1603145 w 1603180"/>
              <a:gd name="connsiteY2" fmla="*/ 926317 h 949187"/>
              <a:gd name="connsiteX3" fmla="*/ 1589240 w 1603180"/>
              <a:gd name="connsiteY3" fmla="*/ 0 h 949187"/>
              <a:gd name="connsiteX0" fmla="*/ 1589240 w 1603180"/>
              <a:gd name="connsiteY0" fmla="*/ 0 h 954181"/>
              <a:gd name="connsiteX1" fmla="*/ 0 w 1603180"/>
              <a:gd name="connsiteY1" fmla="*/ 954181 h 954181"/>
              <a:gd name="connsiteX2" fmla="*/ 1603145 w 1603180"/>
              <a:gd name="connsiteY2" fmla="*/ 926317 h 954181"/>
              <a:gd name="connsiteX3" fmla="*/ 1589240 w 1603180"/>
              <a:gd name="connsiteY3" fmla="*/ 0 h 954181"/>
              <a:gd name="connsiteX0" fmla="*/ 1591249 w 1605189"/>
              <a:gd name="connsiteY0" fmla="*/ 0 h 956677"/>
              <a:gd name="connsiteX1" fmla="*/ 0 w 1605189"/>
              <a:gd name="connsiteY1" fmla="*/ 956677 h 956677"/>
              <a:gd name="connsiteX2" fmla="*/ 1605154 w 1605189"/>
              <a:gd name="connsiteY2" fmla="*/ 926317 h 956677"/>
              <a:gd name="connsiteX3" fmla="*/ 1591249 w 1605189"/>
              <a:gd name="connsiteY3" fmla="*/ 0 h 956677"/>
              <a:gd name="connsiteX0" fmla="*/ 1591249 w 1601181"/>
              <a:gd name="connsiteY0" fmla="*/ 0 h 956677"/>
              <a:gd name="connsiteX1" fmla="*/ 0 w 1601181"/>
              <a:gd name="connsiteY1" fmla="*/ 956677 h 956677"/>
              <a:gd name="connsiteX2" fmla="*/ 1601134 w 1601181"/>
              <a:gd name="connsiteY2" fmla="*/ 892812 h 956677"/>
              <a:gd name="connsiteX3" fmla="*/ 1591249 w 1601181"/>
              <a:gd name="connsiteY3" fmla="*/ 0 h 956677"/>
              <a:gd name="connsiteX0" fmla="*/ 1591249 w 1607194"/>
              <a:gd name="connsiteY0" fmla="*/ 0 h 956677"/>
              <a:gd name="connsiteX1" fmla="*/ 0 w 1607194"/>
              <a:gd name="connsiteY1" fmla="*/ 956677 h 956677"/>
              <a:gd name="connsiteX2" fmla="*/ 1607163 w 1607194"/>
              <a:gd name="connsiteY2" fmla="*/ 892812 h 956677"/>
              <a:gd name="connsiteX3" fmla="*/ 1591249 w 1607194"/>
              <a:gd name="connsiteY3" fmla="*/ 0 h 956677"/>
              <a:gd name="connsiteX0" fmla="*/ 1591249 w 1603184"/>
              <a:gd name="connsiteY0" fmla="*/ 0 h 956677"/>
              <a:gd name="connsiteX1" fmla="*/ 0 w 1603184"/>
              <a:gd name="connsiteY1" fmla="*/ 956677 h 956677"/>
              <a:gd name="connsiteX2" fmla="*/ 1603144 w 1603184"/>
              <a:gd name="connsiteY2" fmla="*/ 890420 h 956677"/>
              <a:gd name="connsiteX3" fmla="*/ 1591249 w 1603184"/>
              <a:gd name="connsiteY3" fmla="*/ 0 h 956677"/>
              <a:gd name="connsiteX0" fmla="*/ 1591249 w 1601181"/>
              <a:gd name="connsiteY0" fmla="*/ 0 h 956677"/>
              <a:gd name="connsiteX1" fmla="*/ 0 w 1601181"/>
              <a:gd name="connsiteY1" fmla="*/ 956677 h 956677"/>
              <a:gd name="connsiteX2" fmla="*/ 1601134 w 1601181"/>
              <a:gd name="connsiteY2" fmla="*/ 890420 h 956677"/>
              <a:gd name="connsiteX3" fmla="*/ 1591249 w 1601181"/>
              <a:gd name="connsiteY3" fmla="*/ 0 h 956677"/>
              <a:gd name="connsiteX0" fmla="*/ 1591249 w 1597184"/>
              <a:gd name="connsiteY0" fmla="*/ 0 h 956677"/>
              <a:gd name="connsiteX1" fmla="*/ 0 w 1597184"/>
              <a:gd name="connsiteY1" fmla="*/ 956677 h 956677"/>
              <a:gd name="connsiteX2" fmla="*/ 1597114 w 1597184"/>
              <a:gd name="connsiteY2" fmla="*/ 890420 h 956677"/>
              <a:gd name="connsiteX3" fmla="*/ 1591249 w 1597184"/>
              <a:gd name="connsiteY3" fmla="*/ 0 h 956677"/>
              <a:gd name="connsiteX0" fmla="*/ 1593652 w 1597214"/>
              <a:gd name="connsiteY0" fmla="*/ 0 h 956677"/>
              <a:gd name="connsiteX1" fmla="*/ 0 w 1597214"/>
              <a:gd name="connsiteY1" fmla="*/ 956677 h 956677"/>
              <a:gd name="connsiteX2" fmla="*/ 1597114 w 1597214"/>
              <a:gd name="connsiteY2" fmla="*/ 890420 h 956677"/>
              <a:gd name="connsiteX3" fmla="*/ 1593652 w 1597214"/>
              <a:gd name="connsiteY3" fmla="*/ 0 h 956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7214" h="956677">
                <a:moveTo>
                  <a:pt x="1593652" y="0"/>
                </a:moveTo>
                <a:lnTo>
                  <a:pt x="0" y="956677"/>
                </a:lnTo>
                <a:lnTo>
                  <a:pt x="1597114" y="890420"/>
                </a:lnTo>
                <a:cubicBezTo>
                  <a:pt x="1597995" y="585620"/>
                  <a:pt x="1592771" y="304800"/>
                  <a:pt x="1593652" y="0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85000"/>
                </a:schemeClr>
              </a:gs>
              <a:gs pos="100000">
                <a:schemeClr val="accent2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0" name="Freeform 60">
            <a:extLst>
              <a:ext uri="{FF2B5EF4-FFF2-40B4-BE49-F238E27FC236}">
                <a16:creationId xmlns:a16="http://schemas.microsoft.com/office/drawing/2014/main" id="{5365E01F-3C03-429C-AA49-94AB95B2A98B}"/>
              </a:ext>
            </a:extLst>
          </p:cNvPr>
          <p:cNvSpPr/>
          <p:nvPr/>
        </p:nvSpPr>
        <p:spPr>
          <a:xfrm flipV="1">
            <a:off x="228738" y="4097691"/>
            <a:ext cx="3381648" cy="2472830"/>
          </a:xfrm>
          <a:custGeom>
            <a:avLst/>
            <a:gdLst>
              <a:gd name="connsiteX0" fmla="*/ 1621972 w 1621972"/>
              <a:gd name="connsiteY0" fmla="*/ 0 h 2035628"/>
              <a:gd name="connsiteX1" fmla="*/ 0 w 1621972"/>
              <a:gd name="connsiteY1" fmla="*/ 2035628 h 2035628"/>
              <a:gd name="connsiteX2" fmla="*/ 1621972 w 1621972"/>
              <a:gd name="connsiteY2" fmla="*/ 892628 h 2035628"/>
              <a:gd name="connsiteX3" fmla="*/ 1621972 w 1621972"/>
              <a:gd name="connsiteY3" fmla="*/ 0 h 2035628"/>
              <a:gd name="connsiteX0" fmla="*/ 1621972 w 1654629"/>
              <a:gd name="connsiteY0" fmla="*/ 0 h 2035628"/>
              <a:gd name="connsiteX1" fmla="*/ 0 w 1654629"/>
              <a:gd name="connsiteY1" fmla="*/ 2035628 h 2035628"/>
              <a:gd name="connsiteX2" fmla="*/ 1654629 w 1654629"/>
              <a:gd name="connsiteY2" fmla="*/ 881742 h 2035628"/>
              <a:gd name="connsiteX3" fmla="*/ 1621972 w 1654629"/>
              <a:gd name="connsiteY3" fmla="*/ 0 h 2035628"/>
              <a:gd name="connsiteX0" fmla="*/ 1635503 w 1654629"/>
              <a:gd name="connsiteY0" fmla="*/ 0 h 2013857"/>
              <a:gd name="connsiteX1" fmla="*/ 0 w 1654629"/>
              <a:gd name="connsiteY1" fmla="*/ 2013857 h 2013857"/>
              <a:gd name="connsiteX2" fmla="*/ 1654629 w 1654629"/>
              <a:gd name="connsiteY2" fmla="*/ 859971 h 2013857"/>
              <a:gd name="connsiteX3" fmla="*/ 1635503 w 1654629"/>
              <a:gd name="connsiteY3" fmla="*/ 0 h 2013857"/>
              <a:gd name="connsiteX0" fmla="*/ 1594911 w 1654629"/>
              <a:gd name="connsiteY0" fmla="*/ 0 h 2002971"/>
              <a:gd name="connsiteX1" fmla="*/ 0 w 1654629"/>
              <a:gd name="connsiteY1" fmla="*/ 2002971 h 2002971"/>
              <a:gd name="connsiteX2" fmla="*/ 1654629 w 1654629"/>
              <a:gd name="connsiteY2" fmla="*/ 849085 h 2002971"/>
              <a:gd name="connsiteX3" fmla="*/ 1594911 w 1654629"/>
              <a:gd name="connsiteY3" fmla="*/ 0 h 2002971"/>
              <a:gd name="connsiteX0" fmla="*/ 1594911 w 1617624"/>
              <a:gd name="connsiteY0" fmla="*/ 0 h 2002971"/>
              <a:gd name="connsiteX1" fmla="*/ 0 w 1617624"/>
              <a:gd name="connsiteY1" fmla="*/ 2002971 h 2002971"/>
              <a:gd name="connsiteX2" fmla="*/ 1617624 w 1617624"/>
              <a:gd name="connsiteY2" fmla="*/ 870350 h 2002971"/>
              <a:gd name="connsiteX3" fmla="*/ 1594911 w 1617624"/>
              <a:gd name="connsiteY3" fmla="*/ 0 h 2002971"/>
              <a:gd name="connsiteX0" fmla="*/ 1594911 w 1596478"/>
              <a:gd name="connsiteY0" fmla="*/ 0 h 2002971"/>
              <a:gd name="connsiteX1" fmla="*/ 0 w 1596478"/>
              <a:gd name="connsiteY1" fmla="*/ 2002971 h 2002971"/>
              <a:gd name="connsiteX2" fmla="*/ 1596478 w 1596478"/>
              <a:gd name="connsiteY2" fmla="*/ 883110 h 2002971"/>
              <a:gd name="connsiteX3" fmla="*/ 1594911 w 1596478"/>
              <a:gd name="connsiteY3" fmla="*/ 0 h 2002971"/>
              <a:gd name="connsiteX0" fmla="*/ 1605483 w 1605502"/>
              <a:gd name="connsiteY0" fmla="*/ 0 h 2015730"/>
              <a:gd name="connsiteX1" fmla="*/ 0 w 1605502"/>
              <a:gd name="connsiteY1" fmla="*/ 2015730 h 2015730"/>
              <a:gd name="connsiteX2" fmla="*/ 1596478 w 1605502"/>
              <a:gd name="connsiteY2" fmla="*/ 895869 h 2015730"/>
              <a:gd name="connsiteX3" fmla="*/ 1605483 w 1605502"/>
              <a:gd name="connsiteY3" fmla="*/ 0 h 2015730"/>
              <a:gd name="connsiteX0" fmla="*/ 1605483 w 1605502"/>
              <a:gd name="connsiteY0" fmla="*/ 0 h 2032742"/>
              <a:gd name="connsiteX1" fmla="*/ 0 w 1605502"/>
              <a:gd name="connsiteY1" fmla="*/ 2032742 h 2032742"/>
              <a:gd name="connsiteX2" fmla="*/ 1596478 w 1605502"/>
              <a:gd name="connsiteY2" fmla="*/ 912881 h 2032742"/>
              <a:gd name="connsiteX3" fmla="*/ 1605483 w 1605502"/>
              <a:gd name="connsiteY3" fmla="*/ 0 h 2032742"/>
              <a:gd name="connsiteX0" fmla="*/ 1592760 w 1596478"/>
              <a:gd name="connsiteY0" fmla="*/ 0 h 2060037"/>
              <a:gd name="connsiteX1" fmla="*/ 0 w 1596478"/>
              <a:gd name="connsiteY1" fmla="*/ 2060037 h 2060037"/>
              <a:gd name="connsiteX2" fmla="*/ 1596478 w 1596478"/>
              <a:gd name="connsiteY2" fmla="*/ 940176 h 2060037"/>
              <a:gd name="connsiteX3" fmla="*/ 1592760 w 1596478"/>
              <a:gd name="connsiteY3" fmla="*/ 0 h 2060037"/>
              <a:gd name="connsiteX0" fmla="*/ 1592760 w 1596478"/>
              <a:gd name="connsiteY0" fmla="*/ 0 h 2042978"/>
              <a:gd name="connsiteX1" fmla="*/ 0 w 1596478"/>
              <a:gd name="connsiteY1" fmla="*/ 2042978 h 2042978"/>
              <a:gd name="connsiteX2" fmla="*/ 1596478 w 1596478"/>
              <a:gd name="connsiteY2" fmla="*/ 923117 h 2042978"/>
              <a:gd name="connsiteX3" fmla="*/ 1592760 w 1596478"/>
              <a:gd name="connsiteY3" fmla="*/ 0 h 2042978"/>
              <a:gd name="connsiteX0" fmla="*/ 1592760 w 1596478"/>
              <a:gd name="connsiteY0" fmla="*/ 0 h 2053214"/>
              <a:gd name="connsiteX1" fmla="*/ 0 w 1596478"/>
              <a:gd name="connsiteY1" fmla="*/ 2053214 h 2053214"/>
              <a:gd name="connsiteX2" fmla="*/ 1596478 w 1596478"/>
              <a:gd name="connsiteY2" fmla="*/ 933353 h 2053214"/>
              <a:gd name="connsiteX3" fmla="*/ 1592760 w 1596478"/>
              <a:gd name="connsiteY3" fmla="*/ 0 h 2053214"/>
              <a:gd name="connsiteX0" fmla="*/ 1614004 w 1614014"/>
              <a:gd name="connsiteY0" fmla="*/ 0 h 2053214"/>
              <a:gd name="connsiteX1" fmla="*/ 0 w 1614014"/>
              <a:gd name="connsiteY1" fmla="*/ 2053214 h 2053214"/>
              <a:gd name="connsiteX2" fmla="*/ 1596478 w 1614014"/>
              <a:gd name="connsiteY2" fmla="*/ 933353 h 2053214"/>
              <a:gd name="connsiteX3" fmla="*/ 1614004 w 1614014"/>
              <a:gd name="connsiteY3" fmla="*/ 0 h 2053214"/>
              <a:gd name="connsiteX0" fmla="*/ 1599936 w 1599946"/>
              <a:gd name="connsiteY0" fmla="*/ 0 h 2015763"/>
              <a:gd name="connsiteX1" fmla="*/ 0 w 1599946"/>
              <a:gd name="connsiteY1" fmla="*/ 2015763 h 2015763"/>
              <a:gd name="connsiteX2" fmla="*/ 1582410 w 1599946"/>
              <a:gd name="connsiteY2" fmla="*/ 933353 h 2015763"/>
              <a:gd name="connsiteX3" fmla="*/ 1599936 w 1599946"/>
              <a:gd name="connsiteY3" fmla="*/ 0 h 2015763"/>
              <a:gd name="connsiteX0" fmla="*/ 1605965 w 1605975"/>
              <a:gd name="connsiteY0" fmla="*/ 0 h 2025750"/>
              <a:gd name="connsiteX1" fmla="*/ 0 w 1605975"/>
              <a:gd name="connsiteY1" fmla="*/ 2025750 h 2025750"/>
              <a:gd name="connsiteX2" fmla="*/ 1588439 w 1605975"/>
              <a:gd name="connsiteY2" fmla="*/ 933353 h 2025750"/>
              <a:gd name="connsiteX3" fmla="*/ 1605965 w 1605975"/>
              <a:gd name="connsiteY3" fmla="*/ 0 h 2025750"/>
              <a:gd name="connsiteX0" fmla="*/ 1605965 w 1605975"/>
              <a:gd name="connsiteY0" fmla="*/ 0 h 2018259"/>
              <a:gd name="connsiteX1" fmla="*/ 0 w 1605975"/>
              <a:gd name="connsiteY1" fmla="*/ 2018259 h 2018259"/>
              <a:gd name="connsiteX2" fmla="*/ 1588439 w 1605975"/>
              <a:gd name="connsiteY2" fmla="*/ 933353 h 2018259"/>
              <a:gd name="connsiteX3" fmla="*/ 1605965 w 1605975"/>
              <a:gd name="connsiteY3" fmla="*/ 0 h 2018259"/>
              <a:gd name="connsiteX0" fmla="*/ 1605965 w 1608648"/>
              <a:gd name="connsiteY0" fmla="*/ 0 h 2018259"/>
              <a:gd name="connsiteX1" fmla="*/ 0 w 1608648"/>
              <a:gd name="connsiteY1" fmla="*/ 2018259 h 2018259"/>
              <a:gd name="connsiteX2" fmla="*/ 1608648 w 1608648"/>
              <a:gd name="connsiteY2" fmla="*/ 896780 h 2018259"/>
              <a:gd name="connsiteX3" fmla="*/ 1605965 w 1608648"/>
              <a:gd name="connsiteY3" fmla="*/ 0 h 2018259"/>
              <a:gd name="connsiteX0" fmla="*/ 1605965 w 1614711"/>
              <a:gd name="connsiteY0" fmla="*/ 0 h 2018259"/>
              <a:gd name="connsiteX1" fmla="*/ 0 w 1614711"/>
              <a:gd name="connsiteY1" fmla="*/ 2018259 h 2018259"/>
              <a:gd name="connsiteX2" fmla="*/ 1614711 w 1614711"/>
              <a:gd name="connsiteY2" fmla="*/ 908971 h 2018259"/>
              <a:gd name="connsiteX3" fmla="*/ 1605965 w 1614711"/>
              <a:gd name="connsiteY3" fmla="*/ 0 h 2018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4711" h="2018259">
                <a:moveTo>
                  <a:pt x="1605965" y="0"/>
                </a:moveTo>
                <a:lnTo>
                  <a:pt x="0" y="2018259"/>
                </a:lnTo>
                <a:lnTo>
                  <a:pt x="1614711" y="908971"/>
                </a:lnTo>
                <a:cubicBezTo>
                  <a:pt x="1614189" y="614601"/>
                  <a:pt x="1606487" y="294370"/>
                  <a:pt x="1605965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85000"/>
                </a:schemeClr>
              </a:gs>
              <a:gs pos="100000">
                <a:schemeClr val="accent1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510B15C-50FE-413A-94CF-399EFF63B2BD}"/>
              </a:ext>
            </a:extLst>
          </p:cNvPr>
          <p:cNvGrpSpPr/>
          <p:nvPr/>
        </p:nvGrpSpPr>
        <p:grpSpPr>
          <a:xfrm>
            <a:off x="5006600" y="1228769"/>
            <a:ext cx="2837558" cy="1453898"/>
            <a:chOff x="1341488" y="1600635"/>
            <a:chExt cx="2337306" cy="1453898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428E862-B605-4AD7-A9A5-C400553271FF}"/>
                </a:ext>
              </a:extLst>
            </p:cNvPr>
            <p:cNvSpPr txBox="1"/>
            <p:nvPr/>
          </p:nvSpPr>
          <p:spPr>
            <a:xfrm>
              <a:off x="1341488" y="2038870"/>
              <a:ext cx="2326153" cy="1015663"/>
            </a:xfrm>
            <a:prstGeom prst="rect">
              <a:avLst/>
            </a:prstGeom>
            <a:noFill/>
            <a:ln w="1270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itchFamily="34" charset="0"/>
                </a:rPr>
                <a:t>Geographical isolation/illiteracy</a:t>
              </a:r>
            </a:p>
            <a:p>
              <a:r>
                <a:rPr lang="en-US" altLang="ko-KR" sz="12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itchFamily="34" charset="0"/>
                </a:rPr>
                <a:t>Poor health awareness</a:t>
              </a:r>
            </a:p>
            <a:p>
              <a:r>
                <a:rPr lang="en-US" altLang="ko-KR" sz="12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itchFamily="34" charset="0"/>
                </a:rPr>
                <a:t>False reassurance of low risk/Attitudes</a:t>
              </a:r>
            </a:p>
            <a:p>
              <a:r>
                <a:rPr lang="en-US" altLang="ko-KR" sz="12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itchFamily="34" charset="0"/>
                </a:rPr>
                <a:t>Post disease care</a:t>
              </a:r>
            </a:p>
            <a:p>
              <a:r>
                <a:rPr lang="en-US" altLang="ko-KR" sz="12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itchFamily="34" charset="0"/>
                </a:rPr>
                <a:t>Poverty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D93ADE2-4583-47A0-AA5F-BED3323F97BD}"/>
                </a:ext>
              </a:extLst>
            </p:cNvPr>
            <p:cNvSpPr txBox="1"/>
            <p:nvPr/>
          </p:nvSpPr>
          <p:spPr>
            <a:xfrm>
              <a:off x="1352642" y="1600635"/>
              <a:ext cx="2326152" cy="369332"/>
            </a:xfrm>
            <a:prstGeom prst="rect">
              <a:avLst/>
            </a:prstGeom>
            <a:noFill/>
            <a:ln w="12700">
              <a:solidFill>
                <a:srgbClr val="FFC000"/>
              </a:solidFill>
            </a:ln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itchFamily="34" charset="0"/>
                </a:rPr>
                <a:t>Scope of the problem</a:t>
              </a:r>
              <a:endParaRPr lang="ko-KR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cs typeface="Arial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C080D6C-7E2F-4432-963A-C1B495387B69}"/>
              </a:ext>
            </a:extLst>
          </p:cNvPr>
          <p:cNvGrpSpPr/>
          <p:nvPr/>
        </p:nvGrpSpPr>
        <p:grpSpPr>
          <a:xfrm>
            <a:off x="5033472" y="2888235"/>
            <a:ext cx="3304229" cy="751243"/>
            <a:chOff x="922535" y="1891744"/>
            <a:chExt cx="3847930" cy="75124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0401416-E563-4FA9-A8F0-AD0D337F56F2}"/>
                </a:ext>
              </a:extLst>
            </p:cNvPr>
            <p:cNvSpPr txBox="1"/>
            <p:nvPr/>
          </p:nvSpPr>
          <p:spPr>
            <a:xfrm>
              <a:off x="932998" y="2335210"/>
              <a:ext cx="3837467" cy="307777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itchFamily="34" charset="0"/>
                </a:rPr>
                <a:t>A platform for functioning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A8F17F7-036C-4673-B214-3E259ECB491A}"/>
                </a:ext>
              </a:extLst>
            </p:cNvPr>
            <p:cNvSpPr txBox="1"/>
            <p:nvPr/>
          </p:nvSpPr>
          <p:spPr>
            <a:xfrm>
              <a:off x="922535" y="1891744"/>
              <a:ext cx="3837467" cy="369332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txBody>
            <a:bodyPr wrap="square" lIns="108000" rIns="108000" rtlCol="0">
              <a:spAutoFit/>
            </a:bodyPr>
            <a:lstStyle/>
            <a:p>
              <a:r>
                <a:rPr lang="en-US" b="1" dirty="0">
                  <a:latin typeface="Cambria" panose="02040503050406030204" pitchFamily="18" charset="0"/>
                </a:rPr>
                <a:t>Important preparatory steps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3B66606-FFC0-40FD-BF01-88FD43C67205}"/>
              </a:ext>
            </a:extLst>
          </p:cNvPr>
          <p:cNvGrpSpPr/>
          <p:nvPr/>
        </p:nvGrpSpPr>
        <p:grpSpPr>
          <a:xfrm>
            <a:off x="5018329" y="3931580"/>
            <a:ext cx="5245191" cy="1654013"/>
            <a:chOff x="1353015" y="1766707"/>
            <a:chExt cx="4320481" cy="1654013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1FA36A1-355C-48A2-91FB-7B54C9832D0D}"/>
                </a:ext>
              </a:extLst>
            </p:cNvPr>
            <p:cNvSpPr txBox="1"/>
            <p:nvPr/>
          </p:nvSpPr>
          <p:spPr>
            <a:xfrm>
              <a:off x="1353015" y="2220391"/>
              <a:ext cx="4320480" cy="1200329"/>
            </a:xfrm>
            <a:prstGeom prst="rect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itchFamily="34" charset="0"/>
                </a:rPr>
                <a:t>Education and feedback</a:t>
              </a:r>
            </a:p>
            <a:p>
              <a:r>
                <a:rPr lang="en-US" altLang="ko-KR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itchFamily="34" charset="0"/>
                </a:rPr>
                <a:t>Outreach activities</a:t>
              </a:r>
            </a:p>
            <a:p>
              <a:r>
                <a:rPr lang="en-US" altLang="ko-KR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itchFamily="34" charset="0"/>
                </a:rPr>
                <a:t>Media engagement</a:t>
              </a:r>
            </a:p>
            <a:p>
              <a:r>
                <a:rPr lang="en-US" altLang="ko-KR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itchFamily="34" charset="0"/>
                </a:rPr>
                <a:t>Electronic tools</a:t>
              </a:r>
            </a:p>
            <a:p>
              <a:r>
                <a:rPr lang="en-US" altLang="ko-KR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itchFamily="34" charset="0"/>
                </a:rPr>
                <a:t>Support groups.</a:t>
              </a:r>
            </a:p>
            <a:p>
              <a:r>
                <a:rPr lang="en-US" altLang="ko-KR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itchFamily="34" charset="0"/>
                </a:rPr>
                <a:t>Public Patient involvement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C6F65BC-A9C5-434E-9FA0-6BCD0CE89C86}"/>
                </a:ext>
              </a:extLst>
            </p:cNvPr>
            <p:cNvSpPr txBox="1"/>
            <p:nvPr/>
          </p:nvSpPr>
          <p:spPr>
            <a:xfrm>
              <a:off x="1353016" y="1766707"/>
              <a:ext cx="4320480" cy="369332"/>
            </a:xfrm>
            <a:prstGeom prst="rect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txBody>
            <a:bodyPr wrap="square" lIns="108000" rIns="108000" rtlCol="0">
              <a:spAutoFit/>
            </a:bodyPr>
            <a:lstStyle/>
            <a:p>
              <a:pPr marL="0" indent="0">
                <a:buNone/>
              </a:pPr>
              <a:r>
                <a:rPr lang="en-US" b="1" dirty="0">
                  <a:latin typeface="Cambria" panose="02040503050406030204" pitchFamily="18" charset="0"/>
                </a:rPr>
                <a:t>Implementation road map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0328E48-B3E6-494B-8E19-8DF4B98BFFC7}"/>
              </a:ext>
            </a:extLst>
          </p:cNvPr>
          <p:cNvGrpSpPr/>
          <p:nvPr/>
        </p:nvGrpSpPr>
        <p:grpSpPr>
          <a:xfrm>
            <a:off x="5018329" y="5789471"/>
            <a:ext cx="5245190" cy="807335"/>
            <a:chOff x="1352642" y="1603594"/>
            <a:chExt cx="4320480" cy="807335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2BE276C-DCAF-4542-8E68-96D0D21146C8}"/>
                </a:ext>
              </a:extLst>
            </p:cNvPr>
            <p:cNvSpPr txBox="1"/>
            <p:nvPr/>
          </p:nvSpPr>
          <p:spPr>
            <a:xfrm>
              <a:off x="1352642" y="2041597"/>
              <a:ext cx="4320480" cy="369332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itchFamily="34" charset="0"/>
                </a:rPr>
                <a:t>At every step 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CBD2594-0289-4282-8B6F-7C407E97212E}"/>
                </a:ext>
              </a:extLst>
            </p:cNvPr>
            <p:cNvSpPr txBox="1"/>
            <p:nvPr/>
          </p:nvSpPr>
          <p:spPr>
            <a:xfrm>
              <a:off x="1352642" y="1603594"/>
              <a:ext cx="4320480" cy="369332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itchFamily="34" charset="0"/>
                </a:rPr>
                <a:t>Trouble shoots</a:t>
              </a:r>
              <a:endParaRPr lang="ko-KR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cs typeface="Arial" pitchFamily="34" charset="0"/>
              </a:endParaRPr>
            </a:p>
          </p:txBody>
        </p:sp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836F3636-379C-CD38-9732-2B7962A675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9011" y="1537636"/>
            <a:ext cx="941466" cy="94146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484327C7-0229-C9F6-0DB5-CA1B622EC3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1977" y="2955104"/>
            <a:ext cx="812816" cy="842373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71AFE890-3149-70DF-1BF8-A5E87030ED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5451" y="4275886"/>
            <a:ext cx="622630" cy="944208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D9184BE5-C0BE-36D1-9467-905327E7CC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7421" y="5566238"/>
            <a:ext cx="843037" cy="921825"/>
          </a:xfrm>
          <a:prstGeom prst="rect">
            <a:avLst/>
          </a:prstGeom>
        </p:spPr>
      </p:pic>
      <p:sp>
        <p:nvSpPr>
          <p:cNvPr id="75" name="Title 74">
            <a:extLst>
              <a:ext uri="{FF2B5EF4-FFF2-40B4-BE49-F238E27FC236}">
                <a16:creationId xmlns:a16="http://schemas.microsoft.com/office/drawing/2014/main" id="{2C69B9B3-61BD-CC10-291C-323FA61CB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84" y="77285"/>
            <a:ext cx="11300012" cy="660462"/>
          </a:xfrm>
        </p:spPr>
        <p:txBody>
          <a:bodyPr>
            <a:noAutofit/>
          </a:bodyPr>
          <a:lstStyle/>
          <a:p>
            <a:r>
              <a:rPr lang="en-IN" sz="2400" b="1" kern="0" dirty="0">
                <a:solidFill>
                  <a:srgbClr val="9411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Patient and public involvement and reducing the treatment gap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0338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6"/>
          <p:cNvSpPr/>
          <p:nvPr/>
        </p:nvSpPr>
        <p:spPr>
          <a:xfrm>
            <a:off x="3807661" y="1238311"/>
            <a:ext cx="1504808" cy="1504808"/>
          </a:xfrm>
          <a:prstGeom prst="ellipse">
            <a:avLst/>
          </a:prstGeom>
          <a:solidFill>
            <a:srgbClr val="E86C94">
              <a:alpha val="35710"/>
            </a:srgbClr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533"/>
          </a:p>
        </p:txBody>
      </p:sp>
      <p:sp>
        <p:nvSpPr>
          <p:cNvPr id="138" name="Google Shape;138;p26"/>
          <p:cNvSpPr/>
          <p:nvPr/>
        </p:nvSpPr>
        <p:spPr>
          <a:xfrm>
            <a:off x="8165938" y="1444817"/>
            <a:ext cx="1504808" cy="1504808"/>
          </a:xfrm>
          <a:prstGeom prst="ellipse">
            <a:avLst/>
          </a:prstGeom>
          <a:solidFill>
            <a:schemeClr val="accent2">
              <a:lumMod val="75000"/>
              <a:alpha val="26339"/>
            </a:schemeClr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533"/>
          </a:p>
        </p:txBody>
      </p:sp>
      <p:sp>
        <p:nvSpPr>
          <p:cNvPr id="139" name="Google Shape;139;p26"/>
          <p:cNvSpPr/>
          <p:nvPr/>
        </p:nvSpPr>
        <p:spPr>
          <a:xfrm>
            <a:off x="6246860" y="3283469"/>
            <a:ext cx="1504808" cy="1504808"/>
          </a:xfrm>
          <a:prstGeom prst="ellipse">
            <a:avLst/>
          </a:prstGeom>
          <a:solidFill>
            <a:srgbClr val="6CD8E9">
              <a:alpha val="36160"/>
            </a:srgbClr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533"/>
          </a:p>
        </p:txBody>
      </p:sp>
      <p:grpSp>
        <p:nvGrpSpPr>
          <p:cNvPr id="142" name="Google Shape;142;p26"/>
          <p:cNvGrpSpPr/>
          <p:nvPr/>
        </p:nvGrpSpPr>
        <p:grpSpPr>
          <a:xfrm>
            <a:off x="560947" y="1175658"/>
            <a:ext cx="11505534" cy="5314550"/>
            <a:chOff x="-62208" y="1906278"/>
            <a:chExt cx="9268433" cy="3571734"/>
          </a:xfrm>
        </p:grpSpPr>
        <p:sp>
          <p:nvSpPr>
            <p:cNvPr id="143" name="Google Shape;143;p26"/>
            <p:cNvSpPr/>
            <p:nvPr/>
          </p:nvSpPr>
          <p:spPr>
            <a:xfrm>
              <a:off x="1429305" y="3145252"/>
              <a:ext cx="31189" cy="285586"/>
            </a:xfrm>
            <a:custGeom>
              <a:avLst/>
              <a:gdLst/>
              <a:ahLst/>
              <a:cxnLst/>
              <a:rect l="l" t="t" r="r" b="b"/>
              <a:pathLst>
                <a:path w="957" h="8763" extrusionOk="0">
                  <a:moveTo>
                    <a:pt x="473" y="1"/>
                  </a:moveTo>
                  <a:cubicBezTo>
                    <a:pt x="383" y="96"/>
                    <a:pt x="301" y="196"/>
                    <a:pt x="224" y="302"/>
                  </a:cubicBezTo>
                  <a:cubicBezTo>
                    <a:pt x="170" y="370"/>
                    <a:pt x="88" y="412"/>
                    <a:pt x="1" y="415"/>
                  </a:cubicBezTo>
                  <a:cubicBezTo>
                    <a:pt x="47" y="1792"/>
                    <a:pt x="164" y="3173"/>
                    <a:pt x="254" y="4543"/>
                  </a:cubicBezTo>
                  <a:cubicBezTo>
                    <a:pt x="343" y="5942"/>
                    <a:pt x="397" y="7359"/>
                    <a:pt x="529" y="8763"/>
                  </a:cubicBezTo>
                  <a:cubicBezTo>
                    <a:pt x="562" y="8717"/>
                    <a:pt x="590" y="8669"/>
                    <a:pt x="632" y="8627"/>
                  </a:cubicBezTo>
                  <a:cubicBezTo>
                    <a:pt x="732" y="8532"/>
                    <a:pt x="840" y="8447"/>
                    <a:pt x="956" y="8371"/>
                  </a:cubicBezTo>
                  <a:cubicBezTo>
                    <a:pt x="894" y="5602"/>
                    <a:pt x="560" y="2819"/>
                    <a:pt x="473" y="63"/>
                  </a:cubicBezTo>
                  <a:cubicBezTo>
                    <a:pt x="473" y="43"/>
                    <a:pt x="473" y="22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144" name="Google Shape;144;p26"/>
            <p:cNvSpPr/>
            <p:nvPr/>
          </p:nvSpPr>
          <p:spPr>
            <a:xfrm>
              <a:off x="1502144" y="2886846"/>
              <a:ext cx="99660" cy="34317"/>
            </a:xfrm>
            <a:custGeom>
              <a:avLst/>
              <a:gdLst/>
              <a:ahLst/>
              <a:cxnLst/>
              <a:rect l="l" t="t" r="r" b="b"/>
              <a:pathLst>
                <a:path w="3058" h="1053" extrusionOk="0">
                  <a:moveTo>
                    <a:pt x="3009" y="0"/>
                  </a:moveTo>
                  <a:cubicBezTo>
                    <a:pt x="2214" y="83"/>
                    <a:pt x="1437" y="247"/>
                    <a:pt x="660" y="442"/>
                  </a:cubicBezTo>
                  <a:cubicBezTo>
                    <a:pt x="473" y="490"/>
                    <a:pt x="243" y="531"/>
                    <a:pt x="0" y="579"/>
                  </a:cubicBezTo>
                  <a:cubicBezTo>
                    <a:pt x="43" y="734"/>
                    <a:pt x="75" y="893"/>
                    <a:pt x="95" y="1052"/>
                  </a:cubicBezTo>
                  <a:cubicBezTo>
                    <a:pt x="313" y="994"/>
                    <a:pt x="542" y="941"/>
                    <a:pt x="780" y="878"/>
                  </a:cubicBezTo>
                  <a:cubicBezTo>
                    <a:pt x="1538" y="677"/>
                    <a:pt x="2303" y="506"/>
                    <a:pt x="3058" y="295"/>
                  </a:cubicBezTo>
                  <a:lnTo>
                    <a:pt x="3009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145" name="Google Shape;145;p26"/>
            <p:cNvSpPr/>
            <p:nvPr/>
          </p:nvSpPr>
          <p:spPr>
            <a:xfrm>
              <a:off x="1429305" y="3145252"/>
              <a:ext cx="31189" cy="285586"/>
            </a:xfrm>
            <a:custGeom>
              <a:avLst/>
              <a:gdLst/>
              <a:ahLst/>
              <a:cxnLst/>
              <a:rect l="l" t="t" r="r" b="b"/>
              <a:pathLst>
                <a:path w="957" h="8763" extrusionOk="0">
                  <a:moveTo>
                    <a:pt x="473" y="1"/>
                  </a:moveTo>
                  <a:cubicBezTo>
                    <a:pt x="383" y="96"/>
                    <a:pt x="301" y="196"/>
                    <a:pt x="224" y="302"/>
                  </a:cubicBezTo>
                  <a:cubicBezTo>
                    <a:pt x="170" y="370"/>
                    <a:pt x="88" y="412"/>
                    <a:pt x="1" y="415"/>
                  </a:cubicBezTo>
                  <a:cubicBezTo>
                    <a:pt x="47" y="1792"/>
                    <a:pt x="164" y="3173"/>
                    <a:pt x="254" y="4543"/>
                  </a:cubicBezTo>
                  <a:cubicBezTo>
                    <a:pt x="343" y="5942"/>
                    <a:pt x="397" y="7359"/>
                    <a:pt x="529" y="8763"/>
                  </a:cubicBezTo>
                  <a:cubicBezTo>
                    <a:pt x="562" y="8717"/>
                    <a:pt x="590" y="8669"/>
                    <a:pt x="632" y="8627"/>
                  </a:cubicBezTo>
                  <a:cubicBezTo>
                    <a:pt x="732" y="8532"/>
                    <a:pt x="840" y="8447"/>
                    <a:pt x="956" y="8371"/>
                  </a:cubicBezTo>
                  <a:cubicBezTo>
                    <a:pt x="894" y="5602"/>
                    <a:pt x="560" y="2819"/>
                    <a:pt x="473" y="63"/>
                  </a:cubicBezTo>
                  <a:cubicBezTo>
                    <a:pt x="473" y="43"/>
                    <a:pt x="473" y="22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146" name="Google Shape;146;p26"/>
            <p:cNvSpPr/>
            <p:nvPr/>
          </p:nvSpPr>
          <p:spPr>
            <a:xfrm>
              <a:off x="1502079" y="2109509"/>
              <a:ext cx="678980" cy="1653682"/>
            </a:xfrm>
            <a:custGeom>
              <a:avLst/>
              <a:gdLst/>
              <a:ahLst/>
              <a:cxnLst/>
              <a:rect l="l" t="t" r="r" b="b"/>
              <a:pathLst>
                <a:path w="20834" h="50742" extrusionOk="0">
                  <a:moveTo>
                    <a:pt x="5651" y="11034"/>
                  </a:moveTo>
                  <a:lnTo>
                    <a:pt x="5651" y="11034"/>
                  </a:lnTo>
                  <a:cubicBezTo>
                    <a:pt x="5641" y="12053"/>
                    <a:pt x="5662" y="13075"/>
                    <a:pt x="5739" y="14087"/>
                  </a:cubicBezTo>
                  <a:cubicBezTo>
                    <a:pt x="4946" y="13789"/>
                    <a:pt x="4757" y="12798"/>
                    <a:pt x="4749" y="12027"/>
                  </a:cubicBezTo>
                  <a:cubicBezTo>
                    <a:pt x="4745" y="11450"/>
                    <a:pt x="4717" y="11254"/>
                    <a:pt x="5447" y="11052"/>
                  </a:cubicBezTo>
                  <a:cubicBezTo>
                    <a:pt x="5498" y="11038"/>
                    <a:pt x="5578" y="11043"/>
                    <a:pt x="5651" y="11034"/>
                  </a:cubicBezTo>
                  <a:close/>
                  <a:moveTo>
                    <a:pt x="18420" y="10636"/>
                  </a:moveTo>
                  <a:cubicBezTo>
                    <a:pt x="18750" y="10636"/>
                    <a:pt x="18718" y="11649"/>
                    <a:pt x="18715" y="11706"/>
                  </a:cubicBezTo>
                  <a:cubicBezTo>
                    <a:pt x="18705" y="12024"/>
                    <a:pt x="18669" y="12339"/>
                    <a:pt x="18607" y="12649"/>
                  </a:cubicBezTo>
                  <a:cubicBezTo>
                    <a:pt x="18497" y="13189"/>
                    <a:pt x="18296" y="13993"/>
                    <a:pt x="17790" y="14338"/>
                  </a:cubicBezTo>
                  <a:cubicBezTo>
                    <a:pt x="18008" y="13153"/>
                    <a:pt x="18098" y="11948"/>
                    <a:pt x="18121" y="10734"/>
                  </a:cubicBezTo>
                  <a:cubicBezTo>
                    <a:pt x="18130" y="10733"/>
                    <a:pt x="18138" y="10730"/>
                    <a:pt x="18147" y="10728"/>
                  </a:cubicBezTo>
                  <a:cubicBezTo>
                    <a:pt x="18157" y="10738"/>
                    <a:pt x="18171" y="10743"/>
                    <a:pt x="18185" y="10743"/>
                  </a:cubicBezTo>
                  <a:cubicBezTo>
                    <a:pt x="18199" y="10743"/>
                    <a:pt x="18213" y="10738"/>
                    <a:pt x="18224" y="10728"/>
                  </a:cubicBezTo>
                  <a:cubicBezTo>
                    <a:pt x="18261" y="10694"/>
                    <a:pt x="18306" y="10667"/>
                    <a:pt x="18354" y="10650"/>
                  </a:cubicBezTo>
                  <a:cubicBezTo>
                    <a:pt x="18376" y="10650"/>
                    <a:pt x="18398" y="10645"/>
                    <a:pt x="18418" y="10636"/>
                  </a:cubicBezTo>
                  <a:cubicBezTo>
                    <a:pt x="18418" y="10636"/>
                    <a:pt x="18419" y="10636"/>
                    <a:pt x="18420" y="10636"/>
                  </a:cubicBezTo>
                  <a:close/>
                  <a:moveTo>
                    <a:pt x="14701" y="4189"/>
                  </a:moveTo>
                  <a:cubicBezTo>
                    <a:pt x="14762" y="4330"/>
                    <a:pt x="14835" y="4469"/>
                    <a:pt x="14948" y="4589"/>
                  </a:cubicBezTo>
                  <a:cubicBezTo>
                    <a:pt x="15170" y="4827"/>
                    <a:pt x="15434" y="4942"/>
                    <a:pt x="15703" y="4942"/>
                  </a:cubicBezTo>
                  <a:cubicBezTo>
                    <a:pt x="15769" y="4942"/>
                    <a:pt x="15836" y="4935"/>
                    <a:pt x="15902" y="4921"/>
                  </a:cubicBezTo>
                  <a:lnTo>
                    <a:pt x="15902" y="4921"/>
                  </a:lnTo>
                  <a:cubicBezTo>
                    <a:pt x="15805" y="5502"/>
                    <a:pt x="15898" y="6081"/>
                    <a:pt x="16255" y="6587"/>
                  </a:cubicBezTo>
                  <a:cubicBezTo>
                    <a:pt x="16442" y="6848"/>
                    <a:pt x="16683" y="7065"/>
                    <a:pt x="16962" y="7221"/>
                  </a:cubicBezTo>
                  <a:cubicBezTo>
                    <a:pt x="17492" y="7526"/>
                    <a:pt x="17474" y="7683"/>
                    <a:pt x="17653" y="8317"/>
                  </a:cubicBezTo>
                  <a:cubicBezTo>
                    <a:pt x="17676" y="8398"/>
                    <a:pt x="17747" y="8436"/>
                    <a:pt x="17819" y="8436"/>
                  </a:cubicBezTo>
                  <a:cubicBezTo>
                    <a:pt x="17837" y="8436"/>
                    <a:pt x="17855" y="8433"/>
                    <a:pt x="17873" y="8429"/>
                  </a:cubicBezTo>
                  <a:lnTo>
                    <a:pt x="17873" y="8429"/>
                  </a:lnTo>
                  <a:cubicBezTo>
                    <a:pt x="17973" y="11072"/>
                    <a:pt x="17809" y="13807"/>
                    <a:pt x="16941" y="16323"/>
                  </a:cubicBezTo>
                  <a:cubicBezTo>
                    <a:pt x="16112" y="18726"/>
                    <a:pt x="14376" y="21645"/>
                    <a:pt x="11620" y="21645"/>
                  </a:cubicBezTo>
                  <a:cubicBezTo>
                    <a:pt x="11369" y="21645"/>
                    <a:pt x="11109" y="21621"/>
                    <a:pt x="10841" y="21570"/>
                  </a:cubicBezTo>
                  <a:cubicBezTo>
                    <a:pt x="10217" y="21449"/>
                    <a:pt x="9674" y="21254"/>
                    <a:pt x="9197" y="20998"/>
                  </a:cubicBezTo>
                  <a:cubicBezTo>
                    <a:pt x="6256" y="18629"/>
                    <a:pt x="5982" y="12682"/>
                    <a:pt x="5965" y="12670"/>
                  </a:cubicBezTo>
                  <a:cubicBezTo>
                    <a:pt x="5945" y="10673"/>
                    <a:pt x="6077" y="8700"/>
                    <a:pt x="6000" y="7166"/>
                  </a:cubicBezTo>
                  <a:cubicBezTo>
                    <a:pt x="6000" y="7150"/>
                    <a:pt x="5989" y="7142"/>
                    <a:pt x="5983" y="7131"/>
                  </a:cubicBezTo>
                  <a:cubicBezTo>
                    <a:pt x="6609" y="6400"/>
                    <a:pt x="7208" y="5682"/>
                    <a:pt x="7999" y="5107"/>
                  </a:cubicBezTo>
                  <a:cubicBezTo>
                    <a:pt x="8323" y="4873"/>
                    <a:pt x="8678" y="4550"/>
                    <a:pt x="9066" y="4550"/>
                  </a:cubicBezTo>
                  <a:cubicBezTo>
                    <a:pt x="9118" y="4550"/>
                    <a:pt x="9171" y="4556"/>
                    <a:pt x="9224" y="4569"/>
                  </a:cubicBezTo>
                  <a:cubicBezTo>
                    <a:pt x="9660" y="4671"/>
                    <a:pt x="9950" y="5194"/>
                    <a:pt x="10279" y="5489"/>
                  </a:cubicBezTo>
                  <a:cubicBezTo>
                    <a:pt x="10559" y="5740"/>
                    <a:pt x="10973" y="5895"/>
                    <a:pt x="11339" y="5895"/>
                  </a:cubicBezTo>
                  <a:cubicBezTo>
                    <a:pt x="11692" y="5895"/>
                    <a:pt x="12002" y="5751"/>
                    <a:pt x="12106" y="5408"/>
                  </a:cubicBezTo>
                  <a:cubicBezTo>
                    <a:pt x="12280" y="5500"/>
                    <a:pt x="12469" y="5544"/>
                    <a:pt x="12651" y="5544"/>
                  </a:cubicBezTo>
                  <a:cubicBezTo>
                    <a:pt x="13011" y="5544"/>
                    <a:pt x="13340" y="5371"/>
                    <a:pt x="13456" y="5052"/>
                  </a:cubicBezTo>
                  <a:cubicBezTo>
                    <a:pt x="13567" y="5108"/>
                    <a:pt x="13689" y="5139"/>
                    <a:pt x="13814" y="5139"/>
                  </a:cubicBezTo>
                  <a:cubicBezTo>
                    <a:pt x="13988" y="5139"/>
                    <a:pt x="14167" y="5080"/>
                    <a:pt x="14327" y="4950"/>
                  </a:cubicBezTo>
                  <a:cubicBezTo>
                    <a:pt x="14595" y="4731"/>
                    <a:pt x="14698" y="4466"/>
                    <a:pt x="14701" y="4189"/>
                  </a:cubicBezTo>
                  <a:close/>
                  <a:moveTo>
                    <a:pt x="15801" y="19416"/>
                  </a:moveTo>
                  <a:cubicBezTo>
                    <a:pt x="15731" y="19900"/>
                    <a:pt x="15726" y="20375"/>
                    <a:pt x="15746" y="20869"/>
                  </a:cubicBezTo>
                  <a:cubicBezTo>
                    <a:pt x="15750" y="20982"/>
                    <a:pt x="15769" y="21149"/>
                    <a:pt x="15793" y="21335"/>
                  </a:cubicBezTo>
                  <a:cubicBezTo>
                    <a:pt x="14707" y="22067"/>
                    <a:pt x="11936" y="22779"/>
                    <a:pt x="11915" y="22792"/>
                  </a:cubicBezTo>
                  <a:cubicBezTo>
                    <a:pt x="11301" y="22579"/>
                    <a:pt x="10640" y="22474"/>
                    <a:pt x="10023" y="22258"/>
                  </a:cubicBezTo>
                  <a:cubicBezTo>
                    <a:pt x="9407" y="22040"/>
                    <a:pt x="8818" y="21762"/>
                    <a:pt x="8212" y="21521"/>
                  </a:cubicBezTo>
                  <a:cubicBezTo>
                    <a:pt x="8219" y="21287"/>
                    <a:pt x="8219" y="21055"/>
                    <a:pt x="8192" y="20833"/>
                  </a:cubicBezTo>
                  <a:lnTo>
                    <a:pt x="8192" y="20833"/>
                  </a:lnTo>
                  <a:cubicBezTo>
                    <a:pt x="9060" y="21502"/>
                    <a:pt x="10190" y="21905"/>
                    <a:pt x="11244" y="22027"/>
                  </a:cubicBezTo>
                  <a:cubicBezTo>
                    <a:pt x="11407" y="22046"/>
                    <a:pt x="11567" y="22055"/>
                    <a:pt x="11723" y="22055"/>
                  </a:cubicBezTo>
                  <a:cubicBezTo>
                    <a:pt x="13499" y="22055"/>
                    <a:pt x="14833" y="20866"/>
                    <a:pt x="15801" y="19416"/>
                  </a:cubicBezTo>
                  <a:close/>
                  <a:moveTo>
                    <a:pt x="15848" y="21844"/>
                  </a:moveTo>
                  <a:lnTo>
                    <a:pt x="15848" y="21844"/>
                  </a:lnTo>
                  <a:cubicBezTo>
                    <a:pt x="15881" y="22226"/>
                    <a:pt x="15886" y="22618"/>
                    <a:pt x="15775" y="22858"/>
                  </a:cubicBezTo>
                  <a:cubicBezTo>
                    <a:pt x="15771" y="22857"/>
                    <a:pt x="15766" y="22857"/>
                    <a:pt x="15761" y="22857"/>
                  </a:cubicBezTo>
                  <a:cubicBezTo>
                    <a:pt x="15736" y="22857"/>
                    <a:pt x="15712" y="22863"/>
                    <a:pt x="15692" y="22877"/>
                  </a:cubicBezTo>
                  <a:cubicBezTo>
                    <a:pt x="15098" y="23266"/>
                    <a:pt x="14607" y="23885"/>
                    <a:pt x="13953" y="24183"/>
                  </a:cubicBezTo>
                  <a:cubicBezTo>
                    <a:pt x="13827" y="24240"/>
                    <a:pt x="13779" y="24275"/>
                    <a:pt x="13722" y="24275"/>
                  </a:cubicBezTo>
                  <a:cubicBezTo>
                    <a:pt x="13672" y="24275"/>
                    <a:pt x="13616" y="24249"/>
                    <a:pt x="13498" y="24187"/>
                  </a:cubicBezTo>
                  <a:cubicBezTo>
                    <a:pt x="13362" y="24116"/>
                    <a:pt x="13225" y="23943"/>
                    <a:pt x="13115" y="23837"/>
                  </a:cubicBezTo>
                  <a:cubicBezTo>
                    <a:pt x="12846" y="23580"/>
                    <a:pt x="12600" y="23300"/>
                    <a:pt x="12335" y="23038"/>
                  </a:cubicBezTo>
                  <a:cubicBezTo>
                    <a:pt x="13541" y="22922"/>
                    <a:pt x="14909" y="22649"/>
                    <a:pt x="15848" y="21844"/>
                  </a:cubicBezTo>
                  <a:close/>
                  <a:moveTo>
                    <a:pt x="8201" y="21828"/>
                  </a:moveTo>
                  <a:lnTo>
                    <a:pt x="8201" y="21828"/>
                  </a:lnTo>
                  <a:cubicBezTo>
                    <a:pt x="9117" y="22444"/>
                    <a:pt x="10385" y="22995"/>
                    <a:pt x="11509" y="23136"/>
                  </a:cubicBezTo>
                  <a:cubicBezTo>
                    <a:pt x="11125" y="23559"/>
                    <a:pt x="10814" y="24165"/>
                    <a:pt x="10531" y="24616"/>
                  </a:cubicBezTo>
                  <a:cubicBezTo>
                    <a:pt x="9665" y="24121"/>
                    <a:pt x="8931" y="23504"/>
                    <a:pt x="8178" y="22861"/>
                  </a:cubicBezTo>
                  <a:cubicBezTo>
                    <a:pt x="8216" y="22828"/>
                    <a:pt x="8191" y="22134"/>
                    <a:pt x="8201" y="21828"/>
                  </a:cubicBezTo>
                  <a:close/>
                  <a:moveTo>
                    <a:pt x="12067" y="23170"/>
                  </a:moveTo>
                  <a:cubicBezTo>
                    <a:pt x="12267" y="23499"/>
                    <a:pt x="12643" y="24044"/>
                    <a:pt x="13047" y="24398"/>
                  </a:cubicBezTo>
                  <a:cubicBezTo>
                    <a:pt x="12774" y="24794"/>
                    <a:pt x="12693" y="25281"/>
                    <a:pt x="12167" y="25481"/>
                  </a:cubicBezTo>
                  <a:cubicBezTo>
                    <a:pt x="12056" y="25522"/>
                    <a:pt x="11950" y="25541"/>
                    <a:pt x="11849" y="25541"/>
                  </a:cubicBezTo>
                  <a:cubicBezTo>
                    <a:pt x="11436" y="25541"/>
                    <a:pt x="11091" y="25237"/>
                    <a:pt x="10781" y="24945"/>
                  </a:cubicBezTo>
                  <a:cubicBezTo>
                    <a:pt x="11143" y="24422"/>
                    <a:pt x="11560" y="23602"/>
                    <a:pt x="12052" y="23170"/>
                  </a:cubicBezTo>
                  <a:close/>
                  <a:moveTo>
                    <a:pt x="16072" y="23185"/>
                  </a:moveTo>
                  <a:lnTo>
                    <a:pt x="16072" y="23185"/>
                  </a:lnTo>
                  <a:cubicBezTo>
                    <a:pt x="15783" y="24544"/>
                    <a:pt x="15720" y="25964"/>
                    <a:pt x="15510" y="27335"/>
                  </a:cubicBezTo>
                  <a:cubicBezTo>
                    <a:pt x="15284" y="28821"/>
                    <a:pt x="14992" y="30292"/>
                    <a:pt x="14666" y="31758"/>
                  </a:cubicBezTo>
                  <a:cubicBezTo>
                    <a:pt x="14300" y="33401"/>
                    <a:pt x="14087" y="35023"/>
                    <a:pt x="13971" y="36660"/>
                  </a:cubicBezTo>
                  <a:cubicBezTo>
                    <a:pt x="13955" y="35676"/>
                    <a:pt x="13940" y="34691"/>
                    <a:pt x="13919" y="33705"/>
                  </a:cubicBezTo>
                  <a:cubicBezTo>
                    <a:pt x="13861" y="31041"/>
                    <a:pt x="13889" y="28065"/>
                    <a:pt x="12965" y="25527"/>
                  </a:cubicBezTo>
                  <a:cubicBezTo>
                    <a:pt x="12953" y="25490"/>
                    <a:pt x="12926" y="25460"/>
                    <a:pt x="12891" y="25443"/>
                  </a:cubicBezTo>
                  <a:cubicBezTo>
                    <a:pt x="13118" y="25205"/>
                    <a:pt x="13286" y="24907"/>
                    <a:pt x="13330" y="24608"/>
                  </a:cubicBezTo>
                  <a:cubicBezTo>
                    <a:pt x="13465" y="24689"/>
                    <a:pt x="13601" y="24738"/>
                    <a:pt x="13728" y="24738"/>
                  </a:cubicBezTo>
                  <a:cubicBezTo>
                    <a:pt x="13746" y="24738"/>
                    <a:pt x="13764" y="24737"/>
                    <a:pt x="13782" y="24735"/>
                  </a:cubicBezTo>
                  <a:cubicBezTo>
                    <a:pt x="14126" y="24695"/>
                    <a:pt x="14579" y="24241"/>
                    <a:pt x="14852" y="24041"/>
                  </a:cubicBezTo>
                  <a:cubicBezTo>
                    <a:pt x="15176" y="23806"/>
                    <a:pt x="15499" y="23569"/>
                    <a:pt x="15756" y="23269"/>
                  </a:cubicBezTo>
                  <a:cubicBezTo>
                    <a:pt x="15761" y="23269"/>
                    <a:pt x="15764" y="23271"/>
                    <a:pt x="15767" y="23271"/>
                  </a:cubicBezTo>
                  <a:cubicBezTo>
                    <a:pt x="15900" y="23271"/>
                    <a:pt x="15997" y="23237"/>
                    <a:pt x="16072" y="23185"/>
                  </a:cubicBezTo>
                  <a:close/>
                  <a:moveTo>
                    <a:pt x="7986" y="23004"/>
                  </a:moveTo>
                  <a:lnTo>
                    <a:pt x="7986" y="23004"/>
                  </a:lnTo>
                  <a:cubicBezTo>
                    <a:pt x="8646" y="23861"/>
                    <a:pt x="9562" y="24513"/>
                    <a:pt x="10494" y="25044"/>
                  </a:cubicBezTo>
                  <a:cubicBezTo>
                    <a:pt x="10504" y="25049"/>
                    <a:pt x="10516" y="25052"/>
                    <a:pt x="10527" y="25055"/>
                  </a:cubicBezTo>
                  <a:cubicBezTo>
                    <a:pt x="10713" y="25308"/>
                    <a:pt x="10929" y="25554"/>
                    <a:pt x="11185" y="25722"/>
                  </a:cubicBezTo>
                  <a:cubicBezTo>
                    <a:pt x="10784" y="28179"/>
                    <a:pt x="10778" y="30744"/>
                    <a:pt x="10751" y="33229"/>
                  </a:cubicBezTo>
                  <a:lnTo>
                    <a:pt x="10750" y="33227"/>
                  </a:lnTo>
                  <a:cubicBezTo>
                    <a:pt x="10732" y="34802"/>
                    <a:pt x="10710" y="36395"/>
                    <a:pt x="10747" y="37982"/>
                  </a:cubicBezTo>
                  <a:cubicBezTo>
                    <a:pt x="10351" y="35700"/>
                    <a:pt x="9922" y="33421"/>
                    <a:pt x="9510" y="31142"/>
                  </a:cubicBezTo>
                  <a:cubicBezTo>
                    <a:pt x="9022" y="28430"/>
                    <a:pt x="8593" y="25693"/>
                    <a:pt x="7986" y="23004"/>
                  </a:cubicBezTo>
                  <a:close/>
                  <a:moveTo>
                    <a:pt x="7595" y="22273"/>
                  </a:moveTo>
                  <a:cubicBezTo>
                    <a:pt x="7951" y="25225"/>
                    <a:pt x="8550" y="28151"/>
                    <a:pt x="9072" y="31076"/>
                  </a:cubicBezTo>
                  <a:cubicBezTo>
                    <a:pt x="9623" y="34153"/>
                    <a:pt x="10143" y="37239"/>
                    <a:pt x="10745" y="40306"/>
                  </a:cubicBezTo>
                  <a:cubicBezTo>
                    <a:pt x="10754" y="40371"/>
                    <a:pt x="10803" y="40425"/>
                    <a:pt x="10867" y="40438"/>
                  </a:cubicBezTo>
                  <a:cubicBezTo>
                    <a:pt x="10881" y="40624"/>
                    <a:pt x="10896" y="40809"/>
                    <a:pt x="10912" y="40993"/>
                  </a:cubicBezTo>
                  <a:cubicBezTo>
                    <a:pt x="10906" y="40999"/>
                    <a:pt x="10900" y="41007"/>
                    <a:pt x="10896" y="41014"/>
                  </a:cubicBezTo>
                  <a:cubicBezTo>
                    <a:pt x="10882" y="41007"/>
                    <a:pt x="10869" y="41001"/>
                    <a:pt x="10857" y="40995"/>
                  </a:cubicBezTo>
                  <a:cubicBezTo>
                    <a:pt x="10855" y="40994"/>
                    <a:pt x="10853" y="40994"/>
                    <a:pt x="10852" y="40994"/>
                  </a:cubicBezTo>
                  <a:cubicBezTo>
                    <a:pt x="10848" y="40994"/>
                    <a:pt x="10845" y="40995"/>
                    <a:pt x="10842" y="40995"/>
                  </a:cubicBezTo>
                  <a:cubicBezTo>
                    <a:pt x="9422" y="39216"/>
                    <a:pt x="8572" y="37135"/>
                    <a:pt x="7788" y="35014"/>
                  </a:cubicBezTo>
                  <a:lnTo>
                    <a:pt x="7786" y="35014"/>
                  </a:lnTo>
                  <a:cubicBezTo>
                    <a:pt x="7402" y="33975"/>
                    <a:pt x="7024" y="32934"/>
                    <a:pt x="6638" y="31896"/>
                  </a:cubicBezTo>
                  <a:cubicBezTo>
                    <a:pt x="6363" y="31157"/>
                    <a:pt x="6171" y="30801"/>
                    <a:pt x="6655" y="30106"/>
                  </a:cubicBezTo>
                  <a:cubicBezTo>
                    <a:pt x="7025" y="29576"/>
                    <a:pt x="7393" y="29043"/>
                    <a:pt x="7758" y="28510"/>
                  </a:cubicBezTo>
                  <a:cubicBezTo>
                    <a:pt x="7853" y="28371"/>
                    <a:pt x="7738" y="28141"/>
                    <a:pt x="7569" y="28141"/>
                  </a:cubicBezTo>
                  <a:cubicBezTo>
                    <a:pt x="7562" y="28141"/>
                    <a:pt x="7555" y="28141"/>
                    <a:pt x="7548" y="28142"/>
                  </a:cubicBezTo>
                  <a:lnTo>
                    <a:pt x="6269" y="28282"/>
                  </a:lnTo>
                  <a:cubicBezTo>
                    <a:pt x="6026" y="28309"/>
                    <a:pt x="5804" y="28367"/>
                    <a:pt x="5608" y="28367"/>
                  </a:cubicBezTo>
                  <a:cubicBezTo>
                    <a:pt x="5385" y="28367"/>
                    <a:pt x="5196" y="28292"/>
                    <a:pt x="5046" y="28014"/>
                  </a:cubicBezTo>
                  <a:cubicBezTo>
                    <a:pt x="4602" y="27195"/>
                    <a:pt x="4350" y="26183"/>
                    <a:pt x="4020" y="25312"/>
                  </a:cubicBezTo>
                  <a:cubicBezTo>
                    <a:pt x="3867" y="24910"/>
                    <a:pt x="3526" y="24375"/>
                    <a:pt x="3688" y="23970"/>
                  </a:cubicBezTo>
                  <a:cubicBezTo>
                    <a:pt x="3872" y="23508"/>
                    <a:pt x="4624" y="23368"/>
                    <a:pt x="5077" y="23191"/>
                  </a:cubicBezTo>
                  <a:cubicBezTo>
                    <a:pt x="5909" y="22867"/>
                    <a:pt x="6757" y="22585"/>
                    <a:pt x="7595" y="22273"/>
                  </a:cubicBezTo>
                  <a:close/>
                  <a:moveTo>
                    <a:pt x="16226" y="21957"/>
                  </a:moveTo>
                  <a:cubicBezTo>
                    <a:pt x="16229" y="21957"/>
                    <a:pt x="16229" y="21959"/>
                    <a:pt x="16232" y="21960"/>
                  </a:cubicBezTo>
                  <a:cubicBezTo>
                    <a:pt x="17288" y="22304"/>
                    <a:pt x="18349" y="22605"/>
                    <a:pt x="19367" y="23053"/>
                  </a:cubicBezTo>
                  <a:cubicBezTo>
                    <a:pt x="19982" y="23322"/>
                    <a:pt x="20417" y="23365"/>
                    <a:pt x="20243" y="24086"/>
                  </a:cubicBezTo>
                  <a:cubicBezTo>
                    <a:pt x="20125" y="24570"/>
                    <a:pt x="19929" y="25050"/>
                    <a:pt x="19784" y="25528"/>
                  </a:cubicBezTo>
                  <a:cubicBezTo>
                    <a:pt x="19494" y="26494"/>
                    <a:pt x="19233" y="27469"/>
                    <a:pt x="19004" y="28453"/>
                  </a:cubicBezTo>
                  <a:cubicBezTo>
                    <a:pt x="18900" y="28901"/>
                    <a:pt x="18931" y="29686"/>
                    <a:pt x="18370" y="29693"/>
                  </a:cubicBezTo>
                  <a:cubicBezTo>
                    <a:pt x="18365" y="29693"/>
                    <a:pt x="18360" y="29693"/>
                    <a:pt x="18356" y="29693"/>
                  </a:cubicBezTo>
                  <a:cubicBezTo>
                    <a:pt x="17903" y="29693"/>
                    <a:pt x="17364" y="29419"/>
                    <a:pt x="16959" y="29248"/>
                  </a:cubicBezTo>
                  <a:cubicBezTo>
                    <a:pt x="16932" y="29237"/>
                    <a:pt x="16906" y="29232"/>
                    <a:pt x="16882" y="29232"/>
                  </a:cubicBezTo>
                  <a:cubicBezTo>
                    <a:pt x="16729" y="29232"/>
                    <a:pt x="16647" y="29445"/>
                    <a:pt x="16707" y="29577"/>
                  </a:cubicBezTo>
                  <a:cubicBezTo>
                    <a:pt x="16935" y="30082"/>
                    <a:pt x="17179" y="30579"/>
                    <a:pt x="17455" y="31061"/>
                  </a:cubicBezTo>
                  <a:cubicBezTo>
                    <a:pt x="17571" y="31264"/>
                    <a:pt x="17925" y="31688"/>
                    <a:pt x="17976" y="31911"/>
                  </a:cubicBezTo>
                  <a:cubicBezTo>
                    <a:pt x="18049" y="32239"/>
                    <a:pt x="17773" y="32699"/>
                    <a:pt x="17630" y="32974"/>
                  </a:cubicBezTo>
                  <a:cubicBezTo>
                    <a:pt x="17157" y="33890"/>
                    <a:pt x="16698" y="34822"/>
                    <a:pt x="16380" y="35804"/>
                  </a:cubicBezTo>
                  <a:cubicBezTo>
                    <a:pt x="16055" y="36809"/>
                    <a:pt x="15957" y="37861"/>
                    <a:pt x="15713" y="38885"/>
                  </a:cubicBezTo>
                  <a:cubicBezTo>
                    <a:pt x="15497" y="39797"/>
                    <a:pt x="15159" y="40642"/>
                    <a:pt x="14788" y="41486"/>
                  </a:cubicBezTo>
                  <a:cubicBezTo>
                    <a:pt x="14470" y="41873"/>
                    <a:pt x="14259" y="42409"/>
                    <a:pt x="14092" y="42932"/>
                  </a:cubicBezTo>
                  <a:cubicBezTo>
                    <a:pt x="14058" y="42762"/>
                    <a:pt x="14017" y="42592"/>
                    <a:pt x="13974" y="42422"/>
                  </a:cubicBezTo>
                  <a:cubicBezTo>
                    <a:pt x="14028" y="42387"/>
                    <a:pt x="14059" y="42326"/>
                    <a:pt x="14056" y="42262"/>
                  </a:cubicBezTo>
                  <a:cubicBezTo>
                    <a:pt x="14044" y="41532"/>
                    <a:pt x="14034" y="40801"/>
                    <a:pt x="14025" y="40072"/>
                  </a:cubicBezTo>
                  <a:cubicBezTo>
                    <a:pt x="14413" y="38792"/>
                    <a:pt x="14281" y="37446"/>
                    <a:pt x="14354" y="36121"/>
                  </a:cubicBezTo>
                  <a:cubicBezTo>
                    <a:pt x="14440" y="34567"/>
                    <a:pt x="14796" y="33053"/>
                    <a:pt x="15132" y="31539"/>
                  </a:cubicBezTo>
                  <a:cubicBezTo>
                    <a:pt x="15458" y="30068"/>
                    <a:pt x="15740" y="28589"/>
                    <a:pt x="15950" y="27096"/>
                  </a:cubicBezTo>
                  <a:cubicBezTo>
                    <a:pt x="16143" y="25722"/>
                    <a:pt x="16381" y="24281"/>
                    <a:pt x="16250" y="22890"/>
                  </a:cubicBezTo>
                  <a:cubicBezTo>
                    <a:pt x="16293" y="22688"/>
                    <a:pt x="16267" y="22435"/>
                    <a:pt x="16246" y="22215"/>
                  </a:cubicBezTo>
                  <a:cubicBezTo>
                    <a:pt x="16237" y="22130"/>
                    <a:pt x="16234" y="22042"/>
                    <a:pt x="16226" y="21957"/>
                  </a:cubicBezTo>
                  <a:close/>
                  <a:moveTo>
                    <a:pt x="12176" y="1"/>
                  </a:moveTo>
                  <a:cubicBezTo>
                    <a:pt x="11702" y="1"/>
                    <a:pt x="11244" y="32"/>
                    <a:pt x="10869" y="42"/>
                  </a:cubicBezTo>
                  <a:cubicBezTo>
                    <a:pt x="9237" y="86"/>
                    <a:pt x="7593" y="403"/>
                    <a:pt x="6339" y="1517"/>
                  </a:cubicBezTo>
                  <a:cubicBezTo>
                    <a:pt x="3773" y="3796"/>
                    <a:pt x="3226" y="7833"/>
                    <a:pt x="5278" y="10606"/>
                  </a:cubicBezTo>
                  <a:cubicBezTo>
                    <a:pt x="5285" y="10615"/>
                    <a:pt x="5294" y="10618"/>
                    <a:pt x="5303" y="10626"/>
                  </a:cubicBezTo>
                  <a:cubicBezTo>
                    <a:pt x="5243" y="10606"/>
                    <a:pt x="5181" y="10597"/>
                    <a:pt x="5118" y="10597"/>
                  </a:cubicBezTo>
                  <a:cubicBezTo>
                    <a:pt x="5056" y="10597"/>
                    <a:pt x="4994" y="10606"/>
                    <a:pt x="4934" y="10626"/>
                  </a:cubicBezTo>
                  <a:cubicBezTo>
                    <a:pt x="4417" y="10791"/>
                    <a:pt x="4367" y="11450"/>
                    <a:pt x="4350" y="11900"/>
                  </a:cubicBezTo>
                  <a:cubicBezTo>
                    <a:pt x="4330" y="12494"/>
                    <a:pt x="4572" y="14376"/>
                    <a:pt x="5433" y="14376"/>
                  </a:cubicBezTo>
                  <a:cubicBezTo>
                    <a:pt x="5533" y="14376"/>
                    <a:pt x="5640" y="14350"/>
                    <a:pt x="5757" y="14295"/>
                  </a:cubicBezTo>
                  <a:cubicBezTo>
                    <a:pt x="5799" y="14791"/>
                    <a:pt x="6025" y="15839"/>
                    <a:pt x="6067" y="15839"/>
                  </a:cubicBezTo>
                  <a:cubicBezTo>
                    <a:pt x="6068" y="15839"/>
                    <a:pt x="6069" y="15839"/>
                    <a:pt x="6070" y="15837"/>
                  </a:cubicBezTo>
                  <a:cubicBezTo>
                    <a:pt x="6230" y="16585"/>
                    <a:pt x="6454" y="17317"/>
                    <a:pt x="6738" y="18027"/>
                  </a:cubicBezTo>
                  <a:cubicBezTo>
                    <a:pt x="6984" y="18639"/>
                    <a:pt x="7296" y="19423"/>
                    <a:pt x="7732" y="20084"/>
                  </a:cubicBezTo>
                  <a:cubicBezTo>
                    <a:pt x="7749" y="20166"/>
                    <a:pt x="7865" y="20285"/>
                    <a:pt x="7914" y="20331"/>
                  </a:cubicBezTo>
                  <a:cubicBezTo>
                    <a:pt x="7944" y="20735"/>
                    <a:pt x="7840" y="21344"/>
                    <a:pt x="7835" y="21747"/>
                  </a:cubicBezTo>
                  <a:cubicBezTo>
                    <a:pt x="7834" y="21924"/>
                    <a:pt x="7817" y="22112"/>
                    <a:pt x="7822" y="22293"/>
                  </a:cubicBezTo>
                  <a:cubicBezTo>
                    <a:pt x="7808" y="22235"/>
                    <a:pt x="7796" y="22177"/>
                    <a:pt x="7782" y="22119"/>
                  </a:cubicBezTo>
                  <a:cubicBezTo>
                    <a:pt x="7791" y="22036"/>
                    <a:pt x="7724" y="21966"/>
                    <a:pt x="7645" y="21966"/>
                  </a:cubicBezTo>
                  <a:cubicBezTo>
                    <a:pt x="7634" y="21966"/>
                    <a:pt x="7622" y="21967"/>
                    <a:pt x="7610" y="21970"/>
                  </a:cubicBezTo>
                  <a:cubicBezTo>
                    <a:pt x="6358" y="22210"/>
                    <a:pt x="5171" y="22651"/>
                    <a:pt x="4000" y="23154"/>
                  </a:cubicBezTo>
                  <a:cubicBezTo>
                    <a:pt x="3749" y="23263"/>
                    <a:pt x="3116" y="23398"/>
                    <a:pt x="3024" y="23730"/>
                  </a:cubicBezTo>
                  <a:cubicBezTo>
                    <a:pt x="3014" y="23769"/>
                    <a:pt x="3009" y="23810"/>
                    <a:pt x="3009" y="23851"/>
                  </a:cubicBezTo>
                  <a:cubicBezTo>
                    <a:pt x="2216" y="23935"/>
                    <a:pt x="1439" y="24098"/>
                    <a:pt x="662" y="24293"/>
                  </a:cubicBezTo>
                  <a:cubicBezTo>
                    <a:pt x="475" y="24340"/>
                    <a:pt x="243" y="24382"/>
                    <a:pt x="1" y="24430"/>
                  </a:cubicBezTo>
                  <a:cubicBezTo>
                    <a:pt x="44" y="24584"/>
                    <a:pt x="77" y="24744"/>
                    <a:pt x="97" y="24903"/>
                  </a:cubicBezTo>
                  <a:cubicBezTo>
                    <a:pt x="315" y="24845"/>
                    <a:pt x="544" y="24791"/>
                    <a:pt x="781" y="24729"/>
                  </a:cubicBezTo>
                  <a:cubicBezTo>
                    <a:pt x="1540" y="24528"/>
                    <a:pt x="2303" y="24357"/>
                    <a:pt x="3060" y="24145"/>
                  </a:cubicBezTo>
                  <a:cubicBezTo>
                    <a:pt x="3148" y="24442"/>
                    <a:pt x="3331" y="24765"/>
                    <a:pt x="3402" y="24955"/>
                  </a:cubicBezTo>
                  <a:lnTo>
                    <a:pt x="4121" y="26865"/>
                  </a:lnTo>
                  <a:cubicBezTo>
                    <a:pt x="4319" y="27390"/>
                    <a:pt x="4459" y="28034"/>
                    <a:pt x="4743" y="28511"/>
                  </a:cubicBezTo>
                  <a:cubicBezTo>
                    <a:pt x="4910" y="28793"/>
                    <a:pt x="4984" y="28830"/>
                    <a:pt x="5310" y="28851"/>
                  </a:cubicBezTo>
                  <a:cubicBezTo>
                    <a:pt x="5379" y="28855"/>
                    <a:pt x="5449" y="28857"/>
                    <a:pt x="5520" y="28857"/>
                  </a:cubicBezTo>
                  <a:cubicBezTo>
                    <a:pt x="6004" y="28857"/>
                    <a:pt x="6528" y="28767"/>
                    <a:pt x="7027" y="28696"/>
                  </a:cubicBezTo>
                  <a:lnTo>
                    <a:pt x="7027" y="28696"/>
                  </a:lnTo>
                  <a:cubicBezTo>
                    <a:pt x="6683" y="29172"/>
                    <a:pt x="6336" y="29649"/>
                    <a:pt x="6016" y="30140"/>
                  </a:cubicBezTo>
                  <a:cubicBezTo>
                    <a:pt x="5779" y="30502"/>
                    <a:pt x="5689" y="30667"/>
                    <a:pt x="5797" y="31088"/>
                  </a:cubicBezTo>
                  <a:cubicBezTo>
                    <a:pt x="6140" y="32412"/>
                    <a:pt x="6786" y="33722"/>
                    <a:pt x="7268" y="35000"/>
                  </a:cubicBezTo>
                  <a:cubicBezTo>
                    <a:pt x="8118" y="37247"/>
                    <a:pt x="9013" y="39521"/>
                    <a:pt x="10598" y="41364"/>
                  </a:cubicBezTo>
                  <a:cubicBezTo>
                    <a:pt x="10640" y="41413"/>
                    <a:pt x="10687" y="41433"/>
                    <a:pt x="10732" y="41433"/>
                  </a:cubicBezTo>
                  <a:cubicBezTo>
                    <a:pt x="10775" y="41433"/>
                    <a:pt x="10818" y="41414"/>
                    <a:pt x="10853" y="41385"/>
                  </a:cubicBezTo>
                  <a:lnTo>
                    <a:pt x="10853" y="41385"/>
                  </a:lnTo>
                  <a:cubicBezTo>
                    <a:pt x="10826" y="42104"/>
                    <a:pt x="10832" y="42827"/>
                    <a:pt x="10827" y="43546"/>
                  </a:cubicBezTo>
                  <a:cubicBezTo>
                    <a:pt x="10827" y="43679"/>
                    <a:pt x="10926" y="43744"/>
                    <a:pt x="11028" y="43744"/>
                  </a:cubicBezTo>
                  <a:cubicBezTo>
                    <a:pt x="11130" y="43744"/>
                    <a:pt x="11233" y="43678"/>
                    <a:pt x="11238" y="43546"/>
                  </a:cubicBezTo>
                  <a:cubicBezTo>
                    <a:pt x="11266" y="42868"/>
                    <a:pt x="11269" y="42174"/>
                    <a:pt x="11211" y="41492"/>
                  </a:cubicBezTo>
                  <a:cubicBezTo>
                    <a:pt x="11274" y="41437"/>
                    <a:pt x="11301" y="41342"/>
                    <a:pt x="11219" y="41260"/>
                  </a:cubicBezTo>
                  <a:lnTo>
                    <a:pt x="11210" y="41252"/>
                  </a:lnTo>
                  <a:cubicBezTo>
                    <a:pt x="11250" y="41221"/>
                    <a:pt x="11271" y="41172"/>
                    <a:pt x="11269" y="41121"/>
                  </a:cubicBezTo>
                  <a:cubicBezTo>
                    <a:pt x="11249" y="38548"/>
                    <a:pt x="11088" y="35983"/>
                    <a:pt x="11126" y="33406"/>
                  </a:cubicBezTo>
                  <a:cubicBezTo>
                    <a:pt x="11165" y="30884"/>
                    <a:pt x="11402" y="28351"/>
                    <a:pt x="11380" y="25829"/>
                  </a:cubicBezTo>
                  <a:lnTo>
                    <a:pt x="11380" y="25829"/>
                  </a:lnTo>
                  <a:cubicBezTo>
                    <a:pt x="11533" y="25899"/>
                    <a:pt x="11699" y="25936"/>
                    <a:pt x="11867" y="25936"/>
                  </a:cubicBezTo>
                  <a:cubicBezTo>
                    <a:pt x="11936" y="25936"/>
                    <a:pt x="12006" y="25929"/>
                    <a:pt x="12075" y="25917"/>
                  </a:cubicBezTo>
                  <a:cubicBezTo>
                    <a:pt x="12292" y="25878"/>
                    <a:pt x="12511" y="25768"/>
                    <a:pt x="12706" y="25612"/>
                  </a:cubicBezTo>
                  <a:cubicBezTo>
                    <a:pt x="12920" y="27090"/>
                    <a:pt x="13224" y="28540"/>
                    <a:pt x="13343" y="30033"/>
                  </a:cubicBezTo>
                  <a:cubicBezTo>
                    <a:pt x="13449" y="31371"/>
                    <a:pt x="13484" y="32712"/>
                    <a:pt x="13508" y="34055"/>
                  </a:cubicBezTo>
                  <a:cubicBezTo>
                    <a:pt x="13556" y="36790"/>
                    <a:pt x="13602" y="39526"/>
                    <a:pt x="13645" y="42260"/>
                  </a:cubicBezTo>
                  <a:cubicBezTo>
                    <a:pt x="13644" y="42336"/>
                    <a:pt x="13690" y="42406"/>
                    <a:pt x="13760" y="42436"/>
                  </a:cubicBezTo>
                  <a:cubicBezTo>
                    <a:pt x="13797" y="42778"/>
                    <a:pt x="13815" y="43128"/>
                    <a:pt x="13834" y="43472"/>
                  </a:cubicBezTo>
                  <a:cubicBezTo>
                    <a:pt x="13833" y="43478"/>
                    <a:pt x="13830" y="43479"/>
                    <a:pt x="13828" y="43485"/>
                  </a:cubicBezTo>
                  <a:cubicBezTo>
                    <a:pt x="13730" y="44704"/>
                    <a:pt x="14089" y="46026"/>
                    <a:pt x="14195" y="47248"/>
                  </a:cubicBezTo>
                  <a:cubicBezTo>
                    <a:pt x="14288" y="48344"/>
                    <a:pt x="14086" y="49642"/>
                    <a:pt x="14413" y="50687"/>
                  </a:cubicBezTo>
                  <a:cubicBezTo>
                    <a:pt x="14425" y="50724"/>
                    <a:pt x="14453" y="50741"/>
                    <a:pt x="14483" y="50741"/>
                  </a:cubicBezTo>
                  <a:cubicBezTo>
                    <a:pt x="14515" y="50741"/>
                    <a:pt x="14548" y="50722"/>
                    <a:pt x="14562" y="50687"/>
                  </a:cubicBezTo>
                  <a:cubicBezTo>
                    <a:pt x="14998" y="49642"/>
                    <a:pt x="14714" y="48171"/>
                    <a:pt x="14614" y="47068"/>
                  </a:cubicBezTo>
                  <a:cubicBezTo>
                    <a:pt x="14521" y="46044"/>
                    <a:pt x="14483" y="44846"/>
                    <a:pt x="14187" y="43828"/>
                  </a:cubicBezTo>
                  <a:cubicBezTo>
                    <a:pt x="14193" y="43820"/>
                    <a:pt x="14198" y="43811"/>
                    <a:pt x="14202" y="43802"/>
                  </a:cubicBezTo>
                  <a:cubicBezTo>
                    <a:pt x="14330" y="43406"/>
                    <a:pt x="14467" y="43013"/>
                    <a:pt x="14625" y="42626"/>
                  </a:cubicBezTo>
                  <a:cubicBezTo>
                    <a:pt x="14646" y="42611"/>
                    <a:pt x="14663" y="42594"/>
                    <a:pt x="14678" y="42571"/>
                  </a:cubicBezTo>
                  <a:cubicBezTo>
                    <a:pt x="16119" y="40456"/>
                    <a:pt x="16095" y="37952"/>
                    <a:pt x="16917" y="35621"/>
                  </a:cubicBezTo>
                  <a:cubicBezTo>
                    <a:pt x="17158" y="34935"/>
                    <a:pt x="17471" y="34277"/>
                    <a:pt x="17798" y="33628"/>
                  </a:cubicBezTo>
                  <a:cubicBezTo>
                    <a:pt x="18011" y="33205"/>
                    <a:pt x="18485" y="32626"/>
                    <a:pt x="18506" y="32132"/>
                  </a:cubicBezTo>
                  <a:cubicBezTo>
                    <a:pt x="18519" y="31818"/>
                    <a:pt x="18248" y="31514"/>
                    <a:pt x="18093" y="31262"/>
                  </a:cubicBezTo>
                  <a:cubicBezTo>
                    <a:pt x="17816" y="30811"/>
                    <a:pt x="17572" y="30342"/>
                    <a:pt x="17341" y="29868"/>
                  </a:cubicBezTo>
                  <a:lnTo>
                    <a:pt x="17341" y="29868"/>
                  </a:lnTo>
                  <a:cubicBezTo>
                    <a:pt x="17848" y="30037"/>
                    <a:pt x="18369" y="30153"/>
                    <a:pt x="18897" y="30214"/>
                  </a:cubicBezTo>
                  <a:cubicBezTo>
                    <a:pt x="18902" y="30215"/>
                    <a:pt x="18907" y="30215"/>
                    <a:pt x="18912" y="30215"/>
                  </a:cubicBezTo>
                  <a:cubicBezTo>
                    <a:pt x="18999" y="30215"/>
                    <a:pt x="19096" y="30134"/>
                    <a:pt x="19111" y="30051"/>
                  </a:cubicBezTo>
                  <a:cubicBezTo>
                    <a:pt x="19335" y="28952"/>
                    <a:pt x="19589" y="27859"/>
                    <a:pt x="19886" y="26779"/>
                  </a:cubicBezTo>
                  <a:cubicBezTo>
                    <a:pt x="20034" y="26237"/>
                    <a:pt x="20191" y="25699"/>
                    <a:pt x="20357" y="25164"/>
                  </a:cubicBezTo>
                  <a:cubicBezTo>
                    <a:pt x="20499" y="24711"/>
                    <a:pt x="20826" y="24127"/>
                    <a:pt x="20829" y="23654"/>
                  </a:cubicBezTo>
                  <a:cubicBezTo>
                    <a:pt x="20834" y="23002"/>
                    <a:pt x="19911" y="22812"/>
                    <a:pt x="19434" y="22608"/>
                  </a:cubicBezTo>
                  <a:cubicBezTo>
                    <a:pt x="18434" y="22179"/>
                    <a:pt x="17392" y="21825"/>
                    <a:pt x="16311" y="21674"/>
                  </a:cubicBezTo>
                  <a:cubicBezTo>
                    <a:pt x="16303" y="21673"/>
                    <a:pt x="16295" y="21672"/>
                    <a:pt x="16287" y="21672"/>
                  </a:cubicBezTo>
                  <a:cubicBezTo>
                    <a:pt x="16259" y="21672"/>
                    <a:pt x="16233" y="21679"/>
                    <a:pt x="16209" y="21692"/>
                  </a:cubicBezTo>
                  <a:cubicBezTo>
                    <a:pt x="16204" y="21628"/>
                    <a:pt x="16219" y="21411"/>
                    <a:pt x="16177" y="21205"/>
                  </a:cubicBezTo>
                  <a:cubicBezTo>
                    <a:pt x="16140" y="20532"/>
                    <a:pt x="16107" y="19860"/>
                    <a:pt x="15984" y="19200"/>
                  </a:cubicBezTo>
                  <a:cubicBezTo>
                    <a:pt x="15981" y="19187"/>
                    <a:pt x="15973" y="19176"/>
                    <a:pt x="15963" y="19169"/>
                  </a:cubicBezTo>
                  <a:cubicBezTo>
                    <a:pt x="16320" y="18597"/>
                    <a:pt x="16624" y="17996"/>
                    <a:pt x="16877" y="17415"/>
                  </a:cubicBezTo>
                  <a:cubicBezTo>
                    <a:pt x="17255" y="16543"/>
                    <a:pt x="17523" y="15651"/>
                    <a:pt x="17714" y="14746"/>
                  </a:cubicBezTo>
                  <a:cubicBezTo>
                    <a:pt x="18845" y="14294"/>
                    <a:pt x="19065" y="12473"/>
                    <a:pt x="19028" y="11424"/>
                  </a:cubicBezTo>
                  <a:cubicBezTo>
                    <a:pt x="19016" y="11089"/>
                    <a:pt x="19013" y="10519"/>
                    <a:pt x="18601" y="10407"/>
                  </a:cubicBezTo>
                  <a:cubicBezTo>
                    <a:pt x="18596" y="10405"/>
                    <a:pt x="18591" y="10405"/>
                    <a:pt x="18586" y="10405"/>
                  </a:cubicBezTo>
                  <a:cubicBezTo>
                    <a:pt x="18581" y="10405"/>
                    <a:pt x="18577" y="10405"/>
                    <a:pt x="18573" y="10404"/>
                  </a:cubicBezTo>
                  <a:cubicBezTo>
                    <a:pt x="19155" y="9121"/>
                    <a:pt x="19503" y="7981"/>
                    <a:pt x="19126" y="6575"/>
                  </a:cubicBezTo>
                  <a:cubicBezTo>
                    <a:pt x="18946" y="5899"/>
                    <a:pt x="19129" y="5230"/>
                    <a:pt x="18930" y="4555"/>
                  </a:cubicBezTo>
                  <a:cubicBezTo>
                    <a:pt x="18781" y="4054"/>
                    <a:pt x="18476" y="3702"/>
                    <a:pt x="18101" y="3355"/>
                  </a:cubicBezTo>
                  <a:cubicBezTo>
                    <a:pt x="17721" y="3003"/>
                    <a:pt x="17870" y="2680"/>
                    <a:pt x="17654" y="2200"/>
                  </a:cubicBezTo>
                  <a:cubicBezTo>
                    <a:pt x="17394" y="1617"/>
                    <a:pt x="16910" y="1487"/>
                    <a:pt x="16514" y="1064"/>
                  </a:cubicBezTo>
                  <a:cubicBezTo>
                    <a:pt x="16225" y="756"/>
                    <a:pt x="16130" y="415"/>
                    <a:pt x="15668" y="316"/>
                  </a:cubicBezTo>
                  <a:cubicBezTo>
                    <a:pt x="15591" y="299"/>
                    <a:pt x="15515" y="291"/>
                    <a:pt x="15442" y="291"/>
                  </a:cubicBezTo>
                  <a:cubicBezTo>
                    <a:pt x="15147" y="291"/>
                    <a:pt x="14888" y="423"/>
                    <a:pt x="14683" y="654"/>
                  </a:cubicBezTo>
                  <a:cubicBezTo>
                    <a:pt x="14659" y="679"/>
                    <a:pt x="14647" y="710"/>
                    <a:pt x="14647" y="744"/>
                  </a:cubicBezTo>
                  <a:cubicBezTo>
                    <a:pt x="14096" y="119"/>
                    <a:pt x="13105" y="1"/>
                    <a:pt x="12176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147" name="Google Shape;147;p26"/>
            <p:cNvSpPr/>
            <p:nvPr/>
          </p:nvSpPr>
          <p:spPr>
            <a:xfrm>
              <a:off x="1944586" y="2407219"/>
              <a:ext cx="65" cy="130"/>
            </a:xfrm>
            <a:custGeom>
              <a:avLst/>
              <a:gdLst/>
              <a:ahLst/>
              <a:cxnLst/>
              <a:rect l="l" t="t" r="r" b="b"/>
              <a:pathLst>
                <a:path w="2" h="4" extrusionOk="0">
                  <a:moveTo>
                    <a:pt x="0" y="1"/>
                  </a:moveTo>
                  <a:lnTo>
                    <a:pt x="0" y="4"/>
                  </a:lnTo>
                  <a:cubicBezTo>
                    <a:pt x="2" y="4"/>
                    <a:pt x="2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148" name="Google Shape;148;p26"/>
            <p:cNvSpPr/>
            <p:nvPr/>
          </p:nvSpPr>
          <p:spPr>
            <a:xfrm>
              <a:off x="2172195" y="2866314"/>
              <a:ext cx="60357" cy="21412"/>
            </a:xfrm>
            <a:custGeom>
              <a:avLst/>
              <a:gdLst/>
              <a:ahLst/>
              <a:cxnLst/>
              <a:rect l="l" t="t" r="r" b="b"/>
              <a:pathLst>
                <a:path w="1852" h="657" extrusionOk="0">
                  <a:moveTo>
                    <a:pt x="50" y="0"/>
                  </a:moveTo>
                  <a:lnTo>
                    <a:pt x="1" y="295"/>
                  </a:lnTo>
                  <a:cubicBezTo>
                    <a:pt x="465" y="425"/>
                    <a:pt x="933" y="541"/>
                    <a:pt x="1400" y="657"/>
                  </a:cubicBezTo>
                  <a:cubicBezTo>
                    <a:pt x="1543" y="532"/>
                    <a:pt x="1693" y="419"/>
                    <a:pt x="1851" y="314"/>
                  </a:cubicBezTo>
                  <a:cubicBezTo>
                    <a:pt x="1256" y="179"/>
                    <a:pt x="659" y="64"/>
                    <a:pt x="5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149" name="Google Shape;149;p26"/>
            <p:cNvSpPr/>
            <p:nvPr/>
          </p:nvSpPr>
          <p:spPr>
            <a:xfrm>
              <a:off x="2642338" y="1962398"/>
              <a:ext cx="696839" cy="1137098"/>
            </a:xfrm>
            <a:custGeom>
              <a:avLst/>
              <a:gdLst/>
              <a:ahLst/>
              <a:cxnLst/>
              <a:rect l="l" t="t" r="r" b="b"/>
              <a:pathLst>
                <a:path w="21382" h="34891" extrusionOk="0">
                  <a:moveTo>
                    <a:pt x="12510" y="2131"/>
                  </a:moveTo>
                  <a:cubicBezTo>
                    <a:pt x="14145" y="2131"/>
                    <a:pt x="15956" y="2790"/>
                    <a:pt x="17261" y="3677"/>
                  </a:cubicBezTo>
                  <a:lnTo>
                    <a:pt x="17261" y="3679"/>
                  </a:lnTo>
                  <a:cubicBezTo>
                    <a:pt x="16161" y="3186"/>
                    <a:pt x="15000" y="2786"/>
                    <a:pt x="13809" y="2619"/>
                  </a:cubicBezTo>
                  <a:cubicBezTo>
                    <a:pt x="13436" y="2567"/>
                    <a:pt x="13021" y="2528"/>
                    <a:pt x="12598" y="2528"/>
                  </a:cubicBezTo>
                  <a:cubicBezTo>
                    <a:pt x="11797" y="2528"/>
                    <a:pt x="10974" y="2669"/>
                    <a:pt x="10381" y="3131"/>
                  </a:cubicBezTo>
                  <a:cubicBezTo>
                    <a:pt x="10314" y="3183"/>
                    <a:pt x="10381" y="3268"/>
                    <a:pt x="10446" y="3268"/>
                  </a:cubicBezTo>
                  <a:cubicBezTo>
                    <a:pt x="10451" y="3268"/>
                    <a:pt x="10456" y="3267"/>
                    <a:pt x="10460" y="3267"/>
                  </a:cubicBezTo>
                  <a:cubicBezTo>
                    <a:pt x="11124" y="3152"/>
                    <a:pt x="11713" y="2899"/>
                    <a:pt x="12395" y="2842"/>
                  </a:cubicBezTo>
                  <a:cubicBezTo>
                    <a:pt x="12554" y="2829"/>
                    <a:pt x="12713" y="2823"/>
                    <a:pt x="12872" y="2823"/>
                  </a:cubicBezTo>
                  <a:cubicBezTo>
                    <a:pt x="13335" y="2823"/>
                    <a:pt x="13796" y="2875"/>
                    <a:pt x="14253" y="2956"/>
                  </a:cubicBezTo>
                  <a:cubicBezTo>
                    <a:pt x="15436" y="3168"/>
                    <a:pt x="16539" y="3646"/>
                    <a:pt x="17669" y="4035"/>
                  </a:cubicBezTo>
                  <a:cubicBezTo>
                    <a:pt x="17677" y="4038"/>
                    <a:pt x="17684" y="4039"/>
                    <a:pt x="17692" y="4039"/>
                  </a:cubicBezTo>
                  <a:cubicBezTo>
                    <a:pt x="17704" y="4039"/>
                    <a:pt x="17716" y="4035"/>
                    <a:pt x="17726" y="4029"/>
                  </a:cubicBezTo>
                  <a:cubicBezTo>
                    <a:pt x="18025" y="4264"/>
                    <a:pt x="18309" y="4517"/>
                    <a:pt x="18576" y="4789"/>
                  </a:cubicBezTo>
                  <a:cubicBezTo>
                    <a:pt x="17321" y="4105"/>
                    <a:pt x="15969" y="3558"/>
                    <a:pt x="14567" y="3277"/>
                  </a:cubicBezTo>
                  <a:cubicBezTo>
                    <a:pt x="13926" y="3148"/>
                    <a:pt x="13225" y="3041"/>
                    <a:pt x="12534" y="3041"/>
                  </a:cubicBezTo>
                  <a:cubicBezTo>
                    <a:pt x="11914" y="3041"/>
                    <a:pt x="11302" y="3127"/>
                    <a:pt x="10746" y="3362"/>
                  </a:cubicBezTo>
                  <a:cubicBezTo>
                    <a:pt x="10042" y="3660"/>
                    <a:pt x="9149" y="4251"/>
                    <a:pt x="8696" y="4970"/>
                  </a:cubicBezTo>
                  <a:cubicBezTo>
                    <a:pt x="9190" y="2897"/>
                    <a:pt x="10747" y="2131"/>
                    <a:pt x="12510" y="2131"/>
                  </a:cubicBezTo>
                  <a:close/>
                  <a:moveTo>
                    <a:pt x="12583" y="3403"/>
                  </a:moveTo>
                  <a:cubicBezTo>
                    <a:pt x="13282" y="3403"/>
                    <a:pt x="14000" y="3518"/>
                    <a:pt x="14633" y="3649"/>
                  </a:cubicBezTo>
                  <a:cubicBezTo>
                    <a:pt x="15731" y="3877"/>
                    <a:pt x="16797" y="4268"/>
                    <a:pt x="17806" y="4755"/>
                  </a:cubicBezTo>
                  <a:cubicBezTo>
                    <a:pt x="18339" y="5013"/>
                    <a:pt x="18859" y="5279"/>
                    <a:pt x="19292" y="5632"/>
                  </a:cubicBezTo>
                  <a:lnTo>
                    <a:pt x="19290" y="5632"/>
                  </a:lnTo>
                  <a:cubicBezTo>
                    <a:pt x="19585" y="6029"/>
                    <a:pt x="19841" y="6455"/>
                    <a:pt x="20056" y="6902"/>
                  </a:cubicBezTo>
                  <a:cubicBezTo>
                    <a:pt x="19637" y="6567"/>
                    <a:pt x="19155" y="6293"/>
                    <a:pt x="18786" y="6076"/>
                  </a:cubicBezTo>
                  <a:cubicBezTo>
                    <a:pt x="17543" y="5343"/>
                    <a:pt x="16157" y="4888"/>
                    <a:pt x="14743" y="4624"/>
                  </a:cubicBezTo>
                  <a:cubicBezTo>
                    <a:pt x="13882" y="4463"/>
                    <a:pt x="12973" y="4327"/>
                    <a:pt x="12077" y="4327"/>
                  </a:cubicBezTo>
                  <a:cubicBezTo>
                    <a:pt x="11631" y="4327"/>
                    <a:pt x="11187" y="4361"/>
                    <a:pt x="10753" y="4443"/>
                  </a:cubicBezTo>
                  <a:cubicBezTo>
                    <a:pt x="9952" y="4594"/>
                    <a:pt x="8863" y="4971"/>
                    <a:pt x="8745" y="5896"/>
                  </a:cubicBezTo>
                  <a:cubicBezTo>
                    <a:pt x="8696" y="5928"/>
                    <a:pt x="8665" y="5983"/>
                    <a:pt x="8690" y="6047"/>
                  </a:cubicBezTo>
                  <a:cubicBezTo>
                    <a:pt x="8712" y="6104"/>
                    <a:pt x="8738" y="6157"/>
                    <a:pt x="8763" y="6213"/>
                  </a:cubicBezTo>
                  <a:cubicBezTo>
                    <a:pt x="7706" y="6481"/>
                    <a:pt x="6374" y="7238"/>
                    <a:pt x="5723" y="8276"/>
                  </a:cubicBezTo>
                  <a:cubicBezTo>
                    <a:pt x="5795" y="8038"/>
                    <a:pt x="5887" y="7807"/>
                    <a:pt x="6000" y="7585"/>
                  </a:cubicBezTo>
                  <a:cubicBezTo>
                    <a:pt x="6542" y="6552"/>
                    <a:pt x="7452" y="6079"/>
                    <a:pt x="8447" y="5602"/>
                  </a:cubicBezTo>
                  <a:cubicBezTo>
                    <a:pt x="8460" y="5636"/>
                    <a:pt x="8493" y="5660"/>
                    <a:pt x="8526" y="5660"/>
                  </a:cubicBezTo>
                  <a:cubicBezTo>
                    <a:pt x="8550" y="5660"/>
                    <a:pt x="8573" y="5648"/>
                    <a:pt x="8587" y="5620"/>
                  </a:cubicBezTo>
                  <a:cubicBezTo>
                    <a:pt x="9076" y="4693"/>
                    <a:pt x="10377" y="3811"/>
                    <a:pt x="11378" y="3545"/>
                  </a:cubicBezTo>
                  <a:cubicBezTo>
                    <a:pt x="11759" y="3443"/>
                    <a:pt x="12167" y="3403"/>
                    <a:pt x="12583" y="3403"/>
                  </a:cubicBezTo>
                  <a:close/>
                  <a:moveTo>
                    <a:pt x="9939" y="833"/>
                  </a:moveTo>
                  <a:cubicBezTo>
                    <a:pt x="9927" y="851"/>
                    <a:pt x="9918" y="871"/>
                    <a:pt x="9908" y="892"/>
                  </a:cubicBezTo>
                  <a:cubicBezTo>
                    <a:pt x="9065" y="1519"/>
                    <a:pt x="8239" y="2670"/>
                    <a:pt x="8263" y="3710"/>
                  </a:cubicBezTo>
                  <a:cubicBezTo>
                    <a:pt x="8264" y="3755"/>
                    <a:pt x="8304" y="3785"/>
                    <a:pt x="8344" y="3785"/>
                  </a:cubicBezTo>
                  <a:cubicBezTo>
                    <a:pt x="8367" y="3785"/>
                    <a:pt x="8391" y="3774"/>
                    <a:pt x="8404" y="3747"/>
                  </a:cubicBezTo>
                  <a:cubicBezTo>
                    <a:pt x="8654" y="3256"/>
                    <a:pt x="8787" y="2723"/>
                    <a:pt x="9076" y="2247"/>
                  </a:cubicBezTo>
                  <a:cubicBezTo>
                    <a:pt x="9241" y="1979"/>
                    <a:pt x="9431" y="1727"/>
                    <a:pt x="9644" y="1497"/>
                  </a:cubicBezTo>
                  <a:lnTo>
                    <a:pt x="9644" y="1497"/>
                  </a:lnTo>
                  <a:cubicBezTo>
                    <a:pt x="9519" y="1879"/>
                    <a:pt x="9475" y="2275"/>
                    <a:pt x="9576" y="2643"/>
                  </a:cubicBezTo>
                  <a:cubicBezTo>
                    <a:pt x="8814" y="3292"/>
                    <a:pt x="8300" y="4203"/>
                    <a:pt x="8427" y="5238"/>
                  </a:cubicBezTo>
                  <a:cubicBezTo>
                    <a:pt x="8434" y="5282"/>
                    <a:pt x="8468" y="5318"/>
                    <a:pt x="8511" y="5331"/>
                  </a:cubicBezTo>
                  <a:cubicBezTo>
                    <a:pt x="8504" y="5351"/>
                    <a:pt x="8495" y="5372"/>
                    <a:pt x="8489" y="5391"/>
                  </a:cubicBezTo>
                  <a:cubicBezTo>
                    <a:pt x="8480" y="5388"/>
                    <a:pt x="8473" y="5382"/>
                    <a:pt x="8462" y="5382"/>
                  </a:cubicBezTo>
                  <a:cubicBezTo>
                    <a:pt x="8461" y="5382"/>
                    <a:pt x="8460" y="5382"/>
                    <a:pt x="8459" y="5382"/>
                  </a:cubicBezTo>
                  <a:cubicBezTo>
                    <a:pt x="7251" y="5505"/>
                    <a:pt x="6170" y="6470"/>
                    <a:pt x="5637" y="7529"/>
                  </a:cubicBezTo>
                  <a:cubicBezTo>
                    <a:pt x="5513" y="7780"/>
                    <a:pt x="5414" y="8042"/>
                    <a:pt x="5339" y="8313"/>
                  </a:cubicBezTo>
                  <a:cubicBezTo>
                    <a:pt x="5556" y="6851"/>
                    <a:pt x="6334" y="5443"/>
                    <a:pt x="7685" y="4815"/>
                  </a:cubicBezTo>
                  <a:lnTo>
                    <a:pt x="7685" y="4816"/>
                  </a:lnTo>
                  <a:cubicBezTo>
                    <a:pt x="7782" y="4791"/>
                    <a:pt x="7879" y="4760"/>
                    <a:pt x="7974" y="4722"/>
                  </a:cubicBezTo>
                  <a:cubicBezTo>
                    <a:pt x="7996" y="4795"/>
                    <a:pt x="8014" y="4864"/>
                    <a:pt x="8041" y="4940"/>
                  </a:cubicBezTo>
                  <a:cubicBezTo>
                    <a:pt x="8069" y="5017"/>
                    <a:pt x="8133" y="5051"/>
                    <a:pt x="8197" y="5051"/>
                  </a:cubicBezTo>
                  <a:cubicBezTo>
                    <a:pt x="8292" y="5051"/>
                    <a:pt x="8385" y="4975"/>
                    <a:pt x="8352" y="4853"/>
                  </a:cubicBezTo>
                  <a:cubicBezTo>
                    <a:pt x="8062" y="3779"/>
                    <a:pt x="8178" y="3024"/>
                    <a:pt x="8778" y="2092"/>
                  </a:cubicBezTo>
                  <a:cubicBezTo>
                    <a:pt x="9098" y="1596"/>
                    <a:pt x="9467" y="1145"/>
                    <a:pt x="9939" y="833"/>
                  </a:cubicBezTo>
                  <a:close/>
                  <a:moveTo>
                    <a:pt x="12058" y="4706"/>
                  </a:moveTo>
                  <a:cubicBezTo>
                    <a:pt x="13034" y="4706"/>
                    <a:pt x="14018" y="4843"/>
                    <a:pt x="14969" y="5041"/>
                  </a:cubicBezTo>
                  <a:cubicBezTo>
                    <a:pt x="16081" y="5272"/>
                    <a:pt x="17175" y="5625"/>
                    <a:pt x="18181" y="6155"/>
                  </a:cubicBezTo>
                  <a:cubicBezTo>
                    <a:pt x="18938" y="6550"/>
                    <a:pt x="19899" y="7085"/>
                    <a:pt x="20423" y="7831"/>
                  </a:cubicBezTo>
                  <a:cubicBezTo>
                    <a:pt x="20447" y="7905"/>
                    <a:pt x="20477" y="7977"/>
                    <a:pt x="20498" y="8051"/>
                  </a:cubicBezTo>
                  <a:cubicBezTo>
                    <a:pt x="20510" y="8091"/>
                    <a:pt x="20522" y="8142"/>
                    <a:pt x="20533" y="8194"/>
                  </a:cubicBezTo>
                  <a:cubicBezTo>
                    <a:pt x="19036" y="6838"/>
                    <a:pt x="17187" y="5616"/>
                    <a:pt x="15167" y="5383"/>
                  </a:cubicBezTo>
                  <a:cubicBezTo>
                    <a:pt x="15163" y="5383"/>
                    <a:pt x="15159" y="5383"/>
                    <a:pt x="15155" y="5383"/>
                  </a:cubicBezTo>
                  <a:cubicBezTo>
                    <a:pt x="15063" y="5383"/>
                    <a:pt x="15070" y="5517"/>
                    <a:pt x="15145" y="5549"/>
                  </a:cubicBezTo>
                  <a:cubicBezTo>
                    <a:pt x="17096" y="6363"/>
                    <a:pt x="18951" y="7058"/>
                    <a:pt x="20581" y="8408"/>
                  </a:cubicBezTo>
                  <a:cubicBezTo>
                    <a:pt x="20615" y="8578"/>
                    <a:pt x="20650" y="8777"/>
                    <a:pt x="20684" y="8998"/>
                  </a:cubicBezTo>
                  <a:cubicBezTo>
                    <a:pt x="20196" y="8459"/>
                    <a:pt x="19436" y="8100"/>
                    <a:pt x="18845" y="7773"/>
                  </a:cubicBezTo>
                  <a:cubicBezTo>
                    <a:pt x="17774" y="7182"/>
                    <a:pt x="16641" y="6710"/>
                    <a:pt x="15466" y="6369"/>
                  </a:cubicBezTo>
                  <a:cubicBezTo>
                    <a:pt x="14296" y="6025"/>
                    <a:pt x="13078" y="5785"/>
                    <a:pt x="11859" y="5711"/>
                  </a:cubicBezTo>
                  <a:cubicBezTo>
                    <a:pt x="11568" y="5694"/>
                    <a:pt x="11243" y="5668"/>
                    <a:pt x="10917" y="5668"/>
                  </a:cubicBezTo>
                  <a:cubicBezTo>
                    <a:pt x="10280" y="5668"/>
                    <a:pt x="9634" y="5765"/>
                    <a:pt x="9201" y="6207"/>
                  </a:cubicBezTo>
                  <a:cubicBezTo>
                    <a:pt x="9117" y="6114"/>
                    <a:pt x="9032" y="6019"/>
                    <a:pt x="8946" y="5924"/>
                  </a:cubicBezTo>
                  <a:cubicBezTo>
                    <a:pt x="9708" y="4989"/>
                    <a:pt x="10658" y="4730"/>
                    <a:pt x="11855" y="4708"/>
                  </a:cubicBezTo>
                  <a:cubicBezTo>
                    <a:pt x="11922" y="4706"/>
                    <a:pt x="11990" y="4706"/>
                    <a:pt x="12058" y="4706"/>
                  </a:cubicBezTo>
                  <a:close/>
                  <a:moveTo>
                    <a:pt x="11364" y="8117"/>
                  </a:moveTo>
                  <a:lnTo>
                    <a:pt x="11364" y="8117"/>
                  </a:lnTo>
                  <a:cubicBezTo>
                    <a:pt x="12724" y="8243"/>
                    <a:pt x="13954" y="8751"/>
                    <a:pt x="15198" y="9309"/>
                  </a:cubicBezTo>
                  <a:cubicBezTo>
                    <a:pt x="16023" y="9680"/>
                    <a:pt x="17034" y="10043"/>
                    <a:pt x="17748" y="10653"/>
                  </a:cubicBezTo>
                  <a:cubicBezTo>
                    <a:pt x="17489" y="10619"/>
                    <a:pt x="17232" y="10579"/>
                    <a:pt x="16976" y="10524"/>
                  </a:cubicBezTo>
                  <a:cubicBezTo>
                    <a:pt x="15818" y="10276"/>
                    <a:pt x="14734" y="9781"/>
                    <a:pt x="13663" y="9294"/>
                  </a:cubicBezTo>
                  <a:cubicBezTo>
                    <a:pt x="12879" y="8938"/>
                    <a:pt x="12099" y="8565"/>
                    <a:pt x="11364" y="8117"/>
                  </a:cubicBezTo>
                  <a:close/>
                  <a:moveTo>
                    <a:pt x="11144" y="5992"/>
                  </a:moveTo>
                  <a:cubicBezTo>
                    <a:pt x="11601" y="5992"/>
                    <a:pt x="12063" y="6045"/>
                    <a:pt x="12490" y="6083"/>
                  </a:cubicBezTo>
                  <a:cubicBezTo>
                    <a:pt x="13480" y="6171"/>
                    <a:pt x="14444" y="6336"/>
                    <a:pt x="15399" y="6612"/>
                  </a:cubicBezTo>
                  <a:cubicBezTo>
                    <a:pt x="16403" y="6899"/>
                    <a:pt x="17373" y="7287"/>
                    <a:pt x="18299" y="7768"/>
                  </a:cubicBezTo>
                  <a:cubicBezTo>
                    <a:pt x="19118" y="8194"/>
                    <a:pt x="20328" y="8749"/>
                    <a:pt x="20766" y="9613"/>
                  </a:cubicBezTo>
                  <a:cubicBezTo>
                    <a:pt x="20806" y="9967"/>
                    <a:pt x="20836" y="10336"/>
                    <a:pt x="20843" y="10680"/>
                  </a:cubicBezTo>
                  <a:cubicBezTo>
                    <a:pt x="19207" y="9559"/>
                    <a:pt x="17458" y="8620"/>
                    <a:pt x="15605" y="7907"/>
                  </a:cubicBezTo>
                  <a:cubicBezTo>
                    <a:pt x="14156" y="7349"/>
                    <a:pt x="12543" y="6752"/>
                    <a:pt x="10955" y="6752"/>
                  </a:cubicBezTo>
                  <a:cubicBezTo>
                    <a:pt x="10571" y="6752"/>
                    <a:pt x="10187" y="6787"/>
                    <a:pt x="9808" y="6866"/>
                  </a:cubicBezTo>
                  <a:cubicBezTo>
                    <a:pt x="9675" y="6729"/>
                    <a:pt x="9546" y="6589"/>
                    <a:pt x="9415" y="6446"/>
                  </a:cubicBezTo>
                  <a:cubicBezTo>
                    <a:pt x="9912" y="6089"/>
                    <a:pt x="10523" y="5992"/>
                    <a:pt x="11144" y="5992"/>
                  </a:cubicBezTo>
                  <a:close/>
                  <a:moveTo>
                    <a:pt x="10810" y="7027"/>
                  </a:moveTo>
                  <a:cubicBezTo>
                    <a:pt x="12504" y="7027"/>
                    <a:pt x="14322" y="7759"/>
                    <a:pt x="15806" y="8361"/>
                  </a:cubicBezTo>
                  <a:cubicBezTo>
                    <a:pt x="17342" y="8983"/>
                    <a:pt x="18799" y="9767"/>
                    <a:pt x="20178" y="10681"/>
                  </a:cubicBezTo>
                  <a:cubicBezTo>
                    <a:pt x="19801" y="10702"/>
                    <a:pt x="19332" y="10732"/>
                    <a:pt x="19094" y="10735"/>
                  </a:cubicBezTo>
                  <a:cubicBezTo>
                    <a:pt x="19058" y="10736"/>
                    <a:pt x="19022" y="10736"/>
                    <a:pt x="18986" y="10736"/>
                  </a:cubicBezTo>
                  <a:cubicBezTo>
                    <a:pt x="18748" y="10736"/>
                    <a:pt x="18509" y="10724"/>
                    <a:pt x="18272" y="10707"/>
                  </a:cubicBezTo>
                  <a:cubicBezTo>
                    <a:pt x="18092" y="10384"/>
                    <a:pt x="17800" y="10207"/>
                    <a:pt x="17456" y="10014"/>
                  </a:cubicBezTo>
                  <a:cubicBezTo>
                    <a:pt x="16737" y="9613"/>
                    <a:pt x="15978" y="9267"/>
                    <a:pt x="15225" y="8937"/>
                  </a:cubicBezTo>
                  <a:cubicBezTo>
                    <a:pt x="14149" y="8463"/>
                    <a:pt x="12900" y="7783"/>
                    <a:pt x="11681" y="7783"/>
                  </a:cubicBezTo>
                  <a:cubicBezTo>
                    <a:pt x="11501" y="7783"/>
                    <a:pt x="11322" y="7798"/>
                    <a:pt x="11143" y="7831"/>
                  </a:cubicBezTo>
                  <a:cubicBezTo>
                    <a:pt x="11084" y="7841"/>
                    <a:pt x="11061" y="7881"/>
                    <a:pt x="11055" y="7926"/>
                  </a:cubicBezTo>
                  <a:cubicBezTo>
                    <a:pt x="10668" y="7668"/>
                    <a:pt x="10338" y="7386"/>
                    <a:pt x="10028" y="7083"/>
                  </a:cubicBezTo>
                  <a:cubicBezTo>
                    <a:pt x="10285" y="7044"/>
                    <a:pt x="10546" y="7027"/>
                    <a:pt x="10810" y="7027"/>
                  </a:cubicBezTo>
                  <a:close/>
                  <a:moveTo>
                    <a:pt x="8820" y="6330"/>
                  </a:moveTo>
                  <a:cubicBezTo>
                    <a:pt x="8852" y="6394"/>
                    <a:pt x="8887" y="6458"/>
                    <a:pt x="8922" y="6521"/>
                  </a:cubicBezTo>
                  <a:cubicBezTo>
                    <a:pt x="7347" y="7729"/>
                    <a:pt x="5484" y="9921"/>
                    <a:pt x="6118" y="12055"/>
                  </a:cubicBezTo>
                  <a:cubicBezTo>
                    <a:pt x="5928" y="11745"/>
                    <a:pt x="5769" y="11419"/>
                    <a:pt x="5641" y="11081"/>
                  </a:cubicBezTo>
                  <a:lnTo>
                    <a:pt x="5641" y="11081"/>
                  </a:lnTo>
                  <a:cubicBezTo>
                    <a:pt x="5642" y="11082"/>
                    <a:pt x="5643" y="11082"/>
                    <a:pt x="5644" y="11083"/>
                  </a:cubicBezTo>
                  <a:cubicBezTo>
                    <a:pt x="5657" y="11097"/>
                    <a:pt x="5672" y="11103"/>
                    <a:pt x="5688" y="11103"/>
                  </a:cubicBezTo>
                  <a:cubicBezTo>
                    <a:pt x="5723" y="11103"/>
                    <a:pt x="5758" y="11075"/>
                    <a:pt x="5757" y="11037"/>
                  </a:cubicBezTo>
                  <a:cubicBezTo>
                    <a:pt x="5752" y="10719"/>
                    <a:pt x="5682" y="10413"/>
                    <a:pt x="5623" y="10105"/>
                  </a:cubicBezTo>
                  <a:cubicBezTo>
                    <a:pt x="5771" y="8968"/>
                    <a:pt x="5969" y="8130"/>
                    <a:pt x="6965" y="7423"/>
                  </a:cubicBezTo>
                  <a:cubicBezTo>
                    <a:pt x="7551" y="7006"/>
                    <a:pt x="8252" y="6772"/>
                    <a:pt x="8820" y="6330"/>
                  </a:cubicBezTo>
                  <a:close/>
                  <a:moveTo>
                    <a:pt x="20517" y="10909"/>
                  </a:moveTo>
                  <a:lnTo>
                    <a:pt x="20517" y="10909"/>
                  </a:lnTo>
                  <a:cubicBezTo>
                    <a:pt x="20626" y="10984"/>
                    <a:pt x="20733" y="11059"/>
                    <a:pt x="20840" y="11134"/>
                  </a:cubicBezTo>
                  <a:cubicBezTo>
                    <a:pt x="20819" y="11634"/>
                    <a:pt x="20730" y="12014"/>
                    <a:pt x="20526" y="12087"/>
                  </a:cubicBezTo>
                  <a:cubicBezTo>
                    <a:pt x="20524" y="12087"/>
                    <a:pt x="20522" y="12088"/>
                    <a:pt x="20519" y="12088"/>
                  </a:cubicBezTo>
                  <a:cubicBezTo>
                    <a:pt x="20430" y="12088"/>
                    <a:pt x="20514" y="11327"/>
                    <a:pt x="20517" y="10909"/>
                  </a:cubicBezTo>
                  <a:close/>
                  <a:moveTo>
                    <a:pt x="9006" y="6647"/>
                  </a:moveTo>
                  <a:cubicBezTo>
                    <a:pt x="9052" y="6720"/>
                    <a:pt x="9093" y="6795"/>
                    <a:pt x="9144" y="6865"/>
                  </a:cubicBezTo>
                  <a:cubicBezTo>
                    <a:pt x="8860" y="7892"/>
                    <a:pt x="8197" y="8514"/>
                    <a:pt x="7691" y="9401"/>
                  </a:cubicBezTo>
                  <a:cubicBezTo>
                    <a:pt x="7486" y="9758"/>
                    <a:pt x="6766" y="11502"/>
                    <a:pt x="6799" y="12825"/>
                  </a:cubicBezTo>
                  <a:lnTo>
                    <a:pt x="6799" y="12825"/>
                  </a:lnTo>
                  <a:cubicBezTo>
                    <a:pt x="6633" y="12660"/>
                    <a:pt x="6457" y="12500"/>
                    <a:pt x="6332" y="12358"/>
                  </a:cubicBezTo>
                  <a:cubicBezTo>
                    <a:pt x="6384" y="12341"/>
                    <a:pt x="6415" y="12286"/>
                    <a:pt x="6404" y="12231"/>
                  </a:cubicBezTo>
                  <a:cubicBezTo>
                    <a:pt x="5964" y="9723"/>
                    <a:pt x="7508" y="8361"/>
                    <a:pt x="9006" y="6647"/>
                  </a:cubicBezTo>
                  <a:close/>
                  <a:moveTo>
                    <a:pt x="6587" y="13437"/>
                  </a:moveTo>
                  <a:cubicBezTo>
                    <a:pt x="6658" y="13507"/>
                    <a:pt x="6735" y="13568"/>
                    <a:pt x="6817" y="13623"/>
                  </a:cubicBezTo>
                  <a:cubicBezTo>
                    <a:pt x="6822" y="13816"/>
                    <a:pt x="6825" y="14011"/>
                    <a:pt x="6825" y="14203"/>
                  </a:cubicBezTo>
                  <a:cubicBezTo>
                    <a:pt x="6829" y="15001"/>
                    <a:pt x="6798" y="15823"/>
                    <a:pt x="6802" y="16639"/>
                  </a:cubicBezTo>
                  <a:cubicBezTo>
                    <a:pt x="6338" y="16341"/>
                    <a:pt x="6024" y="16051"/>
                    <a:pt x="5908" y="15451"/>
                  </a:cubicBezTo>
                  <a:cubicBezTo>
                    <a:pt x="5835" y="15079"/>
                    <a:pt x="5866" y="14713"/>
                    <a:pt x="5973" y="14345"/>
                  </a:cubicBezTo>
                  <a:cubicBezTo>
                    <a:pt x="6019" y="14189"/>
                    <a:pt x="6281" y="13565"/>
                    <a:pt x="6587" y="13437"/>
                  </a:cubicBezTo>
                  <a:close/>
                  <a:moveTo>
                    <a:pt x="20310" y="13820"/>
                  </a:moveTo>
                  <a:cubicBezTo>
                    <a:pt x="21132" y="13820"/>
                    <a:pt x="21065" y="14932"/>
                    <a:pt x="20940" y="15510"/>
                  </a:cubicBezTo>
                  <a:lnTo>
                    <a:pt x="20940" y="15512"/>
                  </a:lnTo>
                  <a:cubicBezTo>
                    <a:pt x="20889" y="15747"/>
                    <a:pt x="20812" y="16021"/>
                    <a:pt x="20684" y="16228"/>
                  </a:cubicBezTo>
                  <a:cubicBezTo>
                    <a:pt x="20487" y="16545"/>
                    <a:pt x="20268" y="16593"/>
                    <a:pt x="19980" y="16663"/>
                  </a:cubicBezTo>
                  <a:cubicBezTo>
                    <a:pt x="20112" y="15826"/>
                    <a:pt x="20197" y="14983"/>
                    <a:pt x="20236" y="14139"/>
                  </a:cubicBezTo>
                  <a:cubicBezTo>
                    <a:pt x="20254" y="14034"/>
                    <a:pt x="20268" y="13927"/>
                    <a:pt x="20282" y="13821"/>
                  </a:cubicBezTo>
                  <a:cubicBezTo>
                    <a:pt x="20291" y="13821"/>
                    <a:pt x="20301" y="13820"/>
                    <a:pt x="20310" y="13820"/>
                  </a:cubicBezTo>
                  <a:close/>
                  <a:moveTo>
                    <a:pt x="9300" y="7072"/>
                  </a:moveTo>
                  <a:cubicBezTo>
                    <a:pt x="10342" y="8352"/>
                    <a:pt x="12147" y="9142"/>
                    <a:pt x="13538" y="9773"/>
                  </a:cubicBezTo>
                  <a:cubicBezTo>
                    <a:pt x="14714" y="10306"/>
                    <a:pt x="15899" y="10833"/>
                    <a:pt x="17175" y="11067"/>
                  </a:cubicBezTo>
                  <a:cubicBezTo>
                    <a:pt x="17748" y="11172"/>
                    <a:pt x="18433" y="11283"/>
                    <a:pt x="19098" y="11283"/>
                  </a:cubicBezTo>
                  <a:cubicBezTo>
                    <a:pt x="19494" y="11283"/>
                    <a:pt x="19883" y="11244"/>
                    <a:pt x="20237" y="11141"/>
                  </a:cubicBezTo>
                  <a:lnTo>
                    <a:pt x="20237" y="11141"/>
                  </a:lnTo>
                  <a:cubicBezTo>
                    <a:pt x="20111" y="11719"/>
                    <a:pt x="19786" y="14340"/>
                    <a:pt x="19794" y="15046"/>
                  </a:cubicBezTo>
                  <a:lnTo>
                    <a:pt x="19792" y="15046"/>
                  </a:lnTo>
                  <a:cubicBezTo>
                    <a:pt x="19792" y="15079"/>
                    <a:pt x="19549" y="17359"/>
                    <a:pt x="19283" y="18464"/>
                  </a:cubicBezTo>
                  <a:cubicBezTo>
                    <a:pt x="18997" y="19646"/>
                    <a:pt x="18688" y="20948"/>
                    <a:pt x="17966" y="21947"/>
                  </a:cubicBezTo>
                  <a:cubicBezTo>
                    <a:pt x="17186" y="23026"/>
                    <a:pt x="15795" y="23658"/>
                    <a:pt x="14685" y="24341"/>
                  </a:cubicBezTo>
                  <a:cubicBezTo>
                    <a:pt x="14454" y="24482"/>
                    <a:pt x="14028" y="24799"/>
                    <a:pt x="13762" y="24838"/>
                  </a:cubicBezTo>
                  <a:cubicBezTo>
                    <a:pt x="13718" y="24844"/>
                    <a:pt x="13673" y="24847"/>
                    <a:pt x="13627" y="24847"/>
                  </a:cubicBezTo>
                  <a:cubicBezTo>
                    <a:pt x="13208" y="24847"/>
                    <a:pt x="12676" y="24615"/>
                    <a:pt x="12337" y="24432"/>
                  </a:cubicBezTo>
                  <a:cubicBezTo>
                    <a:pt x="11850" y="24168"/>
                    <a:pt x="11381" y="23872"/>
                    <a:pt x="10933" y="23547"/>
                  </a:cubicBezTo>
                  <a:cubicBezTo>
                    <a:pt x="9914" y="22811"/>
                    <a:pt x="8958" y="21903"/>
                    <a:pt x="8239" y="20863"/>
                  </a:cubicBezTo>
                  <a:cubicBezTo>
                    <a:pt x="7383" y="19625"/>
                    <a:pt x="7258" y="18340"/>
                    <a:pt x="7254" y="16874"/>
                  </a:cubicBezTo>
                  <a:cubicBezTo>
                    <a:pt x="7249" y="15823"/>
                    <a:pt x="7307" y="12210"/>
                    <a:pt x="7300" y="11570"/>
                  </a:cubicBezTo>
                  <a:cubicBezTo>
                    <a:pt x="7307" y="11566"/>
                    <a:pt x="7312" y="11558"/>
                    <a:pt x="7316" y="11551"/>
                  </a:cubicBezTo>
                  <a:cubicBezTo>
                    <a:pt x="7694" y="10561"/>
                    <a:pt x="7900" y="9715"/>
                    <a:pt x="8543" y="8844"/>
                  </a:cubicBezTo>
                  <a:cubicBezTo>
                    <a:pt x="8952" y="8291"/>
                    <a:pt x="9184" y="7731"/>
                    <a:pt x="9300" y="7072"/>
                  </a:cubicBezTo>
                  <a:close/>
                  <a:moveTo>
                    <a:pt x="8559" y="30045"/>
                  </a:moveTo>
                  <a:cubicBezTo>
                    <a:pt x="8578" y="30069"/>
                    <a:pt x="8604" y="30088"/>
                    <a:pt x="8632" y="30100"/>
                  </a:cubicBezTo>
                  <a:cubicBezTo>
                    <a:pt x="8416" y="30233"/>
                    <a:pt x="8202" y="30367"/>
                    <a:pt x="7993" y="30511"/>
                  </a:cubicBezTo>
                  <a:cubicBezTo>
                    <a:pt x="7950" y="30541"/>
                    <a:pt x="7880" y="30584"/>
                    <a:pt x="7819" y="30636"/>
                  </a:cubicBezTo>
                  <a:cubicBezTo>
                    <a:pt x="7776" y="30532"/>
                    <a:pt x="7740" y="30426"/>
                    <a:pt x="7709" y="30319"/>
                  </a:cubicBezTo>
                  <a:cubicBezTo>
                    <a:pt x="7998" y="30270"/>
                    <a:pt x="8297" y="30185"/>
                    <a:pt x="8559" y="30045"/>
                  </a:cubicBezTo>
                  <a:close/>
                  <a:moveTo>
                    <a:pt x="17963" y="29800"/>
                  </a:moveTo>
                  <a:lnTo>
                    <a:pt x="17963" y="29800"/>
                  </a:lnTo>
                  <a:cubicBezTo>
                    <a:pt x="18444" y="30061"/>
                    <a:pt x="19156" y="30323"/>
                    <a:pt x="18857" y="30898"/>
                  </a:cubicBezTo>
                  <a:cubicBezTo>
                    <a:pt x="18823" y="30961"/>
                    <a:pt x="18786" y="31022"/>
                    <a:pt x="18746" y="31080"/>
                  </a:cubicBezTo>
                  <a:cubicBezTo>
                    <a:pt x="18664" y="30915"/>
                    <a:pt x="18512" y="30766"/>
                    <a:pt x="18399" y="30638"/>
                  </a:cubicBezTo>
                  <a:cubicBezTo>
                    <a:pt x="18220" y="30437"/>
                    <a:pt x="18034" y="30215"/>
                    <a:pt x="17793" y="30087"/>
                  </a:cubicBezTo>
                  <a:cubicBezTo>
                    <a:pt x="17901" y="29952"/>
                    <a:pt x="17970" y="29840"/>
                    <a:pt x="17963" y="29800"/>
                  </a:cubicBezTo>
                  <a:close/>
                  <a:moveTo>
                    <a:pt x="9659" y="23120"/>
                  </a:moveTo>
                  <a:lnTo>
                    <a:pt x="9659" y="23120"/>
                  </a:lnTo>
                  <a:cubicBezTo>
                    <a:pt x="10298" y="23674"/>
                    <a:pt x="10990" y="24164"/>
                    <a:pt x="11724" y="24583"/>
                  </a:cubicBezTo>
                  <a:cubicBezTo>
                    <a:pt x="12361" y="24947"/>
                    <a:pt x="12892" y="25213"/>
                    <a:pt x="13457" y="25213"/>
                  </a:cubicBezTo>
                  <a:cubicBezTo>
                    <a:pt x="13806" y="25213"/>
                    <a:pt x="14168" y="25111"/>
                    <a:pt x="14575" y="24869"/>
                  </a:cubicBezTo>
                  <a:cubicBezTo>
                    <a:pt x="15405" y="24375"/>
                    <a:pt x="16379" y="23864"/>
                    <a:pt x="17189" y="23230"/>
                  </a:cubicBezTo>
                  <a:lnTo>
                    <a:pt x="17189" y="23230"/>
                  </a:lnTo>
                  <a:cubicBezTo>
                    <a:pt x="16854" y="24232"/>
                    <a:pt x="16906" y="25499"/>
                    <a:pt x="16959" y="26492"/>
                  </a:cubicBezTo>
                  <a:cubicBezTo>
                    <a:pt x="16996" y="27156"/>
                    <a:pt x="17080" y="27817"/>
                    <a:pt x="17209" y="28469"/>
                  </a:cubicBezTo>
                  <a:cubicBezTo>
                    <a:pt x="17273" y="28786"/>
                    <a:pt x="17348" y="29100"/>
                    <a:pt x="17433" y="29413"/>
                  </a:cubicBezTo>
                  <a:lnTo>
                    <a:pt x="17433" y="29414"/>
                  </a:lnTo>
                  <a:cubicBezTo>
                    <a:pt x="17474" y="29566"/>
                    <a:pt x="17522" y="29716"/>
                    <a:pt x="17568" y="29867"/>
                  </a:cubicBezTo>
                  <a:cubicBezTo>
                    <a:pt x="17339" y="30191"/>
                    <a:pt x="17105" y="30469"/>
                    <a:pt x="16672" y="30602"/>
                  </a:cubicBezTo>
                  <a:cubicBezTo>
                    <a:pt x="16380" y="30690"/>
                    <a:pt x="16066" y="30730"/>
                    <a:pt x="15765" y="30787"/>
                  </a:cubicBezTo>
                  <a:cubicBezTo>
                    <a:pt x="14895" y="30950"/>
                    <a:pt x="14013" y="31080"/>
                    <a:pt x="13126" y="31086"/>
                  </a:cubicBezTo>
                  <a:cubicBezTo>
                    <a:pt x="13100" y="31086"/>
                    <a:pt x="13073" y="31086"/>
                    <a:pt x="13047" y="31086"/>
                  </a:cubicBezTo>
                  <a:cubicBezTo>
                    <a:pt x="12284" y="31086"/>
                    <a:pt x="11513" y="31002"/>
                    <a:pt x="10783" y="30770"/>
                  </a:cubicBezTo>
                  <a:cubicBezTo>
                    <a:pt x="10101" y="30553"/>
                    <a:pt x="9552" y="30173"/>
                    <a:pt x="8942" y="29838"/>
                  </a:cubicBezTo>
                  <a:cubicBezTo>
                    <a:pt x="9344" y="28764"/>
                    <a:pt x="9488" y="27574"/>
                    <a:pt x="9589" y="26438"/>
                  </a:cubicBezTo>
                  <a:cubicBezTo>
                    <a:pt x="9681" y="25384"/>
                    <a:pt x="9842" y="24185"/>
                    <a:pt x="9659" y="23120"/>
                  </a:cubicBezTo>
                  <a:close/>
                  <a:moveTo>
                    <a:pt x="8913" y="30245"/>
                  </a:moveTo>
                  <a:cubicBezTo>
                    <a:pt x="9050" y="30373"/>
                    <a:pt x="9199" y="30490"/>
                    <a:pt x="9355" y="30594"/>
                  </a:cubicBezTo>
                  <a:cubicBezTo>
                    <a:pt x="9150" y="30737"/>
                    <a:pt x="8964" y="30916"/>
                    <a:pt x="8766" y="31059"/>
                  </a:cubicBezTo>
                  <a:cubicBezTo>
                    <a:pt x="8629" y="31159"/>
                    <a:pt x="8400" y="31263"/>
                    <a:pt x="8270" y="31409"/>
                  </a:cubicBezTo>
                  <a:cubicBezTo>
                    <a:pt x="8163" y="31272"/>
                    <a:pt x="8066" y="31127"/>
                    <a:pt x="7983" y="30974"/>
                  </a:cubicBezTo>
                  <a:cubicBezTo>
                    <a:pt x="8098" y="30920"/>
                    <a:pt x="8211" y="30816"/>
                    <a:pt x="8278" y="30767"/>
                  </a:cubicBezTo>
                  <a:cubicBezTo>
                    <a:pt x="8497" y="30602"/>
                    <a:pt x="8702" y="30426"/>
                    <a:pt x="8910" y="30249"/>
                  </a:cubicBezTo>
                  <a:cubicBezTo>
                    <a:pt x="8912" y="30248"/>
                    <a:pt x="8912" y="30246"/>
                    <a:pt x="8913" y="30245"/>
                  </a:cubicBezTo>
                  <a:close/>
                  <a:moveTo>
                    <a:pt x="17660" y="30246"/>
                  </a:moveTo>
                  <a:cubicBezTo>
                    <a:pt x="17787" y="30463"/>
                    <a:pt x="17979" y="30644"/>
                    <a:pt x="18141" y="30836"/>
                  </a:cubicBezTo>
                  <a:lnTo>
                    <a:pt x="18141" y="30837"/>
                  </a:lnTo>
                  <a:cubicBezTo>
                    <a:pt x="18268" y="30987"/>
                    <a:pt x="18391" y="31190"/>
                    <a:pt x="18560" y="31306"/>
                  </a:cubicBezTo>
                  <a:cubicBezTo>
                    <a:pt x="18396" y="31482"/>
                    <a:pt x="18219" y="31644"/>
                    <a:pt x="18030" y="31790"/>
                  </a:cubicBezTo>
                  <a:cubicBezTo>
                    <a:pt x="17983" y="31659"/>
                    <a:pt x="17925" y="31532"/>
                    <a:pt x="17857" y="31412"/>
                  </a:cubicBezTo>
                  <a:cubicBezTo>
                    <a:pt x="17681" y="31093"/>
                    <a:pt x="17448" y="30906"/>
                    <a:pt x="17138" y="30739"/>
                  </a:cubicBezTo>
                  <a:cubicBezTo>
                    <a:pt x="17327" y="30592"/>
                    <a:pt x="17501" y="30426"/>
                    <a:pt x="17660" y="30246"/>
                  </a:cubicBezTo>
                  <a:close/>
                  <a:moveTo>
                    <a:pt x="9616" y="30761"/>
                  </a:moveTo>
                  <a:cubicBezTo>
                    <a:pt x="9921" y="30928"/>
                    <a:pt x="10243" y="31062"/>
                    <a:pt x="10576" y="31160"/>
                  </a:cubicBezTo>
                  <a:cubicBezTo>
                    <a:pt x="10579" y="31171"/>
                    <a:pt x="10582" y="31180"/>
                    <a:pt x="10587" y="31188"/>
                  </a:cubicBezTo>
                  <a:cubicBezTo>
                    <a:pt x="10587" y="31188"/>
                    <a:pt x="9926" y="31759"/>
                    <a:pt x="9845" y="31823"/>
                  </a:cubicBezTo>
                  <a:cubicBezTo>
                    <a:pt x="9687" y="31951"/>
                    <a:pt x="9402" y="32085"/>
                    <a:pt x="9251" y="32265"/>
                  </a:cubicBezTo>
                  <a:cubicBezTo>
                    <a:pt x="8989" y="32105"/>
                    <a:pt x="8745" y="31915"/>
                    <a:pt x="8526" y="31699"/>
                  </a:cubicBezTo>
                  <a:cubicBezTo>
                    <a:pt x="8702" y="31625"/>
                    <a:pt x="8870" y="31461"/>
                    <a:pt x="8998" y="31360"/>
                  </a:cubicBezTo>
                  <a:cubicBezTo>
                    <a:pt x="9214" y="31188"/>
                    <a:pt x="9454" y="30995"/>
                    <a:pt x="9616" y="30761"/>
                  </a:cubicBezTo>
                  <a:close/>
                  <a:moveTo>
                    <a:pt x="16973" y="30855"/>
                  </a:moveTo>
                  <a:cubicBezTo>
                    <a:pt x="16980" y="30871"/>
                    <a:pt x="16992" y="30885"/>
                    <a:pt x="17005" y="30895"/>
                  </a:cubicBezTo>
                  <a:cubicBezTo>
                    <a:pt x="17235" y="31072"/>
                    <a:pt x="17448" y="31364"/>
                    <a:pt x="17574" y="31623"/>
                  </a:cubicBezTo>
                  <a:cubicBezTo>
                    <a:pt x="17628" y="31730"/>
                    <a:pt x="17650" y="31896"/>
                    <a:pt x="17699" y="32035"/>
                  </a:cubicBezTo>
                  <a:cubicBezTo>
                    <a:pt x="17669" y="32056"/>
                    <a:pt x="17637" y="32080"/>
                    <a:pt x="17608" y="32099"/>
                  </a:cubicBezTo>
                  <a:cubicBezTo>
                    <a:pt x="17407" y="32235"/>
                    <a:pt x="17199" y="32357"/>
                    <a:pt x="16983" y="32466"/>
                  </a:cubicBezTo>
                  <a:cubicBezTo>
                    <a:pt x="16977" y="32213"/>
                    <a:pt x="16857" y="31936"/>
                    <a:pt x="16791" y="31708"/>
                  </a:cubicBezTo>
                  <a:cubicBezTo>
                    <a:pt x="16729" y="31488"/>
                    <a:pt x="16685" y="31209"/>
                    <a:pt x="16542" y="31017"/>
                  </a:cubicBezTo>
                  <a:cubicBezTo>
                    <a:pt x="16617" y="30995"/>
                    <a:pt x="16697" y="30980"/>
                    <a:pt x="16770" y="30956"/>
                  </a:cubicBezTo>
                  <a:cubicBezTo>
                    <a:pt x="16842" y="30931"/>
                    <a:pt x="16909" y="30897"/>
                    <a:pt x="16973" y="30855"/>
                  </a:cubicBezTo>
                  <a:close/>
                  <a:moveTo>
                    <a:pt x="16276" y="31089"/>
                  </a:moveTo>
                  <a:cubicBezTo>
                    <a:pt x="16280" y="31098"/>
                    <a:pt x="16285" y="31107"/>
                    <a:pt x="16291" y="31116"/>
                  </a:cubicBezTo>
                  <a:cubicBezTo>
                    <a:pt x="16373" y="31211"/>
                    <a:pt x="16380" y="31380"/>
                    <a:pt x="16408" y="31498"/>
                  </a:cubicBezTo>
                  <a:cubicBezTo>
                    <a:pt x="16447" y="31656"/>
                    <a:pt x="16486" y="31814"/>
                    <a:pt x="16526" y="31970"/>
                  </a:cubicBezTo>
                  <a:cubicBezTo>
                    <a:pt x="16578" y="32177"/>
                    <a:pt x="16608" y="32412"/>
                    <a:pt x="16721" y="32594"/>
                  </a:cubicBezTo>
                  <a:cubicBezTo>
                    <a:pt x="16385" y="32744"/>
                    <a:pt x="16035" y="32865"/>
                    <a:pt x="15679" y="32957"/>
                  </a:cubicBezTo>
                  <a:cubicBezTo>
                    <a:pt x="15733" y="32564"/>
                    <a:pt x="15725" y="31514"/>
                    <a:pt x="15505" y="31249"/>
                  </a:cubicBezTo>
                  <a:cubicBezTo>
                    <a:pt x="15765" y="31203"/>
                    <a:pt x="16024" y="31153"/>
                    <a:pt x="16276" y="31089"/>
                  </a:cubicBezTo>
                  <a:close/>
                  <a:moveTo>
                    <a:pt x="10840" y="31233"/>
                  </a:moveTo>
                  <a:cubicBezTo>
                    <a:pt x="11155" y="31313"/>
                    <a:pt x="11477" y="31373"/>
                    <a:pt x="11801" y="31413"/>
                  </a:cubicBezTo>
                  <a:cubicBezTo>
                    <a:pt x="11664" y="31692"/>
                    <a:pt x="11570" y="31994"/>
                    <a:pt x="11457" y="32283"/>
                  </a:cubicBezTo>
                  <a:cubicBezTo>
                    <a:pt x="11364" y="32522"/>
                    <a:pt x="11250" y="32753"/>
                    <a:pt x="11186" y="33000"/>
                  </a:cubicBezTo>
                  <a:lnTo>
                    <a:pt x="11185" y="33002"/>
                  </a:lnTo>
                  <a:cubicBezTo>
                    <a:pt x="10634" y="32881"/>
                    <a:pt x="10098" y="32705"/>
                    <a:pt x="9616" y="32464"/>
                  </a:cubicBezTo>
                  <a:cubicBezTo>
                    <a:pt x="9665" y="32428"/>
                    <a:pt x="9713" y="32391"/>
                    <a:pt x="9763" y="32354"/>
                  </a:cubicBezTo>
                  <a:cubicBezTo>
                    <a:pt x="9945" y="32220"/>
                    <a:pt x="10119" y="32076"/>
                    <a:pt x="10286" y="31921"/>
                  </a:cubicBezTo>
                  <a:cubicBezTo>
                    <a:pt x="10421" y="31796"/>
                    <a:pt x="10805" y="31489"/>
                    <a:pt x="10840" y="31233"/>
                  </a:cubicBezTo>
                  <a:close/>
                  <a:moveTo>
                    <a:pt x="15282" y="31285"/>
                  </a:moveTo>
                  <a:cubicBezTo>
                    <a:pt x="15283" y="31305"/>
                    <a:pt x="15294" y="31322"/>
                    <a:pt x="15310" y="31334"/>
                  </a:cubicBezTo>
                  <a:cubicBezTo>
                    <a:pt x="15317" y="31339"/>
                    <a:pt x="15358" y="31760"/>
                    <a:pt x="15366" y="31848"/>
                  </a:cubicBezTo>
                  <a:cubicBezTo>
                    <a:pt x="15389" y="32079"/>
                    <a:pt x="15396" y="32309"/>
                    <a:pt x="15402" y="32542"/>
                  </a:cubicBezTo>
                  <a:cubicBezTo>
                    <a:pt x="15405" y="32653"/>
                    <a:pt x="15432" y="32778"/>
                    <a:pt x="15425" y="32890"/>
                  </a:cubicBezTo>
                  <a:cubicBezTo>
                    <a:pt x="15413" y="32936"/>
                    <a:pt x="15404" y="32984"/>
                    <a:pt x="15396" y="33031"/>
                  </a:cubicBezTo>
                  <a:cubicBezTo>
                    <a:pt x="14993" y="33122"/>
                    <a:pt x="14583" y="33180"/>
                    <a:pt x="14170" y="33207"/>
                  </a:cubicBezTo>
                  <a:cubicBezTo>
                    <a:pt x="14259" y="32836"/>
                    <a:pt x="14277" y="32440"/>
                    <a:pt x="14317" y="32064"/>
                  </a:cubicBezTo>
                  <a:cubicBezTo>
                    <a:pt x="14339" y="31848"/>
                    <a:pt x="14391" y="31619"/>
                    <a:pt x="14372" y="31401"/>
                  </a:cubicBezTo>
                  <a:cubicBezTo>
                    <a:pt x="14674" y="31372"/>
                    <a:pt x="14978" y="31334"/>
                    <a:pt x="15282" y="31285"/>
                  </a:cubicBezTo>
                  <a:close/>
                  <a:moveTo>
                    <a:pt x="12036" y="31439"/>
                  </a:moveTo>
                  <a:cubicBezTo>
                    <a:pt x="12355" y="31468"/>
                    <a:pt x="12677" y="31483"/>
                    <a:pt x="12998" y="31483"/>
                  </a:cubicBezTo>
                  <a:cubicBezTo>
                    <a:pt x="13097" y="31483"/>
                    <a:pt x="13196" y="31482"/>
                    <a:pt x="13294" y="31479"/>
                  </a:cubicBezTo>
                  <a:lnTo>
                    <a:pt x="13294" y="31479"/>
                  </a:lnTo>
                  <a:cubicBezTo>
                    <a:pt x="13291" y="31492"/>
                    <a:pt x="13291" y="31506"/>
                    <a:pt x="13293" y="31519"/>
                  </a:cubicBezTo>
                  <a:cubicBezTo>
                    <a:pt x="13348" y="31837"/>
                    <a:pt x="13137" y="32262"/>
                    <a:pt x="13055" y="32567"/>
                  </a:cubicBezTo>
                  <a:cubicBezTo>
                    <a:pt x="12995" y="32781"/>
                    <a:pt x="12906" y="32999"/>
                    <a:pt x="12916" y="33217"/>
                  </a:cubicBezTo>
                  <a:cubicBezTo>
                    <a:pt x="12428" y="33198"/>
                    <a:pt x="11940" y="33143"/>
                    <a:pt x="11459" y="33055"/>
                  </a:cubicBezTo>
                  <a:cubicBezTo>
                    <a:pt x="11575" y="32862"/>
                    <a:pt x="11655" y="32644"/>
                    <a:pt x="11739" y="32433"/>
                  </a:cubicBezTo>
                  <a:cubicBezTo>
                    <a:pt x="11862" y="32111"/>
                    <a:pt x="11987" y="31781"/>
                    <a:pt x="12036" y="31439"/>
                  </a:cubicBezTo>
                  <a:close/>
                  <a:moveTo>
                    <a:pt x="14128" y="31422"/>
                  </a:moveTo>
                  <a:lnTo>
                    <a:pt x="14128" y="31422"/>
                  </a:lnTo>
                  <a:cubicBezTo>
                    <a:pt x="14116" y="31690"/>
                    <a:pt x="14036" y="32006"/>
                    <a:pt x="14006" y="32229"/>
                  </a:cubicBezTo>
                  <a:lnTo>
                    <a:pt x="14006" y="32230"/>
                  </a:lnTo>
                  <a:cubicBezTo>
                    <a:pt x="13964" y="32553"/>
                    <a:pt x="13905" y="32891"/>
                    <a:pt x="13909" y="33220"/>
                  </a:cubicBezTo>
                  <a:cubicBezTo>
                    <a:pt x="13771" y="33226"/>
                    <a:pt x="13628" y="33229"/>
                    <a:pt x="13483" y="33229"/>
                  </a:cubicBezTo>
                  <a:cubicBezTo>
                    <a:pt x="13373" y="33229"/>
                    <a:pt x="13261" y="33227"/>
                    <a:pt x="13148" y="33225"/>
                  </a:cubicBezTo>
                  <a:cubicBezTo>
                    <a:pt x="13290" y="32978"/>
                    <a:pt x="13332" y="32644"/>
                    <a:pt x="13400" y="32382"/>
                  </a:cubicBezTo>
                  <a:cubicBezTo>
                    <a:pt x="13477" y="32086"/>
                    <a:pt x="13595" y="31775"/>
                    <a:pt x="13535" y="31468"/>
                  </a:cubicBezTo>
                  <a:cubicBezTo>
                    <a:pt x="13568" y="31467"/>
                    <a:pt x="13601" y="31465"/>
                    <a:pt x="13634" y="31464"/>
                  </a:cubicBezTo>
                  <a:cubicBezTo>
                    <a:pt x="13796" y="31453"/>
                    <a:pt x="13963" y="31437"/>
                    <a:pt x="14128" y="31422"/>
                  </a:cubicBezTo>
                  <a:close/>
                  <a:moveTo>
                    <a:pt x="10630" y="1"/>
                  </a:moveTo>
                  <a:cubicBezTo>
                    <a:pt x="10606" y="1"/>
                    <a:pt x="10581" y="4"/>
                    <a:pt x="10555" y="11"/>
                  </a:cubicBezTo>
                  <a:cubicBezTo>
                    <a:pt x="9558" y="277"/>
                    <a:pt x="8901" y="999"/>
                    <a:pt x="8376" y="1857"/>
                  </a:cubicBezTo>
                  <a:cubicBezTo>
                    <a:pt x="7818" y="2769"/>
                    <a:pt x="7660" y="3484"/>
                    <a:pt x="7883" y="4405"/>
                  </a:cubicBezTo>
                  <a:cubicBezTo>
                    <a:pt x="7676" y="4462"/>
                    <a:pt x="7431" y="4486"/>
                    <a:pt x="7248" y="4596"/>
                  </a:cubicBezTo>
                  <a:cubicBezTo>
                    <a:pt x="5570" y="5203"/>
                    <a:pt x="4809" y="7631"/>
                    <a:pt x="4827" y="9220"/>
                  </a:cubicBezTo>
                  <a:cubicBezTo>
                    <a:pt x="4842" y="10276"/>
                    <a:pt x="5138" y="11308"/>
                    <a:pt x="5686" y="12212"/>
                  </a:cubicBezTo>
                  <a:cubicBezTo>
                    <a:pt x="5817" y="12429"/>
                    <a:pt x="6070" y="12853"/>
                    <a:pt x="6362" y="13199"/>
                  </a:cubicBezTo>
                  <a:cubicBezTo>
                    <a:pt x="5905" y="13380"/>
                    <a:pt x="5680" y="13916"/>
                    <a:pt x="5559" y="14357"/>
                  </a:cubicBezTo>
                  <a:cubicBezTo>
                    <a:pt x="5286" y="15356"/>
                    <a:pt x="5619" y="16840"/>
                    <a:pt x="6807" y="17039"/>
                  </a:cubicBezTo>
                  <a:cubicBezTo>
                    <a:pt x="6819" y="17617"/>
                    <a:pt x="6855" y="18188"/>
                    <a:pt x="6941" y="18748"/>
                  </a:cubicBezTo>
                  <a:cubicBezTo>
                    <a:pt x="7190" y="20360"/>
                    <a:pt x="8199" y="21791"/>
                    <a:pt x="9449" y="22931"/>
                  </a:cubicBezTo>
                  <a:cubicBezTo>
                    <a:pt x="9178" y="23940"/>
                    <a:pt x="9266" y="25061"/>
                    <a:pt x="9175" y="26097"/>
                  </a:cubicBezTo>
                  <a:cubicBezTo>
                    <a:pt x="9068" y="27311"/>
                    <a:pt x="8814" y="28466"/>
                    <a:pt x="8574" y="29649"/>
                  </a:cubicBezTo>
                  <a:cubicBezTo>
                    <a:pt x="8218" y="29767"/>
                    <a:pt x="7883" y="29889"/>
                    <a:pt x="7510" y="29962"/>
                  </a:cubicBezTo>
                  <a:cubicBezTo>
                    <a:pt x="7495" y="29959"/>
                    <a:pt x="7480" y="29957"/>
                    <a:pt x="7465" y="29957"/>
                  </a:cubicBezTo>
                  <a:cubicBezTo>
                    <a:pt x="7374" y="29957"/>
                    <a:pt x="7280" y="30013"/>
                    <a:pt x="7249" y="30106"/>
                  </a:cubicBezTo>
                  <a:cubicBezTo>
                    <a:pt x="5594" y="30389"/>
                    <a:pt x="3788" y="31130"/>
                    <a:pt x="2356" y="31998"/>
                  </a:cubicBezTo>
                  <a:cubicBezTo>
                    <a:pt x="1341" y="32613"/>
                    <a:pt x="579" y="33450"/>
                    <a:pt x="1" y="34440"/>
                  </a:cubicBezTo>
                  <a:cubicBezTo>
                    <a:pt x="151" y="34563"/>
                    <a:pt x="275" y="34716"/>
                    <a:pt x="364" y="34891"/>
                  </a:cubicBezTo>
                  <a:cubicBezTo>
                    <a:pt x="928" y="33866"/>
                    <a:pt x="1683" y="32999"/>
                    <a:pt x="2749" y="32375"/>
                  </a:cubicBezTo>
                  <a:cubicBezTo>
                    <a:pt x="4185" y="31532"/>
                    <a:pt x="5784" y="31104"/>
                    <a:pt x="7312" y="30477"/>
                  </a:cubicBezTo>
                  <a:cubicBezTo>
                    <a:pt x="7986" y="32938"/>
                    <a:pt x="10889" y="33584"/>
                    <a:pt x="13154" y="33639"/>
                  </a:cubicBezTo>
                  <a:cubicBezTo>
                    <a:pt x="13236" y="33641"/>
                    <a:pt x="13319" y="33642"/>
                    <a:pt x="13401" y="33642"/>
                  </a:cubicBezTo>
                  <a:cubicBezTo>
                    <a:pt x="15762" y="33642"/>
                    <a:pt x="18138" y="32828"/>
                    <a:pt x="19423" y="30739"/>
                  </a:cubicBezTo>
                  <a:cubicBezTo>
                    <a:pt x="19436" y="30657"/>
                    <a:pt x="19454" y="30577"/>
                    <a:pt x="19477" y="30496"/>
                  </a:cubicBezTo>
                  <a:cubicBezTo>
                    <a:pt x="19494" y="30435"/>
                    <a:pt x="19527" y="30380"/>
                    <a:pt x="19573" y="30335"/>
                  </a:cubicBezTo>
                  <a:cubicBezTo>
                    <a:pt x="19555" y="30328"/>
                    <a:pt x="19538" y="30321"/>
                    <a:pt x="19520" y="30313"/>
                  </a:cubicBezTo>
                  <a:cubicBezTo>
                    <a:pt x="19507" y="30309"/>
                    <a:pt x="19495" y="30307"/>
                    <a:pt x="19482" y="30307"/>
                  </a:cubicBezTo>
                  <a:cubicBezTo>
                    <a:pt x="19446" y="30307"/>
                    <a:pt x="19411" y="30325"/>
                    <a:pt x="19386" y="30353"/>
                  </a:cubicBezTo>
                  <a:cubicBezTo>
                    <a:pt x="18979" y="29965"/>
                    <a:pt x="18539" y="29654"/>
                    <a:pt x="17998" y="29474"/>
                  </a:cubicBezTo>
                  <a:cubicBezTo>
                    <a:pt x="17984" y="29469"/>
                    <a:pt x="17969" y="29466"/>
                    <a:pt x="17955" y="29466"/>
                  </a:cubicBezTo>
                  <a:cubicBezTo>
                    <a:pt x="17922" y="29466"/>
                    <a:pt x="17889" y="29479"/>
                    <a:pt x="17864" y="29503"/>
                  </a:cubicBezTo>
                  <a:cubicBezTo>
                    <a:pt x="17838" y="29441"/>
                    <a:pt x="17815" y="29377"/>
                    <a:pt x="17796" y="29313"/>
                  </a:cubicBezTo>
                  <a:cubicBezTo>
                    <a:pt x="17585" y="28548"/>
                    <a:pt x="17442" y="27765"/>
                    <a:pt x="17369" y="26974"/>
                  </a:cubicBezTo>
                  <a:cubicBezTo>
                    <a:pt x="17305" y="26276"/>
                    <a:pt x="17293" y="25572"/>
                    <a:pt x="17331" y="24871"/>
                  </a:cubicBezTo>
                  <a:cubicBezTo>
                    <a:pt x="17364" y="24241"/>
                    <a:pt x="17515" y="23597"/>
                    <a:pt x="17506" y="22965"/>
                  </a:cubicBezTo>
                  <a:cubicBezTo>
                    <a:pt x="17707" y="22791"/>
                    <a:pt x="17894" y="22604"/>
                    <a:pt x="18065" y="22401"/>
                  </a:cubicBezTo>
                  <a:cubicBezTo>
                    <a:pt x="18915" y="21379"/>
                    <a:pt x="19267" y="19982"/>
                    <a:pt x="19573" y="18720"/>
                  </a:cubicBezTo>
                  <a:cubicBezTo>
                    <a:pt x="19712" y="18151"/>
                    <a:pt x="19825" y="17577"/>
                    <a:pt x="19923" y="16998"/>
                  </a:cubicBezTo>
                  <a:cubicBezTo>
                    <a:pt x="20008" y="17022"/>
                    <a:pt x="20088" y="17034"/>
                    <a:pt x="20164" y="17034"/>
                  </a:cubicBezTo>
                  <a:cubicBezTo>
                    <a:pt x="20961" y="17034"/>
                    <a:pt x="21314" y="15782"/>
                    <a:pt x="21348" y="15141"/>
                  </a:cubicBezTo>
                  <a:cubicBezTo>
                    <a:pt x="21379" y="14567"/>
                    <a:pt x="21164" y="13488"/>
                    <a:pt x="20543" y="13488"/>
                  </a:cubicBezTo>
                  <a:cubicBezTo>
                    <a:pt x="20473" y="13488"/>
                    <a:pt x="20399" y="13501"/>
                    <a:pt x="20319" y="13531"/>
                  </a:cubicBezTo>
                  <a:cubicBezTo>
                    <a:pt x="20325" y="13470"/>
                    <a:pt x="20332" y="13409"/>
                    <a:pt x="20340" y="13349"/>
                  </a:cubicBezTo>
                  <a:cubicBezTo>
                    <a:pt x="20346" y="13344"/>
                    <a:pt x="20352" y="13340"/>
                    <a:pt x="20356" y="13336"/>
                  </a:cubicBezTo>
                  <a:cubicBezTo>
                    <a:pt x="20870" y="12795"/>
                    <a:pt x="21136" y="12029"/>
                    <a:pt x="21244" y="11201"/>
                  </a:cubicBezTo>
                  <a:cubicBezTo>
                    <a:pt x="21279" y="11146"/>
                    <a:pt x="21288" y="11077"/>
                    <a:pt x="21266" y="11015"/>
                  </a:cubicBezTo>
                  <a:cubicBezTo>
                    <a:pt x="21382" y="9833"/>
                    <a:pt x="21182" y="8551"/>
                    <a:pt x="20882" y="7633"/>
                  </a:cubicBezTo>
                  <a:cubicBezTo>
                    <a:pt x="20279" y="5781"/>
                    <a:pt x="18978" y="4225"/>
                    <a:pt x="17364" y="3156"/>
                  </a:cubicBezTo>
                  <a:cubicBezTo>
                    <a:pt x="16011" y="2259"/>
                    <a:pt x="14313" y="1580"/>
                    <a:pt x="12646" y="1580"/>
                  </a:cubicBezTo>
                  <a:cubicBezTo>
                    <a:pt x="12246" y="1580"/>
                    <a:pt x="11848" y="1619"/>
                    <a:pt x="11457" y="1704"/>
                  </a:cubicBezTo>
                  <a:cubicBezTo>
                    <a:pt x="10945" y="1818"/>
                    <a:pt x="10459" y="2024"/>
                    <a:pt x="10019" y="2311"/>
                  </a:cubicBezTo>
                  <a:cubicBezTo>
                    <a:pt x="10220" y="1662"/>
                    <a:pt x="10325" y="1022"/>
                    <a:pt x="10798" y="425"/>
                  </a:cubicBezTo>
                  <a:cubicBezTo>
                    <a:pt x="10928" y="260"/>
                    <a:pt x="10837" y="1"/>
                    <a:pt x="10630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150" name="Google Shape;150;p26"/>
            <p:cNvSpPr/>
            <p:nvPr/>
          </p:nvSpPr>
          <p:spPr>
            <a:xfrm>
              <a:off x="2713221" y="3194202"/>
              <a:ext cx="40542" cy="305499"/>
            </a:xfrm>
            <a:custGeom>
              <a:avLst/>
              <a:gdLst/>
              <a:ahLst/>
              <a:cxnLst/>
              <a:rect l="l" t="t" r="r" b="b"/>
              <a:pathLst>
                <a:path w="1244" h="9374" extrusionOk="0">
                  <a:moveTo>
                    <a:pt x="786" y="1"/>
                  </a:moveTo>
                  <a:cubicBezTo>
                    <a:pt x="732" y="1"/>
                    <a:pt x="678" y="36"/>
                    <a:pt x="683" y="101"/>
                  </a:cubicBezTo>
                  <a:cubicBezTo>
                    <a:pt x="803" y="1658"/>
                    <a:pt x="491" y="3184"/>
                    <a:pt x="340" y="4726"/>
                  </a:cubicBezTo>
                  <a:cubicBezTo>
                    <a:pt x="264" y="5504"/>
                    <a:pt x="206" y="6283"/>
                    <a:pt x="166" y="7064"/>
                  </a:cubicBezTo>
                  <a:cubicBezTo>
                    <a:pt x="129" y="7782"/>
                    <a:pt x="1" y="8575"/>
                    <a:pt x="215" y="9266"/>
                  </a:cubicBezTo>
                  <a:cubicBezTo>
                    <a:pt x="237" y="9338"/>
                    <a:pt x="297" y="9373"/>
                    <a:pt x="357" y="9373"/>
                  </a:cubicBezTo>
                  <a:cubicBezTo>
                    <a:pt x="419" y="9373"/>
                    <a:pt x="481" y="9337"/>
                    <a:pt x="504" y="9266"/>
                  </a:cubicBezTo>
                  <a:cubicBezTo>
                    <a:pt x="736" y="8574"/>
                    <a:pt x="641" y="7792"/>
                    <a:pt x="672" y="7064"/>
                  </a:cubicBezTo>
                  <a:cubicBezTo>
                    <a:pt x="708" y="6223"/>
                    <a:pt x="763" y="5385"/>
                    <a:pt x="836" y="4547"/>
                  </a:cubicBezTo>
                  <a:cubicBezTo>
                    <a:pt x="967" y="3058"/>
                    <a:pt x="1244" y="1548"/>
                    <a:pt x="884" y="72"/>
                  </a:cubicBezTo>
                  <a:cubicBezTo>
                    <a:pt x="872" y="23"/>
                    <a:pt x="829" y="1"/>
                    <a:pt x="786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151" name="Google Shape;151;p26"/>
            <p:cNvSpPr/>
            <p:nvPr/>
          </p:nvSpPr>
          <p:spPr>
            <a:xfrm>
              <a:off x="2853423" y="2380006"/>
              <a:ext cx="455022" cy="132641"/>
            </a:xfrm>
            <a:custGeom>
              <a:avLst/>
              <a:gdLst/>
              <a:ahLst/>
              <a:cxnLst/>
              <a:rect l="l" t="t" r="r" b="b"/>
              <a:pathLst>
                <a:path w="13962" h="4070" extrusionOk="0">
                  <a:moveTo>
                    <a:pt x="3426" y="298"/>
                  </a:moveTo>
                  <a:cubicBezTo>
                    <a:pt x="3990" y="298"/>
                    <a:pt x="4550" y="413"/>
                    <a:pt x="4930" y="723"/>
                  </a:cubicBezTo>
                  <a:cubicBezTo>
                    <a:pt x="5757" y="1395"/>
                    <a:pt x="5847" y="2869"/>
                    <a:pt x="4817" y="3347"/>
                  </a:cubicBezTo>
                  <a:cubicBezTo>
                    <a:pt x="4465" y="3510"/>
                    <a:pt x="3953" y="3627"/>
                    <a:pt x="3446" y="3627"/>
                  </a:cubicBezTo>
                  <a:cubicBezTo>
                    <a:pt x="2816" y="3627"/>
                    <a:pt x="2194" y="3446"/>
                    <a:pt x="1897" y="2947"/>
                  </a:cubicBezTo>
                  <a:cubicBezTo>
                    <a:pt x="1397" y="2104"/>
                    <a:pt x="2008" y="1005"/>
                    <a:pt x="2558" y="382"/>
                  </a:cubicBezTo>
                  <a:cubicBezTo>
                    <a:pt x="2832" y="329"/>
                    <a:pt x="3130" y="298"/>
                    <a:pt x="3426" y="298"/>
                  </a:cubicBezTo>
                  <a:close/>
                  <a:moveTo>
                    <a:pt x="9815" y="357"/>
                  </a:moveTo>
                  <a:cubicBezTo>
                    <a:pt x="10379" y="357"/>
                    <a:pt x="10938" y="473"/>
                    <a:pt x="11319" y="782"/>
                  </a:cubicBezTo>
                  <a:cubicBezTo>
                    <a:pt x="12147" y="1455"/>
                    <a:pt x="12236" y="2929"/>
                    <a:pt x="11206" y="3405"/>
                  </a:cubicBezTo>
                  <a:cubicBezTo>
                    <a:pt x="10854" y="3568"/>
                    <a:pt x="10341" y="3686"/>
                    <a:pt x="9834" y="3686"/>
                  </a:cubicBezTo>
                  <a:cubicBezTo>
                    <a:pt x="9204" y="3686"/>
                    <a:pt x="8582" y="3505"/>
                    <a:pt x="8285" y="3006"/>
                  </a:cubicBezTo>
                  <a:cubicBezTo>
                    <a:pt x="7788" y="2162"/>
                    <a:pt x="8397" y="1063"/>
                    <a:pt x="8948" y="441"/>
                  </a:cubicBezTo>
                  <a:cubicBezTo>
                    <a:pt x="9221" y="389"/>
                    <a:pt x="9519" y="357"/>
                    <a:pt x="9815" y="357"/>
                  </a:cubicBezTo>
                  <a:close/>
                  <a:moveTo>
                    <a:pt x="3482" y="1"/>
                  </a:moveTo>
                  <a:cubicBezTo>
                    <a:pt x="3165" y="1"/>
                    <a:pt x="2851" y="46"/>
                    <a:pt x="2569" y="136"/>
                  </a:cubicBezTo>
                  <a:cubicBezTo>
                    <a:pt x="2555" y="131"/>
                    <a:pt x="2541" y="128"/>
                    <a:pt x="2527" y="128"/>
                  </a:cubicBezTo>
                  <a:cubicBezTo>
                    <a:pt x="2518" y="128"/>
                    <a:pt x="2508" y="129"/>
                    <a:pt x="2499" y="132"/>
                  </a:cubicBezTo>
                  <a:cubicBezTo>
                    <a:pt x="2354" y="172"/>
                    <a:pt x="2222" y="243"/>
                    <a:pt x="2109" y="341"/>
                  </a:cubicBezTo>
                  <a:cubicBezTo>
                    <a:pt x="2088" y="353"/>
                    <a:pt x="2066" y="364"/>
                    <a:pt x="2045" y="379"/>
                  </a:cubicBezTo>
                  <a:cubicBezTo>
                    <a:pt x="2030" y="388"/>
                    <a:pt x="2021" y="404"/>
                    <a:pt x="2020" y="423"/>
                  </a:cubicBezTo>
                  <a:cubicBezTo>
                    <a:pt x="1823" y="617"/>
                    <a:pt x="1676" y="888"/>
                    <a:pt x="1570" y="1184"/>
                  </a:cubicBezTo>
                  <a:cubicBezTo>
                    <a:pt x="1449" y="1052"/>
                    <a:pt x="1283" y="934"/>
                    <a:pt x="1178" y="843"/>
                  </a:cubicBezTo>
                  <a:cubicBezTo>
                    <a:pt x="915" y="615"/>
                    <a:pt x="640" y="395"/>
                    <a:pt x="348" y="206"/>
                  </a:cubicBezTo>
                  <a:cubicBezTo>
                    <a:pt x="313" y="183"/>
                    <a:pt x="279" y="173"/>
                    <a:pt x="248" y="173"/>
                  </a:cubicBezTo>
                  <a:cubicBezTo>
                    <a:pt x="94" y="173"/>
                    <a:pt x="1" y="411"/>
                    <a:pt x="159" y="526"/>
                  </a:cubicBezTo>
                  <a:cubicBezTo>
                    <a:pt x="391" y="693"/>
                    <a:pt x="626" y="858"/>
                    <a:pt x="848" y="1041"/>
                  </a:cubicBezTo>
                  <a:cubicBezTo>
                    <a:pt x="954" y="1127"/>
                    <a:pt x="1056" y="1217"/>
                    <a:pt x="1158" y="1309"/>
                  </a:cubicBezTo>
                  <a:cubicBezTo>
                    <a:pt x="1239" y="1383"/>
                    <a:pt x="1370" y="1458"/>
                    <a:pt x="1420" y="1556"/>
                  </a:cubicBezTo>
                  <a:cubicBezTo>
                    <a:pt x="1429" y="1574"/>
                    <a:pt x="1440" y="1589"/>
                    <a:pt x="1454" y="1601"/>
                  </a:cubicBezTo>
                  <a:cubicBezTo>
                    <a:pt x="1336" y="2196"/>
                    <a:pt x="1385" y="2827"/>
                    <a:pt x="1641" y="3204"/>
                  </a:cubicBezTo>
                  <a:cubicBezTo>
                    <a:pt x="2035" y="3784"/>
                    <a:pt x="2755" y="4009"/>
                    <a:pt x="3482" y="4009"/>
                  </a:cubicBezTo>
                  <a:cubicBezTo>
                    <a:pt x="4035" y="4009"/>
                    <a:pt x="4592" y="3879"/>
                    <a:pt x="5015" y="3676"/>
                  </a:cubicBezTo>
                  <a:cubicBezTo>
                    <a:pt x="5682" y="3357"/>
                    <a:pt x="5958" y="2705"/>
                    <a:pt x="5918" y="2038"/>
                  </a:cubicBezTo>
                  <a:lnTo>
                    <a:pt x="5918" y="2038"/>
                  </a:lnTo>
                  <a:cubicBezTo>
                    <a:pt x="6034" y="2079"/>
                    <a:pt x="6156" y="2091"/>
                    <a:pt x="6280" y="2091"/>
                  </a:cubicBezTo>
                  <a:cubicBezTo>
                    <a:pt x="6457" y="2091"/>
                    <a:pt x="6638" y="2067"/>
                    <a:pt x="6815" y="2067"/>
                  </a:cubicBezTo>
                  <a:cubicBezTo>
                    <a:pt x="6824" y="2067"/>
                    <a:pt x="6832" y="2067"/>
                    <a:pt x="6841" y="2067"/>
                  </a:cubicBezTo>
                  <a:cubicBezTo>
                    <a:pt x="7070" y="2070"/>
                    <a:pt x="7317" y="2114"/>
                    <a:pt x="7555" y="2114"/>
                  </a:cubicBezTo>
                  <a:cubicBezTo>
                    <a:pt x="7634" y="2114"/>
                    <a:pt x="7712" y="2110"/>
                    <a:pt x="7788" y="2097"/>
                  </a:cubicBezTo>
                  <a:lnTo>
                    <a:pt x="7788" y="2097"/>
                  </a:lnTo>
                  <a:cubicBezTo>
                    <a:pt x="7764" y="2546"/>
                    <a:pt x="7837" y="2979"/>
                    <a:pt x="8031" y="3264"/>
                  </a:cubicBezTo>
                  <a:cubicBezTo>
                    <a:pt x="8425" y="3844"/>
                    <a:pt x="9145" y="4069"/>
                    <a:pt x="9872" y="4069"/>
                  </a:cubicBezTo>
                  <a:cubicBezTo>
                    <a:pt x="10424" y="4069"/>
                    <a:pt x="10981" y="3939"/>
                    <a:pt x="11402" y="3737"/>
                  </a:cubicBezTo>
                  <a:cubicBezTo>
                    <a:pt x="12206" y="3351"/>
                    <a:pt x="12444" y="2487"/>
                    <a:pt x="12243" y="1690"/>
                  </a:cubicBezTo>
                  <a:cubicBezTo>
                    <a:pt x="12755" y="1355"/>
                    <a:pt x="13293" y="1124"/>
                    <a:pt x="13826" y="834"/>
                  </a:cubicBezTo>
                  <a:cubicBezTo>
                    <a:pt x="13961" y="761"/>
                    <a:pt x="13872" y="591"/>
                    <a:pt x="13745" y="591"/>
                  </a:cubicBezTo>
                  <a:cubicBezTo>
                    <a:pt x="13738" y="591"/>
                    <a:pt x="13730" y="592"/>
                    <a:pt x="13723" y="593"/>
                  </a:cubicBezTo>
                  <a:cubicBezTo>
                    <a:pt x="13160" y="676"/>
                    <a:pt x="12583" y="996"/>
                    <a:pt x="12123" y="1339"/>
                  </a:cubicBezTo>
                  <a:cubicBezTo>
                    <a:pt x="12057" y="1183"/>
                    <a:pt x="11974" y="1035"/>
                    <a:pt x="11874" y="898"/>
                  </a:cubicBezTo>
                  <a:cubicBezTo>
                    <a:pt x="11463" y="335"/>
                    <a:pt x="10657" y="58"/>
                    <a:pt x="9872" y="58"/>
                  </a:cubicBezTo>
                  <a:cubicBezTo>
                    <a:pt x="9554" y="58"/>
                    <a:pt x="9240" y="104"/>
                    <a:pt x="8956" y="194"/>
                  </a:cubicBezTo>
                  <a:cubicBezTo>
                    <a:pt x="8942" y="188"/>
                    <a:pt x="8927" y="185"/>
                    <a:pt x="8912" y="185"/>
                  </a:cubicBezTo>
                  <a:cubicBezTo>
                    <a:pt x="8903" y="185"/>
                    <a:pt x="8895" y="186"/>
                    <a:pt x="8886" y="188"/>
                  </a:cubicBezTo>
                  <a:cubicBezTo>
                    <a:pt x="8744" y="230"/>
                    <a:pt x="8610" y="301"/>
                    <a:pt x="8496" y="398"/>
                  </a:cubicBezTo>
                  <a:cubicBezTo>
                    <a:pt x="8476" y="411"/>
                    <a:pt x="8453" y="422"/>
                    <a:pt x="8434" y="435"/>
                  </a:cubicBezTo>
                  <a:cubicBezTo>
                    <a:pt x="8418" y="446"/>
                    <a:pt x="8409" y="462"/>
                    <a:pt x="8407" y="480"/>
                  </a:cubicBezTo>
                  <a:cubicBezTo>
                    <a:pt x="8090" y="795"/>
                    <a:pt x="7888" y="1303"/>
                    <a:pt x="7813" y="1817"/>
                  </a:cubicBezTo>
                  <a:cubicBezTo>
                    <a:pt x="7544" y="1695"/>
                    <a:pt x="7203" y="1698"/>
                    <a:pt x="6920" y="1687"/>
                  </a:cubicBezTo>
                  <a:cubicBezTo>
                    <a:pt x="6780" y="1682"/>
                    <a:pt x="6622" y="1668"/>
                    <a:pt x="6465" y="1668"/>
                  </a:cubicBezTo>
                  <a:cubicBezTo>
                    <a:pt x="6260" y="1668"/>
                    <a:pt x="6055" y="1692"/>
                    <a:pt x="5891" y="1790"/>
                  </a:cubicBezTo>
                  <a:cubicBezTo>
                    <a:pt x="5829" y="1447"/>
                    <a:pt x="5692" y="1123"/>
                    <a:pt x="5486" y="842"/>
                  </a:cubicBezTo>
                  <a:cubicBezTo>
                    <a:pt x="5074" y="278"/>
                    <a:pt x="4267" y="1"/>
                    <a:pt x="3482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152" name="Google Shape;152;p26"/>
            <p:cNvSpPr/>
            <p:nvPr/>
          </p:nvSpPr>
          <p:spPr>
            <a:xfrm>
              <a:off x="7422052" y="3257818"/>
              <a:ext cx="21672" cy="83039"/>
            </a:xfrm>
            <a:custGeom>
              <a:avLst/>
              <a:gdLst/>
              <a:ahLst/>
              <a:cxnLst/>
              <a:rect l="l" t="t" r="r" b="b"/>
              <a:pathLst>
                <a:path w="665" h="2548" extrusionOk="0">
                  <a:moveTo>
                    <a:pt x="448" y="0"/>
                  </a:moveTo>
                  <a:cubicBezTo>
                    <a:pt x="408" y="109"/>
                    <a:pt x="364" y="218"/>
                    <a:pt x="313" y="326"/>
                  </a:cubicBezTo>
                  <a:cubicBezTo>
                    <a:pt x="250" y="462"/>
                    <a:pt x="130" y="516"/>
                    <a:pt x="5" y="516"/>
                  </a:cubicBezTo>
                  <a:cubicBezTo>
                    <a:pt x="4" y="516"/>
                    <a:pt x="2" y="516"/>
                    <a:pt x="0" y="515"/>
                  </a:cubicBezTo>
                  <a:lnTo>
                    <a:pt x="0" y="515"/>
                  </a:lnTo>
                  <a:cubicBezTo>
                    <a:pt x="18" y="727"/>
                    <a:pt x="36" y="940"/>
                    <a:pt x="52" y="1151"/>
                  </a:cubicBezTo>
                  <a:cubicBezTo>
                    <a:pt x="90" y="1614"/>
                    <a:pt x="124" y="2080"/>
                    <a:pt x="157" y="2547"/>
                  </a:cubicBezTo>
                  <a:cubicBezTo>
                    <a:pt x="290" y="2498"/>
                    <a:pt x="427" y="2464"/>
                    <a:pt x="559" y="2464"/>
                  </a:cubicBezTo>
                  <a:cubicBezTo>
                    <a:pt x="594" y="2464"/>
                    <a:pt x="630" y="2466"/>
                    <a:pt x="664" y="2472"/>
                  </a:cubicBezTo>
                  <a:cubicBezTo>
                    <a:pt x="597" y="1647"/>
                    <a:pt x="521" y="824"/>
                    <a:pt x="448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153" name="Google Shape;153;p26"/>
            <p:cNvSpPr/>
            <p:nvPr/>
          </p:nvSpPr>
          <p:spPr>
            <a:xfrm>
              <a:off x="7418761" y="1906278"/>
              <a:ext cx="769580" cy="1579181"/>
            </a:xfrm>
            <a:custGeom>
              <a:avLst/>
              <a:gdLst/>
              <a:ahLst/>
              <a:cxnLst/>
              <a:rect l="l" t="t" r="r" b="b"/>
              <a:pathLst>
                <a:path w="23614" h="48456" extrusionOk="0">
                  <a:moveTo>
                    <a:pt x="12183" y="1001"/>
                  </a:moveTo>
                  <a:cubicBezTo>
                    <a:pt x="12830" y="1571"/>
                    <a:pt x="13602" y="1959"/>
                    <a:pt x="14404" y="2323"/>
                  </a:cubicBezTo>
                  <a:cubicBezTo>
                    <a:pt x="15726" y="2919"/>
                    <a:pt x="17015" y="3545"/>
                    <a:pt x="18242" y="4320"/>
                  </a:cubicBezTo>
                  <a:cubicBezTo>
                    <a:pt x="18934" y="4758"/>
                    <a:pt x="19730" y="5199"/>
                    <a:pt x="20129" y="5947"/>
                  </a:cubicBezTo>
                  <a:cubicBezTo>
                    <a:pt x="20510" y="6662"/>
                    <a:pt x="20613" y="7586"/>
                    <a:pt x="20683" y="8372"/>
                  </a:cubicBezTo>
                  <a:cubicBezTo>
                    <a:pt x="20808" y="9782"/>
                    <a:pt x="20653" y="11163"/>
                    <a:pt x="20306" y="12522"/>
                  </a:cubicBezTo>
                  <a:cubicBezTo>
                    <a:pt x="20299" y="12522"/>
                    <a:pt x="20293" y="12522"/>
                    <a:pt x="20286" y="12522"/>
                  </a:cubicBezTo>
                  <a:cubicBezTo>
                    <a:pt x="20005" y="12522"/>
                    <a:pt x="19766" y="12673"/>
                    <a:pt x="19566" y="12881"/>
                  </a:cubicBezTo>
                  <a:cubicBezTo>
                    <a:pt x="19358" y="11201"/>
                    <a:pt x="18905" y="9460"/>
                    <a:pt x="17621" y="8286"/>
                  </a:cubicBezTo>
                  <a:cubicBezTo>
                    <a:pt x="17178" y="7882"/>
                    <a:pt x="16432" y="7316"/>
                    <a:pt x="15771" y="7316"/>
                  </a:cubicBezTo>
                  <a:cubicBezTo>
                    <a:pt x="15718" y="7316"/>
                    <a:pt x="15667" y="7320"/>
                    <a:pt x="15616" y="7327"/>
                  </a:cubicBezTo>
                  <a:cubicBezTo>
                    <a:pt x="15282" y="7376"/>
                    <a:pt x="15048" y="7619"/>
                    <a:pt x="14781" y="7796"/>
                  </a:cubicBezTo>
                  <a:cubicBezTo>
                    <a:pt x="14292" y="8119"/>
                    <a:pt x="13755" y="8362"/>
                    <a:pt x="13189" y="8512"/>
                  </a:cubicBezTo>
                  <a:cubicBezTo>
                    <a:pt x="12732" y="8633"/>
                    <a:pt x="12263" y="8692"/>
                    <a:pt x="11796" y="8692"/>
                  </a:cubicBezTo>
                  <a:cubicBezTo>
                    <a:pt x="11073" y="8692"/>
                    <a:pt x="10352" y="8549"/>
                    <a:pt x="9676" y="8265"/>
                  </a:cubicBezTo>
                  <a:cubicBezTo>
                    <a:pt x="9365" y="8135"/>
                    <a:pt x="8983" y="7902"/>
                    <a:pt x="8627" y="7902"/>
                  </a:cubicBezTo>
                  <a:cubicBezTo>
                    <a:pt x="8464" y="7902"/>
                    <a:pt x="8306" y="7951"/>
                    <a:pt x="8162" y="8082"/>
                  </a:cubicBezTo>
                  <a:cubicBezTo>
                    <a:pt x="7701" y="8503"/>
                    <a:pt x="7686" y="9648"/>
                    <a:pt x="7616" y="10217"/>
                  </a:cubicBezTo>
                  <a:cubicBezTo>
                    <a:pt x="7483" y="11306"/>
                    <a:pt x="7470" y="12420"/>
                    <a:pt x="7662" y="13502"/>
                  </a:cubicBezTo>
                  <a:cubicBezTo>
                    <a:pt x="7482" y="13259"/>
                    <a:pt x="7217" y="13134"/>
                    <a:pt x="6936" y="13105"/>
                  </a:cubicBezTo>
                  <a:cubicBezTo>
                    <a:pt x="6799" y="12490"/>
                    <a:pt x="6657" y="11876"/>
                    <a:pt x="6514" y="11263"/>
                  </a:cubicBezTo>
                  <a:cubicBezTo>
                    <a:pt x="6371" y="10644"/>
                    <a:pt x="6331" y="9834"/>
                    <a:pt x="6053" y="9265"/>
                  </a:cubicBezTo>
                  <a:lnTo>
                    <a:pt x="6053" y="9267"/>
                  </a:lnTo>
                  <a:cubicBezTo>
                    <a:pt x="5835" y="8823"/>
                    <a:pt x="5218" y="8782"/>
                    <a:pt x="4665" y="8773"/>
                  </a:cubicBezTo>
                  <a:cubicBezTo>
                    <a:pt x="5560" y="8149"/>
                    <a:pt x="6325" y="7357"/>
                    <a:pt x="6921" y="6443"/>
                  </a:cubicBezTo>
                  <a:cubicBezTo>
                    <a:pt x="7004" y="6315"/>
                    <a:pt x="6885" y="6168"/>
                    <a:pt x="6752" y="6162"/>
                  </a:cubicBezTo>
                  <a:cubicBezTo>
                    <a:pt x="6094" y="6129"/>
                    <a:pt x="5433" y="6099"/>
                    <a:pt x="4776" y="6062"/>
                  </a:cubicBezTo>
                  <a:cubicBezTo>
                    <a:pt x="6094" y="4962"/>
                    <a:pt x="7509" y="3929"/>
                    <a:pt x="9285" y="3817"/>
                  </a:cubicBezTo>
                  <a:cubicBezTo>
                    <a:pt x="9475" y="3805"/>
                    <a:pt x="9566" y="3536"/>
                    <a:pt x="9380" y="3439"/>
                  </a:cubicBezTo>
                  <a:cubicBezTo>
                    <a:pt x="8959" y="3220"/>
                    <a:pt x="8624" y="2964"/>
                    <a:pt x="8339" y="2613"/>
                  </a:cubicBezTo>
                  <a:cubicBezTo>
                    <a:pt x="9791" y="2582"/>
                    <a:pt x="11241" y="2538"/>
                    <a:pt x="12690" y="2471"/>
                  </a:cubicBezTo>
                  <a:cubicBezTo>
                    <a:pt x="12897" y="2462"/>
                    <a:pt x="12975" y="2227"/>
                    <a:pt x="12845" y="2080"/>
                  </a:cubicBezTo>
                  <a:cubicBezTo>
                    <a:pt x="12552" y="1746"/>
                    <a:pt x="12327" y="1392"/>
                    <a:pt x="12183" y="1001"/>
                  </a:cubicBezTo>
                  <a:close/>
                  <a:moveTo>
                    <a:pt x="15849" y="7897"/>
                  </a:moveTo>
                  <a:cubicBezTo>
                    <a:pt x="16292" y="7897"/>
                    <a:pt x="16675" y="8157"/>
                    <a:pt x="17060" y="8470"/>
                  </a:cubicBezTo>
                  <a:cubicBezTo>
                    <a:pt x="18560" y="9696"/>
                    <a:pt x="18908" y="11678"/>
                    <a:pt x="19130" y="13490"/>
                  </a:cubicBezTo>
                  <a:cubicBezTo>
                    <a:pt x="19132" y="13498"/>
                    <a:pt x="19135" y="13505"/>
                    <a:pt x="19138" y="13512"/>
                  </a:cubicBezTo>
                  <a:cubicBezTo>
                    <a:pt x="19068" y="13701"/>
                    <a:pt x="19233" y="13864"/>
                    <a:pt x="19397" y="13864"/>
                  </a:cubicBezTo>
                  <a:cubicBezTo>
                    <a:pt x="19476" y="13864"/>
                    <a:pt x="19555" y="13825"/>
                    <a:pt x="19605" y="13733"/>
                  </a:cubicBezTo>
                  <a:cubicBezTo>
                    <a:pt x="19696" y="13551"/>
                    <a:pt x="19805" y="13380"/>
                    <a:pt x="19934" y="13224"/>
                  </a:cubicBezTo>
                  <a:cubicBezTo>
                    <a:pt x="20065" y="13189"/>
                    <a:pt x="20183" y="13172"/>
                    <a:pt x="20286" y="13172"/>
                  </a:cubicBezTo>
                  <a:cubicBezTo>
                    <a:pt x="20620" y="13172"/>
                    <a:pt x="20806" y="13352"/>
                    <a:pt x="20845" y="13712"/>
                  </a:cubicBezTo>
                  <a:cubicBezTo>
                    <a:pt x="20957" y="14127"/>
                    <a:pt x="20978" y="14605"/>
                    <a:pt x="20984" y="15032"/>
                  </a:cubicBezTo>
                  <a:cubicBezTo>
                    <a:pt x="21000" y="16050"/>
                    <a:pt x="20619" y="17515"/>
                    <a:pt x="19404" y="17515"/>
                  </a:cubicBezTo>
                  <a:cubicBezTo>
                    <a:pt x="19316" y="17515"/>
                    <a:pt x="19224" y="17508"/>
                    <a:pt x="19127" y="17491"/>
                  </a:cubicBezTo>
                  <a:cubicBezTo>
                    <a:pt x="19111" y="17489"/>
                    <a:pt x="19094" y="17487"/>
                    <a:pt x="19078" y="17487"/>
                  </a:cubicBezTo>
                  <a:cubicBezTo>
                    <a:pt x="18943" y="17487"/>
                    <a:pt x="18824" y="17579"/>
                    <a:pt x="18825" y="17730"/>
                  </a:cubicBezTo>
                  <a:cubicBezTo>
                    <a:pt x="18840" y="18809"/>
                    <a:pt x="18856" y="19921"/>
                    <a:pt x="18524" y="20960"/>
                  </a:cubicBezTo>
                  <a:cubicBezTo>
                    <a:pt x="18158" y="22106"/>
                    <a:pt x="17296" y="22949"/>
                    <a:pt x="16424" y="23730"/>
                  </a:cubicBezTo>
                  <a:cubicBezTo>
                    <a:pt x="15983" y="24126"/>
                    <a:pt x="15522" y="24497"/>
                    <a:pt x="15041" y="24841"/>
                  </a:cubicBezTo>
                  <a:cubicBezTo>
                    <a:pt x="14580" y="25168"/>
                    <a:pt x="14144" y="25409"/>
                    <a:pt x="13670" y="25409"/>
                  </a:cubicBezTo>
                  <a:cubicBezTo>
                    <a:pt x="13409" y="25409"/>
                    <a:pt x="13137" y="25336"/>
                    <a:pt x="12842" y="25164"/>
                  </a:cubicBezTo>
                  <a:cubicBezTo>
                    <a:pt x="12129" y="24748"/>
                    <a:pt x="10206" y="23413"/>
                    <a:pt x="10042" y="23288"/>
                  </a:cubicBezTo>
                  <a:cubicBezTo>
                    <a:pt x="9073" y="22547"/>
                    <a:pt x="8594" y="21612"/>
                    <a:pt x="8302" y="20445"/>
                  </a:cubicBezTo>
                  <a:cubicBezTo>
                    <a:pt x="8168" y="19903"/>
                    <a:pt x="8061" y="19352"/>
                    <a:pt x="7972" y="18801"/>
                  </a:cubicBezTo>
                  <a:cubicBezTo>
                    <a:pt x="7906" y="18402"/>
                    <a:pt x="7948" y="17817"/>
                    <a:pt x="7736" y="17447"/>
                  </a:cubicBezTo>
                  <a:cubicBezTo>
                    <a:pt x="7662" y="17317"/>
                    <a:pt x="7543" y="17226"/>
                    <a:pt x="7410" y="17158"/>
                  </a:cubicBezTo>
                  <a:cubicBezTo>
                    <a:pt x="6882" y="16884"/>
                    <a:pt x="6383" y="16869"/>
                    <a:pt x="6062" y="16269"/>
                  </a:cubicBezTo>
                  <a:cubicBezTo>
                    <a:pt x="5816" y="15811"/>
                    <a:pt x="5745" y="15242"/>
                    <a:pt x="5806" y="14732"/>
                  </a:cubicBezTo>
                  <a:cubicBezTo>
                    <a:pt x="5864" y="14240"/>
                    <a:pt x="6215" y="13657"/>
                    <a:pt x="6656" y="13503"/>
                  </a:cubicBezTo>
                  <a:cubicBezTo>
                    <a:pt x="6752" y="13491"/>
                    <a:pt x="6872" y="13441"/>
                    <a:pt x="7003" y="13441"/>
                  </a:cubicBezTo>
                  <a:cubicBezTo>
                    <a:pt x="7163" y="13441"/>
                    <a:pt x="7342" y="13516"/>
                    <a:pt x="7518" y="13828"/>
                  </a:cubicBezTo>
                  <a:cubicBezTo>
                    <a:pt x="7532" y="13854"/>
                    <a:pt x="7553" y="13865"/>
                    <a:pt x="7578" y="13865"/>
                  </a:cubicBezTo>
                  <a:cubicBezTo>
                    <a:pt x="7704" y="13865"/>
                    <a:pt x="7928" y="13567"/>
                    <a:pt x="7927" y="13480"/>
                  </a:cubicBezTo>
                  <a:cubicBezTo>
                    <a:pt x="7906" y="12604"/>
                    <a:pt x="7870" y="11736"/>
                    <a:pt x="7954" y="10861"/>
                  </a:cubicBezTo>
                  <a:cubicBezTo>
                    <a:pt x="8016" y="10193"/>
                    <a:pt x="8032" y="8453"/>
                    <a:pt x="8860" y="8453"/>
                  </a:cubicBezTo>
                  <a:cubicBezTo>
                    <a:pt x="8962" y="8453"/>
                    <a:pt x="9075" y="8479"/>
                    <a:pt x="9203" y="8536"/>
                  </a:cubicBezTo>
                  <a:cubicBezTo>
                    <a:pt x="10071" y="8927"/>
                    <a:pt x="10939" y="9161"/>
                    <a:pt x="11863" y="9161"/>
                  </a:cubicBezTo>
                  <a:cubicBezTo>
                    <a:pt x="12117" y="9161"/>
                    <a:pt x="12375" y="9143"/>
                    <a:pt x="12638" y="9106"/>
                  </a:cubicBezTo>
                  <a:cubicBezTo>
                    <a:pt x="13307" y="9017"/>
                    <a:pt x="13954" y="8810"/>
                    <a:pt x="14551" y="8496"/>
                  </a:cubicBezTo>
                  <a:cubicBezTo>
                    <a:pt x="14795" y="8366"/>
                    <a:pt x="15017" y="8170"/>
                    <a:pt x="15258" y="8048"/>
                  </a:cubicBezTo>
                  <a:cubicBezTo>
                    <a:pt x="15469" y="7942"/>
                    <a:pt x="15664" y="7897"/>
                    <a:pt x="15849" y="7897"/>
                  </a:cubicBezTo>
                  <a:close/>
                  <a:moveTo>
                    <a:pt x="17746" y="23166"/>
                  </a:moveTo>
                  <a:lnTo>
                    <a:pt x="17746" y="23166"/>
                  </a:lnTo>
                  <a:cubicBezTo>
                    <a:pt x="17640" y="24547"/>
                    <a:pt x="17572" y="25935"/>
                    <a:pt x="17499" y="27318"/>
                  </a:cubicBezTo>
                  <a:cubicBezTo>
                    <a:pt x="17325" y="27368"/>
                    <a:pt x="17164" y="27416"/>
                    <a:pt x="17048" y="27440"/>
                  </a:cubicBezTo>
                  <a:cubicBezTo>
                    <a:pt x="16342" y="27583"/>
                    <a:pt x="15623" y="27702"/>
                    <a:pt x="14937" y="27928"/>
                  </a:cubicBezTo>
                  <a:lnTo>
                    <a:pt x="14937" y="27930"/>
                  </a:lnTo>
                  <a:cubicBezTo>
                    <a:pt x="14932" y="27931"/>
                    <a:pt x="14928" y="27934"/>
                    <a:pt x="14923" y="27937"/>
                  </a:cubicBezTo>
                  <a:cubicBezTo>
                    <a:pt x="14879" y="27926"/>
                    <a:pt x="14830" y="27921"/>
                    <a:pt x="14780" y="27921"/>
                  </a:cubicBezTo>
                  <a:cubicBezTo>
                    <a:pt x="14576" y="27921"/>
                    <a:pt x="14337" y="28000"/>
                    <a:pt x="14148" y="28069"/>
                  </a:cubicBezTo>
                  <a:cubicBezTo>
                    <a:pt x="14123" y="28041"/>
                    <a:pt x="14091" y="28019"/>
                    <a:pt x="14056" y="28004"/>
                  </a:cubicBezTo>
                  <a:cubicBezTo>
                    <a:pt x="13106" y="27627"/>
                    <a:pt x="12152" y="27170"/>
                    <a:pt x="11162" y="26907"/>
                  </a:cubicBezTo>
                  <a:cubicBezTo>
                    <a:pt x="11180" y="26858"/>
                    <a:pt x="11171" y="26804"/>
                    <a:pt x="11138" y="26764"/>
                  </a:cubicBezTo>
                  <a:cubicBezTo>
                    <a:pt x="11145" y="26347"/>
                    <a:pt x="11062" y="25914"/>
                    <a:pt x="11013" y="25511"/>
                  </a:cubicBezTo>
                  <a:cubicBezTo>
                    <a:pt x="10970" y="25152"/>
                    <a:pt x="10926" y="24789"/>
                    <a:pt x="10864" y="24431"/>
                  </a:cubicBezTo>
                  <a:lnTo>
                    <a:pt x="10864" y="24431"/>
                  </a:lnTo>
                  <a:cubicBezTo>
                    <a:pt x="11324" y="24723"/>
                    <a:pt x="11790" y="25000"/>
                    <a:pt x="12219" y="25284"/>
                  </a:cubicBezTo>
                  <a:cubicBezTo>
                    <a:pt x="12692" y="25598"/>
                    <a:pt x="13172" y="25954"/>
                    <a:pt x="13744" y="25954"/>
                  </a:cubicBezTo>
                  <a:cubicBezTo>
                    <a:pt x="13827" y="25954"/>
                    <a:pt x="13911" y="25946"/>
                    <a:pt x="13997" y="25930"/>
                  </a:cubicBezTo>
                  <a:cubicBezTo>
                    <a:pt x="14630" y="25814"/>
                    <a:pt x="15196" y="25335"/>
                    <a:pt x="15693" y="24960"/>
                  </a:cubicBezTo>
                  <a:cubicBezTo>
                    <a:pt x="16393" y="24433"/>
                    <a:pt x="17131" y="23843"/>
                    <a:pt x="17746" y="23166"/>
                  </a:cubicBezTo>
                  <a:close/>
                  <a:moveTo>
                    <a:pt x="10843" y="27179"/>
                  </a:moveTo>
                  <a:cubicBezTo>
                    <a:pt x="10855" y="27212"/>
                    <a:pt x="12845" y="27937"/>
                    <a:pt x="13722" y="28293"/>
                  </a:cubicBezTo>
                  <a:cubicBezTo>
                    <a:pt x="13393" y="28815"/>
                    <a:pt x="12902" y="29226"/>
                    <a:pt x="12598" y="29778"/>
                  </a:cubicBezTo>
                  <a:lnTo>
                    <a:pt x="12598" y="29780"/>
                  </a:lnTo>
                  <a:cubicBezTo>
                    <a:pt x="12534" y="29898"/>
                    <a:pt x="12272" y="30615"/>
                    <a:pt x="12080" y="31100"/>
                  </a:cubicBezTo>
                  <a:cubicBezTo>
                    <a:pt x="10903" y="30435"/>
                    <a:pt x="9627" y="29768"/>
                    <a:pt x="8662" y="28812"/>
                  </a:cubicBezTo>
                  <a:cubicBezTo>
                    <a:pt x="9368" y="28235"/>
                    <a:pt x="10121" y="27730"/>
                    <a:pt x="10843" y="27179"/>
                  </a:cubicBezTo>
                  <a:close/>
                  <a:moveTo>
                    <a:pt x="18121" y="27701"/>
                  </a:moveTo>
                  <a:cubicBezTo>
                    <a:pt x="18544" y="27701"/>
                    <a:pt x="18840" y="27881"/>
                    <a:pt x="19157" y="28299"/>
                  </a:cubicBezTo>
                  <a:lnTo>
                    <a:pt x="19888" y="29265"/>
                  </a:lnTo>
                  <a:cubicBezTo>
                    <a:pt x="19260" y="29582"/>
                    <a:pt x="18687" y="30119"/>
                    <a:pt x="18100" y="30496"/>
                  </a:cubicBezTo>
                  <a:cubicBezTo>
                    <a:pt x="17746" y="30722"/>
                    <a:pt x="17386" y="30935"/>
                    <a:pt x="17024" y="31146"/>
                  </a:cubicBezTo>
                  <a:cubicBezTo>
                    <a:pt x="16903" y="31216"/>
                    <a:pt x="16796" y="31261"/>
                    <a:pt x="16717" y="31333"/>
                  </a:cubicBezTo>
                  <a:cubicBezTo>
                    <a:pt x="16620" y="31035"/>
                    <a:pt x="16463" y="30764"/>
                    <a:pt x="16318" y="30469"/>
                  </a:cubicBezTo>
                  <a:cubicBezTo>
                    <a:pt x="16062" y="29942"/>
                    <a:pt x="15276" y="28273"/>
                    <a:pt x="15227" y="28195"/>
                  </a:cubicBezTo>
                  <a:cubicBezTo>
                    <a:pt x="16059" y="28107"/>
                    <a:pt x="16882" y="27912"/>
                    <a:pt x="17701" y="27748"/>
                  </a:cubicBezTo>
                  <a:cubicBezTo>
                    <a:pt x="17855" y="27717"/>
                    <a:pt x="17994" y="27701"/>
                    <a:pt x="18121" y="27701"/>
                  </a:cubicBezTo>
                  <a:close/>
                  <a:moveTo>
                    <a:pt x="11794" y="1"/>
                  </a:moveTo>
                  <a:cubicBezTo>
                    <a:pt x="11656" y="1"/>
                    <a:pt x="11524" y="160"/>
                    <a:pt x="11555" y="310"/>
                  </a:cubicBezTo>
                  <a:cubicBezTo>
                    <a:pt x="11684" y="956"/>
                    <a:pt x="11900" y="1514"/>
                    <a:pt x="12251" y="2037"/>
                  </a:cubicBezTo>
                  <a:cubicBezTo>
                    <a:pt x="10831" y="2098"/>
                    <a:pt x="9411" y="2175"/>
                    <a:pt x="7992" y="2269"/>
                  </a:cubicBezTo>
                  <a:cubicBezTo>
                    <a:pt x="7867" y="2278"/>
                    <a:pt x="7768" y="2419"/>
                    <a:pt x="7845" y="2535"/>
                  </a:cubicBezTo>
                  <a:cubicBezTo>
                    <a:pt x="8082" y="2893"/>
                    <a:pt x="8374" y="3210"/>
                    <a:pt x="8708" y="3475"/>
                  </a:cubicBezTo>
                  <a:cubicBezTo>
                    <a:pt x="6953" y="3755"/>
                    <a:pt x="5541" y="4929"/>
                    <a:pt x="4223" y="6089"/>
                  </a:cubicBezTo>
                  <a:cubicBezTo>
                    <a:pt x="4104" y="6193"/>
                    <a:pt x="4213" y="6367"/>
                    <a:pt x="4345" y="6375"/>
                  </a:cubicBezTo>
                  <a:cubicBezTo>
                    <a:pt x="5030" y="6412"/>
                    <a:pt x="5712" y="6464"/>
                    <a:pt x="6395" y="6513"/>
                  </a:cubicBezTo>
                  <a:cubicBezTo>
                    <a:pt x="5725" y="7424"/>
                    <a:pt x="4926" y="8177"/>
                    <a:pt x="3954" y="8779"/>
                  </a:cubicBezTo>
                  <a:cubicBezTo>
                    <a:pt x="3780" y="8886"/>
                    <a:pt x="3876" y="9120"/>
                    <a:pt x="4057" y="9136"/>
                  </a:cubicBezTo>
                  <a:cubicBezTo>
                    <a:pt x="4463" y="9173"/>
                    <a:pt x="4901" y="9173"/>
                    <a:pt x="5300" y="9256"/>
                  </a:cubicBezTo>
                  <a:cubicBezTo>
                    <a:pt x="5870" y="9377"/>
                    <a:pt x="5824" y="10031"/>
                    <a:pt x="5937" y="10544"/>
                  </a:cubicBezTo>
                  <a:cubicBezTo>
                    <a:pt x="6127" y="11407"/>
                    <a:pt x="6316" y="12271"/>
                    <a:pt x="6511" y="13134"/>
                  </a:cubicBezTo>
                  <a:cubicBezTo>
                    <a:pt x="6301" y="13182"/>
                    <a:pt x="6106" y="13282"/>
                    <a:pt x="5943" y="13423"/>
                  </a:cubicBezTo>
                  <a:cubicBezTo>
                    <a:pt x="5206" y="14071"/>
                    <a:pt x="5255" y="15387"/>
                    <a:pt x="5582" y="16220"/>
                  </a:cubicBezTo>
                  <a:cubicBezTo>
                    <a:pt x="5743" y="16624"/>
                    <a:pt x="5995" y="17014"/>
                    <a:pt x="6368" y="17250"/>
                  </a:cubicBezTo>
                  <a:cubicBezTo>
                    <a:pt x="6596" y="17393"/>
                    <a:pt x="6845" y="17387"/>
                    <a:pt x="7075" y="17499"/>
                  </a:cubicBezTo>
                  <a:cubicBezTo>
                    <a:pt x="7547" y="17725"/>
                    <a:pt x="7442" y="18132"/>
                    <a:pt x="7507" y="18580"/>
                  </a:cubicBezTo>
                  <a:cubicBezTo>
                    <a:pt x="7713" y="19976"/>
                    <a:pt x="7937" y="21573"/>
                    <a:pt x="8823" y="22724"/>
                  </a:cubicBezTo>
                  <a:cubicBezTo>
                    <a:pt x="9261" y="23294"/>
                    <a:pt x="9850" y="23756"/>
                    <a:pt x="10474" y="24175"/>
                  </a:cubicBezTo>
                  <a:cubicBezTo>
                    <a:pt x="10522" y="24668"/>
                    <a:pt x="10602" y="25158"/>
                    <a:pt x="10654" y="25651"/>
                  </a:cubicBezTo>
                  <a:cubicBezTo>
                    <a:pt x="10696" y="26048"/>
                    <a:pt x="10684" y="26474"/>
                    <a:pt x="10760" y="26871"/>
                  </a:cubicBezTo>
                  <a:cubicBezTo>
                    <a:pt x="9823" y="27330"/>
                    <a:pt x="8987" y="27989"/>
                    <a:pt x="8184" y="28647"/>
                  </a:cubicBezTo>
                  <a:cubicBezTo>
                    <a:pt x="8138" y="28684"/>
                    <a:pt x="8128" y="28738"/>
                    <a:pt x="8132" y="28794"/>
                  </a:cubicBezTo>
                  <a:cubicBezTo>
                    <a:pt x="8062" y="28820"/>
                    <a:pt x="7995" y="28851"/>
                    <a:pt x="7930" y="28887"/>
                  </a:cubicBezTo>
                  <a:cubicBezTo>
                    <a:pt x="7735" y="28961"/>
                    <a:pt x="7541" y="29036"/>
                    <a:pt x="7336" y="29094"/>
                  </a:cubicBezTo>
                  <a:cubicBezTo>
                    <a:pt x="7211" y="29128"/>
                    <a:pt x="4965" y="29932"/>
                    <a:pt x="4960" y="29951"/>
                  </a:cubicBezTo>
                  <a:cubicBezTo>
                    <a:pt x="4960" y="29951"/>
                    <a:pt x="3215" y="30389"/>
                    <a:pt x="2607" y="30552"/>
                  </a:cubicBezTo>
                  <a:cubicBezTo>
                    <a:pt x="2011" y="30713"/>
                    <a:pt x="945" y="30820"/>
                    <a:pt x="499" y="31306"/>
                  </a:cubicBezTo>
                  <a:cubicBezTo>
                    <a:pt x="24" y="31822"/>
                    <a:pt x="92" y="33080"/>
                    <a:pt x="15" y="33726"/>
                  </a:cubicBezTo>
                  <a:cubicBezTo>
                    <a:pt x="9" y="33771"/>
                    <a:pt x="5" y="33814"/>
                    <a:pt x="0" y="33859"/>
                  </a:cubicBezTo>
                  <a:cubicBezTo>
                    <a:pt x="86" y="33929"/>
                    <a:pt x="137" y="34036"/>
                    <a:pt x="133" y="34147"/>
                  </a:cubicBezTo>
                  <a:cubicBezTo>
                    <a:pt x="136" y="35064"/>
                    <a:pt x="192" y="35990"/>
                    <a:pt x="258" y="36915"/>
                  </a:cubicBezTo>
                  <a:cubicBezTo>
                    <a:pt x="265" y="36956"/>
                    <a:pt x="274" y="36997"/>
                    <a:pt x="283" y="37038"/>
                  </a:cubicBezTo>
                  <a:cubicBezTo>
                    <a:pt x="289" y="35551"/>
                    <a:pt x="435" y="34078"/>
                    <a:pt x="634" y="32596"/>
                  </a:cubicBezTo>
                  <a:cubicBezTo>
                    <a:pt x="799" y="31367"/>
                    <a:pt x="1709" y="31276"/>
                    <a:pt x="2733" y="30987"/>
                  </a:cubicBezTo>
                  <a:cubicBezTo>
                    <a:pt x="3488" y="30773"/>
                    <a:pt x="7483" y="29597"/>
                    <a:pt x="7690" y="29525"/>
                  </a:cubicBezTo>
                  <a:cubicBezTo>
                    <a:pt x="7924" y="29443"/>
                    <a:pt x="8211" y="29341"/>
                    <a:pt x="8427" y="29184"/>
                  </a:cubicBezTo>
                  <a:cubicBezTo>
                    <a:pt x="9420" y="30148"/>
                    <a:pt x="10715" y="30825"/>
                    <a:pt x="11906" y="31504"/>
                  </a:cubicBezTo>
                  <a:cubicBezTo>
                    <a:pt x="11901" y="31513"/>
                    <a:pt x="11933" y="31566"/>
                    <a:pt x="12003" y="31566"/>
                  </a:cubicBezTo>
                  <a:cubicBezTo>
                    <a:pt x="12153" y="31566"/>
                    <a:pt x="12478" y="31327"/>
                    <a:pt x="12993" y="29927"/>
                  </a:cubicBezTo>
                  <a:lnTo>
                    <a:pt x="12993" y="29927"/>
                  </a:lnTo>
                  <a:cubicBezTo>
                    <a:pt x="12918" y="33262"/>
                    <a:pt x="12905" y="36596"/>
                    <a:pt x="12738" y="39931"/>
                  </a:cubicBezTo>
                  <a:cubicBezTo>
                    <a:pt x="12655" y="41592"/>
                    <a:pt x="12545" y="43253"/>
                    <a:pt x="12406" y="44912"/>
                  </a:cubicBezTo>
                  <a:cubicBezTo>
                    <a:pt x="12338" y="45741"/>
                    <a:pt x="12339" y="45386"/>
                    <a:pt x="12265" y="46214"/>
                  </a:cubicBezTo>
                  <a:cubicBezTo>
                    <a:pt x="12201" y="46950"/>
                    <a:pt x="12102" y="47667"/>
                    <a:pt x="12420" y="48349"/>
                  </a:cubicBezTo>
                  <a:cubicBezTo>
                    <a:pt x="12441" y="48393"/>
                    <a:pt x="12477" y="48411"/>
                    <a:pt x="12516" y="48411"/>
                  </a:cubicBezTo>
                  <a:cubicBezTo>
                    <a:pt x="12583" y="48411"/>
                    <a:pt x="12656" y="48354"/>
                    <a:pt x="12658" y="48280"/>
                  </a:cubicBezTo>
                  <a:cubicBezTo>
                    <a:pt x="12732" y="44982"/>
                    <a:pt x="13033" y="42869"/>
                    <a:pt x="13183" y="39567"/>
                  </a:cubicBezTo>
                  <a:cubicBezTo>
                    <a:pt x="13334" y="36248"/>
                    <a:pt x="13414" y="32906"/>
                    <a:pt x="13217" y="29588"/>
                  </a:cubicBezTo>
                  <a:cubicBezTo>
                    <a:pt x="13217" y="29580"/>
                    <a:pt x="13212" y="29579"/>
                    <a:pt x="13212" y="29571"/>
                  </a:cubicBezTo>
                  <a:cubicBezTo>
                    <a:pt x="13509" y="29155"/>
                    <a:pt x="13893" y="28809"/>
                    <a:pt x="14137" y="28357"/>
                  </a:cubicBezTo>
                  <a:cubicBezTo>
                    <a:pt x="14199" y="28353"/>
                    <a:pt x="14350" y="28336"/>
                    <a:pt x="14500" y="28336"/>
                  </a:cubicBezTo>
                  <a:cubicBezTo>
                    <a:pt x="14679" y="28336"/>
                    <a:pt x="14857" y="28360"/>
                    <a:pt x="14883" y="28457"/>
                  </a:cubicBezTo>
                  <a:cubicBezTo>
                    <a:pt x="14943" y="28541"/>
                    <a:pt x="14992" y="28632"/>
                    <a:pt x="15032" y="28726"/>
                  </a:cubicBezTo>
                  <a:cubicBezTo>
                    <a:pt x="15104" y="28864"/>
                    <a:pt x="15171" y="29006"/>
                    <a:pt x="15238" y="29146"/>
                  </a:cubicBezTo>
                  <a:cubicBezTo>
                    <a:pt x="15211" y="32538"/>
                    <a:pt x="15305" y="35932"/>
                    <a:pt x="15288" y="39325"/>
                  </a:cubicBezTo>
                  <a:cubicBezTo>
                    <a:pt x="15278" y="41096"/>
                    <a:pt x="15238" y="42869"/>
                    <a:pt x="15252" y="44641"/>
                  </a:cubicBezTo>
                  <a:cubicBezTo>
                    <a:pt x="15266" y="46268"/>
                    <a:pt x="15264" y="46832"/>
                    <a:pt x="15718" y="48407"/>
                  </a:cubicBezTo>
                  <a:cubicBezTo>
                    <a:pt x="15728" y="48441"/>
                    <a:pt x="15754" y="48456"/>
                    <a:pt x="15780" y="48456"/>
                  </a:cubicBezTo>
                  <a:cubicBezTo>
                    <a:pt x="15815" y="48456"/>
                    <a:pt x="15852" y="48429"/>
                    <a:pt x="15855" y="48386"/>
                  </a:cubicBezTo>
                  <a:cubicBezTo>
                    <a:pt x="16021" y="46650"/>
                    <a:pt x="15712" y="46027"/>
                    <a:pt x="15708" y="44280"/>
                  </a:cubicBezTo>
                  <a:cubicBezTo>
                    <a:pt x="15705" y="42567"/>
                    <a:pt x="15727" y="40852"/>
                    <a:pt x="15729" y="39139"/>
                  </a:cubicBezTo>
                  <a:cubicBezTo>
                    <a:pt x="15732" y="36056"/>
                    <a:pt x="15741" y="32955"/>
                    <a:pt x="15580" y="29872"/>
                  </a:cubicBezTo>
                  <a:lnTo>
                    <a:pt x="15580" y="29872"/>
                  </a:lnTo>
                  <a:cubicBezTo>
                    <a:pt x="15873" y="30491"/>
                    <a:pt x="16116" y="31266"/>
                    <a:pt x="16595" y="31751"/>
                  </a:cubicBezTo>
                  <a:cubicBezTo>
                    <a:pt x="16607" y="31763"/>
                    <a:pt x="16622" y="31768"/>
                    <a:pt x="16639" y="31768"/>
                  </a:cubicBezTo>
                  <a:cubicBezTo>
                    <a:pt x="16707" y="31768"/>
                    <a:pt x="16804" y="31692"/>
                    <a:pt x="16811" y="31688"/>
                  </a:cubicBezTo>
                  <a:cubicBezTo>
                    <a:pt x="17472" y="31352"/>
                    <a:pt x="18114" y="30980"/>
                    <a:pt x="18733" y="30572"/>
                  </a:cubicBezTo>
                  <a:cubicBezTo>
                    <a:pt x="19191" y="30268"/>
                    <a:pt x="19727" y="29966"/>
                    <a:pt x="20107" y="29552"/>
                  </a:cubicBezTo>
                  <a:cubicBezTo>
                    <a:pt x="20112" y="29560"/>
                    <a:pt x="21414" y="29637"/>
                    <a:pt x="22019" y="29637"/>
                  </a:cubicBezTo>
                  <a:cubicBezTo>
                    <a:pt x="22129" y="29637"/>
                    <a:pt x="22216" y="29634"/>
                    <a:pt x="22268" y="29628"/>
                  </a:cubicBezTo>
                  <a:cubicBezTo>
                    <a:pt x="22559" y="29664"/>
                    <a:pt x="22873" y="29705"/>
                    <a:pt x="23179" y="29749"/>
                  </a:cubicBezTo>
                  <a:cubicBezTo>
                    <a:pt x="23315" y="29609"/>
                    <a:pt x="23458" y="29488"/>
                    <a:pt x="23614" y="29400"/>
                  </a:cubicBezTo>
                  <a:cubicBezTo>
                    <a:pt x="22657" y="29280"/>
                    <a:pt x="21503" y="29144"/>
                    <a:pt x="21412" y="29144"/>
                  </a:cubicBezTo>
                  <a:cubicBezTo>
                    <a:pt x="21408" y="29144"/>
                    <a:pt x="21406" y="29144"/>
                    <a:pt x="21406" y="29144"/>
                  </a:cubicBezTo>
                  <a:cubicBezTo>
                    <a:pt x="21034" y="29110"/>
                    <a:pt x="20659" y="29086"/>
                    <a:pt x="20288" y="29052"/>
                  </a:cubicBezTo>
                  <a:cubicBezTo>
                    <a:pt x="20284" y="29052"/>
                    <a:pt x="20281" y="29053"/>
                    <a:pt x="20276" y="29053"/>
                  </a:cubicBezTo>
                  <a:cubicBezTo>
                    <a:pt x="19919" y="28585"/>
                    <a:pt x="19563" y="28116"/>
                    <a:pt x="19208" y="27647"/>
                  </a:cubicBezTo>
                  <a:cubicBezTo>
                    <a:pt x="19048" y="27438"/>
                    <a:pt x="18925" y="27214"/>
                    <a:pt x="18666" y="27141"/>
                  </a:cubicBezTo>
                  <a:cubicBezTo>
                    <a:pt x="18610" y="27125"/>
                    <a:pt x="18546" y="27118"/>
                    <a:pt x="18475" y="27118"/>
                  </a:cubicBezTo>
                  <a:cubicBezTo>
                    <a:pt x="18301" y="27118"/>
                    <a:pt x="18089" y="27160"/>
                    <a:pt x="17875" y="27214"/>
                  </a:cubicBezTo>
                  <a:cubicBezTo>
                    <a:pt x="18009" y="25779"/>
                    <a:pt x="18070" y="24315"/>
                    <a:pt x="17997" y="22879"/>
                  </a:cubicBezTo>
                  <a:cubicBezTo>
                    <a:pt x="18234" y="22594"/>
                    <a:pt x="18444" y="22289"/>
                    <a:pt x="18624" y="21966"/>
                  </a:cubicBezTo>
                  <a:cubicBezTo>
                    <a:pt x="19288" y="20753"/>
                    <a:pt x="19322" y="19342"/>
                    <a:pt x="19309" y="17989"/>
                  </a:cubicBezTo>
                  <a:lnTo>
                    <a:pt x="19309" y="17989"/>
                  </a:lnTo>
                  <a:cubicBezTo>
                    <a:pt x="19342" y="17990"/>
                    <a:pt x="19375" y="17991"/>
                    <a:pt x="19407" y="17991"/>
                  </a:cubicBezTo>
                  <a:cubicBezTo>
                    <a:pt x="21217" y="17991"/>
                    <a:pt x="21567" y="15725"/>
                    <a:pt x="21415" y="14245"/>
                  </a:cubicBezTo>
                  <a:cubicBezTo>
                    <a:pt x="21356" y="13673"/>
                    <a:pt x="21235" y="12862"/>
                    <a:pt x="20631" y="12601"/>
                  </a:cubicBezTo>
                  <a:cubicBezTo>
                    <a:pt x="21039" y="11284"/>
                    <a:pt x="21202" y="9904"/>
                    <a:pt x="21112" y="8529"/>
                  </a:cubicBezTo>
                  <a:cubicBezTo>
                    <a:pt x="21024" y="7225"/>
                    <a:pt x="20832" y="5789"/>
                    <a:pt x="19814" y="4873"/>
                  </a:cubicBezTo>
                  <a:cubicBezTo>
                    <a:pt x="18688" y="3857"/>
                    <a:pt x="17235" y="3089"/>
                    <a:pt x="15875" y="2442"/>
                  </a:cubicBezTo>
                  <a:cubicBezTo>
                    <a:pt x="14480" y="1776"/>
                    <a:pt x="12976" y="1291"/>
                    <a:pt x="11943" y="76"/>
                  </a:cubicBezTo>
                  <a:cubicBezTo>
                    <a:pt x="11898" y="23"/>
                    <a:pt x="11845" y="1"/>
                    <a:pt x="11794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154" name="Google Shape;154;p26"/>
            <p:cNvSpPr/>
            <p:nvPr/>
          </p:nvSpPr>
          <p:spPr>
            <a:xfrm>
              <a:off x="7870198" y="2933059"/>
              <a:ext cx="29461" cy="26235"/>
            </a:xfrm>
            <a:custGeom>
              <a:avLst/>
              <a:gdLst/>
              <a:ahLst/>
              <a:cxnLst/>
              <a:rect l="l" t="t" r="r" b="b"/>
              <a:pathLst>
                <a:path w="904" h="805" extrusionOk="0">
                  <a:moveTo>
                    <a:pt x="460" y="1"/>
                  </a:moveTo>
                  <a:cubicBezTo>
                    <a:pt x="213" y="1"/>
                    <a:pt x="0" y="272"/>
                    <a:pt x="49" y="522"/>
                  </a:cubicBezTo>
                  <a:cubicBezTo>
                    <a:pt x="79" y="675"/>
                    <a:pt x="199" y="796"/>
                    <a:pt x="358" y="805"/>
                  </a:cubicBezTo>
                  <a:cubicBezTo>
                    <a:pt x="361" y="805"/>
                    <a:pt x="363" y="805"/>
                    <a:pt x="366" y="805"/>
                  </a:cubicBezTo>
                  <a:cubicBezTo>
                    <a:pt x="412" y="805"/>
                    <a:pt x="459" y="791"/>
                    <a:pt x="498" y="767"/>
                  </a:cubicBezTo>
                  <a:cubicBezTo>
                    <a:pt x="512" y="766"/>
                    <a:pt x="524" y="764"/>
                    <a:pt x="536" y="763"/>
                  </a:cubicBezTo>
                  <a:cubicBezTo>
                    <a:pt x="827" y="666"/>
                    <a:pt x="903" y="175"/>
                    <a:pt x="608" y="35"/>
                  </a:cubicBezTo>
                  <a:cubicBezTo>
                    <a:pt x="559" y="11"/>
                    <a:pt x="508" y="1"/>
                    <a:pt x="460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155" name="Google Shape;155;p26"/>
            <p:cNvSpPr/>
            <p:nvPr/>
          </p:nvSpPr>
          <p:spPr>
            <a:xfrm>
              <a:off x="7875933" y="3054391"/>
              <a:ext cx="21477" cy="22552"/>
            </a:xfrm>
            <a:custGeom>
              <a:avLst/>
              <a:gdLst/>
              <a:ahLst/>
              <a:cxnLst/>
              <a:rect l="l" t="t" r="r" b="b"/>
              <a:pathLst>
                <a:path w="659" h="692" extrusionOk="0">
                  <a:moveTo>
                    <a:pt x="326" y="0"/>
                  </a:moveTo>
                  <a:cubicBezTo>
                    <a:pt x="289" y="0"/>
                    <a:pt x="252" y="7"/>
                    <a:pt x="214" y="23"/>
                  </a:cubicBezTo>
                  <a:cubicBezTo>
                    <a:pt x="63" y="86"/>
                    <a:pt x="1" y="267"/>
                    <a:pt x="65" y="398"/>
                  </a:cubicBezTo>
                  <a:cubicBezTo>
                    <a:pt x="44" y="487"/>
                    <a:pt x="63" y="578"/>
                    <a:pt x="159" y="645"/>
                  </a:cubicBezTo>
                  <a:cubicBezTo>
                    <a:pt x="206" y="678"/>
                    <a:pt x="255" y="692"/>
                    <a:pt x="303" y="692"/>
                  </a:cubicBezTo>
                  <a:cubicBezTo>
                    <a:pt x="465" y="692"/>
                    <a:pt x="614" y="529"/>
                    <a:pt x="635" y="368"/>
                  </a:cubicBezTo>
                  <a:cubicBezTo>
                    <a:pt x="658" y="178"/>
                    <a:pt x="508" y="0"/>
                    <a:pt x="326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156" name="Google Shape;156;p26"/>
            <p:cNvSpPr/>
            <p:nvPr/>
          </p:nvSpPr>
          <p:spPr>
            <a:xfrm>
              <a:off x="7875347" y="3178820"/>
              <a:ext cx="23530" cy="20499"/>
            </a:xfrm>
            <a:custGeom>
              <a:avLst/>
              <a:gdLst/>
              <a:ahLst/>
              <a:cxnLst/>
              <a:rect l="l" t="t" r="r" b="b"/>
              <a:pathLst>
                <a:path w="722" h="629" extrusionOk="0">
                  <a:moveTo>
                    <a:pt x="338" y="1"/>
                  </a:moveTo>
                  <a:cubicBezTo>
                    <a:pt x="209" y="1"/>
                    <a:pt x="119" y="89"/>
                    <a:pt x="80" y="202"/>
                  </a:cubicBezTo>
                  <a:cubicBezTo>
                    <a:pt x="23" y="288"/>
                    <a:pt x="1" y="394"/>
                    <a:pt x="56" y="488"/>
                  </a:cubicBezTo>
                  <a:cubicBezTo>
                    <a:pt x="111" y="583"/>
                    <a:pt x="215" y="628"/>
                    <a:pt x="321" y="628"/>
                  </a:cubicBezTo>
                  <a:cubicBezTo>
                    <a:pt x="423" y="628"/>
                    <a:pt x="525" y="587"/>
                    <a:pt x="587" y="509"/>
                  </a:cubicBezTo>
                  <a:cubicBezTo>
                    <a:pt x="721" y="337"/>
                    <a:pt x="628" y="62"/>
                    <a:pt x="412" y="10"/>
                  </a:cubicBezTo>
                  <a:cubicBezTo>
                    <a:pt x="386" y="4"/>
                    <a:pt x="361" y="1"/>
                    <a:pt x="33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157" name="Google Shape;157;p26"/>
            <p:cNvSpPr/>
            <p:nvPr/>
          </p:nvSpPr>
          <p:spPr>
            <a:xfrm>
              <a:off x="7865407" y="3313547"/>
              <a:ext cx="27180" cy="31743"/>
            </a:xfrm>
            <a:custGeom>
              <a:avLst/>
              <a:gdLst/>
              <a:ahLst/>
              <a:cxnLst/>
              <a:rect l="l" t="t" r="r" b="b"/>
              <a:pathLst>
                <a:path w="834" h="974" extrusionOk="0">
                  <a:moveTo>
                    <a:pt x="549" y="1"/>
                  </a:moveTo>
                  <a:cubicBezTo>
                    <a:pt x="467" y="1"/>
                    <a:pt x="384" y="39"/>
                    <a:pt x="319" y="96"/>
                  </a:cubicBezTo>
                  <a:cubicBezTo>
                    <a:pt x="154" y="243"/>
                    <a:pt x="1" y="587"/>
                    <a:pt x="160" y="775"/>
                  </a:cubicBezTo>
                  <a:cubicBezTo>
                    <a:pt x="190" y="849"/>
                    <a:pt x="239" y="910"/>
                    <a:pt x="315" y="943"/>
                  </a:cubicBezTo>
                  <a:cubicBezTo>
                    <a:pt x="362" y="964"/>
                    <a:pt x="407" y="973"/>
                    <a:pt x="448" y="973"/>
                  </a:cubicBezTo>
                  <a:cubicBezTo>
                    <a:pt x="701" y="973"/>
                    <a:pt x="834" y="620"/>
                    <a:pt x="830" y="394"/>
                  </a:cubicBezTo>
                  <a:cubicBezTo>
                    <a:pt x="828" y="263"/>
                    <a:pt x="812" y="126"/>
                    <a:pt x="696" y="47"/>
                  </a:cubicBezTo>
                  <a:cubicBezTo>
                    <a:pt x="650" y="15"/>
                    <a:pt x="600" y="1"/>
                    <a:pt x="549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158" name="Google Shape;158;p26"/>
            <p:cNvSpPr/>
            <p:nvPr/>
          </p:nvSpPr>
          <p:spPr>
            <a:xfrm>
              <a:off x="6204718" y="2169801"/>
              <a:ext cx="922525" cy="1152122"/>
            </a:xfrm>
            <a:custGeom>
              <a:avLst/>
              <a:gdLst/>
              <a:ahLst/>
              <a:cxnLst/>
              <a:rect l="l" t="t" r="r" b="b"/>
              <a:pathLst>
                <a:path w="28307" h="35352" extrusionOk="0">
                  <a:moveTo>
                    <a:pt x="14009" y="582"/>
                  </a:moveTo>
                  <a:cubicBezTo>
                    <a:pt x="14766" y="582"/>
                    <a:pt x="15518" y="633"/>
                    <a:pt x="16014" y="675"/>
                  </a:cubicBezTo>
                  <a:cubicBezTo>
                    <a:pt x="16289" y="764"/>
                    <a:pt x="16489" y="952"/>
                    <a:pt x="16590" y="1221"/>
                  </a:cubicBezTo>
                  <a:cubicBezTo>
                    <a:pt x="16583" y="1236"/>
                    <a:pt x="16578" y="1254"/>
                    <a:pt x="16577" y="1270"/>
                  </a:cubicBezTo>
                  <a:cubicBezTo>
                    <a:pt x="16577" y="1293"/>
                    <a:pt x="16574" y="1315"/>
                    <a:pt x="16574" y="1336"/>
                  </a:cubicBezTo>
                  <a:cubicBezTo>
                    <a:pt x="15929" y="1185"/>
                    <a:pt x="15240" y="1111"/>
                    <a:pt x="14537" y="1111"/>
                  </a:cubicBezTo>
                  <a:cubicBezTo>
                    <a:pt x="12531" y="1111"/>
                    <a:pt x="10413" y="1710"/>
                    <a:pt x="8895" y="2818"/>
                  </a:cubicBezTo>
                  <a:cubicBezTo>
                    <a:pt x="8592" y="3040"/>
                    <a:pt x="8307" y="3286"/>
                    <a:pt x="8045" y="3554"/>
                  </a:cubicBezTo>
                  <a:cubicBezTo>
                    <a:pt x="8290" y="3222"/>
                    <a:pt x="8560" y="2911"/>
                    <a:pt x="8855" y="2622"/>
                  </a:cubicBezTo>
                  <a:cubicBezTo>
                    <a:pt x="9759" y="1739"/>
                    <a:pt x="10878" y="1066"/>
                    <a:pt x="12108" y="754"/>
                  </a:cubicBezTo>
                  <a:cubicBezTo>
                    <a:pt x="12619" y="624"/>
                    <a:pt x="13317" y="582"/>
                    <a:pt x="14009" y="582"/>
                  </a:cubicBezTo>
                  <a:close/>
                  <a:moveTo>
                    <a:pt x="16590" y="731"/>
                  </a:moveTo>
                  <a:lnTo>
                    <a:pt x="16595" y="733"/>
                  </a:lnTo>
                  <a:cubicBezTo>
                    <a:pt x="18174" y="1514"/>
                    <a:pt x="19951" y="2156"/>
                    <a:pt x="20937" y="3726"/>
                  </a:cubicBezTo>
                  <a:cubicBezTo>
                    <a:pt x="21169" y="4099"/>
                    <a:pt x="21325" y="4495"/>
                    <a:pt x="21437" y="4905"/>
                  </a:cubicBezTo>
                  <a:cubicBezTo>
                    <a:pt x="20465" y="3085"/>
                    <a:pt x="18609" y="1491"/>
                    <a:pt x="16807" y="1050"/>
                  </a:cubicBezTo>
                  <a:cubicBezTo>
                    <a:pt x="16805" y="1049"/>
                    <a:pt x="16803" y="1049"/>
                    <a:pt x="16801" y="1049"/>
                  </a:cubicBezTo>
                  <a:cubicBezTo>
                    <a:pt x="16794" y="1049"/>
                    <a:pt x="16788" y="1053"/>
                    <a:pt x="16781" y="1053"/>
                  </a:cubicBezTo>
                  <a:cubicBezTo>
                    <a:pt x="16736" y="935"/>
                    <a:pt x="16672" y="827"/>
                    <a:pt x="16590" y="731"/>
                  </a:cubicBezTo>
                  <a:close/>
                  <a:moveTo>
                    <a:pt x="14263" y="1546"/>
                  </a:moveTo>
                  <a:cubicBezTo>
                    <a:pt x="14598" y="1546"/>
                    <a:pt x="14931" y="1558"/>
                    <a:pt x="15265" y="1571"/>
                  </a:cubicBezTo>
                  <a:cubicBezTo>
                    <a:pt x="14640" y="1639"/>
                    <a:pt x="14016" y="1750"/>
                    <a:pt x="13413" y="1854"/>
                  </a:cubicBezTo>
                  <a:cubicBezTo>
                    <a:pt x="12316" y="2043"/>
                    <a:pt x="11158" y="2248"/>
                    <a:pt x="10162" y="2772"/>
                  </a:cubicBezTo>
                  <a:cubicBezTo>
                    <a:pt x="9297" y="3229"/>
                    <a:pt x="8562" y="3936"/>
                    <a:pt x="7882" y="4624"/>
                  </a:cubicBezTo>
                  <a:cubicBezTo>
                    <a:pt x="7667" y="4840"/>
                    <a:pt x="7451" y="5066"/>
                    <a:pt x="7249" y="5301"/>
                  </a:cubicBezTo>
                  <a:cubicBezTo>
                    <a:pt x="7259" y="5279"/>
                    <a:pt x="7267" y="5255"/>
                    <a:pt x="7279" y="5233"/>
                  </a:cubicBezTo>
                  <a:cubicBezTo>
                    <a:pt x="7803" y="4174"/>
                    <a:pt x="8671" y="3332"/>
                    <a:pt x="9680" y="2733"/>
                  </a:cubicBezTo>
                  <a:cubicBezTo>
                    <a:pt x="10740" y="2107"/>
                    <a:pt x="11935" y="1751"/>
                    <a:pt x="13153" y="1605"/>
                  </a:cubicBezTo>
                  <a:cubicBezTo>
                    <a:pt x="13525" y="1561"/>
                    <a:pt x="13894" y="1546"/>
                    <a:pt x="14263" y="1546"/>
                  </a:cubicBezTo>
                  <a:close/>
                  <a:moveTo>
                    <a:pt x="16405" y="2031"/>
                  </a:moveTo>
                  <a:cubicBezTo>
                    <a:pt x="15978" y="2943"/>
                    <a:pt x="14829" y="3432"/>
                    <a:pt x="13940" y="3860"/>
                  </a:cubicBezTo>
                  <a:cubicBezTo>
                    <a:pt x="12775" y="4423"/>
                    <a:pt x="11639" y="5124"/>
                    <a:pt x="10369" y="5368"/>
                  </a:cubicBezTo>
                  <a:cubicBezTo>
                    <a:pt x="8630" y="5703"/>
                    <a:pt x="7746" y="6337"/>
                    <a:pt x="7303" y="6973"/>
                  </a:cubicBezTo>
                  <a:lnTo>
                    <a:pt x="7303" y="6972"/>
                  </a:lnTo>
                  <a:cubicBezTo>
                    <a:pt x="7970" y="5111"/>
                    <a:pt x="9924" y="4456"/>
                    <a:pt x="11855" y="3923"/>
                  </a:cubicBezTo>
                  <a:cubicBezTo>
                    <a:pt x="13343" y="3512"/>
                    <a:pt x="15106" y="2984"/>
                    <a:pt x="16405" y="2031"/>
                  </a:cubicBezTo>
                  <a:close/>
                  <a:moveTo>
                    <a:pt x="17005" y="1444"/>
                  </a:moveTo>
                  <a:lnTo>
                    <a:pt x="17005" y="1444"/>
                  </a:lnTo>
                  <a:cubicBezTo>
                    <a:pt x="18079" y="2016"/>
                    <a:pt x="19076" y="2603"/>
                    <a:pt x="19914" y="3528"/>
                  </a:cubicBezTo>
                  <a:cubicBezTo>
                    <a:pt x="20782" y="4486"/>
                    <a:pt x="21205" y="5540"/>
                    <a:pt x="21695" y="6684"/>
                  </a:cubicBezTo>
                  <a:lnTo>
                    <a:pt x="21695" y="6683"/>
                  </a:lnTo>
                  <a:cubicBezTo>
                    <a:pt x="21717" y="7007"/>
                    <a:pt x="21729" y="7336"/>
                    <a:pt x="21700" y="7656"/>
                  </a:cubicBezTo>
                  <a:cubicBezTo>
                    <a:pt x="21385" y="6784"/>
                    <a:pt x="20743" y="6023"/>
                    <a:pt x="20105" y="5376"/>
                  </a:cubicBezTo>
                  <a:cubicBezTo>
                    <a:pt x="19612" y="4877"/>
                    <a:pt x="19082" y="4419"/>
                    <a:pt x="18573" y="3935"/>
                  </a:cubicBezTo>
                  <a:cubicBezTo>
                    <a:pt x="18128" y="3512"/>
                    <a:pt x="17381" y="2884"/>
                    <a:pt x="17078" y="2223"/>
                  </a:cubicBezTo>
                  <a:cubicBezTo>
                    <a:pt x="17055" y="2122"/>
                    <a:pt x="17026" y="2022"/>
                    <a:pt x="17007" y="1918"/>
                  </a:cubicBezTo>
                  <a:cubicBezTo>
                    <a:pt x="17022" y="1831"/>
                    <a:pt x="17028" y="1742"/>
                    <a:pt x="17025" y="1654"/>
                  </a:cubicBezTo>
                  <a:cubicBezTo>
                    <a:pt x="17062" y="1620"/>
                    <a:pt x="17056" y="1559"/>
                    <a:pt x="17013" y="1532"/>
                  </a:cubicBezTo>
                  <a:cubicBezTo>
                    <a:pt x="17010" y="1502"/>
                    <a:pt x="17010" y="1474"/>
                    <a:pt x="17005" y="1444"/>
                  </a:cubicBezTo>
                  <a:close/>
                  <a:moveTo>
                    <a:pt x="17324" y="3064"/>
                  </a:moveTo>
                  <a:cubicBezTo>
                    <a:pt x="17742" y="3606"/>
                    <a:pt x="18305" y="4093"/>
                    <a:pt x="18689" y="4456"/>
                  </a:cubicBezTo>
                  <a:cubicBezTo>
                    <a:pt x="19920" y="5623"/>
                    <a:pt x="20959" y="6660"/>
                    <a:pt x="21584" y="8255"/>
                  </a:cubicBezTo>
                  <a:cubicBezTo>
                    <a:pt x="21575" y="8287"/>
                    <a:pt x="21568" y="8317"/>
                    <a:pt x="21558" y="8347"/>
                  </a:cubicBezTo>
                  <a:lnTo>
                    <a:pt x="21556" y="8347"/>
                  </a:lnTo>
                  <a:cubicBezTo>
                    <a:pt x="21319" y="7379"/>
                    <a:pt x="20239" y="6708"/>
                    <a:pt x="19518" y="6096"/>
                  </a:cubicBezTo>
                  <a:cubicBezTo>
                    <a:pt x="18503" y="5239"/>
                    <a:pt x="17759" y="4238"/>
                    <a:pt x="17324" y="3064"/>
                  </a:cubicBezTo>
                  <a:close/>
                  <a:moveTo>
                    <a:pt x="16981" y="3072"/>
                  </a:moveTo>
                  <a:cubicBezTo>
                    <a:pt x="17205" y="3825"/>
                    <a:pt x="17625" y="4531"/>
                    <a:pt x="18114" y="5136"/>
                  </a:cubicBezTo>
                  <a:cubicBezTo>
                    <a:pt x="19153" y="6424"/>
                    <a:pt x="20870" y="7128"/>
                    <a:pt x="21316" y="8767"/>
                  </a:cubicBezTo>
                  <a:cubicBezTo>
                    <a:pt x="21272" y="8773"/>
                    <a:pt x="21229" y="8780"/>
                    <a:pt x="21184" y="8783"/>
                  </a:cubicBezTo>
                  <a:cubicBezTo>
                    <a:pt x="21132" y="8485"/>
                    <a:pt x="20941" y="8231"/>
                    <a:pt x="20664" y="8021"/>
                  </a:cubicBezTo>
                  <a:cubicBezTo>
                    <a:pt x="19969" y="7494"/>
                    <a:pt x="19167" y="7256"/>
                    <a:pt x="18528" y="6613"/>
                  </a:cubicBezTo>
                  <a:cubicBezTo>
                    <a:pt x="17488" y="5562"/>
                    <a:pt x="17119" y="4380"/>
                    <a:pt x="16981" y="3072"/>
                  </a:cubicBezTo>
                  <a:close/>
                  <a:moveTo>
                    <a:pt x="15980" y="1884"/>
                  </a:moveTo>
                  <a:lnTo>
                    <a:pt x="15980" y="1884"/>
                  </a:lnTo>
                  <a:cubicBezTo>
                    <a:pt x="15148" y="2297"/>
                    <a:pt x="14341" y="2763"/>
                    <a:pt x="13457" y="3089"/>
                  </a:cubicBezTo>
                  <a:cubicBezTo>
                    <a:pt x="12243" y="3536"/>
                    <a:pt x="10959" y="3761"/>
                    <a:pt x="9756" y="4240"/>
                  </a:cubicBezTo>
                  <a:cubicBezTo>
                    <a:pt x="8304" y="4818"/>
                    <a:pt x="6546" y="6186"/>
                    <a:pt x="6858" y="7961"/>
                  </a:cubicBezTo>
                  <a:cubicBezTo>
                    <a:pt x="6862" y="7987"/>
                    <a:pt x="6875" y="8008"/>
                    <a:pt x="6895" y="8023"/>
                  </a:cubicBezTo>
                  <a:cubicBezTo>
                    <a:pt x="6866" y="8261"/>
                    <a:pt x="6869" y="8502"/>
                    <a:pt x="6904" y="8740"/>
                  </a:cubicBezTo>
                  <a:cubicBezTo>
                    <a:pt x="6907" y="8761"/>
                    <a:pt x="6917" y="8780"/>
                    <a:pt x="6933" y="8795"/>
                  </a:cubicBezTo>
                  <a:cubicBezTo>
                    <a:pt x="6898" y="8798"/>
                    <a:pt x="6866" y="8804"/>
                    <a:pt x="6834" y="8809"/>
                  </a:cubicBezTo>
                  <a:cubicBezTo>
                    <a:pt x="6837" y="8800"/>
                    <a:pt x="6843" y="8792"/>
                    <a:pt x="6843" y="8782"/>
                  </a:cubicBezTo>
                  <a:cubicBezTo>
                    <a:pt x="6846" y="8255"/>
                    <a:pt x="6713" y="7752"/>
                    <a:pt x="6743" y="7220"/>
                  </a:cubicBezTo>
                  <a:cubicBezTo>
                    <a:pt x="6753" y="7046"/>
                    <a:pt x="6773" y="6872"/>
                    <a:pt x="6802" y="6699"/>
                  </a:cubicBezTo>
                  <a:cubicBezTo>
                    <a:pt x="7761" y="5218"/>
                    <a:pt x="9029" y="3761"/>
                    <a:pt x="10631" y="3004"/>
                  </a:cubicBezTo>
                  <a:cubicBezTo>
                    <a:pt x="12303" y="2214"/>
                    <a:pt x="14183" y="2183"/>
                    <a:pt x="15980" y="1884"/>
                  </a:cubicBezTo>
                  <a:close/>
                  <a:moveTo>
                    <a:pt x="6353" y="7875"/>
                  </a:moveTo>
                  <a:cubicBezTo>
                    <a:pt x="6387" y="8222"/>
                    <a:pt x="6475" y="8551"/>
                    <a:pt x="6639" y="8837"/>
                  </a:cubicBezTo>
                  <a:cubicBezTo>
                    <a:pt x="6642" y="8841"/>
                    <a:pt x="6646" y="8841"/>
                    <a:pt x="6649" y="8846"/>
                  </a:cubicBezTo>
                  <a:cubicBezTo>
                    <a:pt x="6500" y="8884"/>
                    <a:pt x="6360" y="8948"/>
                    <a:pt x="6234" y="9035"/>
                  </a:cubicBezTo>
                  <a:cubicBezTo>
                    <a:pt x="6256" y="8646"/>
                    <a:pt x="6296" y="8259"/>
                    <a:pt x="6353" y="7875"/>
                  </a:cubicBezTo>
                  <a:close/>
                  <a:moveTo>
                    <a:pt x="21133" y="9371"/>
                  </a:moveTo>
                  <a:cubicBezTo>
                    <a:pt x="21759" y="9778"/>
                    <a:pt x="21616" y="10738"/>
                    <a:pt x="21406" y="11427"/>
                  </a:cubicBezTo>
                  <a:lnTo>
                    <a:pt x="21404" y="11427"/>
                  </a:lnTo>
                  <a:cubicBezTo>
                    <a:pt x="21218" y="12034"/>
                    <a:pt x="20926" y="12479"/>
                    <a:pt x="20407" y="12707"/>
                  </a:cubicBezTo>
                  <a:cubicBezTo>
                    <a:pt x="20577" y="12008"/>
                    <a:pt x="20700" y="11297"/>
                    <a:pt x="20779" y="10583"/>
                  </a:cubicBezTo>
                  <a:cubicBezTo>
                    <a:pt x="20904" y="10549"/>
                    <a:pt x="21028" y="10504"/>
                    <a:pt x="21154" y="10471"/>
                  </a:cubicBezTo>
                  <a:cubicBezTo>
                    <a:pt x="21281" y="10437"/>
                    <a:pt x="21415" y="10415"/>
                    <a:pt x="21476" y="10290"/>
                  </a:cubicBezTo>
                  <a:cubicBezTo>
                    <a:pt x="21497" y="10251"/>
                    <a:pt x="21491" y="10205"/>
                    <a:pt x="21461" y="10174"/>
                  </a:cubicBezTo>
                  <a:cubicBezTo>
                    <a:pt x="21404" y="10116"/>
                    <a:pt x="21336" y="10097"/>
                    <a:pt x="21263" y="10097"/>
                  </a:cubicBezTo>
                  <a:cubicBezTo>
                    <a:pt x="21196" y="10097"/>
                    <a:pt x="21127" y="10113"/>
                    <a:pt x="21060" y="10130"/>
                  </a:cubicBezTo>
                  <a:cubicBezTo>
                    <a:pt x="20979" y="10151"/>
                    <a:pt x="20897" y="10177"/>
                    <a:pt x="20818" y="10205"/>
                  </a:cubicBezTo>
                  <a:cubicBezTo>
                    <a:pt x="20834" y="10010"/>
                    <a:pt x="20852" y="9813"/>
                    <a:pt x="20862" y="9615"/>
                  </a:cubicBezTo>
                  <a:cubicBezTo>
                    <a:pt x="20863" y="9615"/>
                    <a:pt x="20864" y="9615"/>
                    <a:pt x="20865" y="9615"/>
                  </a:cubicBezTo>
                  <a:cubicBezTo>
                    <a:pt x="20922" y="9615"/>
                    <a:pt x="20959" y="9371"/>
                    <a:pt x="21133" y="9371"/>
                  </a:cubicBezTo>
                  <a:close/>
                  <a:moveTo>
                    <a:pt x="7042" y="9145"/>
                  </a:moveTo>
                  <a:cubicBezTo>
                    <a:pt x="7054" y="9566"/>
                    <a:pt x="7087" y="9986"/>
                    <a:pt x="7130" y="10404"/>
                  </a:cubicBezTo>
                  <a:cubicBezTo>
                    <a:pt x="7112" y="10394"/>
                    <a:pt x="7093" y="10382"/>
                    <a:pt x="7076" y="10375"/>
                  </a:cubicBezTo>
                  <a:cubicBezTo>
                    <a:pt x="6972" y="10326"/>
                    <a:pt x="6857" y="10300"/>
                    <a:pt x="6746" y="10300"/>
                  </a:cubicBezTo>
                  <a:cubicBezTo>
                    <a:pt x="6545" y="10300"/>
                    <a:pt x="6352" y="10383"/>
                    <a:pt x="6235" y="10568"/>
                  </a:cubicBezTo>
                  <a:cubicBezTo>
                    <a:pt x="6186" y="10645"/>
                    <a:pt x="6251" y="10711"/>
                    <a:pt x="6321" y="10711"/>
                  </a:cubicBezTo>
                  <a:cubicBezTo>
                    <a:pt x="6352" y="10711"/>
                    <a:pt x="6384" y="10698"/>
                    <a:pt x="6406" y="10668"/>
                  </a:cubicBezTo>
                  <a:cubicBezTo>
                    <a:pt x="6482" y="10569"/>
                    <a:pt x="6577" y="10530"/>
                    <a:pt x="6677" y="10530"/>
                  </a:cubicBezTo>
                  <a:cubicBezTo>
                    <a:pt x="6863" y="10530"/>
                    <a:pt x="7065" y="10666"/>
                    <a:pt x="7176" y="10803"/>
                  </a:cubicBezTo>
                  <a:cubicBezTo>
                    <a:pt x="7268" y="11537"/>
                    <a:pt x="7407" y="12262"/>
                    <a:pt x="7593" y="12978"/>
                  </a:cubicBezTo>
                  <a:cubicBezTo>
                    <a:pt x="7409" y="12921"/>
                    <a:pt x="6867" y="12616"/>
                    <a:pt x="6835" y="12616"/>
                  </a:cubicBezTo>
                  <a:cubicBezTo>
                    <a:pt x="6834" y="12616"/>
                    <a:pt x="6834" y="12616"/>
                    <a:pt x="6834" y="12616"/>
                  </a:cubicBezTo>
                  <a:cubicBezTo>
                    <a:pt x="6494" y="12372"/>
                    <a:pt x="6250" y="12027"/>
                    <a:pt x="6112" y="11513"/>
                  </a:cubicBezTo>
                  <a:cubicBezTo>
                    <a:pt x="6015" y="11153"/>
                    <a:pt x="5973" y="10751"/>
                    <a:pt x="6021" y="10379"/>
                  </a:cubicBezTo>
                  <a:cubicBezTo>
                    <a:pt x="6170" y="9757"/>
                    <a:pt x="6640" y="9239"/>
                    <a:pt x="7042" y="9145"/>
                  </a:cubicBezTo>
                  <a:close/>
                  <a:moveTo>
                    <a:pt x="20965" y="12658"/>
                  </a:moveTo>
                  <a:cubicBezTo>
                    <a:pt x="20971" y="12671"/>
                    <a:pt x="20981" y="12683"/>
                    <a:pt x="20995" y="12692"/>
                  </a:cubicBezTo>
                  <a:cubicBezTo>
                    <a:pt x="21044" y="12716"/>
                    <a:pt x="21095" y="12738"/>
                    <a:pt x="21147" y="12756"/>
                  </a:cubicBezTo>
                  <a:cubicBezTo>
                    <a:pt x="21157" y="12764"/>
                    <a:pt x="21168" y="12771"/>
                    <a:pt x="21179" y="12777"/>
                  </a:cubicBezTo>
                  <a:cubicBezTo>
                    <a:pt x="22150" y="13163"/>
                    <a:pt x="23322" y="13184"/>
                    <a:pt x="23863" y="14223"/>
                  </a:cubicBezTo>
                  <a:cubicBezTo>
                    <a:pt x="24197" y="14861"/>
                    <a:pt x="24111" y="15460"/>
                    <a:pt x="24051" y="16067"/>
                  </a:cubicBezTo>
                  <a:cubicBezTo>
                    <a:pt x="23930" y="15732"/>
                    <a:pt x="23791" y="15408"/>
                    <a:pt x="23567" y="15123"/>
                  </a:cubicBezTo>
                  <a:cubicBezTo>
                    <a:pt x="23256" y="14724"/>
                    <a:pt x="22814" y="14495"/>
                    <a:pt x="22385" y="14248"/>
                  </a:cubicBezTo>
                  <a:cubicBezTo>
                    <a:pt x="21872" y="13953"/>
                    <a:pt x="20995" y="13560"/>
                    <a:pt x="20667" y="13020"/>
                  </a:cubicBezTo>
                  <a:cubicBezTo>
                    <a:pt x="20758" y="12914"/>
                    <a:pt x="20859" y="12794"/>
                    <a:pt x="20965" y="12658"/>
                  </a:cubicBezTo>
                  <a:close/>
                  <a:moveTo>
                    <a:pt x="16468" y="2867"/>
                  </a:moveTo>
                  <a:lnTo>
                    <a:pt x="16468" y="2867"/>
                  </a:lnTo>
                  <a:cubicBezTo>
                    <a:pt x="16459" y="3851"/>
                    <a:pt x="16798" y="4892"/>
                    <a:pt x="17244" y="5688"/>
                  </a:cubicBezTo>
                  <a:cubicBezTo>
                    <a:pt x="17583" y="6299"/>
                    <a:pt x="18028" y="6845"/>
                    <a:pt x="18557" y="7302"/>
                  </a:cubicBezTo>
                  <a:cubicBezTo>
                    <a:pt x="19115" y="7780"/>
                    <a:pt x="20319" y="8130"/>
                    <a:pt x="20672" y="8843"/>
                  </a:cubicBezTo>
                  <a:cubicBezTo>
                    <a:pt x="20611" y="8850"/>
                    <a:pt x="20179" y="12977"/>
                    <a:pt x="19411" y="14397"/>
                  </a:cubicBezTo>
                  <a:cubicBezTo>
                    <a:pt x="18790" y="15544"/>
                    <a:pt x="18372" y="16846"/>
                    <a:pt x="17608" y="17910"/>
                  </a:cubicBezTo>
                  <a:cubicBezTo>
                    <a:pt x="16636" y="19264"/>
                    <a:pt x="15491" y="19608"/>
                    <a:pt x="13966" y="19829"/>
                  </a:cubicBezTo>
                  <a:cubicBezTo>
                    <a:pt x="12440" y="19608"/>
                    <a:pt x="11295" y="19264"/>
                    <a:pt x="10323" y="17910"/>
                  </a:cubicBezTo>
                  <a:cubicBezTo>
                    <a:pt x="9561" y="16846"/>
                    <a:pt x="8974" y="15622"/>
                    <a:pt x="8520" y="14397"/>
                  </a:cubicBezTo>
                  <a:cubicBezTo>
                    <a:pt x="7716" y="12228"/>
                    <a:pt x="7393" y="9952"/>
                    <a:pt x="7426" y="7655"/>
                  </a:cubicBezTo>
                  <a:cubicBezTo>
                    <a:pt x="7998" y="6762"/>
                    <a:pt x="9214" y="6312"/>
                    <a:pt x="10183" y="5916"/>
                  </a:cubicBezTo>
                  <a:cubicBezTo>
                    <a:pt x="11264" y="5476"/>
                    <a:pt x="12359" y="5068"/>
                    <a:pt x="13430" y="4600"/>
                  </a:cubicBezTo>
                  <a:cubicBezTo>
                    <a:pt x="14144" y="4288"/>
                    <a:pt x="15646" y="3703"/>
                    <a:pt x="16468" y="2867"/>
                  </a:cubicBezTo>
                  <a:close/>
                  <a:moveTo>
                    <a:pt x="9422" y="17442"/>
                  </a:moveTo>
                  <a:cubicBezTo>
                    <a:pt x="9600" y="17737"/>
                    <a:pt x="9737" y="17947"/>
                    <a:pt x="9796" y="18032"/>
                  </a:cubicBezTo>
                  <a:cubicBezTo>
                    <a:pt x="9924" y="19340"/>
                    <a:pt x="10442" y="22851"/>
                    <a:pt x="10222" y="24021"/>
                  </a:cubicBezTo>
                  <a:cubicBezTo>
                    <a:pt x="10058" y="24195"/>
                    <a:pt x="9885" y="24359"/>
                    <a:pt x="9702" y="24512"/>
                  </a:cubicBezTo>
                  <a:cubicBezTo>
                    <a:pt x="9754" y="24372"/>
                    <a:pt x="9728" y="24241"/>
                    <a:pt x="9647" y="24052"/>
                  </a:cubicBezTo>
                  <a:cubicBezTo>
                    <a:pt x="9589" y="23913"/>
                    <a:pt x="9451" y="23821"/>
                    <a:pt x="9393" y="23684"/>
                  </a:cubicBezTo>
                  <a:cubicBezTo>
                    <a:pt x="9227" y="23293"/>
                    <a:pt x="9400" y="22958"/>
                    <a:pt x="9524" y="22596"/>
                  </a:cubicBezTo>
                  <a:cubicBezTo>
                    <a:pt x="9751" y="21929"/>
                    <a:pt x="9809" y="21186"/>
                    <a:pt x="9431" y="20555"/>
                  </a:cubicBezTo>
                  <a:cubicBezTo>
                    <a:pt x="9339" y="20408"/>
                    <a:pt x="9229" y="20271"/>
                    <a:pt x="9102" y="20152"/>
                  </a:cubicBezTo>
                  <a:cubicBezTo>
                    <a:pt x="8767" y="19821"/>
                    <a:pt x="8732" y="19949"/>
                    <a:pt x="8674" y="19352"/>
                  </a:cubicBezTo>
                  <a:cubicBezTo>
                    <a:pt x="8602" y="18626"/>
                    <a:pt x="9038" y="18510"/>
                    <a:pt x="9288" y="17910"/>
                  </a:cubicBezTo>
                  <a:cubicBezTo>
                    <a:pt x="9346" y="17758"/>
                    <a:pt x="9391" y="17602"/>
                    <a:pt x="9422" y="17442"/>
                  </a:cubicBezTo>
                  <a:close/>
                  <a:moveTo>
                    <a:pt x="18568" y="17465"/>
                  </a:moveTo>
                  <a:cubicBezTo>
                    <a:pt x="18652" y="17955"/>
                    <a:pt x="18802" y="18412"/>
                    <a:pt x="19092" y="18852"/>
                  </a:cubicBezTo>
                  <a:cubicBezTo>
                    <a:pt x="19289" y="19148"/>
                    <a:pt x="19575" y="19391"/>
                    <a:pt x="19749" y="19698"/>
                  </a:cubicBezTo>
                  <a:cubicBezTo>
                    <a:pt x="20194" y="20479"/>
                    <a:pt x="19852" y="21014"/>
                    <a:pt x="19500" y="21713"/>
                  </a:cubicBezTo>
                  <a:cubicBezTo>
                    <a:pt x="19232" y="22251"/>
                    <a:pt x="19082" y="22849"/>
                    <a:pt x="19177" y="23452"/>
                  </a:cubicBezTo>
                  <a:cubicBezTo>
                    <a:pt x="19226" y="23760"/>
                    <a:pt x="19335" y="24062"/>
                    <a:pt x="19512" y="24321"/>
                  </a:cubicBezTo>
                  <a:cubicBezTo>
                    <a:pt x="19649" y="24521"/>
                    <a:pt x="20081" y="24856"/>
                    <a:pt x="20267" y="25136"/>
                  </a:cubicBezTo>
                  <a:cubicBezTo>
                    <a:pt x="19563" y="25030"/>
                    <a:pt x="18917" y="24820"/>
                    <a:pt x="18463" y="24290"/>
                  </a:cubicBezTo>
                  <a:cubicBezTo>
                    <a:pt x="18305" y="23909"/>
                    <a:pt x="18289" y="21871"/>
                    <a:pt x="18298" y="21359"/>
                  </a:cubicBezTo>
                  <a:cubicBezTo>
                    <a:pt x="18314" y="20458"/>
                    <a:pt x="18359" y="19544"/>
                    <a:pt x="18327" y="18641"/>
                  </a:cubicBezTo>
                  <a:cubicBezTo>
                    <a:pt x="18365" y="18324"/>
                    <a:pt x="18390" y="18056"/>
                    <a:pt x="18378" y="17855"/>
                  </a:cubicBezTo>
                  <a:cubicBezTo>
                    <a:pt x="18439" y="17734"/>
                    <a:pt x="18503" y="17602"/>
                    <a:pt x="18568" y="17465"/>
                  </a:cubicBezTo>
                  <a:close/>
                  <a:moveTo>
                    <a:pt x="19243" y="15976"/>
                  </a:moveTo>
                  <a:lnTo>
                    <a:pt x="19243" y="15976"/>
                  </a:lnTo>
                  <a:cubicBezTo>
                    <a:pt x="19131" y="17547"/>
                    <a:pt x="19803" y="18909"/>
                    <a:pt x="20886" y="20064"/>
                  </a:cubicBezTo>
                  <a:cubicBezTo>
                    <a:pt x="21407" y="20619"/>
                    <a:pt x="21857" y="21113"/>
                    <a:pt x="21686" y="21940"/>
                  </a:cubicBezTo>
                  <a:cubicBezTo>
                    <a:pt x="21592" y="22398"/>
                    <a:pt x="21372" y="22812"/>
                    <a:pt x="21309" y="23285"/>
                  </a:cubicBezTo>
                  <a:cubicBezTo>
                    <a:pt x="21263" y="23642"/>
                    <a:pt x="21260" y="24009"/>
                    <a:pt x="21346" y="24360"/>
                  </a:cubicBezTo>
                  <a:cubicBezTo>
                    <a:pt x="21436" y="24717"/>
                    <a:pt x="21657" y="24987"/>
                    <a:pt x="21836" y="25286"/>
                  </a:cubicBezTo>
                  <a:cubicBezTo>
                    <a:pt x="21458" y="25250"/>
                    <a:pt x="21069" y="25228"/>
                    <a:pt x="20690" y="25189"/>
                  </a:cubicBezTo>
                  <a:cubicBezTo>
                    <a:pt x="20641" y="24689"/>
                    <a:pt x="20137" y="24521"/>
                    <a:pt x="19835" y="24102"/>
                  </a:cubicBezTo>
                  <a:cubicBezTo>
                    <a:pt x="19051" y="23019"/>
                    <a:pt x="19892" y="22007"/>
                    <a:pt x="20239" y="20976"/>
                  </a:cubicBezTo>
                  <a:cubicBezTo>
                    <a:pt x="20420" y="20438"/>
                    <a:pt x="20334" y="19995"/>
                    <a:pt x="19999" y="19534"/>
                  </a:cubicBezTo>
                  <a:cubicBezTo>
                    <a:pt x="19433" y="18755"/>
                    <a:pt x="18872" y="18158"/>
                    <a:pt x="18688" y="17216"/>
                  </a:cubicBezTo>
                  <a:cubicBezTo>
                    <a:pt x="18868" y="16831"/>
                    <a:pt x="19058" y="16402"/>
                    <a:pt x="19243" y="15976"/>
                  </a:cubicBezTo>
                  <a:close/>
                  <a:moveTo>
                    <a:pt x="8808" y="16354"/>
                  </a:moveTo>
                  <a:cubicBezTo>
                    <a:pt x="8948" y="16619"/>
                    <a:pt x="9084" y="16863"/>
                    <a:pt x="9211" y="17085"/>
                  </a:cubicBezTo>
                  <a:cubicBezTo>
                    <a:pt x="9175" y="17308"/>
                    <a:pt x="9128" y="17562"/>
                    <a:pt x="9119" y="17588"/>
                  </a:cubicBezTo>
                  <a:cubicBezTo>
                    <a:pt x="8997" y="17999"/>
                    <a:pt x="8720" y="18233"/>
                    <a:pt x="8482" y="18563"/>
                  </a:cubicBezTo>
                  <a:cubicBezTo>
                    <a:pt x="8351" y="18743"/>
                    <a:pt x="8230" y="18913"/>
                    <a:pt x="8182" y="19135"/>
                  </a:cubicBezTo>
                  <a:cubicBezTo>
                    <a:pt x="8056" y="19729"/>
                    <a:pt x="8397" y="19919"/>
                    <a:pt x="8784" y="20301"/>
                  </a:cubicBezTo>
                  <a:cubicBezTo>
                    <a:pt x="9175" y="20685"/>
                    <a:pt x="9385" y="21128"/>
                    <a:pt x="9375" y="21688"/>
                  </a:cubicBezTo>
                  <a:cubicBezTo>
                    <a:pt x="9366" y="22173"/>
                    <a:pt x="9086" y="22557"/>
                    <a:pt x="9004" y="23013"/>
                  </a:cubicBezTo>
                  <a:cubicBezTo>
                    <a:pt x="8964" y="23230"/>
                    <a:pt x="8922" y="23410"/>
                    <a:pt x="9001" y="23628"/>
                  </a:cubicBezTo>
                  <a:cubicBezTo>
                    <a:pt x="9116" y="23948"/>
                    <a:pt x="9604" y="24184"/>
                    <a:pt x="9424" y="24603"/>
                  </a:cubicBezTo>
                  <a:cubicBezTo>
                    <a:pt x="9406" y="24640"/>
                    <a:pt x="9413" y="24685"/>
                    <a:pt x="9443" y="24714"/>
                  </a:cubicBezTo>
                  <a:cubicBezTo>
                    <a:pt x="9023" y="25021"/>
                    <a:pt x="8613" y="25226"/>
                    <a:pt x="8173" y="25462"/>
                  </a:cubicBezTo>
                  <a:cubicBezTo>
                    <a:pt x="8282" y="25198"/>
                    <a:pt x="8340" y="24933"/>
                    <a:pt x="8307" y="24635"/>
                  </a:cubicBezTo>
                  <a:cubicBezTo>
                    <a:pt x="8248" y="24104"/>
                    <a:pt x="7962" y="24006"/>
                    <a:pt x="7746" y="23581"/>
                  </a:cubicBezTo>
                  <a:cubicBezTo>
                    <a:pt x="7313" y="22728"/>
                    <a:pt x="8169" y="22535"/>
                    <a:pt x="8364" y="21870"/>
                  </a:cubicBezTo>
                  <a:cubicBezTo>
                    <a:pt x="8471" y="21503"/>
                    <a:pt x="8413" y="21118"/>
                    <a:pt x="8243" y="20783"/>
                  </a:cubicBezTo>
                  <a:cubicBezTo>
                    <a:pt x="8017" y="20336"/>
                    <a:pt x="7681" y="20190"/>
                    <a:pt x="7313" y="19900"/>
                  </a:cubicBezTo>
                  <a:cubicBezTo>
                    <a:pt x="6401" y="19178"/>
                    <a:pt x="6820" y="18450"/>
                    <a:pt x="7588" y="17922"/>
                  </a:cubicBezTo>
                  <a:cubicBezTo>
                    <a:pt x="7731" y="17824"/>
                    <a:pt x="7882" y="17743"/>
                    <a:pt x="8017" y="17633"/>
                  </a:cubicBezTo>
                  <a:cubicBezTo>
                    <a:pt x="8416" y="17307"/>
                    <a:pt x="8694" y="16857"/>
                    <a:pt x="8808" y="16354"/>
                  </a:cubicBezTo>
                  <a:close/>
                  <a:moveTo>
                    <a:pt x="8211" y="15099"/>
                  </a:moveTo>
                  <a:cubicBezTo>
                    <a:pt x="8334" y="15396"/>
                    <a:pt x="8471" y="15689"/>
                    <a:pt x="8613" y="15972"/>
                  </a:cubicBezTo>
                  <a:cubicBezTo>
                    <a:pt x="8546" y="16601"/>
                    <a:pt x="8246" y="17151"/>
                    <a:pt x="7657" y="17559"/>
                  </a:cubicBezTo>
                  <a:cubicBezTo>
                    <a:pt x="7322" y="17791"/>
                    <a:pt x="6926" y="17953"/>
                    <a:pt x="6683" y="18300"/>
                  </a:cubicBezTo>
                  <a:cubicBezTo>
                    <a:pt x="6362" y="18760"/>
                    <a:pt x="6380" y="19385"/>
                    <a:pt x="6738" y="19821"/>
                  </a:cubicBezTo>
                  <a:cubicBezTo>
                    <a:pt x="7268" y="20464"/>
                    <a:pt x="8425" y="20577"/>
                    <a:pt x="8072" y="21789"/>
                  </a:cubicBezTo>
                  <a:cubicBezTo>
                    <a:pt x="7932" y="22266"/>
                    <a:pt x="7334" y="22458"/>
                    <a:pt x="7191" y="22913"/>
                  </a:cubicBezTo>
                  <a:cubicBezTo>
                    <a:pt x="7120" y="23141"/>
                    <a:pt x="7166" y="23322"/>
                    <a:pt x="7285" y="23520"/>
                  </a:cubicBezTo>
                  <a:cubicBezTo>
                    <a:pt x="7703" y="24202"/>
                    <a:pt x="8333" y="24543"/>
                    <a:pt x="7879" y="25497"/>
                  </a:cubicBezTo>
                  <a:cubicBezTo>
                    <a:pt x="7861" y="25536"/>
                    <a:pt x="7862" y="25581"/>
                    <a:pt x="7885" y="25618"/>
                  </a:cubicBezTo>
                  <a:cubicBezTo>
                    <a:pt x="7358" y="25904"/>
                    <a:pt x="6808" y="26128"/>
                    <a:pt x="6258" y="26349"/>
                  </a:cubicBezTo>
                  <a:cubicBezTo>
                    <a:pt x="6331" y="25984"/>
                    <a:pt x="6363" y="25593"/>
                    <a:pt x="6192" y="25261"/>
                  </a:cubicBezTo>
                  <a:cubicBezTo>
                    <a:pt x="6091" y="25066"/>
                    <a:pt x="5987" y="24979"/>
                    <a:pt x="5820" y="24844"/>
                  </a:cubicBezTo>
                  <a:cubicBezTo>
                    <a:pt x="5684" y="24760"/>
                    <a:pt x="5548" y="24677"/>
                    <a:pt x="5409" y="24598"/>
                  </a:cubicBezTo>
                  <a:cubicBezTo>
                    <a:pt x="5022" y="23922"/>
                    <a:pt x="5058" y="23404"/>
                    <a:pt x="5516" y="23044"/>
                  </a:cubicBezTo>
                  <a:cubicBezTo>
                    <a:pt x="6144" y="22164"/>
                    <a:pt x="6636" y="21567"/>
                    <a:pt x="6034" y="20470"/>
                  </a:cubicBezTo>
                  <a:cubicBezTo>
                    <a:pt x="5860" y="20152"/>
                    <a:pt x="5607" y="19876"/>
                    <a:pt x="5455" y="19544"/>
                  </a:cubicBezTo>
                  <a:cubicBezTo>
                    <a:pt x="5067" y="18690"/>
                    <a:pt x="5495" y="18170"/>
                    <a:pt x="6234" y="17797"/>
                  </a:cubicBezTo>
                  <a:cubicBezTo>
                    <a:pt x="6716" y="17553"/>
                    <a:pt x="7125" y="17268"/>
                    <a:pt x="7472" y="16846"/>
                  </a:cubicBezTo>
                  <a:cubicBezTo>
                    <a:pt x="7885" y="16348"/>
                    <a:pt x="8141" y="15741"/>
                    <a:pt x="8211" y="15099"/>
                  </a:cubicBezTo>
                  <a:close/>
                  <a:moveTo>
                    <a:pt x="7582" y="13431"/>
                  </a:moveTo>
                  <a:cubicBezTo>
                    <a:pt x="7614" y="13434"/>
                    <a:pt x="7641" y="13440"/>
                    <a:pt x="7673" y="13443"/>
                  </a:cubicBezTo>
                  <a:cubicBezTo>
                    <a:pt x="7678" y="13443"/>
                    <a:pt x="7670" y="13437"/>
                    <a:pt x="7670" y="13434"/>
                  </a:cubicBezTo>
                  <a:cubicBezTo>
                    <a:pt x="7677" y="13433"/>
                    <a:pt x="7684" y="13433"/>
                    <a:pt x="7691" y="13433"/>
                  </a:cubicBezTo>
                  <a:cubicBezTo>
                    <a:pt x="7698" y="13433"/>
                    <a:pt x="7705" y="13433"/>
                    <a:pt x="7712" y="13432"/>
                  </a:cubicBezTo>
                  <a:cubicBezTo>
                    <a:pt x="7760" y="13792"/>
                    <a:pt x="7873" y="14194"/>
                    <a:pt x="8020" y="14607"/>
                  </a:cubicBezTo>
                  <a:cubicBezTo>
                    <a:pt x="8042" y="15981"/>
                    <a:pt x="7233" y="16979"/>
                    <a:pt x="5882" y="17661"/>
                  </a:cubicBezTo>
                  <a:cubicBezTo>
                    <a:pt x="5076" y="18069"/>
                    <a:pt x="4772" y="18685"/>
                    <a:pt x="5150" y="19564"/>
                  </a:cubicBezTo>
                  <a:cubicBezTo>
                    <a:pt x="5515" y="20411"/>
                    <a:pt x="6295" y="20976"/>
                    <a:pt x="5908" y="22004"/>
                  </a:cubicBezTo>
                  <a:cubicBezTo>
                    <a:pt x="5674" y="22629"/>
                    <a:pt x="4971" y="22926"/>
                    <a:pt x="4770" y="23553"/>
                  </a:cubicBezTo>
                  <a:cubicBezTo>
                    <a:pt x="4671" y="23860"/>
                    <a:pt x="4698" y="24189"/>
                    <a:pt x="4864" y="24469"/>
                  </a:cubicBezTo>
                  <a:cubicBezTo>
                    <a:pt x="5021" y="24732"/>
                    <a:pt x="5064" y="24658"/>
                    <a:pt x="5257" y="24859"/>
                  </a:cubicBezTo>
                  <a:cubicBezTo>
                    <a:pt x="5826" y="25450"/>
                    <a:pt x="6048" y="25731"/>
                    <a:pt x="5926" y="26477"/>
                  </a:cubicBezTo>
                  <a:cubicBezTo>
                    <a:pt x="5921" y="26480"/>
                    <a:pt x="5918" y="26484"/>
                    <a:pt x="5914" y="26487"/>
                  </a:cubicBezTo>
                  <a:cubicBezTo>
                    <a:pt x="5667" y="26587"/>
                    <a:pt x="5420" y="26688"/>
                    <a:pt x="5175" y="26798"/>
                  </a:cubicBezTo>
                  <a:cubicBezTo>
                    <a:pt x="5159" y="26789"/>
                    <a:pt x="5143" y="26783"/>
                    <a:pt x="5125" y="26777"/>
                  </a:cubicBezTo>
                  <a:cubicBezTo>
                    <a:pt x="5029" y="26751"/>
                    <a:pt x="4933" y="26736"/>
                    <a:pt x="4838" y="26736"/>
                  </a:cubicBezTo>
                  <a:cubicBezTo>
                    <a:pt x="4700" y="26736"/>
                    <a:pt x="4565" y="26767"/>
                    <a:pt x="4437" y="26833"/>
                  </a:cubicBezTo>
                  <a:cubicBezTo>
                    <a:pt x="4400" y="26853"/>
                    <a:pt x="4366" y="26876"/>
                    <a:pt x="4331" y="26901"/>
                  </a:cubicBezTo>
                  <a:cubicBezTo>
                    <a:pt x="4254" y="26480"/>
                    <a:pt x="4590" y="25997"/>
                    <a:pt x="4321" y="25575"/>
                  </a:cubicBezTo>
                  <a:cubicBezTo>
                    <a:pt x="4098" y="25225"/>
                    <a:pt x="3873" y="25176"/>
                    <a:pt x="3696" y="24747"/>
                  </a:cubicBezTo>
                  <a:cubicBezTo>
                    <a:pt x="3359" y="23936"/>
                    <a:pt x="3809" y="23364"/>
                    <a:pt x="4331" y="22752"/>
                  </a:cubicBezTo>
                  <a:cubicBezTo>
                    <a:pt x="5071" y="21886"/>
                    <a:pt x="5253" y="20801"/>
                    <a:pt x="4666" y="19778"/>
                  </a:cubicBezTo>
                  <a:cubicBezTo>
                    <a:pt x="4148" y="18874"/>
                    <a:pt x="3386" y="17955"/>
                    <a:pt x="4571" y="17219"/>
                  </a:cubicBezTo>
                  <a:cubicBezTo>
                    <a:pt x="5225" y="16814"/>
                    <a:pt x="5942" y="16563"/>
                    <a:pt x="6543" y="16065"/>
                  </a:cubicBezTo>
                  <a:cubicBezTo>
                    <a:pt x="7289" y="15448"/>
                    <a:pt x="7903" y="14392"/>
                    <a:pt x="7582" y="13431"/>
                  </a:cubicBezTo>
                  <a:close/>
                  <a:moveTo>
                    <a:pt x="7090" y="13334"/>
                  </a:moveTo>
                  <a:cubicBezTo>
                    <a:pt x="7152" y="13353"/>
                    <a:pt x="7222" y="13371"/>
                    <a:pt x="7292" y="13386"/>
                  </a:cubicBezTo>
                  <a:cubicBezTo>
                    <a:pt x="7690" y="14535"/>
                    <a:pt x="6816" y="15588"/>
                    <a:pt x="5885" y="16193"/>
                  </a:cubicBezTo>
                  <a:cubicBezTo>
                    <a:pt x="5297" y="16578"/>
                    <a:pt x="4483" y="16779"/>
                    <a:pt x="3961" y="17243"/>
                  </a:cubicBezTo>
                  <a:cubicBezTo>
                    <a:pt x="2989" y="18106"/>
                    <a:pt x="4172" y="19352"/>
                    <a:pt x="4520" y="20138"/>
                  </a:cubicBezTo>
                  <a:cubicBezTo>
                    <a:pt x="4995" y="21206"/>
                    <a:pt x="4555" y="22002"/>
                    <a:pt x="3864" y="22807"/>
                  </a:cubicBezTo>
                  <a:cubicBezTo>
                    <a:pt x="3493" y="23242"/>
                    <a:pt x="3200" y="23769"/>
                    <a:pt x="3224" y="24359"/>
                  </a:cubicBezTo>
                  <a:cubicBezTo>
                    <a:pt x="3246" y="24880"/>
                    <a:pt x="3505" y="25109"/>
                    <a:pt x="3792" y="25494"/>
                  </a:cubicBezTo>
                  <a:cubicBezTo>
                    <a:pt x="4162" y="25992"/>
                    <a:pt x="3982" y="26261"/>
                    <a:pt x="3984" y="26770"/>
                  </a:cubicBezTo>
                  <a:cubicBezTo>
                    <a:pt x="3984" y="26964"/>
                    <a:pt x="4005" y="27047"/>
                    <a:pt x="4083" y="27163"/>
                  </a:cubicBezTo>
                  <a:cubicBezTo>
                    <a:pt x="3934" y="27379"/>
                    <a:pt x="3858" y="27650"/>
                    <a:pt x="3987" y="27864"/>
                  </a:cubicBezTo>
                  <a:lnTo>
                    <a:pt x="3986" y="27866"/>
                  </a:lnTo>
                  <a:cubicBezTo>
                    <a:pt x="3825" y="28022"/>
                    <a:pt x="3670" y="28184"/>
                    <a:pt x="3519" y="28349"/>
                  </a:cubicBezTo>
                  <a:cubicBezTo>
                    <a:pt x="3408" y="28113"/>
                    <a:pt x="3478" y="27680"/>
                    <a:pt x="3514" y="27531"/>
                  </a:cubicBezTo>
                  <a:cubicBezTo>
                    <a:pt x="3542" y="27409"/>
                    <a:pt x="3557" y="27365"/>
                    <a:pt x="3569" y="27242"/>
                  </a:cubicBezTo>
                  <a:cubicBezTo>
                    <a:pt x="3599" y="26932"/>
                    <a:pt x="3544" y="26645"/>
                    <a:pt x="3413" y="26362"/>
                  </a:cubicBezTo>
                  <a:cubicBezTo>
                    <a:pt x="3102" y="25694"/>
                    <a:pt x="2305" y="25460"/>
                    <a:pt x="2097" y="24741"/>
                  </a:cubicBezTo>
                  <a:cubicBezTo>
                    <a:pt x="1805" y="23741"/>
                    <a:pt x="2954" y="23267"/>
                    <a:pt x="3370" y="22539"/>
                  </a:cubicBezTo>
                  <a:cubicBezTo>
                    <a:pt x="3673" y="22005"/>
                    <a:pt x="3775" y="21378"/>
                    <a:pt x="3656" y="20775"/>
                  </a:cubicBezTo>
                  <a:cubicBezTo>
                    <a:pt x="3504" y="20010"/>
                    <a:pt x="2920" y="19552"/>
                    <a:pt x="2630" y="18870"/>
                  </a:cubicBezTo>
                  <a:cubicBezTo>
                    <a:pt x="2028" y="17460"/>
                    <a:pt x="3840" y="16665"/>
                    <a:pt x="4834" y="16082"/>
                  </a:cubicBezTo>
                  <a:cubicBezTo>
                    <a:pt x="5972" y="15416"/>
                    <a:pt x="7215" y="14741"/>
                    <a:pt x="7090" y="13334"/>
                  </a:cubicBezTo>
                  <a:close/>
                  <a:moveTo>
                    <a:pt x="17988" y="18242"/>
                  </a:moveTo>
                  <a:cubicBezTo>
                    <a:pt x="17849" y="19123"/>
                    <a:pt x="17852" y="20047"/>
                    <a:pt x="17899" y="20944"/>
                  </a:cubicBezTo>
                  <a:cubicBezTo>
                    <a:pt x="17896" y="21441"/>
                    <a:pt x="17876" y="21938"/>
                    <a:pt x="17887" y="22432"/>
                  </a:cubicBezTo>
                  <a:cubicBezTo>
                    <a:pt x="17949" y="25258"/>
                    <a:pt x="19436" y="25427"/>
                    <a:pt x="20120" y="25572"/>
                  </a:cubicBezTo>
                  <a:cubicBezTo>
                    <a:pt x="20736" y="25701"/>
                    <a:pt x="21497" y="25896"/>
                    <a:pt x="22223" y="25971"/>
                  </a:cubicBezTo>
                  <a:cubicBezTo>
                    <a:pt x="21220" y="26615"/>
                    <a:pt x="20277" y="27257"/>
                    <a:pt x="19094" y="27671"/>
                  </a:cubicBezTo>
                  <a:cubicBezTo>
                    <a:pt x="17650" y="28175"/>
                    <a:pt x="16135" y="28440"/>
                    <a:pt x="14613" y="28550"/>
                  </a:cubicBezTo>
                  <a:cubicBezTo>
                    <a:pt x="13594" y="28624"/>
                    <a:pt x="12582" y="28707"/>
                    <a:pt x="11569" y="28707"/>
                  </a:cubicBezTo>
                  <a:cubicBezTo>
                    <a:pt x="9561" y="28707"/>
                    <a:pt x="7553" y="28381"/>
                    <a:pt x="5501" y="27016"/>
                  </a:cubicBezTo>
                  <a:cubicBezTo>
                    <a:pt x="6423" y="26830"/>
                    <a:pt x="7322" y="26399"/>
                    <a:pt x="8132" y="25953"/>
                  </a:cubicBezTo>
                  <a:cubicBezTo>
                    <a:pt x="8802" y="25585"/>
                    <a:pt x="9617" y="25134"/>
                    <a:pt x="10207" y="24556"/>
                  </a:cubicBezTo>
                  <a:cubicBezTo>
                    <a:pt x="10418" y="24251"/>
                    <a:pt x="10843" y="23957"/>
                    <a:pt x="10520" y="22239"/>
                  </a:cubicBezTo>
                  <a:cubicBezTo>
                    <a:pt x="10518" y="22179"/>
                    <a:pt x="10397" y="19708"/>
                    <a:pt x="10192" y="18553"/>
                  </a:cubicBezTo>
                  <a:lnTo>
                    <a:pt x="10192" y="18553"/>
                  </a:lnTo>
                  <a:cubicBezTo>
                    <a:pt x="10350" y="18746"/>
                    <a:pt x="10520" y="18930"/>
                    <a:pt x="10701" y="19102"/>
                  </a:cubicBezTo>
                  <a:cubicBezTo>
                    <a:pt x="11489" y="19844"/>
                    <a:pt x="12471" y="20164"/>
                    <a:pt x="13509" y="20280"/>
                  </a:cubicBezTo>
                  <a:cubicBezTo>
                    <a:pt x="13527" y="20297"/>
                    <a:pt x="13747" y="20305"/>
                    <a:pt x="13967" y="20305"/>
                  </a:cubicBezTo>
                  <a:cubicBezTo>
                    <a:pt x="14187" y="20305"/>
                    <a:pt x="14407" y="20297"/>
                    <a:pt x="14426" y="20280"/>
                  </a:cubicBezTo>
                  <a:cubicBezTo>
                    <a:pt x="15462" y="20164"/>
                    <a:pt x="16444" y="19844"/>
                    <a:pt x="17232" y="19102"/>
                  </a:cubicBezTo>
                  <a:cubicBezTo>
                    <a:pt x="17509" y="18839"/>
                    <a:pt x="17762" y="18550"/>
                    <a:pt x="17988" y="18242"/>
                  </a:cubicBezTo>
                  <a:close/>
                  <a:moveTo>
                    <a:pt x="6697" y="13164"/>
                  </a:moveTo>
                  <a:cubicBezTo>
                    <a:pt x="6770" y="13204"/>
                    <a:pt x="6844" y="13240"/>
                    <a:pt x="6922" y="13271"/>
                  </a:cubicBezTo>
                  <a:cubicBezTo>
                    <a:pt x="6863" y="15644"/>
                    <a:pt x="3825" y="15708"/>
                    <a:pt x="2608" y="17338"/>
                  </a:cubicBezTo>
                  <a:cubicBezTo>
                    <a:pt x="2247" y="17821"/>
                    <a:pt x="2061" y="18468"/>
                    <a:pt x="2322" y="19040"/>
                  </a:cubicBezTo>
                  <a:cubicBezTo>
                    <a:pt x="2462" y="19348"/>
                    <a:pt x="2733" y="19570"/>
                    <a:pt x="2929" y="19839"/>
                  </a:cubicBezTo>
                  <a:cubicBezTo>
                    <a:pt x="3344" y="20411"/>
                    <a:pt x="3554" y="21113"/>
                    <a:pt x="3352" y="21819"/>
                  </a:cubicBezTo>
                  <a:cubicBezTo>
                    <a:pt x="3021" y="22976"/>
                    <a:pt x="1034" y="23811"/>
                    <a:pt x="1920" y="25292"/>
                  </a:cubicBezTo>
                  <a:cubicBezTo>
                    <a:pt x="2137" y="25655"/>
                    <a:pt x="2602" y="25779"/>
                    <a:pt x="2874" y="26097"/>
                  </a:cubicBezTo>
                  <a:cubicBezTo>
                    <a:pt x="3478" y="26807"/>
                    <a:pt x="3063" y="27306"/>
                    <a:pt x="3060" y="28076"/>
                  </a:cubicBezTo>
                  <a:cubicBezTo>
                    <a:pt x="3060" y="28305"/>
                    <a:pt x="3134" y="28491"/>
                    <a:pt x="3273" y="28620"/>
                  </a:cubicBezTo>
                  <a:cubicBezTo>
                    <a:pt x="3012" y="28918"/>
                    <a:pt x="2770" y="29231"/>
                    <a:pt x="2546" y="29557"/>
                  </a:cubicBezTo>
                  <a:cubicBezTo>
                    <a:pt x="2418" y="29743"/>
                    <a:pt x="2301" y="29935"/>
                    <a:pt x="2191" y="30128"/>
                  </a:cubicBezTo>
                  <a:cubicBezTo>
                    <a:pt x="2186" y="30125"/>
                    <a:pt x="2180" y="30122"/>
                    <a:pt x="2174" y="30119"/>
                  </a:cubicBezTo>
                  <a:cubicBezTo>
                    <a:pt x="1664" y="29971"/>
                    <a:pt x="1228" y="29633"/>
                    <a:pt x="994" y="29144"/>
                  </a:cubicBezTo>
                  <a:cubicBezTo>
                    <a:pt x="681" y="28491"/>
                    <a:pt x="915" y="28032"/>
                    <a:pt x="1131" y="27419"/>
                  </a:cubicBezTo>
                  <a:cubicBezTo>
                    <a:pt x="1317" y="26891"/>
                    <a:pt x="1226" y="26673"/>
                    <a:pt x="902" y="26271"/>
                  </a:cubicBezTo>
                  <a:cubicBezTo>
                    <a:pt x="96" y="25274"/>
                    <a:pt x="717" y="24144"/>
                    <a:pt x="1356" y="23215"/>
                  </a:cubicBezTo>
                  <a:cubicBezTo>
                    <a:pt x="1755" y="22635"/>
                    <a:pt x="2682" y="21984"/>
                    <a:pt x="2660" y="21200"/>
                  </a:cubicBezTo>
                  <a:cubicBezTo>
                    <a:pt x="2637" y="20345"/>
                    <a:pt x="1753" y="19909"/>
                    <a:pt x="1478" y="19178"/>
                  </a:cubicBezTo>
                  <a:cubicBezTo>
                    <a:pt x="969" y="17835"/>
                    <a:pt x="2023" y="16655"/>
                    <a:pt x="3066" y="15961"/>
                  </a:cubicBezTo>
                  <a:cubicBezTo>
                    <a:pt x="3864" y="15430"/>
                    <a:pt x="4751" y="15049"/>
                    <a:pt x="5519" y="14471"/>
                  </a:cubicBezTo>
                  <a:cubicBezTo>
                    <a:pt x="5784" y="14272"/>
                    <a:pt x="6034" y="14054"/>
                    <a:pt x="6253" y="13806"/>
                  </a:cubicBezTo>
                  <a:cubicBezTo>
                    <a:pt x="6415" y="13624"/>
                    <a:pt x="6543" y="13377"/>
                    <a:pt x="6697" y="13164"/>
                  </a:cubicBezTo>
                  <a:close/>
                  <a:moveTo>
                    <a:pt x="14827" y="0"/>
                  </a:moveTo>
                  <a:cubicBezTo>
                    <a:pt x="14039" y="0"/>
                    <a:pt x="13241" y="117"/>
                    <a:pt x="12522" y="297"/>
                  </a:cubicBezTo>
                  <a:cubicBezTo>
                    <a:pt x="11116" y="511"/>
                    <a:pt x="9793" y="1123"/>
                    <a:pt x="8641" y="2211"/>
                  </a:cubicBezTo>
                  <a:cubicBezTo>
                    <a:pt x="6599" y="4137"/>
                    <a:pt x="5775" y="6927"/>
                    <a:pt x="5732" y="9669"/>
                  </a:cubicBezTo>
                  <a:cubicBezTo>
                    <a:pt x="5373" y="10482"/>
                    <a:pt x="5515" y="11684"/>
                    <a:pt x="6025" y="12514"/>
                  </a:cubicBezTo>
                  <a:cubicBezTo>
                    <a:pt x="6025" y="12523"/>
                    <a:pt x="6146" y="12759"/>
                    <a:pt x="6435" y="12991"/>
                  </a:cubicBezTo>
                  <a:cubicBezTo>
                    <a:pt x="6328" y="13143"/>
                    <a:pt x="6231" y="13309"/>
                    <a:pt x="6100" y="13465"/>
                  </a:cubicBezTo>
                  <a:cubicBezTo>
                    <a:pt x="5702" y="13940"/>
                    <a:pt x="5175" y="14294"/>
                    <a:pt x="4647" y="14608"/>
                  </a:cubicBezTo>
                  <a:cubicBezTo>
                    <a:pt x="3711" y="15163"/>
                    <a:pt x="2667" y="15595"/>
                    <a:pt x="1889" y="16383"/>
                  </a:cubicBezTo>
                  <a:cubicBezTo>
                    <a:pt x="1278" y="17000"/>
                    <a:pt x="838" y="17867"/>
                    <a:pt x="922" y="18755"/>
                  </a:cubicBezTo>
                  <a:cubicBezTo>
                    <a:pt x="963" y="19171"/>
                    <a:pt x="1113" y="19521"/>
                    <a:pt x="1356" y="19855"/>
                  </a:cubicBezTo>
                  <a:cubicBezTo>
                    <a:pt x="1479" y="20028"/>
                    <a:pt x="1637" y="20171"/>
                    <a:pt x="1769" y="20336"/>
                  </a:cubicBezTo>
                  <a:cubicBezTo>
                    <a:pt x="2301" y="21000"/>
                    <a:pt x="2215" y="21481"/>
                    <a:pt x="1698" y="22082"/>
                  </a:cubicBezTo>
                  <a:cubicBezTo>
                    <a:pt x="1049" y="22837"/>
                    <a:pt x="391" y="23689"/>
                    <a:pt x="135" y="24670"/>
                  </a:cubicBezTo>
                  <a:cubicBezTo>
                    <a:pt x="44" y="25019"/>
                    <a:pt x="1" y="25386"/>
                    <a:pt x="77" y="25743"/>
                  </a:cubicBezTo>
                  <a:cubicBezTo>
                    <a:pt x="163" y="26157"/>
                    <a:pt x="372" y="26264"/>
                    <a:pt x="580" y="26591"/>
                  </a:cubicBezTo>
                  <a:cubicBezTo>
                    <a:pt x="915" y="27118"/>
                    <a:pt x="459" y="27636"/>
                    <a:pt x="391" y="28169"/>
                  </a:cubicBezTo>
                  <a:cubicBezTo>
                    <a:pt x="348" y="28500"/>
                    <a:pt x="397" y="28832"/>
                    <a:pt x="512" y="29141"/>
                  </a:cubicBezTo>
                  <a:cubicBezTo>
                    <a:pt x="765" y="29832"/>
                    <a:pt x="1304" y="30314"/>
                    <a:pt x="2018" y="30450"/>
                  </a:cubicBezTo>
                  <a:cubicBezTo>
                    <a:pt x="1437" y="31575"/>
                    <a:pt x="1092" y="32800"/>
                    <a:pt x="782" y="34037"/>
                  </a:cubicBezTo>
                  <a:cubicBezTo>
                    <a:pt x="674" y="34475"/>
                    <a:pt x="570" y="34913"/>
                    <a:pt x="473" y="35352"/>
                  </a:cubicBezTo>
                  <a:cubicBezTo>
                    <a:pt x="660" y="35286"/>
                    <a:pt x="852" y="35233"/>
                    <a:pt x="1046" y="35191"/>
                  </a:cubicBezTo>
                  <a:cubicBezTo>
                    <a:pt x="1071" y="35076"/>
                    <a:pt x="1095" y="34960"/>
                    <a:pt x="1122" y="34844"/>
                  </a:cubicBezTo>
                  <a:cubicBezTo>
                    <a:pt x="1501" y="33198"/>
                    <a:pt x="1890" y="31504"/>
                    <a:pt x="2801" y="30057"/>
                  </a:cubicBezTo>
                  <a:cubicBezTo>
                    <a:pt x="3227" y="29383"/>
                    <a:pt x="3742" y="28775"/>
                    <a:pt x="4308" y="28217"/>
                  </a:cubicBezTo>
                  <a:cubicBezTo>
                    <a:pt x="6018" y="28952"/>
                    <a:pt x="7624" y="29753"/>
                    <a:pt x="9488" y="30030"/>
                  </a:cubicBezTo>
                  <a:cubicBezTo>
                    <a:pt x="10924" y="30244"/>
                    <a:pt x="12425" y="30392"/>
                    <a:pt x="13898" y="30392"/>
                  </a:cubicBezTo>
                  <a:cubicBezTo>
                    <a:pt x="14308" y="30392"/>
                    <a:pt x="14716" y="30381"/>
                    <a:pt x="15119" y="30356"/>
                  </a:cubicBezTo>
                  <a:cubicBezTo>
                    <a:pt x="16858" y="30250"/>
                    <a:pt x="18567" y="29850"/>
                    <a:pt x="20172" y="29171"/>
                  </a:cubicBezTo>
                  <a:cubicBezTo>
                    <a:pt x="21114" y="28772"/>
                    <a:pt x="22083" y="28272"/>
                    <a:pt x="22848" y="27571"/>
                  </a:cubicBezTo>
                  <a:cubicBezTo>
                    <a:pt x="22802" y="27358"/>
                    <a:pt x="22769" y="27141"/>
                    <a:pt x="22751" y="26923"/>
                  </a:cubicBezTo>
                  <a:cubicBezTo>
                    <a:pt x="20679" y="29025"/>
                    <a:pt x="17098" y="29823"/>
                    <a:pt x="14321" y="29851"/>
                  </a:cubicBezTo>
                  <a:cubicBezTo>
                    <a:pt x="14192" y="29853"/>
                    <a:pt x="14063" y="29853"/>
                    <a:pt x="13933" y="29853"/>
                  </a:cubicBezTo>
                  <a:cubicBezTo>
                    <a:pt x="12335" y="29853"/>
                    <a:pt x="10678" y="29757"/>
                    <a:pt x="9111" y="29497"/>
                  </a:cubicBezTo>
                  <a:cubicBezTo>
                    <a:pt x="7437" y="29219"/>
                    <a:pt x="5999" y="28402"/>
                    <a:pt x="4398" y="27903"/>
                  </a:cubicBezTo>
                  <a:cubicBezTo>
                    <a:pt x="4398" y="27902"/>
                    <a:pt x="4397" y="27902"/>
                    <a:pt x="4396" y="27902"/>
                  </a:cubicBezTo>
                  <a:cubicBezTo>
                    <a:pt x="4395" y="27902"/>
                    <a:pt x="4393" y="27903"/>
                    <a:pt x="4391" y="27903"/>
                  </a:cubicBezTo>
                  <a:cubicBezTo>
                    <a:pt x="4349" y="27872"/>
                    <a:pt x="4315" y="27834"/>
                    <a:pt x="4276" y="27800"/>
                  </a:cubicBezTo>
                  <a:cubicBezTo>
                    <a:pt x="4324" y="27636"/>
                    <a:pt x="4313" y="27474"/>
                    <a:pt x="4427" y="27321"/>
                  </a:cubicBezTo>
                  <a:cubicBezTo>
                    <a:pt x="4544" y="27164"/>
                    <a:pt x="4742" y="27076"/>
                    <a:pt x="4939" y="27076"/>
                  </a:cubicBezTo>
                  <a:cubicBezTo>
                    <a:pt x="5029" y="27076"/>
                    <a:pt x="5118" y="27095"/>
                    <a:pt x="5199" y="27133"/>
                  </a:cubicBezTo>
                  <a:cubicBezTo>
                    <a:pt x="5287" y="27175"/>
                    <a:pt x="5367" y="27236"/>
                    <a:pt x="5449" y="27288"/>
                  </a:cubicBezTo>
                  <a:cubicBezTo>
                    <a:pt x="5452" y="27301"/>
                    <a:pt x="5460" y="27312"/>
                    <a:pt x="5470" y="27321"/>
                  </a:cubicBezTo>
                  <a:cubicBezTo>
                    <a:pt x="7361" y="28738"/>
                    <a:pt x="10025" y="29129"/>
                    <a:pt x="12510" y="29129"/>
                  </a:cubicBezTo>
                  <a:cubicBezTo>
                    <a:pt x="13339" y="29129"/>
                    <a:pt x="14148" y="29086"/>
                    <a:pt x="14902" y="29022"/>
                  </a:cubicBezTo>
                  <a:cubicBezTo>
                    <a:pt x="16416" y="28896"/>
                    <a:pt x="17927" y="28617"/>
                    <a:pt x="19359" y="28101"/>
                  </a:cubicBezTo>
                  <a:cubicBezTo>
                    <a:pt x="20490" y="27692"/>
                    <a:pt x="21809" y="27106"/>
                    <a:pt x="22738" y="26248"/>
                  </a:cubicBezTo>
                  <a:cubicBezTo>
                    <a:pt x="22756" y="25981"/>
                    <a:pt x="22798" y="25719"/>
                    <a:pt x="22866" y="25463"/>
                  </a:cubicBezTo>
                  <a:cubicBezTo>
                    <a:pt x="22658" y="25405"/>
                    <a:pt x="22445" y="25362"/>
                    <a:pt x="22230" y="25332"/>
                  </a:cubicBezTo>
                  <a:cubicBezTo>
                    <a:pt x="22065" y="25019"/>
                    <a:pt x="21826" y="24756"/>
                    <a:pt x="21709" y="24405"/>
                  </a:cubicBezTo>
                  <a:cubicBezTo>
                    <a:pt x="21510" y="23796"/>
                    <a:pt x="21654" y="23127"/>
                    <a:pt x="21837" y="22535"/>
                  </a:cubicBezTo>
                  <a:cubicBezTo>
                    <a:pt x="22032" y="21911"/>
                    <a:pt x="22207" y="21398"/>
                    <a:pt x="21882" y="20783"/>
                  </a:cubicBezTo>
                  <a:cubicBezTo>
                    <a:pt x="21480" y="20022"/>
                    <a:pt x="20703" y="19513"/>
                    <a:pt x="20234" y="18791"/>
                  </a:cubicBezTo>
                  <a:cubicBezTo>
                    <a:pt x="19622" y="17849"/>
                    <a:pt x="19313" y="16740"/>
                    <a:pt x="19420" y="15620"/>
                  </a:cubicBezTo>
                  <a:cubicBezTo>
                    <a:pt x="19420" y="15608"/>
                    <a:pt x="19415" y="15595"/>
                    <a:pt x="19408" y="15586"/>
                  </a:cubicBezTo>
                  <a:cubicBezTo>
                    <a:pt x="19457" y="15472"/>
                    <a:pt x="19505" y="15358"/>
                    <a:pt x="19551" y="15247"/>
                  </a:cubicBezTo>
                  <a:cubicBezTo>
                    <a:pt x="19859" y="16966"/>
                    <a:pt x="21602" y="18115"/>
                    <a:pt x="22394" y="19652"/>
                  </a:cubicBezTo>
                  <a:cubicBezTo>
                    <a:pt x="23052" y="20927"/>
                    <a:pt x="22199" y="22048"/>
                    <a:pt x="22436" y="23324"/>
                  </a:cubicBezTo>
                  <a:cubicBezTo>
                    <a:pt x="22500" y="23666"/>
                    <a:pt x="22659" y="23867"/>
                    <a:pt x="22839" y="24149"/>
                  </a:cubicBezTo>
                  <a:lnTo>
                    <a:pt x="23031" y="24314"/>
                  </a:lnTo>
                  <a:cubicBezTo>
                    <a:pt x="23109" y="24387"/>
                    <a:pt x="23174" y="24472"/>
                    <a:pt x="23226" y="24564"/>
                  </a:cubicBezTo>
                  <a:cubicBezTo>
                    <a:pt x="23295" y="24440"/>
                    <a:pt x="23369" y="24320"/>
                    <a:pt x="23450" y="24205"/>
                  </a:cubicBezTo>
                  <a:cubicBezTo>
                    <a:pt x="23409" y="24149"/>
                    <a:pt x="23368" y="24094"/>
                    <a:pt x="23316" y="24030"/>
                  </a:cubicBezTo>
                  <a:cubicBezTo>
                    <a:pt x="22350" y="22891"/>
                    <a:pt x="23235" y="21678"/>
                    <a:pt x="22997" y="20362"/>
                  </a:cubicBezTo>
                  <a:cubicBezTo>
                    <a:pt x="22830" y="19437"/>
                    <a:pt x="22213" y="18770"/>
                    <a:pt x="21610" y="18091"/>
                  </a:cubicBezTo>
                  <a:cubicBezTo>
                    <a:pt x="20712" y="17079"/>
                    <a:pt x="19983" y="16094"/>
                    <a:pt x="19734" y="14808"/>
                  </a:cubicBezTo>
                  <a:cubicBezTo>
                    <a:pt x="19872" y="14473"/>
                    <a:pt x="19992" y="14175"/>
                    <a:pt x="20085" y="13938"/>
                  </a:cubicBezTo>
                  <a:cubicBezTo>
                    <a:pt x="20188" y="14895"/>
                    <a:pt x="20846" y="15769"/>
                    <a:pt x="21628" y="16283"/>
                  </a:cubicBezTo>
                  <a:cubicBezTo>
                    <a:pt x="22390" y="16784"/>
                    <a:pt x="23261" y="17212"/>
                    <a:pt x="23911" y="17862"/>
                  </a:cubicBezTo>
                  <a:cubicBezTo>
                    <a:pt x="24877" y="18827"/>
                    <a:pt x="24514" y="19784"/>
                    <a:pt x="24398" y="20981"/>
                  </a:cubicBezTo>
                  <a:cubicBezTo>
                    <a:pt x="24347" y="21506"/>
                    <a:pt x="24383" y="22053"/>
                    <a:pt x="24700" y="22495"/>
                  </a:cubicBezTo>
                  <a:cubicBezTo>
                    <a:pt x="24779" y="22606"/>
                    <a:pt x="24877" y="22700"/>
                    <a:pt x="24981" y="22788"/>
                  </a:cubicBezTo>
                  <a:cubicBezTo>
                    <a:pt x="25089" y="22721"/>
                    <a:pt x="25197" y="22656"/>
                    <a:pt x="25310" y="22593"/>
                  </a:cubicBezTo>
                  <a:cubicBezTo>
                    <a:pt x="24468" y="21750"/>
                    <a:pt x="24836" y="20865"/>
                    <a:pt x="24947" y="19833"/>
                  </a:cubicBezTo>
                  <a:cubicBezTo>
                    <a:pt x="25304" y="16506"/>
                    <a:pt x="20155" y="16634"/>
                    <a:pt x="20286" y="13386"/>
                  </a:cubicBezTo>
                  <a:cubicBezTo>
                    <a:pt x="20327" y="13376"/>
                    <a:pt x="20416" y="13295"/>
                    <a:pt x="20535" y="13169"/>
                  </a:cubicBezTo>
                  <a:cubicBezTo>
                    <a:pt x="20943" y="13929"/>
                    <a:pt x="22096" y="14346"/>
                    <a:pt x="22744" y="14791"/>
                  </a:cubicBezTo>
                  <a:cubicBezTo>
                    <a:pt x="23725" y="15466"/>
                    <a:pt x="23606" y="16677"/>
                    <a:pt x="24215" y="17505"/>
                  </a:cubicBezTo>
                  <a:cubicBezTo>
                    <a:pt x="24227" y="17520"/>
                    <a:pt x="24240" y="17533"/>
                    <a:pt x="24252" y="17548"/>
                  </a:cubicBezTo>
                  <a:cubicBezTo>
                    <a:pt x="24332" y="17654"/>
                    <a:pt x="24426" y="17749"/>
                    <a:pt x="24529" y="17832"/>
                  </a:cubicBezTo>
                  <a:cubicBezTo>
                    <a:pt x="24554" y="17853"/>
                    <a:pt x="24585" y="17863"/>
                    <a:pt x="24617" y="17863"/>
                  </a:cubicBezTo>
                  <a:cubicBezTo>
                    <a:pt x="24632" y="17863"/>
                    <a:pt x="24647" y="17861"/>
                    <a:pt x="24661" y="17856"/>
                  </a:cubicBezTo>
                  <a:cubicBezTo>
                    <a:pt x="24865" y="17957"/>
                    <a:pt x="25095" y="18029"/>
                    <a:pt x="25315" y="18102"/>
                  </a:cubicBezTo>
                  <a:cubicBezTo>
                    <a:pt x="25336" y="18109"/>
                    <a:pt x="25357" y="18115"/>
                    <a:pt x="25379" y="18123"/>
                  </a:cubicBezTo>
                  <a:cubicBezTo>
                    <a:pt x="25906" y="18645"/>
                    <a:pt x="26582" y="18916"/>
                    <a:pt x="26786" y="19719"/>
                  </a:cubicBezTo>
                  <a:cubicBezTo>
                    <a:pt x="26978" y="20476"/>
                    <a:pt x="26601" y="21176"/>
                    <a:pt x="26525" y="21914"/>
                  </a:cubicBezTo>
                  <a:cubicBezTo>
                    <a:pt x="26521" y="21960"/>
                    <a:pt x="26519" y="22009"/>
                    <a:pt x="26518" y="22057"/>
                  </a:cubicBezTo>
                  <a:cubicBezTo>
                    <a:pt x="26650" y="22011"/>
                    <a:pt x="26783" y="21968"/>
                    <a:pt x="26918" y="21926"/>
                  </a:cubicBezTo>
                  <a:cubicBezTo>
                    <a:pt x="26915" y="21152"/>
                    <a:pt x="27274" y="20271"/>
                    <a:pt x="27010" y="19501"/>
                  </a:cubicBezTo>
                  <a:cubicBezTo>
                    <a:pt x="26867" y="19083"/>
                    <a:pt x="26565" y="18709"/>
                    <a:pt x="26198" y="18428"/>
                  </a:cubicBezTo>
                  <a:lnTo>
                    <a:pt x="26198" y="18428"/>
                  </a:lnTo>
                  <a:cubicBezTo>
                    <a:pt x="27119" y="18825"/>
                    <a:pt x="27850" y="19413"/>
                    <a:pt x="27820" y="20633"/>
                  </a:cubicBezTo>
                  <a:cubicBezTo>
                    <a:pt x="27810" y="21042"/>
                    <a:pt x="27619" y="21417"/>
                    <a:pt x="27427" y="21786"/>
                  </a:cubicBezTo>
                  <a:cubicBezTo>
                    <a:pt x="27598" y="21745"/>
                    <a:pt x="27771" y="21704"/>
                    <a:pt x="27945" y="21672"/>
                  </a:cubicBezTo>
                  <a:cubicBezTo>
                    <a:pt x="27952" y="21671"/>
                    <a:pt x="27958" y="21670"/>
                    <a:pt x="27964" y="21670"/>
                  </a:cubicBezTo>
                  <a:cubicBezTo>
                    <a:pt x="27971" y="21670"/>
                    <a:pt x="27976" y="21671"/>
                    <a:pt x="27982" y="21672"/>
                  </a:cubicBezTo>
                  <a:lnTo>
                    <a:pt x="27994" y="21667"/>
                  </a:lnTo>
                  <a:cubicBezTo>
                    <a:pt x="28094" y="21424"/>
                    <a:pt x="28173" y="21177"/>
                    <a:pt x="28206" y="20896"/>
                  </a:cubicBezTo>
                  <a:cubicBezTo>
                    <a:pt x="28307" y="20025"/>
                    <a:pt x="28030" y="19159"/>
                    <a:pt x="27350" y="18589"/>
                  </a:cubicBezTo>
                  <a:cubicBezTo>
                    <a:pt x="26911" y="18219"/>
                    <a:pt x="26358" y="18027"/>
                    <a:pt x="25822" y="17847"/>
                  </a:cubicBezTo>
                  <a:cubicBezTo>
                    <a:pt x="25571" y="17764"/>
                    <a:pt x="25245" y="17725"/>
                    <a:pt x="25022" y="17587"/>
                  </a:cubicBezTo>
                  <a:cubicBezTo>
                    <a:pt x="24267" y="17124"/>
                    <a:pt x="24453" y="16835"/>
                    <a:pt x="24510" y="16266"/>
                  </a:cubicBezTo>
                  <a:cubicBezTo>
                    <a:pt x="24597" y="15379"/>
                    <a:pt x="24529" y="14365"/>
                    <a:pt x="23947" y="13641"/>
                  </a:cubicBezTo>
                  <a:cubicBezTo>
                    <a:pt x="23290" y="12825"/>
                    <a:pt x="22199" y="12755"/>
                    <a:pt x="21257" y="12500"/>
                  </a:cubicBezTo>
                  <a:cubicBezTo>
                    <a:pt x="21244" y="12497"/>
                    <a:pt x="21232" y="12496"/>
                    <a:pt x="21219" y="12496"/>
                  </a:cubicBezTo>
                  <a:cubicBezTo>
                    <a:pt x="21201" y="12496"/>
                    <a:pt x="21182" y="12499"/>
                    <a:pt x="21165" y="12506"/>
                  </a:cubicBezTo>
                  <a:cubicBezTo>
                    <a:pt x="21139" y="12502"/>
                    <a:pt x="21114" y="12499"/>
                    <a:pt x="21089" y="12497"/>
                  </a:cubicBezTo>
                  <a:cubicBezTo>
                    <a:pt x="21513" y="11929"/>
                    <a:pt x="21957" y="11217"/>
                    <a:pt x="22028" y="10765"/>
                  </a:cubicBezTo>
                  <a:cubicBezTo>
                    <a:pt x="22272" y="10035"/>
                    <a:pt x="21915" y="9374"/>
                    <a:pt x="21596" y="9240"/>
                  </a:cubicBezTo>
                  <a:cubicBezTo>
                    <a:pt x="21693" y="9127"/>
                    <a:pt x="22963" y="6750"/>
                    <a:pt x="21681" y="4097"/>
                  </a:cubicBezTo>
                  <a:cubicBezTo>
                    <a:pt x="20831" y="2342"/>
                    <a:pt x="17296" y="515"/>
                    <a:pt x="17220" y="478"/>
                  </a:cubicBezTo>
                  <a:cubicBezTo>
                    <a:pt x="16511" y="136"/>
                    <a:pt x="15676" y="0"/>
                    <a:pt x="14827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159" name="Google Shape;159;p26"/>
            <p:cNvSpPr/>
            <p:nvPr/>
          </p:nvSpPr>
          <p:spPr>
            <a:xfrm>
              <a:off x="6337881" y="3245336"/>
              <a:ext cx="16882" cy="60748"/>
            </a:xfrm>
            <a:custGeom>
              <a:avLst/>
              <a:gdLst/>
              <a:ahLst/>
              <a:cxnLst/>
              <a:rect l="l" t="t" r="r" b="b"/>
              <a:pathLst>
                <a:path w="518" h="1864" extrusionOk="0">
                  <a:moveTo>
                    <a:pt x="113" y="1"/>
                  </a:moveTo>
                  <a:cubicBezTo>
                    <a:pt x="59" y="1"/>
                    <a:pt x="0" y="38"/>
                    <a:pt x="3" y="102"/>
                  </a:cubicBezTo>
                  <a:cubicBezTo>
                    <a:pt x="16" y="587"/>
                    <a:pt x="58" y="1211"/>
                    <a:pt x="193" y="1812"/>
                  </a:cubicBezTo>
                  <a:lnTo>
                    <a:pt x="210" y="1814"/>
                  </a:lnTo>
                  <a:cubicBezTo>
                    <a:pt x="314" y="1827"/>
                    <a:pt x="417" y="1844"/>
                    <a:pt x="518" y="1863"/>
                  </a:cubicBezTo>
                  <a:cubicBezTo>
                    <a:pt x="348" y="1278"/>
                    <a:pt x="291" y="675"/>
                    <a:pt x="204" y="74"/>
                  </a:cubicBezTo>
                  <a:cubicBezTo>
                    <a:pt x="196" y="23"/>
                    <a:pt x="156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160" name="Google Shape;160;p26"/>
            <p:cNvSpPr/>
            <p:nvPr/>
          </p:nvSpPr>
          <p:spPr>
            <a:xfrm>
              <a:off x="6385690" y="3214343"/>
              <a:ext cx="18022" cy="107351"/>
            </a:xfrm>
            <a:custGeom>
              <a:avLst/>
              <a:gdLst/>
              <a:ahLst/>
              <a:cxnLst/>
              <a:rect l="l" t="t" r="r" b="b"/>
              <a:pathLst>
                <a:path w="553" h="3294" extrusionOk="0">
                  <a:moveTo>
                    <a:pt x="401" y="0"/>
                  </a:moveTo>
                  <a:cubicBezTo>
                    <a:pt x="339" y="0"/>
                    <a:pt x="277" y="33"/>
                    <a:pt x="258" y="103"/>
                  </a:cubicBezTo>
                  <a:cubicBezTo>
                    <a:pt x="0" y="1050"/>
                    <a:pt x="36" y="2100"/>
                    <a:pt x="65" y="3103"/>
                  </a:cubicBezTo>
                  <a:cubicBezTo>
                    <a:pt x="212" y="3156"/>
                    <a:pt x="355" y="3219"/>
                    <a:pt x="493" y="3293"/>
                  </a:cubicBezTo>
                  <a:cubicBezTo>
                    <a:pt x="462" y="2237"/>
                    <a:pt x="463" y="1183"/>
                    <a:pt x="545" y="144"/>
                  </a:cubicBezTo>
                  <a:cubicBezTo>
                    <a:pt x="553" y="51"/>
                    <a:pt x="477" y="0"/>
                    <a:pt x="401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161" name="Google Shape;161;p26"/>
            <p:cNvSpPr/>
            <p:nvPr/>
          </p:nvSpPr>
          <p:spPr>
            <a:xfrm>
              <a:off x="6941383" y="3269844"/>
              <a:ext cx="52763" cy="229825"/>
            </a:xfrm>
            <a:custGeom>
              <a:avLst/>
              <a:gdLst/>
              <a:ahLst/>
              <a:cxnLst/>
              <a:rect l="l" t="t" r="r" b="b"/>
              <a:pathLst>
                <a:path w="1619" h="7052" extrusionOk="0">
                  <a:moveTo>
                    <a:pt x="0" y="1"/>
                  </a:moveTo>
                  <a:cubicBezTo>
                    <a:pt x="42" y="743"/>
                    <a:pt x="142" y="1486"/>
                    <a:pt x="207" y="2226"/>
                  </a:cubicBezTo>
                  <a:cubicBezTo>
                    <a:pt x="280" y="3063"/>
                    <a:pt x="334" y="3902"/>
                    <a:pt x="371" y="4743"/>
                  </a:cubicBezTo>
                  <a:cubicBezTo>
                    <a:pt x="402" y="5470"/>
                    <a:pt x="307" y="6251"/>
                    <a:pt x="539" y="6945"/>
                  </a:cubicBezTo>
                  <a:cubicBezTo>
                    <a:pt x="562" y="7015"/>
                    <a:pt x="624" y="7052"/>
                    <a:pt x="685" y="7052"/>
                  </a:cubicBezTo>
                  <a:cubicBezTo>
                    <a:pt x="746" y="7052"/>
                    <a:pt x="806" y="7017"/>
                    <a:pt x="828" y="6945"/>
                  </a:cubicBezTo>
                  <a:cubicBezTo>
                    <a:pt x="1042" y="6254"/>
                    <a:pt x="914" y="5461"/>
                    <a:pt x="875" y="4743"/>
                  </a:cubicBezTo>
                  <a:cubicBezTo>
                    <a:pt x="835" y="3968"/>
                    <a:pt x="779" y="3194"/>
                    <a:pt x="703" y="2421"/>
                  </a:cubicBezTo>
                  <a:cubicBezTo>
                    <a:pt x="1050" y="2223"/>
                    <a:pt x="1352" y="1913"/>
                    <a:pt x="1618" y="1589"/>
                  </a:cubicBezTo>
                  <a:cubicBezTo>
                    <a:pt x="1582" y="1574"/>
                    <a:pt x="1550" y="1553"/>
                    <a:pt x="1520" y="1528"/>
                  </a:cubicBezTo>
                  <a:cubicBezTo>
                    <a:pt x="1444" y="1459"/>
                    <a:pt x="1368" y="1395"/>
                    <a:pt x="1294" y="1330"/>
                  </a:cubicBezTo>
                  <a:cubicBezTo>
                    <a:pt x="1076" y="1561"/>
                    <a:pt x="855" y="1790"/>
                    <a:pt x="661" y="2033"/>
                  </a:cubicBezTo>
                  <a:cubicBezTo>
                    <a:pt x="607" y="1553"/>
                    <a:pt x="543" y="1074"/>
                    <a:pt x="485" y="596"/>
                  </a:cubicBezTo>
                  <a:cubicBezTo>
                    <a:pt x="304" y="414"/>
                    <a:pt x="142" y="215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162" name="Google Shape;162;p26"/>
            <p:cNvSpPr/>
            <p:nvPr/>
          </p:nvSpPr>
          <p:spPr>
            <a:xfrm>
              <a:off x="3931077" y="2161230"/>
              <a:ext cx="698045" cy="937354"/>
            </a:xfrm>
            <a:custGeom>
              <a:avLst/>
              <a:gdLst/>
              <a:ahLst/>
              <a:cxnLst/>
              <a:rect l="l" t="t" r="r" b="b"/>
              <a:pathLst>
                <a:path w="21419" h="28762" extrusionOk="0">
                  <a:moveTo>
                    <a:pt x="17859" y="9671"/>
                  </a:moveTo>
                  <a:cubicBezTo>
                    <a:pt x="18486" y="10075"/>
                    <a:pt x="18343" y="11035"/>
                    <a:pt x="18133" y="11724"/>
                  </a:cubicBezTo>
                  <a:cubicBezTo>
                    <a:pt x="17947" y="12332"/>
                    <a:pt x="17654" y="12777"/>
                    <a:pt x="17135" y="13004"/>
                  </a:cubicBezTo>
                  <a:cubicBezTo>
                    <a:pt x="17304" y="12305"/>
                    <a:pt x="17428" y="11596"/>
                    <a:pt x="17507" y="10880"/>
                  </a:cubicBezTo>
                  <a:cubicBezTo>
                    <a:pt x="17633" y="10846"/>
                    <a:pt x="17757" y="10803"/>
                    <a:pt x="17882" y="10769"/>
                  </a:cubicBezTo>
                  <a:cubicBezTo>
                    <a:pt x="18008" y="10736"/>
                    <a:pt x="18142" y="10713"/>
                    <a:pt x="18203" y="10587"/>
                  </a:cubicBezTo>
                  <a:cubicBezTo>
                    <a:pt x="18224" y="10550"/>
                    <a:pt x="18217" y="10502"/>
                    <a:pt x="18188" y="10472"/>
                  </a:cubicBezTo>
                  <a:cubicBezTo>
                    <a:pt x="18132" y="10415"/>
                    <a:pt x="18063" y="10396"/>
                    <a:pt x="17990" y="10396"/>
                  </a:cubicBezTo>
                  <a:cubicBezTo>
                    <a:pt x="17923" y="10396"/>
                    <a:pt x="17854" y="10412"/>
                    <a:pt x="17788" y="10429"/>
                  </a:cubicBezTo>
                  <a:cubicBezTo>
                    <a:pt x="17708" y="10450"/>
                    <a:pt x="17624" y="10475"/>
                    <a:pt x="17544" y="10505"/>
                  </a:cubicBezTo>
                  <a:cubicBezTo>
                    <a:pt x="17562" y="10309"/>
                    <a:pt x="17580" y="10112"/>
                    <a:pt x="17590" y="9916"/>
                  </a:cubicBezTo>
                  <a:cubicBezTo>
                    <a:pt x="17591" y="9916"/>
                    <a:pt x="17591" y="9916"/>
                    <a:pt x="17592" y="9916"/>
                  </a:cubicBezTo>
                  <a:cubicBezTo>
                    <a:pt x="17649" y="9916"/>
                    <a:pt x="17686" y="9671"/>
                    <a:pt x="17859" y="9671"/>
                  </a:cubicBezTo>
                  <a:close/>
                  <a:moveTo>
                    <a:pt x="3771" y="9442"/>
                  </a:moveTo>
                  <a:cubicBezTo>
                    <a:pt x="3782" y="9862"/>
                    <a:pt x="3814" y="10283"/>
                    <a:pt x="3858" y="10702"/>
                  </a:cubicBezTo>
                  <a:cubicBezTo>
                    <a:pt x="3840" y="10691"/>
                    <a:pt x="3820" y="10679"/>
                    <a:pt x="3804" y="10672"/>
                  </a:cubicBezTo>
                  <a:cubicBezTo>
                    <a:pt x="3699" y="10623"/>
                    <a:pt x="3585" y="10597"/>
                    <a:pt x="3473" y="10597"/>
                  </a:cubicBezTo>
                  <a:cubicBezTo>
                    <a:pt x="3272" y="10597"/>
                    <a:pt x="3079" y="10680"/>
                    <a:pt x="2963" y="10864"/>
                  </a:cubicBezTo>
                  <a:cubicBezTo>
                    <a:pt x="2913" y="10941"/>
                    <a:pt x="2979" y="11008"/>
                    <a:pt x="3050" y="11008"/>
                  </a:cubicBezTo>
                  <a:cubicBezTo>
                    <a:pt x="3081" y="11008"/>
                    <a:pt x="3112" y="10995"/>
                    <a:pt x="3136" y="10965"/>
                  </a:cubicBezTo>
                  <a:cubicBezTo>
                    <a:pt x="3211" y="10866"/>
                    <a:pt x="3306" y="10827"/>
                    <a:pt x="3405" y="10827"/>
                  </a:cubicBezTo>
                  <a:cubicBezTo>
                    <a:pt x="3591" y="10827"/>
                    <a:pt x="3792" y="10964"/>
                    <a:pt x="3904" y="11100"/>
                  </a:cubicBezTo>
                  <a:cubicBezTo>
                    <a:pt x="3996" y="11833"/>
                    <a:pt x="4134" y="12559"/>
                    <a:pt x="4321" y="13274"/>
                  </a:cubicBezTo>
                  <a:cubicBezTo>
                    <a:pt x="3570" y="13042"/>
                    <a:pt x="3066" y="12650"/>
                    <a:pt x="2839" y="11811"/>
                  </a:cubicBezTo>
                  <a:cubicBezTo>
                    <a:pt x="2743" y="11450"/>
                    <a:pt x="2701" y="11048"/>
                    <a:pt x="2749" y="10676"/>
                  </a:cubicBezTo>
                  <a:cubicBezTo>
                    <a:pt x="2897" y="10054"/>
                    <a:pt x="3368" y="9534"/>
                    <a:pt x="3771" y="9442"/>
                  </a:cubicBezTo>
                  <a:close/>
                  <a:moveTo>
                    <a:pt x="13196" y="3165"/>
                  </a:moveTo>
                  <a:cubicBezTo>
                    <a:pt x="13187" y="4150"/>
                    <a:pt x="13526" y="5191"/>
                    <a:pt x="13971" y="5986"/>
                  </a:cubicBezTo>
                  <a:cubicBezTo>
                    <a:pt x="14312" y="6597"/>
                    <a:pt x="14756" y="7144"/>
                    <a:pt x="15286" y="7601"/>
                  </a:cubicBezTo>
                  <a:cubicBezTo>
                    <a:pt x="15844" y="8079"/>
                    <a:pt x="17047" y="8428"/>
                    <a:pt x="17399" y="9140"/>
                  </a:cubicBezTo>
                  <a:cubicBezTo>
                    <a:pt x="17338" y="9147"/>
                    <a:pt x="16907" y="13275"/>
                    <a:pt x="16139" y="14695"/>
                  </a:cubicBezTo>
                  <a:cubicBezTo>
                    <a:pt x="15519" y="15843"/>
                    <a:pt x="15100" y="17144"/>
                    <a:pt x="14336" y="18209"/>
                  </a:cubicBezTo>
                  <a:cubicBezTo>
                    <a:pt x="13365" y="19563"/>
                    <a:pt x="12219" y="19907"/>
                    <a:pt x="10693" y="20126"/>
                  </a:cubicBezTo>
                  <a:cubicBezTo>
                    <a:pt x="9167" y="19907"/>
                    <a:pt x="8023" y="19563"/>
                    <a:pt x="7052" y="18209"/>
                  </a:cubicBezTo>
                  <a:cubicBezTo>
                    <a:pt x="6288" y="17143"/>
                    <a:pt x="5702" y="15919"/>
                    <a:pt x="5248" y="14694"/>
                  </a:cubicBezTo>
                  <a:lnTo>
                    <a:pt x="5248" y="14695"/>
                  </a:lnTo>
                  <a:cubicBezTo>
                    <a:pt x="4446" y="12527"/>
                    <a:pt x="4123" y="10250"/>
                    <a:pt x="4155" y="7954"/>
                  </a:cubicBezTo>
                  <a:cubicBezTo>
                    <a:pt x="4725" y="7060"/>
                    <a:pt x="5943" y="6609"/>
                    <a:pt x="6911" y="6215"/>
                  </a:cubicBezTo>
                  <a:cubicBezTo>
                    <a:pt x="7991" y="5774"/>
                    <a:pt x="9089" y="5366"/>
                    <a:pt x="10157" y="4899"/>
                  </a:cubicBezTo>
                  <a:cubicBezTo>
                    <a:pt x="10872" y="4586"/>
                    <a:pt x="12374" y="4001"/>
                    <a:pt x="13196" y="3165"/>
                  </a:cubicBezTo>
                  <a:close/>
                  <a:moveTo>
                    <a:pt x="14717" y="18539"/>
                  </a:moveTo>
                  <a:cubicBezTo>
                    <a:pt x="14537" y="19682"/>
                    <a:pt x="14595" y="20900"/>
                    <a:pt x="14677" y="22031"/>
                  </a:cubicBezTo>
                  <a:cubicBezTo>
                    <a:pt x="14705" y="22127"/>
                    <a:pt x="14741" y="22219"/>
                    <a:pt x="14784" y="22308"/>
                  </a:cubicBezTo>
                  <a:cubicBezTo>
                    <a:pt x="14031" y="23317"/>
                    <a:pt x="13109" y="24022"/>
                    <a:pt x="12046" y="24723"/>
                  </a:cubicBezTo>
                  <a:lnTo>
                    <a:pt x="12048" y="24723"/>
                  </a:lnTo>
                  <a:cubicBezTo>
                    <a:pt x="11936" y="24796"/>
                    <a:pt x="11871" y="26048"/>
                    <a:pt x="11807" y="26569"/>
                  </a:cubicBezTo>
                  <a:cubicBezTo>
                    <a:pt x="11463" y="25869"/>
                    <a:pt x="10741" y="24770"/>
                    <a:pt x="8579" y="23340"/>
                  </a:cubicBezTo>
                  <a:cubicBezTo>
                    <a:pt x="8148" y="23054"/>
                    <a:pt x="7734" y="22700"/>
                    <a:pt x="7249" y="22557"/>
                  </a:cubicBezTo>
                  <a:cubicBezTo>
                    <a:pt x="7247" y="22490"/>
                    <a:pt x="7244" y="22421"/>
                    <a:pt x="7243" y="22356"/>
                  </a:cubicBezTo>
                  <a:cubicBezTo>
                    <a:pt x="7217" y="21184"/>
                    <a:pt x="7125" y="20005"/>
                    <a:pt x="6921" y="18850"/>
                  </a:cubicBezTo>
                  <a:lnTo>
                    <a:pt x="6921" y="18850"/>
                  </a:lnTo>
                  <a:cubicBezTo>
                    <a:pt x="7079" y="19044"/>
                    <a:pt x="7249" y="19227"/>
                    <a:pt x="7429" y="19399"/>
                  </a:cubicBezTo>
                  <a:cubicBezTo>
                    <a:pt x="8218" y="20141"/>
                    <a:pt x="9200" y="20461"/>
                    <a:pt x="10236" y="20577"/>
                  </a:cubicBezTo>
                  <a:cubicBezTo>
                    <a:pt x="10255" y="20594"/>
                    <a:pt x="10475" y="20603"/>
                    <a:pt x="10695" y="20603"/>
                  </a:cubicBezTo>
                  <a:cubicBezTo>
                    <a:pt x="10915" y="20603"/>
                    <a:pt x="11135" y="20594"/>
                    <a:pt x="11153" y="20577"/>
                  </a:cubicBezTo>
                  <a:cubicBezTo>
                    <a:pt x="12191" y="20461"/>
                    <a:pt x="13173" y="20141"/>
                    <a:pt x="13961" y="19399"/>
                  </a:cubicBezTo>
                  <a:cubicBezTo>
                    <a:pt x="14238" y="19136"/>
                    <a:pt x="14491" y="18847"/>
                    <a:pt x="14717" y="18539"/>
                  </a:cubicBezTo>
                  <a:close/>
                  <a:moveTo>
                    <a:pt x="15108" y="22712"/>
                  </a:moveTo>
                  <a:cubicBezTo>
                    <a:pt x="15243" y="22712"/>
                    <a:pt x="15371" y="23021"/>
                    <a:pt x="15976" y="23669"/>
                  </a:cubicBezTo>
                  <a:cubicBezTo>
                    <a:pt x="16500" y="24233"/>
                    <a:pt x="16451" y="24397"/>
                    <a:pt x="15927" y="24989"/>
                  </a:cubicBezTo>
                  <a:lnTo>
                    <a:pt x="15929" y="24989"/>
                  </a:lnTo>
                  <a:cubicBezTo>
                    <a:pt x="15396" y="25589"/>
                    <a:pt x="14780" y="26179"/>
                    <a:pt x="14282" y="26828"/>
                  </a:cubicBezTo>
                  <a:cubicBezTo>
                    <a:pt x="13839" y="26077"/>
                    <a:pt x="13227" y="25416"/>
                    <a:pt x="12587" y="24833"/>
                  </a:cubicBezTo>
                  <a:cubicBezTo>
                    <a:pt x="13556" y="24354"/>
                    <a:pt x="14370" y="23596"/>
                    <a:pt x="15033" y="22741"/>
                  </a:cubicBezTo>
                  <a:cubicBezTo>
                    <a:pt x="15060" y="22722"/>
                    <a:pt x="15084" y="22712"/>
                    <a:pt x="15108" y="22712"/>
                  </a:cubicBezTo>
                  <a:close/>
                  <a:moveTo>
                    <a:pt x="6610" y="22798"/>
                  </a:moveTo>
                  <a:cubicBezTo>
                    <a:pt x="6634" y="22814"/>
                    <a:pt x="6662" y="22825"/>
                    <a:pt x="6692" y="22828"/>
                  </a:cubicBezTo>
                  <a:cubicBezTo>
                    <a:pt x="7439" y="22910"/>
                    <a:pt x="8063" y="23505"/>
                    <a:pt x="8654" y="23919"/>
                  </a:cubicBezTo>
                  <a:cubicBezTo>
                    <a:pt x="9121" y="24248"/>
                    <a:pt x="9602" y="24571"/>
                    <a:pt x="10034" y="24949"/>
                  </a:cubicBezTo>
                  <a:cubicBezTo>
                    <a:pt x="9629" y="25399"/>
                    <a:pt x="9355" y="25963"/>
                    <a:pt x="9163" y="26536"/>
                  </a:cubicBezTo>
                  <a:cubicBezTo>
                    <a:pt x="9081" y="26777"/>
                    <a:pt x="9028" y="27265"/>
                    <a:pt x="8675" y="27289"/>
                  </a:cubicBezTo>
                  <a:cubicBezTo>
                    <a:pt x="8673" y="27289"/>
                    <a:pt x="8671" y="27289"/>
                    <a:pt x="8670" y="27289"/>
                  </a:cubicBezTo>
                  <a:cubicBezTo>
                    <a:pt x="8525" y="27289"/>
                    <a:pt x="8169" y="26916"/>
                    <a:pt x="8075" y="26838"/>
                  </a:cubicBezTo>
                  <a:cubicBezTo>
                    <a:pt x="7726" y="26546"/>
                    <a:pt x="7406" y="26223"/>
                    <a:pt x="7068" y="25921"/>
                  </a:cubicBezTo>
                  <a:cubicBezTo>
                    <a:pt x="6820" y="25698"/>
                    <a:pt x="6567" y="25480"/>
                    <a:pt x="6296" y="25287"/>
                  </a:cubicBezTo>
                  <a:cubicBezTo>
                    <a:pt x="6140" y="25175"/>
                    <a:pt x="5483" y="24930"/>
                    <a:pt x="5440" y="24800"/>
                  </a:cubicBezTo>
                  <a:cubicBezTo>
                    <a:pt x="5331" y="24479"/>
                    <a:pt x="5988" y="23761"/>
                    <a:pt x="6156" y="23507"/>
                  </a:cubicBezTo>
                  <a:cubicBezTo>
                    <a:pt x="6314" y="23268"/>
                    <a:pt x="6470" y="23038"/>
                    <a:pt x="6610" y="22798"/>
                  </a:cubicBezTo>
                  <a:close/>
                  <a:moveTo>
                    <a:pt x="10816" y="1"/>
                  </a:moveTo>
                  <a:cubicBezTo>
                    <a:pt x="10448" y="1"/>
                    <a:pt x="10079" y="21"/>
                    <a:pt x="9712" y="61"/>
                  </a:cubicBezTo>
                  <a:cubicBezTo>
                    <a:pt x="7988" y="247"/>
                    <a:pt x="6312" y="832"/>
                    <a:pt x="4868" y="1797"/>
                  </a:cubicBezTo>
                  <a:cubicBezTo>
                    <a:pt x="3469" y="2733"/>
                    <a:pt x="2375" y="3899"/>
                    <a:pt x="1910" y="5541"/>
                  </a:cubicBezTo>
                  <a:cubicBezTo>
                    <a:pt x="1771" y="6033"/>
                    <a:pt x="1647" y="6553"/>
                    <a:pt x="1547" y="7084"/>
                  </a:cubicBezTo>
                  <a:cubicBezTo>
                    <a:pt x="1099" y="8467"/>
                    <a:pt x="824" y="9916"/>
                    <a:pt x="647" y="11322"/>
                  </a:cubicBezTo>
                  <a:cubicBezTo>
                    <a:pt x="444" y="12926"/>
                    <a:pt x="1" y="15727"/>
                    <a:pt x="1080" y="17305"/>
                  </a:cubicBezTo>
                  <a:cubicBezTo>
                    <a:pt x="1132" y="17542"/>
                    <a:pt x="1199" y="17774"/>
                    <a:pt x="1282" y="18002"/>
                  </a:cubicBezTo>
                  <a:cubicBezTo>
                    <a:pt x="1739" y="19213"/>
                    <a:pt x="2754" y="20342"/>
                    <a:pt x="4091" y="20529"/>
                  </a:cubicBezTo>
                  <a:cubicBezTo>
                    <a:pt x="4210" y="20546"/>
                    <a:pt x="4336" y="20554"/>
                    <a:pt x="4466" y="20554"/>
                  </a:cubicBezTo>
                  <a:cubicBezTo>
                    <a:pt x="5268" y="20554"/>
                    <a:pt x="6227" y="20236"/>
                    <a:pt x="6638" y="19557"/>
                  </a:cubicBezTo>
                  <a:cubicBezTo>
                    <a:pt x="6717" y="20428"/>
                    <a:pt x="6780" y="21297"/>
                    <a:pt x="6789" y="22173"/>
                  </a:cubicBezTo>
                  <a:cubicBezTo>
                    <a:pt x="6753" y="22144"/>
                    <a:pt x="6704" y="22126"/>
                    <a:pt x="6657" y="22126"/>
                  </a:cubicBezTo>
                  <a:cubicBezTo>
                    <a:pt x="6615" y="22126"/>
                    <a:pt x="6573" y="22140"/>
                    <a:pt x="6542" y="22173"/>
                  </a:cubicBezTo>
                  <a:cubicBezTo>
                    <a:pt x="6146" y="22576"/>
                    <a:pt x="5872" y="23069"/>
                    <a:pt x="5562" y="23539"/>
                  </a:cubicBezTo>
                  <a:cubicBezTo>
                    <a:pt x="5360" y="23844"/>
                    <a:pt x="5092" y="24157"/>
                    <a:pt x="4914" y="24493"/>
                  </a:cubicBezTo>
                  <a:cubicBezTo>
                    <a:pt x="4082" y="24967"/>
                    <a:pt x="3295" y="25635"/>
                    <a:pt x="2583" y="26256"/>
                  </a:cubicBezTo>
                  <a:cubicBezTo>
                    <a:pt x="1985" y="26779"/>
                    <a:pt x="1378" y="27356"/>
                    <a:pt x="906" y="28014"/>
                  </a:cubicBezTo>
                  <a:cubicBezTo>
                    <a:pt x="900" y="28007"/>
                    <a:pt x="892" y="28001"/>
                    <a:pt x="885" y="27993"/>
                  </a:cubicBezTo>
                  <a:cubicBezTo>
                    <a:pt x="819" y="28056"/>
                    <a:pt x="755" y="28121"/>
                    <a:pt x="691" y="28185"/>
                  </a:cubicBezTo>
                  <a:cubicBezTo>
                    <a:pt x="694" y="28205"/>
                    <a:pt x="697" y="28221"/>
                    <a:pt x="700" y="28239"/>
                  </a:cubicBezTo>
                  <a:cubicBezTo>
                    <a:pt x="728" y="28407"/>
                    <a:pt x="755" y="28584"/>
                    <a:pt x="767" y="28761"/>
                  </a:cubicBezTo>
                  <a:cubicBezTo>
                    <a:pt x="1017" y="28465"/>
                    <a:pt x="1199" y="28255"/>
                    <a:pt x="1190" y="28251"/>
                  </a:cubicBezTo>
                  <a:cubicBezTo>
                    <a:pt x="2373" y="27115"/>
                    <a:pt x="3618" y="26088"/>
                    <a:pt x="4913" y="25074"/>
                  </a:cubicBezTo>
                  <a:cubicBezTo>
                    <a:pt x="5191" y="25275"/>
                    <a:pt x="5541" y="25363"/>
                    <a:pt x="5834" y="25550"/>
                  </a:cubicBezTo>
                  <a:cubicBezTo>
                    <a:pt x="6233" y="25806"/>
                    <a:pt x="6582" y="26125"/>
                    <a:pt x="6932" y="26442"/>
                  </a:cubicBezTo>
                  <a:cubicBezTo>
                    <a:pt x="7371" y="26843"/>
                    <a:pt x="8067" y="27695"/>
                    <a:pt x="8691" y="27794"/>
                  </a:cubicBezTo>
                  <a:cubicBezTo>
                    <a:pt x="8727" y="27799"/>
                    <a:pt x="8761" y="27802"/>
                    <a:pt x="8793" y="27802"/>
                  </a:cubicBezTo>
                  <a:cubicBezTo>
                    <a:pt x="9092" y="27802"/>
                    <a:pt x="9264" y="27571"/>
                    <a:pt x="9386" y="27294"/>
                  </a:cubicBezTo>
                  <a:cubicBezTo>
                    <a:pt x="9563" y="26892"/>
                    <a:pt x="9626" y="26447"/>
                    <a:pt x="9815" y="26042"/>
                  </a:cubicBezTo>
                  <a:cubicBezTo>
                    <a:pt x="9952" y="25747"/>
                    <a:pt x="10122" y="25470"/>
                    <a:pt x="10285" y="25190"/>
                  </a:cubicBezTo>
                  <a:cubicBezTo>
                    <a:pt x="10321" y="25224"/>
                    <a:pt x="10360" y="25256"/>
                    <a:pt x="10394" y="25293"/>
                  </a:cubicBezTo>
                  <a:cubicBezTo>
                    <a:pt x="10923" y="25851"/>
                    <a:pt x="11266" y="26533"/>
                    <a:pt x="11533" y="27246"/>
                  </a:cubicBezTo>
                  <a:cubicBezTo>
                    <a:pt x="11586" y="27389"/>
                    <a:pt x="11532" y="28654"/>
                    <a:pt x="11835" y="28654"/>
                  </a:cubicBezTo>
                  <a:cubicBezTo>
                    <a:pt x="11837" y="28654"/>
                    <a:pt x="11840" y="28654"/>
                    <a:pt x="11842" y="28654"/>
                  </a:cubicBezTo>
                  <a:cubicBezTo>
                    <a:pt x="12224" y="28626"/>
                    <a:pt x="12161" y="27020"/>
                    <a:pt x="12167" y="27011"/>
                  </a:cubicBezTo>
                  <a:cubicBezTo>
                    <a:pt x="12167" y="27008"/>
                    <a:pt x="12331" y="25878"/>
                    <a:pt x="12445" y="25323"/>
                  </a:cubicBezTo>
                  <a:cubicBezTo>
                    <a:pt x="13024" y="25912"/>
                    <a:pt x="13752" y="27361"/>
                    <a:pt x="14260" y="27526"/>
                  </a:cubicBezTo>
                  <a:cubicBezTo>
                    <a:pt x="15241" y="26728"/>
                    <a:pt x="16051" y="25586"/>
                    <a:pt x="16883" y="24630"/>
                  </a:cubicBezTo>
                  <a:cubicBezTo>
                    <a:pt x="17447" y="24971"/>
                    <a:pt x="18047" y="25259"/>
                    <a:pt x="18616" y="25594"/>
                  </a:cubicBezTo>
                  <a:cubicBezTo>
                    <a:pt x="18657" y="25617"/>
                    <a:pt x="18782" y="25684"/>
                    <a:pt x="18949" y="25775"/>
                  </a:cubicBezTo>
                  <a:cubicBezTo>
                    <a:pt x="18931" y="25573"/>
                    <a:pt x="18912" y="25372"/>
                    <a:pt x="18899" y="25172"/>
                  </a:cubicBezTo>
                  <a:lnTo>
                    <a:pt x="18870" y="25156"/>
                  </a:lnTo>
                  <a:cubicBezTo>
                    <a:pt x="18270" y="24818"/>
                    <a:pt x="17645" y="24479"/>
                    <a:pt x="16984" y="24269"/>
                  </a:cubicBezTo>
                  <a:lnTo>
                    <a:pt x="16984" y="24267"/>
                  </a:lnTo>
                  <a:cubicBezTo>
                    <a:pt x="16450" y="23523"/>
                    <a:pt x="15915" y="22780"/>
                    <a:pt x="15381" y="22037"/>
                  </a:cubicBezTo>
                  <a:cubicBezTo>
                    <a:pt x="15334" y="21971"/>
                    <a:pt x="15260" y="21931"/>
                    <a:pt x="15181" y="21931"/>
                  </a:cubicBezTo>
                  <a:cubicBezTo>
                    <a:pt x="15172" y="21931"/>
                    <a:pt x="15163" y="21932"/>
                    <a:pt x="15153" y="21933"/>
                  </a:cubicBezTo>
                  <a:cubicBezTo>
                    <a:pt x="14995" y="21300"/>
                    <a:pt x="14949" y="20604"/>
                    <a:pt x="15296" y="20124"/>
                  </a:cubicBezTo>
                  <a:cubicBezTo>
                    <a:pt x="15572" y="20333"/>
                    <a:pt x="15941" y="20421"/>
                    <a:pt x="16328" y="20421"/>
                  </a:cubicBezTo>
                  <a:cubicBezTo>
                    <a:pt x="16650" y="20421"/>
                    <a:pt x="16985" y="20360"/>
                    <a:pt x="17289" y="20255"/>
                  </a:cubicBezTo>
                  <a:cubicBezTo>
                    <a:pt x="17450" y="20297"/>
                    <a:pt x="17612" y="20316"/>
                    <a:pt x="17774" y="20316"/>
                  </a:cubicBezTo>
                  <a:cubicBezTo>
                    <a:pt x="18660" y="20316"/>
                    <a:pt x="19544" y="19738"/>
                    <a:pt x="20112" y="19059"/>
                  </a:cubicBezTo>
                  <a:cubicBezTo>
                    <a:pt x="21085" y="17892"/>
                    <a:pt x="21419" y="16309"/>
                    <a:pt x="21408" y="14822"/>
                  </a:cubicBezTo>
                  <a:cubicBezTo>
                    <a:pt x="21399" y="13377"/>
                    <a:pt x="21136" y="11892"/>
                    <a:pt x="20698" y="10445"/>
                  </a:cubicBezTo>
                  <a:cubicBezTo>
                    <a:pt x="20570" y="9771"/>
                    <a:pt x="20398" y="9106"/>
                    <a:pt x="20228" y="8470"/>
                  </a:cubicBezTo>
                  <a:cubicBezTo>
                    <a:pt x="20229" y="8464"/>
                    <a:pt x="20231" y="8460"/>
                    <a:pt x="20231" y="8454"/>
                  </a:cubicBezTo>
                  <a:cubicBezTo>
                    <a:pt x="20153" y="7437"/>
                    <a:pt x="19710" y="6388"/>
                    <a:pt x="19205" y="5509"/>
                  </a:cubicBezTo>
                  <a:cubicBezTo>
                    <a:pt x="19183" y="5471"/>
                    <a:pt x="19155" y="5426"/>
                    <a:pt x="19131" y="5384"/>
                  </a:cubicBezTo>
                  <a:cubicBezTo>
                    <a:pt x="18961" y="5033"/>
                    <a:pt x="18775" y="4691"/>
                    <a:pt x="18573" y="4357"/>
                  </a:cubicBezTo>
                  <a:cubicBezTo>
                    <a:pt x="17516" y="2638"/>
                    <a:pt x="15807" y="920"/>
                    <a:pt x="13758" y="487"/>
                  </a:cubicBezTo>
                  <a:cubicBezTo>
                    <a:pt x="13377" y="231"/>
                    <a:pt x="12765" y="183"/>
                    <a:pt x="12366" y="121"/>
                  </a:cubicBezTo>
                  <a:cubicBezTo>
                    <a:pt x="11853" y="40"/>
                    <a:pt x="11335" y="1"/>
                    <a:pt x="10816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163" name="Google Shape;163;p26"/>
            <p:cNvSpPr/>
            <p:nvPr/>
          </p:nvSpPr>
          <p:spPr>
            <a:xfrm>
              <a:off x="4554524" y="3194170"/>
              <a:ext cx="75250" cy="305499"/>
            </a:xfrm>
            <a:custGeom>
              <a:avLst/>
              <a:gdLst/>
              <a:ahLst/>
              <a:cxnLst/>
              <a:rect l="l" t="t" r="r" b="b"/>
              <a:pathLst>
                <a:path w="2309" h="9374" extrusionOk="0">
                  <a:moveTo>
                    <a:pt x="458" y="1"/>
                  </a:moveTo>
                  <a:cubicBezTo>
                    <a:pt x="415" y="1"/>
                    <a:pt x="373" y="24"/>
                    <a:pt x="361" y="73"/>
                  </a:cubicBezTo>
                  <a:cubicBezTo>
                    <a:pt x="1" y="1549"/>
                    <a:pt x="279" y="3059"/>
                    <a:pt x="409" y="4548"/>
                  </a:cubicBezTo>
                  <a:cubicBezTo>
                    <a:pt x="482" y="5385"/>
                    <a:pt x="537" y="6224"/>
                    <a:pt x="572" y="7065"/>
                  </a:cubicBezTo>
                  <a:cubicBezTo>
                    <a:pt x="604" y="7792"/>
                    <a:pt x="510" y="8573"/>
                    <a:pt x="741" y="9267"/>
                  </a:cubicBezTo>
                  <a:cubicBezTo>
                    <a:pt x="765" y="9337"/>
                    <a:pt x="826" y="9374"/>
                    <a:pt x="888" y="9374"/>
                  </a:cubicBezTo>
                  <a:cubicBezTo>
                    <a:pt x="948" y="9374"/>
                    <a:pt x="1007" y="9339"/>
                    <a:pt x="1029" y="9267"/>
                  </a:cubicBezTo>
                  <a:cubicBezTo>
                    <a:pt x="1244" y="8576"/>
                    <a:pt x="1116" y="7781"/>
                    <a:pt x="1078" y="7065"/>
                  </a:cubicBezTo>
                  <a:cubicBezTo>
                    <a:pt x="1038" y="6290"/>
                    <a:pt x="980" y="5516"/>
                    <a:pt x="904" y="4743"/>
                  </a:cubicBezTo>
                  <a:cubicBezTo>
                    <a:pt x="1446" y="4433"/>
                    <a:pt x="1881" y="3851"/>
                    <a:pt x="2237" y="3369"/>
                  </a:cubicBezTo>
                  <a:cubicBezTo>
                    <a:pt x="2260" y="3336"/>
                    <a:pt x="2284" y="3304"/>
                    <a:pt x="2308" y="3271"/>
                  </a:cubicBezTo>
                  <a:cubicBezTo>
                    <a:pt x="2240" y="3222"/>
                    <a:pt x="2192" y="3150"/>
                    <a:pt x="2171" y="3068"/>
                  </a:cubicBezTo>
                  <a:cubicBezTo>
                    <a:pt x="2150" y="3007"/>
                    <a:pt x="2138" y="2945"/>
                    <a:pt x="2121" y="2882"/>
                  </a:cubicBezTo>
                  <a:cubicBezTo>
                    <a:pt x="2100" y="2915"/>
                    <a:pt x="2082" y="2948"/>
                    <a:pt x="2061" y="2979"/>
                  </a:cubicBezTo>
                  <a:cubicBezTo>
                    <a:pt x="1717" y="3469"/>
                    <a:pt x="1238" y="3884"/>
                    <a:pt x="863" y="4355"/>
                  </a:cubicBezTo>
                  <a:cubicBezTo>
                    <a:pt x="703" y="2937"/>
                    <a:pt x="450" y="1532"/>
                    <a:pt x="562" y="102"/>
                  </a:cubicBezTo>
                  <a:cubicBezTo>
                    <a:pt x="567" y="37"/>
                    <a:pt x="512" y="1"/>
                    <a:pt x="45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164" name="Google Shape;164;p26"/>
            <p:cNvSpPr/>
            <p:nvPr/>
          </p:nvSpPr>
          <p:spPr>
            <a:xfrm>
              <a:off x="5146195" y="3166305"/>
              <a:ext cx="62931" cy="278840"/>
            </a:xfrm>
            <a:custGeom>
              <a:avLst/>
              <a:gdLst/>
              <a:ahLst/>
              <a:cxnLst/>
              <a:rect l="l" t="t" r="r" b="b"/>
              <a:pathLst>
                <a:path w="1931" h="8556" extrusionOk="0">
                  <a:moveTo>
                    <a:pt x="1696" y="1"/>
                  </a:moveTo>
                  <a:cubicBezTo>
                    <a:pt x="1666" y="1"/>
                    <a:pt x="1637" y="17"/>
                    <a:pt x="1626" y="53"/>
                  </a:cubicBezTo>
                  <a:cubicBezTo>
                    <a:pt x="1348" y="794"/>
                    <a:pt x="1305" y="1598"/>
                    <a:pt x="1041" y="2347"/>
                  </a:cubicBezTo>
                  <a:cubicBezTo>
                    <a:pt x="893" y="2773"/>
                    <a:pt x="681" y="3167"/>
                    <a:pt x="479" y="3566"/>
                  </a:cubicBezTo>
                  <a:cubicBezTo>
                    <a:pt x="477" y="2869"/>
                    <a:pt x="495" y="2173"/>
                    <a:pt x="550" y="1485"/>
                  </a:cubicBezTo>
                  <a:cubicBezTo>
                    <a:pt x="558" y="1392"/>
                    <a:pt x="482" y="1342"/>
                    <a:pt x="405" y="1342"/>
                  </a:cubicBezTo>
                  <a:cubicBezTo>
                    <a:pt x="343" y="1342"/>
                    <a:pt x="280" y="1376"/>
                    <a:pt x="261" y="1446"/>
                  </a:cubicBezTo>
                  <a:cubicBezTo>
                    <a:pt x="1" y="2404"/>
                    <a:pt x="41" y="3466"/>
                    <a:pt x="69" y="4482"/>
                  </a:cubicBezTo>
                  <a:cubicBezTo>
                    <a:pt x="66" y="4492"/>
                    <a:pt x="62" y="4501"/>
                    <a:pt x="59" y="4510"/>
                  </a:cubicBezTo>
                  <a:cubicBezTo>
                    <a:pt x="47" y="4544"/>
                    <a:pt x="51" y="4580"/>
                    <a:pt x="74" y="4608"/>
                  </a:cubicBezTo>
                  <a:cubicBezTo>
                    <a:pt x="78" y="4791"/>
                    <a:pt x="83" y="4973"/>
                    <a:pt x="84" y="5150"/>
                  </a:cubicBezTo>
                  <a:cubicBezTo>
                    <a:pt x="92" y="6263"/>
                    <a:pt x="108" y="7377"/>
                    <a:pt x="141" y="8489"/>
                  </a:cubicBezTo>
                  <a:cubicBezTo>
                    <a:pt x="173" y="8482"/>
                    <a:pt x="205" y="8478"/>
                    <a:pt x="238" y="8478"/>
                  </a:cubicBezTo>
                  <a:cubicBezTo>
                    <a:pt x="301" y="8478"/>
                    <a:pt x="363" y="8491"/>
                    <a:pt x="422" y="8516"/>
                  </a:cubicBezTo>
                  <a:cubicBezTo>
                    <a:pt x="503" y="8534"/>
                    <a:pt x="584" y="8543"/>
                    <a:pt x="665" y="8556"/>
                  </a:cubicBezTo>
                  <a:cubicBezTo>
                    <a:pt x="614" y="7127"/>
                    <a:pt x="516" y="5680"/>
                    <a:pt x="488" y="4237"/>
                  </a:cubicBezTo>
                  <a:cubicBezTo>
                    <a:pt x="1216" y="2936"/>
                    <a:pt x="1930" y="1637"/>
                    <a:pt x="1771" y="74"/>
                  </a:cubicBezTo>
                  <a:cubicBezTo>
                    <a:pt x="1770" y="27"/>
                    <a:pt x="1733" y="1"/>
                    <a:pt x="1696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165" name="Google Shape;165;p26"/>
            <p:cNvSpPr/>
            <p:nvPr/>
          </p:nvSpPr>
          <p:spPr>
            <a:xfrm>
              <a:off x="4949188" y="2048566"/>
              <a:ext cx="846297" cy="1470135"/>
            </a:xfrm>
            <a:custGeom>
              <a:avLst/>
              <a:gdLst/>
              <a:ahLst/>
              <a:cxnLst/>
              <a:rect l="l" t="t" r="r" b="b"/>
              <a:pathLst>
                <a:path w="25968" h="45110" extrusionOk="0">
                  <a:moveTo>
                    <a:pt x="23021" y="10845"/>
                  </a:moveTo>
                  <a:cubicBezTo>
                    <a:pt x="23027" y="10845"/>
                    <a:pt x="23032" y="10846"/>
                    <a:pt x="23037" y="10846"/>
                  </a:cubicBezTo>
                  <a:cubicBezTo>
                    <a:pt x="23051" y="10845"/>
                    <a:pt x="23065" y="10845"/>
                    <a:pt x="23079" y="10845"/>
                  </a:cubicBezTo>
                  <a:cubicBezTo>
                    <a:pt x="23148" y="10845"/>
                    <a:pt x="23217" y="10857"/>
                    <a:pt x="23281" y="10882"/>
                  </a:cubicBezTo>
                  <a:cubicBezTo>
                    <a:pt x="23454" y="11032"/>
                    <a:pt x="23601" y="11305"/>
                    <a:pt x="23687" y="11503"/>
                  </a:cubicBezTo>
                  <a:cubicBezTo>
                    <a:pt x="23759" y="11884"/>
                    <a:pt x="23719" y="12332"/>
                    <a:pt x="23701" y="12569"/>
                  </a:cubicBezTo>
                  <a:cubicBezTo>
                    <a:pt x="23674" y="12930"/>
                    <a:pt x="23609" y="13276"/>
                    <a:pt x="23458" y="13575"/>
                  </a:cubicBezTo>
                  <a:cubicBezTo>
                    <a:pt x="23315" y="13731"/>
                    <a:pt x="23141" y="13864"/>
                    <a:pt x="22936" y="13995"/>
                  </a:cubicBezTo>
                  <a:cubicBezTo>
                    <a:pt x="22937" y="13535"/>
                    <a:pt x="22937" y="10962"/>
                    <a:pt x="23021" y="10845"/>
                  </a:cubicBezTo>
                  <a:close/>
                  <a:moveTo>
                    <a:pt x="9355" y="11255"/>
                  </a:moveTo>
                  <a:cubicBezTo>
                    <a:pt x="9384" y="11255"/>
                    <a:pt x="9414" y="11257"/>
                    <a:pt x="9444" y="11260"/>
                  </a:cubicBezTo>
                  <a:cubicBezTo>
                    <a:pt x="9452" y="11260"/>
                    <a:pt x="9459" y="11260"/>
                    <a:pt x="9467" y="11259"/>
                  </a:cubicBezTo>
                  <a:cubicBezTo>
                    <a:pt x="9477" y="11338"/>
                    <a:pt x="9556" y="12292"/>
                    <a:pt x="9560" y="12426"/>
                  </a:cubicBezTo>
                  <a:cubicBezTo>
                    <a:pt x="9563" y="12426"/>
                    <a:pt x="9675" y="13489"/>
                    <a:pt x="9757" y="14017"/>
                  </a:cubicBezTo>
                  <a:cubicBezTo>
                    <a:pt x="9563" y="13971"/>
                    <a:pt x="9403" y="13932"/>
                    <a:pt x="9257" y="13818"/>
                  </a:cubicBezTo>
                  <a:cubicBezTo>
                    <a:pt x="9179" y="13739"/>
                    <a:pt x="9108" y="13654"/>
                    <a:pt x="9044" y="13565"/>
                  </a:cubicBezTo>
                  <a:cubicBezTo>
                    <a:pt x="8920" y="13359"/>
                    <a:pt x="8846" y="13096"/>
                    <a:pt x="8797" y="12866"/>
                  </a:cubicBezTo>
                  <a:cubicBezTo>
                    <a:pt x="8758" y="12680"/>
                    <a:pt x="8734" y="12493"/>
                    <a:pt x="8727" y="12304"/>
                  </a:cubicBezTo>
                  <a:cubicBezTo>
                    <a:pt x="8601" y="11612"/>
                    <a:pt x="8922" y="11255"/>
                    <a:pt x="9355" y="11255"/>
                  </a:cubicBezTo>
                  <a:close/>
                  <a:moveTo>
                    <a:pt x="17996" y="5280"/>
                  </a:moveTo>
                  <a:cubicBezTo>
                    <a:pt x="18203" y="5998"/>
                    <a:pt x="18282" y="6733"/>
                    <a:pt x="18372" y="7488"/>
                  </a:cubicBezTo>
                  <a:cubicBezTo>
                    <a:pt x="18412" y="7836"/>
                    <a:pt x="18367" y="8569"/>
                    <a:pt x="18660" y="8795"/>
                  </a:cubicBezTo>
                  <a:cubicBezTo>
                    <a:pt x="18782" y="8888"/>
                    <a:pt x="18943" y="8912"/>
                    <a:pt x="19110" y="8912"/>
                  </a:cubicBezTo>
                  <a:cubicBezTo>
                    <a:pt x="19291" y="8912"/>
                    <a:pt x="19479" y="8884"/>
                    <a:pt x="19632" y="8884"/>
                  </a:cubicBezTo>
                  <a:cubicBezTo>
                    <a:pt x="19645" y="8884"/>
                    <a:pt x="19657" y="8884"/>
                    <a:pt x="19670" y="8884"/>
                  </a:cubicBezTo>
                  <a:cubicBezTo>
                    <a:pt x="20682" y="8920"/>
                    <a:pt x="22386" y="9603"/>
                    <a:pt x="22409" y="9953"/>
                  </a:cubicBezTo>
                  <a:cubicBezTo>
                    <a:pt x="22440" y="10480"/>
                    <a:pt x="22443" y="11007"/>
                    <a:pt x="22459" y="11534"/>
                  </a:cubicBezTo>
                  <a:cubicBezTo>
                    <a:pt x="22459" y="11537"/>
                    <a:pt x="22461" y="11537"/>
                    <a:pt x="22461" y="11540"/>
                  </a:cubicBezTo>
                  <a:cubicBezTo>
                    <a:pt x="22473" y="12618"/>
                    <a:pt x="22486" y="13721"/>
                    <a:pt x="22485" y="14230"/>
                  </a:cubicBezTo>
                  <a:cubicBezTo>
                    <a:pt x="22479" y="15696"/>
                    <a:pt x="22352" y="16981"/>
                    <a:pt x="21498" y="18219"/>
                  </a:cubicBezTo>
                  <a:cubicBezTo>
                    <a:pt x="20780" y="19259"/>
                    <a:pt x="19823" y="20167"/>
                    <a:pt x="18803" y="20903"/>
                  </a:cubicBezTo>
                  <a:cubicBezTo>
                    <a:pt x="18355" y="21228"/>
                    <a:pt x="17886" y="21523"/>
                    <a:pt x="17401" y="21788"/>
                  </a:cubicBezTo>
                  <a:cubicBezTo>
                    <a:pt x="17061" y="21971"/>
                    <a:pt x="16530" y="22203"/>
                    <a:pt x="16111" y="22203"/>
                  </a:cubicBezTo>
                  <a:cubicBezTo>
                    <a:pt x="16065" y="22203"/>
                    <a:pt x="16020" y="22200"/>
                    <a:pt x="15976" y="22194"/>
                  </a:cubicBezTo>
                  <a:cubicBezTo>
                    <a:pt x="15708" y="22155"/>
                    <a:pt x="15283" y="21838"/>
                    <a:pt x="15053" y="21697"/>
                  </a:cubicBezTo>
                  <a:cubicBezTo>
                    <a:pt x="13941" y="21014"/>
                    <a:pt x="12542" y="20388"/>
                    <a:pt x="11771" y="19303"/>
                  </a:cubicBezTo>
                  <a:cubicBezTo>
                    <a:pt x="10842" y="17998"/>
                    <a:pt x="10461" y="15853"/>
                    <a:pt x="10454" y="15820"/>
                  </a:cubicBezTo>
                  <a:cubicBezTo>
                    <a:pt x="10187" y="14715"/>
                    <a:pt x="9943" y="12435"/>
                    <a:pt x="9943" y="12400"/>
                  </a:cubicBezTo>
                  <a:cubicBezTo>
                    <a:pt x="9945" y="12249"/>
                    <a:pt x="9931" y="12006"/>
                    <a:pt x="9906" y="11714"/>
                  </a:cubicBezTo>
                  <a:cubicBezTo>
                    <a:pt x="9962" y="11676"/>
                    <a:pt x="9820" y="10504"/>
                    <a:pt x="9814" y="9987"/>
                  </a:cubicBezTo>
                  <a:cubicBezTo>
                    <a:pt x="9809" y="9660"/>
                    <a:pt x="9817" y="9614"/>
                    <a:pt x="10144" y="9481"/>
                  </a:cubicBezTo>
                  <a:cubicBezTo>
                    <a:pt x="10348" y="9402"/>
                    <a:pt x="10558" y="9337"/>
                    <a:pt x="10771" y="9285"/>
                  </a:cubicBezTo>
                  <a:cubicBezTo>
                    <a:pt x="10799" y="9277"/>
                    <a:pt x="10824" y="9264"/>
                    <a:pt x="10847" y="9243"/>
                  </a:cubicBezTo>
                  <a:cubicBezTo>
                    <a:pt x="11857" y="8951"/>
                    <a:pt x="12886" y="8803"/>
                    <a:pt x="13939" y="8762"/>
                  </a:cubicBezTo>
                  <a:cubicBezTo>
                    <a:pt x="14197" y="8753"/>
                    <a:pt x="14456" y="8749"/>
                    <a:pt x="14716" y="8749"/>
                  </a:cubicBezTo>
                  <a:cubicBezTo>
                    <a:pt x="14950" y="8749"/>
                    <a:pt x="15184" y="8752"/>
                    <a:pt x="15418" y="8758"/>
                  </a:cubicBezTo>
                  <a:cubicBezTo>
                    <a:pt x="15698" y="8764"/>
                    <a:pt x="16071" y="8835"/>
                    <a:pt x="16399" y="8835"/>
                  </a:cubicBezTo>
                  <a:cubicBezTo>
                    <a:pt x="16530" y="8835"/>
                    <a:pt x="16655" y="8824"/>
                    <a:pt x="16762" y="8792"/>
                  </a:cubicBezTo>
                  <a:cubicBezTo>
                    <a:pt x="17188" y="8666"/>
                    <a:pt x="17202" y="8292"/>
                    <a:pt x="17306" y="7899"/>
                  </a:cubicBezTo>
                  <a:lnTo>
                    <a:pt x="17996" y="5280"/>
                  </a:lnTo>
                  <a:close/>
                  <a:moveTo>
                    <a:pt x="20078" y="20475"/>
                  </a:moveTo>
                  <a:cubicBezTo>
                    <a:pt x="20036" y="21588"/>
                    <a:pt x="20209" y="22678"/>
                    <a:pt x="20302" y="23732"/>
                  </a:cubicBezTo>
                  <a:cubicBezTo>
                    <a:pt x="20398" y="24793"/>
                    <a:pt x="20683" y="27915"/>
                    <a:pt x="22110" y="27930"/>
                  </a:cubicBezTo>
                  <a:cubicBezTo>
                    <a:pt x="21873" y="28147"/>
                    <a:pt x="21666" y="28335"/>
                    <a:pt x="21300" y="28457"/>
                  </a:cubicBezTo>
                  <a:cubicBezTo>
                    <a:pt x="21006" y="28555"/>
                    <a:pt x="20695" y="28625"/>
                    <a:pt x="20395" y="28698"/>
                  </a:cubicBezTo>
                  <a:cubicBezTo>
                    <a:pt x="19744" y="28853"/>
                    <a:pt x="19088" y="28984"/>
                    <a:pt x="18424" y="29064"/>
                  </a:cubicBezTo>
                  <a:cubicBezTo>
                    <a:pt x="17330" y="29197"/>
                    <a:pt x="16370" y="29252"/>
                    <a:pt x="15530" y="29252"/>
                  </a:cubicBezTo>
                  <a:cubicBezTo>
                    <a:pt x="11633" y="29252"/>
                    <a:pt x="10326" y="28070"/>
                    <a:pt x="10294" y="28044"/>
                  </a:cubicBezTo>
                  <a:lnTo>
                    <a:pt x="10309" y="28044"/>
                  </a:lnTo>
                  <a:cubicBezTo>
                    <a:pt x="12637" y="27337"/>
                    <a:pt x="12684" y="23656"/>
                    <a:pt x="12547" y="20585"/>
                  </a:cubicBezTo>
                  <a:lnTo>
                    <a:pt x="12547" y="20585"/>
                  </a:lnTo>
                  <a:cubicBezTo>
                    <a:pt x="13358" y="21220"/>
                    <a:pt x="14332" y="21730"/>
                    <a:pt x="15162" y="22225"/>
                  </a:cubicBezTo>
                  <a:cubicBezTo>
                    <a:pt x="15568" y="22467"/>
                    <a:pt x="15930" y="22569"/>
                    <a:pt x="16278" y="22569"/>
                  </a:cubicBezTo>
                  <a:cubicBezTo>
                    <a:pt x="16843" y="22569"/>
                    <a:pt x="17375" y="22303"/>
                    <a:pt x="18011" y="21938"/>
                  </a:cubicBezTo>
                  <a:cubicBezTo>
                    <a:pt x="18747" y="21518"/>
                    <a:pt x="19437" y="21028"/>
                    <a:pt x="20078" y="20475"/>
                  </a:cubicBezTo>
                  <a:close/>
                  <a:moveTo>
                    <a:pt x="22760" y="28025"/>
                  </a:moveTo>
                  <a:cubicBezTo>
                    <a:pt x="23022" y="28025"/>
                    <a:pt x="23224" y="28221"/>
                    <a:pt x="23443" y="28372"/>
                  </a:cubicBezTo>
                  <a:lnTo>
                    <a:pt x="23445" y="28372"/>
                  </a:lnTo>
                  <a:cubicBezTo>
                    <a:pt x="23195" y="29000"/>
                    <a:pt x="22392" y="29293"/>
                    <a:pt x="21821" y="29546"/>
                  </a:cubicBezTo>
                  <a:cubicBezTo>
                    <a:pt x="21178" y="29831"/>
                    <a:pt x="20514" y="30067"/>
                    <a:pt x="19835" y="30253"/>
                  </a:cubicBezTo>
                  <a:cubicBezTo>
                    <a:pt x="18611" y="30593"/>
                    <a:pt x="17349" y="30773"/>
                    <a:pt x="16079" y="30792"/>
                  </a:cubicBezTo>
                  <a:cubicBezTo>
                    <a:pt x="15980" y="30794"/>
                    <a:pt x="15879" y="30795"/>
                    <a:pt x="15777" y="30795"/>
                  </a:cubicBezTo>
                  <a:cubicBezTo>
                    <a:pt x="13536" y="30795"/>
                    <a:pt x="10677" y="30400"/>
                    <a:pt x="9041" y="28780"/>
                  </a:cubicBezTo>
                  <a:cubicBezTo>
                    <a:pt x="9346" y="28595"/>
                    <a:pt x="9644" y="28403"/>
                    <a:pt x="9933" y="28201"/>
                  </a:cubicBezTo>
                  <a:cubicBezTo>
                    <a:pt x="9940" y="28212"/>
                    <a:pt x="9948" y="28224"/>
                    <a:pt x="9958" y="28235"/>
                  </a:cubicBezTo>
                  <a:cubicBezTo>
                    <a:pt x="10079" y="28346"/>
                    <a:pt x="10375" y="28570"/>
                    <a:pt x="10402" y="28586"/>
                  </a:cubicBezTo>
                  <a:cubicBezTo>
                    <a:pt x="11755" y="29421"/>
                    <a:pt x="13485" y="29650"/>
                    <a:pt x="15159" y="29650"/>
                  </a:cubicBezTo>
                  <a:cubicBezTo>
                    <a:pt x="15947" y="29650"/>
                    <a:pt x="16723" y="29599"/>
                    <a:pt x="17441" y="29537"/>
                  </a:cubicBezTo>
                  <a:cubicBezTo>
                    <a:pt x="18686" y="29429"/>
                    <a:pt x="19947" y="29228"/>
                    <a:pt x="21146" y="28876"/>
                  </a:cubicBezTo>
                  <a:cubicBezTo>
                    <a:pt x="21498" y="28775"/>
                    <a:pt x="21864" y="28667"/>
                    <a:pt x="22165" y="28451"/>
                  </a:cubicBezTo>
                  <a:cubicBezTo>
                    <a:pt x="22212" y="28419"/>
                    <a:pt x="22519" y="28079"/>
                    <a:pt x="22553" y="28065"/>
                  </a:cubicBezTo>
                  <a:cubicBezTo>
                    <a:pt x="22627" y="28037"/>
                    <a:pt x="22695" y="28025"/>
                    <a:pt x="22760" y="28025"/>
                  </a:cubicBezTo>
                  <a:close/>
                  <a:moveTo>
                    <a:pt x="17637" y="0"/>
                  </a:moveTo>
                  <a:cubicBezTo>
                    <a:pt x="17625" y="0"/>
                    <a:pt x="17615" y="1"/>
                    <a:pt x="17608" y="2"/>
                  </a:cubicBezTo>
                  <a:cubicBezTo>
                    <a:pt x="15120" y="417"/>
                    <a:pt x="12739" y="1352"/>
                    <a:pt x="10674" y="2808"/>
                  </a:cubicBezTo>
                  <a:cubicBezTo>
                    <a:pt x="8746" y="4166"/>
                    <a:pt x="7615" y="5861"/>
                    <a:pt x="7019" y="8136"/>
                  </a:cubicBezTo>
                  <a:cubicBezTo>
                    <a:pt x="5577" y="13648"/>
                    <a:pt x="6163" y="19433"/>
                    <a:pt x="5239" y="25022"/>
                  </a:cubicBezTo>
                  <a:cubicBezTo>
                    <a:pt x="5221" y="25129"/>
                    <a:pt x="5284" y="25252"/>
                    <a:pt x="5408" y="25252"/>
                  </a:cubicBezTo>
                  <a:cubicBezTo>
                    <a:pt x="5410" y="25252"/>
                    <a:pt x="5412" y="25252"/>
                    <a:pt x="5415" y="25252"/>
                  </a:cubicBezTo>
                  <a:cubicBezTo>
                    <a:pt x="5560" y="25245"/>
                    <a:pt x="5709" y="25244"/>
                    <a:pt x="5862" y="25244"/>
                  </a:cubicBezTo>
                  <a:cubicBezTo>
                    <a:pt x="5965" y="25244"/>
                    <a:pt x="6069" y="25244"/>
                    <a:pt x="6173" y="25244"/>
                  </a:cubicBezTo>
                  <a:cubicBezTo>
                    <a:pt x="6548" y="25244"/>
                    <a:pt x="6926" y="25237"/>
                    <a:pt x="7271" y="25165"/>
                  </a:cubicBezTo>
                  <a:cubicBezTo>
                    <a:pt x="7430" y="25133"/>
                    <a:pt x="7566" y="25115"/>
                    <a:pt x="7685" y="24985"/>
                  </a:cubicBezTo>
                  <a:cubicBezTo>
                    <a:pt x="7740" y="24923"/>
                    <a:pt x="7774" y="24841"/>
                    <a:pt x="7801" y="24753"/>
                  </a:cubicBezTo>
                  <a:cubicBezTo>
                    <a:pt x="7834" y="24908"/>
                    <a:pt x="7890" y="25030"/>
                    <a:pt x="8061" y="25149"/>
                  </a:cubicBezTo>
                  <a:cubicBezTo>
                    <a:pt x="8425" y="25398"/>
                    <a:pt x="9129" y="25354"/>
                    <a:pt x="9538" y="25401"/>
                  </a:cubicBezTo>
                  <a:lnTo>
                    <a:pt x="11862" y="25665"/>
                  </a:lnTo>
                  <a:cubicBezTo>
                    <a:pt x="11363" y="27386"/>
                    <a:pt x="9873" y="27732"/>
                    <a:pt x="9881" y="27811"/>
                  </a:cubicBezTo>
                  <a:cubicBezTo>
                    <a:pt x="8517" y="28373"/>
                    <a:pt x="7182" y="29278"/>
                    <a:pt x="6019" y="30143"/>
                  </a:cubicBezTo>
                  <a:cubicBezTo>
                    <a:pt x="4883" y="30989"/>
                    <a:pt x="3846" y="31973"/>
                    <a:pt x="3043" y="33146"/>
                  </a:cubicBezTo>
                  <a:cubicBezTo>
                    <a:pt x="2117" y="34497"/>
                    <a:pt x="1674" y="36053"/>
                    <a:pt x="1281" y="37625"/>
                  </a:cubicBezTo>
                  <a:cubicBezTo>
                    <a:pt x="834" y="39407"/>
                    <a:pt x="490" y="41211"/>
                    <a:pt x="230" y="43029"/>
                  </a:cubicBezTo>
                  <a:cubicBezTo>
                    <a:pt x="225" y="43060"/>
                    <a:pt x="228" y="43093"/>
                    <a:pt x="234" y="43124"/>
                  </a:cubicBezTo>
                  <a:cubicBezTo>
                    <a:pt x="205" y="43331"/>
                    <a:pt x="191" y="43541"/>
                    <a:pt x="167" y="43745"/>
                  </a:cubicBezTo>
                  <a:cubicBezTo>
                    <a:pt x="126" y="44117"/>
                    <a:pt x="1" y="44556"/>
                    <a:pt x="130" y="44915"/>
                  </a:cubicBezTo>
                  <a:cubicBezTo>
                    <a:pt x="141" y="44943"/>
                    <a:pt x="160" y="44968"/>
                    <a:pt x="184" y="44988"/>
                  </a:cubicBezTo>
                  <a:cubicBezTo>
                    <a:pt x="185" y="45000"/>
                    <a:pt x="184" y="45011"/>
                    <a:pt x="184" y="45025"/>
                  </a:cubicBezTo>
                  <a:cubicBezTo>
                    <a:pt x="192" y="45079"/>
                    <a:pt x="245" y="45109"/>
                    <a:pt x="297" y="45109"/>
                  </a:cubicBezTo>
                  <a:cubicBezTo>
                    <a:pt x="328" y="45109"/>
                    <a:pt x="359" y="45098"/>
                    <a:pt x="379" y="45075"/>
                  </a:cubicBezTo>
                  <a:cubicBezTo>
                    <a:pt x="617" y="44810"/>
                    <a:pt x="639" y="44412"/>
                    <a:pt x="676" y="44066"/>
                  </a:cubicBezTo>
                  <a:cubicBezTo>
                    <a:pt x="705" y="43809"/>
                    <a:pt x="706" y="43550"/>
                    <a:pt x="682" y="43292"/>
                  </a:cubicBezTo>
                  <a:cubicBezTo>
                    <a:pt x="714" y="43258"/>
                    <a:pt x="735" y="43216"/>
                    <a:pt x="740" y="43170"/>
                  </a:cubicBezTo>
                  <a:cubicBezTo>
                    <a:pt x="968" y="41579"/>
                    <a:pt x="1257" y="39998"/>
                    <a:pt x="1619" y="38432"/>
                  </a:cubicBezTo>
                  <a:cubicBezTo>
                    <a:pt x="1998" y="36785"/>
                    <a:pt x="2387" y="35091"/>
                    <a:pt x="3298" y="33644"/>
                  </a:cubicBezTo>
                  <a:cubicBezTo>
                    <a:pt x="4152" y="32290"/>
                    <a:pt x="5349" y="31188"/>
                    <a:pt x="6643" y="30259"/>
                  </a:cubicBezTo>
                  <a:cubicBezTo>
                    <a:pt x="7302" y="29787"/>
                    <a:pt x="8017" y="29388"/>
                    <a:pt x="8719" y="28975"/>
                  </a:cubicBezTo>
                  <a:cubicBezTo>
                    <a:pt x="10373" y="30684"/>
                    <a:pt x="13246" y="31164"/>
                    <a:pt x="15659" y="31164"/>
                  </a:cubicBezTo>
                  <a:cubicBezTo>
                    <a:pt x="16016" y="31164"/>
                    <a:pt x="16364" y="31153"/>
                    <a:pt x="16695" y="31135"/>
                  </a:cubicBezTo>
                  <a:cubicBezTo>
                    <a:pt x="18202" y="31053"/>
                    <a:pt x="19688" y="30748"/>
                    <a:pt x="21103" y="30228"/>
                  </a:cubicBezTo>
                  <a:cubicBezTo>
                    <a:pt x="22035" y="29883"/>
                    <a:pt x="23553" y="29454"/>
                    <a:pt x="23839" y="28369"/>
                  </a:cubicBezTo>
                  <a:cubicBezTo>
                    <a:pt x="23988" y="28424"/>
                    <a:pt x="24137" y="28479"/>
                    <a:pt x="24287" y="28534"/>
                  </a:cubicBezTo>
                  <a:cubicBezTo>
                    <a:pt x="24216" y="28489"/>
                    <a:pt x="24158" y="28416"/>
                    <a:pt x="24130" y="28305"/>
                  </a:cubicBezTo>
                  <a:cubicBezTo>
                    <a:pt x="24086" y="28156"/>
                    <a:pt x="24055" y="28004"/>
                    <a:pt x="24033" y="27851"/>
                  </a:cubicBezTo>
                  <a:cubicBezTo>
                    <a:pt x="23815" y="27782"/>
                    <a:pt x="23598" y="27715"/>
                    <a:pt x="23381" y="27660"/>
                  </a:cubicBezTo>
                  <a:cubicBezTo>
                    <a:pt x="23166" y="27580"/>
                    <a:pt x="22946" y="27514"/>
                    <a:pt x="22723" y="27464"/>
                  </a:cubicBezTo>
                  <a:cubicBezTo>
                    <a:pt x="22662" y="27450"/>
                    <a:pt x="22313" y="27373"/>
                    <a:pt x="22177" y="27330"/>
                  </a:cubicBezTo>
                  <a:cubicBezTo>
                    <a:pt x="21139" y="27002"/>
                    <a:pt x="21039" y="26255"/>
                    <a:pt x="21006" y="26236"/>
                  </a:cubicBezTo>
                  <a:cubicBezTo>
                    <a:pt x="20990" y="26155"/>
                    <a:pt x="20971" y="26029"/>
                    <a:pt x="20951" y="25871"/>
                  </a:cubicBezTo>
                  <a:lnTo>
                    <a:pt x="20951" y="25871"/>
                  </a:lnTo>
                  <a:cubicBezTo>
                    <a:pt x="20963" y="25874"/>
                    <a:pt x="20975" y="25875"/>
                    <a:pt x="20987" y="25875"/>
                  </a:cubicBezTo>
                  <a:lnTo>
                    <a:pt x="21032" y="25874"/>
                  </a:lnTo>
                  <a:cubicBezTo>
                    <a:pt x="21058" y="25890"/>
                    <a:pt x="21086" y="25898"/>
                    <a:pt x="21116" y="25898"/>
                  </a:cubicBezTo>
                  <a:cubicBezTo>
                    <a:pt x="21119" y="25898"/>
                    <a:pt x="21121" y="25898"/>
                    <a:pt x="21124" y="25898"/>
                  </a:cubicBezTo>
                  <a:cubicBezTo>
                    <a:pt x="21670" y="25881"/>
                    <a:pt x="22221" y="25884"/>
                    <a:pt x="22766" y="25849"/>
                  </a:cubicBezTo>
                  <a:cubicBezTo>
                    <a:pt x="23043" y="25831"/>
                    <a:pt x="23332" y="25811"/>
                    <a:pt x="23540" y="25603"/>
                  </a:cubicBezTo>
                  <a:cubicBezTo>
                    <a:pt x="23802" y="25341"/>
                    <a:pt x="23801" y="24865"/>
                    <a:pt x="23860" y="24530"/>
                  </a:cubicBezTo>
                  <a:cubicBezTo>
                    <a:pt x="23918" y="24196"/>
                    <a:pt x="23921" y="23517"/>
                    <a:pt x="24076" y="23087"/>
                  </a:cubicBezTo>
                  <a:cubicBezTo>
                    <a:pt x="24159" y="23354"/>
                    <a:pt x="24287" y="23988"/>
                    <a:pt x="24287" y="23988"/>
                  </a:cubicBezTo>
                  <a:cubicBezTo>
                    <a:pt x="24287" y="23988"/>
                    <a:pt x="24287" y="23995"/>
                    <a:pt x="24287" y="23997"/>
                  </a:cubicBezTo>
                  <a:cubicBezTo>
                    <a:pt x="24237" y="24341"/>
                    <a:pt x="24280" y="25137"/>
                    <a:pt x="24335" y="25162"/>
                  </a:cubicBezTo>
                  <a:cubicBezTo>
                    <a:pt x="24339" y="25183"/>
                    <a:pt x="24345" y="25200"/>
                    <a:pt x="24351" y="25219"/>
                  </a:cubicBezTo>
                  <a:cubicBezTo>
                    <a:pt x="24353" y="25210"/>
                    <a:pt x="24353" y="25200"/>
                    <a:pt x="24353" y="25191"/>
                  </a:cubicBezTo>
                  <a:cubicBezTo>
                    <a:pt x="24311" y="25112"/>
                    <a:pt x="24296" y="25021"/>
                    <a:pt x="24311" y="24933"/>
                  </a:cubicBezTo>
                  <a:cubicBezTo>
                    <a:pt x="24378" y="24556"/>
                    <a:pt x="24479" y="24184"/>
                    <a:pt x="24612" y="23824"/>
                  </a:cubicBezTo>
                  <a:cubicBezTo>
                    <a:pt x="24542" y="23462"/>
                    <a:pt x="24403" y="22904"/>
                    <a:pt x="24304" y="22605"/>
                  </a:cubicBezTo>
                  <a:cubicBezTo>
                    <a:pt x="24276" y="22521"/>
                    <a:pt x="24205" y="22475"/>
                    <a:pt x="24130" y="22475"/>
                  </a:cubicBezTo>
                  <a:cubicBezTo>
                    <a:pt x="24086" y="22475"/>
                    <a:pt x="24040" y="22491"/>
                    <a:pt x="24000" y="22526"/>
                  </a:cubicBezTo>
                  <a:cubicBezTo>
                    <a:pt x="23765" y="22730"/>
                    <a:pt x="23768" y="22959"/>
                    <a:pt x="23713" y="23270"/>
                  </a:cubicBezTo>
                  <a:cubicBezTo>
                    <a:pt x="23631" y="23744"/>
                    <a:pt x="23550" y="24219"/>
                    <a:pt x="23466" y="24692"/>
                  </a:cubicBezTo>
                  <a:cubicBezTo>
                    <a:pt x="23420" y="24948"/>
                    <a:pt x="23418" y="25095"/>
                    <a:pt x="23226" y="25289"/>
                  </a:cubicBezTo>
                  <a:cubicBezTo>
                    <a:pt x="23009" y="25511"/>
                    <a:pt x="22823" y="25481"/>
                    <a:pt x="22531" y="25494"/>
                  </a:cubicBezTo>
                  <a:cubicBezTo>
                    <a:pt x="22226" y="25508"/>
                    <a:pt x="21920" y="25514"/>
                    <a:pt x="21615" y="25521"/>
                  </a:cubicBezTo>
                  <a:cubicBezTo>
                    <a:pt x="21589" y="25502"/>
                    <a:pt x="21556" y="25491"/>
                    <a:pt x="21524" y="25491"/>
                  </a:cubicBezTo>
                  <a:cubicBezTo>
                    <a:pt x="21520" y="25491"/>
                    <a:pt x="21516" y="25491"/>
                    <a:pt x="21513" y="25491"/>
                  </a:cubicBezTo>
                  <a:lnTo>
                    <a:pt x="20987" y="25514"/>
                  </a:lnTo>
                  <a:cubicBezTo>
                    <a:pt x="20962" y="25515"/>
                    <a:pt x="20936" y="25521"/>
                    <a:pt x="20913" y="25533"/>
                  </a:cubicBezTo>
                  <a:cubicBezTo>
                    <a:pt x="20731" y="23861"/>
                    <a:pt x="20460" y="20183"/>
                    <a:pt x="20418" y="20161"/>
                  </a:cubicBezTo>
                  <a:cubicBezTo>
                    <a:pt x="20454" y="20128"/>
                    <a:pt x="20485" y="20092"/>
                    <a:pt x="20520" y="20059"/>
                  </a:cubicBezTo>
                  <a:cubicBezTo>
                    <a:pt x="20520" y="20059"/>
                    <a:pt x="20520" y="20059"/>
                    <a:pt x="20520" y="20059"/>
                  </a:cubicBezTo>
                  <a:cubicBezTo>
                    <a:pt x="20570" y="20059"/>
                    <a:pt x="21339" y="19254"/>
                    <a:pt x="21679" y="18880"/>
                  </a:cubicBezTo>
                  <a:cubicBezTo>
                    <a:pt x="21955" y="18578"/>
                    <a:pt x="22440" y="17361"/>
                    <a:pt x="22507" y="17185"/>
                  </a:cubicBezTo>
                  <a:cubicBezTo>
                    <a:pt x="22726" y="16335"/>
                    <a:pt x="22858" y="15457"/>
                    <a:pt x="22997" y="14549"/>
                  </a:cubicBezTo>
                  <a:cubicBezTo>
                    <a:pt x="22998" y="14540"/>
                    <a:pt x="23003" y="14534"/>
                    <a:pt x="23004" y="14526"/>
                  </a:cubicBezTo>
                  <a:cubicBezTo>
                    <a:pt x="23034" y="14525"/>
                    <a:pt x="23064" y="14516"/>
                    <a:pt x="23089" y="14499"/>
                  </a:cubicBezTo>
                  <a:cubicBezTo>
                    <a:pt x="23204" y="14428"/>
                    <a:pt x="23417" y="14227"/>
                    <a:pt x="23524" y="14118"/>
                  </a:cubicBezTo>
                  <a:cubicBezTo>
                    <a:pt x="23548" y="14095"/>
                    <a:pt x="23570" y="14071"/>
                    <a:pt x="23591" y="14045"/>
                  </a:cubicBezTo>
                  <a:cubicBezTo>
                    <a:pt x="23722" y="13871"/>
                    <a:pt x="23824" y="13676"/>
                    <a:pt x="23894" y="13469"/>
                  </a:cubicBezTo>
                  <a:cubicBezTo>
                    <a:pt x="24025" y="13188"/>
                    <a:pt x="24113" y="12896"/>
                    <a:pt x="24136" y="12576"/>
                  </a:cubicBezTo>
                  <a:cubicBezTo>
                    <a:pt x="24197" y="11763"/>
                    <a:pt x="23820" y="10824"/>
                    <a:pt x="23808" y="10805"/>
                  </a:cubicBezTo>
                  <a:cubicBezTo>
                    <a:pt x="23647" y="10544"/>
                    <a:pt x="23317" y="10484"/>
                    <a:pt x="23098" y="10484"/>
                  </a:cubicBezTo>
                  <a:cubicBezTo>
                    <a:pt x="22998" y="10484"/>
                    <a:pt x="22921" y="10496"/>
                    <a:pt x="22894" y="10508"/>
                  </a:cubicBezTo>
                  <a:cubicBezTo>
                    <a:pt x="22855" y="10525"/>
                    <a:pt x="22826" y="10558"/>
                    <a:pt x="22811" y="10596"/>
                  </a:cubicBezTo>
                  <a:cubicBezTo>
                    <a:pt x="22805" y="10599"/>
                    <a:pt x="22797" y="10601"/>
                    <a:pt x="22791" y="10602"/>
                  </a:cubicBezTo>
                  <a:cubicBezTo>
                    <a:pt x="22788" y="10540"/>
                    <a:pt x="22818" y="9440"/>
                    <a:pt x="22724" y="9389"/>
                  </a:cubicBezTo>
                  <a:cubicBezTo>
                    <a:pt x="22203" y="9108"/>
                    <a:pt x="21673" y="8880"/>
                    <a:pt x="21100" y="8731"/>
                  </a:cubicBezTo>
                  <a:cubicBezTo>
                    <a:pt x="20529" y="8585"/>
                    <a:pt x="19466" y="8585"/>
                    <a:pt x="18930" y="8310"/>
                  </a:cubicBezTo>
                  <a:cubicBezTo>
                    <a:pt x="18768" y="8067"/>
                    <a:pt x="18702" y="7793"/>
                    <a:pt x="18733" y="7491"/>
                  </a:cubicBezTo>
                  <a:cubicBezTo>
                    <a:pt x="18693" y="7168"/>
                    <a:pt x="18663" y="6844"/>
                    <a:pt x="18622" y="6520"/>
                  </a:cubicBezTo>
                  <a:cubicBezTo>
                    <a:pt x="18537" y="5860"/>
                    <a:pt x="18400" y="5228"/>
                    <a:pt x="18147" y="4609"/>
                  </a:cubicBezTo>
                  <a:cubicBezTo>
                    <a:pt x="18114" y="4528"/>
                    <a:pt x="18033" y="4480"/>
                    <a:pt x="17957" y="4480"/>
                  </a:cubicBezTo>
                  <a:cubicBezTo>
                    <a:pt x="17888" y="4480"/>
                    <a:pt x="17822" y="4519"/>
                    <a:pt x="17798" y="4609"/>
                  </a:cubicBezTo>
                  <a:cubicBezTo>
                    <a:pt x="17562" y="5505"/>
                    <a:pt x="17325" y="6403"/>
                    <a:pt x="17088" y="7299"/>
                  </a:cubicBezTo>
                  <a:cubicBezTo>
                    <a:pt x="16999" y="7640"/>
                    <a:pt x="16922" y="8259"/>
                    <a:pt x="16566" y="8439"/>
                  </a:cubicBezTo>
                  <a:cubicBezTo>
                    <a:pt x="16496" y="8475"/>
                    <a:pt x="16388" y="8488"/>
                    <a:pt x="16262" y="8488"/>
                  </a:cubicBezTo>
                  <a:cubicBezTo>
                    <a:pt x="15928" y="8488"/>
                    <a:pt x="15467" y="8397"/>
                    <a:pt x="15253" y="8393"/>
                  </a:cubicBezTo>
                  <a:cubicBezTo>
                    <a:pt x="15108" y="8391"/>
                    <a:pt x="14963" y="8389"/>
                    <a:pt x="14819" y="8389"/>
                  </a:cubicBezTo>
                  <a:cubicBezTo>
                    <a:pt x="13415" y="8389"/>
                    <a:pt x="12027" y="8515"/>
                    <a:pt x="10672" y="8916"/>
                  </a:cubicBezTo>
                  <a:cubicBezTo>
                    <a:pt x="10647" y="8923"/>
                    <a:pt x="10622" y="8936"/>
                    <a:pt x="10601" y="8956"/>
                  </a:cubicBezTo>
                  <a:cubicBezTo>
                    <a:pt x="10217" y="9048"/>
                    <a:pt x="9569" y="9184"/>
                    <a:pt x="9462" y="9591"/>
                  </a:cubicBezTo>
                  <a:cubicBezTo>
                    <a:pt x="9388" y="9870"/>
                    <a:pt x="9455" y="10272"/>
                    <a:pt x="9477" y="10553"/>
                  </a:cubicBezTo>
                  <a:cubicBezTo>
                    <a:pt x="9486" y="10656"/>
                    <a:pt x="9501" y="10759"/>
                    <a:pt x="9514" y="10861"/>
                  </a:cubicBezTo>
                  <a:cubicBezTo>
                    <a:pt x="9461" y="10872"/>
                    <a:pt x="9412" y="10888"/>
                    <a:pt x="9358" y="10897"/>
                  </a:cubicBezTo>
                  <a:cubicBezTo>
                    <a:pt x="9343" y="10896"/>
                    <a:pt x="9328" y="10896"/>
                    <a:pt x="9313" y="10896"/>
                  </a:cubicBezTo>
                  <a:cubicBezTo>
                    <a:pt x="8543" y="10896"/>
                    <a:pt x="8265" y="11683"/>
                    <a:pt x="8312" y="12381"/>
                  </a:cubicBezTo>
                  <a:cubicBezTo>
                    <a:pt x="8341" y="12817"/>
                    <a:pt x="8432" y="13262"/>
                    <a:pt x="8642" y="13648"/>
                  </a:cubicBezTo>
                  <a:cubicBezTo>
                    <a:pt x="8995" y="14300"/>
                    <a:pt x="9817" y="14499"/>
                    <a:pt x="9918" y="15317"/>
                  </a:cubicBezTo>
                  <a:cubicBezTo>
                    <a:pt x="9918" y="15320"/>
                    <a:pt x="9919" y="15321"/>
                    <a:pt x="9921" y="15326"/>
                  </a:cubicBezTo>
                  <a:cubicBezTo>
                    <a:pt x="9919" y="15338"/>
                    <a:pt x="9919" y="15349"/>
                    <a:pt x="9921" y="15363"/>
                  </a:cubicBezTo>
                  <a:cubicBezTo>
                    <a:pt x="10600" y="18641"/>
                    <a:pt x="11421" y="19775"/>
                    <a:pt x="12055" y="20388"/>
                  </a:cubicBezTo>
                  <a:cubicBezTo>
                    <a:pt x="12055" y="20393"/>
                    <a:pt x="12054" y="20396"/>
                    <a:pt x="12054" y="20402"/>
                  </a:cubicBezTo>
                  <a:cubicBezTo>
                    <a:pt x="12134" y="21825"/>
                    <a:pt x="12395" y="23770"/>
                    <a:pt x="11971" y="25325"/>
                  </a:cubicBezTo>
                  <a:cubicBezTo>
                    <a:pt x="11960" y="25320"/>
                    <a:pt x="11950" y="25317"/>
                    <a:pt x="11939" y="25316"/>
                  </a:cubicBezTo>
                  <a:cubicBezTo>
                    <a:pt x="11000" y="25208"/>
                    <a:pt x="9934" y="25220"/>
                    <a:pt x="9022" y="24984"/>
                  </a:cubicBezTo>
                  <a:cubicBezTo>
                    <a:pt x="8655" y="24888"/>
                    <a:pt x="8236" y="24692"/>
                    <a:pt x="8114" y="24353"/>
                  </a:cubicBezTo>
                  <a:cubicBezTo>
                    <a:pt x="8053" y="24180"/>
                    <a:pt x="8096" y="23884"/>
                    <a:pt x="8088" y="23699"/>
                  </a:cubicBezTo>
                  <a:cubicBezTo>
                    <a:pt x="8070" y="23208"/>
                    <a:pt x="8051" y="22717"/>
                    <a:pt x="8032" y="22225"/>
                  </a:cubicBezTo>
                  <a:cubicBezTo>
                    <a:pt x="8027" y="22109"/>
                    <a:pt x="7938" y="22051"/>
                    <a:pt x="7849" y="22051"/>
                  </a:cubicBezTo>
                  <a:cubicBezTo>
                    <a:pt x="7761" y="22051"/>
                    <a:pt x="7673" y="22109"/>
                    <a:pt x="7670" y="22225"/>
                  </a:cubicBezTo>
                  <a:cubicBezTo>
                    <a:pt x="7661" y="22565"/>
                    <a:pt x="7649" y="22901"/>
                    <a:pt x="7624" y="23239"/>
                  </a:cubicBezTo>
                  <a:cubicBezTo>
                    <a:pt x="7603" y="23529"/>
                    <a:pt x="7597" y="24335"/>
                    <a:pt x="7478" y="24536"/>
                  </a:cubicBezTo>
                  <a:cubicBezTo>
                    <a:pt x="7289" y="24851"/>
                    <a:pt x="6753" y="24905"/>
                    <a:pt x="6245" y="24905"/>
                  </a:cubicBezTo>
                  <a:cubicBezTo>
                    <a:pt x="6022" y="24905"/>
                    <a:pt x="5804" y="24895"/>
                    <a:pt x="5623" y="24891"/>
                  </a:cubicBezTo>
                  <a:cubicBezTo>
                    <a:pt x="6424" y="19811"/>
                    <a:pt x="6037" y="14604"/>
                    <a:pt x="7064" y="9553"/>
                  </a:cubicBezTo>
                  <a:cubicBezTo>
                    <a:pt x="7310" y="8344"/>
                    <a:pt x="7606" y="7106"/>
                    <a:pt x="8175" y="6004"/>
                  </a:cubicBezTo>
                  <a:cubicBezTo>
                    <a:pt x="8794" y="4806"/>
                    <a:pt x="9767" y="3896"/>
                    <a:pt x="10856" y="3123"/>
                  </a:cubicBezTo>
                  <a:cubicBezTo>
                    <a:pt x="12850" y="1709"/>
                    <a:pt x="15155" y="806"/>
                    <a:pt x="17554" y="383"/>
                  </a:cubicBezTo>
                  <a:cubicBezTo>
                    <a:pt x="17565" y="393"/>
                    <a:pt x="18052" y="596"/>
                    <a:pt x="18136" y="606"/>
                  </a:cubicBezTo>
                  <a:cubicBezTo>
                    <a:pt x="23280" y="1234"/>
                    <a:pt x="24719" y="7003"/>
                    <a:pt x="25131" y="11294"/>
                  </a:cubicBezTo>
                  <a:cubicBezTo>
                    <a:pt x="25373" y="13806"/>
                    <a:pt x="25483" y="16327"/>
                    <a:pt x="25515" y="18849"/>
                  </a:cubicBezTo>
                  <a:cubicBezTo>
                    <a:pt x="25530" y="20010"/>
                    <a:pt x="25527" y="21171"/>
                    <a:pt x="25512" y="22332"/>
                  </a:cubicBezTo>
                  <a:cubicBezTo>
                    <a:pt x="25532" y="22312"/>
                    <a:pt x="25548" y="22289"/>
                    <a:pt x="25566" y="22268"/>
                  </a:cubicBezTo>
                  <a:cubicBezTo>
                    <a:pt x="25635" y="22194"/>
                    <a:pt x="25727" y="22163"/>
                    <a:pt x="25821" y="22163"/>
                  </a:cubicBezTo>
                  <a:cubicBezTo>
                    <a:pt x="25843" y="22163"/>
                    <a:pt x="25866" y="22165"/>
                    <a:pt x="25889" y="22169"/>
                  </a:cubicBezTo>
                  <a:cubicBezTo>
                    <a:pt x="25968" y="17761"/>
                    <a:pt x="25908" y="13298"/>
                    <a:pt x="25207" y="8972"/>
                  </a:cubicBezTo>
                  <a:cubicBezTo>
                    <a:pt x="24591" y="5175"/>
                    <a:pt x="22596" y="978"/>
                    <a:pt x="18440" y="286"/>
                  </a:cubicBezTo>
                  <a:cubicBezTo>
                    <a:pt x="18359" y="85"/>
                    <a:pt x="17792" y="0"/>
                    <a:pt x="17637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166" name="Google Shape;166;p26"/>
            <p:cNvSpPr/>
            <p:nvPr/>
          </p:nvSpPr>
          <p:spPr>
            <a:xfrm>
              <a:off x="1303410" y="4438000"/>
              <a:ext cx="62866" cy="308855"/>
            </a:xfrm>
            <a:custGeom>
              <a:avLst/>
              <a:gdLst/>
              <a:ahLst/>
              <a:cxnLst/>
              <a:rect l="l" t="t" r="r" b="b"/>
              <a:pathLst>
                <a:path w="1929" h="9477" extrusionOk="0">
                  <a:moveTo>
                    <a:pt x="1696" y="1"/>
                  </a:moveTo>
                  <a:cubicBezTo>
                    <a:pt x="1666" y="1"/>
                    <a:pt x="1636" y="18"/>
                    <a:pt x="1625" y="54"/>
                  </a:cubicBezTo>
                  <a:cubicBezTo>
                    <a:pt x="1348" y="794"/>
                    <a:pt x="1305" y="1598"/>
                    <a:pt x="1041" y="2347"/>
                  </a:cubicBezTo>
                  <a:cubicBezTo>
                    <a:pt x="892" y="2773"/>
                    <a:pt x="681" y="3169"/>
                    <a:pt x="479" y="3568"/>
                  </a:cubicBezTo>
                  <a:cubicBezTo>
                    <a:pt x="477" y="2869"/>
                    <a:pt x="495" y="2174"/>
                    <a:pt x="550" y="1485"/>
                  </a:cubicBezTo>
                  <a:cubicBezTo>
                    <a:pt x="557" y="1393"/>
                    <a:pt x="481" y="1343"/>
                    <a:pt x="404" y="1343"/>
                  </a:cubicBezTo>
                  <a:cubicBezTo>
                    <a:pt x="342" y="1343"/>
                    <a:pt x="280" y="1376"/>
                    <a:pt x="261" y="1446"/>
                  </a:cubicBezTo>
                  <a:cubicBezTo>
                    <a:pt x="1" y="2405"/>
                    <a:pt x="41" y="3468"/>
                    <a:pt x="69" y="4482"/>
                  </a:cubicBezTo>
                  <a:cubicBezTo>
                    <a:pt x="66" y="4492"/>
                    <a:pt x="60" y="4501"/>
                    <a:pt x="57" y="4511"/>
                  </a:cubicBezTo>
                  <a:cubicBezTo>
                    <a:pt x="45" y="4544"/>
                    <a:pt x="51" y="4581"/>
                    <a:pt x="72" y="4608"/>
                  </a:cubicBezTo>
                  <a:cubicBezTo>
                    <a:pt x="78" y="4791"/>
                    <a:pt x="81" y="4973"/>
                    <a:pt x="83" y="5151"/>
                  </a:cubicBezTo>
                  <a:cubicBezTo>
                    <a:pt x="92" y="6508"/>
                    <a:pt x="108" y="7865"/>
                    <a:pt x="160" y="9223"/>
                  </a:cubicBezTo>
                  <a:cubicBezTo>
                    <a:pt x="167" y="9392"/>
                    <a:pt x="301" y="9477"/>
                    <a:pt x="432" y="9477"/>
                  </a:cubicBezTo>
                  <a:cubicBezTo>
                    <a:pt x="563" y="9477"/>
                    <a:pt x="691" y="9392"/>
                    <a:pt x="687" y="9223"/>
                  </a:cubicBezTo>
                  <a:cubicBezTo>
                    <a:pt x="648" y="7579"/>
                    <a:pt x="520" y="5903"/>
                    <a:pt x="486" y="4239"/>
                  </a:cubicBezTo>
                  <a:cubicBezTo>
                    <a:pt x="1215" y="2936"/>
                    <a:pt x="1928" y="1637"/>
                    <a:pt x="1771" y="74"/>
                  </a:cubicBezTo>
                  <a:cubicBezTo>
                    <a:pt x="1770" y="27"/>
                    <a:pt x="1733" y="1"/>
                    <a:pt x="1696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167" name="Google Shape;167;p26"/>
            <p:cNvSpPr/>
            <p:nvPr/>
          </p:nvSpPr>
          <p:spPr>
            <a:xfrm>
              <a:off x="1127261" y="3335480"/>
              <a:ext cx="870283" cy="1378850"/>
            </a:xfrm>
            <a:custGeom>
              <a:avLst/>
              <a:gdLst/>
              <a:ahLst/>
              <a:cxnLst/>
              <a:rect l="l" t="t" r="r" b="b"/>
              <a:pathLst>
                <a:path w="26704" h="42309" extrusionOk="0">
                  <a:moveTo>
                    <a:pt x="20081" y="2346"/>
                  </a:moveTo>
                  <a:cubicBezTo>
                    <a:pt x="20709" y="2346"/>
                    <a:pt x="21300" y="2553"/>
                    <a:pt x="21734" y="3148"/>
                  </a:cubicBezTo>
                  <a:cubicBezTo>
                    <a:pt x="22427" y="4094"/>
                    <a:pt x="21563" y="4721"/>
                    <a:pt x="21606" y="5590"/>
                  </a:cubicBezTo>
                  <a:cubicBezTo>
                    <a:pt x="21432" y="5372"/>
                    <a:pt x="21408" y="4932"/>
                    <a:pt x="21304" y="4676"/>
                  </a:cubicBezTo>
                  <a:cubicBezTo>
                    <a:pt x="21213" y="4443"/>
                    <a:pt x="21093" y="4221"/>
                    <a:pt x="20944" y="4020"/>
                  </a:cubicBezTo>
                  <a:cubicBezTo>
                    <a:pt x="20582" y="3538"/>
                    <a:pt x="20019" y="3223"/>
                    <a:pt x="19457" y="3223"/>
                  </a:cubicBezTo>
                  <a:cubicBezTo>
                    <a:pt x="19137" y="3223"/>
                    <a:pt x="18818" y="3325"/>
                    <a:pt x="18537" y="3557"/>
                  </a:cubicBezTo>
                  <a:cubicBezTo>
                    <a:pt x="18525" y="3542"/>
                    <a:pt x="18511" y="3530"/>
                    <a:pt x="18500" y="3517"/>
                  </a:cubicBezTo>
                  <a:cubicBezTo>
                    <a:pt x="18504" y="3247"/>
                    <a:pt x="18453" y="2979"/>
                    <a:pt x="18354" y="2729"/>
                  </a:cubicBezTo>
                  <a:cubicBezTo>
                    <a:pt x="18899" y="2520"/>
                    <a:pt x="19505" y="2346"/>
                    <a:pt x="20081" y="2346"/>
                  </a:cubicBezTo>
                  <a:close/>
                  <a:moveTo>
                    <a:pt x="18514" y="3890"/>
                  </a:moveTo>
                  <a:cubicBezTo>
                    <a:pt x="18541" y="3920"/>
                    <a:pt x="18568" y="3948"/>
                    <a:pt x="18593" y="3981"/>
                  </a:cubicBezTo>
                  <a:cubicBezTo>
                    <a:pt x="18617" y="4011"/>
                    <a:pt x="18652" y="4028"/>
                    <a:pt x="18687" y="4028"/>
                  </a:cubicBezTo>
                  <a:cubicBezTo>
                    <a:pt x="18706" y="4028"/>
                    <a:pt x="18725" y="4023"/>
                    <a:pt x="18742" y="4014"/>
                  </a:cubicBezTo>
                  <a:cubicBezTo>
                    <a:pt x="18952" y="4904"/>
                    <a:pt x="19306" y="6031"/>
                    <a:pt x="19958" y="6629"/>
                  </a:cubicBezTo>
                  <a:cubicBezTo>
                    <a:pt x="20133" y="6790"/>
                    <a:pt x="20354" y="6796"/>
                    <a:pt x="20508" y="6912"/>
                  </a:cubicBezTo>
                  <a:cubicBezTo>
                    <a:pt x="20805" y="7140"/>
                    <a:pt x="20914" y="7669"/>
                    <a:pt x="21161" y="7974"/>
                  </a:cubicBezTo>
                  <a:cubicBezTo>
                    <a:pt x="21404" y="8271"/>
                    <a:pt x="21694" y="8527"/>
                    <a:pt x="22022" y="8730"/>
                  </a:cubicBezTo>
                  <a:cubicBezTo>
                    <a:pt x="22489" y="9020"/>
                    <a:pt x="22546" y="8925"/>
                    <a:pt x="22653" y="9465"/>
                  </a:cubicBezTo>
                  <a:cubicBezTo>
                    <a:pt x="22699" y="9700"/>
                    <a:pt x="22769" y="9933"/>
                    <a:pt x="22860" y="10154"/>
                  </a:cubicBezTo>
                  <a:cubicBezTo>
                    <a:pt x="22820" y="10129"/>
                    <a:pt x="22778" y="10107"/>
                    <a:pt x="22735" y="10087"/>
                  </a:cubicBezTo>
                  <a:cubicBezTo>
                    <a:pt x="22775" y="10040"/>
                    <a:pt x="22645" y="9962"/>
                    <a:pt x="22459" y="9875"/>
                  </a:cubicBezTo>
                  <a:cubicBezTo>
                    <a:pt x="22482" y="9814"/>
                    <a:pt x="22467" y="9741"/>
                    <a:pt x="22391" y="9690"/>
                  </a:cubicBezTo>
                  <a:cubicBezTo>
                    <a:pt x="21594" y="9159"/>
                    <a:pt x="21005" y="8730"/>
                    <a:pt x="20835" y="7718"/>
                  </a:cubicBezTo>
                  <a:cubicBezTo>
                    <a:pt x="20821" y="7627"/>
                    <a:pt x="20716" y="7554"/>
                    <a:pt x="20627" y="7554"/>
                  </a:cubicBezTo>
                  <a:cubicBezTo>
                    <a:pt x="20625" y="7554"/>
                    <a:pt x="20622" y="7554"/>
                    <a:pt x="20619" y="7554"/>
                  </a:cubicBezTo>
                  <a:cubicBezTo>
                    <a:pt x="20583" y="7555"/>
                    <a:pt x="20548" y="7556"/>
                    <a:pt x="20512" y="7556"/>
                  </a:cubicBezTo>
                  <a:cubicBezTo>
                    <a:pt x="19712" y="7556"/>
                    <a:pt x="19045" y="7260"/>
                    <a:pt x="18882" y="6375"/>
                  </a:cubicBezTo>
                  <a:cubicBezTo>
                    <a:pt x="18796" y="5903"/>
                    <a:pt x="18867" y="5427"/>
                    <a:pt x="18860" y="4952"/>
                  </a:cubicBezTo>
                  <a:cubicBezTo>
                    <a:pt x="18858" y="4879"/>
                    <a:pt x="18804" y="4846"/>
                    <a:pt x="18747" y="4846"/>
                  </a:cubicBezTo>
                  <a:cubicBezTo>
                    <a:pt x="18744" y="4846"/>
                    <a:pt x="18740" y="4846"/>
                    <a:pt x="18736" y="4846"/>
                  </a:cubicBezTo>
                  <a:cubicBezTo>
                    <a:pt x="18741" y="4828"/>
                    <a:pt x="18748" y="4810"/>
                    <a:pt x="18753" y="4791"/>
                  </a:cubicBezTo>
                  <a:cubicBezTo>
                    <a:pt x="18770" y="4709"/>
                    <a:pt x="18700" y="4610"/>
                    <a:pt x="18618" y="4610"/>
                  </a:cubicBezTo>
                  <a:cubicBezTo>
                    <a:pt x="18596" y="4610"/>
                    <a:pt x="18573" y="4617"/>
                    <a:pt x="18550" y="4635"/>
                  </a:cubicBezTo>
                  <a:cubicBezTo>
                    <a:pt x="18279" y="4840"/>
                    <a:pt x="18089" y="5113"/>
                    <a:pt x="17809" y="5308"/>
                  </a:cubicBezTo>
                  <a:cubicBezTo>
                    <a:pt x="17442" y="5563"/>
                    <a:pt x="17037" y="5685"/>
                    <a:pt x="16623" y="5685"/>
                  </a:cubicBezTo>
                  <a:cubicBezTo>
                    <a:pt x="16310" y="5685"/>
                    <a:pt x="15992" y="5615"/>
                    <a:pt x="15683" y="5479"/>
                  </a:cubicBezTo>
                  <a:cubicBezTo>
                    <a:pt x="15646" y="5462"/>
                    <a:pt x="15609" y="5454"/>
                    <a:pt x="15574" y="5454"/>
                  </a:cubicBezTo>
                  <a:cubicBezTo>
                    <a:pt x="15462" y="5454"/>
                    <a:pt x="15367" y="5533"/>
                    <a:pt x="15357" y="5666"/>
                  </a:cubicBezTo>
                  <a:cubicBezTo>
                    <a:pt x="15246" y="7155"/>
                    <a:pt x="13883" y="8101"/>
                    <a:pt x="12515" y="8101"/>
                  </a:cubicBezTo>
                  <a:cubicBezTo>
                    <a:pt x="11880" y="8101"/>
                    <a:pt x="11244" y="7897"/>
                    <a:pt x="10732" y="7448"/>
                  </a:cubicBezTo>
                  <a:cubicBezTo>
                    <a:pt x="10692" y="7413"/>
                    <a:pt x="10641" y="7396"/>
                    <a:pt x="10591" y="7396"/>
                  </a:cubicBezTo>
                  <a:cubicBezTo>
                    <a:pt x="10509" y="7396"/>
                    <a:pt x="10431" y="7442"/>
                    <a:pt x="10407" y="7535"/>
                  </a:cubicBezTo>
                  <a:cubicBezTo>
                    <a:pt x="10230" y="8233"/>
                    <a:pt x="9915" y="8845"/>
                    <a:pt x="9406" y="9366"/>
                  </a:cubicBezTo>
                  <a:cubicBezTo>
                    <a:pt x="9246" y="9528"/>
                    <a:pt x="9072" y="9660"/>
                    <a:pt x="8904" y="9796"/>
                  </a:cubicBezTo>
                  <a:cubicBezTo>
                    <a:pt x="9294" y="9041"/>
                    <a:pt x="9665" y="8273"/>
                    <a:pt x="10050" y="7523"/>
                  </a:cubicBezTo>
                  <a:cubicBezTo>
                    <a:pt x="10201" y="7229"/>
                    <a:pt x="10306" y="6984"/>
                    <a:pt x="10558" y="6984"/>
                  </a:cubicBezTo>
                  <a:cubicBezTo>
                    <a:pt x="10652" y="6984"/>
                    <a:pt x="10767" y="7018"/>
                    <a:pt x="10912" y="7097"/>
                  </a:cubicBezTo>
                  <a:cubicBezTo>
                    <a:pt x="11025" y="7158"/>
                    <a:pt x="11113" y="7290"/>
                    <a:pt x="11223" y="7365"/>
                  </a:cubicBezTo>
                  <a:cubicBezTo>
                    <a:pt x="11518" y="7564"/>
                    <a:pt x="11872" y="7658"/>
                    <a:pt x="12225" y="7669"/>
                  </a:cubicBezTo>
                  <a:cubicBezTo>
                    <a:pt x="12250" y="7669"/>
                    <a:pt x="12275" y="7670"/>
                    <a:pt x="12299" y="7670"/>
                  </a:cubicBezTo>
                  <a:cubicBezTo>
                    <a:pt x="14048" y="7670"/>
                    <a:pt x="14856" y="5954"/>
                    <a:pt x="15312" y="4502"/>
                  </a:cubicBezTo>
                  <a:cubicBezTo>
                    <a:pt x="15670" y="4623"/>
                    <a:pt x="16055" y="4686"/>
                    <a:pt x="16438" y="4686"/>
                  </a:cubicBezTo>
                  <a:cubicBezTo>
                    <a:pt x="17206" y="4686"/>
                    <a:pt x="17971" y="4434"/>
                    <a:pt x="18514" y="3890"/>
                  </a:cubicBezTo>
                  <a:close/>
                  <a:moveTo>
                    <a:pt x="8786" y="10708"/>
                  </a:moveTo>
                  <a:cubicBezTo>
                    <a:pt x="8795" y="10708"/>
                    <a:pt x="8804" y="10708"/>
                    <a:pt x="8813" y="10708"/>
                  </a:cubicBezTo>
                  <a:cubicBezTo>
                    <a:pt x="8828" y="10815"/>
                    <a:pt x="8841" y="10921"/>
                    <a:pt x="8861" y="11027"/>
                  </a:cubicBezTo>
                  <a:cubicBezTo>
                    <a:pt x="8868" y="11213"/>
                    <a:pt x="8888" y="11397"/>
                    <a:pt x="8901" y="11584"/>
                  </a:cubicBezTo>
                  <a:cubicBezTo>
                    <a:pt x="8894" y="11578"/>
                    <a:pt x="8886" y="11570"/>
                    <a:pt x="8880" y="11566"/>
                  </a:cubicBezTo>
                  <a:cubicBezTo>
                    <a:pt x="8785" y="11503"/>
                    <a:pt x="8678" y="11463"/>
                    <a:pt x="8566" y="11448"/>
                  </a:cubicBezTo>
                  <a:cubicBezTo>
                    <a:pt x="8558" y="11447"/>
                    <a:pt x="8547" y="11447"/>
                    <a:pt x="8533" y="11447"/>
                  </a:cubicBezTo>
                  <a:cubicBezTo>
                    <a:pt x="8471" y="11447"/>
                    <a:pt x="8358" y="11456"/>
                    <a:pt x="8306" y="11457"/>
                  </a:cubicBezTo>
                  <a:cubicBezTo>
                    <a:pt x="8280" y="11415"/>
                    <a:pt x="8235" y="11392"/>
                    <a:pt x="8190" y="11392"/>
                  </a:cubicBezTo>
                  <a:cubicBezTo>
                    <a:pt x="8159" y="11392"/>
                    <a:pt x="8127" y="11403"/>
                    <a:pt x="8102" y="11426"/>
                  </a:cubicBezTo>
                  <a:lnTo>
                    <a:pt x="8102" y="11424"/>
                  </a:lnTo>
                  <a:cubicBezTo>
                    <a:pt x="8159" y="11035"/>
                    <a:pt x="8341" y="10708"/>
                    <a:pt x="8786" y="10708"/>
                  </a:cubicBezTo>
                  <a:close/>
                  <a:moveTo>
                    <a:pt x="23445" y="10963"/>
                  </a:moveTo>
                  <a:lnTo>
                    <a:pt x="23445" y="10963"/>
                  </a:lnTo>
                  <a:cubicBezTo>
                    <a:pt x="23534" y="11027"/>
                    <a:pt x="23631" y="11080"/>
                    <a:pt x="23734" y="11121"/>
                  </a:cubicBezTo>
                  <a:cubicBezTo>
                    <a:pt x="23689" y="11298"/>
                    <a:pt x="23647" y="11482"/>
                    <a:pt x="23608" y="11670"/>
                  </a:cubicBezTo>
                  <a:cubicBezTo>
                    <a:pt x="23597" y="11527"/>
                    <a:pt x="23573" y="11386"/>
                    <a:pt x="23537" y="11246"/>
                  </a:cubicBezTo>
                  <a:cubicBezTo>
                    <a:pt x="23512" y="11155"/>
                    <a:pt x="23480" y="11058"/>
                    <a:pt x="23445" y="10963"/>
                  </a:cubicBezTo>
                  <a:close/>
                  <a:moveTo>
                    <a:pt x="22466" y="10318"/>
                  </a:moveTo>
                  <a:cubicBezTo>
                    <a:pt x="22480" y="10318"/>
                    <a:pt x="22494" y="10321"/>
                    <a:pt x="22510" y="10327"/>
                  </a:cubicBezTo>
                  <a:cubicBezTo>
                    <a:pt x="22815" y="10455"/>
                    <a:pt x="23077" y="11077"/>
                    <a:pt x="23123" y="11235"/>
                  </a:cubicBezTo>
                  <a:cubicBezTo>
                    <a:pt x="23230" y="11601"/>
                    <a:pt x="23263" y="11966"/>
                    <a:pt x="23190" y="12340"/>
                  </a:cubicBezTo>
                  <a:cubicBezTo>
                    <a:pt x="23073" y="12941"/>
                    <a:pt x="22760" y="13231"/>
                    <a:pt x="22294" y="13528"/>
                  </a:cubicBezTo>
                  <a:cubicBezTo>
                    <a:pt x="22297" y="12914"/>
                    <a:pt x="22284" y="12303"/>
                    <a:pt x="22278" y="11695"/>
                  </a:cubicBezTo>
                  <a:cubicBezTo>
                    <a:pt x="22480" y="11603"/>
                    <a:pt x="22751" y="11491"/>
                    <a:pt x="22831" y="11302"/>
                  </a:cubicBezTo>
                  <a:cubicBezTo>
                    <a:pt x="22861" y="11231"/>
                    <a:pt x="22824" y="11168"/>
                    <a:pt x="22748" y="11159"/>
                  </a:cubicBezTo>
                  <a:lnTo>
                    <a:pt x="22748" y="11158"/>
                  </a:lnTo>
                  <a:cubicBezTo>
                    <a:pt x="22735" y="11156"/>
                    <a:pt x="22722" y="11156"/>
                    <a:pt x="22709" y="11156"/>
                  </a:cubicBezTo>
                  <a:cubicBezTo>
                    <a:pt x="22568" y="11156"/>
                    <a:pt x="22414" y="11241"/>
                    <a:pt x="22273" y="11335"/>
                  </a:cubicBezTo>
                  <a:cubicBezTo>
                    <a:pt x="22273" y="11255"/>
                    <a:pt x="22272" y="11173"/>
                    <a:pt x="22272" y="11094"/>
                  </a:cubicBezTo>
                  <a:cubicBezTo>
                    <a:pt x="22273" y="10913"/>
                    <a:pt x="22272" y="10318"/>
                    <a:pt x="22466" y="10318"/>
                  </a:cubicBezTo>
                  <a:close/>
                  <a:moveTo>
                    <a:pt x="8082" y="11710"/>
                  </a:moveTo>
                  <a:lnTo>
                    <a:pt x="8082" y="11710"/>
                  </a:lnTo>
                  <a:cubicBezTo>
                    <a:pt x="8138" y="11770"/>
                    <a:pt x="8216" y="11806"/>
                    <a:pt x="8299" y="11806"/>
                  </a:cubicBezTo>
                  <a:cubicBezTo>
                    <a:pt x="8302" y="11806"/>
                    <a:pt x="8305" y="11805"/>
                    <a:pt x="8309" y="11805"/>
                  </a:cubicBezTo>
                  <a:cubicBezTo>
                    <a:pt x="8314" y="11805"/>
                    <a:pt x="8320" y="11805"/>
                    <a:pt x="8326" y="11805"/>
                  </a:cubicBezTo>
                  <a:cubicBezTo>
                    <a:pt x="8454" y="11805"/>
                    <a:pt x="8552" y="11807"/>
                    <a:pt x="8670" y="11871"/>
                  </a:cubicBezTo>
                  <a:cubicBezTo>
                    <a:pt x="8738" y="11907"/>
                    <a:pt x="8810" y="11964"/>
                    <a:pt x="8890" y="11964"/>
                  </a:cubicBezTo>
                  <a:cubicBezTo>
                    <a:pt x="8903" y="11964"/>
                    <a:pt x="8916" y="11962"/>
                    <a:pt x="8929" y="11959"/>
                  </a:cubicBezTo>
                  <a:cubicBezTo>
                    <a:pt x="8975" y="12490"/>
                    <a:pt x="9033" y="13022"/>
                    <a:pt x="9115" y="13550"/>
                  </a:cubicBezTo>
                  <a:cubicBezTo>
                    <a:pt x="8827" y="13482"/>
                    <a:pt x="8609" y="13432"/>
                    <a:pt x="8413" y="13117"/>
                  </a:cubicBezTo>
                  <a:cubicBezTo>
                    <a:pt x="8283" y="12908"/>
                    <a:pt x="8207" y="12636"/>
                    <a:pt x="8157" y="12399"/>
                  </a:cubicBezTo>
                  <a:cubicBezTo>
                    <a:pt x="8108" y="12173"/>
                    <a:pt x="8082" y="11941"/>
                    <a:pt x="8082" y="11710"/>
                  </a:cubicBezTo>
                  <a:close/>
                  <a:moveTo>
                    <a:pt x="19422" y="3554"/>
                  </a:moveTo>
                  <a:cubicBezTo>
                    <a:pt x="20360" y="3554"/>
                    <a:pt x="20908" y="4654"/>
                    <a:pt x="21139" y="5552"/>
                  </a:cubicBezTo>
                  <a:cubicBezTo>
                    <a:pt x="21191" y="5754"/>
                    <a:pt x="21194" y="5860"/>
                    <a:pt x="21352" y="6003"/>
                  </a:cubicBezTo>
                  <a:cubicBezTo>
                    <a:pt x="21417" y="6062"/>
                    <a:pt x="21652" y="6107"/>
                    <a:pt x="21795" y="6141"/>
                  </a:cubicBezTo>
                  <a:cubicBezTo>
                    <a:pt x="21940" y="6321"/>
                    <a:pt x="22151" y="6424"/>
                    <a:pt x="22379" y="6515"/>
                  </a:cubicBezTo>
                  <a:cubicBezTo>
                    <a:pt x="22397" y="6525"/>
                    <a:pt x="22413" y="6537"/>
                    <a:pt x="22434" y="6548"/>
                  </a:cubicBezTo>
                  <a:cubicBezTo>
                    <a:pt x="22446" y="6551"/>
                    <a:pt x="22458" y="6554"/>
                    <a:pt x="22470" y="6554"/>
                  </a:cubicBezTo>
                  <a:cubicBezTo>
                    <a:pt x="22472" y="6554"/>
                    <a:pt x="22475" y="6554"/>
                    <a:pt x="22477" y="6554"/>
                  </a:cubicBezTo>
                  <a:cubicBezTo>
                    <a:pt x="22758" y="6662"/>
                    <a:pt x="23050" y="6769"/>
                    <a:pt x="23251" y="6996"/>
                  </a:cubicBezTo>
                  <a:cubicBezTo>
                    <a:pt x="23692" y="7491"/>
                    <a:pt x="23795" y="8182"/>
                    <a:pt x="23766" y="8822"/>
                  </a:cubicBezTo>
                  <a:cubicBezTo>
                    <a:pt x="23750" y="9159"/>
                    <a:pt x="23568" y="9641"/>
                    <a:pt x="23673" y="9992"/>
                  </a:cubicBezTo>
                  <a:cubicBezTo>
                    <a:pt x="23732" y="10190"/>
                    <a:pt x="23809" y="10262"/>
                    <a:pt x="23999" y="10390"/>
                  </a:cubicBezTo>
                  <a:cubicBezTo>
                    <a:pt x="24464" y="10705"/>
                    <a:pt x="24853" y="10745"/>
                    <a:pt x="25134" y="11298"/>
                  </a:cubicBezTo>
                  <a:cubicBezTo>
                    <a:pt x="25642" y="12297"/>
                    <a:pt x="25438" y="13590"/>
                    <a:pt x="25343" y="14658"/>
                  </a:cubicBezTo>
                  <a:cubicBezTo>
                    <a:pt x="25225" y="15987"/>
                    <a:pt x="25119" y="17526"/>
                    <a:pt x="25785" y="18724"/>
                  </a:cubicBezTo>
                  <a:cubicBezTo>
                    <a:pt x="25289" y="18327"/>
                    <a:pt x="24847" y="17953"/>
                    <a:pt x="24625" y="17276"/>
                  </a:cubicBezTo>
                  <a:cubicBezTo>
                    <a:pt x="24402" y="16596"/>
                    <a:pt x="24735" y="16023"/>
                    <a:pt x="24619" y="15384"/>
                  </a:cubicBezTo>
                  <a:cubicBezTo>
                    <a:pt x="24579" y="15167"/>
                    <a:pt x="24493" y="15095"/>
                    <a:pt x="24383" y="14917"/>
                  </a:cubicBezTo>
                  <a:cubicBezTo>
                    <a:pt x="24076" y="14422"/>
                    <a:pt x="23884" y="14111"/>
                    <a:pt x="23851" y="13504"/>
                  </a:cubicBezTo>
                  <a:cubicBezTo>
                    <a:pt x="23809" y="12718"/>
                    <a:pt x="23966" y="11927"/>
                    <a:pt x="23979" y="11141"/>
                  </a:cubicBezTo>
                  <a:cubicBezTo>
                    <a:pt x="24001" y="11106"/>
                    <a:pt x="23999" y="11060"/>
                    <a:pt x="23973" y="11027"/>
                  </a:cubicBezTo>
                  <a:cubicBezTo>
                    <a:pt x="23412" y="10300"/>
                    <a:pt x="22936" y="9898"/>
                    <a:pt x="23018" y="8900"/>
                  </a:cubicBezTo>
                  <a:cubicBezTo>
                    <a:pt x="23025" y="8818"/>
                    <a:pt x="22956" y="8749"/>
                    <a:pt x="22885" y="8725"/>
                  </a:cubicBezTo>
                  <a:cubicBezTo>
                    <a:pt x="21883" y="8386"/>
                    <a:pt x="21185" y="7680"/>
                    <a:pt x="20838" y="6683"/>
                  </a:cubicBezTo>
                  <a:cubicBezTo>
                    <a:pt x="20817" y="6613"/>
                    <a:pt x="20752" y="6567"/>
                    <a:pt x="20681" y="6567"/>
                  </a:cubicBezTo>
                  <a:cubicBezTo>
                    <a:pt x="20668" y="6567"/>
                    <a:pt x="20655" y="6568"/>
                    <a:pt x="20642" y="6571"/>
                  </a:cubicBezTo>
                  <a:cubicBezTo>
                    <a:pt x="20606" y="6580"/>
                    <a:pt x="20570" y="6584"/>
                    <a:pt x="20535" y="6584"/>
                  </a:cubicBezTo>
                  <a:cubicBezTo>
                    <a:pt x="19696" y="6584"/>
                    <a:pt x="19038" y="4250"/>
                    <a:pt x="18876" y="3679"/>
                  </a:cubicBezTo>
                  <a:cubicBezTo>
                    <a:pt x="18875" y="3675"/>
                    <a:pt x="18872" y="3675"/>
                    <a:pt x="18870" y="3672"/>
                  </a:cubicBezTo>
                  <a:cubicBezTo>
                    <a:pt x="19067" y="3591"/>
                    <a:pt x="19251" y="3554"/>
                    <a:pt x="19422" y="3554"/>
                  </a:cubicBezTo>
                  <a:close/>
                  <a:moveTo>
                    <a:pt x="23449" y="12902"/>
                  </a:moveTo>
                  <a:lnTo>
                    <a:pt x="23449" y="12902"/>
                  </a:lnTo>
                  <a:cubicBezTo>
                    <a:pt x="23430" y="13200"/>
                    <a:pt x="23437" y="13498"/>
                    <a:pt x="23469" y="13794"/>
                  </a:cubicBezTo>
                  <a:cubicBezTo>
                    <a:pt x="23568" y="14641"/>
                    <a:pt x="24131" y="15246"/>
                    <a:pt x="24101" y="16115"/>
                  </a:cubicBezTo>
                  <a:cubicBezTo>
                    <a:pt x="24064" y="17163"/>
                    <a:pt x="24490" y="18611"/>
                    <a:pt x="25538" y="19082"/>
                  </a:cubicBezTo>
                  <a:cubicBezTo>
                    <a:pt x="25392" y="19062"/>
                    <a:pt x="25244" y="19053"/>
                    <a:pt x="25096" y="19053"/>
                  </a:cubicBezTo>
                  <a:cubicBezTo>
                    <a:pt x="24609" y="19053"/>
                    <a:pt x="24119" y="19155"/>
                    <a:pt x="23668" y="19344"/>
                  </a:cubicBezTo>
                  <a:cubicBezTo>
                    <a:pt x="23101" y="18608"/>
                    <a:pt x="24253" y="17606"/>
                    <a:pt x="23848" y="16785"/>
                  </a:cubicBezTo>
                  <a:cubicBezTo>
                    <a:pt x="23617" y="16313"/>
                    <a:pt x="23202" y="16060"/>
                    <a:pt x="23074" y="15497"/>
                  </a:cubicBezTo>
                  <a:cubicBezTo>
                    <a:pt x="22919" y="14820"/>
                    <a:pt x="23123" y="14154"/>
                    <a:pt x="23105" y="13479"/>
                  </a:cubicBezTo>
                  <a:cubicBezTo>
                    <a:pt x="23254" y="13315"/>
                    <a:pt x="23366" y="13117"/>
                    <a:pt x="23449" y="12902"/>
                  </a:cubicBezTo>
                  <a:close/>
                  <a:moveTo>
                    <a:pt x="16321" y="1696"/>
                  </a:moveTo>
                  <a:cubicBezTo>
                    <a:pt x="16560" y="1696"/>
                    <a:pt x="16806" y="1746"/>
                    <a:pt x="17057" y="1863"/>
                  </a:cubicBezTo>
                  <a:cubicBezTo>
                    <a:pt x="17658" y="2143"/>
                    <a:pt x="17999" y="2618"/>
                    <a:pt x="18175" y="3203"/>
                  </a:cubicBezTo>
                  <a:cubicBezTo>
                    <a:pt x="17766" y="2865"/>
                    <a:pt x="17276" y="2664"/>
                    <a:pt x="16677" y="2641"/>
                  </a:cubicBezTo>
                  <a:cubicBezTo>
                    <a:pt x="16645" y="2640"/>
                    <a:pt x="16613" y="2640"/>
                    <a:pt x="16581" y="2640"/>
                  </a:cubicBezTo>
                  <a:cubicBezTo>
                    <a:pt x="16183" y="2640"/>
                    <a:pt x="15775" y="2725"/>
                    <a:pt x="15423" y="2906"/>
                  </a:cubicBezTo>
                  <a:cubicBezTo>
                    <a:pt x="15251" y="2994"/>
                    <a:pt x="15108" y="3109"/>
                    <a:pt x="14952" y="3219"/>
                  </a:cubicBezTo>
                  <a:cubicBezTo>
                    <a:pt x="14494" y="3543"/>
                    <a:pt x="14183" y="3635"/>
                    <a:pt x="13784" y="3635"/>
                  </a:cubicBezTo>
                  <a:cubicBezTo>
                    <a:pt x="13603" y="3635"/>
                    <a:pt x="13404" y="3616"/>
                    <a:pt x="13166" y="3591"/>
                  </a:cubicBezTo>
                  <a:cubicBezTo>
                    <a:pt x="13052" y="3579"/>
                    <a:pt x="12941" y="3573"/>
                    <a:pt x="12833" y="3573"/>
                  </a:cubicBezTo>
                  <a:cubicBezTo>
                    <a:pt x="12084" y="3573"/>
                    <a:pt x="11462" y="3868"/>
                    <a:pt x="10954" y="4493"/>
                  </a:cubicBezTo>
                  <a:cubicBezTo>
                    <a:pt x="10799" y="4684"/>
                    <a:pt x="10693" y="5040"/>
                    <a:pt x="10527" y="5196"/>
                  </a:cubicBezTo>
                  <a:cubicBezTo>
                    <a:pt x="10318" y="5391"/>
                    <a:pt x="10068" y="5385"/>
                    <a:pt x="9809" y="5470"/>
                  </a:cubicBezTo>
                  <a:cubicBezTo>
                    <a:pt x="9377" y="5613"/>
                    <a:pt x="8980" y="5866"/>
                    <a:pt x="8646" y="6172"/>
                  </a:cubicBezTo>
                  <a:cubicBezTo>
                    <a:pt x="6555" y="8096"/>
                    <a:pt x="7387" y="11189"/>
                    <a:pt x="6930" y="13666"/>
                  </a:cubicBezTo>
                  <a:cubicBezTo>
                    <a:pt x="6850" y="14105"/>
                    <a:pt x="6750" y="14625"/>
                    <a:pt x="6424" y="14955"/>
                  </a:cubicBezTo>
                  <a:cubicBezTo>
                    <a:pt x="6281" y="15101"/>
                    <a:pt x="6040" y="15146"/>
                    <a:pt x="5906" y="15286"/>
                  </a:cubicBezTo>
                  <a:cubicBezTo>
                    <a:pt x="5683" y="15515"/>
                    <a:pt x="5699" y="15637"/>
                    <a:pt x="5773" y="15956"/>
                  </a:cubicBezTo>
                  <a:cubicBezTo>
                    <a:pt x="5956" y="16728"/>
                    <a:pt x="6233" y="17398"/>
                    <a:pt x="6230" y="18226"/>
                  </a:cubicBezTo>
                  <a:cubicBezTo>
                    <a:pt x="6230" y="18604"/>
                    <a:pt x="6192" y="18982"/>
                    <a:pt x="6116" y="19354"/>
                  </a:cubicBezTo>
                  <a:cubicBezTo>
                    <a:pt x="6102" y="19427"/>
                    <a:pt x="5979" y="19775"/>
                    <a:pt x="5885" y="20073"/>
                  </a:cubicBezTo>
                  <a:cubicBezTo>
                    <a:pt x="5800" y="19509"/>
                    <a:pt x="5510" y="18861"/>
                    <a:pt x="5428" y="18520"/>
                  </a:cubicBezTo>
                  <a:cubicBezTo>
                    <a:pt x="5106" y="17178"/>
                    <a:pt x="4873" y="15777"/>
                    <a:pt x="5187" y="14409"/>
                  </a:cubicBezTo>
                  <a:cubicBezTo>
                    <a:pt x="5346" y="13715"/>
                    <a:pt x="5654" y="13158"/>
                    <a:pt x="6055" y="12579"/>
                  </a:cubicBezTo>
                  <a:cubicBezTo>
                    <a:pt x="6299" y="12224"/>
                    <a:pt x="6486" y="11936"/>
                    <a:pt x="6542" y="11500"/>
                  </a:cubicBezTo>
                  <a:cubicBezTo>
                    <a:pt x="6720" y="10067"/>
                    <a:pt x="6300" y="8724"/>
                    <a:pt x="6990" y="7341"/>
                  </a:cubicBezTo>
                  <a:cubicBezTo>
                    <a:pt x="7290" y="6737"/>
                    <a:pt x="7735" y="6217"/>
                    <a:pt x="8288" y="5827"/>
                  </a:cubicBezTo>
                  <a:cubicBezTo>
                    <a:pt x="8627" y="5590"/>
                    <a:pt x="9053" y="5461"/>
                    <a:pt x="9346" y="5165"/>
                  </a:cubicBezTo>
                  <a:cubicBezTo>
                    <a:pt x="9715" y="4793"/>
                    <a:pt x="9878" y="4258"/>
                    <a:pt x="10259" y="3879"/>
                  </a:cubicBezTo>
                  <a:cubicBezTo>
                    <a:pt x="10708" y="3427"/>
                    <a:pt x="11308" y="3112"/>
                    <a:pt x="11926" y="2969"/>
                  </a:cubicBezTo>
                  <a:cubicBezTo>
                    <a:pt x="12083" y="2933"/>
                    <a:pt x="12238" y="2921"/>
                    <a:pt x="12392" y="2921"/>
                  </a:cubicBezTo>
                  <a:cubicBezTo>
                    <a:pt x="12718" y="2921"/>
                    <a:pt x="13038" y="2976"/>
                    <a:pt x="13358" y="2976"/>
                  </a:cubicBezTo>
                  <a:cubicBezTo>
                    <a:pt x="13491" y="2976"/>
                    <a:pt x="13624" y="2966"/>
                    <a:pt x="13757" y="2939"/>
                  </a:cubicBezTo>
                  <a:cubicBezTo>
                    <a:pt x="14047" y="2881"/>
                    <a:pt x="14236" y="2694"/>
                    <a:pt x="14464" y="2521"/>
                  </a:cubicBezTo>
                  <a:cubicBezTo>
                    <a:pt x="15026" y="2092"/>
                    <a:pt x="15649" y="1696"/>
                    <a:pt x="16321" y="1696"/>
                  </a:cubicBezTo>
                  <a:close/>
                  <a:moveTo>
                    <a:pt x="22934" y="13641"/>
                  </a:moveTo>
                  <a:cubicBezTo>
                    <a:pt x="22709" y="14171"/>
                    <a:pt x="22623" y="14750"/>
                    <a:pt x="22683" y="15323"/>
                  </a:cubicBezTo>
                  <a:cubicBezTo>
                    <a:pt x="22772" y="16165"/>
                    <a:pt x="23623" y="16829"/>
                    <a:pt x="23399" y="17667"/>
                  </a:cubicBezTo>
                  <a:lnTo>
                    <a:pt x="23400" y="17667"/>
                  </a:lnTo>
                  <a:cubicBezTo>
                    <a:pt x="23312" y="17992"/>
                    <a:pt x="23019" y="19043"/>
                    <a:pt x="23253" y="19546"/>
                  </a:cubicBezTo>
                  <a:cubicBezTo>
                    <a:pt x="23135" y="19613"/>
                    <a:pt x="23022" y="19686"/>
                    <a:pt x="22912" y="19766"/>
                  </a:cubicBezTo>
                  <a:cubicBezTo>
                    <a:pt x="22784" y="19860"/>
                    <a:pt x="22645" y="20030"/>
                    <a:pt x="22501" y="20159"/>
                  </a:cubicBezTo>
                  <a:cubicBezTo>
                    <a:pt x="22211" y="19397"/>
                    <a:pt x="22502" y="18681"/>
                    <a:pt x="22836" y="17953"/>
                  </a:cubicBezTo>
                  <a:cubicBezTo>
                    <a:pt x="22971" y="17657"/>
                    <a:pt x="23007" y="17623"/>
                    <a:pt x="22934" y="17307"/>
                  </a:cubicBezTo>
                  <a:cubicBezTo>
                    <a:pt x="22878" y="17062"/>
                    <a:pt x="22690" y="16823"/>
                    <a:pt x="22622" y="16575"/>
                  </a:cubicBezTo>
                  <a:cubicBezTo>
                    <a:pt x="22517" y="16203"/>
                    <a:pt x="22510" y="15810"/>
                    <a:pt x="22507" y="15426"/>
                  </a:cubicBezTo>
                  <a:cubicBezTo>
                    <a:pt x="22507" y="14896"/>
                    <a:pt x="22535" y="14367"/>
                    <a:pt x="22590" y="13840"/>
                  </a:cubicBezTo>
                  <a:cubicBezTo>
                    <a:pt x="22714" y="13791"/>
                    <a:pt x="22830" y="13723"/>
                    <a:pt x="22934" y="13641"/>
                  </a:cubicBezTo>
                  <a:close/>
                  <a:moveTo>
                    <a:pt x="22181" y="15405"/>
                  </a:moveTo>
                  <a:cubicBezTo>
                    <a:pt x="22181" y="15463"/>
                    <a:pt x="22179" y="15521"/>
                    <a:pt x="22179" y="15577"/>
                  </a:cubicBezTo>
                  <a:cubicBezTo>
                    <a:pt x="22179" y="15895"/>
                    <a:pt x="22199" y="16210"/>
                    <a:pt x="22266" y="16520"/>
                  </a:cubicBezTo>
                  <a:cubicBezTo>
                    <a:pt x="22355" y="16929"/>
                    <a:pt x="22645" y="17352"/>
                    <a:pt x="22538" y="17781"/>
                  </a:cubicBezTo>
                  <a:cubicBezTo>
                    <a:pt x="22421" y="18257"/>
                    <a:pt x="21553" y="19812"/>
                    <a:pt x="22108" y="20335"/>
                  </a:cubicBezTo>
                  <a:lnTo>
                    <a:pt x="22108" y="20335"/>
                  </a:lnTo>
                  <a:cubicBezTo>
                    <a:pt x="21947" y="20327"/>
                    <a:pt x="21728" y="20269"/>
                    <a:pt x="21530" y="20231"/>
                  </a:cubicBezTo>
                  <a:cubicBezTo>
                    <a:pt x="21377" y="19851"/>
                    <a:pt x="21283" y="19524"/>
                    <a:pt x="21256" y="19077"/>
                  </a:cubicBezTo>
                  <a:cubicBezTo>
                    <a:pt x="21227" y="18605"/>
                    <a:pt x="21323" y="18168"/>
                    <a:pt x="21390" y="17706"/>
                  </a:cubicBezTo>
                  <a:cubicBezTo>
                    <a:pt x="21767" y="17060"/>
                    <a:pt x="22042" y="16368"/>
                    <a:pt x="22156" y="15637"/>
                  </a:cubicBezTo>
                  <a:cubicBezTo>
                    <a:pt x="22168" y="15561"/>
                    <a:pt x="22172" y="15482"/>
                    <a:pt x="22181" y="15405"/>
                  </a:cubicBezTo>
                  <a:close/>
                  <a:moveTo>
                    <a:pt x="20938" y="18401"/>
                  </a:moveTo>
                  <a:lnTo>
                    <a:pt x="20938" y="18401"/>
                  </a:lnTo>
                  <a:cubicBezTo>
                    <a:pt x="20907" y="18625"/>
                    <a:pt x="20896" y="18851"/>
                    <a:pt x="20910" y="19077"/>
                  </a:cubicBezTo>
                  <a:cubicBezTo>
                    <a:pt x="20925" y="19430"/>
                    <a:pt x="20948" y="19859"/>
                    <a:pt x="21094" y="20207"/>
                  </a:cubicBezTo>
                  <a:cubicBezTo>
                    <a:pt x="20624" y="20244"/>
                    <a:pt x="20179" y="20390"/>
                    <a:pt x="19798" y="20657"/>
                  </a:cubicBezTo>
                  <a:cubicBezTo>
                    <a:pt x="19769" y="20375"/>
                    <a:pt x="19720" y="20095"/>
                    <a:pt x="19649" y="19820"/>
                  </a:cubicBezTo>
                  <a:cubicBezTo>
                    <a:pt x="20124" y="19391"/>
                    <a:pt x="20555" y="18915"/>
                    <a:pt x="20938" y="18401"/>
                  </a:cubicBezTo>
                  <a:close/>
                  <a:moveTo>
                    <a:pt x="16852" y="3099"/>
                  </a:moveTo>
                  <a:cubicBezTo>
                    <a:pt x="17378" y="3099"/>
                    <a:pt x="17891" y="3273"/>
                    <a:pt x="18327" y="3686"/>
                  </a:cubicBezTo>
                  <a:cubicBezTo>
                    <a:pt x="17698" y="4067"/>
                    <a:pt x="17064" y="4315"/>
                    <a:pt x="16386" y="4315"/>
                  </a:cubicBezTo>
                  <a:cubicBezTo>
                    <a:pt x="16020" y="4315"/>
                    <a:pt x="15641" y="4243"/>
                    <a:pt x="15242" y="4081"/>
                  </a:cubicBezTo>
                  <a:cubicBezTo>
                    <a:pt x="15226" y="4074"/>
                    <a:pt x="15208" y="4071"/>
                    <a:pt x="15191" y="4071"/>
                  </a:cubicBezTo>
                  <a:cubicBezTo>
                    <a:pt x="15112" y="4071"/>
                    <a:pt x="15035" y="4140"/>
                    <a:pt x="15013" y="4210"/>
                  </a:cubicBezTo>
                  <a:cubicBezTo>
                    <a:pt x="14699" y="5232"/>
                    <a:pt x="14320" y="6433"/>
                    <a:pt x="13330" y="6997"/>
                  </a:cubicBezTo>
                  <a:cubicBezTo>
                    <a:pt x="13012" y="7179"/>
                    <a:pt x="12674" y="7273"/>
                    <a:pt x="12340" y="7273"/>
                  </a:cubicBezTo>
                  <a:cubicBezTo>
                    <a:pt x="11967" y="7273"/>
                    <a:pt x="11598" y="7155"/>
                    <a:pt x="11269" y="6909"/>
                  </a:cubicBezTo>
                  <a:cubicBezTo>
                    <a:pt x="11064" y="6756"/>
                    <a:pt x="10897" y="6481"/>
                    <a:pt x="10617" y="6443"/>
                  </a:cubicBezTo>
                  <a:cubicBezTo>
                    <a:pt x="10590" y="6440"/>
                    <a:pt x="10564" y="6438"/>
                    <a:pt x="10539" y="6438"/>
                  </a:cubicBezTo>
                  <a:cubicBezTo>
                    <a:pt x="9981" y="6438"/>
                    <a:pt x="9761" y="7250"/>
                    <a:pt x="9562" y="7637"/>
                  </a:cubicBezTo>
                  <a:cubicBezTo>
                    <a:pt x="9007" y="8716"/>
                    <a:pt x="8395" y="9782"/>
                    <a:pt x="7911" y="10894"/>
                  </a:cubicBezTo>
                  <a:cubicBezTo>
                    <a:pt x="7893" y="10933"/>
                    <a:pt x="7890" y="10976"/>
                    <a:pt x="7902" y="11016"/>
                  </a:cubicBezTo>
                  <a:cubicBezTo>
                    <a:pt x="7782" y="11353"/>
                    <a:pt x="7735" y="11750"/>
                    <a:pt x="7749" y="12032"/>
                  </a:cubicBezTo>
                  <a:cubicBezTo>
                    <a:pt x="7762" y="12239"/>
                    <a:pt x="7796" y="12444"/>
                    <a:pt x="7849" y="12645"/>
                  </a:cubicBezTo>
                  <a:cubicBezTo>
                    <a:pt x="7847" y="12648"/>
                    <a:pt x="7844" y="12649"/>
                    <a:pt x="7844" y="12654"/>
                  </a:cubicBezTo>
                  <a:cubicBezTo>
                    <a:pt x="7755" y="13294"/>
                    <a:pt x="7971" y="13866"/>
                    <a:pt x="7948" y="14509"/>
                  </a:cubicBezTo>
                  <a:cubicBezTo>
                    <a:pt x="7918" y="15414"/>
                    <a:pt x="7447" y="16110"/>
                    <a:pt x="6646" y="16512"/>
                  </a:cubicBezTo>
                  <a:cubicBezTo>
                    <a:pt x="6544" y="16563"/>
                    <a:pt x="6550" y="16694"/>
                    <a:pt x="6613" y="16770"/>
                  </a:cubicBezTo>
                  <a:cubicBezTo>
                    <a:pt x="7110" y="17364"/>
                    <a:pt x="7372" y="18071"/>
                    <a:pt x="7345" y="18848"/>
                  </a:cubicBezTo>
                  <a:cubicBezTo>
                    <a:pt x="7325" y="19433"/>
                    <a:pt x="7098" y="20393"/>
                    <a:pt x="6536" y="20722"/>
                  </a:cubicBezTo>
                  <a:lnTo>
                    <a:pt x="6536" y="20722"/>
                  </a:lnTo>
                  <a:cubicBezTo>
                    <a:pt x="6448" y="20719"/>
                    <a:pt x="6360" y="20719"/>
                    <a:pt x="6273" y="20719"/>
                  </a:cubicBezTo>
                  <a:cubicBezTo>
                    <a:pt x="6215" y="20719"/>
                    <a:pt x="6156" y="20719"/>
                    <a:pt x="6098" y="20719"/>
                  </a:cubicBezTo>
                  <a:cubicBezTo>
                    <a:pt x="6574" y="20055"/>
                    <a:pt x="6674" y="19003"/>
                    <a:pt x="6678" y="18226"/>
                  </a:cubicBezTo>
                  <a:cubicBezTo>
                    <a:pt x="6680" y="17708"/>
                    <a:pt x="6617" y="17190"/>
                    <a:pt x="6492" y="16686"/>
                  </a:cubicBezTo>
                  <a:cubicBezTo>
                    <a:pt x="6452" y="16529"/>
                    <a:pt x="6189" y="15984"/>
                    <a:pt x="6207" y="15837"/>
                  </a:cubicBezTo>
                  <a:cubicBezTo>
                    <a:pt x="6236" y="15588"/>
                    <a:pt x="6421" y="15570"/>
                    <a:pt x="6571" y="15423"/>
                  </a:cubicBezTo>
                  <a:cubicBezTo>
                    <a:pt x="8119" y="13895"/>
                    <a:pt x="7356" y="10967"/>
                    <a:pt x="7704" y="9029"/>
                  </a:cubicBezTo>
                  <a:cubicBezTo>
                    <a:pt x="7936" y="7741"/>
                    <a:pt x="8600" y="6354"/>
                    <a:pt x="9931" y="5906"/>
                  </a:cubicBezTo>
                  <a:cubicBezTo>
                    <a:pt x="10220" y="5808"/>
                    <a:pt x="10567" y="5826"/>
                    <a:pt x="10797" y="5617"/>
                  </a:cubicBezTo>
                  <a:cubicBezTo>
                    <a:pt x="10952" y="5477"/>
                    <a:pt x="11048" y="5148"/>
                    <a:pt x="11161" y="4977"/>
                  </a:cubicBezTo>
                  <a:cubicBezTo>
                    <a:pt x="11366" y="4667"/>
                    <a:pt x="11667" y="4374"/>
                    <a:pt x="11999" y="4197"/>
                  </a:cubicBezTo>
                  <a:cubicBezTo>
                    <a:pt x="12230" y="4074"/>
                    <a:pt x="12451" y="4034"/>
                    <a:pt x="12669" y="4034"/>
                  </a:cubicBezTo>
                  <a:cubicBezTo>
                    <a:pt x="13069" y="4034"/>
                    <a:pt x="13461" y="4168"/>
                    <a:pt x="13891" y="4168"/>
                  </a:cubicBezTo>
                  <a:cubicBezTo>
                    <a:pt x="13903" y="4168"/>
                    <a:pt x="13915" y="4168"/>
                    <a:pt x="13927" y="4167"/>
                  </a:cubicBezTo>
                  <a:cubicBezTo>
                    <a:pt x="14361" y="4158"/>
                    <a:pt x="14662" y="3981"/>
                    <a:pt x="15010" y="3737"/>
                  </a:cubicBezTo>
                  <a:cubicBezTo>
                    <a:pt x="15568" y="3350"/>
                    <a:pt x="16219" y="3099"/>
                    <a:pt x="16852" y="3099"/>
                  </a:cubicBezTo>
                  <a:close/>
                  <a:moveTo>
                    <a:pt x="9742" y="16468"/>
                  </a:moveTo>
                  <a:lnTo>
                    <a:pt x="9742" y="16468"/>
                  </a:lnTo>
                  <a:cubicBezTo>
                    <a:pt x="10013" y="17475"/>
                    <a:pt x="10370" y="18497"/>
                    <a:pt x="11031" y="19292"/>
                  </a:cubicBezTo>
                  <a:cubicBezTo>
                    <a:pt x="11199" y="19491"/>
                    <a:pt x="11390" y="19677"/>
                    <a:pt x="11592" y="19856"/>
                  </a:cubicBezTo>
                  <a:cubicBezTo>
                    <a:pt x="11588" y="20162"/>
                    <a:pt x="11622" y="20472"/>
                    <a:pt x="11661" y="20782"/>
                  </a:cubicBezTo>
                  <a:cubicBezTo>
                    <a:pt x="11432" y="20576"/>
                    <a:pt x="11086" y="20492"/>
                    <a:pt x="10709" y="20492"/>
                  </a:cubicBezTo>
                  <a:cubicBezTo>
                    <a:pt x="10526" y="20492"/>
                    <a:pt x="10335" y="20512"/>
                    <a:pt x="10147" y="20548"/>
                  </a:cubicBezTo>
                  <a:cubicBezTo>
                    <a:pt x="10577" y="19446"/>
                    <a:pt x="9642" y="18369"/>
                    <a:pt x="9726" y="17236"/>
                  </a:cubicBezTo>
                  <a:cubicBezTo>
                    <a:pt x="9745" y="16966"/>
                    <a:pt x="9748" y="16713"/>
                    <a:pt x="9742" y="16468"/>
                  </a:cubicBezTo>
                  <a:close/>
                  <a:moveTo>
                    <a:pt x="15757" y="424"/>
                  </a:moveTo>
                  <a:cubicBezTo>
                    <a:pt x="16858" y="424"/>
                    <a:pt x="17805" y="857"/>
                    <a:pt x="18040" y="2187"/>
                  </a:cubicBezTo>
                  <a:cubicBezTo>
                    <a:pt x="17813" y="1894"/>
                    <a:pt x="17522" y="1658"/>
                    <a:pt x="17185" y="1497"/>
                  </a:cubicBezTo>
                  <a:cubicBezTo>
                    <a:pt x="16890" y="1358"/>
                    <a:pt x="16606" y="1300"/>
                    <a:pt x="16331" y="1300"/>
                  </a:cubicBezTo>
                  <a:cubicBezTo>
                    <a:pt x="15654" y="1300"/>
                    <a:pt x="15029" y="1653"/>
                    <a:pt x="14410" y="2037"/>
                  </a:cubicBezTo>
                  <a:cubicBezTo>
                    <a:pt x="13237" y="2762"/>
                    <a:pt x="11819" y="2290"/>
                    <a:pt x="10594" y="3067"/>
                  </a:cubicBezTo>
                  <a:cubicBezTo>
                    <a:pt x="10204" y="3313"/>
                    <a:pt x="9861" y="3628"/>
                    <a:pt x="9583" y="3996"/>
                  </a:cubicBezTo>
                  <a:cubicBezTo>
                    <a:pt x="9426" y="4206"/>
                    <a:pt x="9333" y="4471"/>
                    <a:pt x="9172" y="4673"/>
                  </a:cubicBezTo>
                  <a:cubicBezTo>
                    <a:pt x="8868" y="5056"/>
                    <a:pt x="8451" y="5188"/>
                    <a:pt x="8069" y="5453"/>
                  </a:cubicBezTo>
                  <a:cubicBezTo>
                    <a:pt x="7182" y="6065"/>
                    <a:pt x="6558" y="6984"/>
                    <a:pt x="6277" y="8020"/>
                  </a:cubicBezTo>
                  <a:cubicBezTo>
                    <a:pt x="6089" y="8708"/>
                    <a:pt x="6056" y="9434"/>
                    <a:pt x="6068" y="10144"/>
                  </a:cubicBezTo>
                  <a:cubicBezTo>
                    <a:pt x="6074" y="10503"/>
                    <a:pt x="6123" y="10868"/>
                    <a:pt x="6111" y="11225"/>
                  </a:cubicBezTo>
                  <a:cubicBezTo>
                    <a:pt x="6092" y="11816"/>
                    <a:pt x="5823" y="12121"/>
                    <a:pt x="5511" y="12578"/>
                  </a:cubicBezTo>
                  <a:cubicBezTo>
                    <a:pt x="4845" y="13559"/>
                    <a:pt x="4584" y="14727"/>
                    <a:pt x="4599" y="15903"/>
                  </a:cubicBezTo>
                  <a:cubicBezTo>
                    <a:pt x="4606" y="16553"/>
                    <a:pt x="4700" y="17199"/>
                    <a:pt x="4825" y="17833"/>
                  </a:cubicBezTo>
                  <a:cubicBezTo>
                    <a:pt x="4903" y="18226"/>
                    <a:pt x="5683" y="20368"/>
                    <a:pt x="5389" y="20633"/>
                  </a:cubicBezTo>
                  <a:lnTo>
                    <a:pt x="5389" y="20631"/>
                  </a:lnTo>
                  <a:cubicBezTo>
                    <a:pt x="5355" y="20661"/>
                    <a:pt x="5333" y="20701"/>
                    <a:pt x="5327" y="20746"/>
                  </a:cubicBezTo>
                  <a:cubicBezTo>
                    <a:pt x="4816" y="20773"/>
                    <a:pt x="4307" y="20829"/>
                    <a:pt x="3804" y="20917"/>
                  </a:cubicBezTo>
                  <a:cubicBezTo>
                    <a:pt x="3889" y="20485"/>
                    <a:pt x="4039" y="20069"/>
                    <a:pt x="4249" y="19680"/>
                  </a:cubicBezTo>
                  <a:cubicBezTo>
                    <a:pt x="4404" y="19397"/>
                    <a:pt x="4617" y="19143"/>
                    <a:pt x="4719" y="18833"/>
                  </a:cubicBezTo>
                  <a:cubicBezTo>
                    <a:pt x="4892" y="18318"/>
                    <a:pt x="4758" y="17912"/>
                    <a:pt x="4390" y="17520"/>
                  </a:cubicBezTo>
                  <a:cubicBezTo>
                    <a:pt x="3710" y="16798"/>
                    <a:pt x="3153" y="16359"/>
                    <a:pt x="3207" y="15265"/>
                  </a:cubicBezTo>
                  <a:cubicBezTo>
                    <a:pt x="3256" y="14305"/>
                    <a:pt x="3677" y="13330"/>
                    <a:pt x="4237" y="12560"/>
                  </a:cubicBezTo>
                  <a:cubicBezTo>
                    <a:pt x="4641" y="12006"/>
                    <a:pt x="5299" y="11584"/>
                    <a:pt x="5589" y="10955"/>
                  </a:cubicBezTo>
                  <a:cubicBezTo>
                    <a:pt x="5867" y="10354"/>
                    <a:pt x="5696" y="9788"/>
                    <a:pt x="5556" y="9178"/>
                  </a:cubicBezTo>
                  <a:cubicBezTo>
                    <a:pt x="5173" y="7507"/>
                    <a:pt x="6119" y="4661"/>
                    <a:pt x="8139" y="4661"/>
                  </a:cubicBezTo>
                  <a:cubicBezTo>
                    <a:pt x="8331" y="4661"/>
                    <a:pt x="8533" y="4687"/>
                    <a:pt x="8745" y="4742"/>
                  </a:cubicBezTo>
                  <a:cubicBezTo>
                    <a:pt x="8765" y="4747"/>
                    <a:pt x="8785" y="4750"/>
                    <a:pt x="8806" y="4750"/>
                  </a:cubicBezTo>
                  <a:cubicBezTo>
                    <a:pt x="8912" y="4750"/>
                    <a:pt x="9008" y="4680"/>
                    <a:pt x="9041" y="4574"/>
                  </a:cubicBezTo>
                  <a:cubicBezTo>
                    <a:pt x="9554" y="2805"/>
                    <a:pt x="11155" y="1873"/>
                    <a:pt x="12739" y="1171"/>
                  </a:cubicBezTo>
                  <a:cubicBezTo>
                    <a:pt x="13579" y="797"/>
                    <a:pt x="14735" y="424"/>
                    <a:pt x="15757" y="424"/>
                  </a:cubicBezTo>
                  <a:close/>
                  <a:moveTo>
                    <a:pt x="7997" y="13090"/>
                  </a:moveTo>
                  <a:cubicBezTo>
                    <a:pt x="8051" y="13218"/>
                    <a:pt x="8116" y="13343"/>
                    <a:pt x="8194" y="13459"/>
                  </a:cubicBezTo>
                  <a:cubicBezTo>
                    <a:pt x="8180" y="13493"/>
                    <a:pt x="8182" y="13532"/>
                    <a:pt x="8198" y="13565"/>
                  </a:cubicBezTo>
                  <a:cubicBezTo>
                    <a:pt x="8597" y="14448"/>
                    <a:pt x="8691" y="15377"/>
                    <a:pt x="8282" y="16274"/>
                  </a:cubicBezTo>
                  <a:cubicBezTo>
                    <a:pt x="8133" y="16600"/>
                    <a:pt x="7984" y="16715"/>
                    <a:pt x="8073" y="17077"/>
                  </a:cubicBezTo>
                  <a:cubicBezTo>
                    <a:pt x="8151" y="17385"/>
                    <a:pt x="8438" y="17727"/>
                    <a:pt x="8544" y="18025"/>
                  </a:cubicBezTo>
                  <a:cubicBezTo>
                    <a:pt x="8667" y="18375"/>
                    <a:pt x="8743" y="18741"/>
                    <a:pt x="8768" y="19110"/>
                  </a:cubicBezTo>
                  <a:cubicBezTo>
                    <a:pt x="8816" y="19784"/>
                    <a:pt x="8609" y="20345"/>
                    <a:pt x="8462" y="20960"/>
                  </a:cubicBezTo>
                  <a:lnTo>
                    <a:pt x="8462" y="20960"/>
                  </a:lnTo>
                  <a:cubicBezTo>
                    <a:pt x="8016" y="20865"/>
                    <a:pt x="7565" y="20798"/>
                    <a:pt x="7110" y="20756"/>
                  </a:cubicBezTo>
                  <a:cubicBezTo>
                    <a:pt x="7421" y="20356"/>
                    <a:pt x="7594" y="19722"/>
                    <a:pt x="7658" y="19350"/>
                  </a:cubicBezTo>
                  <a:cubicBezTo>
                    <a:pt x="7819" y="18407"/>
                    <a:pt x="7569" y="17443"/>
                    <a:pt x="6972" y="16697"/>
                  </a:cubicBezTo>
                  <a:cubicBezTo>
                    <a:pt x="8335" y="15853"/>
                    <a:pt x="8236" y="14500"/>
                    <a:pt x="7997" y="13090"/>
                  </a:cubicBezTo>
                  <a:close/>
                  <a:moveTo>
                    <a:pt x="8637" y="13858"/>
                  </a:moveTo>
                  <a:lnTo>
                    <a:pt x="8637" y="13858"/>
                  </a:lnTo>
                  <a:cubicBezTo>
                    <a:pt x="8722" y="13895"/>
                    <a:pt x="8813" y="13918"/>
                    <a:pt x="8905" y="13921"/>
                  </a:cubicBezTo>
                  <a:cubicBezTo>
                    <a:pt x="9100" y="14452"/>
                    <a:pt x="9297" y="14988"/>
                    <a:pt x="9409" y="15542"/>
                  </a:cubicBezTo>
                  <a:cubicBezTo>
                    <a:pt x="9563" y="16304"/>
                    <a:pt x="9358" y="16902"/>
                    <a:pt x="9312" y="17648"/>
                  </a:cubicBezTo>
                  <a:cubicBezTo>
                    <a:pt x="9290" y="18031"/>
                    <a:pt x="9403" y="18230"/>
                    <a:pt x="9544" y="18567"/>
                  </a:cubicBezTo>
                  <a:cubicBezTo>
                    <a:pt x="9876" y="19356"/>
                    <a:pt x="9895" y="19871"/>
                    <a:pt x="9764" y="20645"/>
                  </a:cubicBezTo>
                  <a:lnTo>
                    <a:pt x="9766" y="20645"/>
                  </a:lnTo>
                  <a:cubicBezTo>
                    <a:pt x="9428" y="20749"/>
                    <a:pt x="9123" y="20899"/>
                    <a:pt x="8916" y="21069"/>
                  </a:cubicBezTo>
                  <a:cubicBezTo>
                    <a:pt x="8899" y="21060"/>
                    <a:pt x="8883" y="21053"/>
                    <a:pt x="8867" y="21047"/>
                  </a:cubicBezTo>
                  <a:cubicBezTo>
                    <a:pt x="9425" y="20008"/>
                    <a:pt x="9205" y="18455"/>
                    <a:pt x="8725" y="17477"/>
                  </a:cubicBezTo>
                  <a:cubicBezTo>
                    <a:pt x="8512" y="17041"/>
                    <a:pt x="8459" y="16868"/>
                    <a:pt x="8608" y="16413"/>
                  </a:cubicBezTo>
                  <a:cubicBezTo>
                    <a:pt x="8713" y="16091"/>
                    <a:pt x="8830" y="15798"/>
                    <a:pt x="8868" y="15458"/>
                  </a:cubicBezTo>
                  <a:cubicBezTo>
                    <a:pt x="8935" y="14914"/>
                    <a:pt x="8855" y="14361"/>
                    <a:pt x="8637" y="13858"/>
                  </a:cubicBezTo>
                  <a:close/>
                  <a:moveTo>
                    <a:pt x="18532" y="5312"/>
                  </a:moveTo>
                  <a:lnTo>
                    <a:pt x="18532" y="5312"/>
                  </a:lnTo>
                  <a:cubicBezTo>
                    <a:pt x="18313" y="6348"/>
                    <a:pt x="18511" y="7613"/>
                    <a:pt x="19665" y="7942"/>
                  </a:cubicBezTo>
                  <a:cubicBezTo>
                    <a:pt x="19882" y="8003"/>
                    <a:pt x="20287" y="7929"/>
                    <a:pt x="20448" y="8088"/>
                  </a:cubicBezTo>
                  <a:cubicBezTo>
                    <a:pt x="20587" y="8224"/>
                    <a:pt x="20698" y="8757"/>
                    <a:pt x="20828" y="8953"/>
                  </a:cubicBezTo>
                  <a:cubicBezTo>
                    <a:pt x="21069" y="9318"/>
                    <a:pt x="21407" y="9657"/>
                    <a:pt x="21807" y="9846"/>
                  </a:cubicBezTo>
                  <a:cubicBezTo>
                    <a:pt x="21821" y="11186"/>
                    <a:pt x="21846" y="13054"/>
                    <a:pt x="21844" y="13763"/>
                  </a:cubicBezTo>
                  <a:cubicBezTo>
                    <a:pt x="21839" y="15229"/>
                    <a:pt x="21713" y="16514"/>
                    <a:pt x="20858" y="17752"/>
                  </a:cubicBezTo>
                  <a:cubicBezTo>
                    <a:pt x="20140" y="18791"/>
                    <a:pt x="19183" y="19699"/>
                    <a:pt x="18163" y="20436"/>
                  </a:cubicBezTo>
                  <a:cubicBezTo>
                    <a:pt x="17715" y="20761"/>
                    <a:pt x="17246" y="21056"/>
                    <a:pt x="16761" y="21321"/>
                  </a:cubicBezTo>
                  <a:cubicBezTo>
                    <a:pt x="16421" y="21504"/>
                    <a:pt x="15892" y="21735"/>
                    <a:pt x="15474" y="21735"/>
                  </a:cubicBezTo>
                  <a:cubicBezTo>
                    <a:pt x="15427" y="21735"/>
                    <a:pt x="15380" y="21732"/>
                    <a:pt x="15336" y="21725"/>
                  </a:cubicBezTo>
                  <a:cubicBezTo>
                    <a:pt x="15068" y="21688"/>
                    <a:pt x="14643" y="21370"/>
                    <a:pt x="14413" y="21230"/>
                  </a:cubicBezTo>
                  <a:cubicBezTo>
                    <a:pt x="13300" y="20546"/>
                    <a:pt x="11909" y="19917"/>
                    <a:pt x="11129" y="18836"/>
                  </a:cubicBezTo>
                  <a:lnTo>
                    <a:pt x="11131" y="18836"/>
                  </a:lnTo>
                  <a:cubicBezTo>
                    <a:pt x="10409" y="17837"/>
                    <a:pt x="10099" y="16535"/>
                    <a:pt x="9813" y="15353"/>
                  </a:cubicBezTo>
                  <a:cubicBezTo>
                    <a:pt x="9547" y="14248"/>
                    <a:pt x="9303" y="11969"/>
                    <a:pt x="9304" y="11935"/>
                  </a:cubicBezTo>
                  <a:cubicBezTo>
                    <a:pt x="9307" y="11597"/>
                    <a:pt x="9234" y="10817"/>
                    <a:pt x="9144" y="10032"/>
                  </a:cubicBezTo>
                  <a:cubicBezTo>
                    <a:pt x="9437" y="9820"/>
                    <a:pt x="9724" y="9605"/>
                    <a:pt x="9968" y="9307"/>
                  </a:cubicBezTo>
                  <a:cubicBezTo>
                    <a:pt x="10312" y="8888"/>
                    <a:pt x="10541" y="8416"/>
                    <a:pt x="10701" y="7908"/>
                  </a:cubicBezTo>
                  <a:cubicBezTo>
                    <a:pt x="11258" y="8313"/>
                    <a:pt x="11907" y="8499"/>
                    <a:pt x="12551" y="8499"/>
                  </a:cubicBezTo>
                  <a:cubicBezTo>
                    <a:pt x="14026" y="8499"/>
                    <a:pt x="15477" y="7522"/>
                    <a:pt x="15749" y="5955"/>
                  </a:cubicBezTo>
                  <a:cubicBezTo>
                    <a:pt x="16041" y="6045"/>
                    <a:pt x="16374" y="6095"/>
                    <a:pt x="16711" y="6095"/>
                  </a:cubicBezTo>
                  <a:cubicBezTo>
                    <a:pt x="17427" y="6095"/>
                    <a:pt x="18158" y="5868"/>
                    <a:pt x="18532" y="5312"/>
                  </a:cubicBezTo>
                  <a:close/>
                  <a:moveTo>
                    <a:pt x="10949" y="26785"/>
                  </a:moveTo>
                  <a:lnTo>
                    <a:pt x="10949" y="26785"/>
                  </a:lnTo>
                  <a:cubicBezTo>
                    <a:pt x="10748" y="26918"/>
                    <a:pt x="10570" y="27095"/>
                    <a:pt x="10379" y="27232"/>
                  </a:cubicBezTo>
                  <a:cubicBezTo>
                    <a:pt x="10337" y="27262"/>
                    <a:pt x="10284" y="27293"/>
                    <a:pt x="10227" y="27326"/>
                  </a:cubicBezTo>
                  <a:cubicBezTo>
                    <a:pt x="10348" y="27096"/>
                    <a:pt x="10659" y="26934"/>
                    <a:pt x="10949" y="26785"/>
                  </a:cubicBezTo>
                  <a:close/>
                  <a:moveTo>
                    <a:pt x="20537" y="26934"/>
                  </a:moveTo>
                  <a:cubicBezTo>
                    <a:pt x="20799" y="27074"/>
                    <a:pt x="21099" y="27159"/>
                    <a:pt x="21387" y="27208"/>
                  </a:cubicBezTo>
                  <a:cubicBezTo>
                    <a:pt x="21383" y="27226"/>
                    <a:pt x="21374" y="27242"/>
                    <a:pt x="21368" y="27262"/>
                  </a:cubicBezTo>
                  <a:cubicBezTo>
                    <a:pt x="21399" y="27273"/>
                    <a:pt x="21428" y="27290"/>
                    <a:pt x="21457" y="27302"/>
                  </a:cubicBezTo>
                  <a:cubicBezTo>
                    <a:pt x="21319" y="27608"/>
                    <a:pt x="21172" y="27912"/>
                    <a:pt x="21021" y="28214"/>
                  </a:cubicBezTo>
                  <a:cubicBezTo>
                    <a:pt x="21002" y="28165"/>
                    <a:pt x="20962" y="28119"/>
                    <a:pt x="20910" y="28109"/>
                  </a:cubicBezTo>
                  <a:cubicBezTo>
                    <a:pt x="20621" y="28051"/>
                    <a:pt x="20357" y="28030"/>
                    <a:pt x="20086" y="27893"/>
                  </a:cubicBezTo>
                  <a:cubicBezTo>
                    <a:pt x="20085" y="27893"/>
                    <a:pt x="20083" y="27893"/>
                    <a:pt x="20082" y="27891"/>
                  </a:cubicBezTo>
                  <a:cubicBezTo>
                    <a:pt x="20206" y="27595"/>
                    <a:pt x="20292" y="27288"/>
                    <a:pt x="20311" y="26970"/>
                  </a:cubicBezTo>
                  <a:lnTo>
                    <a:pt x="20313" y="26968"/>
                  </a:lnTo>
                  <a:cubicBezTo>
                    <a:pt x="20345" y="26982"/>
                    <a:pt x="20380" y="26991"/>
                    <a:pt x="20412" y="27004"/>
                  </a:cubicBezTo>
                  <a:cubicBezTo>
                    <a:pt x="20462" y="26998"/>
                    <a:pt x="20506" y="26973"/>
                    <a:pt x="20537" y="26934"/>
                  </a:cubicBezTo>
                  <a:close/>
                  <a:moveTo>
                    <a:pt x="11205" y="26885"/>
                  </a:moveTo>
                  <a:cubicBezTo>
                    <a:pt x="11240" y="27104"/>
                    <a:pt x="11289" y="27321"/>
                    <a:pt x="11354" y="27534"/>
                  </a:cubicBezTo>
                  <a:cubicBezTo>
                    <a:pt x="11186" y="27647"/>
                    <a:pt x="11045" y="27817"/>
                    <a:pt x="10903" y="27951"/>
                  </a:cubicBezTo>
                  <a:cubicBezTo>
                    <a:pt x="10748" y="28100"/>
                    <a:pt x="10585" y="28246"/>
                    <a:pt x="10439" y="28405"/>
                  </a:cubicBezTo>
                  <a:cubicBezTo>
                    <a:pt x="10312" y="28201"/>
                    <a:pt x="10187" y="27997"/>
                    <a:pt x="10067" y="27790"/>
                  </a:cubicBezTo>
                  <a:cubicBezTo>
                    <a:pt x="10078" y="27774"/>
                    <a:pt x="10084" y="27753"/>
                    <a:pt x="10086" y="27732"/>
                  </a:cubicBezTo>
                  <a:cubicBezTo>
                    <a:pt x="10168" y="27675"/>
                    <a:pt x="10311" y="27631"/>
                    <a:pt x="10379" y="27589"/>
                  </a:cubicBezTo>
                  <a:cubicBezTo>
                    <a:pt x="10519" y="27501"/>
                    <a:pt x="10656" y="27406"/>
                    <a:pt x="10786" y="27303"/>
                  </a:cubicBezTo>
                  <a:cubicBezTo>
                    <a:pt x="10943" y="27181"/>
                    <a:pt x="11100" y="27052"/>
                    <a:pt x="11205" y="26885"/>
                  </a:cubicBezTo>
                  <a:close/>
                  <a:moveTo>
                    <a:pt x="19985" y="28113"/>
                  </a:moveTo>
                  <a:cubicBezTo>
                    <a:pt x="20206" y="28304"/>
                    <a:pt x="20492" y="28444"/>
                    <a:pt x="20786" y="28444"/>
                  </a:cubicBezTo>
                  <a:cubicBezTo>
                    <a:pt x="20826" y="28444"/>
                    <a:pt x="20867" y="28442"/>
                    <a:pt x="20908" y="28436"/>
                  </a:cubicBezTo>
                  <a:lnTo>
                    <a:pt x="20908" y="28436"/>
                  </a:lnTo>
                  <a:cubicBezTo>
                    <a:pt x="20841" y="28566"/>
                    <a:pt x="20776" y="28697"/>
                    <a:pt x="20709" y="28826"/>
                  </a:cubicBezTo>
                  <a:cubicBezTo>
                    <a:pt x="20585" y="28689"/>
                    <a:pt x="20325" y="28670"/>
                    <a:pt x="20159" y="28625"/>
                  </a:cubicBezTo>
                  <a:cubicBezTo>
                    <a:pt x="20043" y="28594"/>
                    <a:pt x="19902" y="28533"/>
                    <a:pt x="19766" y="28513"/>
                  </a:cubicBezTo>
                  <a:cubicBezTo>
                    <a:pt x="19847" y="28382"/>
                    <a:pt x="19920" y="28249"/>
                    <a:pt x="19985" y="28113"/>
                  </a:cubicBezTo>
                  <a:close/>
                  <a:moveTo>
                    <a:pt x="11455" y="27851"/>
                  </a:moveTo>
                  <a:cubicBezTo>
                    <a:pt x="11515" y="28010"/>
                    <a:pt x="11586" y="28167"/>
                    <a:pt x="11659" y="28320"/>
                  </a:cubicBezTo>
                  <a:cubicBezTo>
                    <a:pt x="11463" y="28417"/>
                    <a:pt x="11283" y="28549"/>
                    <a:pt x="11116" y="28686"/>
                  </a:cubicBezTo>
                  <a:cubicBezTo>
                    <a:pt x="11010" y="28773"/>
                    <a:pt x="10888" y="28869"/>
                    <a:pt x="10794" y="28981"/>
                  </a:cubicBezTo>
                  <a:cubicBezTo>
                    <a:pt x="10722" y="28866"/>
                    <a:pt x="10649" y="28752"/>
                    <a:pt x="10577" y="28636"/>
                  </a:cubicBezTo>
                  <a:cubicBezTo>
                    <a:pt x="10765" y="28491"/>
                    <a:pt x="10937" y="28320"/>
                    <a:pt x="11112" y="28161"/>
                  </a:cubicBezTo>
                  <a:cubicBezTo>
                    <a:pt x="11220" y="28061"/>
                    <a:pt x="11347" y="27961"/>
                    <a:pt x="11455" y="27851"/>
                  </a:cubicBezTo>
                  <a:close/>
                  <a:moveTo>
                    <a:pt x="11764" y="28537"/>
                  </a:moveTo>
                  <a:cubicBezTo>
                    <a:pt x="11823" y="28652"/>
                    <a:pt x="11889" y="28765"/>
                    <a:pt x="11956" y="28878"/>
                  </a:cubicBezTo>
                  <a:cubicBezTo>
                    <a:pt x="11840" y="28908"/>
                    <a:pt x="11732" y="28965"/>
                    <a:pt x="11622" y="29048"/>
                  </a:cubicBezTo>
                  <a:cubicBezTo>
                    <a:pt x="11457" y="29171"/>
                    <a:pt x="11260" y="29299"/>
                    <a:pt x="11097" y="29444"/>
                  </a:cubicBezTo>
                  <a:cubicBezTo>
                    <a:pt x="11052" y="29377"/>
                    <a:pt x="11004" y="29313"/>
                    <a:pt x="10961" y="29246"/>
                  </a:cubicBezTo>
                  <a:lnTo>
                    <a:pt x="10963" y="29246"/>
                  </a:lnTo>
                  <a:cubicBezTo>
                    <a:pt x="11082" y="29149"/>
                    <a:pt x="11183" y="29011"/>
                    <a:pt x="11290" y="28912"/>
                  </a:cubicBezTo>
                  <a:cubicBezTo>
                    <a:pt x="11439" y="28775"/>
                    <a:pt x="11604" y="28659"/>
                    <a:pt x="11764" y="28537"/>
                  </a:cubicBezTo>
                  <a:close/>
                  <a:moveTo>
                    <a:pt x="19579" y="28810"/>
                  </a:moveTo>
                  <a:cubicBezTo>
                    <a:pt x="19705" y="28917"/>
                    <a:pt x="19906" y="28965"/>
                    <a:pt x="20054" y="29014"/>
                  </a:cubicBezTo>
                  <a:cubicBezTo>
                    <a:pt x="20187" y="29059"/>
                    <a:pt x="20354" y="29126"/>
                    <a:pt x="20506" y="29126"/>
                  </a:cubicBezTo>
                  <a:cubicBezTo>
                    <a:pt x="20521" y="29126"/>
                    <a:pt x="20535" y="29125"/>
                    <a:pt x="20549" y="29124"/>
                  </a:cubicBezTo>
                  <a:lnTo>
                    <a:pt x="20549" y="29124"/>
                  </a:lnTo>
                  <a:cubicBezTo>
                    <a:pt x="20475" y="29258"/>
                    <a:pt x="20408" y="29394"/>
                    <a:pt x="20332" y="29527"/>
                  </a:cubicBezTo>
                  <a:lnTo>
                    <a:pt x="20332" y="29527"/>
                  </a:lnTo>
                  <a:cubicBezTo>
                    <a:pt x="20209" y="29449"/>
                    <a:pt x="20065" y="29393"/>
                    <a:pt x="19941" y="29335"/>
                  </a:cubicBezTo>
                  <a:cubicBezTo>
                    <a:pt x="19771" y="29258"/>
                    <a:pt x="19577" y="29148"/>
                    <a:pt x="19384" y="29087"/>
                  </a:cubicBezTo>
                  <a:cubicBezTo>
                    <a:pt x="19451" y="28994"/>
                    <a:pt x="19515" y="28902"/>
                    <a:pt x="19579" y="28810"/>
                  </a:cubicBezTo>
                  <a:close/>
                  <a:moveTo>
                    <a:pt x="12078" y="29078"/>
                  </a:moveTo>
                  <a:cubicBezTo>
                    <a:pt x="12152" y="29197"/>
                    <a:pt x="12234" y="29311"/>
                    <a:pt x="12314" y="29427"/>
                  </a:cubicBezTo>
                  <a:cubicBezTo>
                    <a:pt x="12148" y="29560"/>
                    <a:pt x="11982" y="29694"/>
                    <a:pt x="11805" y="29815"/>
                  </a:cubicBezTo>
                  <a:cubicBezTo>
                    <a:pt x="11707" y="29880"/>
                    <a:pt x="11591" y="29944"/>
                    <a:pt x="11499" y="30026"/>
                  </a:cubicBezTo>
                  <a:cubicBezTo>
                    <a:pt x="11421" y="29914"/>
                    <a:pt x="11342" y="29806"/>
                    <a:pt x="11266" y="29695"/>
                  </a:cubicBezTo>
                  <a:lnTo>
                    <a:pt x="11268" y="29695"/>
                  </a:lnTo>
                  <a:cubicBezTo>
                    <a:pt x="11384" y="29590"/>
                    <a:pt x="11522" y="29496"/>
                    <a:pt x="11637" y="29399"/>
                  </a:cubicBezTo>
                  <a:cubicBezTo>
                    <a:pt x="11774" y="29286"/>
                    <a:pt x="11917" y="29160"/>
                    <a:pt x="12078" y="29078"/>
                  </a:cubicBezTo>
                  <a:close/>
                  <a:moveTo>
                    <a:pt x="19181" y="29356"/>
                  </a:moveTo>
                  <a:cubicBezTo>
                    <a:pt x="19363" y="29492"/>
                    <a:pt x="19607" y="29579"/>
                    <a:pt x="19798" y="29676"/>
                  </a:cubicBezTo>
                  <a:cubicBezTo>
                    <a:pt x="19905" y="29730"/>
                    <a:pt x="20021" y="29804"/>
                    <a:pt x="20140" y="29855"/>
                  </a:cubicBezTo>
                  <a:cubicBezTo>
                    <a:pt x="20021" y="30056"/>
                    <a:pt x="19900" y="30255"/>
                    <a:pt x="19772" y="30449"/>
                  </a:cubicBezTo>
                  <a:cubicBezTo>
                    <a:pt x="19652" y="30328"/>
                    <a:pt x="19466" y="30258"/>
                    <a:pt x="19323" y="30178"/>
                  </a:cubicBezTo>
                  <a:lnTo>
                    <a:pt x="19000" y="29996"/>
                  </a:lnTo>
                  <a:cubicBezTo>
                    <a:pt x="18937" y="29960"/>
                    <a:pt x="18848" y="29923"/>
                    <a:pt x="18773" y="29876"/>
                  </a:cubicBezTo>
                  <a:cubicBezTo>
                    <a:pt x="18907" y="29707"/>
                    <a:pt x="19046" y="29533"/>
                    <a:pt x="19181" y="29356"/>
                  </a:cubicBezTo>
                  <a:close/>
                  <a:moveTo>
                    <a:pt x="12484" y="29666"/>
                  </a:moveTo>
                  <a:cubicBezTo>
                    <a:pt x="12590" y="29809"/>
                    <a:pt x="12698" y="29951"/>
                    <a:pt x="12812" y="30090"/>
                  </a:cubicBezTo>
                  <a:cubicBezTo>
                    <a:pt x="12834" y="30115"/>
                    <a:pt x="12856" y="30141"/>
                    <a:pt x="12879" y="30166"/>
                  </a:cubicBezTo>
                  <a:cubicBezTo>
                    <a:pt x="12704" y="30289"/>
                    <a:pt x="12523" y="30401"/>
                    <a:pt x="12335" y="30501"/>
                  </a:cubicBezTo>
                  <a:cubicBezTo>
                    <a:pt x="12221" y="30560"/>
                    <a:pt x="12078" y="30605"/>
                    <a:pt x="11968" y="30681"/>
                  </a:cubicBezTo>
                  <a:cubicBezTo>
                    <a:pt x="11857" y="30534"/>
                    <a:pt x="11750" y="30385"/>
                    <a:pt x="11643" y="30234"/>
                  </a:cubicBezTo>
                  <a:lnTo>
                    <a:pt x="11644" y="30234"/>
                  </a:lnTo>
                  <a:cubicBezTo>
                    <a:pt x="11778" y="30188"/>
                    <a:pt x="11906" y="30097"/>
                    <a:pt x="12015" y="30024"/>
                  </a:cubicBezTo>
                  <a:cubicBezTo>
                    <a:pt x="12179" y="29916"/>
                    <a:pt x="12337" y="29795"/>
                    <a:pt x="12484" y="29666"/>
                  </a:cubicBezTo>
                  <a:close/>
                  <a:moveTo>
                    <a:pt x="18645" y="30036"/>
                  </a:moveTo>
                  <a:cubicBezTo>
                    <a:pt x="18785" y="30138"/>
                    <a:pt x="18963" y="30211"/>
                    <a:pt x="19096" y="30288"/>
                  </a:cubicBezTo>
                  <a:cubicBezTo>
                    <a:pt x="19263" y="30385"/>
                    <a:pt x="19464" y="30553"/>
                    <a:pt x="19664" y="30608"/>
                  </a:cubicBezTo>
                  <a:cubicBezTo>
                    <a:pt x="19482" y="30877"/>
                    <a:pt x="19292" y="31142"/>
                    <a:pt x="19092" y="31398"/>
                  </a:cubicBezTo>
                  <a:cubicBezTo>
                    <a:pt x="19027" y="31270"/>
                    <a:pt x="18857" y="31200"/>
                    <a:pt x="18741" y="31123"/>
                  </a:cubicBezTo>
                  <a:cubicBezTo>
                    <a:pt x="18653" y="31065"/>
                    <a:pt x="18567" y="31001"/>
                    <a:pt x="18486" y="30932"/>
                  </a:cubicBezTo>
                  <a:cubicBezTo>
                    <a:pt x="18439" y="30892"/>
                    <a:pt x="18327" y="30822"/>
                    <a:pt x="18279" y="30760"/>
                  </a:cubicBezTo>
                  <a:cubicBezTo>
                    <a:pt x="18281" y="30706"/>
                    <a:pt x="18251" y="30654"/>
                    <a:pt x="18202" y="30630"/>
                  </a:cubicBezTo>
                  <a:cubicBezTo>
                    <a:pt x="18252" y="30559"/>
                    <a:pt x="18303" y="30486"/>
                    <a:pt x="18354" y="30417"/>
                  </a:cubicBezTo>
                  <a:cubicBezTo>
                    <a:pt x="18447" y="30292"/>
                    <a:pt x="18544" y="30166"/>
                    <a:pt x="18645" y="30036"/>
                  </a:cubicBezTo>
                  <a:close/>
                  <a:moveTo>
                    <a:pt x="13080" y="30398"/>
                  </a:moveTo>
                  <a:cubicBezTo>
                    <a:pt x="13209" y="30547"/>
                    <a:pt x="13347" y="30687"/>
                    <a:pt x="13484" y="30830"/>
                  </a:cubicBezTo>
                  <a:cubicBezTo>
                    <a:pt x="13294" y="30935"/>
                    <a:pt x="13115" y="31071"/>
                    <a:pt x="12935" y="31194"/>
                  </a:cubicBezTo>
                  <a:cubicBezTo>
                    <a:pt x="12816" y="31278"/>
                    <a:pt x="12697" y="31363"/>
                    <a:pt x="12582" y="31455"/>
                  </a:cubicBezTo>
                  <a:cubicBezTo>
                    <a:pt x="12532" y="31395"/>
                    <a:pt x="12478" y="31337"/>
                    <a:pt x="12429" y="31278"/>
                  </a:cubicBezTo>
                  <a:lnTo>
                    <a:pt x="12429" y="31276"/>
                  </a:lnTo>
                  <a:cubicBezTo>
                    <a:pt x="12332" y="31159"/>
                    <a:pt x="12238" y="31037"/>
                    <a:pt x="12146" y="30915"/>
                  </a:cubicBezTo>
                  <a:cubicBezTo>
                    <a:pt x="12268" y="30882"/>
                    <a:pt x="12392" y="30819"/>
                    <a:pt x="12493" y="30770"/>
                  </a:cubicBezTo>
                  <a:cubicBezTo>
                    <a:pt x="12704" y="30670"/>
                    <a:pt x="12895" y="30541"/>
                    <a:pt x="13080" y="30398"/>
                  </a:cubicBezTo>
                  <a:close/>
                  <a:moveTo>
                    <a:pt x="18032" y="30871"/>
                  </a:moveTo>
                  <a:cubicBezTo>
                    <a:pt x="18086" y="31004"/>
                    <a:pt x="18244" y="31138"/>
                    <a:pt x="18330" y="31215"/>
                  </a:cubicBezTo>
                  <a:cubicBezTo>
                    <a:pt x="18459" y="31331"/>
                    <a:pt x="18712" y="31583"/>
                    <a:pt x="18925" y="31605"/>
                  </a:cubicBezTo>
                  <a:cubicBezTo>
                    <a:pt x="18804" y="31755"/>
                    <a:pt x="18681" y="31903"/>
                    <a:pt x="18550" y="32046"/>
                  </a:cubicBezTo>
                  <a:lnTo>
                    <a:pt x="18550" y="32046"/>
                  </a:lnTo>
                  <a:cubicBezTo>
                    <a:pt x="18553" y="31958"/>
                    <a:pt x="18480" y="31876"/>
                    <a:pt x="18425" y="31811"/>
                  </a:cubicBezTo>
                  <a:cubicBezTo>
                    <a:pt x="18318" y="31686"/>
                    <a:pt x="18196" y="31570"/>
                    <a:pt x="18080" y="31452"/>
                  </a:cubicBezTo>
                  <a:cubicBezTo>
                    <a:pt x="17999" y="31370"/>
                    <a:pt x="17885" y="31293"/>
                    <a:pt x="17804" y="31203"/>
                  </a:cubicBezTo>
                  <a:cubicBezTo>
                    <a:pt x="17880" y="31092"/>
                    <a:pt x="17956" y="30982"/>
                    <a:pt x="18032" y="30871"/>
                  </a:cubicBezTo>
                  <a:close/>
                  <a:moveTo>
                    <a:pt x="13706" y="31065"/>
                  </a:moveTo>
                  <a:cubicBezTo>
                    <a:pt x="13816" y="31177"/>
                    <a:pt x="13934" y="31278"/>
                    <a:pt x="14047" y="31387"/>
                  </a:cubicBezTo>
                  <a:cubicBezTo>
                    <a:pt x="13879" y="31532"/>
                    <a:pt x="13736" y="31708"/>
                    <a:pt x="13574" y="31861"/>
                  </a:cubicBezTo>
                  <a:cubicBezTo>
                    <a:pt x="13467" y="31964"/>
                    <a:pt x="13316" y="32062"/>
                    <a:pt x="13230" y="32190"/>
                  </a:cubicBezTo>
                  <a:lnTo>
                    <a:pt x="13230" y="32189"/>
                  </a:lnTo>
                  <a:cubicBezTo>
                    <a:pt x="13080" y="32024"/>
                    <a:pt x="12931" y="31857"/>
                    <a:pt x="12783" y="31687"/>
                  </a:cubicBezTo>
                  <a:cubicBezTo>
                    <a:pt x="12919" y="31608"/>
                    <a:pt x="13051" y="31522"/>
                    <a:pt x="13181" y="31436"/>
                  </a:cubicBezTo>
                  <a:cubicBezTo>
                    <a:pt x="13358" y="31317"/>
                    <a:pt x="13544" y="31203"/>
                    <a:pt x="13706" y="31065"/>
                  </a:cubicBezTo>
                  <a:close/>
                  <a:moveTo>
                    <a:pt x="19437" y="20008"/>
                  </a:moveTo>
                  <a:lnTo>
                    <a:pt x="19437" y="20008"/>
                  </a:lnTo>
                  <a:cubicBezTo>
                    <a:pt x="19253" y="21073"/>
                    <a:pt x="19414" y="22272"/>
                    <a:pt x="19507" y="23326"/>
                  </a:cubicBezTo>
                  <a:cubicBezTo>
                    <a:pt x="19601" y="24387"/>
                    <a:pt x="19735" y="25492"/>
                    <a:pt x="20079" y="26507"/>
                  </a:cubicBezTo>
                  <a:lnTo>
                    <a:pt x="20080" y="26507"/>
                  </a:lnTo>
                  <a:cubicBezTo>
                    <a:pt x="20075" y="26522"/>
                    <a:pt x="20063" y="26531"/>
                    <a:pt x="20061" y="26549"/>
                  </a:cubicBezTo>
                  <a:cubicBezTo>
                    <a:pt x="20057" y="26632"/>
                    <a:pt x="20046" y="26714"/>
                    <a:pt x="20034" y="26794"/>
                  </a:cubicBezTo>
                  <a:lnTo>
                    <a:pt x="19954" y="26840"/>
                  </a:lnTo>
                  <a:cubicBezTo>
                    <a:pt x="19972" y="26857"/>
                    <a:pt x="19990" y="26875"/>
                    <a:pt x="20008" y="26892"/>
                  </a:cubicBezTo>
                  <a:cubicBezTo>
                    <a:pt x="20011" y="26892"/>
                    <a:pt x="20013" y="26894"/>
                    <a:pt x="20015" y="26894"/>
                  </a:cubicBezTo>
                  <a:cubicBezTo>
                    <a:pt x="19796" y="28056"/>
                    <a:pt x="18899" y="29020"/>
                    <a:pt x="18217" y="29943"/>
                  </a:cubicBezTo>
                  <a:cubicBezTo>
                    <a:pt x="17877" y="30403"/>
                    <a:pt x="17539" y="30861"/>
                    <a:pt x="17201" y="31322"/>
                  </a:cubicBezTo>
                  <a:cubicBezTo>
                    <a:pt x="17027" y="31562"/>
                    <a:pt x="16816" y="31952"/>
                    <a:pt x="16596" y="32152"/>
                  </a:cubicBezTo>
                  <a:cubicBezTo>
                    <a:pt x="16388" y="32340"/>
                    <a:pt x="16227" y="32419"/>
                    <a:pt x="16073" y="32419"/>
                  </a:cubicBezTo>
                  <a:cubicBezTo>
                    <a:pt x="15890" y="32419"/>
                    <a:pt x="15719" y="32307"/>
                    <a:pt x="15493" y="32134"/>
                  </a:cubicBezTo>
                  <a:cubicBezTo>
                    <a:pt x="13709" y="30773"/>
                    <a:pt x="12020" y="28987"/>
                    <a:pt x="11447" y="26772"/>
                  </a:cubicBezTo>
                  <a:cubicBezTo>
                    <a:pt x="11475" y="26760"/>
                    <a:pt x="11505" y="26745"/>
                    <a:pt x="11534" y="26735"/>
                  </a:cubicBezTo>
                  <a:cubicBezTo>
                    <a:pt x="11579" y="26590"/>
                    <a:pt x="11624" y="26447"/>
                    <a:pt x="11664" y="26301"/>
                  </a:cubicBezTo>
                  <a:cubicBezTo>
                    <a:pt x="11749" y="25990"/>
                    <a:pt x="11823" y="25675"/>
                    <a:pt x="11887" y="25356"/>
                  </a:cubicBezTo>
                  <a:cubicBezTo>
                    <a:pt x="12017" y="24704"/>
                    <a:pt x="12100" y="24043"/>
                    <a:pt x="12137" y="23379"/>
                  </a:cubicBezTo>
                  <a:cubicBezTo>
                    <a:pt x="12191" y="22386"/>
                    <a:pt x="12243" y="21121"/>
                    <a:pt x="11908" y="20118"/>
                  </a:cubicBezTo>
                  <a:lnTo>
                    <a:pt x="11908" y="20118"/>
                  </a:lnTo>
                  <a:cubicBezTo>
                    <a:pt x="12718" y="20753"/>
                    <a:pt x="13691" y="21264"/>
                    <a:pt x="14522" y="21758"/>
                  </a:cubicBezTo>
                  <a:cubicBezTo>
                    <a:pt x="14929" y="22000"/>
                    <a:pt x="15290" y="22101"/>
                    <a:pt x="15639" y="22101"/>
                  </a:cubicBezTo>
                  <a:cubicBezTo>
                    <a:pt x="16204" y="22101"/>
                    <a:pt x="16736" y="21835"/>
                    <a:pt x="17373" y="21471"/>
                  </a:cubicBezTo>
                  <a:cubicBezTo>
                    <a:pt x="18107" y="21051"/>
                    <a:pt x="18799" y="20561"/>
                    <a:pt x="19437" y="20008"/>
                  </a:cubicBezTo>
                  <a:close/>
                  <a:moveTo>
                    <a:pt x="17638" y="31445"/>
                  </a:moveTo>
                  <a:cubicBezTo>
                    <a:pt x="17681" y="31500"/>
                    <a:pt x="17725" y="31547"/>
                    <a:pt x="17751" y="31579"/>
                  </a:cubicBezTo>
                  <a:cubicBezTo>
                    <a:pt x="17858" y="31705"/>
                    <a:pt x="17971" y="31829"/>
                    <a:pt x="18084" y="31951"/>
                  </a:cubicBezTo>
                  <a:cubicBezTo>
                    <a:pt x="18160" y="32031"/>
                    <a:pt x="18263" y="32171"/>
                    <a:pt x="18382" y="32186"/>
                  </a:cubicBezTo>
                  <a:cubicBezTo>
                    <a:pt x="18395" y="32186"/>
                    <a:pt x="18409" y="32184"/>
                    <a:pt x="18421" y="32180"/>
                  </a:cubicBezTo>
                  <a:lnTo>
                    <a:pt x="18421" y="32180"/>
                  </a:lnTo>
                  <a:cubicBezTo>
                    <a:pt x="18273" y="32338"/>
                    <a:pt x="18126" y="32494"/>
                    <a:pt x="17970" y="32643"/>
                  </a:cubicBezTo>
                  <a:lnTo>
                    <a:pt x="17970" y="32641"/>
                  </a:lnTo>
                  <a:cubicBezTo>
                    <a:pt x="17916" y="32548"/>
                    <a:pt x="17849" y="32455"/>
                    <a:pt x="17798" y="32369"/>
                  </a:cubicBezTo>
                  <a:cubicBezTo>
                    <a:pt x="17731" y="32254"/>
                    <a:pt x="17664" y="32140"/>
                    <a:pt x="17593" y="32025"/>
                  </a:cubicBezTo>
                  <a:cubicBezTo>
                    <a:pt x="17553" y="31958"/>
                    <a:pt x="17468" y="31858"/>
                    <a:pt x="17416" y="31765"/>
                  </a:cubicBezTo>
                  <a:cubicBezTo>
                    <a:pt x="17492" y="31659"/>
                    <a:pt x="17565" y="31552"/>
                    <a:pt x="17638" y="31445"/>
                  </a:cubicBezTo>
                  <a:close/>
                  <a:moveTo>
                    <a:pt x="14264" y="31589"/>
                  </a:moveTo>
                  <a:cubicBezTo>
                    <a:pt x="14354" y="31671"/>
                    <a:pt x="14437" y="31759"/>
                    <a:pt x="14529" y="31838"/>
                  </a:cubicBezTo>
                  <a:cubicBezTo>
                    <a:pt x="14550" y="31857"/>
                    <a:pt x="14576" y="31879"/>
                    <a:pt x="14599" y="31900"/>
                  </a:cubicBezTo>
                  <a:cubicBezTo>
                    <a:pt x="14443" y="31943"/>
                    <a:pt x="14331" y="32132"/>
                    <a:pt x="14232" y="32247"/>
                  </a:cubicBezTo>
                  <a:cubicBezTo>
                    <a:pt x="14087" y="32417"/>
                    <a:pt x="13935" y="32586"/>
                    <a:pt x="13828" y="32783"/>
                  </a:cubicBezTo>
                  <a:cubicBezTo>
                    <a:pt x="13824" y="32792"/>
                    <a:pt x="13821" y="32802"/>
                    <a:pt x="13819" y="32811"/>
                  </a:cubicBezTo>
                  <a:cubicBezTo>
                    <a:pt x="13682" y="32673"/>
                    <a:pt x="13547" y="32530"/>
                    <a:pt x="13414" y="32387"/>
                  </a:cubicBezTo>
                  <a:cubicBezTo>
                    <a:pt x="13560" y="32324"/>
                    <a:pt x="13691" y="32184"/>
                    <a:pt x="13799" y="32088"/>
                  </a:cubicBezTo>
                  <a:cubicBezTo>
                    <a:pt x="13967" y="31937"/>
                    <a:pt x="14136" y="31777"/>
                    <a:pt x="14264" y="31589"/>
                  </a:cubicBezTo>
                  <a:close/>
                  <a:moveTo>
                    <a:pt x="17224" y="32025"/>
                  </a:moveTo>
                  <a:cubicBezTo>
                    <a:pt x="17239" y="32055"/>
                    <a:pt x="17254" y="32082"/>
                    <a:pt x="17266" y="32103"/>
                  </a:cubicBezTo>
                  <a:cubicBezTo>
                    <a:pt x="17377" y="32306"/>
                    <a:pt x="17493" y="32507"/>
                    <a:pt x="17611" y="32710"/>
                  </a:cubicBezTo>
                  <a:cubicBezTo>
                    <a:pt x="17644" y="32769"/>
                    <a:pt x="17673" y="32822"/>
                    <a:pt x="17706" y="32871"/>
                  </a:cubicBezTo>
                  <a:cubicBezTo>
                    <a:pt x="17556" y="33002"/>
                    <a:pt x="17410" y="33136"/>
                    <a:pt x="17252" y="33259"/>
                  </a:cubicBezTo>
                  <a:cubicBezTo>
                    <a:pt x="17254" y="33256"/>
                    <a:pt x="17254" y="33253"/>
                    <a:pt x="17255" y="33250"/>
                  </a:cubicBezTo>
                  <a:cubicBezTo>
                    <a:pt x="17263" y="33094"/>
                    <a:pt x="17126" y="32958"/>
                    <a:pt x="17060" y="32822"/>
                  </a:cubicBezTo>
                  <a:cubicBezTo>
                    <a:pt x="16999" y="32688"/>
                    <a:pt x="16951" y="32549"/>
                    <a:pt x="16917" y="32406"/>
                  </a:cubicBezTo>
                  <a:cubicBezTo>
                    <a:pt x="17023" y="32286"/>
                    <a:pt x="17124" y="32156"/>
                    <a:pt x="17224" y="32025"/>
                  </a:cubicBezTo>
                  <a:close/>
                  <a:moveTo>
                    <a:pt x="14808" y="32092"/>
                  </a:moveTo>
                  <a:cubicBezTo>
                    <a:pt x="14908" y="32186"/>
                    <a:pt x="15015" y="32284"/>
                    <a:pt x="15128" y="32382"/>
                  </a:cubicBezTo>
                  <a:cubicBezTo>
                    <a:pt x="14885" y="32473"/>
                    <a:pt x="14787" y="32854"/>
                    <a:pt x="14687" y="33060"/>
                  </a:cubicBezTo>
                  <a:cubicBezTo>
                    <a:pt x="14622" y="33195"/>
                    <a:pt x="14553" y="33331"/>
                    <a:pt x="14489" y="33466"/>
                  </a:cubicBezTo>
                  <a:cubicBezTo>
                    <a:pt x="14323" y="33319"/>
                    <a:pt x="14163" y="33158"/>
                    <a:pt x="14008" y="33003"/>
                  </a:cubicBezTo>
                  <a:cubicBezTo>
                    <a:pt x="14029" y="32994"/>
                    <a:pt x="14050" y="32982"/>
                    <a:pt x="14068" y="32969"/>
                  </a:cubicBezTo>
                  <a:cubicBezTo>
                    <a:pt x="14251" y="32826"/>
                    <a:pt x="14398" y="32643"/>
                    <a:pt x="14550" y="32467"/>
                  </a:cubicBezTo>
                  <a:cubicBezTo>
                    <a:pt x="14646" y="32356"/>
                    <a:pt x="14784" y="32238"/>
                    <a:pt x="14808" y="32092"/>
                  </a:cubicBezTo>
                  <a:close/>
                  <a:moveTo>
                    <a:pt x="16733" y="32604"/>
                  </a:moveTo>
                  <a:cubicBezTo>
                    <a:pt x="16762" y="32720"/>
                    <a:pt x="16801" y="32835"/>
                    <a:pt x="16847" y="32945"/>
                  </a:cubicBezTo>
                  <a:cubicBezTo>
                    <a:pt x="16911" y="33097"/>
                    <a:pt x="16971" y="33280"/>
                    <a:pt x="17136" y="33340"/>
                  </a:cubicBezTo>
                  <a:lnTo>
                    <a:pt x="17142" y="33340"/>
                  </a:lnTo>
                  <a:cubicBezTo>
                    <a:pt x="16914" y="33515"/>
                    <a:pt x="16675" y="33680"/>
                    <a:pt x="16424" y="33835"/>
                  </a:cubicBezTo>
                  <a:lnTo>
                    <a:pt x="16423" y="33835"/>
                  </a:lnTo>
                  <a:cubicBezTo>
                    <a:pt x="16396" y="33667"/>
                    <a:pt x="16354" y="33500"/>
                    <a:pt x="16316" y="33334"/>
                  </a:cubicBezTo>
                  <a:cubicBezTo>
                    <a:pt x="16289" y="33215"/>
                    <a:pt x="16241" y="33079"/>
                    <a:pt x="16218" y="32950"/>
                  </a:cubicBezTo>
                  <a:cubicBezTo>
                    <a:pt x="16418" y="32935"/>
                    <a:pt x="16533" y="32808"/>
                    <a:pt x="16721" y="32618"/>
                  </a:cubicBezTo>
                  <a:cubicBezTo>
                    <a:pt x="16725" y="32613"/>
                    <a:pt x="16728" y="32609"/>
                    <a:pt x="16733" y="32604"/>
                  </a:cubicBezTo>
                  <a:close/>
                  <a:moveTo>
                    <a:pt x="15333" y="32555"/>
                  </a:moveTo>
                  <a:cubicBezTo>
                    <a:pt x="15403" y="32610"/>
                    <a:pt x="15473" y="32661"/>
                    <a:pt x="15543" y="32708"/>
                  </a:cubicBezTo>
                  <a:cubicBezTo>
                    <a:pt x="15412" y="33116"/>
                    <a:pt x="15295" y="33532"/>
                    <a:pt x="15232" y="33954"/>
                  </a:cubicBezTo>
                  <a:cubicBezTo>
                    <a:pt x="15046" y="33877"/>
                    <a:pt x="14872" y="33774"/>
                    <a:pt x="14713" y="33649"/>
                  </a:cubicBezTo>
                  <a:cubicBezTo>
                    <a:pt x="14748" y="33567"/>
                    <a:pt x="14808" y="33475"/>
                    <a:pt x="14833" y="33423"/>
                  </a:cubicBezTo>
                  <a:cubicBezTo>
                    <a:pt x="14873" y="33335"/>
                    <a:pt x="14913" y="33247"/>
                    <a:pt x="14954" y="33159"/>
                  </a:cubicBezTo>
                  <a:cubicBezTo>
                    <a:pt x="15012" y="33036"/>
                    <a:pt x="15110" y="32655"/>
                    <a:pt x="15245" y="32627"/>
                  </a:cubicBezTo>
                  <a:cubicBezTo>
                    <a:pt x="15286" y="32619"/>
                    <a:pt x="15320" y="32592"/>
                    <a:pt x="15333" y="32555"/>
                  </a:cubicBezTo>
                  <a:close/>
                  <a:moveTo>
                    <a:pt x="15807" y="32863"/>
                  </a:moveTo>
                  <a:cubicBezTo>
                    <a:pt x="15823" y="32871"/>
                    <a:pt x="15836" y="32874"/>
                    <a:pt x="15851" y="32880"/>
                  </a:cubicBezTo>
                  <a:cubicBezTo>
                    <a:pt x="15854" y="32948"/>
                    <a:pt x="15871" y="33022"/>
                    <a:pt x="15884" y="33103"/>
                  </a:cubicBezTo>
                  <a:cubicBezTo>
                    <a:pt x="15935" y="33387"/>
                    <a:pt x="15970" y="33677"/>
                    <a:pt x="16042" y="33957"/>
                  </a:cubicBezTo>
                  <a:cubicBezTo>
                    <a:pt x="16046" y="33971"/>
                    <a:pt x="16052" y="33984"/>
                    <a:pt x="16060" y="33998"/>
                  </a:cubicBezTo>
                  <a:cubicBezTo>
                    <a:pt x="15945" y="34032"/>
                    <a:pt x="15826" y="34050"/>
                    <a:pt x="15705" y="34050"/>
                  </a:cubicBezTo>
                  <a:cubicBezTo>
                    <a:pt x="15676" y="34050"/>
                    <a:pt x="15647" y="34049"/>
                    <a:pt x="15618" y="34047"/>
                  </a:cubicBezTo>
                  <a:lnTo>
                    <a:pt x="15619" y="34047"/>
                  </a:lnTo>
                  <a:cubicBezTo>
                    <a:pt x="15671" y="33648"/>
                    <a:pt x="15719" y="33255"/>
                    <a:pt x="15807" y="32863"/>
                  </a:cubicBezTo>
                  <a:close/>
                  <a:moveTo>
                    <a:pt x="15499" y="0"/>
                  </a:moveTo>
                  <a:cubicBezTo>
                    <a:pt x="14895" y="0"/>
                    <a:pt x="14290" y="102"/>
                    <a:pt x="13784" y="272"/>
                  </a:cubicBezTo>
                  <a:cubicBezTo>
                    <a:pt x="11729" y="959"/>
                    <a:pt x="9418" y="2068"/>
                    <a:pt x="8652" y="4233"/>
                  </a:cubicBezTo>
                  <a:cubicBezTo>
                    <a:pt x="8518" y="4210"/>
                    <a:pt x="8384" y="4199"/>
                    <a:pt x="8253" y="4199"/>
                  </a:cubicBezTo>
                  <a:cubicBezTo>
                    <a:pt x="6947" y="4199"/>
                    <a:pt x="5815" y="5271"/>
                    <a:pt x="5296" y="6445"/>
                  </a:cubicBezTo>
                  <a:cubicBezTo>
                    <a:pt x="4999" y="7115"/>
                    <a:pt x="4868" y="7853"/>
                    <a:pt x="4944" y="8584"/>
                  </a:cubicBezTo>
                  <a:cubicBezTo>
                    <a:pt x="4989" y="9023"/>
                    <a:pt x="5160" y="9434"/>
                    <a:pt x="5220" y="9869"/>
                  </a:cubicBezTo>
                  <a:cubicBezTo>
                    <a:pt x="5328" y="10674"/>
                    <a:pt x="4898" y="11088"/>
                    <a:pt x="4392" y="11618"/>
                  </a:cubicBezTo>
                  <a:cubicBezTo>
                    <a:pt x="3353" y="12707"/>
                    <a:pt x="2548" y="14326"/>
                    <a:pt x="2732" y="15868"/>
                  </a:cubicBezTo>
                  <a:cubicBezTo>
                    <a:pt x="2836" y="16734"/>
                    <a:pt x="3281" y="17145"/>
                    <a:pt x="3878" y="17714"/>
                  </a:cubicBezTo>
                  <a:cubicBezTo>
                    <a:pt x="4553" y="18358"/>
                    <a:pt x="3995" y="19041"/>
                    <a:pt x="3674" y="19716"/>
                  </a:cubicBezTo>
                  <a:cubicBezTo>
                    <a:pt x="3456" y="20177"/>
                    <a:pt x="3332" y="20649"/>
                    <a:pt x="3262" y="21157"/>
                  </a:cubicBezTo>
                  <a:cubicBezTo>
                    <a:pt x="3238" y="21327"/>
                    <a:pt x="3340" y="21468"/>
                    <a:pt x="3504" y="21468"/>
                  </a:cubicBezTo>
                  <a:cubicBezTo>
                    <a:pt x="3524" y="21468"/>
                    <a:pt x="3544" y="21466"/>
                    <a:pt x="3566" y="21462"/>
                  </a:cubicBezTo>
                  <a:cubicBezTo>
                    <a:pt x="4385" y="21294"/>
                    <a:pt x="5191" y="21215"/>
                    <a:pt x="5996" y="21215"/>
                  </a:cubicBezTo>
                  <a:cubicBezTo>
                    <a:pt x="6803" y="21215"/>
                    <a:pt x="7609" y="21294"/>
                    <a:pt x="8426" y="21441"/>
                  </a:cubicBezTo>
                  <a:cubicBezTo>
                    <a:pt x="8446" y="21465"/>
                    <a:pt x="8474" y="21478"/>
                    <a:pt x="8503" y="21478"/>
                  </a:cubicBezTo>
                  <a:cubicBezTo>
                    <a:pt x="8521" y="21478"/>
                    <a:pt x="8538" y="21473"/>
                    <a:pt x="8554" y="21463"/>
                  </a:cubicBezTo>
                  <a:cubicBezTo>
                    <a:pt x="8611" y="21474"/>
                    <a:pt x="8666" y="21483"/>
                    <a:pt x="8722" y="21493"/>
                  </a:cubicBezTo>
                  <a:cubicBezTo>
                    <a:pt x="8741" y="21497"/>
                    <a:pt x="8759" y="21499"/>
                    <a:pt x="8776" y="21499"/>
                  </a:cubicBezTo>
                  <a:cubicBezTo>
                    <a:pt x="8885" y="21499"/>
                    <a:pt x="8964" y="21426"/>
                    <a:pt x="8998" y="21337"/>
                  </a:cubicBezTo>
                  <a:cubicBezTo>
                    <a:pt x="9380" y="21316"/>
                    <a:pt x="9772" y="21059"/>
                    <a:pt x="10140" y="20971"/>
                  </a:cubicBezTo>
                  <a:cubicBezTo>
                    <a:pt x="10312" y="20930"/>
                    <a:pt x="10493" y="20902"/>
                    <a:pt x="10672" y="20902"/>
                  </a:cubicBezTo>
                  <a:cubicBezTo>
                    <a:pt x="10791" y="20902"/>
                    <a:pt x="10910" y="20914"/>
                    <a:pt x="11025" y="20942"/>
                  </a:cubicBezTo>
                  <a:cubicBezTo>
                    <a:pt x="11277" y="21005"/>
                    <a:pt x="11470" y="21172"/>
                    <a:pt x="11707" y="21265"/>
                  </a:cubicBezTo>
                  <a:cubicBezTo>
                    <a:pt x="11709" y="21266"/>
                    <a:pt x="11710" y="21266"/>
                    <a:pt x="11712" y="21266"/>
                  </a:cubicBezTo>
                  <a:cubicBezTo>
                    <a:pt x="11715" y="21266"/>
                    <a:pt x="11718" y="21265"/>
                    <a:pt x="11722" y="21265"/>
                  </a:cubicBezTo>
                  <a:cubicBezTo>
                    <a:pt x="11741" y="21431"/>
                    <a:pt x="11759" y="21596"/>
                    <a:pt x="11767" y="21760"/>
                  </a:cubicBezTo>
                  <a:cubicBezTo>
                    <a:pt x="11805" y="22461"/>
                    <a:pt x="11793" y="23163"/>
                    <a:pt x="11729" y="23863"/>
                  </a:cubicBezTo>
                  <a:cubicBezTo>
                    <a:pt x="11656" y="24654"/>
                    <a:pt x="11512" y="25437"/>
                    <a:pt x="11302" y="26202"/>
                  </a:cubicBezTo>
                  <a:cubicBezTo>
                    <a:pt x="11283" y="26266"/>
                    <a:pt x="11260" y="26330"/>
                    <a:pt x="11234" y="26392"/>
                  </a:cubicBezTo>
                  <a:cubicBezTo>
                    <a:pt x="11209" y="26368"/>
                    <a:pt x="11176" y="26354"/>
                    <a:pt x="11143" y="26354"/>
                  </a:cubicBezTo>
                  <a:cubicBezTo>
                    <a:pt x="11128" y="26354"/>
                    <a:pt x="11113" y="26357"/>
                    <a:pt x="11098" y="26362"/>
                  </a:cubicBezTo>
                  <a:cubicBezTo>
                    <a:pt x="10559" y="26543"/>
                    <a:pt x="10119" y="26854"/>
                    <a:pt x="9712" y="27242"/>
                  </a:cubicBezTo>
                  <a:cubicBezTo>
                    <a:pt x="9687" y="27214"/>
                    <a:pt x="9653" y="27195"/>
                    <a:pt x="9616" y="27195"/>
                  </a:cubicBezTo>
                  <a:cubicBezTo>
                    <a:pt x="9604" y="27195"/>
                    <a:pt x="9591" y="27197"/>
                    <a:pt x="9578" y="27202"/>
                  </a:cubicBezTo>
                  <a:cubicBezTo>
                    <a:pt x="8099" y="27745"/>
                    <a:pt x="6638" y="28738"/>
                    <a:pt x="5379" y="29675"/>
                  </a:cubicBezTo>
                  <a:cubicBezTo>
                    <a:pt x="4243" y="30520"/>
                    <a:pt x="3204" y="31504"/>
                    <a:pt x="2402" y="32676"/>
                  </a:cubicBezTo>
                  <a:cubicBezTo>
                    <a:pt x="1476" y="34027"/>
                    <a:pt x="1032" y="35583"/>
                    <a:pt x="639" y="37156"/>
                  </a:cubicBezTo>
                  <a:cubicBezTo>
                    <a:pt x="397" y="38125"/>
                    <a:pt x="187" y="39102"/>
                    <a:pt x="1" y="40083"/>
                  </a:cubicBezTo>
                  <a:cubicBezTo>
                    <a:pt x="4" y="40256"/>
                    <a:pt x="8" y="40430"/>
                    <a:pt x="18" y="40604"/>
                  </a:cubicBezTo>
                  <a:cubicBezTo>
                    <a:pt x="51" y="41176"/>
                    <a:pt x="111" y="41741"/>
                    <a:pt x="160" y="42308"/>
                  </a:cubicBezTo>
                  <a:cubicBezTo>
                    <a:pt x="379" y="40850"/>
                    <a:pt x="647" y="39400"/>
                    <a:pt x="979" y="37963"/>
                  </a:cubicBezTo>
                  <a:cubicBezTo>
                    <a:pt x="1358" y="36315"/>
                    <a:pt x="1747" y="34623"/>
                    <a:pt x="2658" y="33176"/>
                  </a:cubicBezTo>
                  <a:cubicBezTo>
                    <a:pt x="3512" y="31821"/>
                    <a:pt x="4709" y="30720"/>
                    <a:pt x="6003" y="29791"/>
                  </a:cubicBezTo>
                  <a:cubicBezTo>
                    <a:pt x="7153" y="28966"/>
                    <a:pt x="8477" y="28366"/>
                    <a:pt x="9602" y="27518"/>
                  </a:cubicBezTo>
                  <a:cubicBezTo>
                    <a:pt x="9602" y="27530"/>
                    <a:pt x="9605" y="27541"/>
                    <a:pt x="9610" y="27552"/>
                  </a:cubicBezTo>
                  <a:cubicBezTo>
                    <a:pt x="10348" y="29180"/>
                    <a:pt x="11377" y="30666"/>
                    <a:pt x="12547" y="32013"/>
                  </a:cubicBezTo>
                  <a:cubicBezTo>
                    <a:pt x="13141" y="32702"/>
                    <a:pt x="13781" y="33351"/>
                    <a:pt x="14462" y="33956"/>
                  </a:cubicBezTo>
                  <a:cubicBezTo>
                    <a:pt x="14828" y="34278"/>
                    <a:pt x="15182" y="34541"/>
                    <a:pt x="15639" y="34541"/>
                  </a:cubicBezTo>
                  <a:cubicBezTo>
                    <a:pt x="15739" y="34541"/>
                    <a:pt x="15845" y="34528"/>
                    <a:pt x="15957" y="34501"/>
                  </a:cubicBezTo>
                  <a:cubicBezTo>
                    <a:pt x="16599" y="34341"/>
                    <a:pt x="17185" y="33800"/>
                    <a:pt x="17682" y="33387"/>
                  </a:cubicBezTo>
                  <a:cubicBezTo>
                    <a:pt x="18336" y="32847"/>
                    <a:pt x="18937" y="32244"/>
                    <a:pt x="19476" y="31589"/>
                  </a:cubicBezTo>
                  <a:cubicBezTo>
                    <a:pt x="20475" y="30374"/>
                    <a:pt x="21402" y="28909"/>
                    <a:pt x="21816" y="27378"/>
                  </a:cubicBezTo>
                  <a:cubicBezTo>
                    <a:pt x="22288" y="27570"/>
                    <a:pt x="22766" y="27744"/>
                    <a:pt x="23244" y="27918"/>
                  </a:cubicBezTo>
                  <a:cubicBezTo>
                    <a:pt x="23272" y="27732"/>
                    <a:pt x="23324" y="27550"/>
                    <a:pt x="23399" y="27378"/>
                  </a:cubicBezTo>
                  <a:cubicBezTo>
                    <a:pt x="22878" y="27215"/>
                    <a:pt x="22355" y="27080"/>
                    <a:pt x="21847" y="26994"/>
                  </a:cubicBezTo>
                  <a:cubicBezTo>
                    <a:pt x="21817" y="26901"/>
                    <a:pt x="21724" y="26845"/>
                    <a:pt x="21634" y="26845"/>
                  </a:cubicBezTo>
                  <a:cubicBezTo>
                    <a:pt x="21618" y="26845"/>
                    <a:pt x="21602" y="26847"/>
                    <a:pt x="21587" y="26851"/>
                  </a:cubicBezTo>
                  <a:cubicBezTo>
                    <a:pt x="21212" y="26776"/>
                    <a:pt x="20878" y="26654"/>
                    <a:pt x="20523" y="26537"/>
                  </a:cubicBezTo>
                  <a:cubicBezTo>
                    <a:pt x="20283" y="25353"/>
                    <a:pt x="20028" y="24198"/>
                    <a:pt x="19921" y="22985"/>
                  </a:cubicBezTo>
                  <a:cubicBezTo>
                    <a:pt x="19865" y="22342"/>
                    <a:pt x="19877" y="21664"/>
                    <a:pt x="19829" y="21003"/>
                  </a:cubicBezTo>
                  <a:cubicBezTo>
                    <a:pt x="20322" y="20793"/>
                    <a:pt x="20786" y="20654"/>
                    <a:pt x="21295" y="20654"/>
                  </a:cubicBezTo>
                  <a:cubicBezTo>
                    <a:pt x="21469" y="20654"/>
                    <a:pt x="21649" y="20670"/>
                    <a:pt x="21837" y="20706"/>
                  </a:cubicBezTo>
                  <a:cubicBezTo>
                    <a:pt x="22070" y="20749"/>
                    <a:pt x="22185" y="20796"/>
                    <a:pt x="22293" y="20796"/>
                  </a:cubicBezTo>
                  <a:cubicBezTo>
                    <a:pt x="22391" y="20796"/>
                    <a:pt x="22484" y="20757"/>
                    <a:pt x="22656" y="20639"/>
                  </a:cubicBezTo>
                  <a:cubicBezTo>
                    <a:pt x="23119" y="20320"/>
                    <a:pt x="23382" y="20017"/>
                    <a:pt x="23842" y="19804"/>
                  </a:cubicBezTo>
                  <a:cubicBezTo>
                    <a:pt x="23850" y="19802"/>
                    <a:pt x="23854" y="19804"/>
                    <a:pt x="23862" y="19801"/>
                  </a:cubicBezTo>
                  <a:cubicBezTo>
                    <a:pt x="23887" y="19796"/>
                    <a:pt x="23908" y="19783"/>
                    <a:pt x="23924" y="19763"/>
                  </a:cubicBezTo>
                  <a:cubicBezTo>
                    <a:pt x="24010" y="19728"/>
                    <a:pt x="24097" y="19696"/>
                    <a:pt x="24186" y="19671"/>
                  </a:cubicBezTo>
                  <a:cubicBezTo>
                    <a:pt x="24477" y="19586"/>
                    <a:pt x="24754" y="19551"/>
                    <a:pt x="25028" y="19551"/>
                  </a:cubicBezTo>
                  <a:cubicBezTo>
                    <a:pt x="25416" y="19551"/>
                    <a:pt x="25799" y="19620"/>
                    <a:pt x="26211" y="19708"/>
                  </a:cubicBezTo>
                  <a:cubicBezTo>
                    <a:pt x="26226" y="19712"/>
                    <a:pt x="26241" y="19713"/>
                    <a:pt x="26255" y="19713"/>
                  </a:cubicBezTo>
                  <a:cubicBezTo>
                    <a:pt x="26389" y="19713"/>
                    <a:pt x="26493" y="19585"/>
                    <a:pt x="26490" y="19466"/>
                  </a:cubicBezTo>
                  <a:cubicBezTo>
                    <a:pt x="26610" y="19437"/>
                    <a:pt x="26703" y="19305"/>
                    <a:pt x="26620" y="19178"/>
                  </a:cubicBezTo>
                  <a:cubicBezTo>
                    <a:pt x="25127" y="16917"/>
                    <a:pt x="26303" y="14527"/>
                    <a:pt x="25913" y="12061"/>
                  </a:cubicBezTo>
                  <a:cubicBezTo>
                    <a:pt x="25803" y="11374"/>
                    <a:pt x="25520" y="10623"/>
                    <a:pt x="24923" y="10213"/>
                  </a:cubicBezTo>
                  <a:cubicBezTo>
                    <a:pt x="24497" y="9919"/>
                    <a:pt x="24319" y="10043"/>
                    <a:pt x="24240" y="9318"/>
                  </a:cubicBezTo>
                  <a:cubicBezTo>
                    <a:pt x="24177" y="8739"/>
                    <a:pt x="24326" y="8200"/>
                    <a:pt x="24147" y="7619"/>
                  </a:cubicBezTo>
                  <a:cubicBezTo>
                    <a:pt x="23924" y="6896"/>
                    <a:pt x="23482" y="6567"/>
                    <a:pt x="22904" y="6155"/>
                  </a:cubicBezTo>
                  <a:cubicBezTo>
                    <a:pt x="22656" y="6114"/>
                    <a:pt x="22488" y="5967"/>
                    <a:pt x="22397" y="5710"/>
                  </a:cubicBezTo>
                  <a:cubicBezTo>
                    <a:pt x="22042" y="5461"/>
                    <a:pt x="22020" y="5168"/>
                    <a:pt x="22330" y="4831"/>
                  </a:cubicBezTo>
                  <a:cubicBezTo>
                    <a:pt x="22389" y="4675"/>
                    <a:pt x="22450" y="4526"/>
                    <a:pt x="22482" y="4362"/>
                  </a:cubicBezTo>
                  <a:cubicBezTo>
                    <a:pt x="22546" y="4029"/>
                    <a:pt x="22511" y="3701"/>
                    <a:pt x="22394" y="3384"/>
                  </a:cubicBezTo>
                  <a:cubicBezTo>
                    <a:pt x="22011" y="2352"/>
                    <a:pt x="21120" y="1944"/>
                    <a:pt x="20171" y="1944"/>
                  </a:cubicBezTo>
                  <a:cubicBezTo>
                    <a:pt x="19558" y="1944"/>
                    <a:pt x="18921" y="2114"/>
                    <a:pt x="18382" y="2397"/>
                  </a:cubicBezTo>
                  <a:cubicBezTo>
                    <a:pt x="18486" y="629"/>
                    <a:pt x="17000" y="0"/>
                    <a:pt x="15499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168" name="Google Shape;168;p26"/>
            <p:cNvSpPr/>
            <p:nvPr/>
          </p:nvSpPr>
          <p:spPr>
            <a:xfrm>
              <a:off x="6988377" y="4221830"/>
              <a:ext cx="333982" cy="511598"/>
            </a:xfrm>
            <a:custGeom>
              <a:avLst/>
              <a:gdLst/>
              <a:ahLst/>
              <a:cxnLst/>
              <a:rect l="l" t="t" r="r" b="b"/>
              <a:pathLst>
                <a:path w="10248" h="15698" extrusionOk="0">
                  <a:moveTo>
                    <a:pt x="10057" y="0"/>
                  </a:moveTo>
                  <a:cubicBezTo>
                    <a:pt x="10045" y="0"/>
                    <a:pt x="10032" y="2"/>
                    <a:pt x="10019" y="7"/>
                  </a:cubicBezTo>
                  <a:cubicBezTo>
                    <a:pt x="8539" y="550"/>
                    <a:pt x="7079" y="1543"/>
                    <a:pt x="5820" y="2481"/>
                  </a:cubicBezTo>
                  <a:cubicBezTo>
                    <a:pt x="4685" y="3326"/>
                    <a:pt x="3646" y="4309"/>
                    <a:pt x="2842" y="5480"/>
                  </a:cubicBezTo>
                  <a:cubicBezTo>
                    <a:pt x="1918" y="6832"/>
                    <a:pt x="1474" y="8387"/>
                    <a:pt x="1080" y="9961"/>
                  </a:cubicBezTo>
                  <a:cubicBezTo>
                    <a:pt x="633" y="11743"/>
                    <a:pt x="291" y="13547"/>
                    <a:pt x="29" y="15364"/>
                  </a:cubicBezTo>
                  <a:cubicBezTo>
                    <a:pt x="0" y="15565"/>
                    <a:pt x="174" y="15698"/>
                    <a:pt x="327" y="15698"/>
                  </a:cubicBezTo>
                  <a:cubicBezTo>
                    <a:pt x="429" y="15698"/>
                    <a:pt x="521" y="15640"/>
                    <a:pt x="541" y="15506"/>
                  </a:cubicBezTo>
                  <a:cubicBezTo>
                    <a:pt x="769" y="13915"/>
                    <a:pt x="1057" y="12334"/>
                    <a:pt x="1419" y="10768"/>
                  </a:cubicBezTo>
                  <a:cubicBezTo>
                    <a:pt x="1799" y="9121"/>
                    <a:pt x="2187" y="7427"/>
                    <a:pt x="3098" y="5980"/>
                  </a:cubicBezTo>
                  <a:cubicBezTo>
                    <a:pt x="3953" y="4626"/>
                    <a:pt x="5150" y="3524"/>
                    <a:pt x="6443" y="2595"/>
                  </a:cubicBezTo>
                  <a:cubicBezTo>
                    <a:pt x="7595" y="1769"/>
                    <a:pt x="8922" y="1169"/>
                    <a:pt x="10049" y="319"/>
                  </a:cubicBezTo>
                  <a:cubicBezTo>
                    <a:pt x="10052" y="328"/>
                    <a:pt x="10055" y="336"/>
                    <a:pt x="10059" y="344"/>
                  </a:cubicBezTo>
                  <a:cubicBezTo>
                    <a:pt x="10062" y="349"/>
                    <a:pt x="10065" y="351"/>
                    <a:pt x="10069" y="351"/>
                  </a:cubicBezTo>
                  <a:cubicBezTo>
                    <a:pt x="10118" y="351"/>
                    <a:pt x="10248" y="23"/>
                    <a:pt x="10192" y="23"/>
                  </a:cubicBezTo>
                  <a:cubicBezTo>
                    <a:pt x="10184" y="23"/>
                    <a:pt x="10171" y="31"/>
                    <a:pt x="10154" y="47"/>
                  </a:cubicBezTo>
                  <a:cubicBezTo>
                    <a:pt x="10129" y="19"/>
                    <a:pt x="10095" y="0"/>
                    <a:pt x="10057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169" name="Google Shape;169;p26"/>
            <p:cNvSpPr/>
            <p:nvPr/>
          </p:nvSpPr>
          <p:spPr>
            <a:xfrm>
              <a:off x="7707997" y="4210521"/>
              <a:ext cx="120616" cy="61791"/>
            </a:xfrm>
            <a:custGeom>
              <a:avLst/>
              <a:gdLst/>
              <a:ahLst/>
              <a:cxnLst/>
              <a:rect l="l" t="t" r="r" b="b"/>
              <a:pathLst>
                <a:path w="3701" h="1896" extrusionOk="0">
                  <a:moveTo>
                    <a:pt x="0" y="1"/>
                  </a:moveTo>
                  <a:lnTo>
                    <a:pt x="0" y="1"/>
                  </a:lnTo>
                  <a:cubicBezTo>
                    <a:pt x="146" y="175"/>
                    <a:pt x="259" y="374"/>
                    <a:pt x="334" y="590"/>
                  </a:cubicBezTo>
                  <a:cubicBezTo>
                    <a:pt x="1453" y="1037"/>
                    <a:pt x="2607" y="1394"/>
                    <a:pt x="3701" y="1896"/>
                  </a:cubicBezTo>
                  <a:cubicBezTo>
                    <a:pt x="3671" y="1844"/>
                    <a:pt x="3640" y="1793"/>
                    <a:pt x="3609" y="1741"/>
                  </a:cubicBezTo>
                  <a:cubicBezTo>
                    <a:pt x="3507" y="1573"/>
                    <a:pt x="3558" y="1394"/>
                    <a:pt x="3674" y="1279"/>
                  </a:cubicBezTo>
                  <a:cubicBezTo>
                    <a:pt x="2561" y="757"/>
                    <a:pt x="1350" y="342"/>
                    <a:pt x="209" y="145"/>
                  </a:cubicBezTo>
                  <a:cubicBezTo>
                    <a:pt x="177" y="54"/>
                    <a:pt x="88" y="2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170" name="Google Shape;170;p26"/>
            <p:cNvSpPr/>
            <p:nvPr/>
          </p:nvSpPr>
          <p:spPr>
            <a:xfrm>
              <a:off x="7177041" y="4481768"/>
              <a:ext cx="24443" cy="265087"/>
            </a:xfrm>
            <a:custGeom>
              <a:avLst/>
              <a:gdLst/>
              <a:ahLst/>
              <a:cxnLst/>
              <a:rect l="l" t="t" r="r" b="b"/>
              <a:pathLst>
                <a:path w="750" h="8134" extrusionOk="0">
                  <a:moveTo>
                    <a:pt x="462" y="0"/>
                  </a:moveTo>
                  <a:cubicBezTo>
                    <a:pt x="400" y="0"/>
                    <a:pt x="338" y="33"/>
                    <a:pt x="319" y="103"/>
                  </a:cubicBezTo>
                  <a:cubicBezTo>
                    <a:pt x="1" y="1275"/>
                    <a:pt x="133" y="2604"/>
                    <a:pt x="141" y="3808"/>
                  </a:cubicBezTo>
                  <a:cubicBezTo>
                    <a:pt x="150" y="5165"/>
                    <a:pt x="166" y="6522"/>
                    <a:pt x="218" y="7880"/>
                  </a:cubicBezTo>
                  <a:cubicBezTo>
                    <a:pt x="224" y="8049"/>
                    <a:pt x="358" y="8134"/>
                    <a:pt x="490" y="8134"/>
                  </a:cubicBezTo>
                  <a:cubicBezTo>
                    <a:pt x="621" y="8134"/>
                    <a:pt x="750" y="8049"/>
                    <a:pt x="745" y="7880"/>
                  </a:cubicBezTo>
                  <a:cubicBezTo>
                    <a:pt x="686" y="5325"/>
                    <a:pt x="404" y="2690"/>
                    <a:pt x="607" y="142"/>
                  </a:cubicBezTo>
                  <a:cubicBezTo>
                    <a:pt x="614" y="50"/>
                    <a:pt x="539" y="0"/>
                    <a:pt x="46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171" name="Google Shape;171;p26"/>
            <p:cNvSpPr/>
            <p:nvPr/>
          </p:nvSpPr>
          <p:spPr>
            <a:xfrm>
              <a:off x="7843669" y="4502593"/>
              <a:ext cx="36468" cy="268802"/>
            </a:xfrm>
            <a:custGeom>
              <a:avLst/>
              <a:gdLst/>
              <a:ahLst/>
              <a:cxnLst/>
              <a:rect l="l" t="t" r="r" b="b"/>
              <a:pathLst>
                <a:path w="1119" h="8248" extrusionOk="0">
                  <a:moveTo>
                    <a:pt x="78" y="0"/>
                  </a:moveTo>
                  <a:cubicBezTo>
                    <a:pt x="1" y="1136"/>
                    <a:pt x="184" y="2285"/>
                    <a:pt x="284" y="3422"/>
                  </a:cubicBezTo>
                  <a:cubicBezTo>
                    <a:pt x="357" y="4259"/>
                    <a:pt x="410" y="5099"/>
                    <a:pt x="447" y="5940"/>
                  </a:cubicBezTo>
                  <a:cubicBezTo>
                    <a:pt x="479" y="6666"/>
                    <a:pt x="383" y="7448"/>
                    <a:pt x="616" y="8141"/>
                  </a:cubicBezTo>
                  <a:cubicBezTo>
                    <a:pt x="639" y="8212"/>
                    <a:pt x="701" y="8248"/>
                    <a:pt x="762" y="8248"/>
                  </a:cubicBezTo>
                  <a:cubicBezTo>
                    <a:pt x="822" y="8248"/>
                    <a:pt x="882" y="8213"/>
                    <a:pt x="904" y="8141"/>
                  </a:cubicBezTo>
                  <a:cubicBezTo>
                    <a:pt x="1119" y="7451"/>
                    <a:pt x="991" y="6656"/>
                    <a:pt x="954" y="5940"/>
                  </a:cubicBezTo>
                  <a:cubicBezTo>
                    <a:pt x="912" y="5158"/>
                    <a:pt x="854" y="4380"/>
                    <a:pt x="778" y="3601"/>
                  </a:cubicBezTo>
                  <a:cubicBezTo>
                    <a:pt x="678" y="2571"/>
                    <a:pt x="508" y="1550"/>
                    <a:pt x="440" y="521"/>
                  </a:cubicBezTo>
                  <a:cubicBezTo>
                    <a:pt x="257" y="509"/>
                    <a:pt x="81" y="395"/>
                    <a:pt x="77" y="156"/>
                  </a:cubicBezTo>
                  <a:cubicBezTo>
                    <a:pt x="75" y="104"/>
                    <a:pt x="78" y="52"/>
                    <a:pt x="78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172" name="Google Shape;172;p26"/>
            <p:cNvSpPr/>
            <p:nvPr/>
          </p:nvSpPr>
          <p:spPr>
            <a:xfrm>
              <a:off x="7218626" y="3332579"/>
              <a:ext cx="586946" cy="993669"/>
            </a:xfrm>
            <a:custGeom>
              <a:avLst/>
              <a:gdLst/>
              <a:ahLst/>
              <a:cxnLst/>
              <a:rect l="l" t="t" r="r" b="b"/>
              <a:pathLst>
                <a:path w="18010" h="30490" extrusionOk="0">
                  <a:moveTo>
                    <a:pt x="9825" y="4009"/>
                  </a:moveTo>
                  <a:cubicBezTo>
                    <a:pt x="10516" y="4009"/>
                    <a:pt x="11120" y="4228"/>
                    <a:pt x="11299" y="4998"/>
                  </a:cubicBezTo>
                  <a:cubicBezTo>
                    <a:pt x="11164" y="4957"/>
                    <a:pt x="11025" y="4926"/>
                    <a:pt x="10887" y="4905"/>
                  </a:cubicBezTo>
                  <a:cubicBezTo>
                    <a:pt x="10738" y="4587"/>
                    <a:pt x="10323" y="4417"/>
                    <a:pt x="9982" y="4355"/>
                  </a:cubicBezTo>
                  <a:cubicBezTo>
                    <a:pt x="9816" y="4324"/>
                    <a:pt x="9644" y="4311"/>
                    <a:pt x="9468" y="4311"/>
                  </a:cubicBezTo>
                  <a:cubicBezTo>
                    <a:pt x="8925" y="4311"/>
                    <a:pt x="8345" y="4440"/>
                    <a:pt x="7825" y="4609"/>
                  </a:cubicBezTo>
                  <a:cubicBezTo>
                    <a:pt x="7926" y="4492"/>
                    <a:pt x="8030" y="4375"/>
                    <a:pt x="8139" y="4267"/>
                  </a:cubicBezTo>
                  <a:cubicBezTo>
                    <a:pt x="8635" y="4155"/>
                    <a:pt x="9259" y="4009"/>
                    <a:pt x="9825" y="4009"/>
                  </a:cubicBezTo>
                  <a:close/>
                  <a:moveTo>
                    <a:pt x="9409" y="4581"/>
                  </a:moveTo>
                  <a:cubicBezTo>
                    <a:pt x="9617" y="4581"/>
                    <a:pt x="9813" y="4602"/>
                    <a:pt x="10032" y="4661"/>
                  </a:cubicBezTo>
                  <a:cubicBezTo>
                    <a:pt x="10175" y="4701"/>
                    <a:pt x="10308" y="4767"/>
                    <a:pt x="10424" y="4858"/>
                  </a:cubicBezTo>
                  <a:cubicBezTo>
                    <a:pt x="10345" y="4854"/>
                    <a:pt x="10265" y="4852"/>
                    <a:pt x="10185" y="4852"/>
                  </a:cubicBezTo>
                  <a:cubicBezTo>
                    <a:pt x="9671" y="4852"/>
                    <a:pt x="9138" y="4933"/>
                    <a:pt x="8673" y="5085"/>
                  </a:cubicBezTo>
                  <a:cubicBezTo>
                    <a:pt x="8484" y="5005"/>
                    <a:pt x="8258" y="4977"/>
                    <a:pt x="8067" y="4963"/>
                  </a:cubicBezTo>
                  <a:cubicBezTo>
                    <a:pt x="8024" y="4961"/>
                    <a:pt x="7980" y="4959"/>
                    <a:pt x="7936" y="4959"/>
                  </a:cubicBezTo>
                  <a:cubicBezTo>
                    <a:pt x="7796" y="4959"/>
                    <a:pt x="7657" y="4974"/>
                    <a:pt x="7520" y="5002"/>
                  </a:cubicBezTo>
                  <a:cubicBezTo>
                    <a:pt x="7555" y="4954"/>
                    <a:pt x="7588" y="4907"/>
                    <a:pt x="7625" y="4859"/>
                  </a:cubicBezTo>
                  <a:cubicBezTo>
                    <a:pt x="8122" y="4730"/>
                    <a:pt x="8618" y="4627"/>
                    <a:pt x="9138" y="4591"/>
                  </a:cubicBezTo>
                  <a:cubicBezTo>
                    <a:pt x="9232" y="4585"/>
                    <a:pt x="9322" y="4581"/>
                    <a:pt x="9409" y="4581"/>
                  </a:cubicBezTo>
                  <a:close/>
                  <a:moveTo>
                    <a:pt x="10043" y="3409"/>
                  </a:moveTo>
                  <a:cubicBezTo>
                    <a:pt x="11091" y="3409"/>
                    <a:pt x="12091" y="4047"/>
                    <a:pt x="12128" y="5222"/>
                  </a:cubicBezTo>
                  <a:lnTo>
                    <a:pt x="12116" y="5222"/>
                  </a:lnTo>
                  <a:cubicBezTo>
                    <a:pt x="11976" y="5173"/>
                    <a:pt x="11831" y="5148"/>
                    <a:pt x="11682" y="5148"/>
                  </a:cubicBezTo>
                  <a:cubicBezTo>
                    <a:pt x="11644" y="5130"/>
                    <a:pt x="11598" y="5117"/>
                    <a:pt x="11560" y="5100"/>
                  </a:cubicBezTo>
                  <a:cubicBezTo>
                    <a:pt x="11468" y="4100"/>
                    <a:pt x="10621" y="3759"/>
                    <a:pt x="9703" y="3759"/>
                  </a:cubicBezTo>
                  <a:cubicBezTo>
                    <a:pt x="9307" y="3759"/>
                    <a:pt x="8898" y="3823"/>
                    <a:pt x="8530" y="3924"/>
                  </a:cubicBezTo>
                  <a:cubicBezTo>
                    <a:pt x="8776" y="3741"/>
                    <a:pt x="9042" y="3592"/>
                    <a:pt x="9337" y="3508"/>
                  </a:cubicBezTo>
                  <a:cubicBezTo>
                    <a:pt x="9568" y="3442"/>
                    <a:pt x="9807" y="3409"/>
                    <a:pt x="10043" y="3409"/>
                  </a:cubicBezTo>
                  <a:close/>
                  <a:moveTo>
                    <a:pt x="12335" y="4883"/>
                  </a:moveTo>
                  <a:cubicBezTo>
                    <a:pt x="12337" y="4884"/>
                    <a:pt x="12340" y="4886"/>
                    <a:pt x="12343" y="4887"/>
                  </a:cubicBezTo>
                  <a:cubicBezTo>
                    <a:pt x="12332" y="4959"/>
                    <a:pt x="12363" y="5039"/>
                    <a:pt x="12439" y="5057"/>
                  </a:cubicBezTo>
                  <a:cubicBezTo>
                    <a:pt x="12992" y="5184"/>
                    <a:pt x="13422" y="5355"/>
                    <a:pt x="13779" y="5733"/>
                  </a:cubicBezTo>
                  <a:cubicBezTo>
                    <a:pt x="13331" y="5453"/>
                    <a:pt x="12765" y="5279"/>
                    <a:pt x="12282" y="5233"/>
                  </a:cubicBezTo>
                  <a:cubicBezTo>
                    <a:pt x="12313" y="5118"/>
                    <a:pt x="12331" y="5001"/>
                    <a:pt x="12335" y="4883"/>
                  </a:cubicBezTo>
                  <a:close/>
                  <a:moveTo>
                    <a:pt x="7855" y="5174"/>
                  </a:moveTo>
                  <a:cubicBezTo>
                    <a:pt x="7905" y="5174"/>
                    <a:pt x="7955" y="5176"/>
                    <a:pt x="8005" y="5179"/>
                  </a:cubicBezTo>
                  <a:cubicBezTo>
                    <a:pt x="8100" y="5188"/>
                    <a:pt x="8194" y="5208"/>
                    <a:pt x="8285" y="5237"/>
                  </a:cubicBezTo>
                  <a:cubicBezTo>
                    <a:pt x="8173" y="5288"/>
                    <a:pt x="8066" y="5346"/>
                    <a:pt x="7963" y="5411"/>
                  </a:cubicBezTo>
                  <a:cubicBezTo>
                    <a:pt x="7572" y="5553"/>
                    <a:pt x="7198" y="5736"/>
                    <a:pt x="6848" y="5959"/>
                  </a:cubicBezTo>
                  <a:cubicBezTo>
                    <a:pt x="6870" y="5927"/>
                    <a:pt x="6891" y="5892"/>
                    <a:pt x="6914" y="5858"/>
                  </a:cubicBezTo>
                  <a:cubicBezTo>
                    <a:pt x="7049" y="5657"/>
                    <a:pt x="7196" y="5446"/>
                    <a:pt x="7350" y="5233"/>
                  </a:cubicBezTo>
                  <a:cubicBezTo>
                    <a:pt x="7515" y="5194"/>
                    <a:pt x="7686" y="5174"/>
                    <a:pt x="7855" y="5174"/>
                  </a:cubicBezTo>
                  <a:close/>
                  <a:moveTo>
                    <a:pt x="13202" y="1387"/>
                  </a:moveTo>
                  <a:cubicBezTo>
                    <a:pt x="14884" y="1387"/>
                    <a:pt x="16265" y="2438"/>
                    <a:pt x="16871" y="4308"/>
                  </a:cubicBezTo>
                  <a:cubicBezTo>
                    <a:pt x="17321" y="5697"/>
                    <a:pt x="17541" y="7077"/>
                    <a:pt x="17184" y="8517"/>
                  </a:cubicBezTo>
                  <a:cubicBezTo>
                    <a:pt x="17051" y="9047"/>
                    <a:pt x="16913" y="9858"/>
                    <a:pt x="16603" y="10313"/>
                  </a:cubicBezTo>
                  <a:cubicBezTo>
                    <a:pt x="16357" y="10672"/>
                    <a:pt x="16040" y="10714"/>
                    <a:pt x="15711" y="10770"/>
                  </a:cubicBezTo>
                  <a:cubicBezTo>
                    <a:pt x="15961" y="7958"/>
                    <a:pt x="14372" y="4760"/>
                    <a:pt x="12693" y="4760"/>
                  </a:cubicBezTo>
                  <a:cubicBezTo>
                    <a:pt x="12673" y="4760"/>
                    <a:pt x="12653" y="4760"/>
                    <a:pt x="12633" y="4761"/>
                  </a:cubicBezTo>
                  <a:cubicBezTo>
                    <a:pt x="13279" y="3628"/>
                    <a:pt x="12675" y="2485"/>
                    <a:pt x="11759" y="1629"/>
                  </a:cubicBezTo>
                  <a:cubicBezTo>
                    <a:pt x="12256" y="1466"/>
                    <a:pt x="12740" y="1387"/>
                    <a:pt x="13202" y="1387"/>
                  </a:cubicBezTo>
                  <a:close/>
                  <a:moveTo>
                    <a:pt x="7609" y="458"/>
                  </a:moveTo>
                  <a:cubicBezTo>
                    <a:pt x="7857" y="458"/>
                    <a:pt x="8105" y="475"/>
                    <a:pt x="8353" y="508"/>
                  </a:cubicBezTo>
                  <a:cubicBezTo>
                    <a:pt x="9282" y="633"/>
                    <a:pt x="10177" y="974"/>
                    <a:pt x="10942" y="1520"/>
                  </a:cubicBezTo>
                  <a:cubicBezTo>
                    <a:pt x="12015" y="2287"/>
                    <a:pt x="12469" y="3281"/>
                    <a:pt x="12308" y="4553"/>
                  </a:cubicBezTo>
                  <a:cubicBezTo>
                    <a:pt x="12188" y="3924"/>
                    <a:pt x="11676" y="3396"/>
                    <a:pt x="11058" y="3138"/>
                  </a:cubicBezTo>
                  <a:cubicBezTo>
                    <a:pt x="10736" y="3004"/>
                    <a:pt x="10402" y="2943"/>
                    <a:pt x="10072" y="2943"/>
                  </a:cubicBezTo>
                  <a:cubicBezTo>
                    <a:pt x="9271" y="2943"/>
                    <a:pt x="8486" y="3304"/>
                    <a:pt x="7902" y="3869"/>
                  </a:cubicBezTo>
                  <a:cubicBezTo>
                    <a:pt x="5995" y="5721"/>
                    <a:pt x="4411" y="8872"/>
                    <a:pt x="4792" y="11604"/>
                  </a:cubicBezTo>
                  <a:cubicBezTo>
                    <a:pt x="4026" y="11186"/>
                    <a:pt x="3317" y="10693"/>
                    <a:pt x="2598" y="10199"/>
                  </a:cubicBezTo>
                  <a:cubicBezTo>
                    <a:pt x="2153" y="9892"/>
                    <a:pt x="1686" y="9609"/>
                    <a:pt x="1255" y="9283"/>
                  </a:cubicBezTo>
                  <a:cubicBezTo>
                    <a:pt x="1057" y="9133"/>
                    <a:pt x="635" y="8899"/>
                    <a:pt x="578" y="8640"/>
                  </a:cubicBezTo>
                  <a:cubicBezTo>
                    <a:pt x="545" y="8485"/>
                    <a:pt x="693" y="8151"/>
                    <a:pt x="733" y="7994"/>
                  </a:cubicBezTo>
                  <a:cubicBezTo>
                    <a:pt x="1221" y="6093"/>
                    <a:pt x="1934" y="4002"/>
                    <a:pt x="3225" y="2485"/>
                  </a:cubicBezTo>
                  <a:cubicBezTo>
                    <a:pt x="4319" y="1200"/>
                    <a:pt x="5940" y="458"/>
                    <a:pt x="7609" y="458"/>
                  </a:cubicBezTo>
                  <a:close/>
                  <a:moveTo>
                    <a:pt x="2069" y="10558"/>
                  </a:moveTo>
                  <a:cubicBezTo>
                    <a:pt x="2143" y="10558"/>
                    <a:pt x="2220" y="10566"/>
                    <a:pt x="2300" y="10580"/>
                  </a:cubicBezTo>
                  <a:cubicBezTo>
                    <a:pt x="2411" y="10659"/>
                    <a:pt x="2521" y="10736"/>
                    <a:pt x="2634" y="10814"/>
                  </a:cubicBezTo>
                  <a:cubicBezTo>
                    <a:pt x="2635" y="10925"/>
                    <a:pt x="2644" y="11040"/>
                    <a:pt x="2646" y="11147"/>
                  </a:cubicBezTo>
                  <a:cubicBezTo>
                    <a:pt x="2647" y="11309"/>
                    <a:pt x="2650" y="11469"/>
                    <a:pt x="2673" y="11626"/>
                  </a:cubicBezTo>
                  <a:cubicBezTo>
                    <a:pt x="2689" y="12362"/>
                    <a:pt x="2708" y="13096"/>
                    <a:pt x="2729" y="13830"/>
                  </a:cubicBezTo>
                  <a:cubicBezTo>
                    <a:pt x="1924" y="13652"/>
                    <a:pt x="1488" y="13042"/>
                    <a:pt x="1348" y="12189"/>
                  </a:cubicBezTo>
                  <a:cubicBezTo>
                    <a:pt x="1293" y="11842"/>
                    <a:pt x="1267" y="11442"/>
                    <a:pt x="1382" y="11104"/>
                  </a:cubicBezTo>
                  <a:cubicBezTo>
                    <a:pt x="1519" y="10697"/>
                    <a:pt x="1762" y="10558"/>
                    <a:pt x="2069" y="10558"/>
                  </a:cubicBezTo>
                  <a:close/>
                  <a:moveTo>
                    <a:pt x="15834" y="11236"/>
                  </a:moveTo>
                  <a:cubicBezTo>
                    <a:pt x="16577" y="11236"/>
                    <a:pt x="16741" y="12109"/>
                    <a:pt x="16570" y="12679"/>
                  </a:cubicBezTo>
                  <a:cubicBezTo>
                    <a:pt x="16493" y="12941"/>
                    <a:pt x="16351" y="13191"/>
                    <a:pt x="16210" y="13423"/>
                  </a:cubicBezTo>
                  <a:cubicBezTo>
                    <a:pt x="15964" y="13828"/>
                    <a:pt x="15689" y="14144"/>
                    <a:pt x="15298" y="14367"/>
                  </a:cubicBezTo>
                  <a:cubicBezTo>
                    <a:pt x="15417" y="13328"/>
                    <a:pt x="15537" y="12290"/>
                    <a:pt x="15656" y="11251"/>
                  </a:cubicBezTo>
                  <a:cubicBezTo>
                    <a:pt x="15719" y="11241"/>
                    <a:pt x="15778" y="11236"/>
                    <a:pt x="15834" y="11236"/>
                  </a:cubicBezTo>
                  <a:close/>
                  <a:moveTo>
                    <a:pt x="10037" y="5378"/>
                  </a:moveTo>
                  <a:cubicBezTo>
                    <a:pt x="10531" y="5378"/>
                    <a:pt x="11018" y="5468"/>
                    <a:pt x="11504" y="5468"/>
                  </a:cubicBezTo>
                  <a:cubicBezTo>
                    <a:pt x="11619" y="5468"/>
                    <a:pt x="11735" y="5463"/>
                    <a:pt x="11850" y="5450"/>
                  </a:cubicBezTo>
                  <a:cubicBezTo>
                    <a:pt x="11874" y="5449"/>
                    <a:pt x="11896" y="5437"/>
                    <a:pt x="11911" y="5419"/>
                  </a:cubicBezTo>
                  <a:cubicBezTo>
                    <a:pt x="12386" y="5508"/>
                    <a:pt x="12840" y="5595"/>
                    <a:pt x="13279" y="5812"/>
                  </a:cubicBezTo>
                  <a:cubicBezTo>
                    <a:pt x="13651" y="5996"/>
                    <a:pt x="13938" y="6306"/>
                    <a:pt x="14290" y="6509"/>
                  </a:cubicBezTo>
                  <a:cubicBezTo>
                    <a:pt x="14486" y="6906"/>
                    <a:pt x="14637" y="7333"/>
                    <a:pt x="14754" y="7755"/>
                  </a:cubicBezTo>
                  <a:cubicBezTo>
                    <a:pt x="15067" y="8872"/>
                    <a:pt x="15108" y="11140"/>
                    <a:pt x="15168" y="11140"/>
                  </a:cubicBezTo>
                  <a:cubicBezTo>
                    <a:pt x="15169" y="11140"/>
                    <a:pt x="15169" y="11140"/>
                    <a:pt x="15170" y="11140"/>
                  </a:cubicBezTo>
                  <a:cubicBezTo>
                    <a:pt x="15178" y="11157"/>
                    <a:pt x="15190" y="11174"/>
                    <a:pt x="15204" y="11189"/>
                  </a:cubicBezTo>
                  <a:cubicBezTo>
                    <a:pt x="15036" y="12609"/>
                    <a:pt x="14866" y="14031"/>
                    <a:pt x="14698" y="15451"/>
                  </a:cubicBezTo>
                  <a:cubicBezTo>
                    <a:pt x="14549" y="16709"/>
                    <a:pt x="14672" y="18510"/>
                    <a:pt x="13729" y="19454"/>
                  </a:cubicBezTo>
                  <a:cubicBezTo>
                    <a:pt x="13666" y="19516"/>
                    <a:pt x="13598" y="19576"/>
                    <a:pt x="13531" y="19635"/>
                  </a:cubicBezTo>
                  <a:cubicBezTo>
                    <a:pt x="13496" y="19646"/>
                    <a:pt x="13468" y="19672"/>
                    <a:pt x="13455" y="19705"/>
                  </a:cubicBezTo>
                  <a:cubicBezTo>
                    <a:pt x="12622" y="20432"/>
                    <a:pt x="11519" y="20997"/>
                    <a:pt x="10611" y="21573"/>
                  </a:cubicBezTo>
                  <a:cubicBezTo>
                    <a:pt x="10120" y="21885"/>
                    <a:pt x="9666" y="22170"/>
                    <a:pt x="9122" y="22170"/>
                  </a:cubicBezTo>
                  <a:cubicBezTo>
                    <a:pt x="8962" y="22170"/>
                    <a:pt x="8793" y="22145"/>
                    <a:pt x="8614" y="22088"/>
                  </a:cubicBezTo>
                  <a:cubicBezTo>
                    <a:pt x="8054" y="21913"/>
                    <a:pt x="7517" y="21551"/>
                    <a:pt x="7006" y="21267"/>
                  </a:cubicBezTo>
                  <a:cubicBezTo>
                    <a:pt x="5959" y="20685"/>
                    <a:pt x="4879" y="20049"/>
                    <a:pt x="4014" y="19211"/>
                  </a:cubicBezTo>
                  <a:cubicBezTo>
                    <a:pt x="2985" y="18212"/>
                    <a:pt x="3222" y="16585"/>
                    <a:pt x="3155" y="15253"/>
                  </a:cubicBezTo>
                  <a:cubicBezTo>
                    <a:pt x="3095" y="14039"/>
                    <a:pt x="3028" y="12828"/>
                    <a:pt x="2957" y="11616"/>
                  </a:cubicBezTo>
                  <a:cubicBezTo>
                    <a:pt x="2985" y="11445"/>
                    <a:pt x="2985" y="11271"/>
                    <a:pt x="2978" y="11093"/>
                  </a:cubicBezTo>
                  <a:cubicBezTo>
                    <a:pt x="2978" y="11077"/>
                    <a:pt x="2978" y="11062"/>
                    <a:pt x="2976" y="11046"/>
                  </a:cubicBezTo>
                  <a:lnTo>
                    <a:pt x="2976" y="11046"/>
                  </a:lnTo>
                  <a:cubicBezTo>
                    <a:pt x="3555" y="11427"/>
                    <a:pt x="4160" y="11760"/>
                    <a:pt x="4803" y="11929"/>
                  </a:cubicBezTo>
                  <a:cubicBezTo>
                    <a:pt x="4813" y="11932"/>
                    <a:pt x="4824" y="11933"/>
                    <a:pt x="4834" y="11933"/>
                  </a:cubicBezTo>
                  <a:cubicBezTo>
                    <a:pt x="4844" y="11933"/>
                    <a:pt x="4855" y="11932"/>
                    <a:pt x="4865" y="11929"/>
                  </a:cubicBezTo>
                  <a:cubicBezTo>
                    <a:pt x="4883" y="11945"/>
                    <a:pt x="4906" y="11953"/>
                    <a:pt x="4930" y="11953"/>
                  </a:cubicBezTo>
                  <a:cubicBezTo>
                    <a:pt x="4987" y="11953"/>
                    <a:pt x="5049" y="11909"/>
                    <a:pt x="5057" y="11842"/>
                  </a:cubicBezTo>
                  <a:cubicBezTo>
                    <a:pt x="5306" y="9886"/>
                    <a:pt x="5578" y="8158"/>
                    <a:pt x="6533" y="6476"/>
                  </a:cubicBezTo>
                  <a:cubicBezTo>
                    <a:pt x="6760" y="6343"/>
                    <a:pt x="6988" y="6211"/>
                    <a:pt x="7223" y="6092"/>
                  </a:cubicBezTo>
                  <a:cubicBezTo>
                    <a:pt x="7389" y="6007"/>
                    <a:pt x="7558" y="5931"/>
                    <a:pt x="7725" y="5855"/>
                  </a:cubicBezTo>
                  <a:lnTo>
                    <a:pt x="7738" y="5851"/>
                  </a:lnTo>
                  <a:cubicBezTo>
                    <a:pt x="8384" y="5790"/>
                    <a:pt x="8981" y="5481"/>
                    <a:pt x="9636" y="5401"/>
                  </a:cubicBezTo>
                  <a:cubicBezTo>
                    <a:pt x="9771" y="5385"/>
                    <a:pt x="9904" y="5378"/>
                    <a:pt x="10037" y="5378"/>
                  </a:cubicBezTo>
                  <a:close/>
                  <a:moveTo>
                    <a:pt x="4212" y="26115"/>
                  </a:moveTo>
                  <a:lnTo>
                    <a:pt x="4212" y="26115"/>
                  </a:lnTo>
                  <a:cubicBezTo>
                    <a:pt x="4201" y="26245"/>
                    <a:pt x="4192" y="26377"/>
                    <a:pt x="4182" y="26507"/>
                  </a:cubicBezTo>
                  <a:cubicBezTo>
                    <a:pt x="4181" y="26533"/>
                    <a:pt x="4184" y="26560"/>
                    <a:pt x="4192" y="26585"/>
                  </a:cubicBezTo>
                  <a:cubicBezTo>
                    <a:pt x="4192" y="26617"/>
                    <a:pt x="4197" y="26648"/>
                    <a:pt x="4198" y="26679"/>
                  </a:cubicBezTo>
                  <a:cubicBezTo>
                    <a:pt x="4035" y="26684"/>
                    <a:pt x="3868" y="26761"/>
                    <a:pt x="3715" y="26812"/>
                  </a:cubicBezTo>
                  <a:cubicBezTo>
                    <a:pt x="3532" y="26871"/>
                    <a:pt x="3348" y="26931"/>
                    <a:pt x="3168" y="27002"/>
                  </a:cubicBezTo>
                  <a:cubicBezTo>
                    <a:pt x="2942" y="26373"/>
                    <a:pt x="4012" y="26239"/>
                    <a:pt x="4212" y="26115"/>
                  </a:cubicBezTo>
                  <a:close/>
                  <a:moveTo>
                    <a:pt x="4027" y="26992"/>
                  </a:moveTo>
                  <a:cubicBezTo>
                    <a:pt x="4131" y="27071"/>
                    <a:pt x="4239" y="27147"/>
                    <a:pt x="4347" y="27217"/>
                  </a:cubicBezTo>
                  <a:cubicBezTo>
                    <a:pt x="4271" y="27264"/>
                    <a:pt x="4200" y="27321"/>
                    <a:pt x="4155" y="27351"/>
                  </a:cubicBezTo>
                  <a:cubicBezTo>
                    <a:pt x="4000" y="27450"/>
                    <a:pt x="3819" y="27546"/>
                    <a:pt x="3665" y="27663"/>
                  </a:cubicBezTo>
                  <a:cubicBezTo>
                    <a:pt x="3575" y="27577"/>
                    <a:pt x="3493" y="27485"/>
                    <a:pt x="3417" y="27385"/>
                  </a:cubicBezTo>
                  <a:cubicBezTo>
                    <a:pt x="3366" y="27330"/>
                    <a:pt x="3319" y="27270"/>
                    <a:pt x="3275" y="27209"/>
                  </a:cubicBezTo>
                  <a:cubicBezTo>
                    <a:pt x="3462" y="27167"/>
                    <a:pt x="3646" y="27115"/>
                    <a:pt x="3826" y="27054"/>
                  </a:cubicBezTo>
                  <a:cubicBezTo>
                    <a:pt x="3890" y="27034"/>
                    <a:pt x="3959" y="27014"/>
                    <a:pt x="4027" y="26992"/>
                  </a:cubicBezTo>
                  <a:close/>
                  <a:moveTo>
                    <a:pt x="14949" y="27419"/>
                  </a:moveTo>
                  <a:cubicBezTo>
                    <a:pt x="15010" y="27488"/>
                    <a:pt x="15089" y="27546"/>
                    <a:pt x="15195" y="27610"/>
                  </a:cubicBezTo>
                  <a:cubicBezTo>
                    <a:pt x="15309" y="27654"/>
                    <a:pt x="15421" y="27705"/>
                    <a:pt x="15531" y="27758"/>
                  </a:cubicBezTo>
                  <a:cubicBezTo>
                    <a:pt x="15507" y="27851"/>
                    <a:pt x="15475" y="27939"/>
                    <a:pt x="15431" y="28023"/>
                  </a:cubicBezTo>
                  <a:cubicBezTo>
                    <a:pt x="15306" y="27925"/>
                    <a:pt x="15143" y="27857"/>
                    <a:pt x="15015" y="27793"/>
                  </a:cubicBezTo>
                  <a:cubicBezTo>
                    <a:pt x="14919" y="27747"/>
                    <a:pt x="14824" y="27702"/>
                    <a:pt x="14726" y="27659"/>
                  </a:cubicBezTo>
                  <a:cubicBezTo>
                    <a:pt x="14806" y="27584"/>
                    <a:pt x="14881" y="27504"/>
                    <a:pt x="14949" y="27419"/>
                  </a:cubicBezTo>
                  <a:close/>
                  <a:moveTo>
                    <a:pt x="13422" y="20295"/>
                  </a:moveTo>
                  <a:lnTo>
                    <a:pt x="13422" y="20295"/>
                  </a:lnTo>
                  <a:cubicBezTo>
                    <a:pt x="13376" y="21502"/>
                    <a:pt x="13443" y="22708"/>
                    <a:pt x="13572" y="23909"/>
                  </a:cubicBezTo>
                  <a:cubicBezTo>
                    <a:pt x="13693" y="25018"/>
                    <a:pt x="13781" y="26276"/>
                    <a:pt x="14136" y="27358"/>
                  </a:cubicBezTo>
                  <a:cubicBezTo>
                    <a:pt x="13672" y="27622"/>
                    <a:pt x="13213" y="27864"/>
                    <a:pt x="12651" y="27982"/>
                  </a:cubicBezTo>
                  <a:cubicBezTo>
                    <a:pt x="12173" y="28080"/>
                    <a:pt x="11686" y="28116"/>
                    <a:pt x="11198" y="28116"/>
                  </a:cubicBezTo>
                  <a:cubicBezTo>
                    <a:pt x="10676" y="28116"/>
                    <a:pt x="10153" y="28075"/>
                    <a:pt x="9638" y="28029"/>
                  </a:cubicBezTo>
                  <a:cubicBezTo>
                    <a:pt x="7859" y="27869"/>
                    <a:pt x="6183" y="27622"/>
                    <a:pt x="4551" y="26920"/>
                  </a:cubicBezTo>
                  <a:cubicBezTo>
                    <a:pt x="4652" y="26688"/>
                    <a:pt x="4700" y="26380"/>
                    <a:pt x="4639" y="26152"/>
                  </a:cubicBezTo>
                  <a:cubicBezTo>
                    <a:pt x="4785" y="24294"/>
                    <a:pt x="4987" y="22420"/>
                    <a:pt x="5010" y="20558"/>
                  </a:cubicBezTo>
                  <a:cubicBezTo>
                    <a:pt x="5675" y="21014"/>
                    <a:pt x="6388" y="21413"/>
                    <a:pt x="7074" y="21788"/>
                  </a:cubicBezTo>
                  <a:cubicBezTo>
                    <a:pt x="7786" y="22178"/>
                    <a:pt x="8460" y="22629"/>
                    <a:pt x="9222" y="22629"/>
                  </a:cubicBezTo>
                  <a:cubicBezTo>
                    <a:pt x="9452" y="22629"/>
                    <a:pt x="9689" y="22588"/>
                    <a:pt x="9939" y="22492"/>
                  </a:cubicBezTo>
                  <a:cubicBezTo>
                    <a:pt x="11147" y="22024"/>
                    <a:pt x="12363" y="21076"/>
                    <a:pt x="13422" y="20295"/>
                  </a:cubicBezTo>
                  <a:close/>
                  <a:moveTo>
                    <a:pt x="4681" y="27416"/>
                  </a:moveTo>
                  <a:cubicBezTo>
                    <a:pt x="4821" y="27495"/>
                    <a:pt x="4968" y="27560"/>
                    <a:pt x="5114" y="27627"/>
                  </a:cubicBezTo>
                  <a:cubicBezTo>
                    <a:pt x="4971" y="27709"/>
                    <a:pt x="4843" y="27818"/>
                    <a:pt x="4719" y="27925"/>
                  </a:cubicBezTo>
                  <a:cubicBezTo>
                    <a:pt x="4606" y="28022"/>
                    <a:pt x="4493" y="28119"/>
                    <a:pt x="4389" y="28226"/>
                  </a:cubicBezTo>
                  <a:cubicBezTo>
                    <a:pt x="4233" y="28123"/>
                    <a:pt x="4079" y="28017"/>
                    <a:pt x="3936" y="27904"/>
                  </a:cubicBezTo>
                  <a:cubicBezTo>
                    <a:pt x="4078" y="27831"/>
                    <a:pt x="4213" y="27741"/>
                    <a:pt x="4338" y="27662"/>
                  </a:cubicBezTo>
                  <a:cubicBezTo>
                    <a:pt x="4414" y="27614"/>
                    <a:pt x="4593" y="27526"/>
                    <a:pt x="4681" y="27416"/>
                  </a:cubicBezTo>
                  <a:close/>
                  <a:moveTo>
                    <a:pt x="14437" y="27894"/>
                  </a:moveTo>
                  <a:cubicBezTo>
                    <a:pt x="14580" y="27973"/>
                    <a:pt x="14727" y="28046"/>
                    <a:pt x="14869" y="28125"/>
                  </a:cubicBezTo>
                  <a:cubicBezTo>
                    <a:pt x="14976" y="28186"/>
                    <a:pt x="15088" y="28268"/>
                    <a:pt x="15204" y="28327"/>
                  </a:cubicBezTo>
                  <a:cubicBezTo>
                    <a:pt x="15143" y="28382"/>
                    <a:pt x="15074" y="28431"/>
                    <a:pt x="15003" y="28470"/>
                  </a:cubicBezTo>
                  <a:cubicBezTo>
                    <a:pt x="14937" y="28521"/>
                    <a:pt x="14869" y="28568"/>
                    <a:pt x="14799" y="28613"/>
                  </a:cubicBezTo>
                  <a:cubicBezTo>
                    <a:pt x="14675" y="28469"/>
                    <a:pt x="14439" y="28384"/>
                    <a:pt x="14293" y="28293"/>
                  </a:cubicBezTo>
                  <a:cubicBezTo>
                    <a:pt x="14218" y="28247"/>
                    <a:pt x="14138" y="28187"/>
                    <a:pt x="14055" y="28128"/>
                  </a:cubicBezTo>
                  <a:cubicBezTo>
                    <a:pt x="14187" y="28059"/>
                    <a:pt x="14315" y="27982"/>
                    <a:pt x="14437" y="27894"/>
                  </a:cubicBezTo>
                  <a:close/>
                  <a:moveTo>
                    <a:pt x="5398" y="27751"/>
                  </a:moveTo>
                  <a:cubicBezTo>
                    <a:pt x="5502" y="27793"/>
                    <a:pt x="5608" y="27827"/>
                    <a:pt x="5714" y="27864"/>
                  </a:cubicBezTo>
                  <a:cubicBezTo>
                    <a:pt x="5568" y="28098"/>
                    <a:pt x="5425" y="28333"/>
                    <a:pt x="5294" y="28579"/>
                  </a:cubicBezTo>
                  <a:cubicBezTo>
                    <a:pt x="5269" y="28625"/>
                    <a:pt x="5242" y="28672"/>
                    <a:pt x="5220" y="28720"/>
                  </a:cubicBezTo>
                  <a:cubicBezTo>
                    <a:pt x="5056" y="28628"/>
                    <a:pt x="4880" y="28528"/>
                    <a:pt x="4702" y="28421"/>
                  </a:cubicBezTo>
                  <a:cubicBezTo>
                    <a:pt x="4797" y="28345"/>
                    <a:pt x="4889" y="28262"/>
                    <a:pt x="4980" y="28186"/>
                  </a:cubicBezTo>
                  <a:cubicBezTo>
                    <a:pt x="5135" y="28055"/>
                    <a:pt x="5287" y="27921"/>
                    <a:pt x="5398" y="27751"/>
                  </a:cubicBezTo>
                  <a:close/>
                  <a:moveTo>
                    <a:pt x="13700" y="28285"/>
                  </a:moveTo>
                  <a:cubicBezTo>
                    <a:pt x="13824" y="28388"/>
                    <a:pt x="13976" y="28471"/>
                    <a:pt x="14093" y="28547"/>
                  </a:cubicBezTo>
                  <a:cubicBezTo>
                    <a:pt x="14196" y="28614"/>
                    <a:pt x="14330" y="28725"/>
                    <a:pt x="14470" y="28798"/>
                  </a:cubicBezTo>
                  <a:cubicBezTo>
                    <a:pt x="14330" y="28869"/>
                    <a:pt x="14190" y="28936"/>
                    <a:pt x="14058" y="29001"/>
                  </a:cubicBezTo>
                  <a:cubicBezTo>
                    <a:pt x="13934" y="29062"/>
                    <a:pt x="13804" y="29112"/>
                    <a:pt x="13676" y="29165"/>
                  </a:cubicBezTo>
                  <a:cubicBezTo>
                    <a:pt x="13499" y="28909"/>
                    <a:pt x="13286" y="28680"/>
                    <a:pt x="13044" y="28483"/>
                  </a:cubicBezTo>
                  <a:cubicBezTo>
                    <a:pt x="13267" y="28433"/>
                    <a:pt x="13486" y="28367"/>
                    <a:pt x="13700" y="28285"/>
                  </a:cubicBezTo>
                  <a:close/>
                  <a:moveTo>
                    <a:pt x="6001" y="27961"/>
                  </a:moveTo>
                  <a:cubicBezTo>
                    <a:pt x="6211" y="28025"/>
                    <a:pt x="6425" y="28080"/>
                    <a:pt x="6641" y="28131"/>
                  </a:cubicBezTo>
                  <a:cubicBezTo>
                    <a:pt x="6540" y="28369"/>
                    <a:pt x="6472" y="28628"/>
                    <a:pt x="6409" y="28873"/>
                  </a:cubicBezTo>
                  <a:cubicBezTo>
                    <a:pt x="6379" y="28990"/>
                    <a:pt x="6336" y="29119"/>
                    <a:pt x="6314" y="29250"/>
                  </a:cubicBezTo>
                  <a:cubicBezTo>
                    <a:pt x="6055" y="29143"/>
                    <a:pt x="5800" y="29027"/>
                    <a:pt x="5553" y="28899"/>
                  </a:cubicBezTo>
                  <a:cubicBezTo>
                    <a:pt x="5608" y="28792"/>
                    <a:pt x="5656" y="28678"/>
                    <a:pt x="5703" y="28583"/>
                  </a:cubicBezTo>
                  <a:cubicBezTo>
                    <a:pt x="5811" y="28379"/>
                    <a:pt x="5904" y="28169"/>
                    <a:pt x="6001" y="27961"/>
                  </a:cubicBezTo>
                  <a:close/>
                  <a:moveTo>
                    <a:pt x="12672" y="28556"/>
                  </a:moveTo>
                  <a:cubicBezTo>
                    <a:pt x="12785" y="28668"/>
                    <a:pt x="12947" y="28762"/>
                    <a:pt x="13047" y="28860"/>
                  </a:cubicBezTo>
                  <a:cubicBezTo>
                    <a:pt x="13176" y="28991"/>
                    <a:pt x="13294" y="29134"/>
                    <a:pt x="13398" y="29286"/>
                  </a:cubicBezTo>
                  <a:cubicBezTo>
                    <a:pt x="13130" y="29390"/>
                    <a:pt x="12858" y="29485"/>
                    <a:pt x="12581" y="29566"/>
                  </a:cubicBezTo>
                  <a:cubicBezTo>
                    <a:pt x="12509" y="29393"/>
                    <a:pt x="12395" y="29210"/>
                    <a:pt x="12304" y="29074"/>
                  </a:cubicBezTo>
                  <a:cubicBezTo>
                    <a:pt x="12234" y="28969"/>
                    <a:pt x="12157" y="28869"/>
                    <a:pt x="12073" y="28775"/>
                  </a:cubicBezTo>
                  <a:cubicBezTo>
                    <a:pt x="12048" y="28747"/>
                    <a:pt x="11985" y="28695"/>
                    <a:pt x="11929" y="28638"/>
                  </a:cubicBezTo>
                  <a:cubicBezTo>
                    <a:pt x="12177" y="28623"/>
                    <a:pt x="12426" y="28595"/>
                    <a:pt x="12672" y="28556"/>
                  </a:cubicBezTo>
                  <a:close/>
                  <a:moveTo>
                    <a:pt x="6942" y="28199"/>
                  </a:moveTo>
                  <a:cubicBezTo>
                    <a:pt x="7176" y="28248"/>
                    <a:pt x="7411" y="28290"/>
                    <a:pt x="7648" y="28326"/>
                  </a:cubicBezTo>
                  <a:cubicBezTo>
                    <a:pt x="7563" y="28538"/>
                    <a:pt x="7512" y="28766"/>
                    <a:pt x="7466" y="28988"/>
                  </a:cubicBezTo>
                  <a:lnTo>
                    <a:pt x="7464" y="28988"/>
                  </a:lnTo>
                  <a:cubicBezTo>
                    <a:pt x="7424" y="29186"/>
                    <a:pt x="7374" y="29402"/>
                    <a:pt x="7359" y="29613"/>
                  </a:cubicBezTo>
                  <a:cubicBezTo>
                    <a:pt x="7112" y="29543"/>
                    <a:pt x="6867" y="29463"/>
                    <a:pt x="6626" y="29374"/>
                  </a:cubicBezTo>
                  <a:cubicBezTo>
                    <a:pt x="6668" y="29238"/>
                    <a:pt x="6690" y="29089"/>
                    <a:pt x="6725" y="28961"/>
                  </a:cubicBezTo>
                  <a:cubicBezTo>
                    <a:pt x="6792" y="28708"/>
                    <a:pt x="6881" y="28455"/>
                    <a:pt x="6942" y="28199"/>
                  </a:cubicBezTo>
                  <a:close/>
                  <a:moveTo>
                    <a:pt x="11597" y="28653"/>
                  </a:moveTo>
                  <a:cubicBezTo>
                    <a:pt x="11673" y="28839"/>
                    <a:pt x="11898" y="29007"/>
                    <a:pt x="12000" y="29152"/>
                  </a:cubicBezTo>
                  <a:cubicBezTo>
                    <a:pt x="12076" y="29260"/>
                    <a:pt x="12164" y="29490"/>
                    <a:pt x="12283" y="29647"/>
                  </a:cubicBezTo>
                  <a:cubicBezTo>
                    <a:pt x="11997" y="29722"/>
                    <a:pt x="11710" y="29787"/>
                    <a:pt x="11420" y="29835"/>
                  </a:cubicBezTo>
                  <a:cubicBezTo>
                    <a:pt x="11371" y="29607"/>
                    <a:pt x="11268" y="29380"/>
                    <a:pt x="11193" y="29168"/>
                  </a:cubicBezTo>
                  <a:cubicBezTo>
                    <a:pt x="11174" y="29119"/>
                    <a:pt x="11056" y="28854"/>
                    <a:pt x="10958" y="28653"/>
                  </a:cubicBezTo>
                  <a:lnTo>
                    <a:pt x="10958" y="28653"/>
                  </a:lnTo>
                  <a:cubicBezTo>
                    <a:pt x="11062" y="28656"/>
                    <a:pt x="11168" y="28658"/>
                    <a:pt x="11275" y="28658"/>
                  </a:cubicBezTo>
                  <a:cubicBezTo>
                    <a:pt x="11381" y="28658"/>
                    <a:pt x="11489" y="28656"/>
                    <a:pt x="11597" y="28653"/>
                  </a:cubicBezTo>
                  <a:close/>
                  <a:moveTo>
                    <a:pt x="7908" y="28363"/>
                  </a:moveTo>
                  <a:cubicBezTo>
                    <a:pt x="8133" y="28394"/>
                    <a:pt x="8358" y="28419"/>
                    <a:pt x="8582" y="28445"/>
                  </a:cubicBezTo>
                  <a:cubicBezTo>
                    <a:pt x="8596" y="28802"/>
                    <a:pt x="8661" y="29162"/>
                    <a:pt x="8707" y="29514"/>
                  </a:cubicBezTo>
                  <a:cubicBezTo>
                    <a:pt x="8724" y="29640"/>
                    <a:pt x="8725" y="29774"/>
                    <a:pt x="8755" y="29895"/>
                  </a:cubicBezTo>
                  <a:cubicBezTo>
                    <a:pt x="8395" y="29847"/>
                    <a:pt x="8036" y="29780"/>
                    <a:pt x="7683" y="29694"/>
                  </a:cubicBezTo>
                  <a:cubicBezTo>
                    <a:pt x="7720" y="29467"/>
                    <a:pt x="7729" y="29234"/>
                    <a:pt x="7773" y="29009"/>
                  </a:cubicBezTo>
                  <a:cubicBezTo>
                    <a:pt x="7814" y="28793"/>
                    <a:pt x="7869" y="28579"/>
                    <a:pt x="7908" y="28363"/>
                  </a:cubicBezTo>
                  <a:close/>
                  <a:moveTo>
                    <a:pt x="10086" y="28602"/>
                  </a:moveTo>
                  <a:lnTo>
                    <a:pt x="10086" y="28602"/>
                  </a:lnTo>
                  <a:cubicBezTo>
                    <a:pt x="10278" y="28619"/>
                    <a:pt x="10479" y="28634"/>
                    <a:pt x="10687" y="28643"/>
                  </a:cubicBezTo>
                  <a:cubicBezTo>
                    <a:pt x="10727" y="28726"/>
                    <a:pt x="10774" y="28803"/>
                    <a:pt x="10796" y="28857"/>
                  </a:cubicBezTo>
                  <a:cubicBezTo>
                    <a:pt x="10928" y="29171"/>
                    <a:pt x="11001" y="29558"/>
                    <a:pt x="11152" y="29878"/>
                  </a:cubicBezTo>
                  <a:cubicBezTo>
                    <a:pt x="10826" y="29921"/>
                    <a:pt x="10498" y="29950"/>
                    <a:pt x="10171" y="29960"/>
                  </a:cubicBezTo>
                  <a:cubicBezTo>
                    <a:pt x="10159" y="29920"/>
                    <a:pt x="10147" y="29880"/>
                    <a:pt x="10136" y="29834"/>
                  </a:cubicBezTo>
                  <a:cubicBezTo>
                    <a:pt x="10089" y="29618"/>
                    <a:pt x="10077" y="29384"/>
                    <a:pt x="10067" y="29164"/>
                  </a:cubicBezTo>
                  <a:cubicBezTo>
                    <a:pt x="10059" y="28995"/>
                    <a:pt x="10092" y="28792"/>
                    <a:pt x="10086" y="28602"/>
                  </a:cubicBezTo>
                  <a:close/>
                  <a:moveTo>
                    <a:pt x="8882" y="28482"/>
                  </a:moveTo>
                  <a:lnTo>
                    <a:pt x="8882" y="28482"/>
                  </a:lnTo>
                  <a:cubicBezTo>
                    <a:pt x="9173" y="28513"/>
                    <a:pt x="9462" y="28541"/>
                    <a:pt x="9746" y="28570"/>
                  </a:cubicBezTo>
                  <a:cubicBezTo>
                    <a:pt x="9688" y="28857"/>
                    <a:pt x="9732" y="29217"/>
                    <a:pt x="9748" y="29441"/>
                  </a:cubicBezTo>
                  <a:cubicBezTo>
                    <a:pt x="9758" y="29589"/>
                    <a:pt x="9767" y="29795"/>
                    <a:pt x="9824" y="29962"/>
                  </a:cubicBezTo>
                  <a:cubicBezTo>
                    <a:pt x="9762" y="29962"/>
                    <a:pt x="9700" y="29963"/>
                    <a:pt x="9638" y="29963"/>
                  </a:cubicBezTo>
                  <a:cubicBezTo>
                    <a:pt x="9607" y="29963"/>
                    <a:pt x="9575" y="29963"/>
                    <a:pt x="9544" y="29962"/>
                  </a:cubicBezTo>
                  <a:cubicBezTo>
                    <a:pt x="9389" y="29957"/>
                    <a:pt x="9234" y="29947"/>
                    <a:pt x="9080" y="29933"/>
                  </a:cubicBezTo>
                  <a:cubicBezTo>
                    <a:pt x="9086" y="29756"/>
                    <a:pt x="9036" y="29569"/>
                    <a:pt x="9013" y="29396"/>
                  </a:cubicBezTo>
                  <a:cubicBezTo>
                    <a:pt x="8971" y="29094"/>
                    <a:pt x="8944" y="28783"/>
                    <a:pt x="8882" y="28482"/>
                  </a:cubicBezTo>
                  <a:close/>
                  <a:moveTo>
                    <a:pt x="7629" y="0"/>
                  </a:moveTo>
                  <a:cubicBezTo>
                    <a:pt x="6236" y="0"/>
                    <a:pt x="4854" y="465"/>
                    <a:pt x="3735" y="1351"/>
                  </a:cubicBezTo>
                  <a:cubicBezTo>
                    <a:pt x="1817" y="2872"/>
                    <a:pt x="859" y="5572"/>
                    <a:pt x="279" y="7869"/>
                  </a:cubicBezTo>
                  <a:cubicBezTo>
                    <a:pt x="204" y="8167"/>
                    <a:pt x="1" y="8646"/>
                    <a:pt x="130" y="8962"/>
                  </a:cubicBezTo>
                  <a:cubicBezTo>
                    <a:pt x="301" y="9376"/>
                    <a:pt x="989" y="9661"/>
                    <a:pt x="1321" y="9885"/>
                  </a:cubicBezTo>
                  <a:cubicBezTo>
                    <a:pt x="1468" y="9984"/>
                    <a:pt x="1616" y="10089"/>
                    <a:pt x="1765" y="10194"/>
                  </a:cubicBezTo>
                  <a:cubicBezTo>
                    <a:pt x="1107" y="10364"/>
                    <a:pt x="828" y="11479"/>
                    <a:pt x="953" y="12241"/>
                  </a:cubicBezTo>
                  <a:cubicBezTo>
                    <a:pt x="1060" y="12904"/>
                    <a:pt x="1400" y="13639"/>
                    <a:pt x="1964" y="14033"/>
                  </a:cubicBezTo>
                  <a:cubicBezTo>
                    <a:pt x="2136" y="14154"/>
                    <a:pt x="2358" y="14244"/>
                    <a:pt x="2562" y="14244"/>
                  </a:cubicBezTo>
                  <a:cubicBezTo>
                    <a:pt x="2624" y="14244"/>
                    <a:pt x="2685" y="14235"/>
                    <a:pt x="2743" y="14217"/>
                  </a:cubicBezTo>
                  <a:cubicBezTo>
                    <a:pt x="2763" y="14921"/>
                    <a:pt x="2786" y="15625"/>
                    <a:pt x="2813" y="16329"/>
                  </a:cubicBezTo>
                  <a:cubicBezTo>
                    <a:pt x="2856" y="17478"/>
                    <a:pt x="2772" y="18520"/>
                    <a:pt x="3613" y="19400"/>
                  </a:cubicBezTo>
                  <a:cubicBezTo>
                    <a:pt x="3951" y="19753"/>
                    <a:pt x="4332" y="20071"/>
                    <a:pt x="4736" y="20365"/>
                  </a:cubicBezTo>
                  <a:cubicBezTo>
                    <a:pt x="4468" y="22149"/>
                    <a:pt x="4370" y="23970"/>
                    <a:pt x="4237" y="25773"/>
                  </a:cubicBezTo>
                  <a:cubicBezTo>
                    <a:pt x="3755" y="25920"/>
                    <a:pt x="2757" y="26203"/>
                    <a:pt x="2603" y="26749"/>
                  </a:cubicBezTo>
                  <a:cubicBezTo>
                    <a:pt x="2425" y="27373"/>
                    <a:pt x="3377" y="27986"/>
                    <a:pt x="3761" y="28294"/>
                  </a:cubicBezTo>
                  <a:cubicBezTo>
                    <a:pt x="5200" y="29448"/>
                    <a:pt x="6954" y="30197"/>
                    <a:pt x="8785" y="30420"/>
                  </a:cubicBezTo>
                  <a:cubicBezTo>
                    <a:pt x="9170" y="30467"/>
                    <a:pt x="9557" y="30490"/>
                    <a:pt x="9943" y="30490"/>
                  </a:cubicBezTo>
                  <a:cubicBezTo>
                    <a:pt x="11510" y="30490"/>
                    <a:pt x="13067" y="30110"/>
                    <a:pt x="14467" y="29394"/>
                  </a:cubicBezTo>
                  <a:cubicBezTo>
                    <a:pt x="14979" y="29132"/>
                    <a:pt x="16027" y="28683"/>
                    <a:pt x="16148" y="28025"/>
                  </a:cubicBezTo>
                  <a:cubicBezTo>
                    <a:pt x="16280" y="27307"/>
                    <a:pt x="15488" y="27374"/>
                    <a:pt x="15171" y="26958"/>
                  </a:cubicBezTo>
                  <a:cubicBezTo>
                    <a:pt x="15128" y="26901"/>
                    <a:pt x="15060" y="26872"/>
                    <a:pt x="14995" y="26872"/>
                  </a:cubicBezTo>
                  <a:cubicBezTo>
                    <a:pt x="14926" y="26872"/>
                    <a:pt x="14861" y="26904"/>
                    <a:pt x="14832" y="26969"/>
                  </a:cubicBezTo>
                  <a:cubicBezTo>
                    <a:pt x="14829" y="26971"/>
                    <a:pt x="14826" y="26971"/>
                    <a:pt x="14823" y="26972"/>
                  </a:cubicBezTo>
                  <a:cubicBezTo>
                    <a:pt x="14724" y="27025"/>
                    <a:pt x="14629" y="27077"/>
                    <a:pt x="14535" y="27130"/>
                  </a:cubicBezTo>
                  <a:cubicBezTo>
                    <a:pt x="14422" y="26000"/>
                    <a:pt x="14120" y="24857"/>
                    <a:pt x="13996" y="23736"/>
                  </a:cubicBezTo>
                  <a:cubicBezTo>
                    <a:pt x="13861" y="22516"/>
                    <a:pt x="13800" y="21289"/>
                    <a:pt x="13720" y="20064"/>
                  </a:cubicBezTo>
                  <a:cubicBezTo>
                    <a:pt x="14510" y="19436"/>
                    <a:pt x="14784" y="18796"/>
                    <a:pt x="14908" y="17755"/>
                  </a:cubicBezTo>
                  <a:cubicBezTo>
                    <a:pt x="15021" y="16795"/>
                    <a:pt x="15128" y="15835"/>
                    <a:pt x="15238" y="14876"/>
                  </a:cubicBezTo>
                  <a:cubicBezTo>
                    <a:pt x="16128" y="14669"/>
                    <a:pt x="16846" y="13361"/>
                    <a:pt x="16971" y="12537"/>
                  </a:cubicBezTo>
                  <a:cubicBezTo>
                    <a:pt x="17056" y="11973"/>
                    <a:pt x="16834" y="11369"/>
                    <a:pt x="16398" y="11126"/>
                  </a:cubicBezTo>
                  <a:cubicBezTo>
                    <a:pt x="16533" y="11086"/>
                    <a:pt x="16658" y="11015"/>
                    <a:pt x="16762" y="10918"/>
                  </a:cubicBezTo>
                  <a:cubicBezTo>
                    <a:pt x="17181" y="10523"/>
                    <a:pt x="17322" y="9657"/>
                    <a:pt x="17478" y="9130"/>
                  </a:cubicBezTo>
                  <a:cubicBezTo>
                    <a:pt x="18010" y="7345"/>
                    <a:pt x="17828" y="5657"/>
                    <a:pt x="17206" y="3917"/>
                  </a:cubicBezTo>
                  <a:cubicBezTo>
                    <a:pt x="16773" y="2708"/>
                    <a:pt x="16042" y="1705"/>
                    <a:pt x="14820" y="1218"/>
                  </a:cubicBezTo>
                  <a:cubicBezTo>
                    <a:pt x="14337" y="1027"/>
                    <a:pt x="13809" y="921"/>
                    <a:pt x="13285" y="921"/>
                  </a:cubicBezTo>
                  <a:cubicBezTo>
                    <a:pt x="12660" y="921"/>
                    <a:pt x="12039" y="1071"/>
                    <a:pt x="11508" y="1406"/>
                  </a:cubicBezTo>
                  <a:cubicBezTo>
                    <a:pt x="10972" y="961"/>
                    <a:pt x="10366" y="609"/>
                    <a:pt x="9848" y="410"/>
                  </a:cubicBezTo>
                  <a:cubicBezTo>
                    <a:pt x="9131" y="134"/>
                    <a:pt x="8378" y="0"/>
                    <a:pt x="7629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173" name="Google Shape;173;p26"/>
            <p:cNvSpPr/>
            <p:nvPr/>
          </p:nvSpPr>
          <p:spPr>
            <a:xfrm>
              <a:off x="-62208" y="3499017"/>
              <a:ext cx="812175" cy="1234411"/>
            </a:xfrm>
            <a:custGeom>
              <a:avLst/>
              <a:gdLst/>
              <a:ahLst/>
              <a:cxnLst/>
              <a:rect l="l" t="t" r="r" b="b"/>
              <a:pathLst>
                <a:path w="24921" h="37877" extrusionOk="0">
                  <a:moveTo>
                    <a:pt x="17462" y="502"/>
                  </a:moveTo>
                  <a:cubicBezTo>
                    <a:pt x="17645" y="1396"/>
                    <a:pt x="17653" y="2234"/>
                    <a:pt x="17641" y="3146"/>
                  </a:cubicBezTo>
                  <a:cubicBezTo>
                    <a:pt x="17423" y="3131"/>
                    <a:pt x="17209" y="3119"/>
                    <a:pt x="17002" y="3115"/>
                  </a:cubicBezTo>
                  <a:cubicBezTo>
                    <a:pt x="17141" y="2247"/>
                    <a:pt x="17106" y="1382"/>
                    <a:pt x="16953" y="522"/>
                  </a:cubicBezTo>
                  <a:cubicBezTo>
                    <a:pt x="17121" y="511"/>
                    <a:pt x="17291" y="505"/>
                    <a:pt x="17462" y="504"/>
                  </a:cubicBezTo>
                  <a:lnTo>
                    <a:pt x="17462" y="502"/>
                  </a:lnTo>
                  <a:close/>
                  <a:moveTo>
                    <a:pt x="16728" y="538"/>
                  </a:moveTo>
                  <a:cubicBezTo>
                    <a:pt x="16749" y="884"/>
                    <a:pt x="16815" y="1230"/>
                    <a:pt x="16828" y="1577"/>
                  </a:cubicBezTo>
                  <a:cubicBezTo>
                    <a:pt x="16846" y="2095"/>
                    <a:pt x="16800" y="2600"/>
                    <a:pt x="16731" y="3112"/>
                  </a:cubicBezTo>
                  <a:cubicBezTo>
                    <a:pt x="16668" y="3112"/>
                    <a:pt x="16604" y="3111"/>
                    <a:pt x="16540" y="3111"/>
                  </a:cubicBezTo>
                  <a:cubicBezTo>
                    <a:pt x="16509" y="3111"/>
                    <a:pt x="16478" y="3111"/>
                    <a:pt x="16447" y="3112"/>
                  </a:cubicBezTo>
                  <a:cubicBezTo>
                    <a:pt x="16233" y="3115"/>
                    <a:pt x="16018" y="3131"/>
                    <a:pt x="15805" y="3155"/>
                  </a:cubicBezTo>
                  <a:cubicBezTo>
                    <a:pt x="15688" y="2329"/>
                    <a:pt x="15828" y="1415"/>
                    <a:pt x="16079" y="614"/>
                  </a:cubicBezTo>
                  <a:cubicBezTo>
                    <a:pt x="16295" y="583"/>
                    <a:pt x="16511" y="558"/>
                    <a:pt x="16728" y="540"/>
                  </a:cubicBezTo>
                  <a:lnTo>
                    <a:pt x="16728" y="538"/>
                  </a:lnTo>
                  <a:close/>
                  <a:moveTo>
                    <a:pt x="17718" y="502"/>
                  </a:moveTo>
                  <a:cubicBezTo>
                    <a:pt x="17848" y="505"/>
                    <a:pt x="17976" y="514"/>
                    <a:pt x="18104" y="520"/>
                  </a:cubicBezTo>
                  <a:cubicBezTo>
                    <a:pt x="18181" y="924"/>
                    <a:pt x="18340" y="1314"/>
                    <a:pt x="18357" y="1741"/>
                  </a:cubicBezTo>
                  <a:cubicBezTo>
                    <a:pt x="18378" y="2229"/>
                    <a:pt x="18232" y="2735"/>
                    <a:pt x="18312" y="3213"/>
                  </a:cubicBezTo>
                  <a:cubicBezTo>
                    <a:pt x="18169" y="3195"/>
                    <a:pt x="18026" y="3176"/>
                    <a:pt x="17885" y="3164"/>
                  </a:cubicBezTo>
                  <a:cubicBezTo>
                    <a:pt x="17967" y="2307"/>
                    <a:pt x="18037" y="1321"/>
                    <a:pt x="17718" y="502"/>
                  </a:cubicBezTo>
                  <a:close/>
                  <a:moveTo>
                    <a:pt x="15858" y="651"/>
                  </a:moveTo>
                  <a:lnTo>
                    <a:pt x="15858" y="651"/>
                  </a:lnTo>
                  <a:cubicBezTo>
                    <a:pt x="15577" y="1413"/>
                    <a:pt x="15274" y="2440"/>
                    <a:pt x="15543" y="3191"/>
                  </a:cubicBezTo>
                  <a:cubicBezTo>
                    <a:pt x="15377" y="3215"/>
                    <a:pt x="15208" y="3239"/>
                    <a:pt x="15042" y="3273"/>
                  </a:cubicBezTo>
                  <a:cubicBezTo>
                    <a:pt x="14948" y="2453"/>
                    <a:pt x="15106" y="1446"/>
                    <a:pt x="15476" y="714"/>
                  </a:cubicBezTo>
                  <a:cubicBezTo>
                    <a:pt x="15603" y="690"/>
                    <a:pt x="15730" y="672"/>
                    <a:pt x="15858" y="651"/>
                  </a:cubicBezTo>
                  <a:close/>
                  <a:moveTo>
                    <a:pt x="18370" y="531"/>
                  </a:moveTo>
                  <a:lnTo>
                    <a:pt x="18370" y="531"/>
                  </a:lnTo>
                  <a:cubicBezTo>
                    <a:pt x="18577" y="549"/>
                    <a:pt x="18783" y="569"/>
                    <a:pt x="18988" y="599"/>
                  </a:cubicBezTo>
                  <a:lnTo>
                    <a:pt x="18988" y="598"/>
                  </a:lnTo>
                  <a:cubicBezTo>
                    <a:pt x="19004" y="635"/>
                    <a:pt x="19024" y="674"/>
                    <a:pt x="19045" y="720"/>
                  </a:cubicBezTo>
                  <a:cubicBezTo>
                    <a:pt x="19195" y="1067"/>
                    <a:pt x="19244" y="1333"/>
                    <a:pt x="19246" y="1707"/>
                  </a:cubicBezTo>
                  <a:cubicBezTo>
                    <a:pt x="19248" y="2253"/>
                    <a:pt x="19186" y="2796"/>
                    <a:pt x="19061" y="3328"/>
                  </a:cubicBezTo>
                  <a:cubicBezTo>
                    <a:pt x="18861" y="3291"/>
                    <a:pt x="18662" y="3258"/>
                    <a:pt x="18462" y="3231"/>
                  </a:cubicBezTo>
                  <a:cubicBezTo>
                    <a:pt x="18833" y="2420"/>
                    <a:pt x="18674" y="1378"/>
                    <a:pt x="18370" y="531"/>
                  </a:cubicBezTo>
                  <a:close/>
                  <a:moveTo>
                    <a:pt x="15233" y="766"/>
                  </a:moveTo>
                  <a:cubicBezTo>
                    <a:pt x="14998" y="1215"/>
                    <a:pt x="14872" y="1690"/>
                    <a:pt x="14796" y="2204"/>
                  </a:cubicBezTo>
                  <a:cubicBezTo>
                    <a:pt x="14741" y="2582"/>
                    <a:pt x="14672" y="2972"/>
                    <a:pt x="14808" y="3323"/>
                  </a:cubicBezTo>
                  <a:cubicBezTo>
                    <a:pt x="14580" y="3378"/>
                    <a:pt x="14355" y="3441"/>
                    <a:pt x="14134" y="3517"/>
                  </a:cubicBezTo>
                  <a:cubicBezTo>
                    <a:pt x="13937" y="3298"/>
                    <a:pt x="14278" y="2366"/>
                    <a:pt x="14361" y="2094"/>
                  </a:cubicBezTo>
                  <a:cubicBezTo>
                    <a:pt x="14495" y="1652"/>
                    <a:pt x="14626" y="1208"/>
                    <a:pt x="14906" y="837"/>
                  </a:cubicBezTo>
                  <a:cubicBezTo>
                    <a:pt x="15015" y="814"/>
                    <a:pt x="15124" y="790"/>
                    <a:pt x="15233" y="766"/>
                  </a:cubicBezTo>
                  <a:close/>
                  <a:moveTo>
                    <a:pt x="19292" y="648"/>
                  </a:moveTo>
                  <a:lnTo>
                    <a:pt x="19292" y="648"/>
                  </a:lnTo>
                  <a:cubicBezTo>
                    <a:pt x="19399" y="668"/>
                    <a:pt x="19505" y="696"/>
                    <a:pt x="19610" y="718"/>
                  </a:cubicBezTo>
                  <a:cubicBezTo>
                    <a:pt x="19847" y="1695"/>
                    <a:pt x="20164" y="2546"/>
                    <a:pt x="20020" y="3563"/>
                  </a:cubicBezTo>
                  <a:cubicBezTo>
                    <a:pt x="19778" y="3492"/>
                    <a:pt x="19530" y="3428"/>
                    <a:pt x="19281" y="3375"/>
                  </a:cubicBezTo>
                  <a:cubicBezTo>
                    <a:pt x="19454" y="2832"/>
                    <a:pt x="19510" y="2277"/>
                    <a:pt x="19505" y="1707"/>
                  </a:cubicBezTo>
                  <a:cubicBezTo>
                    <a:pt x="19505" y="1497"/>
                    <a:pt x="19508" y="1281"/>
                    <a:pt x="19463" y="1074"/>
                  </a:cubicBezTo>
                  <a:lnTo>
                    <a:pt x="19463" y="1073"/>
                  </a:lnTo>
                  <a:cubicBezTo>
                    <a:pt x="19429" y="916"/>
                    <a:pt x="19360" y="782"/>
                    <a:pt x="19292" y="648"/>
                  </a:cubicBezTo>
                  <a:close/>
                  <a:moveTo>
                    <a:pt x="14583" y="913"/>
                  </a:moveTo>
                  <a:cubicBezTo>
                    <a:pt x="14355" y="1242"/>
                    <a:pt x="14236" y="1653"/>
                    <a:pt x="14122" y="2028"/>
                  </a:cubicBezTo>
                  <a:cubicBezTo>
                    <a:pt x="14006" y="2403"/>
                    <a:pt x="13721" y="3204"/>
                    <a:pt x="13940" y="3591"/>
                  </a:cubicBezTo>
                  <a:cubicBezTo>
                    <a:pt x="13791" y="3648"/>
                    <a:pt x="13642" y="3698"/>
                    <a:pt x="13499" y="3763"/>
                  </a:cubicBezTo>
                  <a:cubicBezTo>
                    <a:pt x="13502" y="3755"/>
                    <a:pt x="13510" y="3752"/>
                    <a:pt x="13511" y="3743"/>
                  </a:cubicBezTo>
                  <a:cubicBezTo>
                    <a:pt x="13572" y="3298"/>
                    <a:pt x="13563" y="2850"/>
                    <a:pt x="13583" y="2403"/>
                  </a:cubicBezTo>
                  <a:cubicBezTo>
                    <a:pt x="13595" y="2141"/>
                    <a:pt x="13613" y="1879"/>
                    <a:pt x="13708" y="1634"/>
                  </a:cubicBezTo>
                  <a:cubicBezTo>
                    <a:pt x="13773" y="1467"/>
                    <a:pt x="13843" y="1373"/>
                    <a:pt x="13867" y="1198"/>
                  </a:cubicBezTo>
                  <a:cubicBezTo>
                    <a:pt x="13867" y="1171"/>
                    <a:pt x="13851" y="1147"/>
                    <a:pt x="13825" y="1138"/>
                  </a:cubicBezTo>
                  <a:lnTo>
                    <a:pt x="13825" y="1137"/>
                  </a:lnTo>
                  <a:cubicBezTo>
                    <a:pt x="14076" y="1056"/>
                    <a:pt x="14329" y="982"/>
                    <a:pt x="14583" y="913"/>
                  </a:cubicBezTo>
                  <a:close/>
                  <a:moveTo>
                    <a:pt x="19862" y="773"/>
                  </a:moveTo>
                  <a:lnTo>
                    <a:pt x="19862" y="773"/>
                  </a:lnTo>
                  <a:cubicBezTo>
                    <a:pt x="20103" y="833"/>
                    <a:pt x="20340" y="906"/>
                    <a:pt x="20573" y="995"/>
                  </a:cubicBezTo>
                  <a:cubicBezTo>
                    <a:pt x="20809" y="1915"/>
                    <a:pt x="20895" y="2853"/>
                    <a:pt x="20639" y="3774"/>
                  </a:cubicBezTo>
                  <a:cubicBezTo>
                    <a:pt x="20538" y="3734"/>
                    <a:pt x="20432" y="3704"/>
                    <a:pt x="20328" y="3669"/>
                  </a:cubicBezTo>
                  <a:cubicBezTo>
                    <a:pt x="20477" y="2716"/>
                    <a:pt x="20355" y="1619"/>
                    <a:pt x="19862" y="773"/>
                  </a:cubicBezTo>
                  <a:close/>
                  <a:moveTo>
                    <a:pt x="20850" y="1111"/>
                  </a:moveTo>
                  <a:lnTo>
                    <a:pt x="20850" y="1111"/>
                  </a:lnTo>
                  <a:cubicBezTo>
                    <a:pt x="21021" y="1189"/>
                    <a:pt x="21187" y="1275"/>
                    <a:pt x="21349" y="1369"/>
                  </a:cubicBezTo>
                  <a:cubicBezTo>
                    <a:pt x="21440" y="1806"/>
                    <a:pt x="21577" y="2225"/>
                    <a:pt x="21538" y="2686"/>
                  </a:cubicBezTo>
                  <a:cubicBezTo>
                    <a:pt x="21499" y="3149"/>
                    <a:pt x="21362" y="3611"/>
                    <a:pt x="21264" y="4068"/>
                  </a:cubicBezTo>
                  <a:cubicBezTo>
                    <a:pt x="21136" y="3999"/>
                    <a:pt x="21004" y="3934"/>
                    <a:pt x="20870" y="3873"/>
                  </a:cubicBezTo>
                  <a:cubicBezTo>
                    <a:pt x="21145" y="2984"/>
                    <a:pt x="21106" y="2009"/>
                    <a:pt x="20850" y="1111"/>
                  </a:cubicBezTo>
                  <a:close/>
                  <a:moveTo>
                    <a:pt x="13645" y="1195"/>
                  </a:moveTo>
                  <a:lnTo>
                    <a:pt x="13645" y="1195"/>
                  </a:lnTo>
                  <a:cubicBezTo>
                    <a:pt x="13406" y="1355"/>
                    <a:pt x="13349" y="1713"/>
                    <a:pt x="13315" y="1996"/>
                  </a:cubicBezTo>
                  <a:cubicBezTo>
                    <a:pt x="13248" y="2548"/>
                    <a:pt x="13345" y="3798"/>
                    <a:pt x="13389" y="3812"/>
                  </a:cubicBezTo>
                  <a:cubicBezTo>
                    <a:pt x="13010" y="3987"/>
                    <a:pt x="12648" y="4200"/>
                    <a:pt x="12309" y="4446"/>
                  </a:cubicBezTo>
                  <a:cubicBezTo>
                    <a:pt x="12234" y="3974"/>
                    <a:pt x="12131" y="3495"/>
                    <a:pt x="12125" y="3021"/>
                  </a:cubicBezTo>
                  <a:cubicBezTo>
                    <a:pt x="12121" y="2741"/>
                    <a:pt x="12172" y="2531"/>
                    <a:pt x="12256" y="2344"/>
                  </a:cubicBezTo>
                  <a:cubicBezTo>
                    <a:pt x="12257" y="2344"/>
                    <a:pt x="12257" y="2344"/>
                    <a:pt x="12257" y="2344"/>
                  </a:cubicBezTo>
                  <a:cubicBezTo>
                    <a:pt x="12281" y="2344"/>
                    <a:pt x="12760" y="1645"/>
                    <a:pt x="12789" y="1501"/>
                  </a:cubicBezTo>
                  <a:cubicBezTo>
                    <a:pt x="13014" y="1416"/>
                    <a:pt x="13237" y="1333"/>
                    <a:pt x="13453" y="1257"/>
                  </a:cubicBezTo>
                  <a:lnTo>
                    <a:pt x="13453" y="1256"/>
                  </a:lnTo>
                  <a:cubicBezTo>
                    <a:pt x="13517" y="1233"/>
                    <a:pt x="13583" y="1217"/>
                    <a:pt x="13645" y="1195"/>
                  </a:cubicBezTo>
                  <a:close/>
                  <a:moveTo>
                    <a:pt x="21678" y="1577"/>
                  </a:moveTo>
                  <a:lnTo>
                    <a:pt x="21678" y="1577"/>
                  </a:lnTo>
                  <a:cubicBezTo>
                    <a:pt x="21840" y="1690"/>
                    <a:pt x="21995" y="1815"/>
                    <a:pt x="22141" y="1951"/>
                  </a:cubicBezTo>
                  <a:cubicBezTo>
                    <a:pt x="22199" y="2341"/>
                    <a:pt x="22263" y="2728"/>
                    <a:pt x="22247" y="3131"/>
                  </a:cubicBezTo>
                  <a:cubicBezTo>
                    <a:pt x="22229" y="3630"/>
                    <a:pt x="22068" y="4065"/>
                    <a:pt x="21952" y="4526"/>
                  </a:cubicBezTo>
                  <a:cubicBezTo>
                    <a:pt x="21800" y="4406"/>
                    <a:pt x="21642" y="4295"/>
                    <a:pt x="21478" y="4194"/>
                  </a:cubicBezTo>
                  <a:cubicBezTo>
                    <a:pt x="21729" y="3320"/>
                    <a:pt x="21929" y="2435"/>
                    <a:pt x="21678" y="1577"/>
                  </a:cubicBezTo>
                  <a:close/>
                  <a:moveTo>
                    <a:pt x="12456" y="1635"/>
                  </a:moveTo>
                  <a:lnTo>
                    <a:pt x="12456" y="1635"/>
                  </a:lnTo>
                  <a:cubicBezTo>
                    <a:pt x="12454" y="1637"/>
                    <a:pt x="12453" y="1638"/>
                    <a:pt x="12453" y="1640"/>
                  </a:cubicBezTo>
                  <a:cubicBezTo>
                    <a:pt x="11551" y="2003"/>
                    <a:pt x="11980" y="3815"/>
                    <a:pt x="12133" y="4574"/>
                  </a:cubicBezTo>
                  <a:cubicBezTo>
                    <a:pt x="11936" y="4727"/>
                    <a:pt x="11752" y="4892"/>
                    <a:pt x="11578" y="5069"/>
                  </a:cubicBezTo>
                  <a:cubicBezTo>
                    <a:pt x="11472" y="4770"/>
                    <a:pt x="11304" y="3837"/>
                    <a:pt x="11280" y="3736"/>
                  </a:cubicBezTo>
                  <a:cubicBezTo>
                    <a:pt x="11146" y="3160"/>
                    <a:pt x="11252" y="2795"/>
                    <a:pt x="11381" y="2247"/>
                  </a:cubicBezTo>
                  <a:cubicBezTo>
                    <a:pt x="11384" y="2226"/>
                    <a:pt x="11377" y="2204"/>
                    <a:pt x="11363" y="2189"/>
                  </a:cubicBezTo>
                  <a:cubicBezTo>
                    <a:pt x="11707" y="1972"/>
                    <a:pt x="12079" y="1793"/>
                    <a:pt x="12456" y="1635"/>
                  </a:cubicBezTo>
                  <a:close/>
                  <a:moveTo>
                    <a:pt x="22570" y="2402"/>
                  </a:moveTo>
                  <a:lnTo>
                    <a:pt x="22570" y="2402"/>
                  </a:lnTo>
                  <a:cubicBezTo>
                    <a:pt x="22696" y="2555"/>
                    <a:pt x="22812" y="2716"/>
                    <a:pt x="22916" y="2887"/>
                  </a:cubicBezTo>
                  <a:lnTo>
                    <a:pt x="22916" y="2886"/>
                  </a:lnTo>
                  <a:cubicBezTo>
                    <a:pt x="22924" y="2898"/>
                    <a:pt x="22928" y="2910"/>
                    <a:pt x="22936" y="2921"/>
                  </a:cubicBezTo>
                  <a:cubicBezTo>
                    <a:pt x="22951" y="3338"/>
                    <a:pt x="22980" y="3740"/>
                    <a:pt x="22896" y="4163"/>
                  </a:cubicBezTo>
                  <a:cubicBezTo>
                    <a:pt x="22827" y="4504"/>
                    <a:pt x="22683" y="4802"/>
                    <a:pt x="22556" y="5116"/>
                  </a:cubicBezTo>
                  <a:cubicBezTo>
                    <a:pt x="22434" y="4967"/>
                    <a:pt x="22302" y="4828"/>
                    <a:pt x="22160" y="4699"/>
                  </a:cubicBezTo>
                  <a:cubicBezTo>
                    <a:pt x="22553" y="4090"/>
                    <a:pt x="22684" y="3188"/>
                    <a:pt x="22570" y="2402"/>
                  </a:cubicBezTo>
                  <a:close/>
                  <a:moveTo>
                    <a:pt x="23244" y="3527"/>
                  </a:moveTo>
                  <a:cubicBezTo>
                    <a:pt x="23350" y="3774"/>
                    <a:pt x="23437" y="4027"/>
                    <a:pt x="23506" y="4286"/>
                  </a:cubicBezTo>
                  <a:cubicBezTo>
                    <a:pt x="23436" y="4656"/>
                    <a:pt x="23318" y="4994"/>
                    <a:pt x="23161" y="5343"/>
                  </a:cubicBezTo>
                  <a:cubicBezTo>
                    <a:pt x="23100" y="5480"/>
                    <a:pt x="23021" y="5616"/>
                    <a:pt x="22969" y="5757"/>
                  </a:cubicBezTo>
                  <a:cubicBezTo>
                    <a:pt x="22907" y="5638"/>
                    <a:pt x="22841" y="5522"/>
                    <a:pt x="22768" y="5409"/>
                  </a:cubicBezTo>
                  <a:cubicBezTo>
                    <a:pt x="22779" y="5391"/>
                    <a:pt x="22788" y="5370"/>
                    <a:pt x="22791" y="5349"/>
                  </a:cubicBezTo>
                  <a:cubicBezTo>
                    <a:pt x="22806" y="5175"/>
                    <a:pt x="22994" y="4924"/>
                    <a:pt x="23052" y="4751"/>
                  </a:cubicBezTo>
                  <a:cubicBezTo>
                    <a:pt x="23122" y="4544"/>
                    <a:pt x="23171" y="4333"/>
                    <a:pt x="23202" y="4117"/>
                  </a:cubicBezTo>
                  <a:lnTo>
                    <a:pt x="23202" y="4115"/>
                  </a:lnTo>
                  <a:cubicBezTo>
                    <a:pt x="23231" y="3920"/>
                    <a:pt x="23244" y="3724"/>
                    <a:pt x="23244" y="3527"/>
                  </a:cubicBezTo>
                  <a:close/>
                  <a:moveTo>
                    <a:pt x="11098" y="2372"/>
                  </a:moveTo>
                  <a:lnTo>
                    <a:pt x="11098" y="2372"/>
                  </a:lnTo>
                  <a:cubicBezTo>
                    <a:pt x="10881" y="2692"/>
                    <a:pt x="10903" y="3146"/>
                    <a:pt x="10967" y="3527"/>
                  </a:cubicBezTo>
                  <a:cubicBezTo>
                    <a:pt x="11037" y="3944"/>
                    <a:pt x="11168" y="4358"/>
                    <a:pt x="11284" y="4764"/>
                  </a:cubicBezTo>
                  <a:cubicBezTo>
                    <a:pt x="11328" y="4918"/>
                    <a:pt x="11338" y="5102"/>
                    <a:pt x="11430" y="5226"/>
                  </a:cubicBezTo>
                  <a:cubicBezTo>
                    <a:pt x="11272" y="5403"/>
                    <a:pt x="11128" y="5589"/>
                    <a:pt x="10996" y="5784"/>
                  </a:cubicBezTo>
                  <a:cubicBezTo>
                    <a:pt x="10838" y="5287"/>
                    <a:pt x="10617" y="4839"/>
                    <a:pt x="10548" y="4312"/>
                  </a:cubicBezTo>
                  <a:cubicBezTo>
                    <a:pt x="10488" y="3859"/>
                    <a:pt x="10548" y="3386"/>
                    <a:pt x="10473" y="2938"/>
                  </a:cubicBezTo>
                  <a:cubicBezTo>
                    <a:pt x="10659" y="2726"/>
                    <a:pt x="10869" y="2536"/>
                    <a:pt x="11098" y="2372"/>
                  </a:cubicBezTo>
                  <a:close/>
                  <a:moveTo>
                    <a:pt x="23644" y="4946"/>
                  </a:moveTo>
                  <a:cubicBezTo>
                    <a:pt x="23691" y="5247"/>
                    <a:pt x="23717" y="5550"/>
                    <a:pt x="23726" y="5855"/>
                  </a:cubicBezTo>
                  <a:cubicBezTo>
                    <a:pt x="23555" y="6080"/>
                    <a:pt x="23370" y="6299"/>
                    <a:pt x="23251" y="6548"/>
                  </a:cubicBezTo>
                  <a:cubicBezTo>
                    <a:pt x="23251" y="6542"/>
                    <a:pt x="23254" y="6537"/>
                    <a:pt x="23251" y="6531"/>
                  </a:cubicBezTo>
                  <a:cubicBezTo>
                    <a:pt x="23219" y="6391"/>
                    <a:pt x="23177" y="6253"/>
                    <a:pt x="23125" y="6117"/>
                  </a:cubicBezTo>
                  <a:cubicBezTo>
                    <a:pt x="23332" y="5931"/>
                    <a:pt x="23411" y="5592"/>
                    <a:pt x="23509" y="5339"/>
                  </a:cubicBezTo>
                  <a:cubicBezTo>
                    <a:pt x="23561" y="5209"/>
                    <a:pt x="23606" y="5078"/>
                    <a:pt x="23644" y="4946"/>
                  </a:cubicBezTo>
                  <a:close/>
                  <a:moveTo>
                    <a:pt x="10120" y="3447"/>
                  </a:moveTo>
                  <a:cubicBezTo>
                    <a:pt x="10037" y="4336"/>
                    <a:pt x="10256" y="5455"/>
                    <a:pt x="10845" y="5934"/>
                  </a:cubicBezTo>
                  <a:cubicBezTo>
                    <a:pt x="10860" y="5945"/>
                    <a:pt x="10877" y="5952"/>
                    <a:pt x="10894" y="5954"/>
                  </a:cubicBezTo>
                  <a:cubicBezTo>
                    <a:pt x="10815" y="6080"/>
                    <a:pt x="10734" y="6204"/>
                    <a:pt x="10667" y="6339"/>
                  </a:cubicBezTo>
                  <a:cubicBezTo>
                    <a:pt x="10659" y="6345"/>
                    <a:pt x="10649" y="6347"/>
                    <a:pt x="10644" y="6357"/>
                  </a:cubicBezTo>
                  <a:cubicBezTo>
                    <a:pt x="10555" y="6534"/>
                    <a:pt x="10479" y="6719"/>
                    <a:pt x="10420" y="6908"/>
                  </a:cubicBezTo>
                  <a:cubicBezTo>
                    <a:pt x="10414" y="6924"/>
                    <a:pt x="10406" y="6939"/>
                    <a:pt x="10400" y="6954"/>
                  </a:cubicBezTo>
                  <a:cubicBezTo>
                    <a:pt x="10399" y="6962"/>
                    <a:pt x="10402" y="6964"/>
                    <a:pt x="10402" y="6970"/>
                  </a:cubicBezTo>
                  <a:cubicBezTo>
                    <a:pt x="10402" y="6976"/>
                    <a:pt x="10399" y="6984"/>
                    <a:pt x="10396" y="6991"/>
                  </a:cubicBezTo>
                  <a:cubicBezTo>
                    <a:pt x="10217" y="6784"/>
                    <a:pt x="10021" y="6600"/>
                    <a:pt x="9863" y="6374"/>
                  </a:cubicBezTo>
                  <a:cubicBezTo>
                    <a:pt x="9772" y="6243"/>
                    <a:pt x="9653" y="6070"/>
                    <a:pt x="9572" y="5894"/>
                  </a:cubicBezTo>
                  <a:cubicBezTo>
                    <a:pt x="9572" y="5695"/>
                    <a:pt x="9577" y="5495"/>
                    <a:pt x="9592" y="5297"/>
                  </a:cubicBezTo>
                  <a:cubicBezTo>
                    <a:pt x="9756" y="5823"/>
                    <a:pt x="10067" y="6299"/>
                    <a:pt x="10534" y="6460"/>
                  </a:cubicBezTo>
                  <a:cubicBezTo>
                    <a:pt x="10541" y="6462"/>
                    <a:pt x="10548" y="6463"/>
                    <a:pt x="10554" y="6463"/>
                  </a:cubicBezTo>
                  <a:cubicBezTo>
                    <a:pt x="10595" y="6463"/>
                    <a:pt x="10617" y="6411"/>
                    <a:pt x="10601" y="6375"/>
                  </a:cubicBezTo>
                  <a:cubicBezTo>
                    <a:pt x="10448" y="6028"/>
                    <a:pt x="10159" y="5756"/>
                    <a:pt x="9989" y="5413"/>
                  </a:cubicBezTo>
                  <a:cubicBezTo>
                    <a:pt x="9846" y="5125"/>
                    <a:pt x="9765" y="4830"/>
                    <a:pt x="9708" y="4526"/>
                  </a:cubicBezTo>
                  <a:cubicBezTo>
                    <a:pt x="9793" y="4148"/>
                    <a:pt x="9931" y="3785"/>
                    <a:pt x="10120" y="3447"/>
                  </a:cubicBezTo>
                  <a:close/>
                  <a:moveTo>
                    <a:pt x="23731" y="6342"/>
                  </a:moveTo>
                  <a:cubicBezTo>
                    <a:pt x="23729" y="6490"/>
                    <a:pt x="23722" y="6637"/>
                    <a:pt x="23716" y="6784"/>
                  </a:cubicBezTo>
                  <a:cubicBezTo>
                    <a:pt x="23601" y="6923"/>
                    <a:pt x="23476" y="7058"/>
                    <a:pt x="23378" y="7207"/>
                  </a:cubicBezTo>
                  <a:cubicBezTo>
                    <a:pt x="23341" y="7055"/>
                    <a:pt x="23295" y="6905"/>
                    <a:pt x="23241" y="6758"/>
                  </a:cubicBezTo>
                  <a:lnTo>
                    <a:pt x="23241" y="6758"/>
                  </a:lnTo>
                  <a:cubicBezTo>
                    <a:pt x="23257" y="6770"/>
                    <a:pt x="23277" y="6776"/>
                    <a:pt x="23297" y="6776"/>
                  </a:cubicBezTo>
                  <a:cubicBezTo>
                    <a:pt x="23312" y="6776"/>
                    <a:pt x="23328" y="6772"/>
                    <a:pt x="23342" y="6764"/>
                  </a:cubicBezTo>
                  <a:cubicBezTo>
                    <a:pt x="23497" y="6659"/>
                    <a:pt x="23621" y="6503"/>
                    <a:pt x="23731" y="6342"/>
                  </a:cubicBezTo>
                  <a:close/>
                  <a:moveTo>
                    <a:pt x="9590" y="6418"/>
                  </a:moveTo>
                  <a:lnTo>
                    <a:pt x="9592" y="6420"/>
                  </a:lnTo>
                  <a:cubicBezTo>
                    <a:pt x="9765" y="6708"/>
                    <a:pt x="9985" y="6999"/>
                    <a:pt x="10266" y="7188"/>
                  </a:cubicBezTo>
                  <a:cubicBezTo>
                    <a:pt x="10284" y="7201"/>
                    <a:pt x="10306" y="7208"/>
                    <a:pt x="10328" y="7208"/>
                  </a:cubicBezTo>
                  <a:cubicBezTo>
                    <a:pt x="10332" y="7208"/>
                    <a:pt x="10335" y="7208"/>
                    <a:pt x="10339" y="7207"/>
                  </a:cubicBezTo>
                  <a:lnTo>
                    <a:pt x="10339" y="7207"/>
                  </a:lnTo>
                  <a:cubicBezTo>
                    <a:pt x="10291" y="7405"/>
                    <a:pt x="10254" y="7605"/>
                    <a:pt x="10227" y="7807"/>
                  </a:cubicBezTo>
                  <a:cubicBezTo>
                    <a:pt x="10220" y="7800"/>
                    <a:pt x="10213" y="7794"/>
                    <a:pt x="10205" y="7788"/>
                  </a:cubicBezTo>
                  <a:cubicBezTo>
                    <a:pt x="9936" y="7652"/>
                    <a:pt x="9820" y="7444"/>
                    <a:pt x="9663" y="7213"/>
                  </a:cubicBezTo>
                  <a:cubicBezTo>
                    <a:pt x="9632" y="6949"/>
                    <a:pt x="9605" y="6683"/>
                    <a:pt x="9590" y="6418"/>
                  </a:cubicBezTo>
                  <a:close/>
                  <a:moveTo>
                    <a:pt x="23676" y="7392"/>
                  </a:moveTo>
                  <a:cubicBezTo>
                    <a:pt x="23643" y="7817"/>
                    <a:pt x="23598" y="8246"/>
                    <a:pt x="23558" y="8676"/>
                  </a:cubicBezTo>
                  <a:cubicBezTo>
                    <a:pt x="23548" y="8260"/>
                    <a:pt x="23503" y="7843"/>
                    <a:pt x="23423" y="7433"/>
                  </a:cubicBezTo>
                  <a:lnTo>
                    <a:pt x="23423" y="7433"/>
                  </a:lnTo>
                  <a:cubicBezTo>
                    <a:pt x="23452" y="7456"/>
                    <a:pt x="23486" y="7467"/>
                    <a:pt x="23521" y="7467"/>
                  </a:cubicBezTo>
                  <a:cubicBezTo>
                    <a:pt x="23548" y="7467"/>
                    <a:pt x="23576" y="7460"/>
                    <a:pt x="23601" y="7445"/>
                  </a:cubicBezTo>
                  <a:cubicBezTo>
                    <a:pt x="23628" y="7429"/>
                    <a:pt x="23652" y="7410"/>
                    <a:pt x="23676" y="7392"/>
                  </a:cubicBezTo>
                  <a:close/>
                  <a:moveTo>
                    <a:pt x="9739" y="7788"/>
                  </a:moveTo>
                  <a:cubicBezTo>
                    <a:pt x="9834" y="7885"/>
                    <a:pt x="9945" y="7964"/>
                    <a:pt x="10068" y="8020"/>
                  </a:cubicBezTo>
                  <a:cubicBezTo>
                    <a:pt x="10087" y="8029"/>
                    <a:pt x="10107" y="8033"/>
                    <a:pt x="10127" y="8033"/>
                  </a:cubicBezTo>
                  <a:cubicBezTo>
                    <a:pt x="10156" y="8033"/>
                    <a:pt x="10184" y="8024"/>
                    <a:pt x="10208" y="8007"/>
                  </a:cubicBezTo>
                  <a:lnTo>
                    <a:pt x="10208" y="8007"/>
                  </a:lnTo>
                  <a:cubicBezTo>
                    <a:pt x="10149" y="8572"/>
                    <a:pt x="10146" y="9160"/>
                    <a:pt x="10168" y="9733"/>
                  </a:cubicBezTo>
                  <a:cubicBezTo>
                    <a:pt x="10110" y="9714"/>
                    <a:pt x="10050" y="9699"/>
                    <a:pt x="9989" y="9689"/>
                  </a:cubicBezTo>
                  <a:cubicBezTo>
                    <a:pt x="9961" y="9386"/>
                    <a:pt x="9921" y="9075"/>
                    <a:pt x="9878" y="8760"/>
                  </a:cubicBezTo>
                  <a:lnTo>
                    <a:pt x="9878" y="8760"/>
                  </a:lnTo>
                  <a:cubicBezTo>
                    <a:pt x="9920" y="8788"/>
                    <a:pt x="9966" y="8808"/>
                    <a:pt x="10013" y="8808"/>
                  </a:cubicBezTo>
                  <a:cubicBezTo>
                    <a:pt x="10043" y="8808"/>
                    <a:pt x="10074" y="8799"/>
                    <a:pt x="10102" y="8778"/>
                  </a:cubicBezTo>
                  <a:cubicBezTo>
                    <a:pt x="10132" y="8758"/>
                    <a:pt x="10146" y="8724"/>
                    <a:pt x="10138" y="8690"/>
                  </a:cubicBezTo>
                  <a:cubicBezTo>
                    <a:pt x="10119" y="8612"/>
                    <a:pt x="10077" y="8595"/>
                    <a:pt x="10010" y="8556"/>
                  </a:cubicBezTo>
                  <a:cubicBezTo>
                    <a:pt x="9936" y="8510"/>
                    <a:pt x="9872" y="8450"/>
                    <a:pt x="9823" y="8379"/>
                  </a:cubicBezTo>
                  <a:cubicBezTo>
                    <a:pt x="9796" y="8182"/>
                    <a:pt x="9766" y="7986"/>
                    <a:pt x="9739" y="7788"/>
                  </a:cubicBezTo>
                  <a:close/>
                  <a:moveTo>
                    <a:pt x="23734" y="9965"/>
                  </a:moveTo>
                  <a:cubicBezTo>
                    <a:pt x="24785" y="9965"/>
                    <a:pt x="24478" y="11533"/>
                    <a:pt x="24213" y="12188"/>
                  </a:cubicBezTo>
                  <a:lnTo>
                    <a:pt x="24213" y="12190"/>
                  </a:lnTo>
                  <a:cubicBezTo>
                    <a:pt x="24103" y="12462"/>
                    <a:pt x="23978" y="12736"/>
                    <a:pt x="23804" y="12975"/>
                  </a:cubicBezTo>
                  <a:cubicBezTo>
                    <a:pt x="23659" y="13175"/>
                    <a:pt x="23479" y="13297"/>
                    <a:pt x="23289" y="13410"/>
                  </a:cubicBezTo>
                  <a:cubicBezTo>
                    <a:pt x="23376" y="12664"/>
                    <a:pt x="23443" y="11916"/>
                    <a:pt x="23476" y="11176"/>
                  </a:cubicBezTo>
                  <a:cubicBezTo>
                    <a:pt x="23493" y="10804"/>
                    <a:pt x="23519" y="10397"/>
                    <a:pt x="23540" y="9980"/>
                  </a:cubicBezTo>
                  <a:cubicBezTo>
                    <a:pt x="23609" y="9970"/>
                    <a:pt x="23674" y="9965"/>
                    <a:pt x="23734" y="9965"/>
                  </a:cubicBezTo>
                  <a:close/>
                  <a:moveTo>
                    <a:pt x="10178" y="9958"/>
                  </a:moveTo>
                  <a:cubicBezTo>
                    <a:pt x="10198" y="10382"/>
                    <a:pt x="10224" y="10795"/>
                    <a:pt x="10242" y="11174"/>
                  </a:cubicBezTo>
                  <a:cubicBezTo>
                    <a:pt x="10283" y="12057"/>
                    <a:pt x="10358" y="12953"/>
                    <a:pt x="10478" y="13842"/>
                  </a:cubicBezTo>
                  <a:cubicBezTo>
                    <a:pt x="9711" y="13449"/>
                    <a:pt x="9373" y="12678"/>
                    <a:pt x="9238" y="11852"/>
                  </a:cubicBezTo>
                  <a:lnTo>
                    <a:pt x="9236" y="11852"/>
                  </a:lnTo>
                  <a:cubicBezTo>
                    <a:pt x="9175" y="11476"/>
                    <a:pt x="9098" y="10807"/>
                    <a:pt x="9249" y="10437"/>
                  </a:cubicBezTo>
                  <a:cubicBezTo>
                    <a:pt x="9385" y="10105"/>
                    <a:pt x="9596" y="10021"/>
                    <a:pt x="9839" y="9988"/>
                  </a:cubicBezTo>
                  <a:cubicBezTo>
                    <a:pt x="9840" y="9990"/>
                    <a:pt x="9848" y="9991"/>
                    <a:pt x="9861" y="9991"/>
                  </a:cubicBezTo>
                  <a:cubicBezTo>
                    <a:pt x="9908" y="9991"/>
                    <a:pt x="10014" y="9978"/>
                    <a:pt x="10013" y="9970"/>
                  </a:cubicBezTo>
                  <a:cubicBezTo>
                    <a:pt x="10067" y="9967"/>
                    <a:pt x="10122" y="9963"/>
                    <a:pt x="10178" y="9958"/>
                  </a:cubicBezTo>
                  <a:close/>
                  <a:moveTo>
                    <a:pt x="16576" y="3476"/>
                  </a:moveTo>
                  <a:cubicBezTo>
                    <a:pt x="19199" y="3476"/>
                    <a:pt x="21773" y="4104"/>
                    <a:pt x="22952" y="6659"/>
                  </a:cubicBezTo>
                  <a:cubicBezTo>
                    <a:pt x="22969" y="6697"/>
                    <a:pt x="23000" y="6726"/>
                    <a:pt x="23038" y="6738"/>
                  </a:cubicBezTo>
                  <a:cubicBezTo>
                    <a:pt x="23534" y="8100"/>
                    <a:pt x="23245" y="9966"/>
                    <a:pt x="23140" y="11347"/>
                  </a:cubicBezTo>
                  <a:cubicBezTo>
                    <a:pt x="23019" y="12911"/>
                    <a:pt x="22827" y="14473"/>
                    <a:pt x="22485" y="16006"/>
                  </a:cubicBezTo>
                  <a:cubicBezTo>
                    <a:pt x="22145" y="17525"/>
                    <a:pt x="21548" y="18917"/>
                    <a:pt x="20164" y="19752"/>
                  </a:cubicBezTo>
                  <a:cubicBezTo>
                    <a:pt x="19138" y="20369"/>
                    <a:pt x="18007" y="20529"/>
                    <a:pt x="16859" y="20722"/>
                  </a:cubicBezTo>
                  <a:cubicBezTo>
                    <a:pt x="15713" y="20529"/>
                    <a:pt x="14664" y="20201"/>
                    <a:pt x="13555" y="19752"/>
                  </a:cubicBezTo>
                  <a:cubicBezTo>
                    <a:pt x="12845" y="19463"/>
                    <a:pt x="12485" y="18714"/>
                    <a:pt x="12409" y="18714"/>
                  </a:cubicBezTo>
                  <a:cubicBezTo>
                    <a:pt x="12406" y="18714"/>
                    <a:pt x="12403" y="18716"/>
                    <a:pt x="12401" y="18719"/>
                  </a:cubicBezTo>
                  <a:lnTo>
                    <a:pt x="12399" y="18719"/>
                  </a:lnTo>
                  <a:cubicBezTo>
                    <a:pt x="11799" y="17950"/>
                    <a:pt x="11457" y="17008"/>
                    <a:pt x="11234" y="16006"/>
                  </a:cubicBezTo>
                  <a:cubicBezTo>
                    <a:pt x="10891" y="14473"/>
                    <a:pt x="10699" y="12910"/>
                    <a:pt x="10579" y="11345"/>
                  </a:cubicBezTo>
                  <a:cubicBezTo>
                    <a:pt x="10473" y="9988"/>
                    <a:pt x="10195" y="8164"/>
                    <a:pt x="10656" y="6808"/>
                  </a:cubicBezTo>
                  <a:cubicBezTo>
                    <a:pt x="11996" y="4705"/>
                    <a:pt x="13869" y="3498"/>
                    <a:pt x="16445" y="3477"/>
                  </a:cubicBezTo>
                  <a:cubicBezTo>
                    <a:pt x="16489" y="3476"/>
                    <a:pt x="16533" y="3476"/>
                    <a:pt x="16576" y="3476"/>
                  </a:cubicBezTo>
                  <a:close/>
                  <a:moveTo>
                    <a:pt x="21166" y="19449"/>
                  </a:moveTo>
                  <a:lnTo>
                    <a:pt x="21166" y="19449"/>
                  </a:lnTo>
                  <a:cubicBezTo>
                    <a:pt x="21124" y="19770"/>
                    <a:pt x="21084" y="20088"/>
                    <a:pt x="21038" y="20407"/>
                  </a:cubicBezTo>
                  <a:cubicBezTo>
                    <a:pt x="21001" y="20663"/>
                    <a:pt x="20931" y="20925"/>
                    <a:pt x="20901" y="21185"/>
                  </a:cubicBezTo>
                  <a:cubicBezTo>
                    <a:pt x="20189" y="21514"/>
                    <a:pt x="19528" y="22038"/>
                    <a:pt x="18884" y="22461"/>
                  </a:cubicBezTo>
                  <a:cubicBezTo>
                    <a:pt x="18169" y="22931"/>
                    <a:pt x="17437" y="23394"/>
                    <a:pt x="16776" y="23938"/>
                  </a:cubicBezTo>
                  <a:cubicBezTo>
                    <a:pt x="16221" y="23470"/>
                    <a:pt x="15591" y="23082"/>
                    <a:pt x="14982" y="22689"/>
                  </a:cubicBezTo>
                  <a:cubicBezTo>
                    <a:pt x="14653" y="22476"/>
                    <a:pt x="14321" y="22266"/>
                    <a:pt x="13985" y="22065"/>
                  </a:cubicBezTo>
                  <a:cubicBezTo>
                    <a:pt x="13817" y="21964"/>
                    <a:pt x="13647" y="21865"/>
                    <a:pt x="13476" y="21769"/>
                  </a:cubicBezTo>
                  <a:cubicBezTo>
                    <a:pt x="13441" y="21751"/>
                    <a:pt x="13109" y="21614"/>
                    <a:pt x="12876" y="21544"/>
                  </a:cubicBezTo>
                  <a:cubicBezTo>
                    <a:pt x="12907" y="21130"/>
                    <a:pt x="12821" y="20694"/>
                    <a:pt x="12785" y="20288"/>
                  </a:cubicBezTo>
                  <a:cubicBezTo>
                    <a:pt x="12764" y="20057"/>
                    <a:pt x="12742" y="19828"/>
                    <a:pt x="12718" y="19598"/>
                  </a:cubicBezTo>
                  <a:lnTo>
                    <a:pt x="12718" y="19598"/>
                  </a:lnTo>
                  <a:cubicBezTo>
                    <a:pt x="12818" y="19685"/>
                    <a:pt x="12919" y="19770"/>
                    <a:pt x="13029" y="19848"/>
                  </a:cubicBezTo>
                  <a:cubicBezTo>
                    <a:pt x="14003" y="20542"/>
                    <a:pt x="15263" y="20944"/>
                    <a:pt x="16481" y="21039"/>
                  </a:cubicBezTo>
                  <a:cubicBezTo>
                    <a:pt x="16502" y="21054"/>
                    <a:pt x="16526" y="21062"/>
                    <a:pt x="16551" y="21063"/>
                  </a:cubicBezTo>
                  <a:cubicBezTo>
                    <a:pt x="16565" y="21063"/>
                    <a:pt x="16579" y="21063"/>
                    <a:pt x="16593" y="21063"/>
                  </a:cubicBezTo>
                  <a:cubicBezTo>
                    <a:pt x="16681" y="21063"/>
                    <a:pt x="16771" y="21060"/>
                    <a:pt x="16859" y="21057"/>
                  </a:cubicBezTo>
                  <a:cubicBezTo>
                    <a:pt x="16948" y="21060"/>
                    <a:pt x="17037" y="21063"/>
                    <a:pt x="17125" y="21063"/>
                  </a:cubicBezTo>
                  <a:cubicBezTo>
                    <a:pt x="17139" y="21063"/>
                    <a:pt x="17153" y="21063"/>
                    <a:pt x="17167" y="21063"/>
                  </a:cubicBezTo>
                  <a:cubicBezTo>
                    <a:pt x="17191" y="21062"/>
                    <a:pt x="17217" y="21054"/>
                    <a:pt x="17236" y="21039"/>
                  </a:cubicBezTo>
                  <a:cubicBezTo>
                    <a:pt x="18454" y="20946"/>
                    <a:pt x="19714" y="20544"/>
                    <a:pt x="20689" y="19848"/>
                  </a:cubicBezTo>
                  <a:cubicBezTo>
                    <a:pt x="20858" y="19726"/>
                    <a:pt x="21017" y="19594"/>
                    <a:pt x="21166" y="19449"/>
                  </a:cubicBezTo>
                  <a:close/>
                  <a:moveTo>
                    <a:pt x="16919" y="24392"/>
                  </a:moveTo>
                  <a:cubicBezTo>
                    <a:pt x="17254" y="24816"/>
                    <a:pt x="17642" y="25203"/>
                    <a:pt x="18046" y="25572"/>
                  </a:cubicBezTo>
                  <a:cubicBezTo>
                    <a:pt x="17639" y="25650"/>
                    <a:pt x="17251" y="25806"/>
                    <a:pt x="16819" y="25806"/>
                  </a:cubicBezTo>
                  <a:cubicBezTo>
                    <a:pt x="16815" y="25806"/>
                    <a:pt x="16811" y="25806"/>
                    <a:pt x="16807" y="25806"/>
                  </a:cubicBezTo>
                  <a:cubicBezTo>
                    <a:pt x="16294" y="25803"/>
                    <a:pt x="15877" y="25627"/>
                    <a:pt x="15430" y="25453"/>
                  </a:cubicBezTo>
                  <a:cubicBezTo>
                    <a:pt x="15929" y="25112"/>
                    <a:pt x="16484" y="24804"/>
                    <a:pt x="16919" y="24392"/>
                  </a:cubicBezTo>
                  <a:close/>
                  <a:moveTo>
                    <a:pt x="21222" y="21450"/>
                  </a:moveTo>
                  <a:cubicBezTo>
                    <a:pt x="21980" y="22043"/>
                    <a:pt x="22672" y="22715"/>
                    <a:pt x="23372" y="23376"/>
                  </a:cubicBezTo>
                  <a:cubicBezTo>
                    <a:pt x="22710" y="23930"/>
                    <a:pt x="22041" y="24462"/>
                    <a:pt x="21297" y="24914"/>
                  </a:cubicBezTo>
                  <a:cubicBezTo>
                    <a:pt x="20697" y="25277"/>
                    <a:pt x="19195" y="25983"/>
                    <a:pt x="19159" y="26014"/>
                  </a:cubicBezTo>
                  <a:cubicBezTo>
                    <a:pt x="18439" y="25383"/>
                    <a:pt x="17764" y="24695"/>
                    <a:pt x="17027" y="24088"/>
                  </a:cubicBezTo>
                  <a:cubicBezTo>
                    <a:pt x="17776" y="23658"/>
                    <a:pt x="18486" y="23150"/>
                    <a:pt x="19210" y="22681"/>
                  </a:cubicBezTo>
                  <a:cubicBezTo>
                    <a:pt x="19759" y="22324"/>
                    <a:pt x="21200" y="21514"/>
                    <a:pt x="21222" y="21450"/>
                  </a:cubicBezTo>
                  <a:close/>
                  <a:moveTo>
                    <a:pt x="12548" y="21571"/>
                  </a:moveTo>
                  <a:cubicBezTo>
                    <a:pt x="12569" y="21656"/>
                    <a:pt x="13839" y="22410"/>
                    <a:pt x="14171" y="22620"/>
                  </a:cubicBezTo>
                  <a:cubicBezTo>
                    <a:pt x="14997" y="23144"/>
                    <a:pt x="15781" y="23750"/>
                    <a:pt x="16624" y="24244"/>
                  </a:cubicBezTo>
                  <a:cubicBezTo>
                    <a:pt x="16636" y="24250"/>
                    <a:pt x="16649" y="24255"/>
                    <a:pt x="16663" y="24258"/>
                  </a:cubicBezTo>
                  <a:cubicBezTo>
                    <a:pt x="15993" y="24494"/>
                    <a:pt x="15369" y="24992"/>
                    <a:pt x="14815" y="25398"/>
                  </a:cubicBezTo>
                  <a:cubicBezTo>
                    <a:pt x="14452" y="25663"/>
                    <a:pt x="13973" y="25952"/>
                    <a:pt x="13633" y="26310"/>
                  </a:cubicBezTo>
                  <a:cubicBezTo>
                    <a:pt x="13173" y="25690"/>
                    <a:pt x="12545" y="25155"/>
                    <a:pt x="11997" y="24628"/>
                  </a:cubicBezTo>
                  <a:cubicBezTo>
                    <a:pt x="11332" y="23988"/>
                    <a:pt x="10637" y="23384"/>
                    <a:pt x="9943" y="22776"/>
                  </a:cubicBezTo>
                  <a:cubicBezTo>
                    <a:pt x="10774" y="22239"/>
                    <a:pt x="11648" y="21968"/>
                    <a:pt x="12548" y="21571"/>
                  </a:cubicBezTo>
                  <a:close/>
                  <a:moveTo>
                    <a:pt x="15119" y="25679"/>
                  </a:moveTo>
                  <a:cubicBezTo>
                    <a:pt x="15531" y="26056"/>
                    <a:pt x="16258" y="26289"/>
                    <a:pt x="16944" y="26289"/>
                  </a:cubicBezTo>
                  <a:cubicBezTo>
                    <a:pt x="17482" y="26289"/>
                    <a:pt x="17995" y="26146"/>
                    <a:pt x="18312" y="25816"/>
                  </a:cubicBezTo>
                  <a:cubicBezTo>
                    <a:pt x="18486" y="25968"/>
                    <a:pt x="18662" y="26118"/>
                    <a:pt x="18838" y="26266"/>
                  </a:cubicBezTo>
                  <a:cubicBezTo>
                    <a:pt x="18210" y="26709"/>
                    <a:pt x="17509" y="26938"/>
                    <a:pt x="16708" y="26938"/>
                  </a:cubicBezTo>
                  <a:cubicBezTo>
                    <a:pt x="16648" y="26938"/>
                    <a:pt x="16587" y="26937"/>
                    <a:pt x="16526" y="26934"/>
                  </a:cubicBezTo>
                  <a:cubicBezTo>
                    <a:pt x="15723" y="26900"/>
                    <a:pt x="15101" y="26587"/>
                    <a:pt x="14396" y="26325"/>
                  </a:cubicBezTo>
                  <a:cubicBezTo>
                    <a:pt x="14644" y="26102"/>
                    <a:pt x="14884" y="25867"/>
                    <a:pt x="15119" y="25679"/>
                  </a:cubicBezTo>
                  <a:close/>
                  <a:moveTo>
                    <a:pt x="17737" y="1"/>
                  </a:moveTo>
                  <a:cubicBezTo>
                    <a:pt x="17451" y="1"/>
                    <a:pt x="17168" y="12"/>
                    <a:pt x="16891" y="32"/>
                  </a:cubicBezTo>
                  <a:cubicBezTo>
                    <a:pt x="15564" y="130"/>
                    <a:pt x="14262" y="449"/>
                    <a:pt x="13022" y="924"/>
                  </a:cubicBezTo>
                  <a:cubicBezTo>
                    <a:pt x="11942" y="1338"/>
                    <a:pt x="10780" y="1824"/>
                    <a:pt x="10050" y="2761"/>
                  </a:cubicBezTo>
                  <a:cubicBezTo>
                    <a:pt x="8583" y="4650"/>
                    <a:pt x="9229" y="7497"/>
                    <a:pt x="9762" y="9669"/>
                  </a:cubicBezTo>
                  <a:cubicBezTo>
                    <a:pt x="8149" y="9705"/>
                    <a:pt x="8682" y="13799"/>
                    <a:pt x="10375" y="14175"/>
                  </a:cubicBezTo>
                  <a:cubicBezTo>
                    <a:pt x="10387" y="14178"/>
                    <a:pt x="10399" y="14179"/>
                    <a:pt x="10411" y="14179"/>
                  </a:cubicBezTo>
                  <a:cubicBezTo>
                    <a:pt x="10453" y="14179"/>
                    <a:pt x="10493" y="14164"/>
                    <a:pt x="10524" y="14135"/>
                  </a:cubicBezTo>
                  <a:cubicBezTo>
                    <a:pt x="10641" y="14945"/>
                    <a:pt x="10792" y="15749"/>
                    <a:pt x="10990" y="16530"/>
                  </a:cubicBezTo>
                  <a:cubicBezTo>
                    <a:pt x="11250" y="17559"/>
                    <a:pt x="11670" y="18524"/>
                    <a:pt x="12383" y="19278"/>
                  </a:cubicBezTo>
                  <a:cubicBezTo>
                    <a:pt x="12393" y="19653"/>
                    <a:pt x="12414" y="20029"/>
                    <a:pt x="12443" y="20402"/>
                  </a:cubicBezTo>
                  <a:cubicBezTo>
                    <a:pt x="12463" y="20704"/>
                    <a:pt x="12463" y="21023"/>
                    <a:pt x="12504" y="21328"/>
                  </a:cubicBezTo>
                  <a:cubicBezTo>
                    <a:pt x="12483" y="21327"/>
                    <a:pt x="12461" y="21327"/>
                    <a:pt x="12439" y="21327"/>
                  </a:cubicBezTo>
                  <a:cubicBezTo>
                    <a:pt x="10865" y="21327"/>
                    <a:pt x="6994" y="23783"/>
                    <a:pt x="5818" y="24660"/>
                  </a:cubicBezTo>
                  <a:cubicBezTo>
                    <a:pt x="4682" y="25505"/>
                    <a:pt x="3645" y="26488"/>
                    <a:pt x="2842" y="27659"/>
                  </a:cubicBezTo>
                  <a:cubicBezTo>
                    <a:pt x="1917" y="29012"/>
                    <a:pt x="1473" y="30566"/>
                    <a:pt x="1080" y="32140"/>
                  </a:cubicBezTo>
                  <a:cubicBezTo>
                    <a:pt x="633" y="33923"/>
                    <a:pt x="289" y="35726"/>
                    <a:pt x="29" y="37543"/>
                  </a:cubicBezTo>
                  <a:cubicBezTo>
                    <a:pt x="0" y="37744"/>
                    <a:pt x="174" y="37877"/>
                    <a:pt x="327" y="37877"/>
                  </a:cubicBezTo>
                  <a:cubicBezTo>
                    <a:pt x="428" y="37877"/>
                    <a:pt x="521" y="37819"/>
                    <a:pt x="540" y="37685"/>
                  </a:cubicBezTo>
                  <a:cubicBezTo>
                    <a:pt x="769" y="36094"/>
                    <a:pt x="1058" y="34513"/>
                    <a:pt x="1418" y="32947"/>
                  </a:cubicBezTo>
                  <a:cubicBezTo>
                    <a:pt x="1797" y="31300"/>
                    <a:pt x="2186" y="29606"/>
                    <a:pt x="3099" y="28159"/>
                  </a:cubicBezTo>
                  <a:cubicBezTo>
                    <a:pt x="3953" y="26805"/>
                    <a:pt x="5150" y="25703"/>
                    <a:pt x="6443" y="24774"/>
                  </a:cubicBezTo>
                  <a:cubicBezTo>
                    <a:pt x="7413" y="24079"/>
                    <a:pt x="8499" y="23536"/>
                    <a:pt x="9494" y="22876"/>
                  </a:cubicBezTo>
                  <a:cubicBezTo>
                    <a:pt x="9497" y="22881"/>
                    <a:pt x="9498" y="22887"/>
                    <a:pt x="9503" y="22890"/>
                  </a:cubicBezTo>
                  <a:cubicBezTo>
                    <a:pt x="10271" y="23530"/>
                    <a:pt x="11002" y="24212"/>
                    <a:pt x="11719" y="24907"/>
                  </a:cubicBezTo>
                  <a:cubicBezTo>
                    <a:pt x="12282" y="25453"/>
                    <a:pt x="12804" y="26084"/>
                    <a:pt x="13413" y="26583"/>
                  </a:cubicBezTo>
                  <a:cubicBezTo>
                    <a:pt x="13539" y="26675"/>
                    <a:pt x="13622" y="26777"/>
                    <a:pt x="13745" y="26777"/>
                  </a:cubicBezTo>
                  <a:cubicBezTo>
                    <a:pt x="13840" y="26777"/>
                    <a:pt x="13957" y="26717"/>
                    <a:pt x="14135" y="26546"/>
                  </a:cubicBezTo>
                  <a:cubicBezTo>
                    <a:pt x="14769" y="27134"/>
                    <a:pt x="15796" y="27353"/>
                    <a:pt x="16671" y="27353"/>
                  </a:cubicBezTo>
                  <a:cubicBezTo>
                    <a:pt x="16815" y="27353"/>
                    <a:pt x="16954" y="27347"/>
                    <a:pt x="17087" y="27336"/>
                  </a:cubicBezTo>
                  <a:cubicBezTo>
                    <a:pt x="17757" y="27280"/>
                    <a:pt x="18692" y="27086"/>
                    <a:pt x="19177" y="26541"/>
                  </a:cubicBezTo>
                  <a:cubicBezTo>
                    <a:pt x="19207" y="26558"/>
                    <a:pt x="19239" y="26566"/>
                    <a:pt x="19271" y="26566"/>
                  </a:cubicBezTo>
                  <a:cubicBezTo>
                    <a:pt x="19320" y="26566"/>
                    <a:pt x="19368" y="26547"/>
                    <a:pt x="19405" y="26511"/>
                  </a:cubicBezTo>
                  <a:cubicBezTo>
                    <a:pt x="20140" y="25842"/>
                    <a:pt x="21182" y="25468"/>
                    <a:pt x="21998" y="24890"/>
                  </a:cubicBezTo>
                  <a:cubicBezTo>
                    <a:pt x="22556" y="24496"/>
                    <a:pt x="23108" y="24073"/>
                    <a:pt x="23615" y="23607"/>
                  </a:cubicBezTo>
                  <a:cubicBezTo>
                    <a:pt x="23780" y="23397"/>
                    <a:pt x="23824" y="23275"/>
                    <a:pt x="23701" y="23101"/>
                  </a:cubicBezTo>
                  <a:cubicBezTo>
                    <a:pt x="23604" y="23006"/>
                    <a:pt x="23491" y="22897"/>
                    <a:pt x="23366" y="22784"/>
                  </a:cubicBezTo>
                  <a:lnTo>
                    <a:pt x="23366" y="22784"/>
                  </a:lnTo>
                  <a:cubicBezTo>
                    <a:pt x="23531" y="22845"/>
                    <a:pt x="23696" y="22905"/>
                    <a:pt x="23862" y="22966"/>
                  </a:cubicBezTo>
                  <a:cubicBezTo>
                    <a:pt x="23829" y="22762"/>
                    <a:pt x="23807" y="22556"/>
                    <a:pt x="23796" y="22351"/>
                  </a:cubicBezTo>
                  <a:cubicBezTo>
                    <a:pt x="23372" y="22218"/>
                    <a:pt x="22940" y="22108"/>
                    <a:pt x="22504" y="22022"/>
                  </a:cubicBezTo>
                  <a:cubicBezTo>
                    <a:pt x="21909" y="21508"/>
                    <a:pt x="21356" y="21056"/>
                    <a:pt x="21322" y="21042"/>
                  </a:cubicBezTo>
                  <a:cubicBezTo>
                    <a:pt x="21347" y="20879"/>
                    <a:pt x="21362" y="20710"/>
                    <a:pt x="21382" y="20548"/>
                  </a:cubicBezTo>
                  <a:cubicBezTo>
                    <a:pt x="21437" y="20091"/>
                    <a:pt x="21458" y="19628"/>
                    <a:pt x="21444" y="19167"/>
                  </a:cubicBezTo>
                  <a:cubicBezTo>
                    <a:pt x="22093" y="18428"/>
                    <a:pt x="22482" y="17508"/>
                    <a:pt x="22727" y="16530"/>
                  </a:cubicBezTo>
                  <a:cubicBezTo>
                    <a:pt x="22951" y="15636"/>
                    <a:pt x="23122" y="14729"/>
                    <a:pt x="23241" y="13815"/>
                  </a:cubicBezTo>
                  <a:cubicBezTo>
                    <a:pt x="24131" y="13775"/>
                    <a:pt x="24707" y="12036"/>
                    <a:pt x="24813" y="11389"/>
                  </a:cubicBezTo>
                  <a:cubicBezTo>
                    <a:pt x="24920" y="10726"/>
                    <a:pt x="24566" y="9616"/>
                    <a:pt x="23850" y="9602"/>
                  </a:cubicBezTo>
                  <a:cubicBezTo>
                    <a:pt x="24567" y="7280"/>
                    <a:pt x="24610" y="4313"/>
                    <a:pt x="23164" y="2275"/>
                  </a:cubicBezTo>
                  <a:cubicBezTo>
                    <a:pt x="21946" y="559"/>
                    <a:pt x="19773" y="1"/>
                    <a:pt x="17737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174" name="Google Shape;174;p26"/>
            <p:cNvSpPr/>
            <p:nvPr/>
          </p:nvSpPr>
          <p:spPr>
            <a:xfrm>
              <a:off x="126422" y="4481768"/>
              <a:ext cx="24442" cy="265087"/>
            </a:xfrm>
            <a:custGeom>
              <a:avLst/>
              <a:gdLst/>
              <a:ahLst/>
              <a:cxnLst/>
              <a:rect l="l" t="t" r="r" b="b"/>
              <a:pathLst>
                <a:path w="750" h="8134" extrusionOk="0">
                  <a:moveTo>
                    <a:pt x="462" y="0"/>
                  </a:moveTo>
                  <a:cubicBezTo>
                    <a:pt x="400" y="0"/>
                    <a:pt x="338" y="33"/>
                    <a:pt x="319" y="103"/>
                  </a:cubicBezTo>
                  <a:cubicBezTo>
                    <a:pt x="0" y="1275"/>
                    <a:pt x="133" y="2604"/>
                    <a:pt x="140" y="3808"/>
                  </a:cubicBezTo>
                  <a:cubicBezTo>
                    <a:pt x="149" y="5165"/>
                    <a:pt x="166" y="6522"/>
                    <a:pt x="218" y="7880"/>
                  </a:cubicBezTo>
                  <a:cubicBezTo>
                    <a:pt x="224" y="8049"/>
                    <a:pt x="359" y="8134"/>
                    <a:pt x="490" y="8134"/>
                  </a:cubicBezTo>
                  <a:cubicBezTo>
                    <a:pt x="621" y="8134"/>
                    <a:pt x="749" y="8049"/>
                    <a:pt x="745" y="7880"/>
                  </a:cubicBezTo>
                  <a:cubicBezTo>
                    <a:pt x="684" y="5325"/>
                    <a:pt x="405" y="2690"/>
                    <a:pt x="608" y="142"/>
                  </a:cubicBezTo>
                  <a:cubicBezTo>
                    <a:pt x="614" y="50"/>
                    <a:pt x="539" y="0"/>
                    <a:pt x="46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175" name="Google Shape;175;p26"/>
            <p:cNvSpPr/>
            <p:nvPr/>
          </p:nvSpPr>
          <p:spPr>
            <a:xfrm>
              <a:off x="790737" y="4480953"/>
              <a:ext cx="38782" cy="290442"/>
            </a:xfrm>
            <a:custGeom>
              <a:avLst/>
              <a:gdLst/>
              <a:ahLst/>
              <a:cxnLst/>
              <a:rect l="l" t="t" r="r" b="b"/>
              <a:pathLst>
                <a:path w="1190" h="8912" extrusionOk="0">
                  <a:moveTo>
                    <a:pt x="231" y="0"/>
                  </a:moveTo>
                  <a:lnTo>
                    <a:pt x="231" y="0"/>
                  </a:lnTo>
                  <a:cubicBezTo>
                    <a:pt x="0" y="1352"/>
                    <a:pt x="235" y="2727"/>
                    <a:pt x="354" y="4085"/>
                  </a:cubicBezTo>
                  <a:cubicBezTo>
                    <a:pt x="427" y="4923"/>
                    <a:pt x="482" y="5761"/>
                    <a:pt x="518" y="6602"/>
                  </a:cubicBezTo>
                  <a:cubicBezTo>
                    <a:pt x="549" y="7330"/>
                    <a:pt x="456" y="8112"/>
                    <a:pt x="686" y="8804"/>
                  </a:cubicBezTo>
                  <a:cubicBezTo>
                    <a:pt x="710" y="8875"/>
                    <a:pt x="772" y="8911"/>
                    <a:pt x="834" y="8911"/>
                  </a:cubicBezTo>
                  <a:cubicBezTo>
                    <a:pt x="894" y="8911"/>
                    <a:pt x="953" y="8876"/>
                    <a:pt x="975" y="8804"/>
                  </a:cubicBezTo>
                  <a:cubicBezTo>
                    <a:pt x="1189" y="8113"/>
                    <a:pt x="1061" y="7320"/>
                    <a:pt x="1024" y="6602"/>
                  </a:cubicBezTo>
                  <a:cubicBezTo>
                    <a:pt x="983" y="5822"/>
                    <a:pt x="924" y="5044"/>
                    <a:pt x="849" y="4265"/>
                  </a:cubicBezTo>
                  <a:cubicBezTo>
                    <a:pt x="721" y="2942"/>
                    <a:pt x="475" y="1630"/>
                    <a:pt x="482" y="302"/>
                  </a:cubicBezTo>
                  <a:cubicBezTo>
                    <a:pt x="406" y="226"/>
                    <a:pt x="335" y="145"/>
                    <a:pt x="271" y="58"/>
                  </a:cubicBezTo>
                  <a:cubicBezTo>
                    <a:pt x="258" y="40"/>
                    <a:pt x="244" y="20"/>
                    <a:pt x="231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176" name="Google Shape;176;p26"/>
            <p:cNvSpPr/>
            <p:nvPr/>
          </p:nvSpPr>
          <p:spPr>
            <a:xfrm>
              <a:off x="4753583" y="3436509"/>
              <a:ext cx="813283" cy="1328434"/>
            </a:xfrm>
            <a:custGeom>
              <a:avLst/>
              <a:gdLst/>
              <a:ahLst/>
              <a:cxnLst/>
              <a:rect l="l" t="t" r="r" b="b"/>
              <a:pathLst>
                <a:path w="24955" h="40762" extrusionOk="0">
                  <a:moveTo>
                    <a:pt x="12082" y="373"/>
                  </a:moveTo>
                  <a:cubicBezTo>
                    <a:pt x="12123" y="373"/>
                    <a:pt x="12164" y="373"/>
                    <a:pt x="12206" y="374"/>
                  </a:cubicBezTo>
                  <a:lnTo>
                    <a:pt x="12137" y="409"/>
                  </a:lnTo>
                  <a:cubicBezTo>
                    <a:pt x="11988" y="487"/>
                    <a:pt x="11844" y="578"/>
                    <a:pt x="11708" y="679"/>
                  </a:cubicBezTo>
                  <a:cubicBezTo>
                    <a:pt x="11566" y="597"/>
                    <a:pt x="11429" y="503"/>
                    <a:pt x="11298" y="402"/>
                  </a:cubicBezTo>
                  <a:lnTo>
                    <a:pt x="11299" y="402"/>
                  </a:lnTo>
                  <a:cubicBezTo>
                    <a:pt x="11561" y="381"/>
                    <a:pt x="11822" y="373"/>
                    <a:pt x="12082" y="373"/>
                  </a:cubicBezTo>
                  <a:close/>
                  <a:moveTo>
                    <a:pt x="16515" y="4132"/>
                  </a:moveTo>
                  <a:lnTo>
                    <a:pt x="16515" y="4132"/>
                  </a:lnTo>
                  <a:cubicBezTo>
                    <a:pt x="16276" y="4329"/>
                    <a:pt x="16021" y="4509"/>
                    <a:pt x="15738" y="4653"/>
                  </a:cubicBezTo>
                  <a:cubicBezTo>
                    <a:pt x="15689" y="4674"/>
                    <a:pt x="15655" y="4720"/>
                    <a:pt x="15649" y="4774"/>
                  </a:cubicBezTo>
                  <a:cubicBezTo>
                    <a:pt x="15629" y="4784"/>
                    <a:pt x="15609" y="4795"/>
                    <a:pt x="15589" y="4805"/>
                  </a:cubicBezTo>
                  <a:cubicBezTo>
                    <a:pt x="15583" y="4804"/>
                    <a:pt x="15579" y="4799"/>
                    <a:pt x="15573" y="4796"/>
                  </a:cubicBezTo>
                  <a:cubicBezTo>
                    <a:pt x="15565" y="4792"/>
                    <a:pt x="15555" y="4791"/>
                    <a:pt x="15546" y="4791"/>
                  </a:cubicBezTo>
                  <a:cubicBezTo>
                    <a:pt x="15515" y="4791"/>
                    <a:pt x="15483" y="4810"/>
                    <a:pt x="15487" y="4847"/>
                  </a:cubicBezTo>
                  <a:cubicBezTo>
                    <a:pt x="15487" y="4851"/>
                    <a:pt x="15490" y="4856"/>
                    <a:pt x="15490" y="4860"/>
                  </a:cubicBezTo>
                  <a:cubicBezTo>
                    <a:pt x="14994" y="5131"/>
                    <a:pt x="14498" y="5401"/>
                    <a:pt x="13992" y="5655"/>
                  </a:cubicBezTo>
                  <a:cubicBezTo>
                    <a:pt x="14833" y="5157"/>
                    <a:pt x="15713" y="4676"/>
                    <a:pt x="16515" y="4132"/>
                  </a:cubicBezTo>
                  <a:close/>
                  <a:moveTo>
                    <a:pt x="11510" y="4245"/>
                  </a:moveTo>
                  <a:lnTo>
                    <a:pt x="11510" y="4245"/>
                  </a:lnTo>
                  <a:cubicBezTo>
                    <a:pt x="11138" y="4567"/>
                    <a:pt x="10800" y="4951"/>
                    <a:pt x="10482" y="5320"/>
                  </a:cubicBezTo>
                  <a:cubicBezTo>
                    <a:pt x="10478" y="5320"/>
                    <a:pt x="10473" y="5320"/>
                    <a:pt x="10469" y="5320"/>
                  </a:cubicBezTo>
                  <a:cubicBezTo>
                    <a:pt x="10444" y="5320"/>
                    <a:pt x="10420" y="5327"/>
                    <a:pt x="10398" y="5340"/>
                  </a:cubicBezTo>
                  <a:cubicBezTo>
                    <a:pt x="10032" y="5570"/>
                    <a:pt x="9619" y="5799"/>
                    <a:pt x="9197" y="6039"/>
                  </a:cubicBezTo>
                  <a:lnTo>
                    <a:pt x="9197" y="6039"/>
                  </a:lnTo>
                  <a:cubicBezTo>
                    <a:pt x="9822" y="5310"/>
                    <a:pt x="10654" y="4730"/>
                    <a:pt x="11510" y="4245"/>
                  </a:cubicBezTo>
                  <a:close/>
                  <a:moveTo>
                    <a:pt x="10166" y="1599"/>
                  </a:moveTo>
                  <a:cubicBezTo>
                    <a:pt x="8413" y="2715"/>
                    <a:pt x="6838" y="4323"/>
                    <a:pt x="5744" y="6114"/>
                  </a:cubicBezTo>
                  <a:cubicBezTo>
                    <a:pt x="5949" y="5072"/>
                    <a:pt x="6384" y="4092"/>
                    <a:pt x="7127" y="3397"/>
                  </a:cubicBezTo>
                  <a:cubicBezTo>
                    <a:pt x="7991" y="2586"/>
                    <a:pt x="9048" y="2001"/>
                    <a:pt x="10166" y="1599"/>
                  </a:cubicBezTo>
                  <a:close/>
                  <a:moveTo>
                    <a:pt x="17181" y="1826"/>
                  </a:moveTo>
                  <a:cubicBezTo>
                    <a:pt x="17295" y="1902"/>
                    <a:pt x="17405" y="1983"/>
                    <a:pt x="17513" y="2065"/>
                  </a:cubicBezTo>
                  <a:lnTo>
                    <a:pt x="17513" y="2066"/>
                  </a:lnTo>
                  <a:cubicBezTo>
                    <a:pt x="15911" y="2784"/>
                    <a:pt x="14346" y="3586"/>
                    <a:pt x="12826" y="4466"/>
                  </a:cubicBezTo>
                  <a:cubicBezTo>
                    <a:pt x="11938" y="4982"/>
                    <a:pt x="11000" y="5536"/>
                    <a:pt x="10184" y="6212"/>
                  </a:cubicBezTo>
                  <a:cubicBezTo>
                    <a:pt x="10326" y="6032"/>
                    <a:pt x="10470" y="5853"/>
                    <a:pt x="10620" y="5682"/>
                  </a:cubicBezTo>
                  <a:cubicBezTo>
                    <a:pt x="11107" y="5131"/>
                    <a:pt x="11698" y="4646"/>
                    <a:pt x="12131" y="4053"/>
                  </a:cubicBezTo>
                  <a:cubicBezTo>
                    <a:pt x="12165" y="4006"/>
                    <a:pt x="12149" y="3954"/>
                    <a:pt x="12113" y="3919"/>
                  </a:cubicBezTo>
                  <a:cubicBezTo>
                    <a:pt x="12299" y="3823"/>
                    <a:pt x="12483" y="3729"/>
                    <a:pt x="12664" y="3640"/>
                  </a:cubicBezTo>
                  <a:cubicBezTo>
                    <a:pt x="14123" y="2915"/>
                    <a:pt x="15658" y="2394"/>
                    <a:pt x="17181" y="1826"/>
                  </a:cubicBezTo>
                  <a:close/>
                  <a:moveTo>
                    <a:pt x="17510" y="2956"/>
                  </a:moveTo>
                  <a:lnTo>
                    <a:pt x="17510" y="2956"/>
                  </a:lnTo>
                  <a:cubicBezTo>
                    <a:pt x="17374" y="3200"/>
                    <a:pt x="17207" y="3421"/>
                    <a:pt x="17029" y="3631"/>
                  </a:cubicBezTo>
                  <a:lnTo>
                    <a:pt x="17027" y="3632"/>
                  </a:lnTo>
                  <a:cubicBezTo>
                    <a:pt x="17012" y="3608"/>
                    <a:pt x="16985" y="3593"/>
                    <a:pt x="16957" y="3593"/>
                  </a:cubicBezTo>
                  <a:cubicBezTo>
                    <a:pt x="16948" y="3593"/>
                    <a:pt x="16938" y="3595"/>
                    <a:pt x="16929" y="3598"/>
                  </a:cubicBezTo>
                  <a:cubicBezTo>
                    <a:pt x="15661" y="3970"/>
                    <a:pt x="14494" y="4844"/>
                    <a:pt x="13405" y="5572"/>
                  </a:cubicBezTo>
                  <a:cubicBezTo>
                    <a:pt x="12622" y="6096"/>
                    <a:pt x="11740" y="6359"/>
                    <a:pt x="10897" y="6715"/>
                  </a:cubicBezTo>
                  <a:cubicBezTo>
                    <a:pt x="13115" y="5493"/>
                    <a:pt x="15306" y="4204"/>
                    <a:pt x="17510" y="2956"/>
                  </a:cubicBezTo>
                  <a:close/>
                  <a:moveTo>
                    <a:pt x="17733" y="2248"/>
                  </a:moveTo>
                  <a:cubicBezTo>
                    <a:pt x="17757" y="2269"/>
                    <a:pt x="17782" y="2288"/>
                    <a:pt x="17806" y="2309"/>
                  </a:cubicBezTo>
                  <a:cubicBezTo>
                    <a:pt x="17782" y="2376"/>
                    <a:pt x="17754" y="2438"/>
                    <a:pt x="17727" y="2502"/>
                  </a:cubicBezTo>
                  <a:cubicBezTo>
                    <a:pt x="14918" y="3850"/>
                    <a:pt x="12243" y="5524"/>
                    <a:pt x="9635" y="7226"/>
                  </a:cubicBezTo>
                  <a:cubicBezTo>
                    <a:pt x="9578" y="7223"/>
                    <a:pt x="9523" y="7217"/>
                    <a:pt x="9468" y="7215"/>
                  </a:cubicBezTo>
                  <a:cubicBezTo>
                    <a:pt x="10719" y="6178"/>
                    <a:pt x="11953" y="5247"/>
                    <a:pt x="13389" y="4436"/>
                  </a:cubicBezTo>
                  <a:cubicBezTo>
                    <a:pt x="14802" y="3637"/>
                    <a:pt x="16255" y="2916"/>
                    <a:pt x="17733" y="2248"/>
                  </a:cubicBezTo>
                  <a:close/>
                  <a:moveTo>
                    <a:pt x="9602" y="6346"/>
                  </a:moveTo>
                  <a:lnTo>
                    <a:pt x="9602" y="6347"/>
                  </a:lnTo>
                  <a:cubicBezTo>
                    <a:pt x="9379" y="6626"/>
                    <a:pt x="9170" y="6916"/>
                    <a:pt x="9007" y="7218"/>
                  </a:cubicBezTo>
                  <a:cubicBezTo>
                    <a:pt x="8567" y="7244"/>
                    <a:pt x="8213" y="7316"/>
                    <a:pt x="8219" y="7334"/>
                  </a:cubicBezTo>
                  <a:cubicBezTo>
                    <a:pt x="8161" y="7340"/>
                    <a:pt x="8105" y="7345"/>
                    <a:pt x="8049" y="7351"/>
                  </a:cubicBezTo>
                  <a:cubicBezTo>
                    <a:pt x="8548" y="6999"/>
                    <a:pt x="9083" y="6694"/>
                    <a:pt x="9602" y="6346"/>
                  </a:cubicBezTo>
                  <a:close/>
                  <a:moveTo>
                    <a:pt x="16557" y="4569"/>
                  </a:moveTo>
                  <a:cubicBezTo>
                    <a:pt x="16560" y="4598"/>
                    <a:pt x="16576" y="4625"/>
                    <a:pt x="16603" y="4638"/>
                  </a:cubicBezTo>
                  <a:cubicBezTo>
                    <a:pt x="17825" y="5307"/>
                    <a:pt x="18032" y="6602"/>
                    <a:pt x="18330" y="7848"/>
                  </a:cubicBezTo>
                  <a:cubicBezTo>
                    <a:pt x="17794" y="6724"/>
                    <a:pt x="16974" y="5624"/>
                    <a:pt x="15944" y="5000"/>
                  </a:cubicBezTo>
                  <a:cubicBezTo>
                    <a:pt x="16153" y="4863"/>
                    <a:pt x="16357" y="4717"/>
                    <a:pt x="16557" y="4569"/>
                  </a:cubicBezTo>
                  <a:close/>
                  <a:moveTo>
                    <a:pt x="12756" y="396"/>
                  </a:moveTo>
                  <a:cubicBezTo>
                    <a:pt x="13590" y="451"/>
                    <a:pt x="14413" y="615"/>
                    <a:pt x="15207" y="880"/>
                  </a:cubicBezTo>
                  <a:cubicBezTo>
                    <a:pt x="12886" y="1343"/>
                    <a:pt x="10811" y="2150"/>
                    <a:pt x="8928" y="3641"/>
                  </a:cubicBezTo>
                  <a:cubicBezTo>
                    <a:pt x="8039" y="4345"/>
                    <a:pt x="7222" y="5161"/>
                    <a:pt x="6603" y="6117"/>
                  </a:cubicBezTo>
                  <a:cubicBezTo>
                    <a:pt x="6227" y="6696"/>
                    <a:pt x="5756" y="7510"/>
                    <a:pt x="5627" y="8278"/>
                  </a:cubicBezTo>
                  <a:cubicBezTo>
                    <a:pt x="5581" y="7727"/>
                    <a:pt x="5593" y="7174"/>
                    <a:pt x="5663" y="6626"/>
                  </a:cubicBezTo>
                  <a:lnTo>
                    <a:pt x="5663" y="6627"/>
                  </a:lnTo>
                  <a:cubicBezTo>
                    <a:pt x="7070" y="4674"/>
                    <a:pt x="8615" y="3064"/>
                    <a:pt x="10516" y="1560"/>
                  </a:cubicBezTo>
                  <a:cubicBezTo>
                    <a:pt x="10546" y="1535"/>
                    <a:pt x="10543" y="1502"/>
                    <a:pt x="10528" y="1474"/>
                  </a:cubicBezTo>
                  <a:cubicBezTo>
                    <a:pt x="10970" y="1332"/>
                    <a:pt x="11420" y="1218"/>
                    <a:pt x="11875" y="1130"/>
                  </a:cubicBezTo>
                  <a:cubicBezTo>
                    <a:pt x="12024" y="1100"/>
                    <a:pt x="12055" y="866"/>
                    <a:pt x="11920" y="798"/>
                  </a:cubicBezTo>
                  <a:cubicBezTo>
                    <a:pt x="11908" y="792"/>
                    <a:pt x="11898" y="786"/>
                    <a:pt x="11886" y="780"/>
                  </a:cubicBezTo>
                  <a:cubicBezTo>
                    <a:pt x="12008" y="713"/>
                    <a:pt x="12134" y="656"/>
                    <a:pt x="12264" y="610"/>
                  </a:cubicBezTo>
                  <a:cubicBezTo>
                    <a:pt x="12420" y="554"/>
                    <a:pt x="12652" y="533"/>
                    <a:pt x="12756" y="396"/>
                  </a:cubicBezTo>
                  <a:close/>
                  <a:moveTo>
                    <a:pt x="15400" y="947"/>
                  </a:moveTo>
                  <a:cubicBezTo>
                    <a:pt x="15701" y="1054"/>
                    <a:pt x="16000" y="1172"/>
                    <a:pt x="16293" y="1310"/>
                  </a:cubicBezTo>
                  <a:cubicBezTo>
                    <a:pt x="15071" y="1733"/>
                    <a:pt x="13882" y="2263"/>
                    <a:pt x="12686" y="2754"/>
                  </a:cubicBezTo>
                  <a:cubicBezTo>
                    <a:pt x="11537" y="3229"/>
                    <a:pt x="10428" y="3705"/>
                    <a:pt x="9428" y="4458"/>
                  </a:cubicBezTo>
                  <a:cubicBezTo>
                    <a:pt x="8539" y="5127"/>
                    <a:pt x="7685" y="5904"/>
                    <a:pt x="6975" y="6760"/>
                  </a:cubicBezTo>
                  <a:cubicBezTo>
                    <a:pt x="6655" y="7145"/>
                    <a:pt x="6138" y="7718"/>
                    <a:pt x="5918" y="8290"/>
                  </a:cubicBezTo>
                  <a:cubicBezTo>
                    <a:pt x="6305" y="6277"/>
                    <a:pt x="8142" y="4507"/>
                    <a:pt x="9703" y="3401"/>
                  </a:cubicBezTo>
                  <a:cubicBezTo>
                    <a:pt x="11354" y="2231"/>
                    <a:pt x="13361" y="1323"/>
                    <a:pt x="15359" y="979"/>
                  </a:cubicBezTo>
                  <a:cubicBezTo>
                    <a:pt x="15378" y="976"/>
                    <a:pt x="15393" y="963"/>
                    <a:pt x="15399" y="947"/>
                  </a:cubicBezTo>
                  <a:close/>
                  <a:moveTo>
                    <a:pt x="18112" y="2602"/>
                  </a:moveTo>
                  <a:cubicBezTo>
                    <a:pt x="19589" y="4113"/>
                    <a:pt x="20110" y="6295"/>
                    <a:pt x="19433" y="8344"/>
                  </a:cubicBezTo>
                  <a:cubicBezTo>
                    <a:pt x="19686" y="6624"/>
                    <a:pt x="19247" y="4228"/>
                    <a:pt x="17626" y="3445"/>
                  </a:cubicBezTo>
                  <a:cubicBezTo>
                    <a:pt x="17795" y="3193"/>
                    <a:pt x="17940" y="2925"/>
                    <a:pt x="18056" y="2645"/>
                  </a:cubicBezTo>
                  <a:lnTo>
                    <a:pt x="18069" y="2638"/>
                  </a:lnTo>
                  <a:cubicBezTo>
                    <a:pt x="18086" y="2629"/>
                    <a:pt x="18101" y="2617"/>
                    <a:pt x="18112" y="2602"/>
                  </a:cubicBezTo>
                  <a:close/>
                  <a:moveTo>
                    <a:pt x="17056" y="4138"/>
                  </a:moveTo>
                  <a:cubicBezTo>
                    <a:pt x="18718" y="4883"/>
                    <a:pt x="18711" y="7044"/>
                    <a:pt x="18928" y="8632"/>
                  </a:cubicBezTo>
                  <a:cubicBezTo>
                    <a:pt x="18864" y="8606"/>
                    <a:pt x="18805" y="8570"/>
                    <a:pt x="18751" y="8525"/>
                  </a:cubicBezTo>
                  <a:cubicBezTo>
                    <a:pt x="18626" y="7632"/>
                    <a:pt x="18391" y="6642"/>
                    <a:pt x="18075" y="5840"/>
                  </a:cubicBezTo>
                  <a:cubicBezTo>
                    <a:pt x="17828" y="5209"/>
                    <a:pt x="17398" y="4603"/>
                    <a:pt x="16703" y="4463"/>
                  </a:cubicBezTo>
                  <a:cubicBezTo>
                    <a:pt x="16782" y="4403"/>
                    <a:pt x="16861" y="4345"/>
                    <a:pt x="16938" y="4283"/>
                  </a:cubicBezTo>
                  <a:cubicBezTo>
                    <a:pt x="16951" y="4271"/>
                    <a:pt x="16960" y="4256"/>
                    <a:pt x="16962" y="4238"/>
                  </a:cubicBezTo>
                  <a:cubicBezTo>
                    <a:pt x="16995" y="4207"/>
                    <a:pt x="17024" y="4171"/>
                    <a:pt x="17056" y="4138"/>
                  </a:cubicBezTo>
                  <a:close/>
                  <a:moveTo>
                    <a:pt x="17511" y="3605"/>
                  </a:moveTo>
                  <a:lnTo>
                    <a:pt x="17511" y="3607"/>
                  </a:lnTo>
                  <a:cubicBezTo>
                    <a:pt x="19339" y="4676"/>
                    <a:pt x="19178" y="6842"/>
                    <a:pt x="19181" y="8687"/>
                  </a:cubicBezTo>
                  <a:lnTo>
                    <a:pt x="19152" y="8687"/>
                  </a:lnTo>
                  <a:cubicBezTo>
                    <a:pt x="19174" y="7163"/>
                    <a:pt x="18793" y="4469"/>
                    <a:pt x="17158" y="4033"/>
                  </a:cubicBezTo>
                  <a:cubicBezTo>
                    <a:pt x="17285" y="3897"/>
                    <a:pt x="17402" y="3754"/>
                    <a:pt x="17511" y="3605"/>
                  </a:cubicBezTo>
                  <a:close/>
                  <a:moveTo>
                    <a:pt x="17267" y="811"/>
                  </a:moveTo>
                  <a:lnTo>
                    <a:pt x="17267" y="811"/>
                  </a:lnTo>
                  <a:cubicBezTo>
                    <a:pt x="17243" y="875"/>
                    <a:pt x="17221" y="933"/>
                    <a:pt x="17212" y="962"/>
                  </a:cubicBezTo>
                  <a:cubicBezTo>
                    <a:pt x="17158" y="1149"/>
                    <a:pt x="17105" y="1335"/>
                    <a:pt x="17051" y="1523"/>
                  </a:cubicBezTo>
                  <a:cubicBezTo>
                    <a:pt x="17048" y="1535"/>
                    <a:pt x="17048" y="1548"/>
                    <a:pt x="17050" y="1560"/>
                  </a:cubicBezTo>
                  <a:cubicBezTo>
                    <a:pt x="15363" y="2127"/>
                    <a:pt x="13672" y="2763"/>
                    <a:pt x="12100" y="3599"/>
                  </a:cubicBezTo>
                  <a:cubicBezTo>
                    <a:pt x="10894" y="4241"/>
                    <a:pt x="9516" y="5026"/>
                    <a:pt x="8828" y="6255"/>
                  </a:cubicBezTo>
                  <a:cubicBezTo>
                    <a:pt x="7689" y="6925"/>
                    <a:pt x="6565" y="7715"/>
                    <a:pt x="6159" y="8914"/>
                  </a:cubicBezTo>
                  <a:cubicBezTo>
                    <a:pt x="6157" y="8923"/>
                    <a:pt x="6156" y="8933"/>
                    <a:pt x="6156" y="8942"/>
                  </a:cubicBezTo>
                  <a:lnTo>
                    <a:pt x="6038" y="8927"/>
                  </a:lnTo>
                  <a:cubicBezTo>
                    <a:pt x="6016" y="8926"/>
                    <a:pt x="5995" y="8921"/>
                    <a:pt x="5976" y="8917"/>
                  </a:cubicBezTo>
                  <a:cubicBezTo>
                    <a:pt x="5965" y="8361"/>
                    <a:pt x="6695" y="7555"/>
                    <a:pt x="6994" y="7191"/>
                  </a:cubicBezTo>
                  <a:cubicBezTo>
                    <a:pt x="7305" y="6816"/>
                    <a:pt x="7636" y="6459"/>
                    <a:pt x="7985" y="6120"/>
                  </a:cubicBezTo>
                  <a:cubicBezTo>
                    <a:pt x="8751" y="5371"/>
                    <a:pt x="9577" y="4665"/>
                    <a:pt x="10498" y="4116"/>
                  </a:cubicBezTo>
                  <a:cubicBezTo>
                    <a:pt x="12365" y="3005"/>
                    <a:pt x="14629" y="2227"/>
                    <a:pt x="16686" y="1536"/>
                  </a:cubicBezTo>
                  <a:cubicBezTo>
                    <a:pt x="16694" y="1533"/>
                    <a:pt x="16698" y="1527"/>
                    <a:pt x="16706" y="1524"/>
                  </a:cubicBezTo>
                  <a:cubicBezTo>
                    <a:pt x="16719" y="1529"/>
                    <a:pt x="16734" y="1531"/>
                    <a:pt x="16748" y="1531"/>
                  </a:cubicBezTo>
                  <a:cubicBezTo>
                    <a:pt x="16798" y="1531"/>
                    <a:pt x="16846" y="1503"/>
                    <a:pt x="16859" y="1442"/>
                  </a:cubicBezTo>
                  <a:cubicBezTo>
                    <a:pt x="16861" y="1434"/>
                    <a:pt x="16867" y="1425"/>
                    <a:pt x="16870" y="1414"/>
                  </a:cubicBezTo>
                  <a:cubicBezTo>
                    <a:pt x="16892" y="1386"/>
                    <a:pt x="16905" y="1350"/>
                    <a:pt x="16908" y="1314"/>
                  </a:cubicBezTo>
                  <a:cubicBezTo>
                    <a:pt x="16926" y="1282"/>
                    <a:pt x="16945" y="1249"/>
                    <a:pt x="16965" y="1215"/>
                  </a:cubicBezTo>
                  <a:cubicBezTo>
                    <a:pt x="17021" y="1213"/>
                    <a:pt x="17070" y="1177"/>
                    <a:pt x="17090" y="1124"/>
                  </a:cubicBezTo>
                  <a:cubicBezTo>
                    <a:pt x="17137" y="1014"/>
                    <a:pt x="17197" y="910"/>
                    <a:pt x="17267" y="811"/>
                  </a:cubicBezTo>
                  <a:close/>
                  <a:moveTo>
                    <a:pt x="6296" y="9390"/>
                  </a:moveTo>
                  <a:lnTo>
                    <a:pt x="6296" y="9390"/>
                  </a:lnTo>
                  <a:cubicBezTo>
                    <a:pt x="6284" y="10410"/>
                    <a:pt x="6305" y="11431"/>
                    <a:pt x="6384" y="12443"/>
                  </a:cubicBezTo>
                  <a:cubicBezTo>
                    <a:pt x="5589" y="12144"/>
                    <a:pt x="5401" y="11153"/>
                    <a:pt x="5394" y="10382"/>
                  </a:cubicBezTo>
                  <a:lnTo>
                    <a:pt x="5394" y="10383"/>
                  </a:lnTo>
                  <a:cubicBezTo>
                    <a:pt x="5388" y="9805"/>
                    <a:pt x="5360" y="9610"/>
                    <a:pt x="6090" y="9408"/>
                  </a:cubicBezTo>
                  <a:cubicBezTo>
                    <a:pt x="6143" y="9395"/>
                    <a:pt x="6223" y="9398"/>
                    <a:pt x="6296" y="9390"/>
                  </a:cubicBezTo>
                  <a:close/>
                  <a:moveTo>
                    <a:pt x="19001" y="9006"/>
                  </a:moveTo>
                  <a:cubicBezTo>
                    <a:pt x="19031" y="9040"/>
                    <a:pt x="19385" y="9144"/>
                    <a:pt x="19360" y="10063"/>
                  </a:cubicBezTo>
                  <a:cubicBezTo>
                    <a:pt x="19351" y="10380"/>
                    <a:pt x="19315" y="10694"/>
                    <a:pt x="19251" y="11004"/>
                  </a:cubicBezTo>
                  <a:cubicBezTo>
                    <a:pt x="19141" y="11546"/>
                    <a:pt x="18940" y="12348"/>
                    <a:pt x="18434" y="12693"/>
                  </a:cubicBezTo>
                  <a:cubicBezTo>
                    <a:pt x="18651" y="11508"/>
                    <a:pt x="18742" y="10303"/>
                    <a:pt x="18766" y="9089"/>
                  </a:cubicBezTo>
                  <a:cubicBezTo>
                    <a:pt x="18773" y="9088"/>
                    <a:pt x="18782" y="9086"/>
                    <a:pt x="18790" y="9083"/>
                  </a:cubicBezTo>
                  <a:cubicBezTo>
                    <a:pt x="18801" y="9093"/>
                    <a:pt x="18815" y="9098"/>
                    <a:pt x="18829" y="9098"/>
                  </a:cubicBezTo>
                  <a:cubicBezTo>
                    <a:pt x="18843" y="9098"/>
                    <a:pt x="18857" y="9093"/>
                    <a:pt x="18867" y="9083"/>
                  </a:cubicBezTo>
                  <a:cubicBezTo>
                    <a:pt x="18906" y="9049"/>
                    <a:pt x="18951" y="9022"/>
                    <a:pt x="18998" y="9006"/>
                  </a:cubicBezTo>
                  <a:close/>
                  <a:moveTo>
                    <a:pt x="15622" y="5204"/>
                  </a:moveTo>
                  <a:cubicBezTo>
                    <a:pt x="15883" y="5612"/>
                    <a:pt x="16462" y="5920"/>
                    <a:pt x="16765" y="6240"/>
                  </a:cubicBezTo>
                  <a:cubicBezTo>
                    <a:pt x="17520" y="7035"/>
                    <a:pt x="18057" y="7977"/>
                    <a:pt x="18391" y="9019"/>
                  </a:cubicBezTo>
                  <a:cubicBezTo>
                    <a:pt x="18409" y="9080"/>
                    <a:pt x="18458" y="9128"/>
                    <a:pt x="18520" y="9143"/>
                  </a:cubicBezTo>
                  <a:cubicBezTo>
                    <a:pt x="18455" y="11025"/>
                    <a:pt x="18197" y="12906"/>
                    <a:pt x="17586" y="14679"/>
                  </a:cubicBezTo>
                  <a:cubicBezTo>
                    <a:pt x="16756" y="17084"/>
                    <a:pt x="15021" y="20002"/>
                    <a:pt x="12266" y="20002"/>
                  </a:cubicBezTo>
                  <a:cubicBezTo>
                    <a:pt x="12014" y="20002"/>
                    <a:pt x="11754" y="19978"/>
                    <a:pt x="11485" y="19926"/>
                  </a:cubicBezTo>
                  <a:cubicBezTo>
                    <a:pt x="10861" y="19807"/>
                    <a:pt x="10318" y="19612"/>
                    <a:pt x="9842" y="19356"/>
                  </a:cubicBezTo>
                  <a:cubicBezTo>
                    <a:pt x="6899" y="16984"/>
                    <a:pt x="6626" y="11037"/>
                    <a:pt x="6608" y="11026"/>
                  </a:cubicBezTo>
                  <a:cubicBezTo>
                    <a:pt x="6603" y="10341"/>
                    <a:pt x="6613" y="9661"/>
                    <a:pt x="6628" y="9000"/>
                  </a:cubicBezTo>
                  <a:lnTo>
                    <a:pt x="6510" y="8985"/>
                  </a:lnTo>
                  <a:cubicBezTo>
                    <a:pt x="6887" y="8303"/>
                    <a:pt x="7393" y="7827"/>
                    <a:pt x="7951" y="7422"/>
                  </a:cubicBezTo>
                  <a:cubicBezTo>
                    <a:pt x="7957" y="7428"/>
                    <a:pt x="7966" y="7433"/>
                    <a:pt x="7975" y="7433"/>
                  </a:cubicBezTo>
                  <a:cubicBezTo>
                    <a:pt x="8143" y="7443"/>
                    <a:pt x="8310" y="7459"/>
                    <a:pt x="8478" y="7474"/>
                  </a:cubicBezTo>
                  <a:cubicBezTo>
                    <a:pt x="8620" y="7513"/>
                    <a:pt x="8770" y="7528"/>
                    <a:pt x="8922" y="7540"/>
                  </a:cubicBezTo>
                  <a:cubicBezTo>
                    <a:pt x="8941" y="7563"/>
                    <a:pt x="8967" y="7578"/>
                    <a:pt x="8996" y="7578"/>
                  </a:cubicBezTo>
                  <a:cubicBezTo>
                    <a:pt x="9018" y="7578"/>
                    <a:pt x="9040" y="7570"/>
                    <a:pt x="9062" y="7550"/>
                  </a:cubicBezTo>
                  <a:lnTo>
                    <a:pt x="9081" y="7552"/>
                  </a:lnTo>
                  <a:cubicBezTo>
                    <a:pt x="8999" y="7609"/>
                    <a:pt x="9041" y="7754"/>
                    <a:pt x="9142" y="7754"/>
                  </a:cubicBezTo>
                  <a:cubicBezTo>
                    <a:pt x="9144" y="7754"/>
                    <a:pt x="9146" y="7754"/>
                    <a:pt x="9148" y="7754"/>
                  </a:cubicBezTo>
                  <a:cubicBezTo>
                    <a:pt x="9352" y="7742"/>
                    <a:pt x="9556" y="7717"/>
                    <a:pt x="9757" y="7680"/>
                  </a:cubicBezTo>
                  <a:cubicBezTo>
                    <a:pt x="10154" y="7832"/>
                    <a:pt x="10504" y="8099"/>
                    <a:pt x="10906" y="8189"/>
                  </a:cubicBezTo>
                  <a:cubicBezTo>
                    <a:pt x="10918" y="8192"/>
                    <a:pt x="10929" y="8193"/>
                    <a:pt x="10940" y="8193"/>
                  </a:cubicBezTo>
                  <a:cubicBezTo>
                    <a:pt x="11036" y="8193"/>
                    <a:pt x="11106" y="8088"/>
                    <a:pt x="11055" y="7997"/>
                  </a:cubicBezTo>
                  <a:cubicBezTo>
                    <a:pt x="11051" y="7988"/>
                    <a:pt x="11043" y="7980"/>
                    <a:pt x="11039" y="7971"/>
                  </a:cubicBezTo>
                  <a:cubicBezTo>
                    <a:pt x="11034" y="7963"/>
                    <a:pt x="11030" y="7952"/>
                    <a:pt x="11025" y="7942"/>
                  </a:cubicBezTo>
                  <a:lnTo>
                    <a:pt x="11024" y="7940"/>
                  </a:lnTo>
                  <a:cubicBezTo>
                    <a:pt x="10948" y="7741"/>
                    <a:pt x="10780" y="7593"/>
                    <a:pt x="10567" y="7486"/>
                  </a:cubicBezTo>
                  <a:cubicBezTo>
                    <a:pt x="11448" y="7223"/>
                    <a:pt x="12328" y="6818"/>
                    <a:pt x="13099" y="6481"/>
                  </a:cubicBezTo>
                  <a:cubicBezTo>
                    <a:pt x="13958" y="6106"/>
                    <a:pt x="14817" y="5694"/>
                    <a:pt x="15622" y="5204"/>
                  </a:cubicBezTo>
                  <a:close/>
                  <a:moveTo>
                    <a:pt x="16301" y="17979"/>
                  </a:moveTo>
                  <a:cubicBezTo>
                    <a:pt x="16292" y="18002"/>
                    <a:pt x="16287" y="18026"/>
                    <a:pt x="16289" y="18049"/>
                  </a:cubicBezTo>
                  <a:cubicBezTo>
                    <a:pt x="16304" y="18617"/>
                    <a:pt x="16320" y="19185"/>
                    <a:pt x="16335" y="19754"/>
                  </a:cubicBezTo>
                  <a:cubicBezTo>
                    <a:pt x="15190" y="20462"/>
                    <a:pt x="12579" y="21135"/>
                    <a:pt x="12558" y="21149"/>
                  </a:cubicBezTo>
                  <a:cubicBezTo>
                    <a:pt x="11944" y="20934"/>
                    <a:pt x="11284" y="20830"/>
                    <a:pt x="10668" y="20613"/>
                  </a:cubicBezTo>
                  <a:lnTo>
                    <a:pt x="10668" y="20614"/>
                  </a:lnTo>
                  <a:cubicBezTo>
                    <a:pt x="10052" y="20397"/>
                    <a:pt x="9461" y="20119"/>
                    <a:pt x="8855" y="19876"/>
                  </a:cubicBezTo>
                  <a:cubicBezTo>
                    <a:pt x="8862" y="19644"/>
                    <a:pt x="8864" y="19411"/>
                    <a:pt x="8837" y="19190"/>
                  </a:cubicBezTo>
                  <a:lnTo>
                    <a:pt x="8837" y="19190"/>
                  </a:lnTo>
                  <a:cubicBezTo>
                    <a:pt x="9705" y="19858"/>
                    <a:pt x="10833" y="20261"/>
                    <a:pt x="11889" y="20383"/>
                  </a:cubicBezTo>
                  <a:cubicBezTo>
                    <a:pt x="12051" y="20402"/>
                    <a:pt x="12209" y="20411"/>
                    <a:pt x="12365" y="20411"/>
                  </a:cubicBezTo>
                  <a:cubicBezTo>
                    <a:pt x="14056" y="20411"/>
                    <a:pt x="15346" y="19335"/>
                    <a:pt x="16301" y="17979"/>
                  </a:cubicBezTo>
                  <a:close/>
                  <a:moveTo>
                    <a:pt x="16350" y="20306"/>
                  </a:moveTo>
                  <a:cubicBezTo>
                    <a:pt x="16359" y="20578"/>
                    <a:pt x="16366" y="20851"/>
                    <a:pt x="16374" y="21123"/>
                  </a:cubicBezTo>
                  <a:cubicBezTo>
                    <a:pt x="16346" y="21153"/>
                    <a:pt x="16331" y="21193"/>
                    <a:pt x="16331" y="21235"/>
                  </a:cubicBezTo>
                  <a:lnTo>
                    <a:pt x="16331" y="21238"/>
                  </a:lnTo>
                  <a:cubicBezTo>
                    <a:pt x="15740" y="21625"/>
                    <a:pt x="15250" y="22243"/>
                    <a:pt x="14598" y="22537"/>
                  </a:cubicBezTo>
                  <a:cubicBezTo>
                    <a:pt x="14471" y="22595"/>
                    <a:pt x="14423" y="22631"/>
                    <a:pt x="14365" y="22631"/>
                  </a:cubicBezTo>
                  <a:cubicBezTo>
                    <a:pt x="14315" y="22631"/>
                    <a:pt x="14259" y="22605"/>
                    <a:pt x="14141" y="22543"/>
                  </a:cubicBezTo>
                  <a:cubicBezTo>
                    <a:pt x="14007" y="22472"/>
                    <a:pt x="13870" y="22299"/>
                    <a:pt x="13760" y="22194"/>
                  </a:cubicBezTo>
                  <a:cubicBezTo>
                    <a:pt x="13490" y="21936"/>
                    <a:pt x="13245" y="21656"/>
                    <a:pt x="12980" y="21394"/>
                  </a:cubicBezTo>
                  <a:cubicBezTo>
                    <a:pt x="14127" y="21283"/>
                    <a:pt x="15418" y="21024"/>
                    <a:pt x="16350" y="20306"/>
                  </a:cubicBezTo>
                  <a:close/>
                  <a:moveTo>
                    <a:pt x="8844" y="20184"/>
                  </a:moveTo>
                  <a:cubicBezTo>
                    <a:pt x="9761" y="20800"/>
                    <a:pt x="11028" y="21353"/>
                    <a:pt x="12152" y="21492"/>
                  </a:cubicBezTo>
                  <a:cubicBezTo>
                    <a:pt x="11936" y="21732"/>
                    <a:pt x="11744" y="22028"/>
                    <a:pt x="11566" y="22322"/>
                  </a:cubicBezTo>
                  <a:cubicBezTo>
                    <a:pt x="11555" y="22332"/>
                    <a:pt x="11548" y="22345"/>
                    <a:pt x="11543" y="22359"/>
                  </a:cubicBezTo>
                  <a:cubicBezTo>
                    <a:pt x="11415" y="22573"/>
                    <a:pt x="11292" y="22786"/>
                    <a:pt x="11176" y="22972"/>
                  </a:cubicBezTo>
                  <a:cubicBezTo>
                    <a:pt x="10324" y="22488"/>
                    <a:pt x="9602" y="21883"/>
                    <a:pt x="8864" y="21253"/>
                  </a:cubicBezTo>
                  <a:cubicBezTo>
                    <a:pt x="8855" y="21222"/>
                    <a:pt x="8844" y="21190"/>
                    <a:pt x="8834" y="21159"/>
                  </a:cubicBezTo>
                  <a:cubicBezTo>
                    <a:pt x="8853" y="20983"/>
                    <a:pt x="8835" y="20446"/>
                    <a:pt x="8844" y="20184"/>
                  </a:cubicBezTo>
                  <a:close/>
                  <a:moveTo>
                    <a:pt x="16728" y="19638"/>
                  </a:moveTo>
                  <a:cubicBezTo>
                    <a:pt x="16743" y="19675"/>
                    <a:pt x="16774" y="19705"/>
                    <a:pt x="16811" y="19721"/>
                  </a:cubicBezTo>
                  <a:cubicBezTo>
                    <a:pt x="16829" y="19773"/>
                    <a:pt x="16870" y="19815"/>
                    <a:pt x="16922" y="19834"/>
                  </a:cubicBezTo>
                  <a:cubicBezTo>
                    <a:pt x="17532" y="20063"/>
                    <a:pt x="18331" y="20419"/>
                    <a:pt x="18760" y="20931"/>
                  </a:cubicBezTo>
                  <a:cubicBezTo>
                    <a:pt x="19411" y="21710"/>
                    <a:pt x="19047" y="22645"/>
                    <a:pt x="18890" y="23548"/>
                  </a:cubicBezTo>
                  <a:cubicBezTo>
                    <a:pt x="18827" y="23903"/>
                    <a:pt x="18765" y="24257"/>
                    <a:pt x="18702" y="24611"/>
                  </a:cubicBezTo>
                  <a:cubicBezTo>
                    <a:pt x="18623" y="25053"/>
                    <a:pt x="18656" y="25205"/>
                    <a:pt x="18205" y="25278"/>
                  </a:cubicBezTo>
                  <a:cubicBezTo>
                    <a:pt x="18199" y="25279"/>
                    <a:pt x="18190" y="25279"/>
                    <a:pt x="18179" y="25279"/>
                  </a:cubicBezTo>
                  <a:cubicBezTo>
                    <a:pt x="17913" y="25279"/>
                    <a:pt x="16334" y="24983"/>
                    <a:pt x="15924" y="24869"/>
                  </a:cubicBezTo>
                  <a:cubicBezTo>
                    <a:pt x="16344" y="23794"/>
                    <a:pt x="16624" y="22668"/>
                    <a:pt x="16680" y="21470"/>
                  </a:cubicBezTo>
                  <a:cubicBezTo>
                    <a:pt x="16718" y="21440"/>
                    <a:pt x="16712" y="20264"/>
                    <a:pt x="16697" y="19730"/>
                  </a:cubicBezTo>
                  <a:cubicBezTo>
                    <a:pt x="16706" y="19699"/>
                    <a:pt x="16719" y="19669"/>
                    <a:pt x="16728" y="19638"/>
                  </a:cubicBezTo>
                  <a:close/>
                  <a:moveTo>
                    <a:pt x="8173" y="20513"/>
                  </a:moveTo>
                  <a:cubicBezTo>
                    <a:pt x="8223" y="20735"/>
                    <a:pt x="8759" y="21988"/>
                    <a:pt x="8790" y="21988"/>
                  </a:cubicBezTo>
                  <a:cubicBezTo>
                    <a:pt x="8791" y="21988"/>
                    <a:pt x="8791" y="21988"/>
                    <a:pt x="8791" y="21988"/>
                  </a:cubicBezTo>
                  <a:cubicBezTo>
                    <a:pt x="9077" y="23108"/>
                    <a:pt x="9404" y="24215"/>
                    <a:pt x="9781" y="25303"/>
                  </a:cubicBezTo>
                  <a:cubicBezTo>
                    <a:pt x="9348" y="25570"/>
                    <a:pt x="8425" y="26155"/>
                    <a:pt x="8413" y="26189"/>
                  </a:cubicBezTo>
                  <a:cubicBezTo>
                    <a:pt x="8405" y="26191"/>
                    <a:pt x="8399" y="26192"/>
                    <a:pt x="8393" y="26195"/>
                  </a:cubicBezTo>
                  <a:cubicBezTo>
                    <a:pt x="8117" y="26348"/>
                    <a:pt x="7798" y="26646"/>
                    <a:pt x="7499" y="26646"/>
                  </a:cubicBezTo>
                  <a:cubicBezTo>
                    <a:pt x="7366" y="26646"/>
                    <a:pt x="7237" y="26587"/>
                    <a:pt x="7118" y="26432"/>
                  </a:cubicBezTo>
                  <a:cubicBezTo>
                    <a:pt x="6958" y="26225"/>
                    <a:pt x="6932" y="25699"/>
                    <a:pt x="6863" y="25455"/>
                  </a:cubicBezTo>
                  <a:cubicBezTo>
                    <a:pt x="6670" y="24753"/>
                    <a:pt x="6452" y="24056"/>
                    <a:pt x="6214" y="23367"/>
                  </a:cubicBezTo>
                  <a:cubicBezTo>
                    <a:pt x="6092" y="23011"/>
                    <a:pt x="5882" y="22627"/>
                    <a:pt x="5812" y="22259"/>
                  </a:cubicBezTo>
                  <a:cubicBezTo>
                    <a:pt x="5721" y="21786"/>
                    <a:pt x="5671" y="21842"/>
                    <a:pt x="6107" y="21522"/>
                  </a:cubicBezTo>
                  <a:cubicBezTo>
                    <a:pt x="6689" y="21097"/>
                    <a:pt x="7503" y="20815"/>
                    <a:pt x="8173" y="20513"/>
                  </a:cubicBezTo>
                  <a:close/>
                  <a:moveTo>
                    <a:pt x="16311" y="21561"/>
                  </a:moveTo>
                  <a:cubicBezTo>
                    <a:pt x="16168" y="24050"/>
                    <a:pt x="15044" y="26228"/>
                    <a:pt x="13685" y="28261"/>
                  </a:cubicBezTo>
                  <a:cubicBezTo>
                    <a:pt x="13691" y="27289"/>
                    <a:pt x="13693" y="26319"/>
                    <a:pt x="13688" y="25347"/>
                  </a:cubicBezTo>
                  <a:cubicBezTo>
                    <a:pt x="13685" y="24498"/>
                    <a:pt x="13766" y="23583"/>
                    <a:pt x="13660" y="22725"/>
                  </a:cubicBezTo>
                  <a:lnTo>
                    <a:pt x="13662" y="22725"/>
                  </a:lnTo>
                  <a:cubicBezTo>
                    <a:pt x="13670" y="22734"/>
                    <a:pt x="13679" y="22744"/>
                    <a:pt x="13690" y="22753"/>
                  </a:cubicBezTo>
                  <a:cubicBezTo>
                    <a:pt x="13683" y="22764"/>
                    <a:pt x="14252" y="23090"/>
                    <a:pt x="14413" y="23090"/>
                  </a:cubicBezTo>
                  <a:cubicBezTo>
                    <a:pt x="14418" y="23090"/>
                    <a:pt x="14422" y="23090"/>
                    <a:pt x="14425" y="23090"/>
                  </a:cubicBezTo>
                  <a:cubicBezTo>
                    <a:pt x="14632" y="23066"/>
                    <a:pt x="14879" y="22892"/>
                    <a:pt x="15103" y="22713"/>
                  </a:cubicBezTo>
                  <a:cubicBezTo>
                    <a:pt x="15482" y="22295"/>
                    <a:pt x="15877" y="21893"/>
                    <a:pt x="16311" y="21561"/>
                  </a:cubicBezTo>
                  <a:close/>
                  <a:moveTo>
                    <a:pt x="9151" y="21944"/>
                  </a:moveTo>
                  <a:cubicBezTo>
                    <a:pt x="9735" y="22524"/>
                    <a:pt x="10431" y="22997"/>
                    <a:pt x="11138" y="23401"/>
                  </a:cubicBezTo>
                  <a:cubicBezTo>
                    <a:pt x="11139" y="23401"/>
                    <a:pt x="11139" y="23401"/>
                    <a:pt x="11140" y="23401"/>
                  </a:cubicBezTo>
                  <a:cubicBezTo>
                    <a:pt x="11161" y="23401"/>
                    <a:pt x="11314" y="23353"/>
                    <a:pt x="11387" y="23322"/>
                  </a:cubicBezTo>
                  <a:lnTo>
                    <a:pt x="11387" y="23322"/>
                  </a:lnTo>
                  <a:cubicBezTo>
                    <a:pt x="11161" y="24942"/>
                    <a:pt x="11107" y="26674"/>
                    <a:pt x="11350" y="28297"/>
                  </a:cubicBezTo>
                  <a:cubicBezTo>
                    <a:pt x="10443" y="26243"/>
                    <a:pt x="9708" y="24118"/>
                    <a:pt x="9151" y="21944"/>
                  </a:cubicBezTo>
                  <a:close/>
                  <a:moveTo>
                    <a:pt x="12710" y="21525"/>
                  </a:moveTo>
                  <a:cubicBezTo>
                    <a:pt x="12899" y="21833"/>
                    <a:pt x="13112" y="22127"/>
                    <a:pt x="13347" y="22401"/>
                  </a:cubicBezTo>
                  <a:cubicBezTo>
                    <a:pt x="13172" y="23349"/>
                    <a:pt x="13280" y="24388"/>
                    <a:pt x="13282" y="25347"/>
                  </a:cubicBezTo>
                  <a:cubicBezTo>
                    <a:pt x="13283" y="26497"/>
                    <a:pt x="13285" y="27648"/>
                    <a:pt x="13301" y="28797"/>
                  </a:cubicBezTo>
                  <a:cubicBezTo>
                    <a:pt x="13301" y="28805"/>
                    <a:pt x="13304" y="28810"/>
                    <a:pt x="13306" y="28818"/>
                  </a:cubicBezTo>
                  <a:cubicBezTo>
                    <a:pt x="12968" y="29303"/>
                    <a:pt x="12622" y="29783"/>
                    <a:pt x="12276" y="30254"/>
                  </a:cubicBezTo>
                  <a:cubicBezTo>
                    <a:pt x="12145" y="29997"/>
                    <a:pt x="12020" y="29738"/>
                    <a:pt x="11896" y="29479"/>
                  </a:cubicBezTo>
                  <a:cubicBezTo>
                    <a:pt x="11906" y="29457"/>
                    <a:pt x="11911" y="29431"/>
                    <a:pt x="11909" y="29406"/>
                  </a:cubicBezTo>
                  <a:cubicBezTo>
                    <a:pt x="11842" y="28236"/>
                    <a:pt x="11652" y="27084"/>
                    <a:pt x="11630" y="25908"/>
                  </a:cubicBezTo>
                  <a:cubicBezTo>
                    <a:pt x="11612" y="24876"/>
                    <a:pt x="11664" y="23845"/>
                    <a:pt x="11737" y="22816"/>
                  </a:cubicBezTo>
                  <a:cubicBezTo>
                    <a:pt x="12021" y="22356"/>
                    <a:pt x="12338" y="21839"/>
                    <a:pt x="12695" y="21525"/>
                  </a:cubicBezTo>
                  <a:close/>
                  <a:moveTo>
                    <a:pt x="15790" y="25204"/>
                  </a:moveTo>
                  <a:cubicBezTo>
                    <a:pt x="16308" y="25338"/>
                    <a:pt x="16831" y="25446"/>
                    <a:pt x="17358" y="25528"/>
                  </a:cubicBezTo>
                  <a:cubicBezTo>
                    <a:pt x="17420" y="25699"/>
                    <a:pt x="17538" y="25857"/>
                    <a:pt x="17560" y="26034"/>
                  </a:cubicBezTo>
                  <a:cubicBezTo>
                    <a:pt x="17590" y="26268"/>
                    <a:pt x="17413" y="26457"/>
                    <a:pt x="17254" y="26615"/>
                  </a:cubicBezTo>
                  <a:cubicBezTo>
                    <a:pt x="17231" y="26624"/>
                    <a:pt x="17212" y="26637"/>
                    <a:pt x="17194" y="26654"/>
                  </a:cubicBezTo>
                  <a:cubicBezTo>
                    <a:pt x="15780" y="28071"/>
                    <a:pt x="14343" y="29464"/>
                    <a:pt x="12584" y="30444"/>
                  </a:cubicBezTo>
                  <a:cubicBezTo>
                    <a:pt x="13794" y="28790"/>
                    <a:pt x="15001" y="27076"/>
                    <a:pt x="15790" y="25204"/>
                  </a:cubicBezTo>
                  <a:close/>
                  <a:moveTo>
                    <a:pt x="9907" y="25652"/>
                  </a:moveTo>
                  <a:cubicBezTo>
                    <a:pt x="10534" y="27413"/>
                    <a:pt x="11280" y="29131"/>
                    <a:pt x="12140" y="30790"/>
                  </a:cubicBezTo>
                  <a:cubicBezTo>
                    <a:pt x="11280" y="30301"/>
                    <a:pt x="10461" y="29751"/>
                    <a:pt x="9699" y="29119"/>
                  </a:cubicBezTo>
                  <a:cubicBezTo>
                    <a:pt x="9368" y="28843"/>
                    <a:pt x="9048" y="28554"/>
                    <a:pt x="8740" y="28254"/>
                  </a:cubicBezTo>
                  <a:cubicBezTo>
                    <a:pt x="8285" y="27810"/>
                    <a:pt x="8286" y="27414"/>
                    <a:pt x="8550" y="26854"/>
                  </a:cubicBezTo>
                  <a:cubicBezTo>
                    <a:pt x="8606" y="26734"/>
                    <a:pt x="8527" y="26625"/>
                    <a:pt x="8431" y="26591"/>
                  </a:cubicBezTo>
                  <a:cubicBezTo>
                    <a:pt x="8480" y="26563"/>
                    <a:pt x="8661" y="26417"/>
                    <a:pt x="8666" y="26414"/>
                  </a:cubicBezTo>
                  <a:lnTo>
                    <a:pt x="9907" y="25652"/>
                  </a:lnTo>
                  <a:close/>
                  <a:moveTo>
                    <a:pt x="12095" y="1"/>
                  </a:moveTo>
                  <a:cubicBezTo>
                    <a:pt x="11688" y="1"/>
                    <a:pt x="11277" y="25"/>
                    <a:pt x="10864" y="74"/>
                  </a:cubicBezTo>
                  <a:cubicBezTo>
                    <a:pt x="10716" y="94"/>
                    <a:pt x="10617" y="263"/>
                    <a:pt x="10736" y="384"/>
                  </a:cubicBezTo>
                  <a:cubicBezTo>
                    <a:pt x="10918" y="570"/>
                    <a:pt x="11119" y="737"/>
                    <a:pt x="11336" y="878"/>
                  </a:cubicBezTo>
                  <a:cubicBezTo>
                    <a:pt x="9541" y="1294"/>
                    <a:pt x="7694" y="2139"/>
                    <a:pt x="6483" y="3540"/>
                  </a:cubicBezTo>
                  <a:cubicBezTo>
                    <a:pt x="5285" y="4927"/>
                    <a:pt x="5059" y="7279"/>
                    <a:pt x="5363" y="9025"/>
                  </a:cubicBezTo>
                  <a:cubicBezTo>
                    <a:pt x="5367" y="9046"/>
                    <a:pt x="5374" y="9066"/>
                    <a:pt x="5385" y="9083"/>
                  </a:cubicBezTo>
                  <a:cubicBezTo>
                    <a:pt x="5048" y="9334"/>
                    <a:pt x="5008" y="9871"/>
                    <a:pt x="4995" y="10255"/>
                  </a:cubicBezTo>
                  <a:cubicBezTo>
                    <a:pt x="4973" y="10849"/>
                    <a:pt x="5216" y="12729"/>
                    <a:pt x="6076" y="12729"/>
                  </a:cubicBezTo>
                  <a:cubicBezTo>
                    <a:pt x="6176" y="12729"/>
                    <a:pt x="6284" y="12704"/>
                    <a:pt x="6400" y="12649"/>
                  </a:cubicBezTo>
                  <a:cubicBezTo>
                    <a:pt x="6442" y="13147"/>
                    <a:pt x="6668" y="14194"/>
                    <a:pt x="6712" y="14194"/>
                  </a:cubicBezTo>
                  <a:cubicBezTo>
                    <a:pt x="6713" y="14194"/>
                    <a:pt x="6713" y="14193"/>
                    <a:pt x="6714" y="14192"/>
                  </a:cubicBezTo>
                  <a:cubicBezTo>
                    <a:pt x="6873" y="14940"/>
                    <a:pt x="7098" y="15672"/>
                    <a:pt x="7383" y="16381"/>
                  </a:cubicBezTo>
                  <a:cubicBezTo>
                    <a:pt x="7628" y="16994"/>
                    <a:pt x="7941" y="17778"/>
                    <a:pt x="8375" y="18439"/>
                  </a:cubicBezTo>
                  <a:cubicBezTo>
                    <a:pt x="8393" y="18521"/>
                    <a:pt x="8509" y="18640"/>
                    <a:pt x="8557" y="18685"/>
                  </a:cubicBezTo>
                  <a:cubicBezTo>
                    <a:pt x="8588" y="19088"/>
                    <a:pt x="8484" y="19697"/>
                    <a:pt x="8478" y="20102"/>
                  </a:cubicBezTo>
                  <a:cubicBezTo>
                    <a:pt x="8478" y="20206"/>
                    <a:pt x="8474" y="20316"/>
                    <a:pt x="8471" y="20427"/>
                  </a:cubicBezTo>
                  <a:cubicBezTo>
                    <a:pt x="8441" y="20361"/>
                    <a:pt x="8414" y="20293"/>
                    <a:pt x="8380" y="20230"/>
                  </a:cubicBezTo>
                  <a:cubicBezTo>
                    <a:pt x="8378" y="20226"/>
                    <a:pt x="8375" y="20220"/>
                    <a:pt x="8372" y="20215"/>
                  </a:cubicBezTo>
                  <a:cubicBezTo>
                    <a:pt x="8370" y="20209"/>
                    <a:pt x="8371" y="20209"/>
                    <a:pt x="8370" y="20206"/>
                  </a:cubicBezTo>
                  <a:cubicBezTo>
                    <a:pt x="8368" y="20205"/>
                    <a:pt x="8362" y="20203"/>
                    <a:pt x="8361" y="20199"/>
                  </a:cubicBezTo>
                  <a:cubicBezTo>
                    <a:pt x="8325" y="20152"/>
                    <a:pt x="8270" y="20117"/>
                    <a:pt x="8208" y="20117"/>
                  </a:cubicBezTo>
                  <a:cubicBezTo>
                    <a:pt x="8182" y="20117"/>
                    <a:pt x="8155" y="20123"/>
                    <a:pt x="8127" y="20136"/>
                  </a:cubicBezTo>
                  <a:cubicBezTo>
                    <a:pt x="7179" y="20586"/>
                    <a:pt x="6235" y="21049"/>
                    <a:pt x="5299" y="21524"/>
                  </a:cubicBezTo>
                  <a:cubicBezTo>
                    <a:pt x="5234" y="21557"/>
                    <a:pt x="3673" y="22064"/>
                    <a:pt x="3668" y="22083"/>
                  </a:cubicBezTo>
                  <a:cubicBezTo>
                    <a:pt x="3668" y="22083"/>
                    <a:pt x="1916" y="22493"/>
                    <a:pt x="1305" y="22648"/>
                  </a:cubicBezTo>
                  <a:cubicBezTo>
                    <a:pt x="956" y="22735"/>
                    <a:pt x="452" y="22805"/>
                    <a:pt x="1" y="22939"/>
                  </a:cubicBezTo>
                  <a:cubicBezTo>
                    <a:pt x="84" y="22987"/>
                    <a:pt x="143" y="23069"/>
                    <a:pt x="163" y="23164"/>
                  </a:cubicBezTo>
                  <a:lnTo>
                    <a:pt x="222" y="23431"/>
                  </a:lnTo>
                  <a:cubicBezTo>
                    <a:pt x="571" y="23282"/>
                    <a:pt x="986" y="23200"/>
                    <a:pt x="1425" y="23084"/>
                  </a:cubicBezTo>
                  <a:cubicBezTo>
                    <a:pt x="2183" y="22883"/>
                    <a:pt x="4962" y="22191"/>
                    <a:pt x="5349" y="22083"/>
                  </a:cubicBezTo>
                  <a:cubicBezTo>
                    <a:pt x="5894" y="23547"/>
                    <a:pt x="6230" y="25068"/>
                    <a:pt x="6768" y="26525"/>
                  </a:cubicBezTo>
                  <a:cubicBezTo>
                    <a:pt x="6918" y="26930"/>
                    <a:pt x="7120" y="27073"/>
                    <a:pt x="7355" y="27073"/>
                  </a:cubicBezTo>
                  <a:cubicBezTo>
                    <a:pt x="7610" y="27073"/>
                    <a:pt x="7903" y="26905"/>
                    <a:pt x="8212" y="26720"/>
                  </a:cubicBezTo>
                  <a:lnTo>
                    <a:pt x="8212" y="26720"/>
                  </a:lnTo>
                  <a:cubicBezTo>
                    <a:pt x="8064" y="27008"/>
                    <a:pt x="7782" y="27410"/>
                    <a:pt x="7823" y="27734"/>
                  </a:cubicBezTo>
                  <a:cubicBezTo>
                    <a:pt x="7872" y="28114"/>
                    <a:pt x="8545" y="28572"/>
                    <a:pt x="8795" y="28805"/>
                  </a:cubicBezTo>
                  <a:cubicBezTo>
                    <a:pt x="9758" y="29695"/>
                    <a:pt x="10821" y="30455"/>
                    <a:pt x="11962" y="31103"/>
                  </a:cubicBezTo>
                  <a:cubicBezTo>
                    <a:pt x="11988" y="31119"/>
                    <a:pt x="12018" y="31127"/>
                    <a:pt x="12048" y="31127"/>
                  </a:cubicBezTo>
                  <a:cubicBezTo>
                    <a:pt x="12087" y="31127"/>
                    <a:pt x="12126" y="31114"/>
                    <a:pt x="12157" y="31088"/>
                  </a:cubicBezTo>
                  <a:lnTo>
                    <a:pt x="12210" y="40587"/>
                  </a:lnTo>
                  <a:cubicBezTo>
                    <a:pt x="12211" y="40703"/>
                    <a:pt x="12302" y="40762"/>
                    <a:pt x="12393" y="40762"/>
                  </a:cubicBezTo>
                  <a:cubicBezTo>
                    <a:pt x="12483" y="40762"/>
                    <a:pt x="12573" y="40704"/>
                    <a:pt x="12572" y="40587"/>
                  </a:cubicBezTo>
                  <a:lnTo>
                    <a:pt x="12518" y="30890"/>
                  </a:lnTo>
                  <a:cubicBezTo>
                    <a:pt x="12526" y="30889"/>
                    <a:pt x="12533" y="30886"/>
                    <a:pt x="12541" y="30883"/>
                  </a:cubicBezTo>
                  <a:cubicBezTo>
                    <a:pt x="14412" y="29897"/>
                    <a:pt x="15920" y="28438"/>
                    <a:pt x="17402" y="26956"/>
                  </a:cubicBezTo>
                  <a:cubicBezTo>
                    <a:pt x="17422" y="26947"/>
                    <a:pt x="17441" y="26935"/>
                    <a:pt x="17456" y="26920"/>
                  </a:cubicBezTo>
                  <a:cubicBezTo>
                    <a:pt x="17661" y="26720"/>
                    <a:pt x="17877" y="26488"/>
                    <a:pt x="17922" y="26195"/>
                  </a:cubicBezTo>
                  <a:cubicBezTo>
                    <a:pt x="17956" y="25964"/>
                    <a:pt x="17853" y="25786"/>
                    <a:pt x="17767" y="25595"/>
                  </a:cubicBezTo>
                  <a:lnTo>
                    <a:pt x="17767" y="25595"/>
                  </a:lnTo>
                  <a:cubicBezTo>
                    <a:pt x="17946" y="25626"/>
                    <a:pt x="18181" y="25674"/>
                    <a:pt x="18380" y="25674"/>
                  </a:cubicBezTo>
                  <a:cubicBezTo>
                    <a:pt x="18461" y="25674"/>
                    <a:pt x="18536" y="25666"/>
                    <a:pt x="18599" y="25646"/>
                  </a:cubicBezTo>
                  <a:cubicBezTo>
                    <a:pt x="18882" y="25555"/>
                    <a:pt x="18834" y="25480"/>
                    <a:pt x="18957" y="25238"/>
                  </a:cubicBezTo>
                  <a:cubicBezTo>
                    <a:pt x="19208" y="24741"/>
                    <a:pt x="19204" y="23834"/>
                    <a:pt x="19300" y="23289"/>
                  </a:cubicBezTo>
                  <a:cubicBezTo>
                    <a:pt x="19379" y="22844"/>
                    <a:pt x="19559" y="22337"/>
                    <a:pt x="19582" y="21863"/>
                  </a:cubicBezTo>
                  <a:cubicBezTo>
                    <a:pt x="19645" y="21873"/>
                    <a:pt x="19710" y="21878"/>
                    <a:pt x="19775" y="21878"/>
                  </a:cubicBezTo>
                  <a:cubicBezTo>
                    <a:pt x="19796" y="21878"/>
                    <a:pt x="19818" y="21878"/>
                    <a:pt x="19839" y="21877"/>
                  </a:cubicBezTo>
                  <a:cubicBezTo>
                    <a:pt x="19866" y="21896"/>
                    <a:pt x="19899" y="21909"/>
                    <a:pt x="19932" y="21911"/>
                  </a:cubicBezTo>
                  <a:cubicBezTo>
                    <a:pt x="20596" y="21955"/>
                    <a:pt x="22964" y="22316"/>
                    <a:pt x="23483" y="22454"/>
                  </a:cubicBezTo>
                  <a:cubicBezTo>
                    <a:pt x="23798" y="22537"/>
                    <a:pt x="24101" y="22603"/>
                    <a:pt x="24375" y="22688"/>
                  </a:cubicBezTo>
                  <a:cubicBezTo>
                    <a:pt x="24560" y="22554"/>
                    <a:pt x="24753" y="22433"/>
                    <a:pt x="24954" y="22323"/>
                  </a:cubicBezTo>
                  <a:cubicBezTo>
                    <a:pt x="24491" y="22180"/>
                    <a:pt x="23964" y="22110"/>
                    <a:pt x="23604" y="22019"/>
                  </a:cubicBezTo>
                  <a:cubicBezTo>
                    <a:pt x="23360" y="21957"/>
                    <a:pt x="19947" y="21418"/>
                    <a:pt x="19577" y="21418"/>
                  </a:cubicBezTo>
                  <a:cubicBezTo>
                    <a:pt x="19557" y="21418"/>
                    <a:pt x="19546" y="21419"/>
                    <a:pt x="19545" y="21423"/>
                  </a:cubicBezTo>
                  <a:cubicBezTo>
                    <a:pt x="19504" y="21256"/>
                    <a:pt x="19425" y="21102"/>
                    <a:pt x="19314" y="20973"/>
                  </a:cubicBezTo>
                  <a:cubicBezTo>
                    <a:pt x="18721" y="20287"/>
                    <a:pt x="16848" y="19388"/>
                    <a:pt x="16809" y="19388"/>
                  </a:cubicBezTo>
                  <a:cubicBezTo>
                    <a:pt x="16809" y="19388"/>
                    <a:pt x="16809" y="19388"/>
                    <a:pt x="16808" y="19388"/>
                  </a:cubicBezTo>
                  <a:cubicBezTo>
                    <a:pt x="16808" y="19385"/>
                    <a:pt x="16810" y="19382"/>
                    <a:pt x="16811" y="19379"/>
                  </a:cubicBezTo>
                  <a:cubicBezTo>
                    <a:pt x="16777" y="18767"/>
                    <a:pt x="16740" y="18157"/>
                    <a:pt x="16627" y="17555"/>
                  </a:cubicBezTo>
                  <a:cubicBezTo>
                    <a:pt x="16624" y="17543"/>
                    <a:pt x="16616" y="17533"/>
                    <a:pt x="16606" y="17524"/>
                  </a:cubicBezTo>
                  <a:cubicBezTo>
                    <a:pt x="16965" y="16954"/>
                    <a:pt x="17267" y="16352"/>
                    <a:pt x="17520" y="15770"/>
                  </a:cubicBezTo>
                  <a:cubicBezTo>
                    <a:pt x="17898" y="14899"/>
                    <a:pt x="18166" y="14008"/>
                    <a:pt x="18357" y="13103"/>
                  </a:cubicBezTo>
                  <a:cubicBezTo>
                    <a:pt x="19488" y="12650"/>
                    <a:pt x="19708" y="10830"/>
                    <a:pt x="19671" y="9779"/>
                  </a:cubicBezTo>
                  <a:cubicBezTo>
                    <a:pt x="19664" y="9567"/>
                    <a:pt x="19659" y="9262"/>
                    <a:pt x="19552" y="9037"/>
                  </a:cubicBezTo>
                  <a:cubicBezTo>
                    <a:pt x="20634" y="6565"/>
                    <a:pt x="20021" y="3815"/>
                    <a:pt x="18068" y="2068"/>
                  </a:cubicBezTo>
                  <a:cubicBezTo>
                    <a:pt x="18105" y="1991"/>
                    <a:pt x="18035" y="1884"/>
                    <a:pt x="17939" y="1884"/>
                  </a:cubicBezTo>
                  <a:cubicBezTo>
                    <a:pt x="17921" y="1884"/>
                    <a:pt x="17901" y="1888"/>
                    <a:pt x="17882" y="1896"/>
                  </a:cubicBezTo>
                  <a:lnTo>
                    <a:pt x="17877" y="1898"/>
                  </a:lnTo>
                  <a:cubicBezTo>
                    <a:pt x="17731" y="1777"/>
                    <a:pt x="17580" y="1661"/>
                    <a:pt x="17419" y="1551"/>
                  </a:cubicBezTo>
                  <a:cubicBezTo>
                    <a:pt x="17498" y="1279"/>
                    <a:pt x="17578" y="1005"/>
                    <a:pt x="17653" y="729"/>
                  </a:cubicBezTo>
                  <a:cubicBezTo>
                    <a:pt x="17706" y="536"/>
                    <a:pt x="17721" y="377"/>
                    <a:pt x="17587" y="216"/>
                  </a:cubicBezTo>
                  <a:cubicBezTo>
                    <a:pt x="17557" y="179"/>
                    <a:pt x="17515" y="165"/>
                    <a:pt x="17473" y="165"/>
                  </a:cubicBezTo>
                  <a:cubicBezTo>
                    <a:pt x="17422" y="165"/>
                    <a:pt x="17369" y="186"/>
                    <a:pt x="17331" y="216"/>
                  </a:cubicBezTo>
                  <a:cubicBezTo>
                    <a:pt x="17090" y="405"/>
                    <a:pt x="16901" y="652"/>
                    <a:pt x="16780" y="932"/>
                  </a:cubicBezTo>
                  <a:cubicBezTo>
                    <a:pt x="16736" y="978"/>
                    <a:pt x="16701" y="1033"/>
                    <a:pt x="16679" y="1093"/>
                  </a:cubicBezTo>
                  <a:cubicBezTo>
                    <a:pt x="15233" y="372"/>
                    <a:pt x="13686" y="1"/>
                    <a:pt x="12095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177" name="Google Shape;177;p26"/>
            <p:cNvSpPr/>
            <p:nvPr/>
          </p:nvSpPr>
          <p:spPr>
            <a:xfrm>
              <a:off x="4951600" y="3708603"/>
              <a:ext cx="428070" cy="99888"/>
            </a:xfrm>
            <a:custGeom>
              <a:avLst/>
              <a:gdLst/>
              <a:ahLst/>
              <a:cxnLst/>
              <a:rect l="l" t="t" r="r" b="b"/>
              <a:pathLst>
                <a:path w="13135" h="3065" extrusionOk="0">
                  <a:moveTo>
                    <a:pt x="9864" y="351"/>
                  </a:moveTo>
                  <a:cubicBezTo>
                    <a:pt x="10040" y="351"/>
                    <a:pt x="10214" y="358"/>
                    <a:pt x="10389" y="374"/>
                  </a:cubicBezTo>
                  <a:cubicBezTo>
                    <a:pt x="10579" y="391"/>
                    <a:pt x="10919" y="382"/>
                    <a:pt x="11055" y="542"/>
                  </a:cubicBezTo>
                  <a:cubicBezTo>
                    <a:pt x="11163" y="669"/>
                    <a:pt x="11161" y="1107"/>
                    <a:pt x="11176" y="1257"/>
                  </a:cubicBezTo>
                  <a:cubicBezTo>
                    <a:pt x="11215" y="1650"/>
                    <a:pt x="11206" y="2021"/>
                    <a:pt x="11076" y="2385"/>
                  </a:cubicBezTo>
                  <a:cubicBezTo>
                    <a:pt x="11006" y="2431"/>
                    <a:pt x="10939" y="2482"/>
                    <a:pt x="10874" y="2536"/>
                  </a:cubicBezTo>
                  <a:cubicBezTo>
                    <a:pt x="10526" y="2647"/>
                    <a:pt x="10101" y="2649"/>
                    <a:pt x="9744" y="2650"/>
                  </a:cubicBezTo>
                  <a:cubicBezTo>
                    <a:pt x="9622" y="2651"/>
                    <a:pt x="9470" y="2656"/>
                    <a:pt x="9307" y="2656"/>
                  </a:cubicBezTo>
                  <a:cubicBezTo>
                    <a:pt x="8943" y="2656"/>
                    <a:pt x="8528" y="2633"/>
                    <a:pt x="8285" y="2498"/>
                  </a:cubicBezTo>
                  <a:cubicBezTo>
                    <a:pt x="7469" y="2046"/>
                    <a:pt x="7903" y="1239"/>
                    <a:pt x="7812" y="551"/>
                  </a:cubicBezTo>
                  <a:cubicBezTo>
                    <a:pt x="8486" y="459"/>
                    <a:pt x="9177" y="351"/>
                    <a:pt x="9864" y="351"/>
                  </a:cubicBezTo>
                  <a:close/>
                  <a:moveTo>
                    <a:pt x="3552" y="389"/>
                  </a:moveTo>
                  <a:cubicBezTo>
                    <a:pt x="3725" y="389"/>
                    <a:pt x="3898" y="396"/>
                    <a:pt x="4069" y="411"/>
                  </a:cubicBezTo>
                  <a:cubicBezTo>
                    <a:pt x="4260" y="429"/>
                    <a:pt x="4598" y="420"/>
                    <a:pt x="4736" y="581"/>
                  </a:cubicBezTo>
                  <a:cubicBezTo>
                    <a:pt x="4844" y="708"/>
                    <a:pt x="4842" y="1144"/>
                    <a:pt x="4857" y="1294"/>
                  </a:cubicBezTo>
                  <a:cubicBezTo>
                    <a:pt x="4896" y="1689"/>
                    <a:pt x="4887" y="2059"/>
                    <a:pt x="4757" y="2424"/>
                  </a:cubicBezTo>
                  <a:cubicBezTo>
                    <a:pt x="4687" y="2470"/>
                    <a:pt x="4619" y="2521"/>
                    <a:pt x="4555" y="2573"/>
                  </a:cubicBezTo>
                  <a:cubicBezTo>
                    <a:pt x="4206" y="2686"/>
                    <a:pt x="3782" y="2686"/>
                    <a:pt x="3425" y="2689"/>
                  </a:cubicBezTo>
                  <a:cubicBezTo>
                    <a:pt x="3303" y="2690"/>
                    <a:pt x="3150" y="2694"/>
                    <a:pt x="2988" y="2694"/>
                  </a:cubicBezTo>
                  <a:cubicBezTo>
                    <a:pt x="2623" y="2694"/>
                    <a:pt x="2208" y="2672"/>
                    <a:pt x="1966" y="2537"/>
                  </a:cubicBezTo>
                  <a:cubicBezTo>
                    <a:pt x="1150" y="2083"/>
                    <a:pt x="1583" y="1278"/>
                    <a:pt x="1493" y="590"/>
                  </a:cubicBezTo>
                  <a:cubicBezTo>
                    <a:pt x="2169" y="497"/>
                    <a:pt x="2863" y="389"/>
                    <a:pt x="3552" y="389"/>
                  </a:cubicBezTo>
                  <a:close/>
                  <a:moveTo>
                    <a:pt x="9804" y="29"/>
                  </a:moveTo>
                  <a:cubicBezTo>
                    <a:pt x="9103" y="29"/>
                    <a:pt x="8395" y="107"/>
                    <a:pt x="7721" y="297"/>
                  </a:cubicBezTo>
                  <a:cubicBezTo>
                    <a:pt x="7653" y="315"/>
                    <a:pt x="7624" y="365"/>
                    <a:pt x="7626" y="416"/>
                  </a:cubicBezTo>
                  <a:cubicBezTo>
                    <a:pt x="7446" y="635"/>
                    <a:pt x="7373" y="1004"/>
                    <a:pt x="7388" y="1386"/>
                  </a:cubicBezTo>
                  <a:cubicBezTo>
                    <a:pt x="7104" y="1115"/>
                    <a:pt x="6661" y="971"/>
                    <a:pt x="6224" y="971"/>
                  </a:cubicBezTo>
                  <a:cubicBezTo>
                    <a:pt x="5851" y="971"/>
                    <a:pt x="5483" y="1075"/>
                    <a:pt x="5220" y="1291"/>
                  </a:cubicBezTo>
                  <a:cubicBezTo>
                    <a:pt x="5199" y="894"/>
                    <a:pt x="5123" y="481"/>
                    <a:pt x="4913" y="285"/>
                  </a:cubicBezTo>
                  <a:cubicBezTo>
                    <a:pt x="4650" y="39"/>
                    <a:pt x="4011" y="75"/>
                    <a:pt x="3672" y="69"/>
                  </a:cubicBezTo>
                  <a:cubicBezTo>
                    <a:pt x="3610" y="68"/>
                    <a:pt x="3547" y="67"/>
                    <a:pt x="3485" y="67"/>
                  </a:cubicBezTo>
                  <a:cubicBezTo>
                    <a:pt x="2783" y="67"/>
                    <a:pt x="2076" y="145"/>
                    <a:pt x="1402" y="334"/>
                  </a:cubicBezTo>
                  <a:cubicBezTo>
                    <a:pt x="1332" y="353"/>
                    <a:pt x="1305" y="404"/>
                    <a:pt x="1307" y="455"/>
                  </a:cubicBezTo>
                  <a:cubicBezTo>
                    <a:pt x="1217" y="562"/>
                    <a:pt x="1156" y="706"/>
                    <a:pt x="1116" y="871"/>
                  </a:cubicBezTo>
                  <a:cubicBezTo>
                    <a:pt x="887" y="703"/>
                    <a:pt x="652" y="554"/>
                    <a:pt x="446" y="346"/>
                  </a:cubicBezTo>
                  <a:cubicBezTo>
                    <a:pt x="403" y="301"/>
                    <a:pt x="354" y="283"/>
                    <a:pt x="306" y="283"/>
                  </a:cubicBezTo>
                  <a:cubicBezTo>
                    <a:pt x="145" y="283"/>
                    <a:pt x="0" y="494"/>
                    <a:pt x="148" y="644"/>
                  </a:cubicBezTo>
                  <a:cubicBezTo>
                    <a:pt x="401" y="900"/>
                    <a:pt x="716" y="1163"/>
                    <a:pt x="1067" y="1267"/>
                  </a:cubicBezTo>
                  <a:cubicBezTo>
                    <a:pt x="1051" y="1866"/>
                    <a:pt x="1262" y="2546"/>
                    <a:pt x="1639" y="2762"/>
                  </a:cubicBezTo>
                  <a:cubicBezTo>
                    <a:pt x="2140" y="3051"/>
                    <a:pt x="2990" y="3057"/>
                    <a:pt x="3554" y="3064"/>
                  </a:cubicBezTo>
                  <a:cubicBezTo>
                    <a:pt x="3569" y="3064"/>
                    <a:pt x="3584" y="3064"/>
                    <a:pt x="3599" y="3064"/>
                  </a:cubicBezTo>
                  <a:cubicBezTo>
                    <a:pt x="4982" y="3064"/>
                    <a:pt x="5176" y="2376"/>
                    <a:pt x="5205" y="2062"/>
                  </a:cubicBezTo>
                  <a:cubicBezTo>
                    <a:pt x="5214" y="1960"/>
                    <a:pt x="5223" y="1824"/>
                    <a:pt x="5228" y="1674"/>
                  </a:cubicBezTo>
                  <a:cubicBezTo>
                    <a:pt x="5597" y="1457"/>
                    <a:pt x="5931" y="1381"/>
                    <a:pt x="6221" y="1381"/>
                  </a:cubicBezTo>
                  <a:cubicBezTo>
                    <a:pt x="6919" y="1381"/>
                    <a:pt x="7364" y="1824"/>
                    <a:pt x="7436" y="1824"/>
                  </a:cubicBezTo>
                  <a:cubicBezTo>
                    <a:pt x="7438" y="1824"/>
                    <a:pt x="7440" y="1823"/>
                    <a:pt x="7441" y="1823"/>
                  </a:cubicBezTo>
                  <a:cubicBezTo>
                    <a:pt x="7526" y="2222"/>
                    <a:pt x="7706" y="2577"/>
                    <a:pt x="7959" y="2722"/>
                  </a:cubicBezTo>
                  <a:cubicBezTo>
                    <a:pt x="8461" y="3011"/>
                    <a:pt x="9311" y="3006"/>
                    <a:pt x="9875" y="3024"/>
                  </a:cubicBezTo>
                  <a:cubicBezTo>
                    <a:pt x="9903" y="3025"/>
                    <a:pt x="9935" y="3026"/>
                    <a:pt x="9970" y="3026"/>
                  </a:cubicBezTo>
                  <a:cubicBezTo>
                    <a:pt x="10429" y="3026"/>
                    <a:pt x="11443" y="2918"/>
                    <a:pt x="11526" y="2022"/>
                  </a:cubicBezTo>
                  <a:cubicBezTo>
                    <a:pt x="11544" y="1811"/>
                    <a:pt x="11553" y="1599"/>
                    <a:pt x="11548" y="1386"/>
                  </a:cubicBezTo>
                  <a:cubicBezTo>
                    <a:pt x="12041" y="1197"/>
                    <a:pt x="12520" y="910"/>
                    <a:pt x="12964" y="626"/>
                  </a:cubicBezTo>
                  <a:cubicBezTo>
                    <a:pt x="13135" y="518"/>
                    <a:pt x="13032" y="284"/>
                    <a:pt x="12868" y="284"/>
                  </a:cubicBezTo>
                  <a:cubicBezTo>
                    <a:pt x="12839" y="284"/>
                    <a:pt x="12808" y="291"/>
                    <a:pt x="12776" y="307"/>
                  </a:cubicBezTo>
                  <a:cubicBezTo>
                    <a:pt x="12352" y="531"/>
                    <a:pt x="11913" y="781"/>
                    <a:pt x="11529" y="1075"/>
                  </a:cubicBezTo>
                  <a:cubicBezTo>
                    <a:pt x="11495" y="737"/>
                    <a:pt x="11411" y="413"/>
                    <a:pt x="11234" y="246"/>
                  </a:cubicBezTo>
                  <a:cubicBezTo>
                    <a:pt x="10969" y="1"/>
                    <a:pt x="10331" y="36"/>
                    <a:pt x="9991" y="30"/>
                  </a:cubicBezTo>
                  <a:cubicBezTo>
                    <a:pt x="9929" y="29"/>
                    <a:pt x="9866" y="29"/>
                    <a:pt x="9804" y="29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178" name="Google Shape;178;p26"/>
            <p:cNvSpPr/>
            <p:nvPr/>
          </p:nvSpPr>
          <p:spPr>
            <a:xfrm>
              <a:off x="5147042" y="4218962"/>
              <a:ext cx="23041" cy="20727"/>
            </a:xfrm>
            <a:custGeom>
              <a:avLst/>
              <a:gdLst/>
              <a:ahLst/>
              <a:cxnLst/>
              <a:rect l="l" t="t" r="r" b="b"/>
              <a:pathLst>
                <a:path w="707" h="636" extrusionOk="0">
                  <a:moveTo>
                    <a:pt x="339" y="1"/>
                  </a:moveTo>
                  <a:cubicBezTo>
                    <a:pt x="325" y="1"/>
                    <a:pt x="311" y="4"/>
                    <a:pt x="296" y="10"/>
                  </a:cubicBezTo>
                  <a:cubicBezTo>
                    <a:pt x="168" y="62"/>
                    <a:pt x="55" y="80"/>
                    <a:pt x="25" y="231"/>
                  </a:cubicBezTo>
                  <a:cubicBezTo>
                    <a:pt x="0" y="359"/>
                    <a:pt x="49" y="490"/>
                    <a:pt x="151" y="571"/>
                  </a:cubicBezTo>
                  <a:cubicBezTo>
                    <a:pt x="210" y="616"/>
                    <a:pt x="276" y="635"/>
                    <a:pt x="341" y="635"/>
                  </a:cubicBezTo>
                  <a:cubicBezTo>
                    <a:pt x="530" y="635"/>
                    <a:pt x="707" y="465"/>
                    <a:pt x="649" y="251"/>
                  </a:cubicBezTo>
                  <a:cubicBezTo>
                    <a:pt x="619" y="144"/>
                    <a:pt x="533" y="63"/>
                    <a:pt x="424" y="42"/>
                  </a:cubicBezTo>
                  <a:cubicBezTo>
                    <a:pt x="403" y="16"/>
                    <a:pt x="372" y="1"/>
                    <a:pt x="339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179" name="Google Shape;179;p26"/>
            <p:cNvSpPr/>
            <p:nvPr/>
          </p:nvSpPr>
          <p:spPr>
            <a:xfrm>
              <a:off x="5149063" y="4306173"/>
              <a:ext cx="31058" cy="26137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386" y="1"/>
                  </a:moveTo>
                  <a:cubicBezTo>
                    <a:pt x="218" y="1"/>
                    <a:pt x="62" y="110"/>
                    <a:pt x="23" y="283"/>
                  </a:cubicBezTo>
                  <a:cubicBezTo>
                    <a:pt x="1" y="384"/>
                    <a:pt x="22" y="490"/>
                    <a:pt x="78" y="576"/>
                  </a:cubicBezTo>
                  <a:cubicBezTo>
                    <a:pt x="84" y="644"/>
                    <a:pt x="133" y="710"/>
                    <a:pt x="187" y="747"/>
                  </a:cubicBezTo>
                  <a:cubicBezTo>
                    <a:pt x="241" y="785"/>
                    <a:pt x="296" y="802"/>
                    <a:pt x="349" y="802"/>
                  </a:cubicBezTo>
                  <a:cubicBezTo>
                    <a:pt x="690" y="802"/>
                    <a:pt x="952" y="109"/>
                    <a:pt x="465" y="9"/>
                  </a:cubicBezTo>
                  <a:cubicBezTo>
                    <a:pt x="439" y="3"/>
                    <a:pt x="412" y="1"/>
                    <a:pt x="386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180" name="Google Shape;180;p26"/>
            <p:cNvSpPr/>
            <p:nvPr/>
          </p:nvSpPr>
          <p:spPr>
            <a:xfrm>
              <a:off x="3553978" y="3183774"/>
              <a:ext cx="697263" cy="1581039"/>
            </a:xfrm>
            <a:custGeom>
              <a:avLst/>
              <a:gdLst/>
              <a:ahLst/>
              <a:cxnLst/>
              <a:rect l="l" t="t" r="r" b="b"/>
              <a:pathLst>
                <a:path w="21395" h="48513" extrusionOk="0">
                  <a:moveTo>
                    <a:pt x="12097" y="1007"/>
                  </a:moveTo>
                  <a:cubicBezTo>
                    <a:pt x="12734" y="1586"/>
                    <a:pt x="13501" y="1988"/>
                    <a:pt x="14297" y="2363"/>
                  </a:cubicBezTo>
                  <a:cubicBezTo>
                    <a:pt x="15609" y="2981"/>
                    <a:pt x="16887" y="3626"/>
                    <a:pt x="18102" y="4422"/>
                  </a:cubicBezTo>
                  <a:cubicBezTo>
                    <a:pt x="18787" y="4870"/>
                    <a:pt x="19576" y="5323"/>
                    <a:pt x="19963" y="6077"/>
                  </a:cubicBezTo>
                  <a:cubicBezTo>
                    <a:pt x="20334" y="6799"/>
                    <a:pt x="20421" y="7724"/>
                    <a:pt x="20478" y="8511"/>
                  </a:cubicBezTo>
                  <a:cubicBezTo>
                    <a:pt x="20582" y="9922"/>
                    <a:pt x="20405" y="11301"/>
                    <a:pt x="20037" y="12655"/>
                  </a:cubicBezTo>
                  <a:cubicBezTo>
                    <a:pt x="20026" y="12655"/>
                    <a:pt x="20016" y="12655"/>
                    <a:pt x="20005" y="12655"/>
                  </a:cubicBezTo>
                  <a:cubicBezTo>
                    <a:pt x="19730" y="12655"/>
                    <a:pt x="19491" y="12800"/>
                    <a:pt x="19292" y="13001"/>
                  </a:cubicBezTo>
                  <a:cubicBezTo>
                    <a:pt x="19110" y="11319"/>
                    <a:pt x="18686" y="9571"/>
                    <a:pt x="17419" y="8377"/>
                  </a:cubicBezTo>
                  <a:cubicBezTo>
                    <a:pt x="16979" y="7962"/>
                    <a:pt x="16232" y="7379"/>
                    <a:pt x="15566" y="7379"/>
                  </a:cubicBezTo>
                  <a:cubicBezTo>
                    <a:pt x="15520" y="7379"/>
                    <a:pt x="15474" y="7381"/>
                    <a:pt x="15429" y="7387"/>
                  </a:cubicBezTo>
                  <a:cubicBezTo>
                    <a:pt x="15094" y="7430"/>
                    <a:pt x="14857" y="7670"/>
                    <a:pt x="14586" y="7843"/>
                  </a:cubicBezTo>
                  <a:cubicBezTo>
                    <a:pt x="14093" y="8158"/>
                    <a:pt x="13551" y="8392"/>
                    <a:pt x="12984" y="8534"/>
                  </a:cubicBezTo>
                  <a:cubicBezTo>
                    <a:pt x="12553" y="8639"/>
                    <a:pt x="12113" y="8692"/>
                    <a:pt x="11675" y="8692"/>
                  </a:cubicBezTo>
                  <a:cubicBezTo>
                    <a:pt x="10923" y="8692"/>
                    <a:pt x="10174" y="8537"/>
                    <a:pt x="9477" y="8231"/>
                  </a:cubicBezTo>
                  <a:cubicBezTo>
                    <a:pt x="9164" y="8094"/>
                    <a:pt x="8780" y="7851"/>
                    <a:pt x="8420" y="7851"/>
                  </a:cubicBezTo>
                  <a:cubicBezTo>
                    <a:pt x="8262" y="7851"/>
                    <a:pt x="8107" y="7899"/>
                    <a:pt x="7966" y="8023"/>
                  </a:cubicBezTo>
                  <a:cubicBezTo>
                    <a:pt x="7497" y="8437"/>
                    <a:pt x="7464" y="9581"/>
                    <a:pt x="7386" y="10150"/>
                  </a:cubicBezTo>
                  <a:cubicBezTo>
                    <a:pt x="7237" y="11237"/>
                    <a:pt x="7205" y="12350"/>
                    <a:pt x="7380" y="13436"/>
                  </a:cubicBezTo>
                  <a:cubicBezTo>
                    <a:pt x="7204" y="13190"/>
                    <a:pt x="6940" y="13060"/>
                    <a:pt x="6661" y="13026"/>
                  </a:cubicBezTo>
                  <a:cubicBezTo>
                    <a:pt x="6533" y="12410"/>
                    <a:pt x="6400" y="11794"/>
                    <a:pt x="6268" y="11179"/>
                  </a:cubicBezTo>
                  <a:cubicBezTo>
                    <a:pt x="6134" y="10557"/>
                    <a:pt x="6105" y="9748"/>
                    <a:pt x="5837" y="9175"/>
                  </a:cubicBezTo>
                  <a:cubicBezTo>
                    <a:pt x="5628" y="8729"/>
                    <a:pt x="5011" y="8676"/>
                    <a:pt x="4457" y="8659"/>
                  </a:cubicBezTo>
                  <a:cubicBezTo>
                    <a:pt x="5363" y="8050"/>
                    <a:pt x="6141" y="7271"/>
                    <a:pt x="6750" y="6366"/>
                  </a:cubicBezTo>
                  <a:cubicBezTo>
                    <a:pt x="6835" y="6238"/>
                    <a:pt x="6719" y="6089"/>
                    <a:pt x="6586" y="6080"/>
                  </a:cubicBezTo>
                  <a:cubicBezTo>
                    <a:pt x="5927" y="6039"/>
                    <a:pt x="5269" y="5998"/>
                    <a:pt x="4611" y="5951"/>
                  </a:cubicBezTo>
                  <a:cubicBezTo>
                    <a:pt x="5946" y="4872"/>
                    <a:pt x="7377" y="3862"/>
                    <a:pt x="9154" y="3777"/>
                  </a:cubicBezTo>
                  <a:cubicBezTo>
                    <a:pt x="9345" y="3767"/>
                    <a:pt x="9440" y="3501"/>
                    <a:pt x="9255" y="3401"/>
                  </a:cubicBezTo>
                  <a:cubicBezTo>
                    <a:pt x="8837" y="3175"/>
                    <a:pt x="8506" y="2914"/>
                    <a:pt x="8228" y="2557"/>
                  </a:cubicBezTo>
                  <a:cubicBezTo>
                    <a:pt x="9680" y="2549"/>
                    <a:pt x="11129" y="2530"/>
                    <a:pt x="12581" y="2485"/>
                  </a:cubicBezTo>
                  <a:cubicBezTo>
                    <a:pt x="12788" y="2479"/>
                    <a:pt x="12870" y="2246"/>
                    <a:pt x="12742" y="2097"/>
                  </a:cubicBezTo>
                  <a:cubicBezTo>
                    <a:pt x="12453" y="1757"/>
                    <a:pt x="12234" y="1400"/>
                    <a:pt x="12097" y="1007"/>
                  </a:cubicBezTo>
                  <a:close/>
                  <a:moveTo>
                    <a:pt x="15636" y="7960"/>
                  </a:moveTo>
                  <a:cubicBezTo>
                    <a:pt x="16087" y="7960"/>
                    <a:pt x="16471" y="8230"/>
                    <a:pt x="16856" y="8554"/>
                  </a:cubicBezTo>
                  <a:cubicBezTo>
                    <a:pt x="18336" y="9802"/>
                    <a:pt x="18653" y="11791"/>
                    <a:pt x="18846" y="13605"/>
                  </a:cubicBezTo>
                  <a:cubicBezTo>
                    <a:pt x="18848" y="13613"/>
                    <a:pt x="18852" y="13619"/>
                    <a:pt x="18854" y="13626"/>
                  </a:cubicBezTo>
                  <a:cubicBezTo>
                    <a:pt x="18780" y="13816"/>
                    <a:pt x="18947" y="13982"/>
                    <a:pt x="19111" y="13982"/>
                  </a:cubicBezTo>
                  <a:cubicBezTo>
                    <a:pt x="19189" y="13982"/>
                    <a:pt x="19267" y="13944"/>
                    <a:pt x="19318" y="13854"/>
                  </a:cubicBezTo>
                  <a:cubicBezTo>
                    <a:pt x="19411" y="13674"/>
                    <a:pt x="19524" y="13505"/>
                    <a:pt x="19653" y="13352"/>
                  </a:cubicBezTo>
                  <a:cubicBezTo>
                    <a:pt x="19779" y="13321"/>
                    <a:pt x="19892" y="13306"/>
                    <a:pt x="19992" y="13306"/>
                  </a:cubicBezTo>
                  <a:cubicBezTo>
                    <a:pt x="20336" y="13306"/>
                    <a:pt x="20525" y="13488"/>
                    <a:pt x="20557" y="13854"/>
                  </a:cubicBezTo>
                  <a:cubicBezTo>
                    <a:pt x="20663" y="14271"/>
                    <a:pt x="20676" y="14748"/>
                    <a:pt x="20676" y="15176"/>
                  </a:cubicBezTo>
                  <a:cubicBezTo>
                    <a:pt x="20676" y="16187"/>
                    <a:pt x="20277" y="17633"/>
                    <a:pt x="19081" y="17633"/>
                  </a:cubicBezTo>
                  <a:cubicBezTo>
                    <a:pt x="18986" y="17633"/>
                    <a:pt x="18886" y="17624"/>
                    <a:pt x="18781" y="17605"/>
                  </a:cubicBezTo>
                  <a:cubicBezTo>
                    <a:pt x="18763" y="17602"/>
                    <a:pt x="18746" y="17601"/>
                    <a:pt x="18728" y="17601"/>
                  </a:cubicBezTo>
                  <a:cubicBezTo>
                    <a:pt x="18595" y="17601"/>
                    <a:pt x="18476" y="17690"/>
                    <a:pt x="18474" y="17839"/>
                  </a:cubicBezTo>
                  <a:cubicBezTo>
                    <a:pt x="18471" y="18918"/>
                    <a:pt x="18471" y="20030"/>
                    <a:pt x="18123" y="21063"/>
                  </a:cubicBezTo>
                  <a:cubicBezTo>
                    <a:pt x="17739" y="22203"/>
                    <a:pt x="16864" y="23033"/>
                    <a:pt x="15978" y="23801"/>
                  </a:cubicBezTo>
                  <a:cubicBezTo>
                    <a:pt x="15533" y="24189"/>
                    <a:pt x="15065" y="24552"/>
                    <a:pt x="14579" y="24889"/>
                  </a:cubicBezTo>
                  <a:cubicBezTo>
                    <a:pt x="14120" y="25204"/>
                    <a:pt x="13687" y="25437"/>
                    <a:pt x="13222" y="25437"/>
                  </a:cubicBezTo>
                  <a:cubicBezTo>
                    <a:pt x="12954" y="25437"/>
                    <a:pt x="12676" y="25360"/>
                    <a:pt x="12375" y="25178"/>
                  </a:cubicBezTo>
                  <a:cubicBezTo>
                    <a:pt x="11670" y="24750"/>
                    <a:pt x="9769" y="23387"/>
                    <a:pt x="9607" y="23257"/>
                  </a:cubicBezTo>
                  <a:cubicBezTo>
                    <a:pt x="8649" y="22501"/>
                    <a:pt x="8185" y="21559"/>
                    <a:pt x="7913" y="20387"/>
                  </a:cubicBezTo>
                  <a:cubicBezTo>
                    <a:pt x="7786" y="19844"/>
                    <a:pt x="7686" y="19292"/>
                    <a:pt x="7606" y="18739"/>
                  </a:cubicBezTo>
                  <a:cubicBezTo>
                    <a:pt x="7548" y="18339"/>
                    <a:pt x="7598" y="17754"/>
                    <a:pt x="7393" y="17380"/>
                  </a:cubicBezTo>
                  <a:cubicBezTo>
                    <a:pt x="7320" y="17251"/>
                    <a:pt x="7202" y="17157"/>
                    <a:pt x="7071" y="17087"/>
                  </a:cubicBezTo>
                  <a:cubicBezTo>
                    <a:pt x="6547" y="16804"/>
                    <a:pt x="6049" y="16782"/>
                    <a:pt x="5738" y="16178"/>
                  </a:cubicBezTo>
                  <a:cubicBezTo>
                    <a:pt x="5498" y="15715"/>
                    <a:pt x="5435" y="15144"/>
                    <a:pt x="5504" y="14635"/>
                  </a:cubicBezTo>
                  <a:cubicBezTo>
                    <a:pt x="5569" y="14146"/>
                    <a:pt x="5931" y="13568"/>
                    <a:pt x="6375" y="13422"/>
                  </a:cubicBezTo>
                  <a:cubicBezTo>
                    <a:pt x="6469" y="13412"/>
                    <a:pt x="6586" y="13365"/>
                    <a:pt x="6714" y="13365"/>
                  </a:cubicBezTo>
                  <a:cubicBezTo>
                    <a:pt x="6877" y="13365"/>
                    <a:pt x="7057" y="13440"/>
                    <a:pt x="7231" y="13760"/>
                  </a:cubicBezTo>
                  <a:cubicBezTo>
                    <a:pt x="7245" y="13786"/>
                    <a:pt x="7266" y="13798"/>
                    <a:pt x="7291" y="13798"/>
                  </a:cubicBezTo>
                  <a:cubicBezTo>
                    <a:pt x="7417" y="13798"/>
                    <a:pt x="7645" y="13506"/>
                    <a:pt x="7645" y="13419"/>
                  </a:cubicBezTo>
                  <a:cubicBezTo>
                    <a:pt x="7637" y="12542"/>
                    <a:pt x="7616" y="11673"/>
                    <a:pt x="7712" y="10801"/>
                  </a:cubicBezTo>
                  <a:cubicBezTo>
                    <a:pt x="7784" y="10136"/>
                    <a:pt x="7829" y="8406"/>
                    <a:pt x="8648" y="8406"/>
                  </a:cubicBezTo>
                  <a:cubicBezTo>
                    <a:pt x="8752" y="8406"/>
                    <a:pt x="8868" y="8434"/>
                    <a:pt x="8998" y="8495"/>
                  </a:cubicBezTo>
                  <a:cubicBezTo>
                    <a:pt x="9888" y="8913"/>
                    <a:pt x="10779" y="9163"/>
                    <a:pt x="11735" y="9163"/>
                  </a:cubicBezTo>
                  <a:cubicBezTo>
                    <a:pt x="11961" y="9163"/>
                    <a:pt x="12190" y="9149"/>
                    <a:pt x="12425" y="9120"/>
                  </a:cubicBezTo>
                  <a:cubicBezTo>
                    <a:pt x="13094" y="9040"/>
                    <a:pt x="13745" y="8843"/>
                    <a:pt x="14346" y="8539"/>
                  </a:cubicBezTo>
                  <a:cubicBezTo>
                    <a:pt x="14592" y="8414"/>
                    <a:pt x="14817" y="8221"/>
                    <a:pt x="15061" y="8102"/>
                  </a:cubicBezTo>
                  <a:cubicBezTo>
                    <a:pt x="15266" y="8003"/>
                    <a:pt x="15456" y="7960"/>
                    <a:pt x="15636" y="7960"/>
                  </a:cubicBezTo>
                  <a:close/>
                  <a:moveTo>
                    <a:pt x="17312" y="23256"/>
                  </a:moveTo>
                  <a:lnTo>
                    <a:pt x="17312" y="23256"/>
                  </a:lnTo>
                  <a:cubicBezTo>
                    <a:pt x="17184" y="24636"/>
                    <a:pt x="17094" y="26022"/>
                    <a:pt x="16999" y="27403"/>
                  </a:cubicBezTo>
                  <a:cubicBezTo>
                    <a:pt x="16823" y="27452"/>
                    <a:pt x="16663" y="27497"/>
                    <a:pt x="16546" y="27518"/>
                  </a:cubicBezTo>
                  <a:cubicBezTo>
                    <a:pt x="15838" y="27650"/>
                    <a:pt x="15117" y="27759"/>
                    <a:pt x="14428" y="27975"/>
                  </a:cubicBezTo>
                  <a:cubicBezTo>
                    <a:pt x="14424" y="27976"/>
                    <a:pt x="14419" y="27979"/>
                    <a:pt x="14415" y="27982"/>
                  </a:cubicBezTo>
                  <a:cubicBezTo>
                    <a:pt x="14367" y="27969"/>
                    <a:pt x="14314" y="27964"/>
                    <a:pt x="14260" y="27964"/>
                  </a:cubicBezTo>
                  <a:cubicBezTo>
                    <a:pt x="14058" y="27964"/>
                    <a:pt x="13822" y="28038"/>
                    <a:pt x="13636" y="28103"/>
                  </a:cubicBezTo>
                  <a:cubicBezTo>
                    <a:pt x="13612" y="28074"/>
                    <a:pt x="13581" y="28051"/>
                    <a:pt x="13545" y="28036"/>
                  </a:cubicBezTo>
                  <a:cubicBezTo>
                    <a:pt x="12603" y="27644"/>
                    <a:pt x="11655" y="27172"/>
                    <a:pt x="10671" y="26893"/>
                  </a:cubicBezTo>
                  <a:cubicBezTo>
                    <a:pt x="10687" y="26845"/>
                    <a:pt x="10680" y="26791"/>
                    <a:pt x="10649" y="26750"/>
                  </a:cubicBezTo>
                  <a:cubicBezTo>
                    <a:pt x="10662" y="26333"/>
                    <a:pt x="10585" y="25898"/>
                    <a:pt x="10543" y="25495"/>
                  </a:cubicBezTo>
                  <a:cubicBezTo>
                    <a:pt x="10506" y="25134"/>
                    <a:pt x="10467" y="24771"/>
                    <a:pt x="10410" y="24412"/>
                  </a:cubicBezTo>
                  <a:lnTo>
                    <a:pt x="10410" y="24412"/>
                  </a:lnTo>
                  <a:cubicBezTo>
                    <a:pt x="10866" y="24712"/>
                    <a:pt x="11327" y="24996"/>
                    <a:pt x="11752" y="25288"/>
                  </a:cubicBezTo>
                  <a:cubicBezTo>
                    <a:pt x="12226" y="25612"/>
                    <a:pt x="12706" y="25980"/>
                    <a:pt x="13288" y="25980"/>
                  </a:cubicBezTo>
                  <a:cubicBezTo>
                    <a:pt x="13363" y="25980"/>
                    <a:pt x="13441" y="25974"/>
                    <a:pt x="13520" y="25961"/>
                  </a:cubicBezTo>
                  <a:cubicBezTo>
                    <a:pt x="14153" y="25855"/>
                    <a:pt x="14727" y="25385"/>
                    <a:pt x="15231" y="25017"/>
                  </a:cubicBezTo>
                  <a:cubicBezTo>
                    <a:pt x="15938" y="24500"/>
                    <a:pt x="16686" y="23923"/>
                    <a:pt x="17312" y="23256"/>
                  </a:cubicBezTo>
                  <a:close/>
                  <a:moveTo>
                    <a:pt x="10346" y="27160"/>
                  </a:moveTo>
                  <a:cubicBezTo>
                    <a:pt x="10357" y="27193"/>
                    <a:pt x="12335" y="27949"/>
                    <a:pt x="13206" y="28319"/>
                  </a:cubicBezTo>
                  <a:cubicBezTo>
                    <a:pt x="12870" y="28837"/>
                    <a:pt x="12372" y="29240"/>
                    <a:pt x="12061" y="29788"/>
                  </a:cubicBezTo>
                  <a:cubicBezTo>
                    <a:pt x="11994" y="29905"/>
                    <a:pt x="11722" y="30619"/>
                    <a:pt x="11521" y="31101"/>
                  </a:cubicBezTo>
                  <a:cubicBezTo>
                    <a:pt x="10354" y="30416"/>
                    <a:pt x="9089" y="29730"/>
                    <a:pt x="8139" y="28759"/>
                  </a:cubicBezTo>
                  <a:cubicBezTo>
                    <a:pt x="8853" y="28194"/>
                    <a:pt x="9614" y="27699"/>
                    <a:pt x="10346" y="27160"/>
                  </a:cubicBezTo>
                  <a:close/>
                  <a:moveTo>
                    <a:pt x="17593" y="27796"/>
                  </a:moveTo>
                  <a:cubicBezTo>
                    <a:pt x="18029" y="27796"/>
                    <a:pt x="18326" y="27978"/>
                    <a:pt x="18642" y="28409"/>
                  </a:cubicBezTo>
                  <a:cubicBezTo>
                    <a:pt x="18881" y="28735"/>
                    <a:pt x="19119" y="29061"/>
                    <a:pt x="19357" y="29386"/>
                  </a:cubicBezTo>
                  <a:cubicBezTo>
                    <a:pt x="18724" y="29696"/>
                    <a:pt x="18142" y="30224"/>
                    <a:pt x="17550" y="30590"/>
                  </a:cubicBezTo>
                  <a:cubicBezTo>
                    <a:pt x="17193" y="30812"/>
                    <a:pt x="16829" y="31019"/>
                    <a:pt x="16463" y="31223"/>
                  </a:cubicBezTo>
                  <a:cubicBezTo>
                    <a:pt x="16343" y="31291"/>
                    <a:pt x="16235" y="31335"/>
                    <a:pt x="16155" y="31404"/>
                  </a:cubicBezTo>
                  <a:cubicBezTo>
                    <a:pt x="16063" y="31105"/>
                    <a:pt x="15909" y="30831"/>
                    <a:pt x="15769" y="30534"/>
                  </a:cubicBezTo>
                  <a:cubicBezTo>
                    <a:pt x="15521" y="30004"/>
                    <a:pt x="14762" y="28323"/>
                    <a:pt x="14714" y="28244"/>
                  </a:cubicBezTo>
                  <a:cubicBezTo>
                    <a:pt x="15546" y="28170"/>
                    <a:pt x="16374" y="27987"/>
                    <a:pt x="17196" y="27836"/>
                  </a:cubicBezTo>
                  <a:cubicBezTo>
                    <a:pt x="17341" y="27810"/>
                    <a:pt x="17472" y="27796"/>
                    <a:pt x="17593" y="27796"/>
                  </a:cubicBezTo>
                  <a:close/>
                  <a:moveTo>
                    <a:pt x="11722" y="1"/>
                  </a:moveTo>
                  <a:cubicBezTo>
                    <a:pt x="11584" y="1"/>
                    <a:pt x="11452" y="157"/>
                    <a:pt x="11479" y="306"/>
                  </a:cubicBezTo>
                  <a:cubicBezTo>
                    <a:pt x="11600" y="954"/>
                    <a:pt x="11807" y="1516"/>
                    <a:pt x="12149" y="2043"/>
                  </a:cubicBezTo>
                  <a:cubicBezTo>
                    <a:pt x="10728" y="2082"/>
                    <a:pt x="9307" y="2137"/>
                    <a:pt x="7889" y="2210"/>
                  </a:cubicBezTo>
                  <a:cubicBezTo>
                    <a:pt x="7762" y="2216"/>
                    <a:pt x="7659" y="2356"/>
                    <a:pt x="7737" y="2473"/>
                  </a:cubicBezTo>
                  <a:cubicBezTo>
                    <a:pt x="7968" y="2834"/>
                    <a:pt x="8253" y="3155"/>
                    <a:pt x="8585" y="3426"/>
                  </a:cubicBezTo>
                  <a:cubicBezTo>
                    <a:pt x="6824" y="3679"/>
                    <a:pt x="5395" y="4830"/>
                    <a:pt x="4059" y="5970"/>
                  </a:cubicBezTo>
                  <a:cubicBezTo>
                    <a:pt x="3939" y="6071"/>
                    <a:pt x="4045" y="6247"/>
                    <a:pt x="4178" y="6256"/>
                  </a:cubicBezTo>
                  <a:cubicBezTo>
                    <a:pt x="4859" y="6305"/>
                    <a:pt x="5543" y="6368"/>
                    <a:pt x="6224" y="6429"/>
                  </a:cubicBezTo>
                  <a:cubicBezTo>
                    <a:pt x="5540" y="7328"/>
                    <a:pt x="4728" y="8069"/>
                    <a:pt x="3747" y="8656"/>
                  </a:cubicBezTo>
                  <a:cubicBezTo>
                    <a:pt x="3572" y="8760"/>
                    <a:pt x="3664" y="8993"/>
                    <a:pt x="3846" y="9013"/>
                  </a:cubicBezTo>
                  <a:cubicBezTo>
                    <a:pt x="4251" y="9058"/>
                    <a:pt x="4687" y="9063"/>
                    <a:pt x="5086" y="9154"/>
                  </a:cubicBezTo>
                  <a:cubicBezTo>
                    <a:pt x="5654" y="9284"/>
                    <a:pt x="5598" y="9936"/>
                    <a:pt x="5702" y="10451"/>
                  </a:cubicBezTo>
                  <a:cubicBezTo>
                    <a:pt x="5879" y="11317"/>
                    <a:pt x="6055" y="12184"/>
                    <a:pt x="6236" y="13050"/>
                  </a:cubicBezTo>
                  <a:cubicBezTo>
                    <a:pt x="6025" y="13095"/>
                    <a:pt x="5827" y="13190"/>
                    <a:pt x="5662" y="13328"/>
                  </a:cubicBezTo>
                  <a:cubicBezTo>
                    <a:pt x="4914" y="13965"/>
                    <a:pt x="4943" y="15283"/>
                    <a:pt x="5258" y="16119"/>
                  </a:cubicBezTo>
                  <a:cubicBezTo>
                    <a:pt x="5412" y="16526"/>
                    <a:pt x="5657" y="16920"/>
                    <a:pt x="6028" y="17161"/>
                  </a:cubicBezTo>
                  <a:cubicBezTo>
                    <a:pt x="6253" y="17309"/>
                    <a:pt x="6501" y="17307"/>
                    <a:pt x="6731" y="17422"/>
                  </a:cubicBezTo>
                  <a:cubicBezTo>
                    <a:pt x="7198" y="17656"/>
                    <a:pt x="7086" y="18061"/>
                    <a:pt x="7144" y="18510"/>
                  </a:cubicBezTo>
                  <a:cubicBezTo>
                    <a:pt x="7328" y="19909"/>
                    <a:pt x="7527" y="21510"/>
                    <a:pt x="8395" y="22674"/>
                  </a:cubicBezTo>
                  <a:cubicBezTo>
                    <a:pt x="8825" y="23250"/>
                    <a:pt x="9406" y="23722"/>
                    <a:pt x="10023" y="24151"/>
                  </a:cubicBezTo>
                  <a:cubicBezTo>
                    <a:pt x="10062" y="24645"/>
                    <a:pt x="10135" y="25137"/>
                    <a:pt x="10180" y="25629"/>
                  </a:cubicBezTo>
                  <a:cubicBezTo>
                    <a:pt x="10215" y="26028"/>
                    <a:pt x="10198" y="26452"/>
                    <a:pt x="10268" y="26851"/>
                  </a:cubicBezTo>
                  <a:cubicBezTo>
                    <a:pt x="9324" y="27294"/>
                    <a:pt x="8477" y="27942"/>
                    <a:pt x="7662" y="28587"/>
                  </a:cubicBezTo>
                  <a:cubicBezTo>
                    <a:pt x="7616" y="28624"/>
                    <a:pt x="7606" y="28677"/>
                    <a:pt x="7609" y="28732"/>
                  </a:cubicBezTo>
                  <a:cubicBezTo>
                    <a:pt x="7539" y="28758"/>
                    <a:pt x="7470" y="28788"/>
                    <a:pt x="7405" y="28823"/>
                  </a:cubicBezTo>
                  <a:cubicBezTo>
                    <a:pt x="7210" y="28895"/>
                    <a:pt x="7013" y="28966"/>
                    <a:pt x="6808" y="29020"/>
                  </a:cubicBezTo>
                  <a:cubicBezTo>
                    <a:pt x="6681" y="29052"/>
                    <a:pt x="4425" y="29821"/>
                    <a:pt x="4419" y="29841"/>
                  </a:cubicBezTo>
                  <a:cubicBezTo>
                    <a:pt x="4419" y="29841"/>
                    <a:pt x="2667" y="30251"/>
                    <a:pt x="2055" y="30404"/>
                  </a:cubicBezTo>
                  <a:cubicBezTo>
                    <a:pt x="1480" y="30550"/>
                    <a:pt x="481" y="30642"/>
                    <a:pt x="1" y="31073"/>
                  </a:cubicBezTo>
                  <a:cubicBezTo>
                    <a:pt x="100" y="31276"/>
                    <a:pt x="204" y="31488"/>
                    <a:pt x="310" y="31702"/>
                  </a:cubicBezTo>
                  <a:cubicBezTo>
                    <a:pt x="691" y="31142"/>
                    <a:pt x="1400" y="31047"/>
                    <a:pt x="2175" y="30840"/>
                  </a:cubicBezTo>
                  <a:cubicBezTo>
                    <a:pt x="2935" y="30639"/>
                    <a:pt x="6946" y="29526"/>
                    <a:pt x="7156" y="29457"/>
                  </a:cubicBezTo>
                  <a:cubicBezTo>
                    <a:pt x="7390" y="29380"/>
                    <a:pt x="7679" y="29282"/>
                    <a:pt x="7896" y="29128"/>
                  </a:cubicBezTo>
                  <a:cubicBezTo>
                    <a:pt x="8874" y="30106"/>
                    <a:pt x="10159" y="30805"/>
                    <a:pt x="11341" y="31501"/>
                  </a:cubicBezTo>
                  <a:cubicBezTo>
                    <a:pt x="11336" y="31511"/>
                    <a:pt x="11367" y="31565"/>
                    <a:pt x="11439" y="31565"/>
                  </a:cubicBezTo>
                  <a:cubicBezTo>
                    <a:pt x="11590" y="31565"/>
                    <a:pt x="11918" y="31327"/>
                    <a:pt x="12451" y="29941"/>
                  </a:cubicBezTo>
                  <a:lnTo>
                    <a:pt x="12451" y="29941"/>
                  </a:lnTo>
                  <a:cubicBezTo>
                    <a:pt x="12325" y="33276"/>
                    <a:pt x="12259" y="36610"/>
                    <a:pt x="12039" y="39940"/>
                  </a:cubicBezTo>
                  <a:cubicBezTo>
                    <a:pt x="11930" y="41601"/>
                    <a:pt x="11793" y="43260"/>
                    <a:pt x="11630" y="44917"/>
                  </a:cubicBezTo>
                  <a:cubicBezTo>
                    <a:pt x="11548" y="45744"/>
                    <a:pt x="11555" y="45388"/>
                    <a:pt x="11469" y="46216"/>
                  </a:cubicBezTo>
                  <a:cubicBezTo>
                    <a:pt x="11391" y="46950"/>
                    <a:pt x="11283" y="47668"/>
                    <a:pt x="11589" y="48354"/>
                  </a:cubicBezTo>
                  <a:cubicBezTo>
                    <a:pt x="11610" y="48399"/>
                    <a:pt x="11647" y="48418"/>
                    <a:pt x="11686" y="48418"/>
                  </a:cubicBezTo>
                  <a:cubicBezTo>
                    <a:pt x="11754" y="48418"/>
                    <a:pt x="11826" y="48362"/>
                    <a:pt x="11829" y="48288"/>
                  </a:cubicBezTo>
                  <a:cubicBezTo>
                    <a:pt x="11956" y="44993"/>
                    <a:pt x="12288" y="42885"/>
                    <a:pt x="12490" y="39584"/>
                  </a:cubicBezTo>
                  <a:cubicBezTo>
                    <a:pt x="12694" y="36268"/>
                    <a:pt x="12825" y="32929"/>
                    <a:pt x="12682" y="29606"/>
                  </a:cubicBezTo>
                  <a:cubicBezTo>
                    <a:pt x="12682" y="29600"/>
                    <a:pt x="12676" y="29597"/>
                    <a:pt x="12676" y="29591"/>
                  </a:cubicBezTo>
                  <a:cubicBezTo>
                    <a:pt x="12981" y="29178"/>
                    <a:pt x="13370" y="28840"/>
                    <a:pt x="13621" y="28390"/>
                  </a:cubicBezTo>
                  <a:cubicBezTo>
                    <a:pt x="13678" y="28388"/>
                    <a:pt x="13811" y="28375"/>
                    <a:pt x="13949" y="28375"/>
                  </a:cubicBezTo>
                  <a:cubicBezTo>
                    <a:pt x="14139" y="28375"/>
                    <a:pt x="14339" y="28398"/>
                    <a:pt x="14366" y="28502"/>
                  </a:cubicBezTo>
                  <a:cubicBezTo>
                    <a:pt x="14424" y="28587"/>
                    <a:pt x="14473" y="28679"/>
                    <a:pt x="14512" y="28774"/>
                  </a:cubicBezTo>
                  <a:cubicBezTo>
                    <a:pt x="14582" y="28913"/>
                    <a:pt x="14646" y="29055"/>
                    <a:pt x="14710" y="29197"/>
                  </a:cubicBezTo>
                  <a:cubicBezTo>
                    <a:pt x="14629" y="32588"/>
                    <a:pt x="14671" y="35982"/>
                    <a:pt x="14601" y="39375"/>
                  </a:cubicBezTo>
                  <a:cubicBezTo>
                    <a:pt x="14564" y="41146"/>
                    <a:pt x="14495" y="42917"/>
                    <a:pt x="14482" y="44689"/>
                  </a:cubicBezTo>
                  <a:cubicBezTo>
                    <a:pt x="14470" y="46316"/>
                    <a:pt x="14459" y="46882"/>
                    <a:pt x="14890" y="48462"/>
                  </a:cubicBezTo>
                  <a:cubicBezTo>
                    <a:pt x="14899" y="48497"/>
                    <a:pt x="14924" y="48512"/>
                    <a:pt x="14950" y="48512"/>
                  </a:cubicBezTo>
                  <a:cubicBezTo>
                    <a:pt x="14984" y="48512"/>
                    <a:pt x="15022" y="48486"/>
                    <a:pt x="15027" y="48443"/>
                  </a:cubicBezTo>
                  <a:cubicBezTo>
                    <a:pt x="15219" y="46710"/>
                    <a:pt x="14919" y="46082"/>
                    <a:pt x="14943" y="44336"/>
                  </a:cubicBezTo>
                  <a:cubicBezTo>
                    <a:pt x="14967" y="42623"/>
                    <a:pt x="15016" y="40909"/>
                    <a:pt x="15044" y="39194"/>
                  </a:cubicBezTo>
                  <a:cubicBezTo>
                    <a:pt x="15095" y="36113"/>
                    <a:pt x="15155" y="33012"/>
                    <a:pt x="15040" y="29928"/>
                  </a:cubicBezTo>
                  <a:lnTo>
                    <a:pt x="15040" y="29928"/>
                  </a:lnTo>
                  <a:cubicBezTo>
                    <a:pt x="15324" y="30553"/>
                    <a:pt x="15555" y="31330"/>
                    <a:pt x="16025" y="31821"/>
                  </a:cubicBezTo>
                  <a:cubicBezTo>
                    <a:pt x="16038" y="31834"/>
                    <a:pt x="16054" y="31839"/>
                    <a:pt x="16072" y="31839"/>
                  </a:cubicBezTo>
                  <a:cubicBezTo>
                    <a:pt x="16140" y="31839"/>
                    <a:pt x="16237" y="31765"/>
                    <a:pt x="16243" y="31762"/>
                  </a:cubicBezTo>
                  <a:cubicBezTo>
                    <a:pt x="16910" y="31437"/>
                    <a:pt x="17556" y="31076"/>
                    <a:pt x="18181" y="30677"/>
                  </a:cubicBezTo>
                  <a:cubicBezTo>
                    <a:pt x="18645" y="30379"/>
                    <a:pt x="19186" y="30087"/>
                    <a:pt x="19571" y="29679"/>
                  </a:cubicBezTo>
                  <a:cubicBezTo>
                    <a:pt x="19576" y="29685"/>
                    <a:pt x="20661" y="29767"/>
                    <a:pt x="21310" y="29789"/>
                  </a:cubicBezTo>
                  <a:cubicBezTo>
                    <a:pt x="21307" y="29761"/>
                    <a:pt x="21309" y="29733"/>
                    <a:pt x="21312" y="29704"/>
                  </a:cubicBezTo>
                  <a:lnTo>
                    <a:pt x="21373" y="29399"/>
                  </a:lnTo>
                  <a:cubicBezTo>
                    <a:pt x="21379" y="29383"/>
                    <a:pt x="21386" y="29367"/>
                    <a:pt x="21395" y="29352"/>
                  </a:cubicBezTo>
                  <a:cubicBezTo>
                    <a:pt x="21108" y="29315"/>
                    <a:pt x="20910" y="29290"/>
                    <a:pt x="20881" y="29290"/>
                  </a:cubicBezTo>
                  <a:cubicBezTo>
                    <a:pt x="20878" y="29290"/>
                    <a:pt x="20877" y="29290"/>
                    <a:pt x="20877" y="29291"/>
                  </a:cubicBezTo>
                  <a:cubicBezTo>
                    <a:pt x="20505" y="29252"/>
                    <a:pt x="20131" y="29221"/>
                    <a:pt x="19760" y="29182"/>
                  </a:cubicBezTo>
                  <a:cubicBezTo>
                    <a:pt x="19757" y="29182"/>
                    <a:pt x="19753" y="29182"/>
                    <a:pt x="19749" y="29183"/>
                  </a:cubicBezTo>
                  <a:cubicBezTo>
                    <a:pt x="19400" y="28709"/>
                    <a:pt x="19052" y="28234"/>
                    <a:pt x="18702" y="27759"/>
                  </a:cubicBezTo>
                  <a:cubicBezTo>
                    <a:pt x="18547" y="27549"/>
                    <a:pt x="18425" y="27323"/>
                    <a:pt x="18169" y="27245"/>
                  </a:cubicBezTo>
                  <a:cubicBezTo>
                    <a:pt x="18110" y="27227"/>
                    <a:pt x="18039" y="27219"/>
                    <a:pt x="17962" y="27219"/>
                  </a:cubicBezTo>
                  <a:cubicBezTo>
                    <a:pt x="17791" y="27219"/>
                    <a:pt x="17584" y="27257"/>
                    <a:pt x="17377" y="27306"/>
                  </a:cubicBezTo>
                  <a:cubicBezTo>
                    <a:pt x="17533" y="25873"/>
                    <a:pt x="17617" y="24411"/>
                    <a:pt x="17566" y="22972"/>
                  </a:cubicBezTo>
                  <a:cubicBezTo>
                    <a:pt x="17809" y="22692"/>
                    <a:pt x="18023" y="22391"/>
                    <a:pt x="18208" y="22071"/>
                  </a:cubicBezTo>
                  <a:cubicBezTo>
                    <a:pt x="18891" y="20868"/>
                    <a:pt x="18948" y="19457"/>
                    <a:pt x="18957" y="18104"/>
                  </a:cubicBezTo>
                  <a:cubicBezTo>
                    <a:pt x="19001" y="18106"/>
                    <a:pt x="19045" y="18108"/>
                    <a:pt x="19089" y="18108"/>
                  </a:cubicBezTo>
                  <a:cubicBezTo>
                    <a:pt x="20867" y="18108"/>
                    <a:pt x="21249" y="15868"/>
                    <a:pt x="21120" y="14394"/>
                  </a:cubicBezTo>
                  <a:cubicBezTo>
                    <a:pt x="21069" y="13821"/>
                    <a:pt x="20962" y="13008"/>
                    <a:pt x="20360" y="12739"/>
                  </a:cubicBezTo>
                  <a:cubicBezTo>
                    <a:pt x="20791" y="11429"/>
                    <a:pt x="20975" y="10050"/>
                    <a:pt x="20905" y="8673"/>
                  </a:cubicBezTo>
                  <a:cubicBezTo>
                    <a:pt x="20840" y="7368"/>
                    <a:pt x="20670" y="5931"/>
                    <a:pt x="19667" y="4998"/>
                  </a:cubicBezTo>
                  <a:cubicBezTo>
                    <a:pt x="18556" y="3965"/>
                    <a:pt x="17115" y="3175"/>
                    <a:pt x="15766" y="2506"/>
                  </a:cubicBezTo>
                  <a:cubicBezTo>
                    <a:pt x="14381" y="1818"/>
                    <a:pt x="12886" y="1309"/>
                    <a:pt x="11872" y="78"/>
                  </a:cubicBezTo>
                  <a:cubicBezTo>
                    <a:pt x="11827" y="24"/>
                    <a:pt x="11774" y="1"/>
                    <a:pt x="11722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181" name="Google Shape;181;p26"/>
            <p:cNvSpPr/>
            <p:nvPr/>
          </p:nvSpPr>
          <p:spPr>
            <a:xfrm>
              <a:off x="3986838" y="4211695"/>
              <a:ext cx="29461" cy="26235"/>
            </a:xfrm>
            <a:custGeom>
              <a:avLst/>
              <a:gdLst/>
              <a:ahLst/>
              <a:cxnLst/>
              <a:rect l="l" t="t" r="r" b="b"/>
              <a:pathLst>
                <a:path w="904" h="805" extrusionOk="0">
                  <a:moveTo>
                    <a:pt x="458" y="1"/>
                  </a:moveTo>
                  <a:cubicBezTo>
                    <a:pt x="214" y="1"/>
                    <a:pt x="0" y="268"/>
                    <a:pt x="45" y="516"/>
                  </a:cubicBezTo>
                  <a:cubicBezTo>
                    <a:pt x="73" y="670"/>
                    <a:pt x="192" y="792"/>
                    <a:pt x="351" y="804"/>
                  </a:cubicBezTo>
                  <a:cubicBezTo>
                    <a:pt x="354" y="804"/>
                    <a:pt x="357" y="804"/>
                    <a:pt x="359" y="804"/>
                  </a:cubicBezTo>
                  <a:cubicBezTo>
                    <a:pt x="406" y="804"/>
                    <a:pt x="450" y="792"/>
                    <a:pt x="491" y="769"/>
                  </a:cubicBezTo>
                  <a:cubicBezTo>
                    <a:pt x="503" y="769"/>
                    <a:pt x="517" y="766"/>
                    <a:pt x="528" y="764"/>
                  </a:cubicBezTo>
                  <a:cubicBezTo>
                    <a:pt x="820" y="673"/>
                    <a:pt x="904" y="184"/>
                    <a:pt x="612" y="38"/>
                  </a:cubicBezTo>
                  <a:cubicBezTo>
                    <a:pt x="561" y="12"/>
                    <a:pt x="509" y="1"/>
                    <a:pt x="45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182" name="Google Shape;182;p26"/>
            <p:cNvSpPr/>
            <p:nvPr/>
          </p:nvSpPr>
          <p:spPr>
            <a:xfrm>
              <a:off x="3990651" y="4333060"/>
              <a:ext cx="21542" cy="22520"/>
            </a:xfrm>
            <a:custGeom>
              <a:avLst/>
              <a:gdLst/>
              <a:ahLst/>
              <a:cxnLst/>
              <a:rect l="l" t="t" r="r" b="b"/>
              <a:pathLst>
                <a:path w="661" h="691" extrusionOk="0">
                  <a:moveTo>
                    <a:pt x="326" y="1"/>
                  </a:moveTo>
                  <a:cubicBezTo>
                    <a:pt x="291" y="1"/>
                    <a:pt x="254" y="7"/>
                    <a:pt x="218" y="22"/>
                  </a:cubicBezTo>
                  <a:cubicBezTo>
                    <a:pt x="66" y="81"/>
                    <a:pt x="1" y="261"/>
                    <a:pt x="63" y="394"/>
                  </a:cubicBezTo>
                  <a:cubicBezTo>
                    <a:pt x="41" y="482"/>
                    <a:pt x="59" y="573"/>
                    <a:pt x="154" y="641"/>
                  </a:cubicBezTo>
                  <a:cubicBezTo>
                    <a:pt x="202" y="676"/>
                    <a:pt x="253" y="691"/>
                    <a:pt x="302" y="691"/>
                  </a:cubicBezTo>
                  <a:cubicBezTo>
                    <a:pt x="463" y="691"/>
                    <a:pt x="612" y="532"/>
                    <a:pt x="635" y="372"/>
                  </a:cubicBezTo>
                  <a:cubicBezTo>
                    <a:pt x="661" y="182"/>
                    <a:pt x="510" y="1"/>
                    <a:pt x="326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183" name="Google Shape;183;p26"/>
            <p:cNvSpPr/>
            <p:nvPr/>
          </p:nvSpPr>
          <p:spPr>
            <a:xfrm>
              <a:off x="3988077" y="4457456"/>
              <a:ext cx="23563" cy="20467"/>
            </a:xfrm>
            <a:custGeom>
              <a:avLst/>
              <a:gdLst/>
              <a:ahLst/>
              <a:cxnLst/>
              <a:rect l="l" t="t" r="r" b="b"/>
              <a:pathLst>
                <a:path w="723" h="628" extrusionOk="0">
                  <a:moveTo>
                    <a:pt x="339" y="1"/>
                  </a:moveTo>
                  <a:cubicBezTo>
                    <a:pt x="212" y="1"/>
                    <a:pt x="122" y="87"/>
                    <a:pt x="83" y="197"/>
                  </a:cubicBezTo>
                  <a:cubicBezTo>
                    <a:pt x="24" y="284"/>
                    <a:pt x="1" y="388"/>
                    <a:pt x="54" y="483"/>
                  </a:cubicBezTo>
                  <a:cubicBezTo>
                    <a:pt x="109" y="582"/>
                    <a:pt x="215" y="628"/>
                    <a:pt x="321" y="628"/>
                  </a:cubicBezTo>
                  <a:cubicBezTo>
                    <a:pt x="421" y="628"/>
                    <a:pt x="522" y="588"/>
                    <a:pt x="584" y="511"/>
                  </a:cubicBezTo>
                  <a:cubicBezTo>
                    <a:pt x="723" y="343"/>
                    <a:pt x="633" y="66"/>
                    <a:pt x="417" y="11"/>
                  </a:cubicBezTo>
                  <a:cubicBezTo>
                    <a:pt x="390" y="4"/>
                    <a:pt x="364" y="1"/>
                    <a:pt x="339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184" name="Google Shape;184;p26"/>
            <p:cNvSpPr/>
            <p:nvPr/>
          </p:nvSpPr>
          <p:spPr>
            <a:xfrm>
              <a:off x="3975921" y="4592150"/>
              <a:ext cx="27180" cy="31677"/>
            </a:xfrm>
            <a:custGeom>
              <a:avLst/>
              <a:gdLst/>
              <a:ahLst/>
              <a:cxnLst/>
              <a:rect l="l" t="t" r="r" b="b"/>
              <a:pathLst>
                <a:path w="834" h="972" extrusionOk="0">
                  <a:moveTo>
                    <a:pt x="554" y="1"/>
                  </a:moveTo>
                  <a:cubicBezTo>
                    <a:pt x="472" y="1"/>
                    <a:pt x="391" y="37"/>
                    <a:pt x="326" y="92"/>
                  </a:cubicBezTo>
                  <a:cubicBezTo>
                    <a:pt x="159" y="237"/>
                    <a:pt x="0" y="578"/>
                    <a:pt x="158" y="768"/>
                  </a:cubicBezTo>
                  <a:cubicBezTo>
                    <a:pt x="186" y="843"/>
                    <a:pt x="234" y="905"/>
                    <a:pt x="310" y="939"/>
                  </a:cubicBezTo>
                  <a:cubicBezTo>
                    <a:pt x="358" y="962"/>
                    <a:pt x="404" y="972"/>
                    <a:pt x="446" y="972"/>
                  </a:cubicBezTo>
                  <a:cubicBezTo>
                    <a:pt x="696" y="972"/>
                    <a:pt x="834" y="623"/>
                    <a:pt x="834" y="398"/>
                  </a:cubicBezTo>
                  <a:cubicBezTo>
                    <a:pt x="834" y="267"/>
                    <a:pt x="819" y="130"/>
                    <a:pt x="706" y="49"/>
                  </a:cubicBezTo>
                  <a:cubicBezTo>
                    <a:pt x="658" y="16"/>
                    <a:pt x="606" y="1"/>
                    <a:pt x="554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185" name="Google Shape;185;p26"/>
            <p:cNvSpPr/>
            <p:nvPr/>
          </p:nvSpPr>
          <p:spPr>
            <a:xfrm>
              <a:off x="2460420" y="3441430"/>
              <a:ext cx="649845" cy="954398"/>
            </a:xfrm>
            <a:custGeom>
              <a:avLst/>
              <a:gdLst/>
              <a:ahLst/>
              <a:cxnLst/>
              <a:rect l="l" t="t" r="r" b="b"/>
              <a:pathLst>
                <a:path w="19940" h="29285" extrusionOk="0">
                  <a:moveTo>
                    <a:pt x="10720" y="583"/>
                  </a:moveTo>
                  <a:cubicBezTo>
                    <a:pt x="11479" y="583"/>
                    <a:pt x="12232" y="635"/>
                    <a:pt x="12728" y="677"/>
                  </a:cubicBezTo>
                  <a:cubicBezTo>
                    <a:pt x="13004" y="766"/>
                    <a:pt x="13205" y="954"/>
                    <a:pt x="13304" y="1221"/>
                  </a:cubicBezTo>
                  <a:cubicBezTo>
                    <a:pt x="13298" y="1238"/>
                    <a:pt x="13294" y="1254"/>
                    <a:pt x="13293" y="1272"/>
                  </a:cubicBezTo>
                  <a:cubicBezTo>
                    <a:pt x="13293" y="1294"/>
                    <a:pt x="13290" y="1315"/>
                    <a:pt x="13288" y="1338"/>
                  </a:cubicBezTo>
                  <a:cubicBezTo>
                    <a:pt x="12643" y="1187"/>
                    <a:pt x="11954" y="1113"/>
                    <a:pt x="11251" y="1113"/>
                  </a:cubicBezTo>
                  <a:cubicBezTo>
                    <a:pt x="9245" y="1113"/>
                    <a:pt x="7128" y="1712"/>
                    <a:pt x="5610" y="2819"/>
                  </a:cubicBezTo>
                  <a:cubicBezTo>
                    <a:pt x="5308" y="3041"/>
                    <a:pt x="5023" y="3286"/>
                    <a:pt x="4761" y="3556"/>
                  </a:cubicBezTo>
                  <a:cubicBezTo>
                    <a:pt x="5005" y="3224"/>
                    <a:pt x="5276" y="2913"/>
                    <a:pt x="5570" y="2624"/>
                  </a:cubicBezTo>
                  <a:cubicBezTo>
                    <a:pt x="6473" y="1741"/>
                    <a:pt x="7594" y="1067"/>
                    <a:pt x="8824" y="756"/>
                  </a:cubicBezTo>
                  <a:cubicBezTo>
                    <a:pt x="9334" y="626"/>
                    <a:pt x="10029" y="583"/>
                    <a:pt x="10720" y="583"/>
                  </a:cubicBezTo>
                  <a:close/>
                  <a:moveTo>
                    <a:pt x="13309" y="733"/>
                  </a:moveTo>
                  <a:cubicBezTo>
                    <a:pt x="14888" y="1515"/>
                    <a:pt x="16666" y="2158"/>
                    <a:pt x="17651" y="3727"/>
                  </a:cubicBezTo>
                  <a:cubicBezTo>
                    <a:pt x="17885" y="4099"/>
                    <a:pt x="18041" y="4495"/>
                    <a:pt x="18151" y="4906"/>
                  </a:cubicBezTo>
                  <a:cubicBezTo>
                    <a:pt x="17181" y="3087"/>
                    <a:pt x="15323" y="1492"/>
                    <a:pt x="13522" y="1052"/>
                  </a:cubicBezTo>
                  <a:cubicBezTo>
                    <a:pt x="13520" y="1051"/>
                    <a:pt x="13518" y="1051"/>
                    <a:pt x="13517" y="1051"/>
                  </a:cubicBezTo>
                  <a:cubicBezTo>
                    <a:pt x="13510" y="1051"/>
                    <a:pt x="13504" y="1055"/>
                    <a:pt x="13496" y="1055"/>
                  </a:cubicBezTo>
                  <a:cubicBezTo>
                    <a:pt x="13452" y="937"/>
                    <a:pt x="13386" y="828"/>
                    <a:pt x="13304" y="733"/>
                  </a:cubicBezTo>
                  <a:close/>
                  <a:moveTo>
                    <a:pt x="10987" y="1548"/>
                  </a:moveTo>
                  <a:cubicBezTo>
                    <a:pt x="11319" y="1548"/>
                    <a:pt x="11650" y="1559"/>
                    <a:pt x="11981" y="1571"/>
                  </a:cubicBezTo>
                  <a:cubicBezTo>
                    <a:pt x="11356" y="1641"/>
                    <a:pt x="10732" y="1750"/>
                    <a:pt x="10129" y="1854"/>
                  </a:cubicBezTo>
                  <a:cubicBezTo>
                    <a:pt x="9031" y="2045"/>
                    <a:pt x="7872" y="2249"/>
                    <a:pt x="6877" y="2774"/>
                  </a:cubicBezTo>
                  <a:cubicBezTo>
                    <a:pt x="6013" y="3230"/>
                    <a:pt x="5276" y="3937"/>
                    <a:pt x="4596" y="4626"/>
                  </a:cubicBezTo>
                  <a:cubicBezTo>
                    <a:pt x="4383" y="4842"/>
                    <a:pt x="4167" y="5067"/>
                    <a:pt x="3963" y="5303"/>
                  </a:cubicBezTo>
                  <a:cubicBezTo>
                    <a:pt x="3974" y="5281"/>
                    <a:pt x="3983" y="5257"/>
                    <a:pt x="3993" y="5235"/>
                  </a:cubicBezTo>
                  <a:cubicBezTo>
                    <a:pt x="4519" y="4176"/>
                    <a:pt x="5386" y="3332"/>
                    <a:pt x="6396" y="2735"/>
                  </a:cubicBezTo>
                  <a:cubicBezTo>
                    <a:pt x="7454" y="2107"/>
                    <a:pt x="8651" y="1753"/>
                    <a:pt x="9869" y="1607"/>
                  </a:cubicBezTo>
                  <a:cubicBezTo>
                    <a:pt x="10243" y="1562"/>
                    <a:pt x="10616" y="1548"/>
                    <a:pt x="10987" y="1548"/>
                  </a:cubicBezTo>
                  <a:close/>
                  <a:moveTo>
                    <a:pt x="13120" y="2035"/>
                  </a:moveTo>
                  <a:cubicBezTo>
                    <a:pt x="12692" y="2946"/>
                    <a:pt x="11544" y="3434"/>
                    <a:pt x="10656" y="3864"/>
                  </a:cubicBezTo>
                  <a:cubicBezTo>
                    <a:pt x="9491" y="4425"/>
                    <a:pt x="8355" y="5126"/>
                    <a:pt x="7085" y="5370"/>
                  </a:cubicBezTo>
                  <a:cubicBezTo>
                    <a:pt x="5345" y="5705"/>
                    <a:pt x="4462" y="6339"/>
                    <a:pt x="4018" y="6973"/>
                  </a:cubicBezTo>
                  <a:cubicBezTo>
                    <a:pt x="4685" y="5113"/>
                    <a:pt x="6640" y="4458"/>
                    <a:pt x="8571" y="3925"/>
                  </a:cubicBezTo>
                  <a:cubicBezTo>
                    <a:pt x="10059" y="3516"/>
                    <a:pt x="11821" y="2986"/>
                    <a:pt x="13120" y="2035"/>
                  </a:cubicBezTo>
                  <a:close/>
                  <a:moveTo>
                    <a:pt x="13721" y="1446"/>
                  </a:moveTo>
                  <a:lnTo>
                    <a:pt x="13721" y="1446"/>
                  </a:lnTo>
                  <a:cubicBezTo>
                    <a:pt x="14795" y="2019"/>
                    <a:pt x="15792" y="2606"/>
                    <a:pt x="16630" y="3530"/>
                  </a:cubicBezTo>
                  <a:cubicBezTo>
                    <a:pt x="17496" y="4489"/>
                    <a:pt x="17921" y="5541"/>
                    <a:pt x="18410" y="6686"/>
                  </a:cubicBezTo>
                  <a:lnTo>
                    <a:pt x="18409" y="6686"/>
                  </a:lnTo>
                  <a:cubicBezTo>
                    <a:pt x="18431" y="7009"/>
                    <a:pt x="18443" y="7340"/>
                    <a:pt x="18415" y="7660"/>
                  </a:cubicBezTo>
                  <a:cubicBezTo>
                    <a:pt x="18101" y="6787"/>
                    <a:pt x="17459" y="6025"/>
                    <a:pt x="16821" y="5379"/>
                  </a:cubicBezTo>
                  <a:cubicBezTo>
                    <a:pt x="16328" y="4879"/>
                    <a:pt x="15796" y="4420"/>
                    <a:pt x="15287" y="3938"/>
                  </a:cubicBezTo>
                  <a:cubicBezTo>
                    <a:pt x="14844" y="3515"/>
                    <a:pt x="14095" y="2887"/>
                    <a:pt x="13793" y="2226"/>
                  </a:cubicBezTo>
                  <a:cubicBezTo>
                    <a:pt x="13769" y="2125"/>
                    <a:pt x="13742" y="2025"/>
                    <a:pt x="13723" y="1921"/>
                  </a:cubicBezTo>
                  <a:cubicBezTo>
                    <a:pt x="13738" y="1833"/>
                    <a:pt x="13744" y="1745"/>
                    <a:pt x="13741" y="1658"/>
                  </a:cubicBezTo>
                  <a:cubicBezTo>
                    <a:pt x="13778" y="1622"/>
                    <a:pt x="13772" y="1562"/>
                    <a:pt x="13729" y="1534"/>
                  </a:cubicBezTo>
                  <a:cubicBezTo>
                    <a:pt x="13726" y="1506"/>
                    <a:pt x="13726" y="1476"/>
                    <a:pt x="13721" y="1446"/>
                  </a:cubicBezTo>
                  <a:close/>
                  <a:moveTo>
                    <a:pt x="14040" y="3067"/>
                  </a:moveTo>
                  <a:lnTo>
                    <a:pt x="14040" y="3067"/>
                  </a:lnTo>
                  <a:cubicBezTo>
                    <a:pt x="14457" y="3608"/>
                    <a:pt x="15019" y="4094"/>
                    <a:pt x="15403" y="4458"/>
                  </a:cubicBezTo>
                  <a:cubicBezTo>
                    <a:pt x="16636" y="5625"/>
                    <a:pt x="17674" y="6662"/>
                    <a:pt x="18299" y="8257"/>
                  </a:cubicBezTo>
                  <a:cubicBezTo>
                    <a:pt x="18290" y="8288"/>
                    <a:pt x="18284" y="8319"/>
                    <a:pt x="18272" y="8349"/>
                  </a:cubicBezTo>
                  <a:cubicBezTo>
                    <a:pt x="18035" y="7381"/>
                    <a:pt x="16955" y="6710"/>
                    <a:pt x="16233" y="6100"/>
                  </a:cubicBezTo>
                  <a:cubicBezTo>
                    <a:pt x="15217" y="5241"/>
                    <a:pt x="14474" y="4242"/>
                    <a:pt x="14040" y="3067"/>
                  </a:cubicBezTo>
                  <a:close/>
                  <a:moveTo>
                    <a:pt x="13694" y="3066"/>
                  </a:moveTo>
                  <a:lnTo>
                    <a:pt x="13694" y="3066"/>
                  </a:lnTo>
                  <a:cubicBezTo>
                    <a:pt x="13918" y="3822"/>
                    <a:pt x="14339" y="4531"/>
                    <a:pt x="14830" y="5139"/>
                  </a:cubicBezTo>
                  <a:cubicBezTo>
                    <a:pt x="15869" y="6426"/>
                    <a:pt x="17586" y="7130"/>
                    <a:pt x="18032" y="8770"/>
                  </a:cubicBezTo>
                  <a:cubicBezTo>
                    <a:pt x="17988" y="8776"/>
                    <a:pt x="17944" y="8782"/>
                    <a:pt x="17900" y="8787"/>
                  </a:cubicBezTo>
                  <a:cubicBezTo>
                    <a:pt x="17849" y="8487"/>
                    <a:pt x="17657" y="8234"/>
                    <a:pt x="17380" y="8024"/>
                  </a:cubicBezTo>
                  <a:cubicBezTo>
                    <a:pt x="16685" y="7497"/>
                    <a:pt x="15883" y="7259"/>
                    <a:pt x="15244" y="6616"/>
                  </a:cubicBezTo>
                  <a:cubicBezTo>
                    <a:pt x="14201" y="5562"/>
                    <a:pt x="13831" y="4377"/>
                    <a:pt x="13694" y="3066"/>
                  </a:cubicBezTo>
                  <a:close/>
                  <a:moveTo>
                    <a:pt x="12696" y="1885"/>
                  </a:moveTo>
                  <a:lnTo>
                    <a:pt x="12696" y="1885"/>
                  </a:lnTo>
                  <a:cubicBezTo>
                    <a:pt x="11863" y="2299"/>
                    <a:pt x="11055" y="2764"/>
                    <a:pt x="10172" y="3090"/>
                  </a:cubicBezTo>
                  <a:cubicBezTo>
                    <a:pt x="8959" y="3538"/>
                    <a:pt x="7673" y="3763"/>
                    <a:pt x="6472" y="4240"/>
                  </a:cubicBezTo>
                  <a:cubicBezTo>
                    <a:pt x="5019" y="4819"/>
                    <a:pt x="3261" y="6187"/>
                    <a:pt x="3573" y="7963"/>
                  </a:cubicBezTo>
                  <a:cubicBezTo>
                    <a:pt x="3576" y="7987"/>
                    <a:pt x="3590" y="8010"/>
                    <a:pt x="3611" y="8024"/>
                  </a:cubicBezTo>
                  <a:cubicBezTo>
                    <a:pt x="3581" y="8263"/>
                    <a:pt x="3584" y="8504"/>
                    <a:pt x="3618" y="8740"/>
                  </a:cubicBezTo>
                  <a:cubicBezTo>
                    <a:pt x="3622" y="8761"/>
                    <a:pt x="3633" y="8782"/>
                    <a:pt x="3648" y="8797"/>
                  </a:cubicBezTo>
                  <a:cubicBezTo>
                    <a:pt x="3614" y="8798"/>
                    <a:pt x="3581" y="8806"/>
                    <a:pt x="3548" y="8810"/>
                  </a:cubicBezTo>
                  <a:cubicBezTo>
                    <a:pt x="3551" y="8800"/>
                    <a:pt x="3558" y="8794"/>
                    <a:pt x="3558" y="8782"/>
                  </a:cubicBezTo>
                  <a:cubicBezTo>
                    <a:pt x="3560" y="8255"/>
                    <a:pt x="3427" y="7752"/>
                    <a:pt x="3457" y="7222"/>
                  </a:cubicBezTo>
                  <a:cubicBezTo>
                    <a:pt x="3468" y="7046"/>
                    <a:pt x="3489" y="6874"/>
                    <a:pt x="3517" y="6701"/>
                  </a:cubicBezTo>
                  <a:cubicBezTo>
                    <a:pt x="4475" y="5220"/>
                    <a:pt x="5745" y="3761"/>
                    <a:pt x="7346" y="3005"/>
                  </a:cubicBezTo>
                  <a:cubicBezTo>
                    <a:pt x="9017" y="2216"/>
                    <a:pt x="10897" y="2183"/>
                    <a:pt x="12696" y="1885"/>
                  </a:cubicBezTo>
                  <a:close/>
                  <a:moveTo>
                    <a:pt x="3069" y="7876"/>
                  </a:moveTo>
                  <a:cubicBezTo>
                    <a:pt x="3103" y="8222"/>
                    <a:pt x="3191" y="8551"/>
                    <a:pt x="3355" y="8837"/>
                  </a:cubicBezTo>
                  <a:cubicBezTo>
                    <a:pt x="3356" y="8842"/>
                    <a:pt x="3362" y="8843"/>
                    <a:pt x="3365" y="8846"/>
                  </a:cubicBezTo>
                  <a:cubicBezTo>
                    <a:pt x="3216" y="8885"/>
                    <a:pt x="3075" y="8949"/>
                    <a:pt x="2950" y="9037"/>
                  </a:cubicBezTo>
                  <a:cubicBezTo>
                    <a:pt x="2970" y="8648"/>
                    <a:pt x="3012" y="8261"/>
                    <a:pt x="3069" y="7877"/>
                  </a:cubicBezTo>
                  <a:lnTo>
                    <a:pt x="3069" y="7876"/>
                  </a:lnTo>
                  <a:close/>
                  <a:moveTo>
                    <a:pt x="18563" y="8873"/>
                  </a:moveTo>
                  <a:cubicBezTo>
                    <a:pt x="18546" y="9110"/>
                    <a:pt x="18529" y="9347"/>
                    <a:pt x="18518" y="9586"/>
                  </a:cubicBezTo>
                  <a:cubicBezTo>
                    <a:pt x="18461" y="9456"/>
                    <a:pt x="18395" y="9339"/>
                    <a:pt x="18312" y="9242"/>
                  </a:cubicBezTo>
                  <a:cubicBezTo>
                    <a:pt x="18408" y="9127"/>
                    <a:pt x="18491" y="9004"/>
                    <a:pt x="18563" y="8873"/>
                  </a:cubicBezTo>
                  <a:close/>
                  <a:moveTo>
                    <a:pt x="17846" y="9376"/>
                  </a:moveTo>
                  <a:cubicBezTo>
                    <a:pt x="18473" y="9781"/>
                    <a:pt x="18330" y="10740"/>
                    <a:pt x="18120" y="11429"/>
                  </a:cubicBezTo>
                  <a:cubicBezTo>
                    <a:pt x="17934" y="12036"/>
                    <a:pt x="17641" y="12481"/>
                    <a:pt x="17121" y="12709"/>
                  </a:cubicBezTo>
                  <a:cubicBezTo>
                    <a:pt x="17291" y="12009"/>
                    <a:pt x="17414" y="11301"/>
                    <a:pt x="17493" y="10585"/>
                  </a:cubicBezTo>
                  <a:cubicBezTo>
                    <a:pt x="17620" y="10551"/>
                    <a:pt x="17743" y="10507"/>
                    <a:pt x="17869" y="10475"/>
                  </a:cubicBezTo>
                  <a:cubicBezTo>
                    <a:pt x="17995" y="10442"/>
                    <a:pt x="18129" y="10418"/>
                    <a:pt x="18190" y="10293"/>
                  </a:cubicBezTo>
                  <a:cubicBezTo>
                    <a:pt x="18211" y="10254"/>
                    <a:pt x="18205" y="10208"/>
                    <a:pt x="18177" y="10177"/>
                  </a:cubicBezTo>
                  <a:lnTo>
                    <a:pt x="18175" y="10177"/>
                  </a:lnTo>
                  <a:cubicBezTo>
                    <a:pt x="18119" y="10120"/>
                    <a:pt x="18050" y="10101"/>
                    <a:pt x="17977" y="10101"/>
                  </a:cubicBezTo>
                  <a:cubicBezTo>
                    <a:pt x="17911" y="10101"/>
                    <a:pt x="17841" y="10117"/>
                    <a:pt x="17775" y="10134"/>
                  </a:cubicBezTo>
                  <a:cubicBezTo>
                    <a:pt x="17693" y="10155"/>
                    <a:pt x="17611" y="10180"/>
                    <a:pt x="17532" y="10210"/>
                  </a:cubicBezTo>
                  <a:cubicBezTo>
                    <a:pt x="17548" y="10013"/>
                    <a:pt x="17566" y="9817"/>
                    <a:pt x="17577" y="9620"/>
                  </a:cubicBezTo>
                  <a:cubicBezTo>
                    <a:pt x="17585" y="9621"/>
                    <a:pt x="17593" y="9622"/>
                    <a:pt x="17601" y="9622"/>
                  </a:cubicBezTo>
                  <a:cubicBezTo>
                    <a:pt x="17653" y="9622"/>
                    <a:pt x="17702" y="9597"/>
                    <a:pt x="17735" y="9556"/>
                  </a:cubicBezTo>
                  <a:cubicBezTo>
                    <a:pt x="17776" y="9500"/>
                    <a:pt x="17810" y="9437"/>
                    <a:pt x="17846" y="9376"/>
                  </a:cubicBezTo>
                  <a:close/>
                  <a:moveTo>
                    <a:pt x="3758" y="9145"/>
                  </a:moveTo>
                  <a:cubicBezTo>
                    <a:pt x="3768" y="9567"/>
                    <a:pt x="3803" y="9986"/>
                    <a:pt x="3846" y="10405"/>
                  </a:cubicBezTo>
                  <a:cubicBezTo>
                    <a:pt x="3826" y="10396"/>
                    <a:pt x="3809" y="10382"/>
                    <a:pt x="3792" y="10375"/>
                  </a:cubicBezTo>
                  <a:cubicBezTo>
                    <a:pt x="3688" y="10326"/>
                    <a:pt x="3574" y="10300"/>
                    <a:pt x="3463" y="10300"/>
                  </a:cubicBezTo>
                  <a:cubicBezTo>
                    <a:pt x="3261" y="10300"/>
                    <a:pt x="3068" y="10384"/>
                    <a:pt x="2951" y="10568"/>
                  </a:cubicBezTo>
                  <a:cubicBezTo>
                    <a:pt x="2902" y="10646"/>
                    <a:pt x="2967" y="10712"/>
                    <a:pt x="3037" y="10712"/>
                  </a:cubicBezTo>
                  <a:cubicBezTo>
                    <a:pt x="3068" y="10712"/>
                    <a:pt x="3099" y="10699"/>
                    <a:pt x="3122" y="10668"/>
                  </a:cubicBezTo>
                  <a:cubicBezTo>
                    <a:pt x="3197" y="10569"/>
                    <a:pt x="3293" y="10530"/>
                    <a:pt x="3392" y="10530"/>
                  </a:cubicBezTo>
                  <a:cubicBezTo>
                    <a:pt x="3579" y="10530"/>
                    <a:pt x="3780" y="10667"/>
                    <a:pt x="3892" y="10805"/>
                  </a:cubicBezTo>
                  <a:cubicBezTo>
                    <a:pt x="3984" y="11538"/>
                    <a:pt x="4123" y="12264"/>
                    <a:pt x="4309" y="12978"/>
                  </a:cubicBezTo>
                  <a:cubicBezTo>
                    <a:pt x="3560" y="12746"/>
                    <a:pt x="3054" y="12355"/>
                    <a:pt x="2828" y="11515"/>
                  </a:cubicBezTo>
                  <a:cubicBezTo>
                    <a:pt x="2731" y="11155"/>
                    <a:pt x="2689" y="10753"/>
                    <a:pt x="2737" y="10381"/>
                  </a:cubicBezTo>
                  <a:lnTo>
                    <a:pt x="2737" y="10379"/>
                  </a:lnTo>
                  <a:cubicBezTo>
                    <a:pt x="2886" y="9757"/>
                    <a:pt x="3356" y="9239"/>
                    <a:pt x="3758" y="9145"/>
                  </a:cubicBezTo>
                  <a:close/>
                  <a:moveTo>
                    <a:pt x="13182" y="2869"/>
                  </a:moveTo>
                  <a:cubicBezTo>
                    <a:pt x="13175" y="3855"/>
                    <a:pt x="13514" y="4895"/>
                    <a:pt x="13959" y="5690"/>
                  </a:cubicBezTo>
                  <a:cubicBezTo>
                    <a:pt x="14299" y="6301"/>
                    <a:pt x="14744" y="6847"/>
                    <a:pt x="15272" y="7305"/>
                  </a:cubicBezTo>
                  <a:cubicBezTo>
                    <a:pt x="15831" y="7783"/>
                    <a:pt x="17035" y="8133"/>
                    <a:pt x="17388" y="8845"/>
                  </a:cubicBezTo>
                  <a:cubicBezTo>
                    <a:pt x="17325" y="8852"/>
                    <a:pt x="16893" y="12980"/>
                    <a:pt x="16127" y="14399"/>
                  </a:cubicBezTo>
                  <a:cubicBezTo>
                    <a:pt x="15506" y="15548"/>
                    <a:pt x="15088" y="16847"/>
                    <a:pt x="14324" y="17913"/>
                  </a:cubicBezTo>
                  <a:cubicBezTo>
                    <a:pt x="13352" y="19268"/>
                    <a:pt x="12206" y="19610"/>
                    <a:pt x="10681" y="19831"/>
                  </a:cubicBezTo>
                  <a:cubicBezTo>
                    <a:pt x="9157" y="19610"/>
                    <a:pt x="8011" y="19268"/>
                    <a:pt x="7039" y="17913"/>
                  </a:cubicBezTo>
                  <a:cubicBezTo>
                    <a:pt x="6277" y="16849"/>
                    <a:pt x="5690" y="15624"/>
                    <a:pt x="5236" y="14399"/>
                  </a:cubicBezTo>
                  <a:cubicBezTo>
                    <a:pt x="4432" y="12231"/>
                    <a:pt x="4109" y="9955"/>
                    <a:pt x="4142" y="7657"/>
                  </a:cubicBezTo>
                  <a:cubicBezTo>
                    <a:pt x="4714" y="6764"/>
                    <a:pt x="5930" y="6314"/>
                    <a:pt x="6899" y="5920"/>
                  </a:cubicBezTo>
                  <a:cubicBezTo>
                    <a:pt x="7980" y="5479"/>
                    <a:pt x="9075" y="5071"/>
                    <a:pt x="10146" y="4604"/>
                  </a:cubicBezTo>
                  <a:cubicBezTo>
                    <a:pt x="10860" y="4291"/>
                    <a:pt x="12362" y="3706"/>
                    <a:pt x="13182" y="2869"/>
                  </a:cubicBezTo>
                  <a:close/>
                  <a:moveTo>
                    <a:pt x="15326" y="17461"/>
                  </a:moveTo>
                  <a:lnTo>
                    <a:pt x="15326" y="17461"/>
                  </a:lnTo>
                  <a:cubicBezTo>
                    <a:pt x="15249" y="18815"/>
                    <a:pt x="15104" y="20174"/>
                    <a:pt x="15121" y="21532"/>
                  </a:cubicBezTo>
                  <a:cubicBezTo>
                    <a:pt x="15062" y="20307"/>
                    <a:pt x="15164" y="19077"/>
                    <a:pt x="15092" y="17857"/>
                  </a:cubicBezTo>
                  <a:cubicBezTo>
                    <a:pt x="15174" y="17727"/>
                    <a:pt x="15250" y="17595"/>
                    <a:pt x="15326" y="17461"/>
                  </a:cubicBezTo>
                  <a:close/>
                  <a:moveTo>
                    <a:pt x="15180" y="22742"/>
                  </a:moveTo>
                  <a:cubicBezTo>
                    <a:pt x="15240" y="23196"/>
                    <a:pt x="15368" y="23641"/>
                    <a:pt x="15640" y="23955"/>
                  </a:cubicBezTo>
                  <a:cubicBezTo>
                    <a:pt x="15351" y="23863"/>
                    <a:pt x="15164" y="23804"/>
                    <a:pt x="15149" y="23798"/>
                  </a:cubicBezTo>
                  <a:cubicBezTo>
                    <a:pt x="15177" y="23446"/>
                    <a:pt x="15188" y="23094"/>
                    <a:pt x="15180" y="22742"/>
                  </a:cubicBezTo>
                  <a:close/>
                  <a:moveTo>
                    <a:pt x="14704" y="18244"/>
                  </a:moveTo>
                  <a:cubicBezTo>
                    <a:pt x="14518" y="19421"/>
                    <a:pt x="14585" y="20679"/>
                    <a:pt x="14671" y="21839"/>
                  </a:cubicBezTo>
                  <a:lnTo>
                    <a:pt x="14671" y="21837"/>
                  </a:lnTo>
                  <a:lnTo>
                    <a:pt x="14671" y="21837"/>
                  </a:lnTo>
                  <a:cubicBezTo>
                    <a:pt x="14689" y="22093"/>
                    <a:pt x="14720" y="23234"/>
                    <a:pt x="13167" y="23893"/>
                  </a:cubicBezTo>
                  <a:cubicBezTo>
                    <a:pt x="12699" y="24092"/>
                    <a:pt x="12185" y="24128"/>
                    <a:pt x="11674" y="24128"/>
                  </a:cubicBezTo>
                  <a:cubicBezTo>
                    <a:pt x="11511" y="24128"/>
                    <a:pt x="11348" y="24124"/>
                    <a:pt x="11188" y="24121"/>
                  </a:cubicBezTo>
                  <a:cubicBezTo>
                    <a:pt x="10004" y="24098"/>
                    <a:pt x="8105" y="24195"/>
                    <a:pt x="7255" y="23201"/>
                  </a:cubicBezTo>
                  <a:cubicBezTo>
                    <a:pt x="7250" y="22808"/>
                    <a:pt x="7237" y="22422"/>
                    <a:pt x="7229" y="22060"/>
                  </a:cubicBezTo>
                  <a:cubicBezTo>
                    <a:pt x="7204" y="20887"/>
                    <a:pt x="7112" y="19710"/>
                    <a:pt x="6908" y="18553"/>
                  </a:cubicBezTo>
                  <a:lnTo>
                    <a:pt x="6908" y="18553"/>
                  </a:lnTo>
                  <a:cubicBezTo>
                    <a:pt x="7066" y="18747"/>
                    <a:pt x="7235" y="18931"/>
                    <a:pt x="7415" y="19104"/>
                  </a:cubicBezTo>
                  <a:cubicBezTo>
                    <a:pt x="8204" y="19845"/>
                    <a:pt x="9185" y="20165"/>
                    <a:pt x="10223" y="20282"/>
                  </a:cubicBezTo>
                  <a:cubicBezTo>
                    <a:pt x="10242" y="20299"/>
                    <a:pt x="10462" y="20307"/>
                    <a:pt x="10681" y="20307"/>
                  </a:cubicBezTo>
                  <a:cubicBezTo>
                    <a:pt x="10901" y="20307"/>
                    <a:pt x="11121" y="20299"/>
                    <a:pt x="11140" y="20282"/>
                  </a:cubicBezTo>
                  <a:cubicBezTo>
                    <a:pt x="12176" y="20165"/>
                    <a:pt x="13159" y="19845"/>
                    <a:pt x="13948" y="19104"/>
                  </a:cubicBezTo>
                  <a:cubicBezTo>
                    <a:pt x="14224" y="18841"/>
                    <a:pt x="14477" y="18552"/>
                    <a:pt x="14704" y="18244"/>
                  </a:cubicBezTo>
                  <a:close/>
                  <a:moveTo>
                    <a:pt x="15853" y="16441"/>
                  </a:moveTo>
                  <a:cubicBezTo>
                    <a:pt x="15592" y="17879"/>
                    <a:pt x="15537" y="19368"/>
                    <a:pt x="15625" y="20816"/>
                  </a:cubicBezTo>
                  <a:cubicBezTo>
                    <a:pt x="15677" y="21696"/>
                    <a:pt x="15633" y="23295"/>
                    <a:pt x="16227" y="24149"/>
                  </a:cubicBezTo>
                  <a:cubicBezTo>
                    <a:pt x="16180" y="24134"/>
                    <a:pt x="16130" y="24116"/>
                    <a:pt x="16085" y="24101"/>
                  </a:cubicBezTo>
                  <a:lnTo>
                    <a:pt x="16084" y="24101"/>
                  </a:lnTo>
                  <a:cubicBezTo>
                    <a:pt x="16085" y="24089"/>
                    <a:pt x="16082" y="24078"/>
                    <a:pt x="16079" y="24066"/>
                  </a:cubicBezTo>
                  <a:cubicBezTo>
                    <a:pt x="15487" y="22958"/>
                    <a:pt x="15435" y="21882"/>
                    <a:pt x="15463" y="20639"/>
                  </a:cubicBezTo>
                  <a:cubicBezTo>
                    <a:pt x="15488" y="19491"/>
                    <a:pt x="15491" y="18343"/>
                    <a:pt x="15525" y="17197"/>
                  </a:cubicBezTo>
                  <a:cubicBezTo>
                    <a:pt x="15525" y="17176"/>
                    <a:pt x="15517" y="17156"/>
                    <a:pt x="15503" y="17141"/>
                  </a:cubicBezTo>
                  <a:cubicBezTo>
                    <a:pt x="15627" y="16910"/>
                    <a:pt x="15743" y="16676"/>
                    <a:pt x="15853" y="16441"/>
                  </a:cubicBezTo>
                  <a:close/>
                  <a:moveTo>
                    <a:pt x="14668" y="23475"/>
                  </a:moveTo>
                  <a:lnTo>
                    <a:pt x="14668" y="23475"/>
                  </a:lnTo>
                  <a:cubicBezTo>
                    <a:pt x="14747" y="23792"/>
                    <a:pt x="14729" y="24058"/>
                    <a:pt x="14644" y="24286"/>
                  </a:cubicBezTo>
                  <a:lnTo>
                    <a:pt x="14644" y="24287"/>
                  </a:lnTo>
                  <a:cubicBezTo>
                    <a:pt x="14623" y="24255"/>
                    <a:pt x="14601" y="24222"/>
                    <a:pt x="14582" y="24192"/>
                  </a:cubicBezTo>
                  <a:cubicBezTo>
                    <a:pt x="14510" y="24078"/>
                    <a:pt x="14443" y="23954"/>
                    <a:pt x="14363" y="23841"/>
                  </a:cubicBezTo>
                  <a:cubicBezTo>
                    <a:pt x="14482" y="23735"/>
                    <a:pt x="14585" y="23612"/>
                    <a:pt x="14668" y="23475"/>
                  </a:cubicBezTo>
                  <a:close/>
                  <a:moveTo>
                    <a:pt x="5846" y="16925"/>
                  </a:moveTo>
                  <a:lnTo>
                    <a:pt x="5846" y="16925"/>
                  </a:lnTo>
                  <a:cubicBezTo>
                    <a:pt x="6049" y="17306"/>
                    <a:pt x="6266" y="17681"/>
                    <a:pt x="6512" y="18034"/>
                  </a:cubicBezTo>
                  <a:cubicBezTo>
                    <a:pt x="6641" y="19375"/>
                    <a:pt x="6781" y="20710"/>
                    <a:pt x="6783" y="22060"/>
                  </a:cubicBezTo>
                  <a:cubicBezTo>
                    <a:pt x="6784" y="22418"/>
                    <a:pt x="6760" y="22781"/>
                    <a:pt x="6731" y="23147"/>
                  </a:cubicBezTo>
                  <a:lnTo>
                    <a:pt x="6731" y="23146"/>
                  </a:lnTo>
                  <a:cubicBezTo>
                    <a:pt x="6405" y="23393"/>
                    <a:pt x="6250" y="23766"/>
                    <a:pt x="6254" y="24159"/>
                  </a:cubicBezTo>
                  <a:cubicBezTo>
                    <a:pt x="6043" y="24241"/>
                    <a:pt x="5835" y="24335"/>
                    <a:pt x="5626" y="24435"/>
                  </a:cubicBezTo>
                  <a:cubicBezTo>
                    <a:pt x="6168" y="21965"/>
                    <a:pt x="6269" y="19409"/>
                    <a:pt x="5846" y="16925"/>
                  </a:cubicBezTo>
                  <a:close/>
                  <a:moveTo>
                    <a:pt x="16725" y="14268"/>
                  </a:moveTo>
                  <a:lnTo>
                    <a:pt x="16725" y="14268"/>
                  </a:lnTo>
                  <a:cubicBezTo>
                    <a:pt x="16591" y="16188"/>
                    <a:pt x="16523" y="18116"/>
                    <a:pt x="16582" y="20040"/>
                  </a:cubicBezTo>
                  <a:cubicBezTo>
                    <a:pt x="16630" y="21590"/>
                    <a:pt x="16707" y="23156"/>
                    <a:pt x="17391" y="24555"/>
                  </a:cubicBezTo>
                  <a:cubicBezTo>
                    <a:pt x="17170" y="24475"/>
                    <a:pt x="16950" y="24396"/>
                    <a:pt x="16742" y="24325"/>
                  </a:cubicBezTo>
                  <a:cubicBezTo>
                    <a:pt x="16201" y="23696"/>
                    <a:pt x="16176" y="22811"/>
                    <a:pt x="16096" y="22020"/>
                  </a:cubicBezTo>
                  <a:cubicBezTo>
                    <a:pt x="16020" y="21276"/>
                    <a:pt x="15976" y="20529"/>
                    <a:pt x="15968" y="19780"/>
                  </a:cubicBezTo>
                  <a:cubicBezTo>
                    <a:pt x="15948" y="18361"/>
                    <a:pt x="16093" y="16966"/>
                    <a:pt x="16249" y="15561"/>
                  </a:cubicBezTo>
                  <a:cubicBezTo>
                    <a:pt x="16428" y="15137"/>
                    <a:pt x="16582" y="14704"/>
                    <a:pt x="16725" y="14268"/>
                  </a:cubicBezTo>
                  <a:close/>
                  <a:moveTo>
                    <a:pt x="7225" y="23763"/>
                  </a:moveTo>
                  <a:cubicBezTo>
                    <a:pt x="7234" y="23763"/>
                    <a:pt x="7243" y="23763"/>
                    <a:pt x="7252" y="23763"/>
                  </a:cubicBezTo>
                  <a:cubicBezTo>
                    <a:pt x="7350" y="23863"/>
                    <a:pt x="7460" y="23951"/>
                    <a:pt x="7579" y="24024"/>
                  </a:cubicBezTo>
                  <a:cubicBezTo>
                    <a:pt x="7429" y="24143"/>
                    <a:pt x="7279" y="24262"/>
                    <a:pt x="7133" y="24390"/>
                  </a:cubicBezTo>
                  <a:cubicBezTo>
                    <a:pt x="7070" y="24445"/>
                    <a:pt x="6993" y="24502"/>
                    <a:pt x="6921" y="24564"/>
                  </a:cubicBezTo>
                  <a:cubicBezTo>
                    <a:pt x="6673" y="23924"/>
                    <a:pt x="6948" y="23763"/>
                    <a:pt x="7225" y="23763"/>
                  </a:cubicBezTo>
                  <a:close/>
                  <a:moveTo>
                    <a:pt x="17496" y="13221"/>
                  </a:moveTo>
                  <a:lnTo>
                    <a:pt x="17496" y="13221"/>
                  </a:lnTo>
                  <a:cubicBezTo>
                    <a:pt x="17334" y="15592"/>
                    <a:pt x="17385" y="17973"/>
                    <a:pt x="17563" y="20341"/>
                  </a:cubicBezTo>
                  <a:cubicBezTo>
                    <a:pt x="17648" y="21474"/>
                    <a:pt x="17761" y="22608"/>
                    <a:pt x="17915" y="23735"/>
                  </a:cubicBezTo>
                  <a:cubicBezTo>
                    <a:pt x="17970" y="24145"/>
                    <a:pt x="18025" y="24533"/>
                    <a:pt x="18200" y="24861"/>
                  </a:cubicBezTo>
                  <a:cubicBezTo>
                    <a:pt x="18071" y="24810"/>
                    <a:pt x="17941" y="24758"/>
                    <a:pt x="17807" y="24709"/>
                  </a:cubicBezTo>
                  <a:cubicBezTo>
                    <a:pt x="17014" y="23049"/>
                    <a:pt x="16986" y="21151"/>
                    <a:pt x="16953" y="19344"/>
                  </a:cubicBezTo>
                  <a:cubicBezTo>
                    <a:pt x="16919" y="17428"/>
                    <a:pt x="16981" y="15511"/>
                    <a:pt x="16980" y="13593"/>
                  </a:cubicBezTo>
                  <a:cubicBezTo>
                    <a:pt x="16980" y="13569"/>
                    <a:pt x="16969" y="13546"/>
                    <a:pt x="16953" y="13529"/>
                  </a:cubicBezTo>
                  <a:cubicBezTo>
                    <a:pt x="16966" y="13483"/>
                    <a:pt x="16983" y="13438"/>
                    <a:pt x="16995" y="13392"/>
                  </a:cubicBezTo>
                  <a:cubicBezTo>
                    <a:pt x="17172" y="13369"/>
                    <a:pt x="17342" y="13310"/>
                    <a:pt x="17496" y="13221"/>
                  </a:cubicBezTo>
                  <a:close/>
                  <a:moveTo>
                    <a:pt x="14077" y="24064"/>
                  </a:moveTo>
                  <a:cubicBezTo>
                    <a:pt x="14135" y="24171"/>
                    <a:pt x="14202" y="24276"/>
                    <a:pt x="14263" y="24378"/>
                  </a:cubicBezTo>
                  <a:cubicBezTo>
                    <a:pt x="14311" y="24460"/>
                    <a:pt x="14363" y="24563"/>
                    <a:pt x="14430" y="24646"/>
                  </a:cubicBezTo>
                  <a:cubicBezTo>
                    <a:pt x="14330" y="24759"/>
                    <a:pt x="14215" y="24858"/>
                    <a:pt x="14087" y="24938"/>
                  </a:cubicBezTo>
                  <a:cubicBezTo>
                    <a:pt x="14071" y="24905"/>
                    <a:pt x="14055" y="24875"/>
                    <a:pt x="14040" y="24849"/>
                  </a:cubicBezTo>
                  <a:cubicBezTo>
                    <a:pt x="13928" y="24654"/>
                    <a:pt x="13848" y="24444"/>
                    <a:pt x="13779" y="24229"/>
                  </a:cubicBezTo>
                  <a:cubicBezTo>
                    <a:pt x="13882" y="24180"/>
                    <a:pt x="13982" y="24125"/>
                    <a:pt x="14077" y="24064"/>
                  </a:cubicBezTo>
                  <a:close/>
                  <a:moveTo>
                    <a:pt x="4426" y="13433"/>
                  </a:moveTo>
                  <a:cubicBezTo>
                    <a:pt x="4626" y="14120"/>
                    <a:pt x="4865" y="14796"/>
                    <a:pt x="5148" y="15456"/>
                  </a:cubicBezTo>
                  <a:cubicBezTo>
                    <a:pt x="5214" y="15610"/>
                    <a:pt x="5285" y="15768"/>
                    <a:pt x="5357" y="15926"/>
                  </a:cubicBezTo>
                  <a:cubicBezTo>
                    <a:pt x="5918" y="18790"/>
                    <a:pt x="5942" y="21672"/>
                    <a:pt x="5281" y="24546"/>
                  </a:cubicBezTo>
                  <a:cubicBezTo>
                    <a:pt x="5276" y="24565"/>
                    <a:pt x="5276" y="24586"/>
                    <a:pt x="5279" y="24606"/>
                  </a:cubicBezTo>
                  <a:lnTo>
                    <a:pt x="5279" y="24606"/>
                  </a:lnTo>
                  <a:cubicBezTo>
                    <a:pt x="5054" y="24722"/>
                    <a:pt x="4830" y="24844"/>
                    <a:pt x="4606" y="24972"/>
                  </a:cubicBezTo>
                  <a:cubicBezTo>
                    <a:pt x="4845" y="24317"/>
                    <a:pt x="4868" y="23632"/>
                    <a:pt x="4876" y="22927"/>
                  </a:cubicBezTo>
                  <a:cubicBezTo>
                    <a:pt x="4888" y="21848"/>
                    <a:pt x="4889" y="20770"/>
                    <a:pt x="4895" y="19691"/>
                  </a:cubicBezTo>
                  <a:cubicBezTo>
                    <a:pt x="4907" y="17578"/>
                    <a:pt x="4892" y="15506"/>
                    <a:pt x="4388" y="13443"/>
                  </a:cubicBezTo>
                  <a:cubicBezTo>
                    <a:pt x="4386" y="13440"/>
                    <a:pt x="4385" y="13437"/>
                    <a:pt x="4383" y="13434"/>
                  </a:cubicBezTo>
                  <a:cubicBezTo>
                    <a:pt x="4391" y="13433"/>
                    <a:pt x="4398" y="13433"/>
                    <a:pt x="4405" y="13433"/>
                  </a:cubicBezTo>
                  <a:cubicBezTo>
                    <a:pt x="4412" y="13433"/>
                    <a:pt x="4419" y="13433"/>
                    <a:pt x="4426" y="13433"/>
                  </a:cubicBezTo>
                  <a:close/>
                  <a:moveTo>
                    <a:pt x="7674" y="24078"/>
                  </a:moveTo>
                  <a:cubicBezTo>
                    <a:pt x="7779" y="24134"/>
                    <a:pt x="7887" y="24183"/>
                    <a:pt x="7999" y="24225"/>
                  </a:cubicBezTo>
                  <a:cubicBezTo>
                    <a:pt x="7725" y="24493"/>
                    <a:pt x="7497" y="24804"/>
                    <a:pt x="7325" y="25145"/>
                  </a:cubicBezTo>
                  <a:cubicBezTo>
                    <a:pt x="7265" y="25114"/>
                    <a:pt x="7210" y="25078"/>
                    <a:pt x="7156" y="25041"/>
                  </a:cubicBezTo>
                  <a:cubicBezTo>
                    <a:pt x="7103" y="24948"/>
                    <a:pt x="7060" y="24865"/>
                    <a:pt x="7019" y="24785"/>
                  </a:cubicBezTo>
                  <a:cubicBezTo>
                    <a:pt x="7112" y="24706"/>
                    <a:pt x="7192" y="24603"/>
                    <a:pt x="7268" y="24524"/>
                  </a:cubicBezTo>
                  <a:cubicBezTo>
                    <a:pt x="7408" y="24380"/>
                    <a:pt x="7542" y="24231"/>
                    <a:pt x="7674" y="24078"/>
                  </a:cubicBezTo>
                  <a:close/>
                  <a:moveTo>
                    <a:pt x="18093" y="12654"/>
                  </a:moveTo>
                  <a:lnTo>
                    <a:pt x="18093" y="12654"/>
                  </a:lnTo>
                  <a:cubicBezTo>
                    <a:pt x="17840" y="14970"/>
                    <a:pt x="17934" y="17345"/>
                    <a:pt x="18087" y="19661"/>
                  </a:cubicBezTo>
                  <a:cubicBezTo>
                    <a:pt x="18166" y="20864"/>
                    <a:pt x="18266" y="22071"/>
                    <a:pt x="18437" y="23265"/>
                  </a:cubicBezTo>
                  <a:cubicBezTo>
                    <a:pt x="18543" y="24000"/>
                    <a:pt x="18695" y="24692"/>
                    <a:pt x="19156" y="25267"/>
                  </a:cubicBezTo>
                  <a:cubicBezTo>
                    <a:pt x="19059" y="25222"/>
                    <a:pt x="18960" y="25178"/>
                    <a:pt x="18857" y="25131"/>
                  </a:cubicBezTo>
                  <a:lnTo>
                    <a:pt x="18857" y="25133"/>
                  </a:lnTo>
                  <a:cubicBezTo>
                    <a:pt x="18852" y="25127"/>
                    <a:pt x="18850" y="25121"/>
                    <a:pt x="18845" y="25117"/>
                  </a:cubicBezTo>
                  <a:cubicBezTo>
                    <a:pt x="18104" y="24432"/>
                    <a:pt x="18178" y="23064"/>
                    <a:pt x="18077" y="22130"/>
                  </a:cubicBezTo>
                  <a:cubicBezTo>
                    <a:pt x="17967" y="21117"/>
                    <a:pt x="17882" y="20103"/>
                    <a:pt x="17824" y="19086"/>
                  </a:cubicBezTo>
                  <a:cubicBezTo>
                    <a:pt x="17709" y="17112"/>
                    <a:pt x="17703" y="15135"/>
                    <a:pt x="17717" y="13160"/>
                  </a:cubicBezTo>
                  <a:cubicBezTo>
                    <a:pt x="17717" y="13135"/>
                    <a:pt x="17706" y="13111"/>
                    <a:pt x="17690" y="13093"/>
                  </a:cubicBezTo>
                  <a:cubicBezTo>
                    <a:pt x="17842" y="12974"/>
                    <a:pt x="17974" y="12822"/>
                    <a:pt x="18093" y="12654"/>
                  </a:cubicBezTo>
                  <a:close/>
                  <a:moveTo>
                    <a:pt x="18468" y="11928"/>
                  </a:moveTo>
                  <a:cubicBezTo>
                    <a:pt x="18476" y="13118"/>
                    <a:pt x="18528" y="14309"/>
                    <a:pt x="18589" y="15491"/>
                  </a:cubicBezTo>
                  <a:cubicBezTo>
                    <a:pt x="18649" y="16623"/>
                    <a:pt x="18727" y="17754"/>
                    <a:pt x="18830" y="18884"/>
                  </a:cubicBezTo>
                  <a:cubicBezTo>
                    <a:pt x="18922" y="19906"/>
                    <a:pt x="19378" y="23985"/>
                    <a:pt x="19488" y="25276"/>
                  </a:cubicBezTo>
                  <a:cubicBezTo>
                    <a:pt x="19487" y="25271"/>
                    <a:pt x="19487" y="25268"/>
                    <a:pt x="19485" y="25265"/>
                  </a:cubicBezTo>
                  <a:cubicBezTo>
                    <a:pt x="18881" y="24295"/>
                    <a:pt x="18786" y="23226"/>
                    <a:pt x="18668" y="22113"/>
                  </a:cubicBezTo>
                  <a:cubicBezTo>
                    <a:pt x="18550" y="21005"/>
                    <a:pt x="18457" y="19896"/>
                    <a:pt x="18397" y="18784"/>
                  </a:cubicBezTo>
                  <a:cubicBezTo>
                    <a:pt x="18279" y="16606"/>
                    <a:pt x="18172" y="14345"/>
                    <a:pt x="18366" y="12170"/>
                  </a:cubicBezTo>
                  <a:cubicBezTo>
                    <a:pt x="18403" y="12091"/>
                    <a:pt x="18439" y="12011"/>
                    <a:pt x="18468" y="11928"/>
                  </a:cubicBezTo>
                  <a:close/>
                  <a:moveTo>
                    <a:pt x="13491" y="24348"/>
                  </a:moveTo>
                  <a:cubicBezTo>
                    <a:pt x="13535" y="24621"/>
                    <a:pt x="13623" y="24902"/>
                    <a:pt x="13784" y="25102"/>
                  </a:cubicBezTo>
                  <a:cubicBezTo>
                    <a:pt x="13613" y="25178"/>
                    <a:pt x="13435" y="25242"/>
                    <a:pt x="13254" y="25291"/>
                  </a:cubicBezTo>
                  <a:cubicBezTo>
                    <a:pt x="13240" y="25187"/>
                    <a:pt x="13172" y="25070"/>
                    <a:pt x="13136" y="25006"/>
                  </a:cubicBezTo>
                  <a:cubicBezTo>
                    <a:pt x="13047" y="24843"/>
                    <a:pt x="12958" y="24679"/>
                    <a:pt x="12867" y="24518"/>
                  </a:cubicBezTo>
                  <a:cubicBezTo>
                    <a:pt x="13078" y="24477"/>
                    <a:pt x="13287" y="24420"/>
                    <a:pt x="13491" y="24348"/>
                  </a:cubicBezTo>
                  <a:close/>
                  <a:moveTo>
                    <a:pt x="8245" y="24311"/>
                  </a:moveTo>
                  <a:cubicBezTo>
                    <a:pt x="8350" y="24344"/>
                    <a:pt x="8459" y="24372"/>
                    <a:pt x="8569" y="24398"/>
                  </a:cubicBezTo>
                  <a:cubicBezTo>
                    <a:pt x="8468" y="24597"/>
                    <a:pt x="8395" y="24810"/>
                    <a:pt x="8319" y="25020"/>
                  </a:cubicBezTo>
                  <a:cubicBezTo>
                    <a:pt x="8274" y="25145"/>
                    <a:pt x="8193" y="25297"/>
                    <a:pt x="8181" y="25438"/>
                  </a:cubicBezTo>
                  <a:cubicBezTo>
                    <a:pt x="7981" y="25402"/>
                    <a:pt x="7786" y="25358"/>
                    <a:pt x="7600" y="25283"/>
                  </a:cubicBezTo>
                  <a:cubicBezTo>
                    <a:pt x="7701" y="25131"/>
                    <a:pt x="7795" y="24974"/>
                    <a:pt x="7893" y="24822"/>
                  </a:cubicBezTo>
                  <a:cubicBezTo>
                    <a:pt x="8006" y="24649"/>
                    <a:pt x="8131" y="24484"/>
                    <a:pt x="8245" y="24311"/>
                  </a:cubicBezTo>
                  <a:close/>
                  <a:moveTo>
                    <a:pt x="12553" y="24572"/>
                  </a:moveTo>
                  <a:cubicBezTo>
                    <a:pt x="12620" y="24756"/>
                    <a:pt x="12697" y="24936"/>
                    <a:pt x="12783" y="25111"/>
                  </a:cubicBezTo>
                  <a:cubicBezTo>
                    <a:pt x="12815" y="25170"/>
                    <a:pt x="12864" y="25283"/>
                    <a:pt x="12931" y="25368"/>
                  </a:cubicBezTo>
                  <a:cubicBezTo>
                    <a:pt x="12661" y="25423"/>
                    <a:pt x="12389" y="25463"/>
                    <a:pt x="12115" y="25489"/>
                  </a:cubicBezTo>
                  <a:cubicBezTo>
                    <a:pt x="12094" y="25322"/>
                    <a:pt x="12012" y="25210"/>
                    <a:pt x="11947" y="25044"/>
                  </a:cubicBezTo>
                  <a:cubicBezTo>
                    <a:pt x="11896" y="24913"/>
                    <a:pt x="11860" y="24776"/>
                    <a:pt x="11838" y="24637"/>
                  </a:cubicBezTo>
                  <a:cubicBezTo>
                    <a:pt x="12070" y="24628"/>
                    <a:pt x="12312" y="24606"/>
                    <a:pt x="12553" y="24572"/>
                  </a:cubicBezTo>
                  <a:close/>
                  <a:moveTo>
                    <a:pt x="8791" y="24444"/>
                  </a:moveTo>
                  <a:cubicBezTo>
                    <a:pt x="8941" y="24472"/>
                    <a:pt x="9095" y="24494"/>
                    <a:pt x="9248" y="24515"/>
                  </a:cubicBezTo>
                  <a:cubicBezTo>
                    <a:pt x="9193" y="24704"/>
                    <a:pt x="9148" y="24896"/>
                    <a:pt x="9114" y="25091"/>
                  </a:cubicBezTo>
                  <a:lnTo>
                    <a:pt x="9112" y="25091"/>
                  </a:lnTo>
                  <a:cubicBezTo>
                    <a:pt x="9086" y="25239"/>
                    <a:pt x="9025" y="25399"/>
                    <a:pt x="9090" y="25530"/>
                  </a:cubicBezTo>
                  <a:cubicBezTo>
                    <a:pt x="8892" y="25523"/>
                    <a:pt x="8696" y="25510"/>
                    <a:pt x="8501" y="25486"/>
                  </a:cubicBezTo>
                  <a:cubicBezTo>
                    <a:pt x="8550" y="25382"/>
                    <a:pt x="8575" y="25257"/>
                    <a:pt x="8608" y="25148"/>
                  </a:cubicBezTo>
                  <a:cubicBezTo>
                    <a:pt x="8676" y="24914"/>
                    <a:pt x="8752" y="24683"/>
                    <a:pt x="8791" y="24444"/>
                  </a:cubicBezTo>
                  <a:close/>
                  <a:moveTo>
                    <a:pt x="9495" y="24543"/>
                  </a:moveTo>
                  <a:cubicBezTo>
                    <a:pt x="9653" y="24560"/>
                    <a:pt x="9806" y="24573"/>
                    <a:pt x="9957" y="24582"/>
                  </a:cubicBezTo>
                  <a:cubicBezTo>
                    <a:pt x="9915" y="24749"/>
                    <a:pt x="9885" y="24917"/>
                    <a:pt x="9866" y="25087"/>
                  </a:cubicBezTo>
                  <a:lnTo>
                    <a:pt x="9864" y="25087"/>
                  </a:lnTo>
                  <a:cubicBezTo>
                    <a:pt x="9846" y="25234"/>
                    <a:pt x="9809" y="25392"/>
                    <a:pt x="9830" y="25539"/>
                  </a:cubicBezTo>
                  <a:cubicBezTo>
                    <a:pt x="9668" y="25539"/>
                    <a:pt x="9504" y="25539"/>
                    <a:pt x="9340" y="25536"/>
                  </a:cubicBezTo>
                  <a:cubicBezTo>
                    <a:pt x="9428" y="25417"/>
                    <a:pt x="9424" y="25231"/>
                    <a:pt x="9444" y="25087"/>
                  </a:cubicBezTo>
                  <a:cubicBezTo>
                    <a:pt x="9468" y="24910"/>
                    <a:pt x="9489" y="24725"/>
                    <a:pt x="9495" y="24543"/>
                  </a:cubicBezTo>
                  <a:close/>
                  <a:moveTo>
                    <a:pt x="10220" y="24599"/>
                  </a:moveTo>
                  <a:cubicBezTo>
                    <a:pt x="10390" y="24608"/>
                    <a:pt x="10549" y="24613"/>
                    <a:pt x="10698" y="24619"/>
                  </a:cubicBezTo>
                  <a:cubicBezTo>
                    <a:pt x="10681" y="24810"/>
                    <a:pt x="10661" y="25230"/>
                    <a:pt x="10713" y="25539"/>
                  </a:cubicBezTo>
                  <a:lnTo>
                    <a:pt x="10162" y="25539"/>
                  </a:lnTo>
                  <a:cubicBezTo>
                    <a:pt x="10193" y="25410"/>
                    <a:pt x="10186" y="25264"/>
                    <a:pt x="10195" y="25133"/>
                  </a:cubicBezTo>
                  <a:cubicBezTo>
                    <a:pt x="10205" y="24956"/>
                    <a:pt x="10220" y="24776"/>
                    <a:pt x="10220" y="24599"/>
                  </a:cubicBezTo>
                  <a:close/>
                  <a:moveTo>
                    <a:pt x="10929" y="24630"/>
                  </a:moveTo>
                  <a:cubicBezTo>
                    <a:pt x="10955" y="24631"/>
                    <a:pt x="10987" y="24631"/>
                    <a:pt x="11012" y="24633"/>
                  </a:cubicBezTo>
                  <a:cubicBezTo>
                    <a:pt x="11147" y="24640"/>
                    <a:pt x="11294" y="24644"/>
                    <a:pt x="11447" y="24644"/>
                  </a:cubicBezTo>
                  <a:cubicBezTo>
                    <a:pt x="11488" y="24644"/>
                    <a:pt x="11529" y="24644"/>
                    <a:pt x="11570" y="24643"/>
                  </a:cubicBezTo>
                  <a:lnTo>
                    <a:pt x="11570" y="24643"/>
                  </a:lnTo>
                  <a:cubicBezTo>
                    <a:pt x="11567" y="24960"/>
                    <a:pt x="11633" y="25329"/>
                    <a:pt x="11862" y="25510"/>
                  </a:cubicBezTo>
                  <a:cubicBezTo>
                    <a:pt x="11585" y="25529"/>
                    <a:pt x="11317" y="25538"/>
                    <a:pt x="11080" y="25539"/>
                  </a:cubicBezTo>
                  <a:cubicBezTo>
                    <a:pt x="11076" y="25522"/>
                    <a:pt x="11073" y="25502"/>
                    <a:pt x="11070" y="25487"/>
                  </a:cubicBezTo>
                  <a:cubicBezTo>
                    <a:pt x="11016" y="25201"/>
                    <a:pt x="10975" y="24916"/>
                    <a:pt x="10929" y="24630"/>
                  </a:cubicBezTo>
                  <a:close/>
                  <a:moveTo>
                    <a:pt x="3962" y="13421"/>
                  </a:moveTo>
                  <a:lnTo>
                    <a:pt x="3962" y="13421"/>
                  </a:lnTo>
                  <a:cubicBezTo>
                    <a:pt x="4030" y="13431"/>
                    <a:pt x="4100" y="13438"/>
                    <a:pt x="4170" y="13443"/>
                  </a:cubicBezTo>
                  <a:cubicBezTo>
                    <a:pt x="4164" y="13462"/>
                    <a:pt x="4163" y="13483"/>
                    <a:pt x="4166" y="13504"/>
                  </a:cubicBezTo>
                  <a:cubicBezTo>
                    <a:pt x="4587" y="15497"/>
                    <a:pt x="4614" y="17492"/>
                    <a:pt x="4599" y="19519"/>
                  </a:cubicBezTo>
                  <a:cubicBezTo>
                    <a:pt x="4587" y="21306"/>
                    <a:pt x="4901" y="23476"/>
                    <a:pt x="4215" y="25154"/>
                  </a:cubicBezTo>
                  <a:cubicBezTo>
                    <a:pt x="4206" y="25172"/>
                    <a:pt x="4203" y="25193"/>
                    <a:pt x="4203" y="25212"/>
                  </a:cubicBezTo>
                  <a:lnTo>
                    <a:pt x="4203" y="25210"/>
                  </a:lnTo>
                  <a:cubicBezTo>
                    <a:pt x="3940" y="25374"/>
                    <a:pt x="3678" y="25541"/>
                    <a:pt x="3422" y="25714"/>
                  </a:cubicBezTo>
                  <a:cubicBezTo>
                    <a:pt x="4173" y="23850"/>
                    <a:pt x="4337" y="21797"/>
                    <a:pt x="4315" y="19804"/>
                  </a:cubicBezTo>
                  <a:cubicBezTo>
                    <a:pt x="4292" y="17711"/>
                    <a:pt x="4240" y="15509"/>
                    <a:pt x="3962" y="13421"/>
                  </a:cubicBezTo>
                  <a:close/>
                  <a:moveTo>
                    <a:pt x="3255" y="13107"/>
                  </a:moveTo>
                  <a:lnTo>
                    <a:pt x="3255" y="13107"/>
                  </a:lnTo>
                  <a:cubicBezTo>
                    <a:pt x="3401" y="13221"/>
                    <a:pt x="3566" y="13310"/>
                    <a:pt x="3742" y="13370"/>
                  </a:cubicBezTo>
                  <a:cubicBezTo>
                    <a:pt x="3730" y="15400"/>
                    <a:pt x="4027" y="17444"/>
                    <a:pt x="4066" y="19475"/>
                  </a:cubicBezTo>
                  <a:cubicBezTo>
                    <a:pt x="4109" y="21702"/>
                    <a:pt x="3868" y="23838"/>
                    <a:pt x="3101" y="25934"/>
                  </a:cubicBezTo>
                  <a:cubicBezTo>
                    <a:pt x="2805" y="26141"/>
                    <a:pt x="2516" y="26351"/>
                    <a:pt x="2238" y="26558"/>
                  </a:cubicBezTo>
                  <a:cubicBezTo>
                    <a:pt x="2131" y="26636"/>
                    <a:pt x="2025" y="26720"/>
                    <a:pt x="1920" y="26802"/>
                  </a:cubicBezTo>
                  <a:cubicBezTo>
                    <a:pt x="2301" y="25742"/>
                    <a:pt x="2561" y="24622"/>
                    <a:pt x="2770" y="23513"/>
                  </a:cubicBezTo>
                  <a:cubicBezTo>
                    <a:pt x="2771" y="23509"/>
                    <a:pt x="2775" y="23509"/>
                    <a:pt x="2777" y="23504"/>
                  </a:cubicBezTo>
                  <a:cubicBezTo>
                    <a:pt x="3410" y="21956"/>
                    <a:pt x="3231" y="19930"/>
                    <a:pt x="3212" y="18288"/>
                  </a:cubicBezTo>
                  <a:cubicBezTo>
                    <a:pt x="3200" y="17358"/>
                    <a:pt x="3167" y="16429"/>
                    <a:pt x="3161" y="15500"/>
                  </a:cubicBezTo>
                  <a:cubicBezTo>
                    <a:pt x="3158" y="15143"/>
                    <a:pt x="3164" y="14786"/>
                    <a:pt x="3168" y="14428"/>
                  </a:cubicBezTo>
                  <a:cubicBezTo>
                    <a:pt x="3286" y="14022"/>
                    <a:pt x="3286" y="13556"/>
                    <a:pt x="3255" y="13107"/>
                  </a:cubicBezTo>
                  <a:close/>
                  <a:moveTo>
                    <a:pt x="11541" y="0"/>
                  </a:moveTo>
                  <a:cubicBezTo>
                    <a:pt x="10754" y="0"/>
                    <a:pt x="9955" y="118"/>
                    <a:pt x="9236" y="297"/>
                  </a:cubicBezTo>
                  <a:cubicBezTo>
                    <a:pt x="7832" y="511"/>
                    <a:pt x="6507" y="1123"/>
                    <a:pt x="5355" y="2211"/>
                  </a:cubicBezTo>
                  <a:cubicBezTo>
                    <a:pt x="3313" y="4138"/>
                    <a:pt x="2490" y="6927"/>
                    <a:pt x="2446" y="9669"/>
                  </a:cubicBezTo>
                  <a:cubicBezTo>
                    <a:pt x="2088" y="10482"/>
                    <a:pt x="2231" y="11685"/>
                    <a:pt x="2740" y="12514"/>
                  </a:cubicBezTo>
                  <a:cubicBezTo>
                    <a:pt x="2722" y="12810"/>
                    <a:pt x="2780" y="13144"/>
                    <a:pt x="2781" y="13421"/>
                  </a:cubicBezTo>
                  <a:cubicBezTo>
                    <a:pt x="2781" y="13672"/>
                    <a:pt x="2765" y="13927"/>
                    <a:pt x="2774" y="14178"/>
                  </a:cubicBezTo>
                  <a:cubicBezTo>
                    <a:pt x="2686" y="15601"/>
                    <a:pt x="2767" y="17044"/>
                    <a:pt x="2780" y="18463"/>
                  </a:cubicBezTo>
                  <a:cubicBezTo>
                    <a:pt x="2787" y="19274"/>
                    <a:pt x="2783" y="20084"/>
                    <a:pt x="2738" y="20893"/>
                  </a:cubicBezTo>
                  <a:cubicBezTo>
                    <a:pt x="2692" y="21733"/>
                    <a:pt x="2512" y="22580"/>
                    <a:pt x="2524" y="23418"/>
                  </a:cubicBezTo>
                  <a:cubicBezTo>
                    <a:pt x="2164" y="24652"/>
                    <a:pt x="1783" y="25889"/>
                    <a:pt x="1503" y="27138"/>
                  </a:cubicBezTo>
                  <a:cubicBezTo>
                    <a:pt x="964" y="27589"/>
                    <a:pt x="461" y="28082"/>
                    <a:pt x="1" y="28613"/>
                  </a:cubicBezTo>
                  <a:cubicBezTo>
                    <a:pt x="11" y="28834"/>
                    <a:pt x="39" y="29058"/>
                    <a:pt x="66" y="29285"/>
                  </a:cubicBezTo>
                  <a:cubicBezTo>
                    <a:pt x="852" y="28275"/>
                    <a:pt x="1824" y="27417"/>
                    <a:pt x="2860" y="26672"/>
                  </a:cubicBezTo>
                  <a:cubicBezTo>
                    <a:pt x="3883" y="25940"/>
                    <a:pt x="6245" y="24654"/>
                    <a:pt x="6324" y="24616"/>
                  </a:cubicBezTo>
                  <a:cubicBezTo>
                    <a:pt x="6360" y="24721"/>
                    <a:pt x="6406" y="24820"/>
                    <a:pt x="6464" y="24916"/>
                  </a:cubicBezTo>
                  <a:cubicBezTo>
                    <a:pt x="6501" y="24974"/>
                    <a:pt x="7595" y="26044"/>
                    <a:pt x="10004" y="26044"/>
                  </a:cubicBezTo>
                  <a:cubicBezTo>
                    <a:pt x="10060" y="26044"/>
                    <a:pt x="10116" y="26044"/>
                    <a:pt x="10174" y="26043"/>
                  </a:cubicBezTo>
                  <a:cubicBezTo>
                    <a:pt x="10245" y="26041"/>
                    <a:pt x="10316" y="26040"/>
                    <a:pt x="10388" y="26040"/>
                  </a:cubicBezTo>
                  <a:cubicBezTo>
                    <a:pt x="10849" y="26040"/>
                    <a:pt x="11337" y="26067"/>
                    <a:pt x="11824" y="26067"/>
                  </a:cubicBezTo>
                  <a:cubicBezTo>
                    <a:pt x="12748" y="26067"/>
                    <a:pt x="13670" y="25971"/>
                    <a:pt x="14399" y="25411"/>
                  </a:cubicBezTo>
                  <a:cubicBezTo>
                    <a:pt x="14659" y="25212"/>
                    <a:pt x="14881" y="24932"/>
                    <a:pt x="15033" y="24622"/>
                  </a:cubicBezTo>
                  <a:cubicBezTo>
                    <a:pt x="15054" y="24469"/>
                    <a:pt x="15070" y="24329"/>
                    <a:pt x="15088" y="24192"/>
                  </a:cubicBezTo>
                  <a:cubicBezTo>
                    <a:pt x="15165" y="24237"/>
                    <a:pt x="18107" y="25111"/>
                    <a:pt x="19586" y="25901"/>
                  </a:cubicBezTo>
                  <a:cubicBezTo>
                    <a:pt x="19618" y="25940"/>
                    <a:pt x="19664" y="25965"/>
                    <a:pt x="19714" y="25971"/>
                  </a:cubicBezTo>
                  <a:lnTo>
                    <a:pt x="19716" y="25971"/>
                  </a:lnTo>
                  <a:cubicBezTo>
                    <a:pt x="19789" y="25813"/>
                    <a:pt x="19863" y="25653"/>
                    <a:pt x="19939" y="25495"/>
                  </a:cubicBezTo>
                  <a:lnTo>
                    <a:pt x="19902" y="25475"/>
                  </a:lnTo>
                  <a:cubicBezTo>
                    <a:pt x="19857" y="24320"/>
                    <a:pt x="19390" y="19631"/>
                    <a:pt x="19287" y="18518"/>
                  </a:cubicBezTo>
                  <a:cubicBezTo>
                    <a:pt x="19183" y="17389"/>
                    <a:pt x="19100" y="16258"/>
                    <a:pt x="19039" y="15125"/>
                  </a:cubicBezTo>
                  <a:cubicBezTo>
                    <a:pt x="18918" y="12861"/>
                    <a:pt x="18949" y="10589"/>
                    <a:pt x="18829" y="8325"/>
                  </a:cubicBezTo>
                  <a:cubicBezTo>
                    <a:pt x="18827" y="8307"/>
                    <a:pt x="18817" y="8298"/>
                    <a:pt x="18809" y="8285"/>
                  </a:cubicBezTo>
                  <a:cubicBezTo>
                    <a:pt x="19210" y="6960"/>
                    <a:pt x="18869" y="5184"/>
                    <a:pt x="18395" y="4099"/>
                  </a:cubicBezTo>
                  <a:cubicBezTo>
                    <a:pt x="17614" y="2310"/>
                    <a:pt x="14010" y="516"/>
                    <a:pt x="13934" y="479"/>
                  </a:cubicBezTo>
                  <a:cubicBezTo>
                    <a:pt x="13225" y="137"/>
                    <a:pt x="12390" y="0"/>
                    <a:pt x="11541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186" name="Google Shape;186;p26"/>
            <p:cNvSpPr/>
            <p:nvPr/>
          </p:nvSpPr>
          <p:spPr>
            <a:xfrm>
              <a:off x="2486525" y="4486037"/>
              <a:ext cx="70264" cy="265120"/>
            </a:xfrm>
            <a:custGeom>
              <a:avLst/>
              <a:gdLst/>
              <a:ahLst/>
              <a:cxnLst/>
              <a:rect l="l" t="t" r="r" b="b"/>
              <a:pathLst>
                <a:path w="2156" h="8135" extrusionOk="0">
                  <a:moveTo>
                    <a:pt x="1868" y="1"/>
                  </a:moveTo>
                  <a:cubicBezTo>
                    <a:pt x="1806" y="1"/>
                    <a:pt x="1743" y="34"/>
                    <a:pt x="1724" y="105"/>
                  </a:cubicBezTo>
                  <a:cubicBezTo>
                    <a:pt x="1407" y="1276"/>
                    <a:pt x="1538" y="2604"/>
                    <a:pt x="1546" y="3808"/>
                  </a:cubicBezTo>
                  <a:cubicBezTo>
                    <a:pt x="1549" y="4066"/>
                    <a:pt x="1553" y="4322"/>
                    <a:pt x="1555" y="4578"/>
                  </a:cubicBezTo>
                  <a:cubicBezTo>
                    <a:pt x="1116" y="4030"/>
                    <a:pt x="740" y="3563"/>
                    <a:pt x="531" y="2866"/>
                  </a:cubicBezTo>
                  <a:cubicBezTo>
                    <a:pt x="350" y="2265"/>
                    <a:pt x="294" y="1644"/>
                    <a:pt x="203" y="1025"/>
                  </a:cubicBezTo>
                  <a:cubicBezTo>
                    <a:pt x="196" y="974"/>
                    <a:pt x="156" y="952"/>
                    <a:pt x="113" y="952"/>
                  </a:cubicBezTo>
                  <a:cubicBezTo>
                    <a:pt x="59" y="952"/>
                    <a:pt x="0" y="989"/>
                    <a:pt x="2" y="1053"/>
                  </a:cubicBezTo>
                  <a:cubicBezTo>
                    <a:pt x="35" y="2244"/>
                    <a:pt x="236" y="4262"/>
                    <a:pt x="1556" y="4742"/>
                  </a:cubicBezTo>
                  <a:cubicBezTo>
                    <a:pt x="1567" y="5788"/>
                    <a:pt x="1583" y="6835"/>
                    <a:pt x="1623" y="7880"/>
                  </a:cubicBezTo>
                  <a:cubicBezTo>
                    <a:pt x="1630" y="8049"/>
                    <a:pt x="1764" y="8134"/>
                    <a:pt x="1896" y="8134"/>
                  </a:cubicBezTo>
                  <a:cubicBezTo>
                    <a:pt x="2027" y="8134"/>
                    <a:pt x="2155" y="8050"/>
                    <a:pt x="2152" y="7880"/>
                  </a:cubicBezTo>
                  <a:cubicBezTo>
                    <a:pt x="2091" y="5327"/>
                    <a:pt x="1811" y="2692"/>
                    <a:pt x="2013" y="143"/>
                  </a:cubicBezTo>
                  <a:cubicBezTo>
                    <a:pt x="2021" y="51"/>
                    <a:pt x="1945" y="1"/>
                    <a:pt x="186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187" name="Google Shape;187;p26"/>
            <p:cNvSpPr/>
            <p:nvPr/>
          </p:nvSpPr>
          <p:spPr>
            <a:xfrm>
              <a:off x="6015827" y="3290734"/>
              <a:ext cx="579776" cy="950227"/>
            </a:xfrm>
            <a:custGeom>
              <a:avLst/>
              <a:gdLst/>
              <a:ahLst/>
              <a:cxnLst/>
              <a:rect l="l" t="t" r="r" b="b"/>
              <a:pathLst>
                <a:path w="17790" h="29157" extrusionOk="0">
                  <a:moveTo>
                    <a:pt x="9022" y="516"/>
                  </a:moveTo>
                  <a:cubicBezTo>
                    <a:pt x="9308" y="516"/>
                    <a:pt x="9592" y="537"/>
                    <a:pt x="9874" y="579"/>
                  </a:cubicBezTo>
                  <a:lnTo>
                    <a:pt x="9876" y="579"/>
                  </a:lnTo>
                  <a:cubicBezTo>
                    <a:pt x="10279" y="1298"/>
                    <a:pt x="10492" y="2058"/>
                    <a:pt x="10395" y="2889"/>
                  </a:cubicBezTo>
                  <a:cubicBezTo>
                    <a:pt x="10354" y="3255"/>
                    <a:pt x="10254" y="3611"/>
                    <a:pt x="10102" y="3946"/>
                  </a:cubicBezTo>
                  <a:cubicBezTo>
                    <a:pt x="10032" y="4102"/>
                    <a:pt x="9623" y="4876"/>
                    <a:pt x="9420" y="5055"/>
                  </a:cubicBezTo>
                  <a:cubicBezTo>
                    <a:pt x="9261" y="5041"/>
                    <a:pt x="9101" y="5035"/>
                    <a:pt x="8941" y="5035"/>
                  </a:cubicBezTo>
                  <a:cubicBezTo>
                    <a:pt x="8821" y="5035"/>
                    <a:pt x="8701" y="5038"/>
                    <a:pt x="8582" y="5046"/>
                  </a:cubicBezTo>
                  <a:cubicBezTo>
                    <a:pt x="9184" y="4482"/>
                    <a:pt x="9578" y="3733"/>
                    <a:pt x="9705" y="2917"/>
                  </a:cubicBezTo>
                  <a:cubicBezTo>
                    <a:pt x="9867" y="1862"/>
                    <a:pt x="9472" y="1320"/>
                    <a:pt x="8965" y="516"/>
                  </a:cubicBezTo>
                  <a:cubicBezTo>
                    <a:pt x="8984" y="516"/>
                    <a:pt x="9003" y="516"/>
                    <a:pt x="9022" y="516"/>
                  </a:cubicBezTo>
                  <a:close/>
                  <a:moveTo>
                    <a:pt x="8722" y="518"/>
                  </a:moveTo>
                  <a:cubicBezTo>
                    <a:pt x="8758" y="701"/>
                    <a:pt x="8779" y="681"/>
                    <a:pt x="8925" y="933"/>
                  </a:cubicBezTo>
                  <a:cubicBezTo>
                    <a:pt x="9251" y="1491"/>
                    <a:pt x="9474" y="1933"/>
                    <a:pt x="9414" y="2599"/>
                  </a:cubicBezTo>
                  <a:cubicBezTo>
                    <a:pt x="9328" y="3587"/>
                    <a:pt x="8843" y="4396"/>
                    <a:pt x="8170" y="5092"/>
                  </a:cubicBezTo>
                  <a:cubicBezTo>
                    <a:pt x="8051" y="5112"/>
                    <a:pt x="7932" y="5134"/>
                    <a:pt x="7814" y="5161"/>
                  </a:cubicBezTo>
                  <a:cubicBezTo>
                    <a:pt x="6971" y="4790"/>
                    <a:pt x="6354" y="4330"/>
                    <a:pt x="6101" y="3371"/>
                  </a:cubicBezTo>
                  <a:cubicBezTo>
                    <a:pt x="5871" y="2507"/>
                    <a:pt x="6107" y="1753"/>
                    <a:pt x="6592" y="1052"/>
                  </a:cubicBezTo>
                  <a:cubicBezTo>
                    <a:pt x="7097" y="820"/>
                    <a:pt x="7631" y="658"/>
                    <a:pt x="8180" y="573"/>
                  </a:cubicBezTo>
                  <a:lnTo>
                    <a:pt x="8180" y="571"/>
                  </a:lnTo>
                  <a:cubicBezTo>
                    <a:pt x="8359" y="545"/>
                    <a:pt x="8540" y="527"/>
                    <a:pt x="8722" y="518"/>
                  </a:cubicBezTo>
                  <a:close/>
                  <a:moveTo>
                    <a:pt x="10249" y="652"/>
                  </a:moveTo>
                  <a:lnTo>
                    <a:pt x="10249" y="652"/>
                  </a:lnTo>
                  <a:cubicBezTo>
                    <a:pt x="10361" y="676"/>
                    <a:pt x="10468" y="711"/>
                    <a:pt x="10578" y="744"/>
                  </a:cubicBezTo>
                  <a:lnTo>
                    <a:pt x="10578" y="743"/>
                  </a:lnTo>
                  <a:cubicBezTo>
                    <a:pt x="11355" y="2085"/>
                    <a:pt x="12365" y="4132"/>
                    <a:pt x="10927" y="5348"/>
                  </a:cubicBezTo>
                  <a:cubicBezTo>
                    <a:pt x="10918" y="5345"/>
                    <a:pt x="10910" y="5342"/>
                    <a:pt x="10903" y="5341"/>
                  </a:cubicBezTo>
                  <a:cubicBezTo>
                    <a:pt x="10513" y="5219"/>
                    <a:pt x="10112" y="5131"/>
                    <a:pt x="9708" y="5079"/>
                  </a:cubicBezTo>
                  <a:cubicBezTo>
                    <a:pt x="10185" y="4664"/>
                    <a:pt x="10508" y="3675"/>
                    <a:pt x="10602" y="3221"/>
                  </a:cubicBezTo>
                  <a:cubicBezTo>
                    <a:pt x="10784" y="2334"/>
                    <a:pt x="10639" y="1450"/>
                    <a:pt x="10249" y="652"/>
                  </a:cubicBezTo>
                  <a:close/>
                  <a:moveTo>
                    <a:pt x="6325" y="1180"/>
                  </a:moveTo>
                  <a:cubicBezTo>
                    <a:pt x="5714" y="1926"/>
                    <a:pt x="5495" y="2694"/>
                    <a:pt x="5865" y="3741"/>
                  </a:cubicBezTo>
                  <a:cubicBezTo>
                    <a:pt x="6102" y="4413"/>
                    <a:pt x="6638" y="5086"/>
                    <a:pt x="7327" y="5298"/>
                  </a:cubicBezTo>
                  <a:cubicBezTo>
                    <a:pt x="7233" y="5329"/>
                    <a:pt x="7138" y="5359"/>
                    <a:pt x="7046" y="5396"/>
                  </a:cubicBezTo>
                  <a:cubicBezTo>
                    <a:pt x="6528" y="5222"/>
                    <a:pt x="6047" y="5079"/>
                    <a:pt x="5740" y="4533"/>
                  </a:cubicBezTo>
                  <a:cubicBezTo>
                    <a:pt x="5545" y="4186"/>
                    <a:pt x="5446" y="3723"/>
                    <a:pt x="5437" y="3333"/>
                  </a:cubicBezTo>
                  <a:cubicBezTo>
                    <a:pt x="5419" y="2501"/>
                    <a:pt x="5764" y="1843"/>
                    <a:pt x="6252" y="1214"/>
                  </a:cubicBezTo>
                  <a:cubicBezTo>
                    <a:pt x="6275" y="1203"/>
                    <a:pt x="6300" y="1192"/>
                    <a:pt x="6324" y="1180"/>
                  </a:cubicBezTo>
                  <a:close/>
                  <a:moveTo>
                    <a:pt x="10930" y="857"/>
                  </a:moveTo>
                  <a:lnTo>
                    <a:pt x="10930" y="857"/>
                  </a:lnTo>
                  <a:cubicBezTo>
                    <a:pt x="11213" y="961"/>
                    <a:pt x="11485" y="1091"/>
                    <a:pt x="11744" y="1246"/>
                  </a:cubicBezTo>
                  <a:cubicBezTo>
                    <a:pt x="12476" y="2638"/>
                    <a:pt x="13048" y="4847"/>
                    <a:pt x="11315" y="5482"/>
                  </a:cubicBezTo>
                  <a:cubicBezTo>
                    <a:pt x="11300" y="5478"/>
                    <a:pt x="11287" y="5470"/>
                    <a:pt x="11274" y="5466"/>
                  </a:cubicBezTo>
                  <a:cubicBezTo>
                    <a:pt x="12457" y="4113"/>
                    <a:pt x="11826" y="2282"/>
                    <a:pt x="10930" y="857"/>
                  </a:cubicBezTo>
                  <a:close/>
                  <a:moveTo>
                    <a:pt x="5556" y="1654"/>
                  </a:moveTo>
                  <a:lnTo>
                    <a:pt x="5556" y="1654"/>
                  </a:lnTo>
                  <a:cubicBezTo>
                    <a:pt x="5123" y="2277"/>
                    <a:pt x="4950" y="3044"/>
                    <a:pt x="5072" y="3793"/>
                  </a:cubicBezTo>
                  <a:cubicBezTo>
                    <a:pt x="5224" y="4699"/>
                    <a:pt x="5748" y="5484"/>
                    <a:pt x="6576" y="5607"/>
                  </a:cubicBezTo>
                  <a:cubicBezTo>
                    <a:pt x="6510" y="5640"/>
                    <a:pt x="6443" y="5679"/>
                    <a:pt x="6378" y="5716"/>
                  </a:cubicBezTo>
                  <a:cubicBezTo>
                    <a:pt x="5770" y="5421"/>
                    <a:pt x="5096" y="5176"/>
                    <a:pt x="4692" y="4597"/>
                  </a:cubicBezTo>
                  <a:cubicBezTo>
                    <a:pt x="4331" y="4077"/>
                    <a:pt x="4274" y="3434"/>
                    <a:pt x="4429" y="2838"/>
                  </a:cubicBezTo>
                  <a:cubicBezTo>
                    <a:pt x="4447" y="2809"/>
                    <a:pt x="4463" y="2779"/>
                    <a:pt x="4484" y="2749"/>
                  </a:cubicBezTo>
                  <a:cubicBezTo>
                    <a:pt x="4773" y="2326"/>
                    <a:pt x="5142" y="1962"/>
                    <a:pt x="5556" y="1654"/>
                  </a:cubicBezTo>
                  <a:close/>
                  <a:moveTo>
                    <a:pt x="13242" y="2773"/>
                  </a:moveTo>
                  <a:cubicBezTo>
                    <a:pt x="13392" y="3048"/>
                    <a:pt x="13504" y="3343"/>
                    <a:pt x="13573" y="3650"/>
                  </a:cubicBezTo>
                  <a:cubicBezTo>
                    <a:pt x="13649" y="3988"/>
                    <a:pt x="13673" y="4338"/>
                    <a:pt x="13646" y="4684"/>
                  </a:cubicBezTo>
                  <a:cubicBezTo>
                    <a:pt x="13629" y="4880"/>
                    <a:pt x="13444" y="6069"/>
                    <a:pt x="13109" y="6069"/>
                  </a:cubicBezTo>
                  <a:cubicBezTo>
                    <a:pt x="13102" y="6069"/>
                    <a:pt x="13096" y="6068"/>
                    <a:pt x="13090" y="6067"/>
                  </a:cubicBezTo>
                  <a:lnTo>
                    <a:pt x="13051" y="6067"/>
                  </a:lnTo>
                  <a:cubicBezTo>
                    <a:pt x="13411" y="5448"/>
                    <a:pt x="13425" y="4733"/>
                    <a:pt x="13376" y="4017"/>
                  </a:cubicBezTo>
                  <a:cubicBezTo>
                    <a:pt x="13349" y="3614"/>
                    <a:pt x="13320" y="3185"/>
                    <a:pt x="13242" y="2773"/>
                  </a:cubicBezTo>
                  <a:close/>
                  <a:moveTo>
                    <a:pt x="12298" y="1634"/>
                  </a:moveTo>
                  <a:lnTo>
                    <a:pt x="12298" y="1634"/>
                  </a:lnTo>
                  <a:cubicBezTo>
                    <a:pt x="12314" y="1649"/>
                    <a:pt x="12333" y="1662"/>
                    <a:pt x="12351" y="1677"/>
                  </a:cubicBezTo>
                  <a:cubicBezTo>
                    <a:pt x="12470" y="1780"/>
                    <a:pt x="12584" y="1889"/>
                    <a:pt x="12689" y="2005"/>
                  </a:cubicBezTo>
                  <a:cubicBezTo>
                    <a:pt x="13012" y="3379"/>
                    <a:pt x="13325" y="4774"/>
                    <a:pt x="12759" y="6134"/>
                  </a:cubicBezTo>
                  <a:cubicBezTo>
                    <a:pt x="12444" y="5962"/>
                    <a:pt x="12118" y="5808"/>
                    <a:pt x="11786" y="5671"/>
                  </a:cubicBezTo>
                  <a:cubicBezTo>
                    <a:pt x="12335" y="5436"/>
                    <a:pt x="12706" y="4809"/>
                    <a:pt x="12802" y="4201"/>
                  </a:cubicBezTo>
                  <a:cubicBezTo>
                    <a:pt x="12941" y="3325"/>
                    <a:pt x="12686" y="2437"/>
                    <a:pt x="12298" y="1634"/>
                  </a:cubicBezTo>
                  <a:close/>
                  <a:moveTo>
                    <a:pt x="4024" y="3959"/>
                  </a:moveTo>
                  <a:cubicBezTo>
                    <a:pt x="4072" y="4259"/>
                    <a:pt x="4182" y="4544"/>
                    <a:pt x="4349" y="4797"/>
                  </a:cubicBezTo>
                  <a:cubicBezTo>
                    <a:pt x="4663" y="5269"/>
                    <a:pt x="5362" y="5826"/>
                    <a:pt x="6005" y="5941"/>
                  </a:cubicBezTo>
                  <a:cubicBezTo>
                    <a:pt x="5736" y="6116"/>
                    <a:pt x="5477" y="6308"/>
                    <a:pt x="5233" y="6518"/>
                  </a:cubicBezTo>
                  <a:cubicBezTo>
                    <a:pt x="4454" y="5799"/>
                    <a:pt x="3933" y="4909"/>
                    <a:pt x="4024" y="3961"/>
                  </a:cubicBezTo>
                  <a:lnTo>
                    <a:pt x="4024" y="3959"/>
                  </a:lnTo>
                  <a:close/>
                  <a:moveTo>
                    <a:pt x="7579" y="6026"/>
                  </a:moveTo>
                  <a:cubicBezTo>
                    <a:pt x="7588" y="6033"/>
                    <a:pt x="7591" y="6042"/>
                    <a:pt x="7603" y="6045"/>
                  </a:cubicBezTo>
                  <a:cubicBezTo>
                    <a:pt x="8214" y="6234"/>
                    <a:pt x="8756" y="6508"/>
                    <a:pt x="9225" y="6950"/>
                  </a:cubicBezTo>
                  <a:cubicBezTo>
                    <a:pt x="9489" y="7197"/>
                    <a:pt x="9681" y="7489"/>
                    <a:pt x="9883" y="7776"/>
                  </a:cubicBezTo>
                  <a:cubicBezTo>
                    <a:pt x="9653" y="7754"/>
                    <a:pt x="9422" y="7742"/>
                    <a:pt x="9190" y="7742"/>
                  </a:cubicBezTo>
                  <a:cubicBezTo>
                    <a:pt x="8872" y="7742"/>
                    <a:pt x="8553" y="7764"/>
                    <a:pt x="8237" y="7806"/>
                  </a:cubicBezTo>
                  <a:lnTo>
                    <a:pt x="8238" y="7807"/>
                  </a:lnTo>
                  <a:cubicBezTo>
                    <a:pt x="7713" y="7879"/>
                    <a:pt x="7198" y="8004"/>
                    <a:pt x="6699" y="8183"/>
                  </a:cubicBezTo>
                  <a:cubicBezTo>
                    <a:pt x="6712" y="7700"/>
                    <a:pt x="6839" y="7257"/>
                    <a:pt x="7037" y="6807"/>
                  </a:cubicBezTo>
                  <a:cubicBezTo>
                    <a:pt x="7164" y="6514"/>
                    <a:pt x="7348" y="6247"/>
                    <a:pt x="7579" y="6026"/>
                  </a:cubicBezTo>
                  <a:close/>
                  <a:moveTo>
                    <a:pt x="7990" y="5673"/>
                  </a:moveTo>
                  <a:cubicBezTo>
                    <a:pt x="9524" y="6233"/>
                    <a:pt x="10922" y="6929"/>
                    <a:pt x="11879" y="8278"/>
                  </a:cubicBezTo>
                  <a:cubicBezTo>
                    <a:pt x="11366" y="8066"/>
                    <a:pt x="10828" y="7916"/>
                    <a:pt x="10281" y="7830"/>
                  </a:cubicBezTo>
                  <a:cubicBezTo>
                    <a:pt x="9971" y="6812"/>
                    <a:pt x="8710" y="6058"/>
                    <a:pt x="7740" y="5877"/>
                  </a:cubicBezTo>
                  <a:lnTo>
                    <a:pt x="7740" y="5877"/>
                  </a:lnTo>
                  <a:cubicBezTo>
                    <a:pt x="7815" y="5813"/>
                    <a:pt x="7892" y="5750"/>
                    <a:pt x="7981" y="5685"/>
                  </a:cubicBezTo>
                  <a:cubicBezTo>
                    <a:pt x="7985" y="5680"/>
                    <a:pt x="7987" y="5676"/>
                    <a:pt x="7990" y="5673"/>
                  </a:cubicBezTo>
                  <a:close/>
                  <a:moveTo>
                    <a:pt x="7049" y="5969"/>
                  </a:moveTo>
                  <a:cubicBezTo>
                    <a:pt x="6614" y="6585"/>
                    <a:pt x="6470" y="7647"/>
                    <a:pt x="6489" y="8253"/>
                  </a:cubicBezTo>
                  <a:lnTo>
                    <a:pt x="6491" y="8254"/>
                  </a:lnTo>
                  <a:cubicBezTo>
                    <a:pt x="6299" y="8327"/>
                    <a:pt x="6111" y="8407"/>
                    <a:pt x="5925" y="8495"/>
                  </a:cubicBezTo>
                  <a:cubicBezTo>
                    <a:pt x="5870" y="7995"/>
                    <a:pt x="6244" y="7221"/>
                    <a:pt x="6455" y="6818"/>
                  </a:cubicBezTo>
                  <a:cubicBezTo>
                    <a:pt x="6611" y="6520"/>
                    <a:pt x="6797" y="6203"/>
                    <a:pt x="7049" y="5969"/>
                  </a:cubicBezTo>
                  <a:close/>
                  <a:moveTo>
                    <a:pt x="8725" y="5460"/>
                  </a:moveTo>
                  <a:cubicBezTo>
                    <a:pt x="9243" y="5460"/>
                    <a:pt x="9760" y="5550"/>
                    <a:pt x="10267" y="5686"/>
                  </a:cubicBezTo>
                  <a:cubicBezTo>
                    <a:pt x="10818" y="6112"/>
                    <a:pt x="11448" y="6426"/>
                    <a:pt x="11948" y="6920"/>
                  </a:cubicBezTo>
                  <a:cubicBezTo>
                    <a:pt x="12523" y="7489"/>
                    <a:pt x="12729" y="8186"/>
                    <a:pt x="13047" y="8867"/>
                  </a:cubicBezTo>
                  <a:cubicBezTo>
                    <a:pt x="12758" y="8692"/>
                    <a:pt x="12457" y="8534"/>
                    <a:pt x="12149" y="8392"/>
                  </a:cubicBezTo>
                  <a:cubicBezTo>
                    <a:pt x="12070" y="7644"/>
                    <a:pt x="11405" y="7093"/>
                    <a:pt x="10828" y="6679"/>
                  </a:cubicBezTo>
                  <a:lnTo>
                    <a:pt x="10830" y="6678"/>
                  </a:lnTo>
                  <a:cubicBezTo>
                    <a:pt x="10066" y="6128"/>
                    <a:pt x="9204" y="5695"/>
                    <a:pt x="8287" y="5482"/>
                  </a:cubicBezTo>
                  <a:cubicBezTo>
                    <a:pt x="8433" y="5467"/>
                    <a:pt x="8579" y="5460"/>
                    <a:pt x="8725" y="5460"/>
                  </a:cubicBezTo>
                  <a:close/>
                  <a:moveTo>
                    <a:pt x="6482" y="6119"/>
                  </a:moveTo>
                  <a:lnTo>
                    <a:pt x="6482" y="6119"/>
                  </a:lnTo>
                  <a:cubicBezTo>
                    <a:pt x="6418" y="6212"/>
                    <a:pt x="6364" y="6301"/>
                    <a:pt x="6321" y="6374"/>
                  </a:cubicBezTo>
                  <a:cubicBezTo>
                    <a:pt x="5977" y="6966"/>
                    <a:pt x="5621" y="7861"/>
                    <a:pt x="5782" y="8567"/>
                  </a:cubicBezTo>
                  <a:cubicBezTo>
                    <a:pt x="5401" y="8754"/>
                    <a:pt x="5035" y="8973"/>
                    <a:pt x="4688" y="9217"/>
                  </a:cubicBezTo>
                  <a:cubicBezTo>
                    <a:pt x="4914" y="8413"/>
                    <a:pt x="5020" y="7583"/>
                    <a:pt x="5519" y="6853"/>
                  </a:cubicBezTo>
                  <a:lnTo>
                    <a:pt x="5519" y="6852"/>
                  </a:lnTo>
                  <a:cubicBezTo>
                    <a:pt x="5523" y="6841"/>
                    <a:pt x="5526" y="6831"/>
                    <a:pt x="5526" y="6819"/>
                  </a:cubicBezTo>
                  <a:cubicBezTo>
                    <a:pt x="5825" y="6560"/>
                    <a:pt x="6144" y="6326"/>
                    <a:pt x="6482" y="6119"/>
                  </a:cubicBezTo>
                  <a:close/>
                  <a:moveTo>
                    <a:pt x="11580" y="6143"/>
                  </a:moveTo>
                  <a:lnTo>
                    <a:pt x="11580" y="6143"/>
                  </a:lnTo>
                  <a:cubicBezTo>
                    <a:pt x="11930" y="6289"/>
                    <a:pt x="12269" y="6457"/>
                    <a:pt x="12600" y="6646"/>
                  </a:cubicBezTo>
                  <a:cubicBezTo>
                    <a:pt x="12598" y="6667"/>
                    <a:pt x="12604" y="6690"/>
                    <a:pt x="12615" y="6707"/>
                  </a:cubicBezTo>
                  <a:cubicBezTo>
                    <a:pt x="13003" y="7356"/>
                    <a:pt x="13675" y="7772"/>
                    <a:pt x="14092" y="8418"/>
                  </a:cubicBezTo>
                  <a:lnTo>
                    <a:pt x="14093" y="8419"/>
                  </a:lnTo>
                  <a:cubicBezTo>
                    <a:pt x="14492" y="9037"/>
                    <a:pt x="14702" y="9747"/>
                    <a:pt x="15052" y="10386"/>
                  </a:cubicBezTo>
                  <a:cubicBezTo>
                    <a:pt x="14550" y="9932"/>
                    <a:pt x="14033" y="9510"/>
                    <a:pt x="13490" y="9149"/>
                  </a:cubicBezTo>
                  <a:cubicBezTo>
                    <a:pt x="13249" y="7943"/>
                    <a:pt x="12551" y="6871"/>
                    <a:pt x="11580" y="6143"/>
                  </a:cubicBezTo>
                  <a:close/>
                  <a:moveTo>
                    <a:pt x="8878" y="8251"/>
                  </a:moveTo>
                  <a:lnTo>
                    <a:pt x="8878" y="8251"/>
                  </a:lnTo>
                  <a:cubicBezTo>
                    <a:pt x="8633" y="8415"/>
                    <a:pt x="8441" y="8668"/>
                    <a:pt x="8314" y="8943"/>
                  </a:cubicBezTo>
                  <a:cubicBezTo>
                    <a:pt x="8188" y="9219"/>
                    <a:pt x="8133" y="9524"/>
                    <a:pt x="8136" y="9826"/>
                  </a:cubicBezTo>
                  <a:lnTo>
                    <a:pt x="8136" y="9827"/>
                  </a:lnTo>
                  <a:cubicBezTo>
                    <a:pt x="8137" y="10073"/>
                    <a:pt x="8203" y="10313"/>
                    <a:pt x="8241" y="10552"/>
                  </a:cubicBezTo>
                  <a:cubicBezTo>
                    <a:pt x="7746" y="9960"/>
                    <a:pt x="7853" y="8768"/>
                    <a:pt x="8439" y="8282"/>
                  </a:cubicBezTo>
                  <a:cubicBezTo>
                    <a:pt x="8585" y="8267"/>
                    <a:pt x="8733" y="8257"/>
                    <a:pt x="8878" y="8251"/>
                  </a:cubicBezTo>
                  <a:close/>
                  <a:moveTo>
                    <a:pt x="13466" y="7215"/>
                  </a:moveTo>
                  <a:lnTo>
                    <a:pt x="13466" y="7215"/>
                  </a:lnTo>
                  <a:cubicBezTo>
                    <a:pt x="14033" y="7636"/>
                    <a:pt x="14537" y="8135"/>
                    <a:pt x="14964" y="8698"/>
                  </a:cubicBezTo>
                  <a:cubicBezTo>
                    <a:pt x="15134" y="9064"/>
                    <a:pt x="15276" y="9440"/>
                    <a:pt x="15367" y="9835"/>
                  </a:cubicBezTo>
                  <a:cubicBezTo>
                    <a:pt x="15442" y="10152"/>
                    <a:pt x="15445" y="10491"/>
                    <a:pt x="15500" y="10813"/>
                  </a:cubicBezTo>
                  <a:cubicBezTo>
                    <a:pt x="15439" y="10753"/>
                    <a:pt x="15378" y="10689"/>
                    <a:pt x="15315" y="10630"/>
                  </a:cubicBezTo>
                  <a:cubicBezTo>
                    <a:pt x="15342" y="10609"/>
                    <a:pt x="15355" y="10575"/>
                    <a:pt x="15349" y="10542"/>
                  </a:cubicBezTo>
                  <a:cubicBezTo>
                    <a:pt x="15223" y="9749"/>
                    <a:pt x="14816" y="8919"/>
                    <a:pt x="14388" y="8247"/>
                  </a:cubicBezTo>
                  <a:cubicBezTo>
                    <a:pt x="14130" y="7842"/>
                    <a:pt x="13798" y="7531"/>
                    <a:pt x="13466" y="7215"/>
                  </a:cubicBezTo>
                  <a:close/>
                  <a:moveTo>
                    <a:pt x="4883" y="7425"/>
                  </a:moveTo>
                  <a:lnTo>
                    <a:pt x="4883" y="7425"/>
                  </a:lnTo>
                  <a:cubicBezTo>
                    <a:pt x="4791" y="7627"/>
                    <a:pt x="4707" y="7833"/>
                    <a:pt x="4636" y="8043"/>
                  </a:cubicBezTo>
                  <a:cubicBezTo>
                    <a:pt x="4474" y="8507"/>
                    <a:pt x="4285" y="9031"/>
                    <a:pt x="4264" y="9534"/>
                  </a:cubicBezTo>
                  <a:cubicBezTo>
                    <a:pt x="3713" y="9969"/>
                    <a:pt x="2876" y="10661"/>
                    <a:pt x="2568" y="11399"/>
                  </a:cubicBezTo>
                  <a:cubicBezTo>
                    <a:pt x="3034" y="9918"/>
                    <a:pt x="3784" y="8547"/>
                    <a:pt x="4881" y="7426"/>
                  </a:cubicBezTo>
                  <a:lnTo>
                    <a:pt x="4883" y="7425"/>
                  </a:lnTo>
                  <a:close/>
                  <a:moveTo>
                    <a:pt x="15719" y="9988"/>
                  </a:moveTo>
                  <a:cubicBezTo>
                    <a:pt x="15925" y="10459"/>
                    <a:pt x="16072" y="10954"/>
                    <a:pt x="16156" y="11462"/>
                  </a:cubicBezTo>
                  <a:lnTo>
                    <a:pt x="16156" y="11462"/>
                  </a:lnTo>
                  <a:cubicBezTo>
                    <a:pt x="16155" y="11461"/>
                    <a:pt x="16155" y="11461"/>
                    <a:pt x="16155" y="11460"/>
                  </a:cubicBezTo>
                  <a:cubicBezTo>
                    <a:pt x="16048" y="11349"/>
                    <a:pt x="15936" y="11246"/>
                    <a:pt x="15829" y="11137"/>
                  </a:cubicBezTo>
                  <a:cubicBezTo>
                    <a:pt x="15917" y="10768"/>
                    <a:pt x="15823" y="10362"/>
                    <a:pt x="15719" y="9988"/>
                  </a:cubicBezTo>
                  <a:close/>
                  <a:moveTo>
                    <a:pt x="16195" y="11782"/>
                  </a:moveTo>
                  <a:lnTo>
                    <a:pt x="16195" y="11782"/>
                  </a:lnTo>
                  <a:cubicBezTo>
                    <a:pt x="16229" y="12224"/>
                    <a:pt x="16185" y="12644"/>
                    <a:pt x="16126" y="13061"/>
                  </a:cubicBezTo>
                  <a:cubicBezTo>
                    <a:pt x="16118" y="12677"/>
                    <a:pt x="16100" y="12293"/>
                    <a:pt x="16061" y="11909"/>
                  </a:cubicBezTo>
                  <a:cubicBezTo>
                    <a:pt x="16118" y="11882"/>
                    <a:pt x="16164" y="11837"/>
                    <a:pt x="16195" y="11782"/>
                  </a:cubicBezTo>
                  <a:close/>
                  <a:moveTo>
                    <a:pt x="16383" y="14170"/>
                  </a:moveTo>
                  <a:cubicBezTo>
                    <a:pt x="17009" y="14575"/>
                    <a:pt x="16866" y="15533"/>
                    <a:pt x="16656" y="16223"/>
                  </a:cubicBezTo>
                  <a:cubicBezTo>
                    <a:pt x="16470" y="16830"/>
                    <a:pt x="16177" y="17275"/>
                    <a:pt x="15658" y="17503"/>
                  </a:cubicBezTo>
                  <a:cubicBezTo>
                    <a:pt x="15903" y="16489"/>
                    <a:pt x="16056" y="15456"/>
                    <a:pt x="16113" y="14414"/>
                  </a:cubicBezTo>
                  <a:cubicBezTo>
                    <a:pt x="16121" y="14415"/>
                    <a:pt x="16129" y="14416"/>
                    <a:pt x="16137" y="14416"/>
                  </a:cubicBezTo>
                  <a:cubicBezTo>
                    <a:pt x="16188" y="14416"/>
                    <a:pt x="16239" y="14391"/>
                    <a:pt x="16271" y="14350"/>
                  </a:cubicBezTo>
                  <a:cubicBezTo>
                    <a:pt x="16313" y="14293"/>
                    <a:pt x="16347" y="14231"/>
                    <a:pt x="16383" y="14170"/>
                  </a:cubicBezTo>
                  <a:close/>
                  <a:moveTo>
                    <a:pt x="2294" y="13939"/>
                  </a:moveTo>
                  <a:cubicBezTo>
                    <a:pt x="2330" y="15234"/>
                    <a:pt x="2515" y="16520"/>
                    <a:pt x="2844" y="17772"/>
                  </a:cubicBezTo>
                  <a:cubicBezTo>
                    <a:pt x="2093" y="17540"/>
                    <a:pt x="1589" y="17148"/>
                    <a:pt x="1362" y="16309"/>
                  </a:cubicBezTo>
                  <a:cubicBezTo>
                    <a:pt x="1115" y="15389"/>
                    <a:pt x="1219" y="14189"/>
                    <a:pt x="2294" y="13939"/>
                  </a:cubicBezTo>
                  <a:close/>
                  <a:moveTo>
                    <a:pt x="15437" y="18321"/>
                  </a:moveTo>
                  <a:cubicBezTo>
                    <a:pt x="15608" y="18488"/>
                    <a:pt x="15789" y="18647"/>
                    <a:pt x="15902" y="18857"/>
                  </a:cubicBezTo>
                  <a:cubicBezTo>
                    <a:pt x="15997" y="19038"/>
                    <a:pt x="16048" y="19233"/>
                    <a:pt x="16071" y="19432"/>
                  </a:cubicBezTo>
                  <a:cubicBezTo>
                    <a:pt x="15848" y="19149"/>
                    <a:pt x="15580" y="18862"/>
                    <a:pt x="15290" y="18798"/>
                  </a:cubicBezTo>
                  <a:cubicBezTo>
                    <a:pt x="15342" y="18640"/>
                    <a:pt x="15391" y="18481"/>
                    <a:pt x="15437" y="18321"/>
                  </a:cubicBezTo>
                  <a:close/>
                  <a:moveTo>
                    <a:pt x="3003" y="18350"/>
                  </a:moveTo>
                  <a:cubicBezTo>
                    <a:pt x="3030" y="18442"/>
                    <a:pt x="3062" y="18533"/>
                    <a:pt x="3091" y="18624"/>
                  </a:cubicBezTo>
                  <a:cubicBezTo>
                    <a:pt x="2662" y="18957"/>
                    <a:pt x="2628" y="19569"/>
                    <a:pt x="2614" y="20118"/>
                  </a:cubicBezTo>
                  <a:cubicBezTo>
                    <a:pt x="2296" y="19687"/>
                    <a:pt x="2689" y="18837"/>
                    <a:pt x="3003" y="18350"/>
                  </a:cubicBezTo>
                  <a:close/>
                  <a:moveTo>
                    <a:pt x="9423" y="8251"/>
                  </a:moveTo>
                  <a:cubicBezTo>
                    <a:pt x="12063" y="8354"/>
                    <a:pt x="13972" y="10012"/>
                    <a:pt x="15742" y="11831"/>
                  </a:cubicBezTo>
                  <a:cubicBezTo>
                    <a:pt x="15826" y="13799"/>
                    <a:pt x="15647" y="15757"/>
                    <a:pt x="15145" y="17650"/>
                  </a:cubicBezTo>
                  <a:cubicBezTo>
                    <a:pt x="15009" y="17680"/>
                    <a:pt x="15003" y="17821"/>
                    <a:pt x="15071" y="17918"/>
                  </a:cubicBezTo>
                  <a:cubicBezTo>
                    <a:pt x="14950" y="18345"/>
                    <a:pt x="14818" y="18771"/>
                    <a:pt x="14662" y="19192"/>
                  </a:cubicBezTo>
                  <a:cubicBezTo>
                    <a:pt x="14208" y="20416"/>
                    <a:pt x="13623" y="21641"/>
                    <a:pt x="12859" y="22705"/>
                  </a:cubicBezTo>
                  <a:cubicBezTo>
                    <a:pt x="11887" y="24060"/>
                    <a:pt x="10742" y="24404"/>
                    <a:pt x="9216" y="24624"/>
                  </a:cubicBezTo>
                  <a:cubicBezTo>
                    <a:pt x="7690" y="24404"/>
                    <a:pt x="6546" y="24060"/>
                    <a:pt x="5574" y="22705"/>
                  </a:cubicBezTo>
                  <a:cubicBezTo>
                    <a:pt x="4812" y="21641"/>
                    <a:pt x="4225" y="20416"/>
                    <a:pt x="3771" y="19192"/>
                  </a:cubicBezTo>
                  <a:cubicBezTo>
                    <a:pt x="2942" y="16956"/>
                    <a:pt x="2622" y="14606"/>
                    <a:pt x="2677" y="12236"/>
                  </a:cubicBezTo>
                  <a:cubicBezTo>
                    <a:pt x="2696" y="12217"/>
                    <a:pt x="2707" y="12191"/>
                    <a:pt x="2707" y="12165"/>
                  </a:cubicBezTo>
                  <a:cubicBezTo>
                    <a:pt x="2729" y="10987"/>
                    <a:pt x="4573" y="9758"/>
                    <a:pt x="5466" y="9242"/>
                  </a:cubicBezTo>
                  <a:cubicBezTo>
                    <a:pt x="6232" y="8802"/>
                    <a:pt x="7070" y="8500"/>
                    <a:pt x="7942" y="8349"/>
                  </a:cubicBezTo>
                  <a:lnTo>
                    <a:pt x="7942" y="8349"/>
                  </a:lnTo>
                  <a:cubicBezTo>
                    <a:pt x="7714" y="8647"/>
                    <a:pt x="7604" y="9100"/>
                    <a:pt x="7579" y="9415"/>
                  </a:cubicBezTo>
                  <a:cubicBezTo>
                    <a:pt x="7528" y="10057"/>
                    <a:pt x="7738" y="10849"/>
                    <a:pt x="8392" y="11096"/>
                  </a:cubicBezTo>
                  <a:cubicBezTo>
                    <a:pt x="8407" y="11102"/>
                    <a:pt x="8423" y="11104"/>
                    <a:pt x="8439" y="11104"/>
                  </a:cubicBezTo>
                  <a:cubicBezTo>
                    <a:pt x="8527" y="11104"/>
                    <a:pt x="8607" y="11019"/>
                    <a:pt x="8607" y="10932"/>
                  </a:cubicBezTo>
                  <a:cubicBezTo>
                    <a:pt x="8602" y="10466"/>
                    <a:pt x="8408" y="10039"/>
                    <a:pt x="8468" y="9566"/>
                  </a:cubicBezTo>
                  <a:cubicBezTo>
                    <a:pt x="8549" y="8919"/>
                    <a:pt x="8926" y="8598"/>
                    <a:pt x="9423" y="8251"/>
                  </a:cubicBezTo>
                  <a:close/>
                  <a:moveTo>
                    <a:pt x="9089" y="1"/>
                  </a:moveTo>
                  <a:cubicBezTo>
                    <a:pt x="8955" y="1"/>
                    <a:pt x="8821" y="5"/>
                    <a:pt x="8688" y="15"/>
                  </a:cubicBezTo>
                  <a:cubicBezTo>
                    <a:pt x="6869" y="143"/>
                    <a:pt x="4884" y="1119"/>
                    <a:pt x="3973" y="2760"/>
                  </a:cubicBezTo>
                  <a:cubicBezTo>
                    <a:pt x="3257" y="4047"/>
                    <a:pt x="3604" y="6049"/>
                    <a:pt x="5030" y="6695"/>
                  </a:cubicBezTo>
                  <a:cubicBezTo>
                    <a:pt x="3743" y="7866"/>
                    <a:pt x="2799" y="9390"/>
                    <a:pt x="2345" y="11062"/>
                  </a:cubicBezTo>
                  <a:cubicBezTo>
                    <a:pt x="2037" y="11885"/>
                    <a:pt x="1821" y="12809"/>
                    <a:pt x="2000" y="13615"/>
                  </a:cubicBezTo>
                  <a:cubicBezTo>
                    <a:pt x="0" y="13993"/>
                    <a:pt x="642" y="18098"/>
                    <a:pt x="2629" y="18238"/>
                  </a:cubicBezTo>
                  <a:cubicBezTo>
                    <a:pt x="2357" y="18533"/>
                    <a:pt x="2211" y="18975"/>
                    <a:pt x="2132" y="19343"/>
                  </a:cubicBezTo>
                  <a:cubicBezTo>
                    <a:pt x="2005" y="19938"/>
                    <a:pt x="2150" y="20541"/>
                    <a:pt x="2768" y="20757"/>
                  </a:cubicBezTo>
                  <a:cubicBezTo>
                    <a:pt x="2789" y="20764"/>
                    <a:pt x="2811" y="20768"/>
                    <a:pt x="2832" y="20768"/>
                  </a:cubicBezTo>
                  <a:cubicBezTo>
                    <a:pt x="2950" y="20768"/>
                    <a:pt x="3048" y="20656"/>
                    <a:pt x="3053" y="20538"/>
                  </a:cubicBezTo>
                  <a:cubicBezTo>
                    <a:pt x="3070" y="20169"/>
                    <a:pt x="2978" y="19844"/>
                    <a:pt x="3086" y="19477"/>
                  </a:cubicBezTo>
                  <a:cubicBezTo>
                    <a:pt x="3125" y="19347"/>
                    <a:pt x="3184" y="19233"/>
                    <a:pt x="3248" y="19118"/>
                  </a:cubicBezTo>
                  <a:cubicBezTo>
                    <a:pt x="3382" y="19500"/>
                    <a:pt x="3524" y="19879"/>
                    <a:pt x="3683" y="20251"/>
                  </a:cubicBezTo>
                  <a:cubicBezTo>
                    <a:pt x="4054" y="21117"/>
                    <a:pt x="4488" y="22028"/>
                    <a:pt x="5047" y="22829"/>
                  </a:cubicBezTo>
                  <a:cubicBezTo>
                    <a:pt x="5176" y="24170"/>
                    <a:pt x="5315" y="25506"/>
                    <a:pt x="5318" y="26856"/>
                  </a:cubicBezTo>
                  <a:cubicBezTo>
                    <a:pt x="5319" y="28200"/>
                    <a:pt x="5167" y="27719"/>
                    <a:pt x="5333" y="29044"/>
                  </a:cubicBezTo>
                  <a:cubicBezTo>
                    <a:pt x="5342" y="29115"/>
                    <a:pt x="5402" y="29156"/>
                    <a:pt x="5457" y="29156"/>
                  </a:cubicBezTo>
                  <a:cubicBezTo>
                    <a:pt x="5502" y="29156"/>
                    <a:pt x="5543" y="29130"/>
                    <a:pt x="5554" y="29074"/>
                  </a:cubicBezTo>
                  <a:cubicBezTo>
                    <a:pt x="5758" y="28048"/>
                    <a:pt x="5794" y="28167"/>
                    <a:pt x="5764" y="26856"/>
                  </a:cubicBezTo>
                  <a:cubicBezTo>
                    <a:pt x="5739" y="25684"/>
                    <a:pt x="5647" y="24507"/>
                    <a:pt x="5443" y="23350"/>
                  </a:cubicBezTo>
                  <a:lnTo>
                    <a:pt x="5443" y="23350"/>
                  </a:lnTo>
                  <a:cubicBezTo>
                    <a:pt x="5600" y="23544"/>
                    <a:pt x="5770" y="23727"/>
                    <a:pt x="5950" y="23899"/>
                  </a:cubicBezTo>
                  <a:cubicBezTo>
                    <a:pt x="6739" y="24641"/>
                    <a:pt x="7722" y="24961"/>
                    <a:pt x="8758" y="25077"/>
                  </a:cubicBezTo>
                  <a:cubicBezTo>
                    <a:pt x="8776" y="25094"/>
                    <a:pt x="8997" y="25102"/>
                    <a:pt x="9217" y="25102"/>
                  </a:cubicBezTo>
                  <a:cubicBezTo>
                    <a:pt x="9437" y="25102"/>
                    <a:pt x="9657" y="25094"/>
                    <a:pt x="9675" y="25077"/>
                  </a:cubicBezTo>
                  <a:cubicBezTo>
                    <a:pt x="10712" y="24961"/>
                    <a:pt x="11695" y="24641"/>
                    <a:pt x="12482" y="23899"/>
                  </a:cubicBezTo>
                  <a:cubicBezTo>
                    <a:pt x="12759" y="23636"/>
                    <a:pt x="13012" y="23347"/>
                    <a:pt x="13239" y="23039"/>
                  </a:cubicBezTo>
                  <a:lnTo>
                    <a:pt x="13239" y="23039"/>
                  </a:lnTo>
                  <a:cubicBezTo>
                    <a:pt x="13052" y="24216"/>
                    <a:pt x="13119" y="25473"/>
                    <a:pt x="13206" y="26632"/>
                  </a:cubicBezTo>
                  <a:cubicBezTo>
                    <a:pt x="13303" y="27933"/>
                    <a:pt x="13072" y="27325"/>
                    <a:pt x="13684" y="28495"/>
                  </a:cubicBezTo>
                  <a:cubicBezTo>
                    <a:pt x="13698" y="28523"/>
                    <a:pt x="13724" y="28535"/>
                    <a:pt x="13749" y="28535"/>
                  </a:cubicBezTo>
                  <a:cubicBezTo>
                    <a:pt x="13791" y="28535"/>
                    <a:pt x="13835" y="28502"/>
                    <a:pt x="13835" y="28454"/>
                  </a:cubicBezTo>
                  <a:cubicBezTo>
                    <a:pt x="13852" y="27092"/>
                    <a:pt x="13770" y="27823"/>
                    <a:pt x="13672" y="26461"/>
                  </a:cubicBezTo>
                  <a:cubicBezTo>
                    <a:pt x="13576" y="25129"/>
                    <a:pt x="13706" y="23792"/>
                    <a:pt x="13629" y="22466"/>
                  </a:cubicBezTo>
                  <a:cubicBezTo>
                    <a:pt x="14072" y="21759"/>
                    <a:pt x="14434" y="20988"/>
                    <a:pt x="14749" y="20251"/>
                  </a:cubicBezTo>
                  <a:cubicBezTo>
                    <a:pt x="14898" y="19905"/>
                    <a:pt x="15032" y="19556"/>
                    <a:pt x="15156" y="19200"/>
                  </a:cubicBezTo>
                  <a:cubicBezTo>
                    <a:pt x="15579" y="19405"/>
                    <a:pt x="15812" y="19773"/>
                    <a:pt x="16115" y="20164"/>
                  </a:cubicBezTo>
                  <a:cubicBezTo>
                    <a:pt x="16164" y="20228"/>
                    <a:pt x="16235" y="20259"/>
                    <a:pt x="16302" y="20259"/>
                  </a:cubicBezTo>
                  <a:cubicBezTo>
                    <a:pt x="16402" y="20259"/>
                    <a:pt x="16495" y="20191"/>
                    <a:pt x="16502" y="20059"/>
                  </a:cubicBezTo>
                  <a:cubicBezTo>
                    <a:pt x="16521" y="19642"/>
                    <a:pt x="16506" y="19206"/>
                    <a:pt x="16341" y="18817"/>
                  </a:cubicBezTo>
                  <a:cubicBezTo>
                    <a:pt x="16176" y="18427"/>
                    <a:pt x="15879" y="18237"/>
                    <a:pt x="15585" y="17985"/>
                  </a:cubicBezTo>
                  <a:cubicBezTo>
                    <a:pt x="17234" y="17707"/>
                    <a:pt x="17789" y="14402"/>
                    <a:pt x="16564" y="13807"/>
                  </a:cubicBezTo>
                  <a:cubicBezTo>
                    <a:pt x="17166" y="12287"/>
                    <a:pt x="16458" y="10052"/>
                    <a:pt x="15690" y="8820"/>
                  </a:cubicBezTo>
                  <a:cubicBezTo>
                    <a:pt x="15116" y="7900"/>
                    <a:pt x="14330" y="7142"/>
                    <a:pt x="13434" y="6542"/>
                  </a:cubicBezTo>
                  <a:cubicBezTo>
                    <a:pt x="13843" y="6323"/>
                    <a:pt x="14053" y="5524"/>
                    <a:pt x="14127" y="5168"/>
                  </a:cubicBezTo>
                  <a:cubicBezTo>
                    <a:pt x="14312" y="4273"/>
                    <a:pt x="14159" y="3331"/>
                    <a:pt x="13728" y="2527"/>
                  </a:cubicBezTo>
                  <a:cubicBezTo>
                    <a:pt x="12839" y="869"/>
                    <a:pt x="10924" y="1"/>
                    <a:pt x="9089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188" name="Google Shape;188;p26"/>
            <p:cNvSpPr/>
            <p:nvPr/>
          </p:nvSpPr>
          <p:spPr>
            <a:xfrm>
              <a:off x="5933830" y="4201527"/>
              <a:ext cx="598026" cy="569869"/>
            </a:xfrm>
            <a:custGeom>
              <a:avLst/>
              <a:gdLst/>
              <a:ahLst/>
              <a:cxnLst/>
              <a:rect l="l" t="t" r="r" b="b"/>
              <a:pathLst>
                <a:path w="18350" h="17486" extrusionOk="0">
                  <a:moveTo>
                    <a:pt x="16511" y="329"/>
                  </a:moveTo>
                  <a:cubicBezTo>
                    <a:pt x="16637" y="510"/>
                    <a:pt x="16884" y="652"/>
                    <a:pt x="17032" y="792"/>
                  </a:cubicBezTo>
                  <a:cubicBezTo>
                    <a:pt x="17172" y="924"/>
                    <a:pt x="17338" y="1078"/>
                    <a:pt x="17487" y="1244"/>
                  </a:cubicBezTo>
                  <a:cubicBezTo>
                    <a:pt x="17834" y="1984"/>
                    <a:pt x="17970" y="2647"/>
                    <a:pt x="17484" y="3376"/>
                  </a:cubicBezTo>
                  <a:cubicBezTo>
                    <a:pt x="17091" y="3967"/>
                    <a:pt x="16302" y="4503"/>
                    <a:pt x="15615" y="4674"/>
                  </a:cubicBezTo>
                  <a:cubicBezTo>
                    <a:pt x="15434" y="4719"/>
                    <a:pt x="15262" y="4739"/>
                    <a:pt x="15097" y="4739"/>
                  </a:cubicBezTo>
                  <a:cubicBezTo>
                    <a:pt x="13713" y="4739"/>
                    <a:pt x="12838" y="3283"/>
                    <a:pt x="12183" y="2190"/>
                  </a:cubicBezTo>
                  <a:cubicBezTo>
                    <a:pt x="13867" y="2157"/>
                    <a:pt x="15351" y="1651"/>
                    <a:pt x="16511" y="329"/>
                  </a:cubicBezTo>
                  <a:close/>
                  <a:moveTo>
                    <a:pt x="7080" y="691"/>
                  </a:moveTo>
                  <a:cubicBezTo>
                    <a:pt x="7127" y="726"/>
                    <a:pt x="7180" y="758"/>
                    <a:pt x="7223" y="786"/>
                  </a:cubicBezTo>
                  <a:cubicBezTo>
                    <a:pt x="7275" y="825"/>
                    <a:pt x="7333" y="853"/>
                    <a:pt x="7396" y="872"/>
                  </a:cubicBezTo>
                  <a:cubicBezTo>
                    <a:pt x="8557" y="1792"/>
                    <a:pt x="10053" y="2121"/>
                    <a:pt x="11516" y="2182"/>
                  </a:cubicBezTo>
                  <a:cubicBezTo>
                    <a:pt x="11516" y="2187"/>
                    <a:pt x="11515" y="2193"/>
                    <a:pt x="11515" y="2197"/>
                  </a:cubicBezTo>
                  <a:cubicBezTo>
                    <a:pt x="11519" y="2258"/>
                    <a:pt x="11522" y="2318"/>
                    <a:pt x="11527" y="2377"/>
                  </a:cubicBezTo>
                  <a:cubicBezTo>
                    <a:pt x="11192" y="2661"/>
                    <a:pt x="11094" y="3108"/>
                    <a:pt x="10899" y="3523"/>
                  </a:cubicBezTo>
                  <a:cubicBezTo>
                    <a:pt x="10496" y="4383"/>
                    <a:pt x="9588" y="5388"/>
                    <a:pt x="8564" y="5388"/>
                  </a:cubicBezTo>
                  <a:cubicBezTo>
                    <a:pt x="8509" y="5388"/>
                    <a:pt x="8454" y="5386"/>
                    <a:pt x="8399" y="5380"/>
                  </a:cubicBezTo>
                  <a:cubicBezTo>
                    <a:pt x="7173" y="5247"/>
                    <a:pt x="6577" y="3970"/>
                    <a:pt x="6478" y="2867"/>
                  </a:cubicBezTo>
                  <a:cubicBezTo>
                    <a:pt x="6439" y="2438"/>
                    <a:pt x="6467" y="1995"/>
                    <a:pt x="6594" y="1584"/>
                  </a:cubicBezTo>
                  <a:cubicBezTo>
                    <a:pt x="6698" y="1243"/>
                    <a:pt x="6906" y="982"/>
                    <a:pt x="7080" y="691"/>
                  </a:cubicBezTo>
                  <a:close/>
                  <a:moveTo>
                    <a:pt x="16430" y="0"/>
                  </a:moveTo>
                  <a:cubicBezTo>
                    <a:pt x="16403" y="0"/>
                    <a:pt x="16374" y="9"/>
                    <a:pt x="16344" y="30"/>
                  </a:cubicBezTo>
                  <a:cubicBezTo>
                    <a:pt x="15728" y="454"/>
                    <a:pt x="15219" y="1003"/>
                    <a:pt x="14546" y="1350"/>
                  </a:cubicBezTo>
                  <a:cubicBezTo>
                    <a:pt x="13770" y="1750"/>
                    <a:pt x="12907" y="1817"/>
                    <a:pt x="12049" y="1817"/>
                  </a:cubicBezTo>
                  <a:cubicBezTo>
                    <a:pt x="11975" y="1817"/>
                    <a:pt x="11901" y="1817"/>
                    <a:pt x="11828" y="1816"/>
                  </a:cubicBezTo>
                  <a:cubicBezTo>
                    <a:pt x="10306" y="1800"/>
                    <a:pt x="8873" y="1484"/>
                    <a:pt x="7589" y="680"/>
                  </a:cubicBezTo>
                  <a:cubicBezTo>
                    <a:pt x="7567" y="632"/>
                    <a:pt x="7533" y="589"/>
                    <a:pt x="7488" y="558"/>
                  </a:cubicBezTo>
                  <a:cubicBezTo>
                    <a:pt x="7421" y="507"/>
                    <a:pt x="7247" y="439"/>
                    <a:pt x="7208" y="390"/>
                  </a:cubicBezTo>
                  <a:cubicBezTo>
                    <a:pt x="7188" y="365"/>
                    <a:pt x="7154" y="356"/>
                    <a:pt x="7121" y="356"/>
                  </a:cubicBezTo>
                  <a:cubicBezTo>
                    <a:pt x="7110" y="356"/>
                    <a:pt x="7098" y="357"/>
                    <a:pt x="7088" y="359"/>
                  </a:cubicBezTo>
                  <a:lnTo>
                    <a:pt x="7073" y="362"/>
                  </a:lnTo>
                  <a:cubicBezTo>
                    <a:pt x="7043" y="369"/>
                    <a:pt x="7016" y="387"/>
                    <a:pt x="7000" y="411"/>
                  </a:cubicBezTo>
                  <a:cubicBezTo>
                    <a:pt x="6778" y="504"/>
                    <a:pt x="6610" y="670"/>
                    <a:pt x="6476" y="871"/>
                  </a:cubicBezTo>
                  <a:cubicBezTo>
                    <a:pt x="5352" y="999"/>
                    <a:pt x="4265" y="1652"/>
                    <a:pt x="3390" y="2315"/>
                  </a:cubicBezTo>
                  <a:cubicBezTo>
                    <a:pt x="2564" y="2941"/>
                    <a:pt x="915" y="4885"/>
                    <a:pt x="854" y="4973"/>
                  </a:cubicBezTo>
                  <a:cubicBezTo>
                    <a:pt x="510" y="5476"/>
                    <a:pt x="233" y="6006"/>
                    <a:pt x="1" y="6556"/>
                  </a:cubicBezTo>
                  <a:cubicBezTo>
                    <a:pt x="173" y="6673"/>
                    <a:pt x="277" y="6843"/>
                    <a:pt x="331" y="7057"/>
                  </a:cubicBezTo>
                  <a:cubicBezTo>
                    <a:pt x="544" y="6508"/>
                    <a:pt x="794" y="5975"/>
                    <a:pt x="1110" y="5473"/>
                  </a:cubicBezTo>
                  <a:cubicBezTo>
                    <a:pt x="1313" y="5155"/>
                    <a:pt x="1537" y="4848"/>
                    <a:pt x="1778" y="4555"/>
                  </a:cubicBezTo>
                  <a:cubicBezTo>
                    <a:pt x="2303" y="4032"/>
                    <a:pt x="2784" y="3447"/>
                    <a:pt x="3351" y="2974"/>
                  </a:cubicBezTo>
                  <a:cubicBezTo>
                    <a:pt x="4258" y="2218"/>
                    <a:pt x="5194" y="1795"/>
                    <a:pt x="6235" y="1366"/>
                  </a:cubicBezTo>
                  <a:lnTo>
                    <a:pt x="6235" y="1366"/>
                  </a:lnTo>
                  <a:cubicBezTo>
                    <a:pt x="6095" y="1791"/>
                    <a:pt x="6055" y="2268"/>
                    <a:pt x="6067" y="2642"/>
                  </a:cubicBezTo>
                  <a:cubicBezTo>
                    <a:pt x="6098" y="3616"/>
                    <a:pt x="6430" y="4682"/>
                    <a:pt x="7219" y="5304"/>
                  </a:cubicBezTo>
                  <a:cubicBezTo>
                    <a:pt x="7622" y="5621"/>
                    <a:pt x="8063" y="5767"/>
                    <a:pt x="8506" y="5767"/>
                  </a:cubicBezTo>
                  <a:cubicBezTo>
                    <a:pt x="8999" y="5767"/>
                    <a:pt x="9495" y="5587"/>
                    <a:pt x="9942" y="5264"/>
                  </a:cubicBezTo>
                  <a:cubicBezTo>
                    <a:pt x="10360" y="4958"/>
                    <a:pt x="10710" y="4571"/>
                    <a:pt x="10972" y="4125"/>
                  </a:cubicBezTo>
                  <a:cubicBezTo>
                    <a:pt x="11207" y="3727"/>
                    <a:pt x="11305" y="3169"/>
                    <a:pt x="11554" y="2752"/>
                  </a:cubicBezTo>
                  <a:lnTo>
                    <a:pt x="11554" y="2752"/>
                  </a:lnTo>
                  <a:cubicBezTo>
                    <a:pt x="11738" y="5523"/>
                    <a:pt x="11637" y="8265"/>
                    <a:pt x="11546" y="11042"/>
                  </a:cubicBezTo>
                  <a:cubicBezTo>
                    <a:pt x="11479" y="13085"/>
                    <a:pt x="11377" y="15313"/>
                    <a:pt x="11755" y="17393"/>
                  </a:cubicBezTo>
                  <a:lnTo>
                    <a:pt x="11838" y="17485"/>
                  </a:lnTo>
                  <a:cubicBezTo>
                    <a:pt x="11903" y="17380"/>
                    <a:pt x="12015" y="17310"/>
                    <a:pt x="12152" y="17310"/>
                  </a:cubicBezTo>
                  <a:cubicBezTo>
                    <a:pt x="12183" y="17310"/>
                    <a:pt x="12215" y="17314"/>
                    <a:pt x="12247" y="17321"/>
                  </a:cubicBezTo>
                  <a:cubicBezTo>
                    <a:pt x="12130" y="16480"/>
                    <a:pt x="12030" y="15636"/>
                    <a:pt x="11993" y="14780"/>
                  </a:cubicBezTo>
                  <a:cubicBezTo>
                    <a:pt x="11932" y="13385"/>
                    <a:pt x="11965" y="11988"/>
                    <a:pt x="12012" y="10591"/>
                  </a:cubicBezTo>
                  <a:cubicBezTo>
                    <a:pt x="12106" y="7881"/>
                    <a:pt x="12302" y="5098"/>
                    <a:pt x="11851" y="2408"/>
                  </a:cubicBezTo>
                  <a:cubicBezTo>
                    <a:pt x="11863" y="2399"/>
                    <a:pt x="11872" y="2388"/>
                    <a:pt x="11884" y="2379"/>
                  </a:cubicBezTo>
                  <a:cubicBezTo>
                    <a:pt x="11901" y="2365"/>
                    <a:pt x="11914" y="2347"/>
                    <a:pt x="11920" y="2328"/>
                  </a:cubicBezTo>
                  <a:cubicBezTo>
                    <a:pt x="12587" y="3659"/>
                    <a:pt x="13687" y="5092"/>
                    <a:pt x="15151" y="5092"/>
                  </a:cubicBezTo>
                  <a:cubicBezTo>
                    <a:pt x="15508" y="5092"/>
                    <a:pt x="15887" y="5007"/>
                    <a:pt x="16286" y="4814"/>
                  </a:cubicBezTo>
                  <a:cubicBezTo>
                    <a:pt x="17014" y="4463"/>
                    <a:pt x="17745" y="3896"/>
                    <a:pt x="18054" y="3124"/>
                  </a:cubicBezTo>
                  <a:cubicBezTo>
                    <a:pt x="18272" y="2580"/>
                    <a:pt x="18284" y="1849"/>
                    <a:pt x="17920" y="1377"/>
                  </a:cubicBezTo>
                  <a:cubicBezTo>
                    <a:pt x="17880" y="1276"/>
                    <a:pt x="17825" y="1182"/>
                    <a:pt x="17757" y="1098"/>
                  </a:cubicBezTo>
                  <a:lnTo>
                    <a:pt x="17757" y="1098"/>
                  </a:lnTo>
                  <a:cubicBezTo>
                    <a:pt x="17952" y="1168"/>
                    <a:pt x="18150" y="1228"/>
                    <a:pt x="18349" y="1282"/>
                  </a:cubicBezTo>
                  <a:cubicBezTo>
                    <a:pt x="18226" y="1168"/>
                    <a:pt x="18182" y="991"/>
                    <a:pt x="18241" y="835"/>
                  </a:cubicBezTo>
                  <a:cubicBezTo>
                    <a:pt x="18004" y="809"/>
                    <a:pt x="17767" y="796"/>
                    <a:pt x="17531" y="796"/>
                  </a:cubicBezTo>
                  <a:cubicBezTo>
                    <a:pt x="17518" y="796"/>
                    <a:pt x="17506" y="796"/>
                    <a:pt x="17493" y="796"/>
                  </a:cubicBezTo>
                  <a:cubicBezTo>
                    <a:pt x="17483" y="786"/>
                    <a:pt x="17472" y="774"/>
                    <a:pt x="17462" y="763"/>
                  </a:cubicBezTo>
                  <a:cubicBezTo>
                    <a:pt x="17260" y="555"/>
                    <a:pt x="16883" y="89"/>
                    <a:pt x="16552" y="73"/>
                  </a:cubicBezTo>
                  <a:cubicBezTo>
                    <a:pt x="16524" y="30"/>
                    <a:pt x="16481" y="0"/>
                    <a:pt x="1643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189" name="Google Shape;189;p26"/>
            <p:cNvSpPr/>
            <p:nvPr/>
          </p:nvSpPr>
          <p:spPr>
            <a:xfrm>
              <a:off x="6011851" y="4444941"/>
              <a:ext cx="70231" cy="265087"/>
            </a:xfrm>
            <a:custGeom>
              <a:avLst/>
              <a:gdLst/>
              <a:ahLst/>
              <a:cxnLst/>
              <a:rect l="l" t="t" r="r" b="b"/>
              <a:pathLst>
                <a:path w="2155" h="8134" extrusionOk="0">
                  <a:moveTo>
                    <a:pt x="1868" y="0"/>
                  </a:moveTo>
                  <a:cubicBezTo>
                    <a:pt x="1805" y="0"/>
                    <a:pt x="1743" y="33"/>
                    <a:pt x="1724" y="103"/>
                  </a:cubicBezTo>
                  <a:cubicBezTo>
                    <a:pt x="1405" y="1276"/>
                    <a:pt x="1538" y="2604"/>
                    <a:pt x="1545" y="3809"/>
                  </a:cubicBezTo>
                  <a:cubicBezTo>
                    <a:pt x="1547" y="4065"/>
                    <a:pt x="1551" y="4321"/>
                    <a:pt x="1554" y="4578"/>
                  </a:cubicBezTo>
                  <a:cubicBezTo>
                    <a:pt x="1115" y="4029"/>
                    <a:pt x="739" y="3563"/>
                    <a:pt x="530" y="2866"/>
                  </a:cubicBezTo>
                  <a:cubicBezTo>
                    <a:pt x="350" y="2265"/>
                    <a:pt x="295" y="1643"/>
                    <a:pt x="204" y="1025"/>
                  </a:cubicBezTo>
                  <a:cubicBezTo>
                    <a:pt x="197" y="974"/>
                    <a:pt x="156" y="951"/>
                    <a:pt x="114" y="951"/>
                  </a:cubicBezTo>
                  <a:cubicBezTo>
                    <a:pt x="59" y="951"/>
                    <a:pt x="0" y="988"/>
                    <a:pt x="2" y="1052"/>
                  </a:cubicBezTo>
                  <a:cubicBezTo>
                    <a:pt x="36" y="2243"/>
                    <a:pt x="237" y="4263"/>
                    <a:pt x="1557" y="4742"/>
                  </a:cubicBezTo>
                  <a:cubicBezTo>
                    <a:pt x="1568" y="5788"/>
                    <a:pt x="1584" y="6833"/>
                    <a:pt x="1624" y="7878"/>
                  </a:cubicBezTo>
                  <a:cubicBezTo>
                    <a:pt x="1630" y="8048"/>
                    <a:pt x="1764" y="8133"/>
                    <a:pt x="1895" y="8133"/>
                  </a:cubicBezTo>
                  <a:cubicBezTo>
                    <a:pt x="2027" y="8133"/>
                    <a:pt x="2155" y="8049"/>
                    <a:pt x="2151" y="7878"/>
                  </a:cubicBezTo>
                  <a:cubicBezTo>
                    <a:pt x="2089" y="5325"/>
                    <a:pt x="1809" y="2691"/>
                    <a:pt x="2013" y="142"/>
                  </a:cubicBezTo>
                  <a:cubicBezTo>
                    <a:pt x="2020" y="50"/>
                    <a:pt x="1944" y="0"/>
                    <a:pt x="1868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190" name="Google Shape;190;p26"/>
            <p:cNvSpPr/>
            <p:nvPr/>
          </p:nvSpPr>
          <p:spPr>
            <a:xfrm>
              <a:off x="6608769" y="4424768"/>
              <a:ext cx="85647" cy="305499"/>
            </a:xfrm>
            <a:custGeom>
              <a:avLst/>
              <a:gdLst/>
              <a:ahLst/>
              <a:cxnLst/>
              <a:rect l="l" t="t" r="r" b="b"/>
              <a:pathLst>
                <a:path w="2628" h="9374" extrusionOk="0">
                  <a:moveTo>
                    <a:pt x="458" y="1"/>
                  </a:moveTo>
                  <a:cubicBezTo>
                    <a:pt x="415" y="1"/>
                    <a:pt x="371" y="24"/>
                    <a:pt x="359" y="73"/>
                  </a:cubicBezTo>
                  <a:cubicBezTo>
                    <a:pt x="0" y="1549"/>
                    <a:pt x="277" y="3058"/>
                    <a:pt x="408" y="4548"/>
                  </a:cubicBezTo>
                  <a:cubicBezTo>
                    <a:pt x="481" y="5385"/>
                    <a:pt x="535" y="6224"/>
                    <a:pt x="572" y="7065"/>
                  </a:cubicBezTo>
                  <a:cubicBezTo>
                    <a:pt x="603" y="7792"/>
                    <a:pt x="508" y="8573"/>
                    <a:pt x="740" y="9267"/>
                  </a:cubicBezTo>
                  <a:cubicBezTo>
                    <a:pt x="763" y="9338"/>
                    <a:pt x="825" y="9374"/>
                    <a:pt x="886" y="9374"/>
                  </a:cubicBezTo>
                  <a:cubicBezTo>
                    <a:pt x="947" y="9374"/>
                    <a:pt x="1007" y="9339"/>
                    <a:pt x="1029" y="9267"/>
                  </a:cubicBezTo>
                  <a:cubicBezTo>
                    <a:pt x="1243" y="8576"/>
                    <a:pt x="1115" y="7781"/>
                    <a:pt x="1076" y="7065"/>
                  </a:cubicBezTo>
                  <a:cubicBezTo>
                    <a:pt x="1036" y="6290"/>
                    <a:pt x="980" y="5516"/>
                    <a:pt x="904" y="4743"/>
                  </a:cubicBezTo>
                  <a:cubicBezTo>
                    <a:pt x="1446" y="4433"/>
                    <a:pt x="1880" y="3851"/>
                    <a:pt x="2236" y="3369"/>
                  </a:cubicBezTo>
                  <a:cubicBezTo>
                    <a:pt x="2370" y="3189"/>
                    <a:pt x="2503" y="3000"/>
                    <a:pt x="2628" y="2805"/>
                  </a:cubicBezTo>
                  <a:cubicBezTo>
                    <a:pt x="2616" y="2789"/>
                    <a:pt x="2601" y="2774"/>
                    <a:pt x="2586" y="2757"/>
                  </a:cubicBezTo>
                  <a:cubicBezTo>
                    <a:pt x="2473" y="2745"/>
                    <a:pt x="2374" y="2675"/>
                    <a:pt x="2325" y="2573"/>
                  </a:cubicBezTo>
                  <a:lnTo>
                    <a:pt x="2319" y="2562"/>
                  </a:lnTo>
                  <a:cubicBezTo>
                    <a:pt x="2238" y="2704"/>
                    <a:pt x="2154" y="2844"/>
                    <a:pt x="2059" y="2979"/>
                  </a:cubicBezTo>
                  <a:cubicBezTo>
                    <a:pt x="1717" y="3469"/>
                    <a:pt x="1237" y="3884"/>
                    <a:pt x="862" y="4353"/>
                  </a:cubicBezTo>
                  <a:cubicBezTo>
                    <a:pt x="703" y="2937"/>
                    <a:pt x="450" y="1532"/>
                    <a:pt x="561" y="100"/>
                  </a:cubicBezTo>
                  <a:cubicBezTo>
                    <a:pt x="566" y="36"/>
                    <a:pt x="512" y="1"/>
                    <a:pt x="458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191" name="Google Shape;191;p26"/>
            <p:cNvSpPr/>
            <p:nvPr/>
          </p:nvSpPr>
          <p:spPr>
            <a:xfrm>
              <a:off x="8358689" y="4438000"/>
              <a:ext cx="62964" cy="512901"/>
            </a:xfrm>
            <a:custGeom>
              <a:avLst/>
              <a:gdLst/>
              <a:ahLst/>
              <a:cxnLst/>
              <a:rect l="l" t="t" r="r" b="b"/>
              <a:pathLst>
                <a:path w="1932" h="15738" extrusionOk="0">
                  <a:moveTo>
                    <a:pt x="1697" y="1"/>
                  </a:moveTo>
                  <a:cubicBezTo>
                    <a:pt x="1667" y="1"/>
                    <a:pt x="1637" y="18"/>
                    <a:pt x="1627" y="54"/>
                  </a:cubicBezTo>
                  <a:cubicBezTo>
                    <a:pt x="1350" y="794"/>
                    <a:pt x="1305" y="1598"/>
                    <a:pt x="1042" y="2347"/>
                  </a:cubicBezTo>
                  <a:cubicBezTo>
                    <a:pt x="893" y="2773"/>
                    <a:pt x="683" y="3169"/>
                    <a:pt x="479" y="3568"/>
                  </a:cubicBezTo>
                  <a:cubicBezTo>
                    <a:pt x="477" y="2869"/>
                    <a:pt x="495" y="2174"/>
                    <a:pt x="550" y="1485"/>
                  </a:cubicBezTo>
                  <a:cubicBezTo>
                    <a:pt x="558" y="1393"/>
                    <a:pt x="482" y="1343"/>
                    <a:pt x="406" y="1343"/>
                  </a:cubicBezTo>
                  <a:cubicBezTo>
                    <a:pt x="344" y="1343"/>
                    <a:pt x="281" y="1376"/>
                    <a:pt x="261" y="1446"/>
                  </a:cubicBezTo>
                  <a:cubicBezTo>
                    <a:pt x="1" y="2405"/>
                    <a:pt x="83" y="4973"/>
                    <a:pt x="83" y="5151"/>
                  </a:cubicBezTo>
                  <a:cubicBezTo>
                    <a:pt x="93" y="6508"/>
                    <a:pt x="108" y="7865"/>
                    <a:pt x="160" y="9223"/>
                  </a:cubicBezTo>
                  <a:cubicBezTo>
                    <a:pt x="162" y="9287"/>
                    <a:pt x="189" y="9348"/>
                    <a:pt x="235" y="9392"/>
                  </a:cubicBezTo>
                  <a:cubicBezTo>
                    <a:pt x="218" y="10232"/>
                    <a:pt x="285" y="11082"/>
                    <a:pt x="339" y="11908"/>
                  </a:cubicBezTo>
                  <a:cubicBezTo>
                    <a:pt x="416" y="13136"/>
                    <a:pt x="473" y="14396"/>
                    <a:pt x="713" y="15603"/>
                  </a:cubicBezTo>
                  <a:cubicBezTo>
                    <a:pt x="731" y="15696"/>
                    <a:pt x="806" y="15738"/>
                    <a:pt x="884" y="15738"/>
                  </a:cubicBezTo>
                  <a:cubicBezTo>
                    <a:pt x="983" y="15738"/>
                    <a:pt x="1085" y="15671"/>
                    <a:pt x="1082" y="15554"/>
                  </a:cubicBezTo>
                  <a:cubicBezTo>
                    <a:pt x="1049" y="14281"/>
                    <a:pt x="869" y="13007"/>
                    <a:pt x="790" y="11734"/>
                  </a:cubicBezTo>
                  <a:cubicBezTo>
                    <a:pt x="741" y="10936"/>
                    <a:pt x="735" y="10125"/>
                    <a:pt x="671" y="9324"/>
                  </a:cubicBezTo>
                  <a:cubicBezTo>
                    <a:pt x="683" y="9291"/>
                    <a:pt x="690" y="9257"/>
                    <a:pt x="689" y="9223"/>
                  </a:cubicBezTo>
                  <a:cubicBezTo>
                    <a:pt x="650" y="7579"/>
                    <a:pt x="522" y="5903"/>
                    <a:pt x="488" y="4239"/>
                  </a:cubicBezTo>
                  <a:cubicBezTo>
                    <a:pt x="1217" y="2938"/>
                    <a:pt x="1932" y="1637"/>
                    <a:pt x="1772" y="74"/>
                  </a:cubicBezTo>
                  <a:cubicBezTo>
                    <a:pt x="1771" y="27"/>
                    <a:pt x="1734" y="1"/>
                    <a:pt x="1697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192" name="Google Shape;192;p26"/>
            <p:cNvSpPr/>
            <p:nvPr/>
          </p:nvSpPr>
          <p:spPr>
            <a:xfrm>
              <a:off x="8968481" y="4463648"/>
              <a:ext cx="91415" cy="307747"/>
            </a:xfrm>
            <a:custGeom>
              <a:avLst/>
              <a:gdLst/>
              <a:ahLst/>
              <a:cxnLst/>
              <a:rect l="l" t="t" r="r" b="b"/>
              <a:pathLst>
                <a:path w="2805" h="9443" extrusionOk="0">
                  <a:moveTo>
                    <a:pt x="129" y="0"/>
                  </a:moveTo>
                  <a:cubicBezTo>
                    <a:pt x="67" y="0"/>
                    <a:pt x="0" y="53"/>
                    <a:pt x="15" y="134"/>
                  </a:cubicBezTo>
                  <a:cubicBezTo>
                    <a:pt x="228" y="1276"/>
                    <a:pt x="819" y="2977"/>
                    <a:pt x="1880" y="3720"/>
                  </a:cubicBezTo>
                  <a:cubicBezTo>
                    <a:pt x="1913" y="4019"/>
                    <a:pt x="1945" y="4318"/>
                    <a:pt x="1971" y="4617"/>
                  </a:cubicBezTo>
                  <a:cubicBezTo>
                    <a:pt x="2044" y="5454"/>
                    <a:pt x="2098" y="6294"/>
                    <a:pt x="2134" y="7135"/>
                  </a:cubicBezTo>
                  <a:cubicBezTo>
                    <a:pt x="2166" y="7861"/>
                    <a:pt x="2071" y="8643"/>
                    <a:pt x="2303" y="9336"/>
                  </a:cubicBezTo>
                  <a:cubicBezTo>
                    <a:pt x="2327" y="9407"/>
                    <a:pt x="2388" y="9443"/>
                    <a:pt x="2450" y="9443"/>
                  </a:cubicBezTo>
                  <a:cubicBezTo>
                    <a:pt x="2510" y="9443"/>
                    <a:pt x="2570" y="9408"/>
                    <a:pt x="2592" y="9336"/>
                  </a:cubicBezTo>
                  <a:cubicBezTo>
                    <a:pt x="2805" y="8646"/>
                    <a:pt x="2677" y="7851"/>
                    <a:pt x="2640" y="7133"/>
                  </a:cubicBezTo>
                  <a:cubicBezTo>
                    <a:pt x="2599" y="6353"/>
                    <a:pt x="2541" y="5573"/>
                    <a:pt x="2466" y="4796"/>
                  </a:cubicBezTo>
                  <a:cubicBezTo>
                    <a:pt x="2436" y="4498"/>
                    <a:pt x="2029" y="1390"/>
                    <a:pt x="2125" y="169"/>
                  </a:cubicBezTo>
                  <a:cubicBezTo>
                    <a:pt x="2130" y="105"/>
                    <a:pt x="2075" y="70"/>
                    <a:pt x="2021" y="70"/>
                  </a:cubicBezTo>
                  <a:cubicBezTo>
                    <a:pt x="1978" y="70"/>
                    <a:pt x="1934" y="93"/>
                    <a:pt x="1922" y="143"/>
                  </a:cubicBezTo>
                  <a:cubicBezTo>
                    <a:pt x="1684" y="1121"/>
                    <a:pt x="1727" y="2115"/>
                    <a:pt x="1819" y="3108"/>
                  </a:cubicBezTo>
                  <a:cubicBezTo>
                    <a:pt x="1559" y="2816"/>
                    <a:pt x="1287" y="2529"/>
                    <a:pt x="1080" y="2197"/>
                  </a:cubicBezTo>
                  <a:cubicBezTo>
                    <a:pt x="675" y="1543"/>
                    <a:pt x="384" y="826"/>
                    <a:pt x="221" y="77"/>
                  </a:cubicBezTo>
                  <a:cubicBezTo>
                    <a:pt x="209" y="23"/>
                    <a:pt x="170" y="0"/>
                    <a:pt x="129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193" name="Google Shape;193;p26"/>
            <p:cNvSpPr/>
            <p:nvPr/>
          </p:nvSpPr>
          <p:spPr>
            <a:xfrm>
              <a:off x="8261049" y="3325605"/>
              <a:ext cx="945175" cy="1434058"/>
            </a:xfrm>
            <a:custGeom>
              <a:avLst/>
              <a:gdLst/>
              <a:ahLst/>
              <a:cxnLst/>
              <a:rect l="l" t="t" r="r" b="b"/>
              <a:pathLst>
                <a:path w="29002" h="44003" extrusionOk="0">
                  <a:moveTo>
                    <a:pt x="16779" y="2645"/>
                  </a:moveTo>
                  <a:lnTo>
                    <a:pt x="16779" y="2645"/>
                  </a:lnTo>
                  <a:cubicBezTo>
                    <a:pt x="17541" y="2833"/>
                    <a:pt x="18266" y="3061"/>
                    <a:pt x="18942" y="3384"/>
                  </a:cubicBezTo>
                  <a:lnTo>
                    <a:pt x="18943" y="3384"/>
                  </a:lnTo>
                  <a:cubicBezTo>
                    <a:pt x="18583" y="3417"/>
                    <a:pt x="18244" y="3476"/>
                    <a:pt x="17907" y="3476"/>
                  </a:cubicBezTo>
                  <a:cubicBezTo>
                    <a:pt x="17544" y="3476"/>
                    <a:pt x="17183" y="3407"/>
                    <a:pt x="16801" y="3162"/>
                  </a:cubicBezTo>
                  <a:cubicBezTo>
                    <a:pt x="16822" y="2989"/>
                    <a:pt x="16814" y="2815"/>
                    <a:pt x="16779" y="2645"/>
                  </a:cubicBezTo>
                  <a:close/>
                  <a:moveTo>
                    <a:pt x="16740" y="3439"/>
                  </a:moveTo>
                  <a:lnTo>
                    <a:pt x="16740" y="3440"/>
                  </a:lnTo>
                  <a:cubicBezTo>
                    <a:pt x="17068" y="3730"/>
                    <a:pt x="17474" y="3832"/>
                    <a:pt x="17911" y="3832"/>
                  </a:cubicBezTo>
                  <a:cubicBezTo>
                    <a:pt x="18024" y="3832"/>
                    <a:pt x="18140" y="3825"/>
                    <a:pt x="18257" y="3812"/>
                  </a:cubicBezTo>
                  <a:cubicBezTo>
                    <a:pt x="18632" y="3772"/>
                    <a:pt x="19000" y="3669"/>
                    <a:pt x="19378" y="3662"/>
                  </a:cubicBezTo>
                  <a:cubicBezTo>
                    <a:pt x="19410" y="3662"/>
                    <a:pt x="19440" y="3663"/>
                    <a:pt x="19471" y="3665"/>
                  </a:cubicBezTo>
                  <a:cubicBezTo>
                    <a:pt x="19937" y="3934"/>
                    <a:pt x="20368" y="4260"/>
                    <a:pt x="20753" y="4636"/>
                  </a:cubicBezTo>
                  <a:cubicBezTo>
                    <a:pt x="21195" y="5069"/>
                    <a:pt x="21576" y="5561"/>
                    <a:pt x="21885" y="6097"/>
                  </a:cubicBezTo>
                  <a:cubicBezTo>
                    <a:pt x="21578" y="5954"/>
                    <a:pt x="21241" y="5855"/>
                    <a:pt x="20932" y="5774"/>
                  </a:cubicBezTo>
                  <a:cubicBezTo>
                    <a:pt x="19284" y="5350"/>
                    <a:pt x="17740" y="5206"/>
                    <a:pt x="16728" y="3665"/>
                  </a:cubicBezTo>
                  <a:cubicBezTo>
                    <a:pt x="16715" y="3646"/>
                    <a:pt x="16695" y="3632"/>
                    <a:pt x="16674" y="3628"/>
                  </a:cubicBezTo>
                  <a:cubicBezTo>
                    <a:pt x="16700" y="3565"/>
                    <a:pt x="16721" y="3503"/>
                    <a:pt x="16740" y="3439"/>
                  </a:cubicBezTo>
                  <a:close/>
                  <a:moveTo>
                    <a:pt x="16587" y="3805"/>
                  </a:moveTo>
                  <a:cubicBezTo>
                    <a:pt x="17423" y="6152"/>
                    <a:pt x="20643" y="5416"/>
                    <a:pt x="22225" y="6788"/>
                  </a:cubicBezTo>
                  <a:cubicBezTo>
                    <a:pt x="22513" y="7461"/>
                    <a:pt x="22693" y="8181"/>
                    <a:pt x="22732" y="8926"/>
                  </a:cubicBezTo>
                  <a:cubicBezTo>
                    <a:pt x="22743" y="9180"/>
                    <a:pt x="22740" y="9436"/>
                    <a:pt x="22723" y="9692"/>
                  </a:cubicBezTo>
                  <a:lnTo>
                    <a:pt x="22714" y="9657"/>
                  </a:lnTo>
                  <a:cubicBezTo>
                    <a:pt x="22547" y="8909"/>
                    <a:pt x="22193" y="8497"/>
                    <a:pt x="21600" y="8031"/>
                  </a:cubicBezTo>
                  <a:cubicBezTo>
                    <a:pt x="20755" y="7369"/>
                    <a:pt x="19888" y="6764"/>
                    <a:pt x="18915" y="6307"/>
                  </a:cubicBezTo>
                  <a:cubicBezTo>
                    <a:pt x="17833" y="5798"/>
                    <a:pt x="16896" y="5314"/>
                    <a:pt x="16380" y="4171"/>
                  </a:cubicBezTo>
                  <a:cubicBezTo>
                    <a:pt x="16375" y="4161"/>
                    <a:pt x="16363" y="4155"/>
                    <a:pt x="16351" y="4155"/>
                  </a:cubicBezTo>
                  <a:cubicBezTo>
                    <a:pt x="16380" y="4120"/>
                    <a:pt x="16399" y="4083"/>
                    <a:pt x="16424" y="4048"/>
                  </a:cubicBezTo>
                  <a:cubicBezTo>
                    <a:pt x="16445" y="4049"/>
                    <a:pt x="16466" y="4051"/>
                    <a:pt x="16488" y="4052"/>
                  </a:cubicBezTo>
                  <a:cubicBezTo>
                    <a:pt x="16493" y="4053"/>
                    <a:pt x="16498" y="4053"/>
                    <a:pt x="16503" y="4053"/>
                  </a:cubicBezTo>
                  <a:cubicBezTo>
                    <a:pt x="16618" y="4053"/>
                    <a:pt x="16646" y="3899"/>
                    <a:pt x="16575" y="3823"/>
                  </a:cubicBezTo>
                  <a:lnTo>
                    <a:pt x="16575" y="3823"/>
                  </a:lnTo>
                  <a:cubicBezTo>
                    <a:pt x="16579" y="3816"/>
                    <a:pt x="16584" y="3812"/>
                    <a:pt x="16587" y="3805"/>
                  </a:cubicBezTo>
                  <a:close/>
                  <a:moveTo>
                    <a:pt x="14446" y="3949"/>
                  </a:moveTo>
                  <a:cubicBezTo>
                    <a:pt x="14993" y="3949"/>
                    <a:pt x="15548" y="3977"/>
                    <a:pt x="16118" y="4024"/>
                  </a:cubicBezTo>
                  <a:cubicBezTo>
                    <a:pt x="16046" y="4113"/>
                    <a:pt x="15967" y="4196"/>
                    <a:pt x="15884" y="4274"/>
                  </a:cubicBezTo>
                  <a:cubicBezTo>
                    <a:pt x="15879" y="4274"/>
                    <a:pt x="15875" y="4272"/>
                    <a:pt x="15871" y="4272"/>
                  </a:cubicBezTo>
                  <a:cubicBezTo>
                    <a:pt x="15870" y="4272"/>
                    <a:pt x="15869" y="4272"/>
                    <a:pt x="15868" y="4272"/>
                  </a:cubicBezTo>
                  <a:cubicBezTo>
                    <a:pt x="14945" y="4405"/>
                    <a:pt x="14050" y="4796"/>
                    <a:pt x="13155" y="5063"/>
                  </a:cubicBezTo>
                  <a:lnTo>
                    <a:pt x="13157" y="5063"/>
                  </a:lnTo>
                  <a:cubicBezTo>
                    <a:pt x="12283" y="5323"/>
                    <a:pt x="11399" y="5536"/>
                    <a:pt x="10522" y="5783"/>
                  </a:cubicBezTo>
                  <a:cubicBezTo>
                    <a:pt x="8987" y="6218"/>
                    <a:pt x="7518" y="6737"/>
                    <a:pt x="6245" y="7724"/>
                  </a:cubicBezTo>
                  <a:cubicBezTo>
                    <a:pt x="5185" y="8546"/>
                    <a:pt x="4148" y="9279"/>
                    <a:pt x="4325" y="10731"/>
                  </a:cubicBezTo>
                  <a:cubicBezTo>
                    <a:pt x="4399" y="11345"/>
                    <a:pt x="4615" y="11948"/>
                    <a:pt x="4929" y="12482"/>
                  </a:cubicBezTo>
                  <a:cubicBezTo>
                    <a:pt x="4591" y="12110"/>
                    <a:pt x="4283" y="11715"/>
                    <a:pt x="4110" y="11239"/>
                  </a:cubicBezTo>
                  <a:cubicBezTo>
                    <a:pt x="3683" y="10057"/>
                    <a:pt x="4277" y="8833"/>
                    <a:pt x="5087" y="7980"/>
                  </a:cubicBezTo>
                  <a:cubicBezTo>
                    <a:pt x="6445" y="6550"/>
                    <a:pt x="8359" y="5423"/>
                    <a:pt x="10184" y="4707"/>
                  </a:cubicBezTo>
                  <a:cubicBezTo>
                    <a:pt x="11627" y="4143"/>
                    <a:pt x="13008" y="3949"/>
                    <a:pt x="14446" y="3949"/>
                  </a:cubicBezTo>
                  <a:close/>
                  <a:moveTo>
                    <a:pt x="15321" y="4692"/>
                  </a:moveTo>
                  <a:lnTo>
                    <a:pt x="15321" y="4692"/>
                  </a:lnTo>
                  <a:cubicBezTo>
                    <a:pt x="14735" y="5054"/>
                    <a:pt x="14045" y="5319"/>
                    <a:pt x="13559" y="5539"/>
                  </a:cubicBezTo>
                  <a:cubicBezTo>
                    <a:pt x="12128" y="6184"/>
                    <a:pt x="10675" y="6793"/>
                    <a:pt x="9269" y="7485"/>
                  </a:cubicBezTo>
                  <a:cubicBezTo>
                    <a:pt x="7646" y="8281"/>
                    <a:pt x="5083" y="10352"/>
                    <a:pt x="6425" y="12428"/>
                  </a:cubicBezTo>
                  <a:cubicBezTo>
                    <a:pt x="6427" y="12497"/>
                    <a:pt x="6488" y="13135"/>
                    <a:pt x="6577" y="13907"/>
                  </a:cubicBezTo>
                  <a:cubicBezTo>
                    <a:pt x="6430" y="13688"/>
                    <a:pt x="6242" y="13497"/>
                    <a:pt x="6037" y="13283"/>
                  </a:cubicBezTo>
                  <a:cubicBezTo>
                    <a:pt x="5459" y="12680"/>
                    <a:pt x="5016" y="12026"/>
                    <a:pt x="4804" y="11209"/>
                  </a:cubicBezTo>
                  <a:cubicBezTo>
                    <a:pt x="4533" y="10160"/>
                    <a:pt x="4777" y="9505"/>
                    <a:pt x="5541" y="8811"/>
                  </a:cubicBezTo>
                  <a:cubicBezTo>
                    <a:pt x="6153" y="8254"/>
                    <a:pt x="6790" y="7721"/>
                    <a:pt x="7510" y="7312"/>
                  </a:cubicBezTo>
                  <a:cubicBezTo>
                    <a:pt x="8846" y="6551"/>
                    <a:pt x="10351" y="6233"/>
                    <a:pt x="11811" y="5810"/>
                  </a:cubicBezTo>
                  <a:cubicBezTo>
                    <a:pt x="12941" y="5484"/>
                    <a:pt x="14227" y="5209"/>
                    <a:pt x="15321" y="4692"/>
                  </a:cubicBezTo>
                  <a:close/>
                  <a:moveTo>
                    <a:pt x="16311" y="4201"/>
                  </a:moveTo>
                  <a:cubicBezTo>
                    <a:pt x="16403" y="5615"/>
                    <a:pt x="17904" y="6197"/>
                    <a:pt x="18989" y="6755"/>
                  </a:cubicBezTo>
                  <a:cubicBezTo>
                    <a:pt x="20521" y="7543"/>
                    <a:pt x="22562" y="8762"/>
                    <a:pt x="22599" y="10647"/>
                  </a:cubicBezTo>
                  <a:cubicBezTo>
                    <a:pt x="22404" y="11593"/>
                    <a:pt x="22018" y="12489"/>
                    <a:pt x="21465" y="13281"/>
                  </a:cubicBezTo>
                  <a:lnTo>
                    <a:pt x="21466" y="13281"/>
                  </a:lnTo>
                  <a:cubicBezTo>
                    <a:pt x="21235" y="13609"/>
                    <a:pt x="20971" y="13884"/>
                    <a:pt x="20692" y="14146"/>
                  </a:cubicBezTo>
                  <a:cubicBezTo>
                    <a:pt x="21575" y="12606"/>
                    <a:pt x="22687" y="11107"/>
                    <a:pt x="21186" y="9491"/>
                  </a:cubicBezTo>
                  <a:cubicBezTo>
                    <a:pt x="20394" y="8638"/>
                    <a:pt x="19555" y="7992"/>
                    <a:pt x="18574" y="7379"/>
                  </a:cubicBezTo>
                  <a:cubicBezTo>
                    <a:pt x="18026" y="7038"/>
                    <a:pt x="17487" y="6672"/>
                    <a:pt x="17060" y="6184"/>
                  </a:cubicBezTo>
                  <a:cubicBezTo>
                    <a:pt x="16575" y="5627"/>
                    <a:pt x="16402" y="5015"/>
                    <a:pt x="16201" y="4330"/>
                  </a:cubicBezTo>
                  <a:cubicBezTo>
                    <a:pt x="16240" y="4289"/>
                    <a:pt x="16275" y="4246"/>
                    <a:pt x="16311" y="4201"/>
                  </a:cubicBezTo>
                  <a:close/>
                  <a:moveTo>
                    <a:pt x="15592" y="4872"/>
                  </a:moveTo>
                  <a:cubicBezTo>
                    <a:pt x="15530" y="5673"/>
                    <a:pt x="15741" y="6438"/>
                    <a:pt x="16231" y="7087"/>
                  </a:cubicBezTo>
                  <a:cubicBezTo>
                    <a:pt x="16826" y="7876"/>
                    <a:pt x="17681" y="8135"/>
                    <a:pt x="18499" y="8625"/>
                  </a:cubicBezTo>
                  <a:cubicBezTo>
                    <a:pt x="19665" y="9325"/>
                    <a:pt x="20383" y="10501"/>
                    <a:pt x="20360" y="11873"/>
                  </a:cubicBezTo>
                  <a:cubicBezTo>
                    <a:pt x="20344" y="12783"/>
                    <a:pt x="19912" y="13536"/>
                    <a:pt x="19623" y="14343"/>
                  </a:cubicBezTo>
                  <a:cubicBezTo>
                    <a:pt x="19634" y="13223"/>
                    <a:pt x="19617" y="11389"/>
                    <a:pt x="19534" y="10834"/>
                  </a:cubicBezTo>
                  <a:cubicBezTo>
                    <a:pt x="19543" y="9931"/>
                    <a:pt x="18473" y="9462"/>
                    <a:pt x="17880" y="9061"/>
                  </a:cubicBezTo>
                  <a:cubicBezTo>
                    <a:pt x="17313" y="8677"/>
                    <a:pt x="16765" y="8239"/>
                    <a:pt x="16295" y="7738"/>
                  </a:cubicBezTo>
                  <a:cubicBezTo>
                    <a:pt x="15519" y="6912"/>
                    <a:pt x="15271" y="6118"/>
                    <a:pt x="15403" y="5012"/>
                  </a:cubicBezTo>
                  <a:lnTo>
                    <a:pt x="15405" y="5012"/>
                  </a:lnTo>
                  <a:cubicBezTo>
                    <a:pt x="15469" y="4966"/>
                    <a:pt x="15530" y="4918"/>
                    <a:pt x="15592" y="4872"/>
                  </a:cubicBezTo>
                  <a:close/>
                  <a:moveTo>
                    <a:pt x="6234" y="14021"/>
                  </a:moveTo>
                  <a:cubicBezTo>
                    <a:pt x="6384" y="14189"/>
                    <a:pt x="6518" y="14371"/>
                    <a:pt x="6637" y="14565"/>
                  </a:cubicBezTo>
                  <a:cubicBezTo>
                    <a:pt x="6643" y="14573"/>
                    <a:pt x="6652" y="14575"/>
                    <a:pt x="6657" y="14581"/>
                  </a:cubicBezTo>
                  <a:cubicBezTo>
                    <a:pt x="6675" y="14719"/>
                    <a:pt x="6693" y="14856"/>
                    <a:pt x="6711" y="14992"/>
                  </a:cubicBezTo>
                  <a:cubicBezTo>
                    <a:pt x="6590" y="14651"/>
                    <a:pt x="6429" y="14326"/>
                    <a:pt x="6234" y="14021"/>
                  </a:cubicBezTo>
                  <a:close/>
                  <a:moveTo>
                    <a:pt x="16067" y="4467"/>
                  </a:moveTo>
                  <a:lnTo>
                    <a:pt x="16067" y="4467"/>
                  </a:lnTo>
                  <a:cubicBezTo>
                    <a:pt x="15872" y="6118"/>
                    <a:pt x="17754" y="7263"/>
                    <a:pt x="18924" y="8040"/>
                  </a:cubicBezTo>
                  <a:cubicBezTo>
                    <a:pt x="19995" y="8752"/>
                    <a:pt x="21621" y="9971"/>
                    <a:pt x="21618" y="11377"/>
                  </a:cubicBezTo>
                  <a:cubicBezTo>
                    <a:pt x="21614" y="12670"/>
                    <a:pt x="20595" y="13463"/>
                    <a:pt x="20186" y="14588"/>
                  </a:cubicBezTo>
                  <a:lnTo>
                    <a:pt x="20187" y="14588"/>
                  </a:lnTo>
                  <a:cubicBezTo>
                    <a:pt x="20186" y="14596"/>
                    <a:pt x="20185" y="14602"/>
                    <a:pt x="20185" y="14609"/>
                  </a:cubicBezTo>
                  <a:cubicBezTo>
                    <a:pt x="20054" y="14727"/>
                    <a:pt x="19921" y="14844"/>
                    <a:pt x="19790" y="14969"/>
                  </a:cubicBezTo>
                  <a:cubicBezTo>
                    <a:pt x="19725" y="15032"/>
                    <a:pt x="19662" y="15096"/>
                    <a:pt x="19604" y="15161"/>
                  </a:cubicBezTo>
                  <a:lnTo>
                    <a:pt x="19604" y="15151"/>
                  </a:lnTo>
                  <a:cubicBezTo>
                    <a:pt x="19607" y="15108"/>
                    <a:pt x="19608" y="15047"/>
                    <a:pt x="19611" y="14977"/>
                  </a:cubicBezTo>
                  <a:cubicBezTo>
                    <a:pt x="19857" y="14042"/>
                    <a:pt x="20493" y="13286"/>
                    <a:pt x="20624" y="12309"/>
                  </a:cubicBezTo>
                  <a:cubicBezTo>
                    <a:pt x="20747" y="11401"/>
                    <a:pt x="20485" y="10477"/>
                    <a:pt x="20013" y="9701"/>
                  </a:cubicBezTo>
                  <a:cubicBezTo>
                    <a:pt x="19518" y="8888"/>
                    <a:pt x="18791" y="8478"/>
                    <a:pt x="17953" y="8077"/>
                  </a:cubicBezTo>
                  <a:cubicBezTo>
                    <a:pt x="16575" y="7416"/>
                    <a:pt x="15774" y="6343"/>
                    <a:pt x="15768" y="4775"/>
                  </a:cubicBezTo>
                  <a:cubicBezTo>
                    <a:pt x="15768" y="4762"/>
                    <a:pt x="15759" y="4756"/>
                    <a:pt x="15756" y="4746"/>
                  </a:cubicBezTo>
                  <a:cubicBezTo>
                    <a:pt x="15866" y="4656"/>
                    <a:pt x="15969" y="4563"/>
                    <a:pt x="16067" y="4467"/>
                  </a:cubicBezTo>
                  <a:close/>
                  <a:moveTo>
                    <a:pt x="12345" y="531"/>
                  </a:moveTo>
                  <a:cubicBezTo>
                    <a:pt x="12357" y="531"/>
                    <a:pt x="12369" y="531"/>
                    <a:pt x="12381" y="531"/>
                  </a:cubicBezTo>
                  <a:cubicBezTo>
                    <a:pt x="13633" y="537"/>
                    <a:pt x="15062" y="703"/>
                    <a:pt x="15915" y="1749"/>
                  </a:cubicBezTo>
                  <a:cubicBezTo>
                    <a:pt x="15260" y="1356"/>
                    <a:pt x="14314" y="1235"/>
                    <a:pt x="13419" y="1235"/>
                  </a:cubicBezTo>
                  <a:cubicBezTo>
                    <a:pt x="12659" y="1235"/>
                    <a:pt x="11936" y="1322"/>
                    <a:pt x="11457" y="1405"/>
                  </a:cubicBezTo>
                  <a:cubicBezTo>
                    <a:pt x="9133" y="1809"/>
                    <a:pt x="6611" y="2925"/>
                    <a:pt x="4761" y="4390"/>
                  </a:cubicBezTo>
                  <a:cubicBezTo>
                    <a:pt x="3086" y="5715"/>
                    <a:pt x="2073" y="7707"/>
                    <a:pt x="2019" y="9847"/>
                  </a:cubicBezTo>
                  <a:cubicBezTo>
                    <a:pt x="1989" y="10987"/>
                    <a:pt x="2226" y="12137"/>
                    <a:pt x="2686" y="13180"/>
                  </a:cubicBezTo>
                  <a:cubicBezTo>
                    <a:pt x="3164" y="14267"/>
                    <a:pt x="3985" y="15166"/>
                    <a:pt x="4419" y="16269"/>
                  </a:cubicBezTo>
                  <a:cubicBezTo>
                    <a:pt x="3575" y="15946"/>
                    <a:pt x="2848" y="15514"/>
                    <a:pt x="2211" y="14707"/>
                  </a:cubicBezTo>
                  <a:cubicBezTo>
                    <a:pt x="326" y="12320"/>
                    <a:pt x="767" y="9018"/>
                    <a:pt x="2154" y="6504"/>
                  </a:cubicBezTo>
                  <a:cubicBezTo>
                    <a:pt x="3455" y="4144"/>
                    <a:pt x="5608" y="2267"/>
                    <a:pt x="8127" y="1309"/>
                  </a:cubicBezTo>
                  <a:cubicBezTo>
                    <a:pt x="9475" y="795"/>
                    <a:pt x="10904" y="531"/>
                    <a:pt x="12345" y="531"/>
                  </a:cubicBezTo>
                  <a:close/>
                  <a:moveTo>
                    <a:pt x="13139" y="1626"/>
                  </a:moveTo>
                  <a:cubicBezTo>
                    <a:pt x="14197" y="1626"/>
                    <a:pt x="15771" y="1739"/>
                    <a:pt x="16423" y="2697"/>
                  </a:cubicBezTo>
                  <a:cubicBezTo>
                    <a:pt x="16470" y="2872"/>
                    <a:pt x="16485" y="3052"/>
                    <a:pt x="16467" y="3232"/>
                  </a:cubicBezTo>
                  <a:cubicBezTo>
                    <a:pt x="15394" y="2403"/>
                    <a:pt x="14153" y="2065"/>
                    <a:pt x="12867" y="2065"/>
                  </a:cubicBezTo>
                  <a:cubicBezTo>
                    <a:pt x="10076" y="2065"/>
                    <a:pt x="7072" y="3660"/>
                    <a:pt x="5102" y="5291"/>
                  </a:cubicBezTo>
                  <a:cubicBezTo>
                    <a:pt x="3720" y="6432"/>
                    <a:pt x="2446" y="8015"/>
                    <a:pt x="2677" y="9917"/>
                  </a:cubicBezTo>
                  <a:cubicBezTo>
                    <a:pt x="2809" y="11016"/>
                    <a:pt x="3362" y="11998"/>
                    <a:pt x="3965" y="12903"/>
                  </a:cubicBezTo>
                  <a:cubicBezTo>
                    <a:pt x="4666" y="13954"/>
                    <a:pt x="5970" y="15297"/>
                    <a:pt x="5609" y="16662"/>
                  </a:cubicBezTo>
                  <a:cubicBezTo>
                    <a:pt x="5584" y="16653"/>
                    <a:pt x="5559" y="16644"/>
                    <a:pt x="5535" y="16637"/>
                  </a:cubicBezTo>
                  <a:cubicBezTo>
                    <a:pt x="5289" y="16565"/>
                    <a:pt x="5056" y="16492"/>
                    <a:pt x="4828" y="16415"/>
                  </a:cubicBezTo>
                  <a:cubicBezTo>
                    <a:pt x="4828" y="16404"/>
                    <a:pt x="4826" y="16393"/>
                    <a:pt x="4824" y="16382"/>
                  </a:cubicBezTo>
                  <a:cubicBezTo>
                    <a:pt x="4579" y="15581"/>
                    <a:pt x="4136" y="14911"/>
                    <a:pt x="3694" y="14210"/>
                  </a:cubicBezTo>
                  <a:cubicBezTo>
                    <a:pt x="3135" y="13320"/>
                    <a:pt x="2723" y="12354"/>
                    <a:pt x="2534" y="11318"/>
                  </a:cubicBezTo>
                  <a:cubicBezTo>
                    <a:pt x="2138" y="9162"/>
                    <a:pt x="2765" y="6855"/>
                    <a:pt x="4320" y="5286"/>
                  </a:cubicBezTo>
                  <a:cubicBezTo>
                    <a:pt x="5767" y="3823"/>
                    <a:pt x="7909" y="2845"/>
                    <a:pt x="9839" y="2205"/>
                  </a:cubicBezTo>
                  <a:cubicBezTo>
                    <a:pt x="10897" y="1853"/>
                    <a:pt x="12000" y="1627"/>
                    <a:pt x="13118" y="1626"/>
                  </a:cubicBezTo>
                  <a:cubicBezTo>
                    <a:pt x="13125" y="1626"/>
                    <a:pt x="13132" y="1626"/>
                    <a:pt x="13139" y="1626"/>
                  </a:cubicBezTo>
                  <a:close/>
                  <a:moveTo>
                    <a:pt x="12880" y="2512"/>
                  </a:moveTo>
                  <a:cubicBezTo>
                    <a:pt x="12961" y="2512"/>
                    <a:pt x="13042" y="2514"/>
                    <a:pt x="13123" y="2516"/>
                  </a:cubicBezTo>
                  <a:cubicBezTo>
                    <a:pt x="14380" y="2551"/>
                    <a:pt x="15309" y="2968"/>
                    <a:pt x="16395" y="3543"/>
                  </a:cubicBezTo>
                  <a:lnTo>
                    <a:pt x="16397" y="3543"/>
                  </a:lnTo>
                  <a:cubicBezTo>
                    <a:pt x="16374" y="3610"/>
                    <a:pt x="16344" y="3674"/>
                    <a:pt x="16311" y="3736"/>
                  </a:cubicBezTo>
                  <a:cubicBezTo>
                    <a:pt x="15646" y="3554"/>
                    <a:pt x="14954" y="3470"/>
                    <a:pt x="14252" y="3470"/>
                  </a:cubicBezTo>
                  <a:cubicBezTo>
                    <a:pt x="10939" y="3470"/>
                    <a:pt x="7380" y="5330"/>
                    <a:pt x="5121" y="7413"/>
                  </a:cubicBezTo>
                  <a:cubicBezTo>
                    <a:pt x="3974" y="8470"/>
                    <a:pt x="3109" y="10082"/>
                    <a:pt x="3837" y="11626"/>
                  </a:cubicBezTo>
                  <a:cubicBezTo>
                    <a:pt x="4209" y="12415"/>
                    <a:pt x="4888" y="13016"/>
                    <a:pt x="5474" y="13640"/>
                  </a:cubicBezTo>
                  <a:cubicBezTo>
                    <a:pt x="6412" y="14636"/>
                    <a:pt x="6814" y="15806"/>
                    <a:pt x="6549" y="17138"/>
                  </a:cubicBezTo>
                  <a:lnTo>
                    <a:pt x="6549" y="17140"/>
                  </a:lnTo>
                  <a:cubicBezTo>
                    <a:pt x="6360" y="16991"/>
                    <a:pt x="6151" y="16869"/>
                    <a:pt x="5928" y="16778"/>
                  </a:cubicBezTo>
                  <a:cubicBezTo>
                    <a:pt x="6376" y="15150"/>
                    <a:pt x="4952" y="13706"/>
                    <a:pt x="4133" y="12430"/>
                  </a:cubicBezTo>
                  <a:cubicBezTo>
                    <a:pt x="3438" y="11345"/>
                    <a:pt x="2839" y="10064"/>
                    <a:pt x="3112" y="8744"/>
                  </a:cubicBezTo>
                  <a:cubicBezTo>
                    <a:pt x="3317" y="7751"/>
                    <a:pt x="3939" y="6903"/>
                    <a:pt x="4645" y="6200"/>
                  </a:cubicBezTo>
                  <a:cubicBezTo>
                    <a:pt x="6107" y="4743"/>
                    <a:pt x="8018" y="3580"/>
                    <a:pt x="9989" y="2968"/>
                  </a:cubicBezTo>
                  <a:cubicBezTo>
                    <a:pt x="10926" y="2678"/>
                    <a:pt x="11899" y="2512"/>
                    <a:pt x="12880" y="2512"/>
                  </a:cubicBezTo>
                  <a:close/>
                  <a:moveTo>
                    <a:pt x="6957" y="16467"/>
                  </a:moveTo>
                  <a:cubicBezTo>
                    <a:pt x="6972" y="16530"/>
                    <a:pt x="6986" y="16586"/>
                    <a:pt x="7000" y="16635"/>
                  </a:cubicBezTo>
                  <a:cubicBezTo>
                    <a:pt x="7098" y="16970"/>
                    <a:pt x="7214" y="17301"/>
                    <a:pt x="7348" y="17624"/>
                  </a:cubicBezTo>
                  <a:cubicBezTo>
                    <a:pt x="7260" y="17708"/>
                    <a:pt x="7171" y="17795"/>
                    <a:pt x="7086" y="17883"/>
                  </a:cubicBezTo>
                  <a:lnTo>
                    <a:pt x="7086" y="17884"/>
                  </a:lnTo>
                  <a:cubicBezTo>
                    <a:pt x="7030" y="17717"/>
                    <a:pt x="6945" y="17564"/>
                    <a:pt x="6835" y="17427"/>
                  </a:cubicBezTo>
                  <a:cubicBezTo>
                    <a:pt x="6836" y="17423"/>
                    <a:pt x="6839" y="17420"/>
                    <a:pt x="6841" y="17414"/>
                  </a:cubicBezTo>
                  <a:cubicBezTo>
                    <a:pt x="6914" y="17104"/>
                    <a:pt x="6954" y="16786"/>
                    <a:pt x="6957" y="16467"/>
                  </a:cubicBezTo>
                  <a:close/>
                  <a:moveTo>
                    <a:pt x="15074" y="5228"/>
                  </a:moveTo>
                  <a:cubicBezTo>
                    <a:pt x="14781" y="6365"/>
                    <a:pt x="15202" y="7288"/>
                    <a:pt x="16066" y="8177"/>
                  </a:cubicBezTo>
                  <a:cubicBezTo>
                    <a:pt x="16539" y="8664"/>
                    <a:pt x="17073" y="9097"/>
                    <a:pt x="17635" y="9479"/>
                  </a:cubicBezTo>
                  <a:cubicBezTo>
                    <a:pt x="18193" y="9859"/>
                    <a:pt x="18739" y="10121"/>
                    <a:pt x="19193" y="10599"/>
                  </a:cubicBezTo>
                  <a:cubicBezTo>
                    <a:pt x="19135" y="12561"/>
                    <a:pt x="19399" y="14626"/>
                    <a:pt x="19037" y="16564"/>
                  </a:cubicBezTo>
                  <a:cubicBezTo>
                    <a:pt x="18889" y="17110"/>
                    <a:pt x="18665" y="17640"/>
                    <a:pt x="18304" y="18161"/>
                  </a:cubicBezTo>
                  <a:cubicBezTo>
                    <a:pt x="17585" y="19200"/>
                    <a:pt x="16630" y="20108"/>
                    <a:pt x="15610" y="20846"/>
                  </a:cubicBezTo>
                  <a:cubicBezTo>
                    <a:pt x="15162" y="21171"/>
                    <a:pt x="14693" y="21466"/>
                    <a:pt x="14206" y="21729"/>
                  </a:cubicBezTo>
                  <a:cubicBezTo>
                    <a:pt x="13868" y="21914"/>
                    <a:pt x="13338" y="22145"/>
                    <a:pt x="12919" y="22145"/>
                  </a:cubicBezTo>
                  <a:cubicBezTo>
                    <a:pt x="12872" y="22145"/>
                    <a:pt x="12826" y="22142"/>
                    <a:pt x="12782" y="22136"/>
                  </a:cubicBezTo>
                  <a:cubicBezTo>
                    <a:pt x="12515" y="22098"/>
                    <a:pt x="12101" y="21759"/>
                    <a:pt x="11859" y="21638"/>
                  </a:cubicBezTo>
                  <a:cubicBezTo>
                    <a:pt x="8500" y="19953"/>
                    <a:pt x="7816" y="17488"/>
                    <a:pt x="7810" y="17478"/>
                  </a:cubicBezTo>
                  <a:lnTo>
                    <a:pt x="7810" y="17479"/>
                  </a:lnTo>
                  <a:cubicBezTo>
                    <a:pt x="7735" y="17342"/>
                    <a:pt x="7661" y="17204"/>
                    <a:pt x="7595" y="17058"/>
                  </a:cubicBezTo>
                  <a:cubicBezTo>
                    <a:pt x="7469" y="16623"/>
                    <a:pt x="7363" y="16186"/>
                    <a:pt x="7260" y="15763"/>
                  </a:cubicBezTo>
                  <a:cubicBezTo>
                    <a:pt x="6994" y="14658"/>
                    <a:pt x="6751" y="12378"/>
                    <a:pt x="6751" y="12345"/>
                  </a:cubicBezTo>
                  <a:cubicBezTo>
                    <a:pt x="6753" y="12107"/>
                    <a:pt x="6515" y="11547"/>
                    <a:pt x="6461" y="11023"/>
                  </a:cubicBezTo>
                  <a:cubicBezTo>
                    <a:pt x="6748" y="8286"/>
                    <a:pt x="10738" y="7318"/>
                    <a:pt x="12989" y="6286"/>
                  </a:cubicBezTo>
                  <a:cubicBezTo>
                    <a:pt x="13544" y="6032"/>
                    <a:pt x="14346" y="5681"/>
                    <a:pt x="15074" y="5228"/>
                  </a:cubicBezTo>
                  <a:close/>
                  <a:moveTo>
                    <a:pt x="16886" y="20418"/>
                  </a:moveTo>
                  <a:lnTo>
                    <a:pt x="16886" y="20418"/>
                  </a:lnTo>
                  <a:cubicBezTo>
                    <a:pt x="16701" y="21484"/>
                    <a:pt x="16862" y="22682"/>
                    <a:pt x="16956" y="23737"/>
                  </a:cubicBezTo>
                  <a:cubicBezTo>
                    <a:pt x="17038" y="24665"/>
                    <a:pt x="17160" y="25625"/>
                    <a:pt x="17417" y="26531"/>
                  </a:cubicBezTo>
                  <a:cubicBezTo>
                    <a:pt x="17748" y="27392"/>
                    <a:pt x="18995" y="27740"/>
                    <a:pt x="20141" y="28124"/>
                  </a:cubicBezTo>
                  <a:cubicBezTo>
                    <a:pt x="21102" y="28482"/>
                    <a:pt x="22071" y="28812"/>
                    <a:pt x="22995" y="29254"/>
                  </a:cubicBezTo>
                  <a:cubicBezTo>
                    <a:pt x="20327" y="31253"/>
                    <a:pt x="16994" y="31754"/>
                    <a:pt x="13722" y="32026"/>
                  </a:cubicBezTo>
                  <a:cubicBezTo>
                    <a:pt x="12529" y="32125"/>
                    <a:pt x="11331" y="32190"/>
                    <a:pt x="10134" y="32190"/>
                  </a:cubicBezTo>
                  <a:cubicBezTo>
                    <a:pt x="9497" y="32190"/>
                    <a:pt x="8860" y="32172"/>
                    <a:pt x="8223" y="32130"/>
                  </a:cubicBezTo>
                  <a:cubicBezTo>
                    <a:pt x="6218" y="31999"/>
                    <a:pt x="4349" y="31530"/>
                    <a:pt x="2425" y="30999"/>
                  </a:cubicBezTo>
                  <a:cubicBezTo>
                    <a:pt x="2757" y="30717"/>
                    <a:pt x="3100" y="30452"/>
                    <a:pt x="3451" y="30201"/>
                  </a:cubicBezTo>
                  <a:lnTo>
                    <a:pt x="3451" y="30202"/>
                  </a:lnTo>
                  <a:cubicBezTo>
                    <a:pt x="4374" y="29540"/>
                    <a:pt x="7159" y="28008"/>
                    <a:pt x="7525" y="27812"/>
                  </a:cubicBezTo>
                  <a:cubicBezTo>
                    <a:pt x="8011" y="27551"/>
                    <a:pt x="8606" y="27243"/>
                    <a:pt x="9050" y="26832"/>
                  </a:cubicBezTo>
                  <a:cubicBezTo>
                    <a:pt x="9050" y="26833"/>
                    <a:pt x="9051" y="26833"/>
                    <a:pt x="9052" y="26833"/>
                  </a:cubicBezTo>
                  <a:cubicBezTo>
                    <a:pt x="9073" y="26833"/>
                    <a:pt x="9257" y="26724"/>
                    <a:pt x="9334" y="25766"/>
                  </a:cubicBezTo>
                  <a:cubicBezTo>
                    <a:pt x="9388" y="25105"/>
                    <a:pt x="9547" y="24453"/>
                    <a:pt x="9584" y="23791"/>
                  </a:cubicBezTo>
                  <a:cubicBezTo>
                    <a:pt x="9638" y="22797"/>
                    <a:pt x="9690" y="21531"/>
                    <a:pt x="9355" y="20529"/>
                  </a:cubicBezTo>
                  <a:lnTo>
                    <a:pt x="9355" y="20529"/>
                  </a:lnTo>
                  <a:cubicBezTo>
                    <a:pt x="10165" y="21164"/>
                    <a:pt x="11140" y="21674"/>
                    <a:pt x="11970" y="22168"/>
                  </a:cubicBezTo>
                  <a:cubicBezTo>
                    <a:pt x="12377" y="22410"/>
                    <a:pt x="12738" y="22512"/>
                    <a:pt x="13087" y="22512"/>
                  </a:cubicBezTo>
                  <a:cubicBezTo>
                    <a:pt x="13652" y="22512"/>
                    <a:pt x="14184" y="22246"/>
                    <a:pt x="14820" y="21883"/>
                  </a:cubicBezTo>
                  <a:cubicBezTo>
                    <a:pt x="15553" y="21463"/>
                    <a:pt x="16246" y="20972"/>
                    <a:pt x="16886" y="20418"/>
                  </a:cubicBezTo>
                  <a:close/>
                  <a:moveTo>
                    <a:pt x="23486" y="29504"/>
                  </a:moveTo>
                  <a:cubicBezTo>
                    <a:pt x="23590" y="29559"/>
                    <a:pt x="23695" y="29614"/>
                    <a:pt x="23796" y="29674"/>
                  </a:cubicBezTo>
                  <a:cubicBezTo>
                    <a:pt x="23952" y="29765"/>
                    <a:pt x="24097" y="29864"/>
                    <a:pt x="24240" y="29966"/>
                  </a:cubicBezTo>
                  <a:cubicBezTo>
                    <a:pt x="23523" y="30543"/>
                    <a:pt x="22842" y="31112"/>
                    <a:pt x="21974" y="31463"/>
                  </a:cubicBezTo>
                  <a:lnTo>
                    <a:pt x="21974" y="31465"/>
                  </a:lnTo>
                  <a:cubicBezTo>
                    <a:pt x="21037" y="31844"/>
                    <a:pt x="20024" y="32029"/>
                    <a:pt x="19041" y="32249"/>
                  </a:cubicBezTo>
                  <a:cubicBezTo>
                    <a:pt x="16975" y="32711"/>
                    <a:pt x="14898" y="33130"/>
                    <a:pt x="12782" y="33251"/>
                  </a:cubicBezTo>
                  <a:cubicBezTo>
                    <a:pt x="11693" y="33314"/>
                    <a:pt x="10587" y="33360"/>
                    <a:pt x="9484" y="33360"/>
                  </a:cubicBezTo>
                  <a:cubicBezTo>
                    <a:pt x="8683" y="33360"/>
                    <a:pt x="7884" y="33336"/>
                    <a:pt x="7094" y="33276"/>
                  </a:cubicBezTo>
                  <a:cubicBezTo>
                    <a:pt x="5147" y="33130"/>
                    <a:pt x="3283" y="32596"/>
                    <a:pt x="1476" y="31877"/>
                  </a:cubicBezTo>
                  <a:cubicBezTo>
                    <a:pt x="1706" y="31643"/>
                    <a:pt x="1947" y="31420"/>
                    <a:pt x="2195" y="31203"/>
                  </a:cubicBezTo>
                  <a:cubicBezTo>
                    <a:pt x="2198" y="31204"/>
                    <a:pt x="2198" y="31206"/>
                    <a:pt x="2201" y="31207"/>
                  </a:cubicBezTo>
                  <a:cubicBezTo>
                    <a:pt x="4466" y="32350"/>
                    <a:pt x="7125" y="32678"/>
                    <a:pt x="9754" y="32678"/>
                  </a:cubicBezTo>
                  <a:cubicBezTo>
                    <a:pt x="11280" y="32678"/>
                    <a:pt x="12796" y="32568"/>
                    <a:pt x="14220" y="32441"/>
                  </a:cubicBezTo>
                  <a:cubicBezTo>
                    <a:pt x="17431" y="32157"/>
                    <a:pt x="20935" y="31627"/>
                    <a:pt x="23486" y="29504"/>
                  </a:cubicBezTo>
                  <a:close/>
                  <a:moveTo>
                    <a:pt x="12614" y="0"/>
                  </a:moveTo>
                  <a:cubicBezTo>
                    <a:pt x="11557" y="0"/>
                    <a:pt x="10510" y="163"/>
                    <a:pt x="9812" y="313"/>
                  </a:cubicBezTo>
                  <a:cubicBezTo>
                    <a:pt x="7047" y="904"/>
                    <a:pt x="4566" y="2493"/>
                    <a:pt x="2847" y="4731"/>
                  </a:cubicBezTo>
                  <a:cubicBezTo>
                    <a:pt x="1135" y="6958"/>
                    <a:pt x="0" y="10005"/>
                    <a:pt x="755" y="12814"/>
                  </a:cubicBezTo>
                  <a:cubicBezTo>
                    <a:pt x="1059" y="13944"/>
                    <a:pt x="1683" y="15010"/>
                    <a:pt x="2559" y="15787"/>
                  </a:cubicBezTo>
                  <a:cubicBezTo>
                    <a:pt x="2978" y="16160"/>
                    <a:pt x="3452" y="16463"/>
                    <a:pt x="3968" y="16683"/>
                  </a:cubicBezTo>
                  <a:cubicBezTo>
                    <a:pt x="4883" y="17071"/>
                    <a:pt x="6608" y="17033"/>
                    <a:pt x="6723" y="18347"/>
                  </a:cubicBezTo>
                  <a:cubicBezTo>
                    <a:pt x="6734" y="18471"/>
                    <a:pt x="6847" y="18576"/>
                    <a:pt x="6962" y="18576"/>
                  </a:cubicBezTo>
                  <a:cubicBezTo>
                    <a:pt x="7013" y="18576"/>
                    <a:pt x="7064" y="18555"/>
                    <a:pt x="7107" y="18506"/>
                  </a:cubicBezTo>
                  <a:cubicBezTo>
                    <a:pt x="7251" y="18344"/>
                    <a:pt x="7393" y="18182"/>
                    <a:pt x="7533" y="18017"/>
                  </a:cubicBezTo>
                  <a:cubicBezTo>
                    <a:pt x="7624" y="18195"/>
                    <a:pt x="7728" y="18368"/>
                    <a:pt x="7844" y="18530"/>
                  </a:cubicBezTo>
                  <a:cubicBezTo>
                    <a:pt x="8014" y="18889"/>
                    <a:pt x="8203" y="19233"/>
                    <a:pt x="8383" y="19577"/>
                  </a:cubicBezTo>
                  <a:cubicBezTo>
                    <a:pt x="8416" y="19618"/>
                    <a:pt x="8444" y="19662"/>
                    <a:pt x="8477" y="19700"/>
                  </a:cubicBezTo>
                  <a:cubicBezTo>
                    <a:pt x="8649" y="19903"/>
                    <a:pt x="8837" y="20092"/>
                    <a:pt x="9038" y="20264"/>
                  </a:cubicBezTo>
                  <a:cubicBezTo>
                    <a:pt x="9033" y="20573"/>
                    <a:pt x="9425" y="22555"/>
                    <a:pt x="9175" y="24275"/>
                  </a:cubicBezTo>
                  <a:cubicBezTo>
                    <a:pt x="9068" y="25006"/>
                    <a:pt x="8975" y="25738"/>
                    <a:pt x="8788" y="26451"/>
                  </a:cubicBezTo>
                  <a:cubicBezTo>
                    <a:pt x="8380" y="26749"/>
                    <a:pt x="7991" y="27084"/>
                    <a:pt x="7558" y="27344"/>
                  </a:cubicBezTo>
                  <a:cubicBezTo>
                    <a:pt x="7304" y="27498"/>
                    <a:pt x="4011" y="29204"/>
                    <a:pt x="2824" y="30086"/>
                  </a:cubicBezTo>
                  <a:cubicBezTo>
                    <a:pt x="2183" y="30560"/>
                    <a:pt x="1581" y="31085"/>
                    <a:pt x="1025" y="31657"/>
                  </a:cubicBezTo>
                  <a:cubicBezTo>
                    <a:pt x="1176" y="31789"/>
                    <a:pt x="1266" y="31957"/>
                    <a:pt x="1282" y="32144"/>
                  </a:cubicBezTo>
                  <a:cubicBezTo>
                    <a:pt x="3908" y="33508"/>
                    <a:pt x="6861" y="33885"/>
                    <a:pt x="9808" y="33885"/>
                  </a:cubicBezTo>
                  <a:cubicBezTo>
                    <a:pt x="10976" y="33885"/>
                    <a:pt x="12144" y="33826"/>
                    <a:pt x="13289" y="33745"/>
                  </a:cubicBezTo>
                  <a:cubicBezTo>
                    <a:pt x="15455" y="33595"/>
                    <a:pt x="17579" y="33139"/>
                    <a:pt x="19693" y="32666"/>
                  </a:cubicBezTo>
                  <a:cubicBezTo>
                    <a:pt x="21594" y="32239"/>
                    <a:pt x="23269" y="31698"/>
                    <a:pt x="24638" y="30280"/>
                  </a:cubicBezTo>
                  <a:cubicBezTo>
                    <a:pt x="25664" y="31143"/>
                    <a:pt x="26338" y="32286"/>
                    <a:pt x="26812" y="33593"/>
                  </a:cubicBezTo>
                  <a:cubicBezTo>
                    <a:pt x="28004" y="36885"/>
                    <a:pt x="28202" y="40309"/>
                    <a:pt x="28467" y="43762"/>
                  </a:cubicBezTo>
                  <a:cubicBezTo>
                    <a:pt x="28480" y="43921"/>
                    <a:pt x="28606" y="44002"/>
                    <a:pt x="28728" y="44002"/>
                  </a:cubicBezTo>
                  <a:cubicBezTo>
                    <a:pt x="28849" y="44002"/>
                    <a:pt x="28966" y="43923"/>
                    <a:pt x="28967" y="43762"/>
                  </a:cubicBezTo>
                  <a:cubicBezTo>
                    <a:pt x="29002" y="40125"/>
                    <a:pt x="28478" y="36069"/>
                    <a:pt x="27032" y="32711"/>
                  </a:cubicBezTo>
                  <a:cubicBezTo>
                    <a:pt x="26420" y="31291"/>
                    <a:pt x="25520" y="30104"/>
                    <a:pt x="24187" y="29296"/>
                  </a:cubicBezTo>
                  <a:cubicBezTo>
                    <a:pt x="24092" y="29239"/>
                    <a:pt x="19763" y="27536"/>
                    <a:pt x="19260" y="27380"/>
                  </a:cubicBezTo>
                  <a:cubicBezTo>
                    <a:pt x="18778" y="27230"/>
                    <a:pt x="18361" y="26983"/>
                    <a:pt x="17929" y="26749"/>
                  </a:cubicBezTo>
                  <a:cubicBezTo>
                    <a:pt x="17703" y="25635"/>
                    <a:pt x="17469" y="24541"/>
                    <a:pt x="17368" y="23396"/>
                  </a:cubicBezTo>
                  <a:cubicBezTo>
                    <a:pt x="17335" y="23020"/>
                    <a:pt x="17169" y="20503"/>
                    <a:pt x="17096" y="20230"/>
                  </a:cubicBezTo>
                  <a:cubicBezTo>
                    <a:pt x="17477" y="19883"/>
                    <a:pt x="17831" y="19507"/>
                    <a:pt x="18156" y="19105"/>
                  </a:cubicBezTo>
                  <a:cubicBezTo>
                    <a:pt x="18209" y="19001"/>
                    <a:pt x="19451" y="17415"/>
                    <a:pt x="19610" y="16209"/>
                  </a:cubicBezTo>
                  <a:cubicBezTo>
                    <a:pt x="19729" y="15313"/>
                    <a:pt x="20887" y="14730"/>
                    <a:pt x="21439" y="14093"/>
                  </a:cubicBezTo>
                  <a:cubicBezTo>
                    <a:pt x="21943" y="13512"/>
                    <a:pt x="22350" y="12854"/>
                    <a:pt x="22648" y="12146"/>
                  </a:cubicBezTo>
                  <a:cubicBezTo>
                    <a:pt x="23236" y="10749"/>
                    <a:pt x="23395" y="9168"/>
                    <a:pt x="23049" y="7689"/>
                  </a:cubicBezTo>
                  <a:cubicBezTo>
                    <a:pt x="22999" y="7483"/>
                    <a:pt x="22938" y="7279"/>
                    <a:pt x="22867" y="7078"/>
                  </a:cubicBezTo>
                  <a:cubicBezTo>
                    <a:pt x="22855" y="7038"/>
                    <a:pt x="22839" y="6996"/>
                    <a:pt x="22822" y="6958"/>
                  </a:cubicBezTo>
                  <a:cubicBezTo>
                    <a:pt x="22382" y="5767"/>
                    <a:pt x="21573" y="4647"/>
                    <a:pt x="20557" y="3809"/>
                  </a:cubicBezTo>
                  <a:cubicBezTo>
                    <a:pt x="20458" y="3640"/>
                    <a:pt x="20296" y="3534"/>
                    <a:pt x="20110" y="3468"/>
                  </a:cubicBezTo>
                  <a:cubicBezTo>
                    <a:pt x="19122" y="2776"/>
                    <a:pt x="17976" y="2346"/>
                    <a:pt x="16788" y="2346"/>
                  </a:cubicBezTo>
                  <a:cubicBezTo>
                    <a:pt x="16768" y="2346"/>
                    <a:pt x="16748" y="2346"/>
                    <a:pt x="16728" y="2346"/>
                  </a:cubicBezTo>
                  <a:cubicBezTo>
                    <a:pt x="16716" y="2348"/>
                    <a:pt x="16704" y="2351"/>
                    <a:pt x="16692" y="2354"/>
                  </a:cubicBezTo>
                  <a:cubicBezTo>
                    <a:pt x="16625" y="2178"/>
                    <a:pt x="16348" y="1758"/>
                    <a:pt x="16317" y="1749"/>
                  </a:cubicBezTo>
                  <a:cubicBezTo>
                    <a:pt x="15853" y="377"/>
                    <a:pt x="14221" y="0"/>
                    <a:pt x="12614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194" name="Google Shape;194;p26"/>
            <p:cNvSpPr/>
            <p:nvPr/>
          </p:nvSpPr>
          <p:spPr>
            <a:xfrm>
              <a:off x="7783508" y="3913822"/>
              <a:ext cx="775642" cy="1448886"/>
            </a:xfrm>
            <a:custGeom>
              <a:avLst/>
              <a:gdLst/>
              <a:ahLst/>
              <a:cxnLst/>
              <a:rect l="l" t="t" r="r" b="b"/>
              <a:pathLst>
                <a:path w="23800" h="44458" extrusionOk="0">
                  <a:moveTo>
                    <a:pt x="11697" y="830"/>
                  </a:moveTo>
                  <a:lnTo>
                    <a:pt x="11697" y="830"/>
                  </a:lnTo>
                  <a:cubicBezTo>
                    <a:pt x="12169" y="1142"/>
                    <a:pt x="12537" y="1592"/>
                    <a:pt x="12857" y="2089"/>
                  </a:cubicBezTo>
                  <a:cubicBezTo>
                    <a:pt x="13458" y="3021"/>
                    <a:pt x="13574" y="3774"/>
                    <a:pt x="13282" y="4850"/>
                  </a:cubicBezTo>
                  <a:cubicBezTo>
                    <a:pt x="13249" y="4971"/>
                    <a:pt x="13343" y="5047"/>
                    <a:pt x="13438" y="5047"/>
                  </a:cubicBezTo>
                  <a:cubicBezTo>
                    <a:pt x="13501" y="5047"/>
                    <a:pt x="13566" y="5013"/>
                    <a:pt x="13593" y="4935"/>
                  </a:cubicBezTo>
                  <a:cubicBezTo>
                    <a:pt x="13620" y="4861"/>
                    <a:pt x="13640" y="4792"/>
                    <a:pt x="13662" y="4719"/>
                  </a:cubicBezTo>
                  <a:cubicBezTo>
                    <a:pt x="13756" y="4756"/>
                    <a:pt x="13853" y="4786"/>
                    <a:pt x="13951" y="4813"/>
                  </a:cubicBezTo>
                  <a:cubicBezTo>
                    <a:pt x="15724" y="5636"/>
                    <a:pt x="16513" y="7802"/>
                    <a:pt x="16336" y="9673"/>
                  </a:cubicBezTo>
                  <a:cubicBezTo>
                    <a:pt x="16251" y="10581"/>
                    <a:pt x="15917" y="11467"/>
                    <a:pt x="15410" y="12222"/>
                  </a:cubicBezTo>
                  <a:cubicBezTo>
                    <a:pt x="15292" y="12396"/>
                    <a:pt x="15058" y="12604"/>
                    <a:pt x="14836" y="12823"/>
                  </a:cubicBezTo>
                  <a:cubicBezTo>
                    <a:pt x="14871" y="11501"/>
                    <a:pt x="14149" y="9755"/>
                    <a:pt x="13945" y="9398"/>
                  </a:cubicBezTo>
                  <a:cubicBezTo>
                    <a:pt x="13439" y="8512"/>
                    <a:pt x="12776" y="7889"/>
                    <a:pt x="12492" y="6861"/>
                  </a:cubicBezTo>
                  <a:cubicBezTo>
                    <a:pt x="12677" y="6608"/>
                    <a:pt x="12830" y="6333"/>
                    <a:pt x="12946" y="6043"/>
                  </a:cubicBezTo>
                  <a:cubicBezTo>
                    <a:pt x="12984" y="5945"/>
                    <a:pt x="12889" y="5862"/>
                    <a:pt x="12799" y="5862"/>
                  </a:cubicBezTo>
                  <a:cubicBezTo>
                    <a:pt x="12765" y="5862"/>
                    <a:pt x="12730" y="5874"/>
                    <a:pt x="12705" y="5903"/>
                  </a:cubicBezTo>
                  <a:cubicBezTo>
                    <a:pt x="12008" y="6674"/>
                    <a:pt x="11416" y="7384"/>
                    <a:pt x="10528" y="7958"/>
                  </a:cubicBezTo>
                  <a:cubicBezTo>
                    <a:pt x="9720" y="8479"/>
                    <a:pt x="8848" y="8893"/>
                    <a:pt x="7974" y="9291"/>
                  </a:cubicBezTo>
                  <a:cubicBezTo>
                    <a:pt x="6902" y="9778"/>
                    <a:pt x="5818" y="10273"/>
                    <a:pt x="4662" y="10520"/>
                  </a:cubicBezTo>
                  <a:cubicBezTo>
                    <a:pt x="4004" y="10661"/>
                    <a:pt x="3334" y="10733"/>
                    <a:pt x="2661" y="10733"/>
                  </a:cubicBezTo>
                  <a:cubicBezTo>
                    <a:pt x="2621" y="10733"/>
                    <a:pt x="2582" y="10732"/>
                    <a:pt x="2542" y="10732"/>
                  </a:cubicBezTo>
                  <a:cubicBezTo>
                    <a:pt x="2228" y="10729"/>
                    <a:pt x="1512" y="10677"/>
                    <a:pt x="1138" y="10662"/>
                  </a:cubicBezTo>
                  <a:lnTo>
                    <a:pt x="1138" y="10662"/>
                  </a:lnTo>
                  <a:cubicBezTo>
                    <a:pt x="1061" y="10845"/>
                    <a:pt x="1229" y="12085"/>
                    <a:pt x="1115" y="12085"/>
                  </a:cubicBezTo>
                  <a:cubicBezTo>
                    <a:pt x="1113" y="12085"/>
                    <a:pt x="1111" y="12084"/>
                    <a:pt x="1108" y="12083"/>
                  </a:cubicBezTo>
                  <a:cubicBezTo>
                    <a:pt x="488" y="11859"/>
                    <a:pt x="925" y="8801"/>
                    <a:pt x="1137" y="8048"/>
                  </a:cubicBezTo>
                  <a:cubicBezTo>
                    <a:pt x="1612" y="6366"/>
                    <a:pt x="2700" y="4919"/>
                    <a:pt x="4090" y="3877"/>
                  </a:cubicBezTo>
                  <a:cubicBezTo>
                    <a:pt x="5408" y="2888"/>
                    <a:pt x="7371" y="2126"/>
                    <a:pt x="9130" y="2126"/>
                  </a:cubicBezTo>
                  <a:cubicBezTo>
                    <a:pt x="10975" y="2126"/>
                    <a:pt x="12594" y="2965"/>
                    <a:pt x="13004" y="5263"/>
                  </a:cubicBezTo>
                  <a:cubicBezTo>
                    <a:pt x="13013" y="5316"/>
                    <a:pt x="13049" y="5338"/>
                    <a:pt x="13088" y="5338"/>
                  </a:cubicBezTo>
                  <a:cubicBezTo>
                    <a:pt x="13141" y="5338"/>
                    <a:pt x="13201" y="5296"/>
                    <a:pt x="13208" y="5234"/>
                  </a:cubicBezTo>
                  <a:cubicBezTo>
                    <a:pt x="13334" y="4200"/>
                    <a:pt x="12822" y="3289"/>
                    <a:pt x="12059" y="2640"/>
                  </a:cubicBezTo>
                  <a:cubicBezTo>
                    <a:pt x="12221" y="2053"/>
                    <a:pt x="12011" y="1397"/>
                    <a:pt x="11697" y="830"/>
                  </a:cubicBezTo>
                  <a:close/>
                  <a:moveTo>
                    <a:pt x="15049" y="13434"/>
                  </a:moveTo>
                  <a:cubicBezTo>
                    <a:pt x="15355" y="13562"/>
                    <a:pt x="15617" y="14185"/>
                    <a:pt x="15663" y="14342"/>
                  </a:cubicBezTo>
                  <a:cubicBezTo>
                    <a:pt x="15768" y="14708"/>
                    <a:pt x="15801" y="15074"/>
                    <a:pt x="15728" y="15448"/>
                  </a:cubicBezTo>
                  <a:cubicBezTo>
                    <a:pt x="15612" y="16048"/>
                    <a:pt x="15299" y="16338"/>
                    <a:pt x="14834" y="16636"/>
                  </a:cubicBezTo>
                  <a:cubicBezTo>
                    <a:pt x="14838" y="15818"/>
                    <a:pt x="14807" y="14998"/>
                    <a:pt x="14811" y="14200"/>
                  </a:cubicBezTo>
                  <a:cubicBezTo>
                    <a:pt x="14813" y="14008"/>
                    <a:pt x="14814" y="13813"/>
                    <a:pt x="14819" y="13620"/>
                  </a:cubicBezTo>
                  <a:cubicBezTo>
                    <a:pt x="14901" y="13565"/>
                    <a:pt x="14978" y="13504"/>
                    <a:pt x="15049" y="13434"/>
                  </a:cubicBezTo>
                  <a:close/>
                  <a:moveTo>
                    <a:pt x="1325" y="13817"/>
                  </a:moveTo>
                  <a:cubicBezTo>
                    <a:pt x="1334" y="13817"/>
                    <a:pt x="1343" y="13817"/>
                    <a:pt x="1353" y="13818"/>
                  </a:cubicBezTo>
                  <a:cubicBezTo>
                    <a:pt x="1367" y="13923"/>
                    <a:pt x="1381" y="14031"/>
                    <a:pt x="1400" y="14136"/>
                  </a:cubicBezTo>
                  <a:cubicBezTo>
                    <a:pt x="1439" y="14980"/>
                    <a:pt x="1524" y="15823"/>
                    <a:pt x="1656" y="16658"/>
                  </a:cubicBezTo>
                  <a:cubicBezTo>
                    <a:pt x="1366" y="16589"/>
                    <a:pt x="1149" y="16540"/>
                    <a:pt x="952" y="16225"/>
                  </a:cubicBezTo>
                  <a:cubicBezTo>
                    <a:pt x="823" y="16016"/>
                    <a:pt x="747" y="15744"/>
                    <a:pt x="696" y="15507"/>
                  </a:cubicBezTo>
                  <a:cubicBezTo>
                    <a:pt x="571" y="14929"/>
                    <a:pt x="504" y="13817"/>
                    <a:pt x="1325" y="13817"/>
                  </a:cubicBezTo>
                  <a:close/>
                  <a:moveTo>
                    <a:pt x="12336" y="7070"/>
                  </a:moveTo>
                  <a:cubicBezTo>
                    <a:pt x="12450" y="7728"/>
                    <a:pt x="12684" y="8289"/>
                    <a:pt x="13093" y="8843"/>
                  </a:cubicBezTo>
                  <a:cubicBezTo>
                    <a:pt x="13735" y="9712"/>
                    <a:pt x="13942" y="10559"/>
                    <a:pt x="14318" y="11549"/>
                  </a:cubicBezTo>
                  <a:cubicBezTo>
                    <a:pt x="14323" y="11556"/>
                    <a:pt x="14329" y="11564"/>
                    <a:pt x="14336" y="11568"/>
                  </a:cubicBezTo>
                  <a:cubicBezTo>
                    <a:pt x="14329" y="12208"/>
                    <a:pt x="14385" y="15821"/>
                    <a:pt x="14382" y="16872"/>
                  </a:cubicBezTo>
                  <a:cubicBezTo>
                    <a:pt x="14377" y="18339"/>
                    <a:pt x="14251" y="19623"/>
                    <a:pt x="13396" y="20862"/>
                  </a:cubicBezTo>
                  <a:cubicBezTo>
                    <a:pt x="12678" y="21901"/>
                    <a:pt x="11721" y="22809"/>
                    <a:pt x="10701" y="23546"/>
                  </a:cubicBezTo>
                  <a:cubicBezTo>
                    <a:pt x="10253" y="23870"/>
                    <a:pt x="9784" y="24165"/>
                    <a:pt x="9299" y="24430"/>
                  </a:cubicBezTo>
                  <a:cubicBezTo>
                    <a:pt x="8959" y="24613"/>
                    <a:pt x="8430" y="24844"/>
                    <a:pt x="8012" y="24844"/>
                  </a:cubicBezTo>
                  <a:cubicBezTo>
                    <a:pt x="7965" y="24844"/>
                    <a:pt x="7918" y="24841"/>
                    <a:pt x="7874" y="24835"/>
                  </a:cubicBezTo>
                  <a:cubicBezTo>
                    <a:pt x="7606" y="24798"/>
                    <a:pt x="7181" y="24479"/>
                    <a:pt x="6951" y="24339"/>
                  </a:cubicBezTo>
                  <a:cubicBezTo>
                    <a:pt x="5839" y="23654"/>
                    <a:pt x="4449" y="23023"/>
                    <a:pt x="3669" y="21944"/>
                  </a:cubicBezTo>
                  <a:cubicBezTo>
                    <a:pt x="2947" y="20945"/>
                    <a:pt x="2637" y="19643"/>
                    <a:pt x="2351" y="18461"/>
                  </a:cubicBezTo>
                  <a:cubicBezTo>
                    <a:pt x="2085" y="17356"/>
                    <a:pt x="1842" y="15077"/>
                    <a:pt x="1842" y="15043"/>
                  </a:cubicBezTo>
                  <a:cubicBezTo>
                    <a:pt x="1848" y="14337"/>
                    <a:pt x="1525" y="11717"/>
                    <a:pt x="1397" y="11140"/>
                  </a:cubicBezTo>
                  <a:lnTo>
                    <a:pt x="1397" y="11140"/>
                  </a:lnTo>
                  <a:cubicBezTo>
                    <a:pt x="1751" y="11242"/>
                    <a:pt x="2139" y="11280"/>
                    <a:pt x="2534" y="11280"/>
                  </a:cubicBezTo>
                  <a:cubicBezTo>
                    <a:pt x="3200" y="11280"/>
                    <a:pt x="3886" y="11170"/>
                    <a:pt x="4459" y="11065"/>
                  </a:cubicBezTo>
                  <a:cubicBezTo>
                    <a:pt x="5737" y="10832"/>
                    <a:pt x="6922" y="10303"/>
                    <a:pt x="8096" y="9772"/>
                  </a:cubicBezTo>
                  <a:cubicBezTo>
                    <a:pt x="9488" y="9140"/>
                    <a:pt x="11292" y="8349"/>
                    <a:pt x="12336" y="7070"/>
                  </a:cubicBezTo>
                  <a:close/>
                  <a:moveTo>
                    <a:pt x="11975" y="23115"/>
                  </a:moveTo>
                  <a:cubicBezTo>
                    <a:pt x="11791" y="24181"/>
                    <a:pt x="11952" y="25380"/>
                    <a:pt x="12045" y="26435"/>
                  </a:cubicBezTo>
                  <a:cubicBezTo>
                    <a:pt x="12147" y="27569"/>
                    <a:pt x="12291" y="28760"/>
                    <a:pt x="12693" y="29835"/>
                  </a:cubicBezTo>
                  <a:cubicBezTo>
                    <a:pt x="12083" y="30170"/>
                    <a:pt x="11533" y="30550"/>
                    <a:pt x="10851" y="30767"/>
                  </a:cubicBezTo>
                  <a:cubicBezTo>
                    <a:pt x="10122" y="30999"/>
                    <a:pt x="9349" y="31083"/>
                    <a:pt x="8587" y="31083"/>
                  </a:cubicBezTo>
                  <a:cubicBezTo>
                    <a:pt x="8561" y="31083"/>
                    <a:pt x="8535" y="31083"/>
                    <a:pt x="8508" y="31083"/>
                  </a:cubicBezTo>
                  <a:cubicBezTo>
                    <a:pt x="7620" y="31077"/>
                    <a:pt x="6740" y="30947"/>
                    <a:pt x="5869" y="30783"/>
                  </a:cubicBezTo>
                  <a:cubicBezTo>
                    <a:pt x="5568" y="30728"/>
                    <a:pt x="5254" y="30687"/>
                    <a:pt x="4963" y="30599"/>
                  </a:cubicBezTo>
                  <a:cubicBezTo>
                    <a:pt x="4529" y="30466"/>
                    <a:pt x="4294" y="30189"/>
                    <a:pt x="4066" y="29863"/>
                  </a:cubicBezTo>
                  <a:cubicBezTo>
                    <a:pt x="4114" y="29713"/>
                    <a:pt x="4160" y="29563"/>
                    <a:pt x="4202" y="29409"/>
                  </a:cubicBezTo>
                  <a:lnTo>
                    <a:pt x="4202" y="29411"/>
                  </a:lnTo>
                  <a:cubicBezTo>
                    <a:pt x="4287" y="29098"/>
                    <a:pt x="4361" y="28783"/>
                    <a:pt x="4425" y="28466"/>
                  </a:cubicBezTo>
                  <a:cubicBezTo>
                    <a:pt x="4555" y="27812"/>
                    <a:pt x="4638" y="27153"/>
                    <a:pt x="4675" y="26489"/>
                  </a:cubicBezTo>
                  <a:cubicBezTo>
                    <a:pt x="4729" y="25496"/>
                    <a:pt x="4779" y="24229"/>
                    <a:pt x="4446" y="23227"/>
                  </a:cubicBezTo>
                  <a:lnTo>
                    <a:pt x="4446" y="23227"/>
                  </a:lnTo>
                  <a:cubicBezTo>
                    <a:pt x="5256" y="23861"/>
                    <a:pt x="6229" y="24372"/>
                    <a:pt x="7060" y="24866"/>
                  </a:cubicBezTo>
                  <a:cubicBezTo>
                    <a:pt x="7467" y="25108"/>
                    <a:pt x="7828" y="25209"/>
                    <a:pt x="8177" y="25209"/>
                  </a:cubicBezTo>
                  <a:cubicBezTo>
                    <a:pt x="8742" y="25209"/>
                    <a:pt x="9274" y="24944"/>
                    <a:pt x="9911" y="24580"/>
                  </a:cubicBezTo>
                  <a:cubicBezTo>
                    <a:pt x="10645" y="24161"/>
                    <a:pt x="11337" y="23669"/>
                    <a:pt x="11975" y="23115"/>
                  </a:cubicBezTo>
                  <a:close/>
                  <a:moveTo>
                    <a:pt x="3673" y="29796"/>
                  </a:moveTo>
                  <a:lnTo>
                    <a:pt x="3673" y="29796"/>
                  </a:lnTo>
                  <a:cubicBezTo>
                    <a:pt x="3644" y="29929"/>
                    <a:pt x="4418" y="30809"/>
                    <a:pt x="4866" y="30953"/>
                  </a:cubicBezTo>
                  <a:cubicBezTo>
                    <a:pt x="5845" y="31270"/>
                    <a:pt x="6975" y="31398"/>
                    <a:pt x="8002" y="31461"/>
                  </a:cubicBezTo>
                  <a:cubicBezTo>
                    <a:pt x="8209" y="31473"/>
                    <a:pt x="8426" y="31480"/>
                    <a:pt x="8651" y="31480"/>
                  </a:cubicBezTo>
                  <a:cubicBezTo>
                    <a:pt x="10116" y="31480"/>
                    <a:pt x="11883" y="31176"/>
                    <a:pt x="12869" y="30107"/>
                  </a:cubicBezTo>
                  <a:cubicBezTo>
                    <a:pt x="12888" y="30114"/>
                    <a:pt x="12907" y="30117"/>
                    <a:pt x="12927" y="30117"/>
                  </a:cubicBezTo>
                  <a:cubicBezTo>
                    <a:pt x="12985" y="30117"/>
                    <a:pt x="13041" y="30090"/>
                    <a:pt x="13077" y="30041"/>
                  </a:cubicBezTo>
                  <a:cubicBezTo>
                    <a:pt x="13339" y="30180"/>
                    <a:pt x="13637" y="30267"/>
                    <a:pt x="13927" y="30314"/>
                  </a:cubicBezTo>
                  <a:cubicBezTo>
                    <a:pt x="13270" y="32606"/>
                    <a:pt x="10432" y="33228"/>
                    <a:pt x="8214" y="33228"/>
                  </a:cubicBezTo>
                  <a:cubicBezTo>
                    <a:pt x="7969" y="33228"/>
                    <a:pt x="7731" y="33221"/>
                    <a:pt x="7505" y="33207"/>
                  </a:cubicBezTo>
                  <a:lnTo>
                    <a:pt x="7505" y="33208"/>
                  </a:lnTo>
                  <a:cubicBezTo>
                    <a:pt x="6275" y="33134"/>
                    <a:pt x="5050" y="32797"/>
                    <a:pt x="4028" y="32096"/>
                  </a:cubicBezTo>
                  <a:cubicBezTo>
                    <a:pt x="3600" y="31805"/>
                    <a:pt x="3023" y="31364"/>
                    <a:pt x="2779" y="30895"/>
                  </a:cubicBezTo>
                  <a:cubicBezTo>
                    <a:pt x="2478" y="30319"/>
                    <a:pt x="3193" y="30057"/>
                    <a:pt x="3673" y="29796"/>
                  </a:cubicBezTo>
                  <a:close/>
                  <a:moveTo>
                    <a:pt x="11004" y="0"/>
                  </a:moveTo>
                  <a:cubicBezTo>
                    <a:pt x="10797" y="0"/>
                    <a:pt x="10707" y="260"/>
                    <a:pt x="10837" y="425"/>
                  </a:cubicBezTo>
                  <a:cubicBezTo>
                    <a:pt x="11310" y="1022"/>
                    <a:pt x="11413" y="1662"/>
                    <a:pt x="11615" y="2309"/>
                  </a:cubicBezTo>
                  <a:cubicBezTo>
                    <a:pt x="11176" y="2022"/>
                    <a:pt x="10688" y="1816"/>
                    <a:pt x="10176" y="1703"/>
                  </a:cubicBezTo>
                  <a:cubicBezTo>
                    <a:pt x="9784" y="1619"/>
                    <a:pt x="9386" y="1580"/>
                    <a:pt x="8986" y="1580"/>
                  </a:cubicBezTo>
                  <a:cubicBezTo>
                    <a:pt x="7320" y="1580"/>
                    <a:pt x="5623" y="2259"/>
                    <a:pt x="4269" y="3156"/>
                  </a:cubicBezTo>
                  <a:cubicBezTo>
                    <a:pt x="2657" y="4224"/>
                    <a:pt x="1356" y="5781"/>
                    <a:pt x="751" y="7631"/>
                  </a:cubicBezTo>
                  <a:cubicBezTo>
                    <a:pt x="224" y="9246"/>
                    <a:pt x="1" y="11988"/>
                    <a:pt x="1277" y="13334"/>
                  </a:cubicBezTo>
                  <a:cubicBezTo>
                    <a:pt x="1283" y="13338"/>
                    <a:pt x="1289" y="13343"/>
                    <a:pt x="1295" y="13347"/>
                  </a:cubicBezTo>
                  <a:cubicBezTo>
                    <a:pt x="1302" y="13407"/>
                    <a:pt x="1309" y="13468"/>
                    <a:pt x="1315" y="13529"/>
                  </a:cubicBezTo>
                  <a:cubicBezTo>
                    <a:pt x="1235" y="13500"/>
                    <a:pt x="1161" y="13486"/>
                    <a:pt x="1091" y="13486"/>
                  </a:cubicBezTo>
                  <a:cubicBezTo>
                    <a:pt x="470" y="13486"/>
                    <a:pt x="256" y="14565"/>
                    <a:pt x="287" y="15141"/>
                  </a:cubicBezTo>
                  <a:cubicBezTo>
                    <a:pt x="321" y="15782"/>
                    <a:pt x="675" y="17033"/>
                    <a:pt x="1470" y="17033"/>
                  </a:cubicBezTo>
                  <a:cubicBezTo>
                    <a:pt x="1547" y="17033"/>
                    <a:pt x="1627" y="17022"/>
                    <a:pt x="1711" y="16997"/>
                  </a:cubicBezTo>
                  <a:cubicBezTo>
                    <a:pt x="1810" y="17575"/>
                    <a:pt x="1923" y="18151"/>
                    <a:pt x="2061" y="18720"/>
                  </a:cubicBezTo>
                  <a:cubicBezTo>
                    <a:pt x="2369" y="19980"/>
                    <a:pt x="2719" y="21378"/>
                    <a:pt x="3568" y="22399"/>
                  </a:cubicBezTo>
                  <a:cubicBezTo>
                    <a:pt x="3740" y="22602"/>
                    <a:pt x="3928" y="22791"/>
                    <a:pt x="4129" y="22964"/>
                  </a:cubicBezTo>
                  <a:cubicBezTo>
                    <a:pt x="4120" y="23595"/>
                    <a:pt x="4270" y="24239"/>
                    <a:pt x="4303" y="24871"/>
                  </a:cubicBezTo>
                  <a:cubicBezTo>
                    <a:pt x="4342" y="25572"/>
                    <a:pt x="4330" y="26274"/>
                    <a:pt x="4266" y="26974"/>
                  </a:cubicBezTo>
                  <a:cubicBezTo>
                    <a:pt x="4193" y="27764"/>
                    <a:pt x="4050" y="28546"/>
                    <a:pt x="3839" y="29313"/>
                  </a:cubicBezTo>
                  <a:cubicBezTo>
                    <a:pt x="3819" y="29377"/>
                    <a:pt x="3797" y="29439"/>
                    <a:pt x="3773" y="29502"/>
                  </a:cubicBezTo>
                  <a:cubicBezTo>
                    <a:pt x="3748" y="29477"/>
                    <a:pt x="3715" y="29464"/>
                    <a:pt x="3682" y="29464"/>
                  </a:cubicBezTo>
                  <a:cubicBezTo>
                    <a:pt x="3667" y="29464"/>
                    <a:pt x="3652" y="29466"/>
                    <a:pt x="3638" y="29472"/>
                  </a:cubicBezTo>
                  <a:cubicBezTo>
                    <a:pt x="3097" y="29652"/>
                    <a:pt x="2658" y="29963"/>
                    <a:pt x="2250" y="30352"/>
                  </a:cubicBezTo>
                  <a:cubicBezTo>
                    <a:pt x="2225" y="30324"/>
                    <a:pt x="2191" y="30304"/>
                    <a:pt x="2154" y="30304"/>
                  </a:cubicBezTo>
                  <a:cubicBezTo>
                    <a:pt x="2142" y="30304"/>
                    <a:pt x="2129" y="30307"/>
                    <a:pt x="2116" y="30311"/>
                  </a:cubicBezTo>
                  <a:cubicBezTo>
                    <a:pt x="1903" y="30389"/>
                    <a:pt x="1691" y="30480"/>
                    <a:pt x="1479" y="30575"/>
                  </a:cubicBezTo>
                  <a:cubicBezTo>
                    <a:pt x="1515" y="30678"/>
                    <a:pt x="1543" y="30782"/>
                    <a:pt x="1564" y="30889"/>
                  </a:cubicBezTo>
                  <a:cubicBezTo>
                    <a:pt x="1571" y="30932"/>
                    <a:pt x="1574" y="30975"/>
                    <a:pt x="1580" y="31019"/>
                  </a:cubicBezTo>
                  <a:cubicBezTo>
                    <a:pt x="1772" y="30892"/>
                    <a:pt x="1963" y="30761"/>
                    <a:pt x="2146" y="30623"/>
                  </a:cubicBezTo>
                  <a:cubicBezTo>
                    <a:pt x="2149" y="30631"/>
                    <a:pt x="2152" y="30640"/>
                    <a:pt x="2156" y="30648"/>
                  </a:cubicBezTo>
                  <a:cubicBezTo>
                    <a:pt x="3427" y="32803"/>
                    <a:pt x="5838" y="33639"/>
                    <a:pt x="8233" y="33639"/>
                  </a:cubicBezTo>
                  <a:cubicBezTo>
                    <a:pt x="8317" y="33639"/>
                    <a:pt x="8400" y="33637"/>
                    <a:pt x="8483" y="33635"/>
                  </a:cubicBezTo>
                  <a:cubicBezTo>
                    <a:pt x="10747" y="33582"/>
                    <a:pt x="13649" y="32934"/>
                    <a:pt x="14326" y="30474"/>
                  </a:cubicBezTo>
                  <a:cubicBezTo>
                    <a:pt x="15852" y="31100"/>
                    <a:pt x="17452" y="31529"/>
                    <a:pt x="18887" y="32372"/>
                  </a:cubicBezTo>
                  <a:cubicBezTo>
                    <a:pt x="20413" y="33265"/>
                    <a:pt x="21313" y="34654"/>
                    <a:pt x="21906" y="36291"/>
                  </a:cubicBezTo>
                  <a:cubicBezTo>
                    <a:pt x="22868" y="38945"/>
                    <a:pt x="23183" y="41686"/>
                    <a:pt x="23408" y="44458"/>
                  </a:cubicBezTo>
                  <a:cubicBezTo>
                    <a:pt x="23473" y="43648"/>
                    <a:pt x="23567" y="42841"/>
                    <a:pt x="23731" y="42042"/>
                  </a:cubicBezTo>
                  <a:cubicBezTo>
                    <a:pt x="23741" y="41990"/>
                    <a:pt x="23765" y="41942"/>
                    <a:pt x="23799" y="41902"/>
                  </a:cubicBezTo>
                  <a:cubicBezTo>
                    <a:pt x="23514" y="39646"/>
                    <a:pt x="22982" y="37405"/>
                    <a:pt x="22125" y="35408"/>
                  </a:cubicBezTo>
                  <a:cubicBezTo>
                    <a:pt x="21513" y="33988"/>
                    <a:pt x="20612" y="32802"/>
                    <a:pt x="19280" y="31995"/>
                  </a:cubicBezTo>
                  <a:cubicBezTo>
                    <a:pt x="17848" y="31127"/>
                    <a:pt x="16042" y="30386"/>
                    <a:pt x="14387" y="30103"/>
                  </a:cubicBezTo>
                  <a:cubicBezTo>
                    <a:pt x="14355" y="30010"/>
                    <a:pt x="14261" y="29954"/>
                    <a:pt x="14171" y="29954"/>
                  </a:cubicBezTo>
                  <a:cubicBezTo>
                    <a:pt x="14156" y="29954"/>
                    <a:pt x="14141" y="29955"/>
                    <a:pt x="14126" y="29959"/>
                  </a:cubicBezTo>
                  <a:cubicBezTo>
                    <a:pt x="13751" y="29884"/>
                    <a:pt x="13416" y="29764"/>
                    <a:pt x="13061" y="29646"/>
                  </a:cubicBezTo>
                  <a:cubicBezTo>
                    <a:pt x="12821" y="28463"/>
                    <a:pt x="12566" y="27307"/>
                    <a:pt x="12459" y="26094"/>
                  </a:cubicBezTo>
                  <a:cubicBezTo>
                    <a:pt x="12368" y="25058"/>
                    <a:pt x="12458" y="23937"/>
                    <a:pt x="12187" y="22928"/>
                  </a:cubicBezTo>
                  <a:cubicBezTo>
                    <a:pt x="13436" y="21788"/>
                    <a:pt x="14445" y="20357"/>
                    <a:pt x="14694" y="18745"/>
                  </a:cubicBezTo>
                  <a:cubicBezTo>
                    <a:pt x="14780" y="18185"/>
                    <a:pt x="14816" y="17612"/>
                    <a:pt x="14829" y="17036"/>
                  </a:cubicBezTo>
                  <a:cubicBezTo>
                    <a:pt x="16015" y="16838"/>
                    <a:pt x="16349" y="15352"/>
                    <a:pt x="16075" y="14354"/>
                  </a:cubicBezTo>
                  <a:cubicBezTo>
                    <a:pt x="15954" y="13913"/>
                    <a:pt x="15730" y="13377"/>
                    <a:pt x="15274" y="13195"/>
                  </a:cubicBezTo>
                  <a:cubicBezTo>
                    <a:pt x="15566" y="12850"/>
                    <a:pt x="15817" y="12426"/>
                    <a:pt x="15948" y="12210"/>
                  </a:cubicBezTo>
                  <a:cubicBezTo>
                    <a:pt x="16495" y="11306"/>
                    <a:pt x="16791" y="10275"/>
                    <a:pt x="16806" y="9219"/>
                  </a:cubicBezTo>
                  <a:cubicBezTo>
                    <a:pt x="16825" y="7630"/>
                    <a:pt x="16063" y="5202"/>
                    <a:pt x="14387" y="4594"/>
                  </a:cubicBezTo>
                  <a:cubicBezTo>
                    <a:pt x="14204" y="4484"/>
                    <a:pt x="13958" y="4462"/>
                    <a:pt x="13751" y="4405"/>
                  </a:cubicBezTo>
                  <a:cubicBezTo>
                    <a:pt x="13975" y="3482"/>
                    <a:pt x="13817" y="2768"/>
                    <a:pt x="13259" y="1855"/>
                  </a:cubicBezTo>
                  <a:cubicBezTo>
                    <a:pt x="12733" y="998"/>
                    <a:pt x="12075" y="276"/>
                    <a:pt x="11078" y="11"/>
                  </a:cubicBezTo>
                  <a:cubicBezTo>
                    <a:pt x="11052" y="4"/>
                    <a:pt x="11027" y="0"/>
                    <a:pt x="11004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195" name="Google Shape;195;p26"/>
            <p:cNvSpPr/>
            <p:nvPr/>
          </p:nvSpPr>
          <p:spPr>
            <a:xfrm>
              <a:off x="8377200" y="5145529"/>
              <a:ext cx="40542" cy="305466"/>
            </a:xfrm>
            <a:custGeom>
              <a:avLst/>
              <a:gdLst/>
              <a:ahLst/>
              <a:cxnLst/>
              <a:rect l="l" t="t" r="r" b="b"/>
              <a:pathLst>
                <a:path w="1244" h="9373" extrusionOk="0">
                  <a:moveTo>
                    <a:pt x="458" y="0"/>
                  </a:moveTo>
                  <a:cubicBezTo>
                    <a:pt x="415" y="0"/>
                    <a:pt x="372" y="23"/>
                    <a:pt x="360" y="72"/>
                  </a:cubicBezTo>
                  <a:cubicBezTo>
                    <a:pt x="0" y="1547"/>
                    <a:pt x="279" y="3058"/>
                    <a:pt x="408" y="4547"/>
                  </a:cubicBezTo>
                  <a:cubicBezTo>
                    <a:pt x="481" y="5385"/>
                    <a:pt x="536" y="6223"/>
                    <a:pt x="572" y="7064"/>
                  </a:cubicBezTo>
                  <a:cubicBezTo>
                    <a:pt x="603" y="7792"/>
                    <a:pt x="509" y="8574"/>
                    <a:pt x="740" y="9266"/>
                  </a:cubicBezTo>
                  <a:cubicBezTo>
                    <a:pt x="764" y="9336"/>
                    <a:pt x="826" y="9372"/>
                    <a:pt x="887" y="9372"/>
                  </a:cubicBezTo>
                  <a:cubicBezTo>
                    <a:pt x="947" y="9372"/>
                    <a:pt x="1007" y="9337"/>
                    <a:pt x="1029" y="9266"/>
                  </a:cubicBezTo>
                  <a:cubicBezTo>
                    <a:pt x="1243" y="8575"/>
                    <a:pt x="1115" y="7782"/>
                    <a:pt x="1078" y="7064"/>
                  </a:cubicBezTo>
                  <a:cubicBezTo>
                    <a:pt x="1036" y="6283"/>
                    <a:pt x="978" y="5504"/>
                    <a:pt x="902" y="4726"/>
                  </a:cubicBezTo>
                  <a:cubicBezTo>
                    <a:pt x="752" y="3183"/>
                    <a:pt x="441" y="1656"/>
                    <a:pt x="561" y="100"/>
                  </a:cubicBezTo>
                  <a:cubicBezTo>
                    <a:pt x="566" y="36"/>
                    <a:pt x="512" y="0"/>
                    <a:pt x="458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196" name="Google Shape;196;p26"/>
            <p:cNvSpPr/>
            <p:nvPr/>
          </p:nvSpPr>
          <p:spPr>
            <a:xfrm>
              <a:off x="6472641" y="3818301"/>
              <a:ext cx="858584" cy="1649445"/>
            </a:xfrm>
            <a:custGeom>
              <a:avLst/>
              <a:gdLst/>
              <a:ahLst/>
              <a:cxnLst/>
              <a:rect l="l" t="t" r="r" b="b"/>
              <a:pathLst>
                <a:path w="26345" h="50612" extrusionOk="0">
                  <a:moveTo>
                    <a:pt x="10786" y="492"/>
                  </a:moveTo>
                  <a:cubicBezTo>
                    <a:pt x="11235" y="492"/>
                    <a:pt x="11691" y="670"/>
                    <a:pt x="11991" y="996"/>
                  </a:cubicBezTo>
                  <a:cubicBezTo>
                    <a:pt x="12061" y="1075"/>
                    <a:pt x="12122" y="1163"/>
                    <a:pt x="12171" y="1257"/>
                  </a:cubicBezTo>
                  <a:cubicBezTo>
                    <a:pt x="11806" y="1013"/>
                    <a:pt x="11380" y="812"/>
                    <a:pt x="10971" y="812"/>
                  </a:cubicBezTo>
                  <a:cubicBezTo>
                    <a:pt x="10868" y="812"/>
                    <a:pt x="10766" y="825"/>
                    <a:pt x="10666" y="853"/>
                  </a:cubicBezTo>
                  <a:cubicBezTo>
                    <a:pt x="10548" y="889"/>
                    <a:pt x="10438" y="940"/>
                    <a:pt x="10336" y="1005"/>
                  </a:cubicBezTo>
                  <a:cubicBezTo>
                    <a:pt x="10294" y="974"/>
                    <a:pt x="10249" y="946"/>
                    <a:pt x="10205" y="920"/>
                  </a:cubicBezTo>
                  <a:cubicBezTo>
                    <a:pt x="10155" y="838"/>
                    <a:pt x="10099" y="760"/>
                    <a:pt x="10036" y="688"/>
                  </a:cubicBezTo>
                  <a:cubicBezTo>
                    <a:pt x="10056" y="675"/>
                    <a:pt x="10072" y="660"/>
                    <a:pt x="10093" y="651"/>
                  </a:cubicBezTo>
                  <a:cubicBezTo>
                    <a:pt x="10305" y="543"/>
                    <a:pt x="10545" y="492"/>
                    <a:pt x="10786" y="492"/>
                  </a:cubicBezTo>
                  <a:close/>
                  <a:moveTo>
                    <a:pt x="8989" y="725"/>
                  </a:moveTo>
                  <a:cubicBezTo>
                    <a:pt x="9070" y="725"/>
                    <a:pt x="9150" y="735"/>
                    <a:pt x="9227" y="755"/>
                  </a:cubicBezTo>
                  <a:cubicBezTo>
                    <a:pt x="9207" y="782"/>
                    <a:pt x="9189" y="813"/>
                    <a:pt x="9170" y="841"/>
                  </a:cubicBezTo>
                  <a:cubicBezTo>
                    <a:pt x="8874" y="949"/>
                    <a:pt x="8612" y="1154"/>
                    <a:pt x="8391" y="1391"/>
                  </a:cubicBezTo>
                  <a:cubicBezTo>
                    <a:pt x="8325" y="1376"/>
                    <a:pt x="8258" y="1369"/>
                    <a:pt x="8192" y="1369"/>
                  </a:cubicBezTo>
                  <a:cubicBezTo>
                    <a:pt x="8108" y="1369"/>
                    <a:pt x="8024" y="1380"/>
                    <a:pt x="7943" y="1403"/>
                  </a:cubicBezTo>
                  <a:cubicBezTo>
                    <a:pt x="8058" y="1211"/>
                    <a:pt x="8199" y="1033"/>
                    <a:pt x="8388" y="911"/>
                  </a:cubicBezTo>
                  <a:lnTo>
                    <a:pt x="8390" y="911"/>
                  </a:lnTo>
                  <a:cubicBezTo>
                    <a:pt x="8587" y="785"/>
                    <a:pt x="8792" y="725"/>
                    <a:pt x="8989" y="725"/>
                  </a:cubicBezTo>
                  <a:close/>
                  <a:moveTo>
                    <a:pt x="9675" y="1171"/>
                  </a:moveTo>
                  <a:cubicBezTo>
                    <a:pt x="9716" y="1171"/>
                    <a:pt x="9756" y="1175"/>
                    <a:pt x="9797" y="1184"/>
                  </a:cubicBezTo>
                  <a:cubicBezTo>
                    <a:pt x="9801" y="1190"/>
                    <a:pt x="9804" y="1194"/>
                    <a:pt x="9809" y="1200"/>
                  </a:cubicBezTo>
                  <a:cubicBezTo>
                    <a:pt x="9628" y="1273"/>
                    <a:pt x="9468" y="1385"/>
                    <a:pt x="9335" y="1526"/>
                  </a:cubicBezTo>
                  <a:cubicBezTo>
                    <a:pt x="9380" y="1409"/>
                    <a:pt x="9438" y="1298"/>
                    <a:pt x="9509" y="1196"/>
                  </a:cubicBezTo>
                  <a:lnTo>
                    <a:pt x="9509" y="1194"/>
                  </a:lnTo>
                  <a:cubicBezTo>
                    <a:pt x="9564" y="1179"/>
                    <a:pt x="9619" y="1171"/>
                    <a:pt x="9675" y="1171"/>
                  </a:cubicBezTo>
                  <a:close/>
                  <a:moveTo>
                    <a:pt x="11016" y="1222"/>
                  </a:moveTo>
                  <a:cubicBezTo>
                    <a:pt x="11186" y="1222"/>
                    <a:pt x="11350" y="1251"/>
                    <a:pt x="11489" y="1307"/>
                  </a:cubicBezTo>
                  <a:cubicBezTo>
                    <a:pt x="11646" y="1371"/>
                    <a:pt x="11796" y="1440"/>
                    <a:pt x="11945" y="1507"/>
                  </a:cubicBezTo>
                  <a:lnTo>
                    <a:pt x="11946" y="1507"/>
                  </a:lnTo>
                  <a:cubicBezTo>
                    <a:pt x="11884" y="1571"/>
                    <a:pt x="11827" y="1641"/>
                    <a:pt x="11775" y="1712"/>
                  </a:cubicBezTo>
                  <a:cubicBezTo>
                    <a:pt x="11599" y="1498"/>
                    <a:pt x="11365" y="1364"/>
                    <a:pt x="11082" y="1364"/>
                  </a:cubicBezTo>
                  <a:cubicBezTo>
                    <a:pt x="11051" y="1364"/>
                    <a:pt x="11020" y="1365"/>
                    <a:pt x="10989" y="1368"/>
                  </a:cubicBezTo>
                  <a:cubicBezTo>
                    <a:pt x="10919" y="1321"/>
                    <a:pt x="10845" y="1278"/>
                    <a:pt x="10766" y="1243"/>
                  </a:cubicBezTo>
                  <a:cubicBezTo>
                    <a:pt x="10849" y="1229"/>
                    <a:pt x="10933" y="1222"/>
                    <a:pt x="11016" y="1222"/>
                  </a:cubicBezTo>
                  <a:close/>
                  <a:moveTo>
                    <a:pt x="13003" y="1780"/>
                  </a:moveTo>
                  <a:cubicBezTo>
                    <a:pt x="13081" y="1780"/>
                    <a:pt x="13148" y="1797"/>
                    <a:pt x="13206" y="1830"/>
                  </a:cubicBezTo>
                  <a:lnTo>
                    <a:pt x="13207" y="1830"/>
                  </a:lnTo>
                  <a:cubicBezTo>
                    <a:pt x="13122" y="1892"/>
                    <a:pt x="13042" y="1962"/>
                    <a:pt x="12967" y="2038"/>
                  </a:cubicBezTo>
                  <a:cubicBezTo>
                    <a:pt x="12963" y="1952"/>
                    <a:pt x="12953" y="1867"/>
                    <a:pt x="12938" y="1784"/>
                  </a:cubicBezTo>
                  <a:cubicBezTo>
                    <a:pt x="12960" y="1781"/>
                    <a:pt x="12982" y="1780"/>
                    <a:pt x="13003" y="1780"/>
                  </a:cubicBezTo>
                  <a:close/>
                  <a:moveTo>
                    <a:pt x="14772" y="1285"/>
                  </a:moveTo>
                  <a:cubicBezTo>
                    <a:pt x="14997" y="1285"/>
                    <a:pt x="15291" y="1404"/>
                    <a:pt x="15657" y="1645"/>
                  </a:cubicBezTo>
                  <a:lnTo>
                    <a:pt x="15659" y="1645"/>
                  </a:lnTo>
                  <a:cubicBezTo>
                    <a:pt x="15747" y="1807"/>
                    <a:pt x="15814" y="1979"/>
                    <a:pt x="15861" y="2156"/>
                  </a:cubicBezTo>
                  <a:cubicBezTo>
                    <a:pt x="15799" y="2168"/>
                    <a:pt x="15738" y="2186"/>
                    <a:pt x="15678" y="2209"/>
                  </a:cubicBezTo>
                  <a:cubicBezTo>
                    <a:pt x="15420" y="1776"/>
                    <a:pt x="15042" y="1466"/>
                    <a:pt x="14527" y="1466"/>
                  </a:cubicBezTo>
                  <a:cubicBezTo>
                    <a:pt x="14483" y="1466"/>
                    <a:pt x="14439" y="1468"/>
                    <a:pt x="14394" y="1473"/>
                  </a:cubicBezTo>
                  <a:cubicBezTo>
                    <a:pt x="14483" y="1348"/>
                    <a:pt x="14609" y="1285"/>
                    <a:pt x="14772" y="1285"/>
                  </a:cubicBezTo>
                  <a:close/>
                  <a:moveTo>
                    <a:pt x="9695" y="1805"/>
                  </a:moveTo>
                  <a:lnTo>
                    <a:pt x="9695" y="1805"/>
                  </a:lnTo>
                  <a:cubicBezTo>
                    <a:pt x="9666" y="1901"/>
                    <a:pt x="9651" y="2004"/>
                    <a:pt x="9654" y="2107"/>
                  </a:cubicBezTo>
                  <a:lnTo>
                    <a:pt x="9655" y="2107"/>
                  </a:lnTo>
                  <a:cubicBezTo>
                    <a:pt x="9637" y="2114"/>
                    <a:pt x="9620" y="2117"/>
                    <a:pt x="9603" y="2125"/>
                  </a:cubicBezTo>
                  <a:cubicBezTo>
                    <a:pt x="9532" y="2154"/>
                    <a:pt x="9457" y="2192"/>
                    <a:pt x="9380" y="2230"/>
                  </a:cubicBezTo>
                  <a:cubicBezTo>
                    <a:pt x="9392" y="2217"/>
                    <a:pt x="9399" y="2203"/>
                    <a:pt x="9414" y="2189"/>
                  </a:cubicBezTo>
                  <a:cubicBezTo>
                    <a:pt x="9469" y="2035"/>
                    <a:pt x="9567" y="1903"/>
                    <a:pt x="9695" y="1805"/>
                  </a:cubicBezTo>
                  <a:close/>
                  <a:moveTo>
                    <a:pt x="6888" y="1588"/>
                  </a:moveTo>
                  <a:cubicBezTo>
                    <a:pt x="7015" y="1588"/>
                    <a:pt x="7144" y="1614"/>
                    <a:pt x="7269" y="1674"/>
                  </a:cubicBezTo>
                  <a:cubicBezTo>
                    <a:pt x="7251" y="1729"/>
                    <a:pt x="7242" y="1784"/>
                    <a:pt x="7227" y="1839"/>
                  </a:cubicBezTo>
                  <a:cubicBezTo>
                    <a:pt x="7092" y="1967"/>
                    <a:pt x="6965" y="2102"/>
                    <a:pt x="6846" y="2245"/>
                  </a:cubicBezTo>
                  <a:cubicBezTo>
                    <a:pt x="6788" y="2315"/>
                    <a:pt x="6720" y="2394"/>
                    <a:pt x="6645" y="2479"/>
                  </a:cubicBezTo>
                  <a:cubicBezTo>
                    <a:pt x="6464" y="2422"/>
                    <a:pt x="6277" y="2392"/>
                    <a:pt x="6087" y="2392"/>
                  </a:cubicBezTo>
                  <a:cubicBezTo>
                    <a:pt x="6045" y="2392"/>
                    <a:pt x="6002" y="2394"/>
                    <a:pt x="5959" y="2397"/>
                  </a:cubicBezTo>
                  <a:cubicBezTo>
                    <a:pt x="5919" y="2378"/>
                    <a:pt x="5880" y="2360"/>
                    <a:pt x="5837" y="2343"/>
                  </a:cubicBezTo>
                  <a:cubicBezTo>
                    <a:pt x="6013" y="1918"/>
                    <a:pt x="6441" y="1588"/>
                    <a:pt x="6888" y="1588"/>
                  </a:cubicBezTo>
                  <a:close/>
                  <a:moveTo>
                    <a:pt x="14197" y="2196"/>
                  </a:moveTo>
                  <a:cubicBezTo>
                    <a:pt x="14280" y="2253"/>
                    <a:pt x="14364" y="2349"/>
                    <a:pt x="14441" y="2498"/>
                  </a:cubicBezTo>
                  <a:cubicBezTo>
                    <a:pt x="14490" y="2596"/>
                    <a:pt x="14519" y="2702"/>
                    <a:pt x="14525" y="2812"/>
                  </a:cubicBezTo>
                  <a:cubicBezTo>
                    <a:pt x="14517" y="2818"/>
                    <a:pt x="14511" y="2829"/>
                    <a:pt x="14504" y="2836"/>
                  </a:cubicBezTo>
                  <a:cubicBezTo>
                    <a:pt x="14444" y="2829"/>
                    <a:pt x="14385" y="2826"/>
                    <a:pt x="14325" y="2826"/>
                  </a:cubicBezTo>
                  <a:cubicBezTo>
                    <a:pt x="14259" y="2826"/>
                    <a:pt x="14193" y="2830"/>
                    <a:pt x="14129" y="2838"/>
                  </a:cubicBezTo>
                  <a:cubicBezTo>
                    <a:pt x="14090" y="2625"/>
                    <a:pt x="14079" y="2410"/>
                    <a:pt x="14109" y="2205"/>
                  </a:cubicBezTo>
                  <a:cubicBezTo>
                    <a:pt x="14139" y="2202"/>
                    <a:pt x="14169" y="2199"/>
                    <a:pt x="14197" y="2196"/>
                  </a:cubicBezTo>
                  <a:close/>
                  <a:moveTo>
                    <a:pt x="6030" y="2900"/>
                  </a:moveTo>
                  <a:cubicBezTo>
                    <a:pt x="6038" y="2911"/>
                    <a:pt x="6045" y="2922"/>
                    <a:pt x="6050" y="2934"/>
                  </a:cubicBezTo>
                  <a:cubicBezTo>
                    <a:pt x="5993" y="3071"/>
                    <a:pt x="5938" y="3208"/>
                    <a:pt x="5882" y="3345"/>
                  </a:cubicBezTo>
                  <a:cubicBezTo>
                    <a:pt x="5810" y="3220"/>
                    <a:pt x="5764" y="3080"/>
                    <a:pt x="5751" y="2936"/>
                  </a:cubicBezTo>
                  <a:cubicBezTo>
                    <a:pt x="5843" y="2915"/>
                    <a:pt x="5937" y="2903"/>
                    <a:pt x="6030" y="2900"/>
                  </a:cubicBezTo>
                  <a:close/>
                  <a:moveTo>
                    <a:pt x="5331" y="3103"/>
                  </a:moveTo>
                  <a:cubicBezTo>
                    <a:pt x="5367" y="3253"/>
                    <a:pt x="5445" y="3417"/>
                    <a:pt x="5553" y="3567"/>
                  </a:cubicBezTo>
                  <a:cubicBezTo>
                    <a:pt x="5431" y="3524"/>
                    <a:pt x="5306" y="3493"/>
                    <a:pt x="5177" y="3473"/>
                  </a:cubicBezTo>
                  <a:cubicBezTo>
                    <a:pt x="5103" y="3448"/>
                    <a:pt x="5029" y="3427"/>
                    <a:pt x="4954" y="3411"/>
                  </a:cubicBezTo>
                  <a:cubicBezTo>
                    <a:pt x="5063" y="3289"/>
                    <a:pt x="5191" y="3184"/>
                    <a:pt x="5331" y="3103"/>
                  </a:cubicBezTo>
                  <a:close/>
                  <a:moveTo>
                    <a:pt x="16537" y="2972"/>
                  </a:moveTo>
                  <a:cubicBezTo>
                    <a:pt x="16735" y="3083"/>
                    <a:pt x="16890" y="3247"/>
                    <a:pt x="16996" y="3479"/>
                  </a:cubicBezTo>
                  <a:cubicBezTo>
                    <a:pt x="17021" y="3522"/>
                    <a:pt x="17043" y="3569"/>
                    <a:pt x="17066" y="3613"/>
                  </a:cubicBezTo>
                  <a:cubicBezTo>
                    <a:pt x="17039" y="3633"/>
                    <a:pt x="17010" y="3649"/>
                    <a:pt x="16984" y="3670"/>
                  </a:cubicBezTo>
                  <a:cubicBezTo>
                    <a:pt x="16856" y="3619"/>
                    <a:pt x="16720" y="3594"/>
                    <a:pt x="16582" y="3594"/>
                  </a:cubicBezTo>
                  <a:cubicBezTo>
                    <a:pt x="16539" y="3594"/>
                    <a:pt x="16496" y="3596"/>
                    <a:pt x="16452" y="3601"/>
                  </a:cubicBezTo>
                  <a:cubicBezTo>
                    <a:pt x="16431" y="3540"/>
                    <a:pt x="16409" y="3479"/>
                    <a:pt x="16384" y="3421"/>
                  </a:cubicBezTo>
                  <a:cubicBezTo>
                    <a:pt x="16403" y="3394"/>
                    <a:pt x="16421" y="3368"/>
                    <a:pt x="16437" y="3341"/>
                  </a:cubicBezTo>
                  <a:cubicBezTo>
                    <a:pt x="16491" y="3229"/>
                    <a:pt x="16519" y="3104"/>
                    <a:pt x="16537" y="2972"/>
                  </a:cubicBezTo>
                  <a:close/>
                  <a:moveTo>
                    <a:pt x="10169" y="3593"/>
                  </a:moveTo>
                  <a:cubicBezTo>
                    <a:pt x="10237" y="3593"/>
                    <a:pt x="10291" y="3620"/>
                    <a:pt x="10331" y="3665"/>
                  </a:cubicBezTo>
                  <a:cubicBezTo>
                    <a:pt x="10347" y="3737"/>
                    <a:pt x="10359" y="3811"/>
                    <a:pt x="10367" y="3884"/>
                  </a:cubicBezTo>
                  <a:cubicBezTo>
                    <a:pt x="10307" y="3969"/>
                    <a:pt x="10252" y="4057"/>
                    <a:pt x="10203" y="4148"/>
                  </a:cubicBezTo>
                  <a:lnTo>
                    <a:pt x="10202" y="4154"/>
                  </a:lnTo>
                  <a:cubicBezTo>
                    <a:pt x="10102" y="4101"/>
                    <a:pt x="9991" y="4074"/>
                    <a:pt x="9880" y="4074"/>
                  </a:cubicBezTo>
                  <a:cubicBezTo>
                    <a:pt x="9818" y="4074"/>
                    <a:pt x="9755" y="4083"/>
                    <a:pt x="9694" y="4100"/>
                  </a:cubicBezTo>
                  <a:cubicBezTo>
                    <a:pt x="9713" y="4026"/>
                    <a:pt x="9736" y="3951"/>
                    <a:pt x="9759" y="3877"/>
                  </a:cubicBezTo>
                  <a:cubicBezTo>
                    <a:pt x="9797" y="3813"/>
                    <a:pt x="9841" y="3753"/>
                    <a:pt x="9892" y="3698"/>
                  </a:cubicBezTo>
                  <a:cubicBezTo>
                    <a:pt x="10003" y="3625"/>
                    <a:pt x="10095" y="3593"/>
                    <a:pt x="10169" y="3593"/>
                  </a:cubicBezTo>
                  <a:close/>
                  <a:moveTo>
                    <a:pt x="17943" y="3884"/>
                  </a:moveTo>
                  <a:cubicBezTo>
                    <a:pt x="18320" y="3884"/>
                    <a:pt x="18668" y="4082"/>
                    <a:pt x="18944" y="4363"/>
                  </a:cubicBezTo>
                  <a:lnTo>
                    <a:pt x="18944" y="4365"/>
                  </a:lnTo>
                  <a:cubicBezTo>
                    <a:pt x="18735" y="4203"/>
                    <a:pt x="18496" y="4127"/>
                    <a:pt x="18256" y="4127"/>
                  </a:cubicBezTo>
                  <a:cubicBezTo>
                    <a:pt x="18135" y="4127"/>
                    <a:pt x="18014" y="4146"/>
                    <a:pt x="17898" y="4183"/>
                  </a:cubicBezTo>
                  <a:cubicBezTo>
                    <a:pt x="17877" y="4085"/>
                    <a:pt x="17850" y="3987"/>
                    <a:pt x="17819" y="3892"/>
                  </a:cubicBezTo>
                  <a:cubicBezTo>
                    <a:pt x="17860" y="3887"/>
                    <a:pt x="17902" y="3884"/>
                    <a:pt x="17943" y="3884"/>
                  </a:cubicBezTo>
                  <a:close/>
                  <a:moveTo>
                    <a:pt x="5432" y="4125"/>
                  </a:moveTo>
                  <a:cubicBezTo>
                    <a:pt x="5448" y="4134"/>
                    <a:pt x="5465" y="4142"/>
                    <a:pt x="5481" y="4151"/>
                  </a:cubicBezTo>
                  <a:cubicBezTo>
                    <a:pt x="5499" y="4161"/>
                    <a:pt x="5517" y="4173"/>
                    <a:pt x="5535" y="4185"/>
                  </a:cubicBezTo>
                  <a:lnTo>
                    <a:pt x="5533" y="4185"/>
                  </a:lnTo>
                  <a:cubicBezTo>
                    <a:pt x="5413" y="4244"/>
                    <a:pt x="5292" y="4310"/>
                    <a:pt x="5172" y="4381"/>
                  </a:cubicBezTo>
                  <a:cubicBezTo>
                    <a:pt x="5121" y="4356"/>
                    <a:pt x="5070" y="4335"/>
                    <a:pt x="5018" y="4317"/>
                  </a:cubicBezTo>
                  <a:cubicBezTo>
                    <a:pt x="5157" y="4192"/>
                    <a:pt x="5297" y="4134"/>
                    <a:pt x="5432" y="4125"/>
                  </a:cubicBezTo>
                  <a:close/>
                  <a:moveTo>
                    <a:pt x="5101" y="2599"/>
                  </a:moveTo>
                  <a:cubicBezTo>
                    <a:pt x="5131" y="2599"/>
                    <a:pt x="5169" y="2601"/>
                    <a:pt x="5209" y="2604"/>
                  </a:cubicBezTo>
                  <a:cubicBezTo>
                    <a:pt x="4849" y="2781"/>
                    <a:pt x="4542" y="3049"/>
                    <a:pt x="4316" y="3381"/>
                  </a:cubicBezTo>
                  <a:cubicBezTo>
                    <a:pt x="3799" y="3464"/>
                    <a:pt x="3418" y="3835"/>
                    <a:pt x="3241" y="4393"/>
                  </a:cubicBezTo>
                  <a:cubicBezTo>
                    <a:pt x="3202" y="4518"/>
                    <a:pt x="3172" y="4645"/>
                    <a:pt x="3149" y="4773"/>
                  </a:cubicBezTo>
                  <a:cubicBezTo>
                    <a:pt x="3087" y="4789"/>
                    <a:pt x="3028" y="4809"/>
                    <a:pt x="2968" y="4832"/>
                  </a:cubicBezTo>
                  <a:cubicBezTo>
                    <a:pt x="3338" y="3838"/>
                    <a:pt x="3884" y="2646"/>
                    <a:pt x="5073" y="2599"/>
                  </a:cubicBezTo>
                  <a:cubicBezTo>
                    <a:pt x="5081" y="2599"/>
                    <a:pt x="5091" y="2599"/>
                    <a:pt x="5101" y="2599"/>
                  </a:cubicBezTo>
                  <a:close/>
                  <a:moveTo>
                    <a:pt x="4110" y="6093"/>
                  </a:moveTo>
                  <a:cubicBezTo>
                    <a:pt x="4193" y="6114"/>
                    <a:pt x="4280" y="6125"/>
                    <a:pt x="4366" y="6125"/>
                  </a:cubicBezTo>
                  <a:cubicBezTo>
                    <a:pt x="4392" y="6125"/>
                    <a:pt x="4419" y="6124"/>
                    <a:pt x="4445" y="6121"/>
                  </a:cubicBezTo>
                  <a:cubicBezTo>
                    <a:pt x="4473" y="6138"/>
                    <a:pt x="4502" y="6154"/>
                    <a:pt x="4531" y="6168"/>
                  </a:cubicBezTo>
                  <a:cubicBezTo>
                    <a:pt x="4530" y="6209"/>
                    <a:pt x="4527" y="6249"/>
                    <a:pt x="4518" y="6290"/>
                  </a:cubicBezTo>
                  <a:cubicBezTo>
                    <a:pt x="4380" y="6391"/>
                    <a:pt x="4259" y="6528"/>
                    <a:pt x="4155" y="6681"/>
                  </a:cubicBezTo>
                  <a:cubicBezTo>
                    <a:pt x="4073" y="6635"/>
                    <a:pt x="3999" y="6577"/>
                    <a:pt x="3937" y="6507"/>
                  </a:cubicBezTo>
                  <a:cubicBezTo>
                    <a:pt x="3937" y="6504"/>
                    <a:pt x="3939" y="6504"/>
                    <a:pt x="3940" y="6503"/>
                  </a:cubicBezTo>
                  <a:cubicBezTo>
                    <a:pt x="4024" y="6389"/>
                    <a:pt x="4079" y="6247"/>
                    <a:pt x="4110" y="6093"/>
                  </a:cubicBezTo>
                  <a:close/>
                  <a:moveTo>
                    <a:pt x="13210" y="6628"/>
                  </a:moveTo>
                  <a:cubicBezTo>
                    <a:pt x="13317" y="6668"/>
                    <a:pt x="13429" y="6689"/>
                    <a:pt x="13542" y="6689"/>
                  </a:cubicBezTo>
                  <a:cubicBezTo>
                    <a:pt x="13546" y="6689"/>
                    <a:pt x="13550" y="6689"/>
                    <a:pt x="13554" y="6689"/>
                  </a:cubicBezTo>
                  <a:cubicBezTo>
                    <a:pt x="13576" y="6753"/>
                    <a:pt x="13603" y="6815"/>
                    <a:pt x="13637" y="6875"/>
                  </a:cubicBezTo>
                  <a:cubicBezTo>
                    <a:pt x="13557" y="6886"/>
                    <a:pt x="13479" y="6892"/>
                    <a:pt x="13402" y="6892"/>
                  </a:cubicBezTo>
                  <a:cubicBezTo>
                    <a:pt x="13233" y="6892"/>
                    <a:pt x="13069" y="6866"/>
                    <a:pt x="12897" y="6829"/>
                  </a:cubicBezTo>
                  <a:cubicBezTo>
                    <a:pt x="13012" y="6779"/>
                    <a:pt x="13118" y="6712"/>
                    <a:pt x="13210" y="6628"/>
                  </a:cubicBezTo>
                  <a:close/>
                  <a:moveTo>
                    <a:pt x="19336" y="6666"/>
                  </a:moveTo>
                  <a:cubicBezTo>
                    <a:pt x="19435" y="6677"/>
                    <a:pt x="19550" y="6695"/>
                    <a:pt x="19686" y="6717"/>
                  </a:cubicBezTo>
                  <a:lnTo>
                    <a:pt x="19686" y="6718"/>
                  </a:lnTo>
                  <a:lnTo>
                    <a:pt x="19694" y="6769"/>
                  </a:lnTo>
                  <a:cubicBezTo>
                    <a:pt x="19677" y="6907"/>
                    <a:pt x="19639" y="7018"/>
                    <a:pt x="19566" y="7073"/>
                  </a:cubicBezTo>
                  <a:cubicBezTo>
                    <a:pt x="19498" y="7043"/>
                    <a:pt x="19437" y="7015"/>
                    <a:pt x="19379" y="6988"/>
                  </a:cubicBezTo>
                  <a:cubicBezTo>
                    <a:pt x="19371" y="6879"/>
                    <a:pt x="19354" y="6772"/>
                    <a:pt x="19336" y="6666"/>
                  </a:cubicBezTo>
                  <a:close/>
                  <a:moveTo>
                    <a:pt x="5502" y="7009"/>
                  </a:moveTo>
                  <a:cubicBezTo>
                    <a:pt x="5541" y="7076"/>
                    <a:pt x="5569" y="7149"/>
                    <a:pt x="5585" y="7225"/>
                  </a:cubicBezTo>
                  <a:cubicBezTo>
                    <a:pt x="5588" y="7244"/>
                    <a:pt x="5588" y="7257"/>
                    <a:pt x="5591" y="7275"/>
                  </a:cubicBezTo>
                  <a:cubicBezTo>
                    <a:pt x="5504" y="7361"/>
                    <a:pt x="5411" y="7443"/>
                    <a:pt x="5316" y="7521"/>
                  </a:cubicBezTo>
                  <a:cubicBezTo>
                    <a:pt x="5246" y="7411"/>
                    <a:pt x="5157" y="7317"/>
                    <a:pt x="5049" y="7244"/>
                  </a:cubicBezTo>
                  <a:cubicBezTo>
                    <a:pt x="5189" y="7201"/>
                    <a:pt x="5323" y="7137"/>
                    <a:pt x="5445" y="7055"/>
                  </a:cubicBezTo>
                  <a:cubicBezTo>
                    <a:pt x="5466" y="7040"/>
                    <a:pt x="5481" y="7024"/>
                    <a:pt x="5502" y="7009"/>
                  </a:cubicBezTo>
                  <a:close/>
                  <a:moveTo>
                    <a:pt x="18076" y="7841"/>
                  </a:moveTo>
                  <a:cubicBezTo>
                    <a:pt x="18077" y="7841"/>
                    <a:pt x="18077" y="7841"/>
                    <a:pt x="18077" y="7841"/>
                  </a:cubicBezTo>
                  <a:lnTo>
                    <a:pt x="18077" y="7841"/>
                  </a:lnTo>
                  <a:cubicBezTo>
                    <a:pt x="18078" y="7841"/>
                    <a:pt x="18078" y="7841"/>
                    <a:pt x="18078" y="7841"/>
                  </a:cubicBezTo>
                  <a:close/>
                  <a:moveTo>
                    <a:pt x="18242" y="7446"/>
                  </a:moveTo>
                  <a:cubicBezTo>
                    <a:pt x="18298" y="7466"/>
                    <a:pt x="18356" y="7487"/>
                    <a:pt x="18417" y="7513"/>
                  </a:cubicBezTo>
                  <a:cubicBezTo>
                    <a:pt x="18432" y="7548"/>
                    <a:pt x="18444" y="7583"/>
                    <a:pt x="18453" y="7619"/>
                  </a:cubicBezTo>
                  <a:cubicBezTo>
                    <a:pt x="18392" y="7693"/>
                    <a:pt x="18338" y="7772"/>
                    <a:pt x="18289" y="7856"/>
                  </a:cubicBezTo>
                  <a:cubicBezTo>
                    <a:pt x="18275" y="7856"/>
                    <a:pt x="18261" y="7857"/>
                    <a:pt x="18247" y="7857"/>
                  </a:cubicBezTo>
                  <a:cubicBezTo>
                    <a:pt x="18190" y="7857"/>
                    <a:pt x="18133" y="7852"/>
                    <a:pt x="18077" y="7841"/>
                  </a:cubicBezTo>
                  <a:lnTo>
                    <a:pt x="18077" y="7841"/>
                  </a:lnTo>
                  <a:cubicBezTo>
                    <a:pt x="18040" y="7860"/>
                    <a:pt x="18003" y="7877"/>
                    <a:pt x="17966" y="7891"/>
                  </a:cubicBezTo>
                  <a:cubicBezTo>
                    <a:pt x="18035" y="7765"/>
                    <a:pt x="18094" y="7634"/>
                    <a:pt x="18145" y="7500"/>
                  </a:cubicBezTo>
                  <a:cubicBezTo>
                    <a:pt x="18179" y="7484"/>
                    <a:pt x="18210" y="7466"/>
                    <a:pt x="18242" y="7446"/>
                  </a:cubicBezTo>
                  <a:close/>
                  <a:moveTo>
                    <a:pt x="2229" y="5885"/>
                  </a:moveTo>
                  <a:cubicBezTo>
                    <a:pt x="2230" y="5943"/>
                    <a:pt x="2237" y="6002"/>
                    <a:pt x="2248" y="6060"/>
                  </a:cubicBezTo>
                  <a:cubicBezTo>
                    <a:pt x="2281" y="6218"/>
                    <a:pt x="2354" y="6366"/>
                    <a:pt x="2459" y="6489"/>
                  </a:cubicBezTo>
                  <a:cubicBezTo>
                    <a:pt x="2434" y="6699"/>
                    <a:pt x="2441" y="6912"/>
                    <a:pt x="2479" y="7119"/>
                  </a:cubicBezTo>
                  <a:cubicBezTo>
                    <a:pt x="2342" y="7214"/>
                    <a:pt x="2227" y="7341"/>
                    <a:pt x="2147" y="7488"/>
                  </a:cubicBezTo>
                  <a:cubicBezTo>
                    <a:pt x="2065" y="7638"/>
                    <a:pt x="2001" y="7799"/>
                    <a:pt x="1956" y="7964"/>
                  </a:cubicBezTo>
                  <a:cubicBezTo>
                    <a:pt x="1828" y="7701"/>
                    <a:pt x="1749" y="7442"/>
                    <a:pt x="1742" y="7347"/>
                  </a:cubicBezTo>
                  <a:cubicBezTo>
                    <a:pt x="1712" y="6937"/>
                    <a:pt x="1868" y="6251"/>
                    <a:pt x="2229" y="5885"/>
                  </a:cubicBezTo>
                  <a:close/>
                  <a:moveTo>
                    <a:pt x="20383" y="7414"/>
                  </a:moveTo>
                  <a:cubicBezTo>
                    <a:pt x="20785" y="7414"/>
                    <a:pt x="20919" y="8014"/>
                    <a:pt x="20978" y="8290"/>
                  </a:cubicBezTo>
                  <a:cubicBezTo>
                    <a:pt x="21009" y="8441"/>
                    <a:pt x="21055" y="8674"/>
                    <a:pt x="21089" y="8935"/>
                  </a:cubicBezTo>
                  <a:cubicBezTo>
                    <a:pt x="21022" y="8953"/>
                    <a:pt x="20957" y="8978"/>
                    <a:pt x="20896" y="9009"/>
                  </a:cubicBezTo>
                  <a:cubicBezTo>
                    <a:pt x="20829" y="8780"/>
                    <a:pt x="20714" y="8593"/>
                    <a:pt x="20539" y="8493"/>
                  </a:cubicBezTo>
                  <a:cubicBezTo>
                    <a:pt x="20444" y="8436"/>
                    <a:pt x="20335" y="8406"/>
                    <a:pt x="20225" y="8406"/>
                  </a:cubicBezTo>
                  <a:cubicBezTo>
                    <a:pt x="20217" y="8406"/>
                    <a:pt x="20210" y="8406"/>
                    <a:pt x="20202" y="8406"/>
                  </a:cubicBezTo>
                  <a:cubicBezTo>
                    <a:pt x="20186" y="8383"/>
                    <a:pt x="20168" y="8363"/>
                    <a:pt x="20151" y="8341"/>
                  </a:cubicBezTo>
                  <a:cubicBezTo>
                    <a:pt x="20236" y="8043"/>
                    <a:pt x="20282" y="7734"/>
                    <a:pt x="20290" y="7424"/>
                  </a:cubicBezTo>
                  <a:cubicBezTo>
                    <a:pt x="20322" y="7417"/>
                    <a:pt x="20353" y="7414"/>
                    <a:pt x="20383" y="7414"/>
                  </a:cubicBezTo>
                  <a:close/>
                  <a:moveTo>
                    <a:pt x="5012" y="8884"/>
                  </a:moveTo>
                  <a:lnTo>
                    <a:pt x="5012" y="8884"/>
                  </a:lnTo>
                  <a:cubicBezTo>
                    <a:pt x="4972" y="8980"/>
                    <a:pt x="4939" y="9079"/>
                    <a:pt x="4917" y="9182"/>
                  </a:cubicBezTo>
                  <a:cubicBezTo>
                    <a:pt x="4872" y="9231"/>
                    <a:pt x="4828" y="9280"/>
                    <a:pt x="4783" y="9329"/>
                  </a:cubicBezTo>
                  <a:cubicBezTo>
                    <a:pt x="4725" y="9389"/>
                    <a:pt x="4661" y="9444"/>
                    <a:pt x="4594" y="9493"/>
                  </a:cubicBezTo>
                  <a:cubicBezTo>
                    <a:pt x="4523" y="9428"/>
                    <a:pt x="4432" y="9394"/>
                    <a:pt x="4340" y="9394"/>
                  </a:cubicBezTo>
                  <a:cubicBezTo>
                    <a:pt x="4303" y="9394"/>
                    <a:pt x="4266" y="9399"/>
                    <a:pt x="4231" y="9410"/>
                  </a:cubicBezTo>
                  <a:cubicBezTo>
                    <a:pt x="4189" y="9323"/>
                    <a:pt x="4144" y="9240"/>
                    <a:pt x="4095" y="9158"/>
                  </a:cubicBezTo>
                  <a:cubicBezTo>
                    <a:pt x="4115" y="9063"/>
                    <a:pt x="4137" y="8971"/>
                    <a:pt x="4159" y="8892"/>
                  </a:cubicBezTo>
                  <a:cubicBezTo>
                    <a:pt x="4269" y="8952"/>
                    <a:pt x="4393" y="8978"/>
                    <a:pt x="4526" y="8978"/>
                  </a:cubicBezTo>
                  <a:cubicBezTo>
                    <a:pt x="4681" y="8978"/>
                    <a:pt x="4846" y="8943"/>
                    <a:pt x="5012" y="8884"/>
                  </a:cubicBezTo>
                  <a:close/>
                  <a:moveTo>
                    <a:pt x="21135" y="9559"/>
                  </a:moveTo>
                  <a:lnTo>
                    <a:pt x="21135" y="9559"/>
                  </a:lnTo>
                  <a:cubicBezTo>
                    <a:pt x="21140" y="10083"/>
                    <a:pt x="21039" y="10580"/>
                    <a:pt x="20662" y="10714"/>
                  </a:cubicBezTo>
                  <a:cubicBezTo>
                    <a:pt x="20836" y="10407"/>
                    <a:pt x="20942" y="10011"/>
                    <a:pt x="20960" y="9633"/>
                  </a:cubicBezTo>
                  <a:cubicBezTo>
                    <a:pt x="20990" y="9606"/>
                    <a:pt x="21024" y="9587"/>
                    <a:pt x="21063" y="9574"/>
                  </a:cubicBezTo>
                  <a:cubicBezTo>
                    <a:pt x="21089" y="9566"/>
                    <a:pt x="21112" y="9563"/>
                    <a:pt x="21135" y="9559"/>
                  </a:cubicBezTo>
                  <a:close/>
                  <a:moveTo>
                    <a:pt x="2157" y="10594"/>
                  </a:moveTo>
                  <a:cubicBezTo>
                    <a:pt x="2259" y="10594"/>
                    <a:pt x="2361" y="10607"/>
                    <a:pt x="2461" y="10632"/>
                  </a:cubicBezTo>
                  <a:lnTo>
                    <a:pt x="2468" y="10633"/>
                  </a:lnTo>
                  <a:cubicBezTo>
                    <a:pt x="2410" y="10870"/>
                    <a:pt x="2385" y="11112"/>
                    <a:pt x="2391" y="11355"/>
                  </a:cubicBezTo>
                  <a:lnTo>
                    <a:pt x="2391" y="11355"/>
                  </a:lnTo>
                  <a:cubicBezTo>
                    <a:pt x="2325" y="11334"/>
                    <a:pt x="2261" y="11324"/>
                    <a:pt x="2201" y="11324"/>
                  </a:cubicBezTo>
                  <a:cubicBezTo>
                    <a:pt x="2057" y="11324"/>
                    <a:pt x="1930" y="11381"/>
                    <a:pt x="1824" y="11476"/>
                  </a:cubicBezTo>
                  <a:cubicBezTo>
                    <a:pt x="1818" y="11467"/>
                    <a:pt x="1812" y="11457"/>
                    <a:pt x="1807" y="11448"/>
                  </a:cubicBezTo>
                  <a:cubicBezTo>
                    <a:pt x="1743" y="11232"/>
                    <a:pt x="1831" y="10839"/>
                    <a:pt x="1886" y="10626"/>
                  </a:cubicBezTo>
                  <a:lnTo>
                    <a:pt x="1886" y="10625"/>
                  </a:lnTo>
                  <a:cubicBezTo>
                    <a:pt x="1975" y="10604"/>
                    <a:pt x="2066" y="10594"/>
                    <a:pt x="2157" y="10594"/>
                  </a:cubicBezTo>
                  <a:close/>
                  <a:moveTo>
                    <a:pt x="7001" y="8761"/>
                  </a:moveTo>
                  <a:cubicBezTo>
                    <a:pt x="7000" y="8773"/>
                    <a:pt x="7000" y="8785"/>
                    <a:pt x="7003" y="8797"/>
                  </a:cubicBezTo>
                  <a:cubicBezTo>
                    <a:pt x="7369" y="9964"/>
                    <a:pt x="6705" y="11089"/>
                    <a:pt x="5617" y="11506"/>
                  </a:cubicBezTo>
                  <a:lnTo>
                    <a:pt x="5617" y="11504"/>
                  </a:lnTo>
                  <a:cubicBezTo>
                    <a:pt x="5617" y="11498"/>
                    <a:pt x="5612" y="11497"/>
                    <a:pt x="5612" y="11492"/>
                  </a:cubicBezTo>
                  <a:cubicBezTo>
                    <a:pt x="5703" y="11452"/>
                    <a:pt x="5788" y="11382"/>
                    <a:pt x="5865" y="11281"/>
                  </a:cubicBezTo>
                  <a:cubicBezTo>
                    <a:pt x="5880" y="11260"/>
                    <a:pt x="5895" y="11238"/>
                    <a:pt x="5907" y="11215"/>
                  </a:cubicBezTo>
                  <a:cubicBezTo>
                    <a:pt x="6225" y="11029"/>
                    <a:pt x="6459" y="10709"/>
                    <a:pt x="6587" y="10351"/>
                  </a:cubicBezTo>
                  <a:cubicBezTo>
                    <a:pt x="6949" y="9944"/>
                    <a:pt x="7110" y="9380"/>
                    <a:pt x="6973" y="8777"/>
                  </a:cubicBezTo>
                  <a:cubicBezTo>
                    <a:pt x="6982" y="8771"/>
                    <a:pt x="6992" y="8767"/>
                    <a:pt x="7001" y="8761"/>
                  </a:cubicBezTo>
                  <a:close/>
                  <a:moveTo>
                    <a:pt x="2851" y="10837"/>
                  </a:moveTo>
                  <a:cubicBezTo>
                    <a:pt x="2861" y="10846"/>
                    <a:pt x="2872" y="10855"/>
                    <a:pt x="2881" y="10866"/>
                  </a:cubicBezTo>
                  <a:cubicBezTo>
                    <a:pt x="2794" y="11247"/>
                    <a:pt x="2828" y="11631"/>
                    <a:pt x="3055" y="11833"/>
                  </a:cubicBezTo>
                  <a:cubicBezTo>
                    <a:pt x="3040" y="11847"/>
                    <a:pt x="3025" y="11860"/>
                    <a:pt x="3009" y="11870"/>
                  </a:cubicBezTo>
                  <a:cubicBezTo>
                    <a:pt x="2952" y="11778"/>
                    <a:pt x="2885" y="11693"/>
                    <a:pt x="2806" y="11619"/>
                  </a:cubicBezTo>
                  <a:cubicBezTo>
                    <a:pt x="2635" y="11132"/>
                    <a:pt x="2648" y="10870"/>
                    <a:pt x="2851" y="10837"/>
                  </a:cubicBezTo>
                  <a:close/>
                  <a:moveTo>
                    <a:pt x="1810" y="12563"/>
                  </a:moveTo>
                  <a:cubicBezTo>
                    <a:pt x="1937" y="12638"/>
                    <a:pt x="2080" y="12673"/>
                    <a:pt x="2229" y="12673"/>
                  </a:cubicBezTo>
                  <a:cubicBezTo>
                    <a:pt x="2260" y="12673"/>
                    <a:pt x="2292" y="12671"/>
                    <a:pt x="2324" y="12668"/>
                  </a:cubicBezTo>
                  <a:lnTo>
                    <a:pt x="2324" y="12668"/>
                  </a:lnTo>
                  <a:cubicBezTo>
                    <a:pt x="2297" y="12731"/>
                    <a:pt x="2273" y="12795"/>
                    <a:pt x="2254" y="12859"/>
                  </a:cubicBezTo>
                  <a:lnTo>
                    <a:pt x="1810" y="12581"/>
                  </a:lnTo>
                  <a:lnTo>
                    <a:pt x="1810" y="12563"/>
                  </a:lnTo>
                  <a:close/>
                  <a:moveTo>
                    <a:pt x="1320" y="10946"/>
                  </a:moveTo>
                  <a:cubicBezTo>
                    <a:pt x="1283" y="11274"/>
                    <a:pt x="1295" y="11597"/>
                    <a:pt x="1358" y="11860"/>
                  </a:cubicBezTo>
                  <a:cubicBezTo>
                    <a:pt x="1380" y="11963"/>
                    <a:pt x="1414" y="12063"/>
                    <a:pt x="1459" y="12156"/>
                  </a:cubicBezTo>
                  <a:cubicBezTo>
                    <a:pt x="1401" y="12390"/>
                    <a:pt x="1385" y="12633"/>
                    <a:pt x="1417" y="12823"/>
                  </a:cubicBezTo>
                  <a:cubicBezTo>
                    <a:pt x="1435" y="12932"/>
                    <a:pt x="1468" y="13038"/>
                    <a:pt x="1513" y="13139"/>
                  </a:cubicBezTo>
                  <a:cubicBezTo>
                    <a:pt x="1227" y="12974"/>
                    <a:pt x="1038" y="12682"/>
                    <a:pt x="953" y="12350"/>
                  </a:cubicBezTo>
                  <a:lnTo>
                    <a:pt x="954" y="12350"/>
                  </a:lnTo>
                  <a:cubicBezTo>
                    <a:pt x="823" y="11833"/>
                    <a:pt x="980" y="11288"/>
                    <a:pt x="1320" y="10946"/>
                  </a:cubicBezTo>
                  <a:close/>
                  <a:moveTo>
                    <a:pt x="18748" y="13148"/>
                  </a:moveTo>
                  <a:cubicBezTo>
                    <a:pt x="19473" y="13215"/>
                    <a:pt x="19523" y="13506"/>
                    <a:pt x="19523" y="13974"/>
                  </a:cubicBezTo>
                  <a:cubicBezTo>
                    <a:pt x="19519" y="14373"/>
                    <a:pt x="19425" y="14766"/>
                    <a:pt x="19251" y="15123"/>
                  </a:cubicBezTo>
                  <a:lnTo>
                    <a:pt x="19251" y="15125"/>
                  </a:lnTo>
                  <a:cubicBezTo>
                    <a:pt x="18983" y="15674"/>
                    <a:pt x="18562" y="15921"/>
                    <a:pt x="18125" y="16251"/>
                  </a:cubicBezTo>
                  <a:cubicBezTo>
                    <a:pt x="18161" y="15696"/>
                    <a:pt x="18197" y="15141"/>
                    <a:pt x="18230" y="14584"/>
                  </a:cubicBezTo>
                  <a:cubicBezTo>
                    <a:pt x="18242" y="14589"/>
                    <a:pt x="18255" y="14590"/>
                    <a:pt x="18268" y="14590"/>
                  </a:cubicBezTo>
                  <a:cubicBezTo>
                    <a:pt x="18382" y="14572"/>
                    <a:pt x="18507" y="14492"/>
                    <a:pt x="18611" y="14444"/>
                  </a:cubicBezTo>
                  <a:cubicBezTo>
                    <a:pt x="18736" y="14386"/>
                    <a:pt x="18852" y="14310"/>
                    <a:pt x="18955" y="14221"/>
                  </a:cubicBezTo>
                  <a:cubicBezTo>
                    <a:pt x="19002" y="14179"/>
                    <a:pt x="18962" y="14102"/>
                    <a:pt x="18905" y="14102"/>
                  </a:cubicBezTo>
                  <a:cubicBezTo>
                    <a:pt x="18672" y="14103"/>
                    <a:pt x="18444" y="14172"/>
                    <a:pt x="18248" y="14298"/>
                  </a:cubicBezTo>
                  <a:cubicBezTo>
                    <a:pt x="18265" y="13996"/>
                    <a:pt x="18285" y="13696"/>
                    <a:pt x="18303" y="13395"/>
                  </a:cubicBezTo>
                  <a:cubicBezTo>
                    <a:pt x="18306" y="13368"/>
                    <a:pt x="18307" y="13340"/>
                    <a:pt x="18309" y="13313"/>
                  </a:cubicBezTo>
                  <a:cubicBezTo>
                    <a:pt x="18329" y="13311"/>
                    <a:pt x="18349" y="13301"/>
                    <a:pt x="18361" y="13285"/>
                  </a:cubicBezTo>
                  <a:lnTo>
                    <a:pt x="18377" y="13256"/>
                  </a:lnTo>
                  <a:cubicBezTo>
                    <a:pt x="18392" y="13234"/>
                    <a:pt x="18387" y="13204"/>
                    <a:pt x="18368" y="13186"/>
                  </a:cubicBezTo>
                  <a:cubicBezTo>
                    <a:pt x="18501" y="13179"/>
                    <a:pt x="18740" y="13148"/>
                    <a:pt x="18748" y="13148"/>
                  </a:cubicBezTo>
                  <a:close/>
                  <a:moveTo>
                    <a:pt x="4502" y="13467"/>
                  </a:moveTo>
                  <a:cubicBezTo>
                    <a:pt x="4674" y="13467"/>
                    <a:pt x="4901" y="13568"/>
                    <a:pt x="5183" y="13770"/>
                  </a:cubicBezTo>
                  <a:cubicBezTo>
                    <a:pt x="5192" y="13802"/>
                    <a:pt x="5223" y="13820"/>
                    <a:pt x="5253" y="13820"/>
                  </a:cubicBezTo>
                  <a:cubicBezTo>
                    <a:pt x="5282" y="13820"/>
                    <a:pt x="5311" y="13804"/>
                    <a:pt x="5317" y="13770"/>
                  </a:cubicBezTo>
                  <a:cubicBezTo>
                    <a:pt x="5322" y="13749"/>
                    <a:pt x="5319" y="13730"/>
                    <a:pt x="5320" y="13710"/>
                  </a:cubicBezTo>
                  <a:lnTo>
                    <a:pt x="5320" y="13710"/>
                  </a:lnTo>
                  <a:cubicBezTo>
                    <a:pt x="5329" y="13712"/>
                    <a:pt x="5337" y="13713"/>
                    <a:pt x="5344" y="13715"/>
                  </a:cubicBezTo>
                  <a:cubicBezTo>
                    <a:pt x="5338" y="13986"/>
                    <a:pt x="5329" y="14257"/>
                    <a:pt x="5328" y="14528"/>
                  </a:cubicBezTo>
                  <a:cubicBezTo>
                    <a:pt x="5186" y="14438"/>
                    <a:pt x="5004" y="14387"/>
                    <a:pt x="4828" y="14387"/>
                  </a:cubicBezTo>
                  <a:cubicBezTo>
                    <a:pt x="4677" y="14387"/>
                    <a:pt x="4530" y="14424"/>
                    <a:pt x="4418" y="14508"/>
                  </a:cubicBezTo>
                  <a:cubicBezTo>
                    <a:pt x="4333" y="14570"/>
                    <a:pt x="4343" y="14739"/>
                    <a:pt x="4469" y="14739"/>
                  </a:cubicBezTo>
                  <a:cubicBezTo>
                    <a:pt x="4473" y="14739"/>
                    <a:pt x="4477" y="14739"/>
                    <a:pt x="4481" y="14739"/>
                  </a:cubicBezTo>
                  <a:cubicBezTo>
                    <a:pt x="4577" y="14731"/>
                    <a:pt x="4667" y="14717"/>
                    <a:pt x="4759" y="14717"/>
                  </a:cubicBezTo>
                  <a:cubicBezTo>
                    <a:pt x="4803" y="14717"/>
                    <a:pt x="4848" y="14720"/>
                    <a:pt x="4893" y="14729"/>
                  </a:cubicBezTo>
                  <a:cubicBezTo>
                    <a:pt x="5039" y="14757"/>
                    <a:pt x="5148" y="14830"/>
                    <a:pt x="5273" y="14903"/>
                  </a:cubicBezTo>
                  <a:cubicBezTo>
                    <a:pt x="5291" y="14913"/>
                    <a:pt x="5308" y="14919"/>
                    <a:pt x="5329" y="14924"/>
                  </a:cubicBezTo>
                  <a:cubicBezTo>
                    <a:pt x="5332" y="15504"/>
                    <a:pt x="5343" y="16085"/>
                    <a:pt x="5375" y="16665"/>
                  </a:cubicBezTo>
                  <a:cubicBezTo>
                    <a:pt x="4777" y="16399"/>
                    <a:pt x="4356" y="15955"/>
                    <a:pt x="4161" y="15314"/>
                  </a:cubicBezTo>
                  <a:cubicBezTo>
                    <a:pt x="4073" y="15017"/>
                    <a:pt x="4037" y="14711"/>
                    <a:pt x="4055" y="14403"/>
                  </a:cubicBezTo>
                  <a:cubicBezTo>
                    <a:pt x="4058" y="14233"/>
                    <a:pt x="4080" y="14065"/>
                    <a:pt x="4122" y="13901"/>
                  </a:cubicBezTo>
                  <a:cubicBezTo>
                    <a:pt x="4170" y="13611"/>
                    <a:pt x="4297" y="13467"/>
                    <a:pt x="4502" y="13467"/>
                  </a:cubicBezTo>
                  <a:close/>
                  <a:moveTo>
                    <a:pt x="10376" y="6866"/>
                  </a:moveTo>
                  <a:cubicBezTo>
                    <a:pt x="10422" y="6902"/>
                    <a:pt x="10470" y="6933"/>
                    <a:pt x="10522" y="6958"/>
                  </a:cubicBezTo>
                  <a:cubicBezTo>
                    <a:pt x="10777" y="7212"/>
                    <a:pt x="11115" y="7353"/>
                    <a:pt x="11532" y="7353"/>
                  </a:cubicBezTo>
                  <a:cubicBezTo>
                    <a:pt x="11539" y="7353"/>
                    <a:pt x="11545" y="7353"/>
                    <a:pt x="11552" y="7353"/>
                  </a:cubicBezTo>
                  <a:cubicBezTo>
                    <a:pt x="11755" y="7351"/>
                    <a:pt x="11937" y="7344"/>
                    <a:pt x="12118" y="7344"/>
                  </a:cubicBezTo>
                  <a:cubicBezTo>
                    <a:pt x="12340" y="7344"/>
                    <a:pt x="12560" y="7354"/>
                    <a:pt x="12813" y="7394"/>
                  </a:cubicBezTo>
                  <a:cubicBezTo>
                    <a:pt x="12991" y="7422"/>
                    <a:pt x="13154" y="7438"/>
                    <a:pt x="13313" y="7438"/>
                  </a:cubicBezTo>
                  <a:cubicBezTo>
                    <a:pt x="13466" y="7438"/>
                    <a:pt x="13616" y="7423"/>
                    <a:pt x="13771" y="7391"/>
                  </a:cubicBezTo>
                  <a:cubicBezTo>
                    <a:pt x="13835" y="8116"/>
                    <a:pt x="14371" y="8613"/>
                    <a:pt x="15031" y="8658"/>
                  </a:cubicBezTo>
                  <a:cubicBezTo>
                    <a:pt x="15051" y="9091"/>
                    <a:pt x="15276" y="9609"/>
                    <a:pt x="15441" y="9894"/>
                  </a:cubicBezTo>
                  <a:cubicBezTo>
                    <a:pt x="15701" y="10338"/>
                    <a:pt x="16195" y="10610"/>
                    <a:pt x="16656" y="10610"/>
                  </a:cubicBezTo>
                  <a:cubicBezTo>
                    <a:pt x="16928" y="10610"/>
                    <a:pt x="17189" y="10515"/>
                    <a:pt x="17381" y="10303"/>
                  </a:cubicBezTo>
                  <a:cubicBezTo>
                    <a:pt x="17545" y="10449"/>
                    <a:pt x="17750" y="10524"/>
                    <a:pt x="17949" y="10524"/>
                  </a:cubicBezTo>
                  <a:cubicBezTo>
                    <a:pt x="18014" y="10524"/>
                    <a:pt x="18078" y="10516"/>
                    <a:pt x="18140" y="10499"/>
                  </a:cubicBezTo>
                  <a:lnTo>
                    <a:pt x="18140" y="10499"/>
                  </a:lnTo>
                  <a:cubicBezTo>
                    <a:pt x="18020" y="11213"/>
                    <a:pt x="18033" y="11960"/>
                    <a:pt x="17987" y="12676"/>
                  </a:cubicBezTo>
                  <a:lnTo>
                    <a:pt x="17808" y="15540"/>
                  </a:lnTo>
                  <a:cubicBezTo>
                    <a:pt x="17698" y="17279"/>
                    <a:pt x="17601" y="18931"/>
                    <a:pt x="17167" y="20603"/>
                  </a:cubicBezTo>
                  <a:cubicBezTo>
                    <a:pt x="16746" y="21107"/>
                    <a:pt x="16361" y="21627"/>
                    <a:pt x="15855" y="22069"/>
                  </a:cubicBezTo>
                  <a:cubicBezTo>
                    <a:pt x="15224" y="22620"/>
                    <a:pt x="14523" y="23080"/>
                    <a:pt x="13804" y="23507"/>
                  </a:cubicBezTo>
                  <a:cubicBezTo>
                    <a:pt x="13063" y="23950"/>
                    <a:pt x="12146" y="24646"/>
                    <a:pt x="11233" y="24646"/>
                  </a:cubicBezTo>
                  <a:cubicBezTo>
                    <a:pt x="11119" y="24646"/>
                    <a:pt x="11006" y="24635"/>
                    <a:pt x="10892" y="24611"/>
                  </a:cubicBezTo>
                  <a:cubicBezTo>
                    <a:pt x="9990" y="24425"/>
                    <a:pt x="8999" y="23227"/>
                    <a:pt x="8317" y="22647"/>
                  </a:cubicBezTo>
                  <a:cubicBezTo>
                    <a:pt x="7653" y="22081"/>
                    <a:pt x="6916" y="21529"/>
                    <a:pt x="6490" y="20749"/>
                  </a:cubicBezTo>
                  <a:cubicBezTo>
                    <a:pt x="5980" y="19811"/>
                    <a:pt x="5911" y="18659"/>
                    <a:pt x="5800" y="17618"/>
                  </a:cubicBezTo>
                  <a:cubicBezTo>
                    <a:pt x="5596" y="15716"/>
                    <a:pt x="5520" y="13776"/>
                    <a:pt x="5605" y="11862"/>
                  </a:cubicBezTo>
                  <a:cubicBezTo>
                    <a:pt x="6939" y="11598"/>
                    <a:pt x="7754" y="10230"/>
                    <a:pt x="7479" y="8919"/>
                  </a:cubicBezTo>
                  <a:cubicBezTo>
                    <a:pt x="8201" y="8779"/>
                    <a:pt x="8708" y="8250"/>
                    <a:pt x="8802" y="7521"/>
                  </a:cubicBezTo>
                  <a:cubicBezTo>
                    <a:pt x="8896" y="7536"/>
                    <a:pt x="8988" y="7544"/>
                    <a:pt x="9079" y="7544"/>
                  </a:cubicBezTo>
                  <a:cubicBezTo>
                    <a:pt x="9602" y="7544"/>
                    <a:pt x="10066" y="7291"/>
                    <a:pt x="10376" y="6866"/>
                  </a:cubicBezTo>
                  <a:close/>
                  <a:moveTo>
                    <a:pt x="16088" y="22468"/>
                  </a:moveTo>
                  <a:lnTo>
                    <a:pt x="16088" y="22468"/>
                  </a:lnTo>
                  <a:cubicBezTo>
                    <a:pt x="15846" y="23747"/>
                    <a:pt x="15924" y="25092"/>
                    <a:pt x="15980" y="26381"/>
                  </a:cubicBezTo>
                  <a:cubicBezTo>
                    <a:pt x="16028" y="27458"/>
                    <a:pt x="15894" y="28960"/>
                    <a:pt x="16400" y="29984"/>
                  </a:cubicBezTo>
                  <a:lnTo>
                    <a:pt x="16402" y="29984"/>
                  </a:lnTo>
                  <a:cubicBezTo>
                    <a:pt x="16358" y="30011"/>
                    <a:pt x="16335" y="30058"/>
                    <a:pt x="16338" y="30109"/>
                  </a:cubicBezTo>
                  <a:cubicBezTo>
                    <a:pt x="15560" y="30515"/>
                    <a:pt x="14761" y="30603"/>
                    <a:pt x="13921" y="30603"/>
                  </a:cubicBezTo>
                  <a:cubicBezTo>
                    <a:pt x="13467" y="30603"/>
                    <a:pt x="13000" y="30577"/>
                    <a:pt x="12519" y="30561"/>
                  </a:cubicBezTo>
                  <a:cubicBezTo>
                    <a:pt x="11104" y="30514"/>
                    <a:pt x="9608" y="30545"/>
                    <a:pt x="8240" y="30133"/>
                  </a:cubicBezTo>
                  <a:cubicBezTo>
                    <a:pt x="8454" y="28908"/>
                    <a:pt x="8313" y="27559"/>
                    <a:pt x="8268" y="26320"/>
                  </a:cubicBezTo>
                  <a:cubicBezTo>
                    <a:pt x="8231" y="25281"/>
                    <a:pt x="8298" y="24062"/>
                    <a:pt x="8064" y="23013"/>
                  </a:cubicBezTo>
                  <a:lnTo>
                    <a:pt x="8064" y="23013"/>
                  </a:lnTo>
                  <a:cubicBezTo>
                    <a:pt x="8406" y="23296"/>
                    <a:pt x="8752" y="23571"/>
                    <a:pt x="9078" y="23852"/>
                  </a:cubicBezTo>
                  <a:cubicBezTo>
                    <a:pt x="9669" y="24361"/>
                    <a:pt x="10295" y="25006"/>
                    <a:pt x="11116" y="25091"/>
                  </a:cubicBezTo>
                  <a:cubicBezTo>
                    <a:pt x="11176" y="25097"/>
                    <a:pt x="11237" y="25100"/>
                    <a:pt x="11298" y="25100"/>
                  </a:cubicBezTo>
                  <a:cubicBezTo>
                    <a:pt x="12145" y="25100"/>
                    <a:pt x="12960" y="24506"/>
                    <a:pt x="13649" y="24095"/>
                  </a:cubicBezTo>
                  <a:cubicBezTo>
                    <a:pt x="14408" y="23644"/>
                    <a:pt x="15310" y="23111"/>
                    <a:pt x="16088" y="22468"/>
                  </a:cubicBezTo>
                  <a:close/>
                  <a:moveTo>
                    <a:pt x="7976" y="30314"/>
                  </a:moveTo>
                  <a:cubicBezTo>
                    <a:pt x="8438" y="30700"/>
                    <a:pt x="9003" y="30774"/>
                    <a:pt x="9597" y="30831"/>
                  </a:cubicBezTo>
                  <a:cubicBezTo>
                    <a:pt x="10684" y="30932"/>
                    <a:pt x="11780" y="30972"/>
                    <a:pt x="12869" y="31007"/>
                  </a:cubicBezTo>
                  <a:cubicBezTo>
                    <a:pt x="13298" y="31020"/>
                    <a:pt x="13871" y="31076"/>
                    <a:pt x="14457" y="31076"/>
                  </a:cubicBezTo>
                  <a:cubicBezTo>
                    <a:pt x="15310" y="31076"/>
                    <a:pt x="16190" y="30958"/>
                    <a:pt x="16695" y="30422"/>
                  </a:cubicBezTo>
                  <a:cubicBezTo>
                    <a:pt x="16871" y="30535"/>
                    <a:pt x="17052" y="30637"/>
                    <a:pt x="17240" y="30731"/>
                  </a:cubicBezTo>
                  <a:cubicBezTo>
                    <a:pt x="17392" y="30810"/>
                    <a:pt x="17588" y="30957"/>
                    <a:pt x="17774" y="30983"/>
                  </a:cubicBezTo>
                  <a:cubicBezTo>
                    <a:pt x="17505" y="31170"/>
                    <a:pt x="16775" y="31577"/>
                    <a:pt x="16699" y="31611"/>
                  </a:cubicBezTo>
                  <a:cubicBezTo>
                    <a:pt x="16183" y="31849"/>
                    <a:pt x="15648" y="32044"/>
                    <a:pt x="15101" y="32191"/>
                  </a:cubicBezTo>
                  <a:cubicBezTo>
                    <a:pt x="14202" y="32431"/>
                    <a:pt x="13275" y="32552"/>
                    <a:pt x="12346" y="32552"/>
                  </a:cubicBezTo>
                  <a:cubicBezTo>
                    <a:pt x="12253" y="32552"/>
                    <a:pt x="12160" y="32551"/>
                    <a:pt x="12067" y="32549"/>
                  </a:cubicBezTo>
                  <a:cubicBezTo>
                    <a:pt x="10078" y="32500"/>
                    <a:pt x="8184" y="31873"/>
                    <a:pt x="6532" y="30786"/>
                  </a:cubicBezTo>
                  <a:cubicBezTo>
                    <a:pt x="7017" y="30640"/>
                    <a:pt x="7500" y="30486"/>
                    <a:pt x="7976" y="30314"/>
                  </a:cubicBezTo>
                  <a:close/>
                  <a:moveTo>
                    <a:pt x="10750" y="0"/>
                  </a:moveTo>
                  <a:cubicBezTo>
                    <a:pt x="10373" y="0"/>
                    <a:pt x="9988" y="110"/>
                    <a:pt x="9634" y="361"/>
                  </a:cubicBezTo>
                  <a:cubicBezTo>
                    <a:pt x="9435" y="247"/>
                    <a:pt x="9211" y="189"/>
                    <a:pt x="8984" y="189"/>
                  </a:cubicBezTo>
                  <a:cubicBezTo>
                    <a:pt x="8951" y="189"/>
                    <a:pt x="8918" y="190"/>
                    <a:pt x="8886" y="192"/>
                  </a:cubicBezTo>
                  <a:cubicBezTo>
                    <a:pt x="8298" y="236"/>
                    <a:pt x="7768" y="695"/>
                    <a:pt x="7455" y="1254"/>
                  </a:cubicBezTo>
                  <a:cubicBezTo>
                    <a:pt x="7326" y="1203"/>
                    <a:pt x="7192" y="1169"/>
                    <a:pt x="7053" y="1151"/>
                  </a:cubicBezTo>
                  <a:cubicBezTo>
                    <a:pt x="6993" y="1145"/>
                    <a:pt x="6934" y="1141"/>
                    <a:pt x="6875" y="1141"/>
                  </a:cubicBezTo>
                  <a:cubicBezTo>
                    <a:pt x="6166" y="1141"/>
                    <a:pt x="5587" y="1605"/>
                    <a:pt x="5377" y="2233"/>
                  </a:cubicBezTo>
                  <a:cubicBezTo>
                    <a:pt x="5287" y="2220"/>
                    <a:pt x="5197" y="2213"/>
                    <a:pt x="5107" y="2213"/>
                  </a:cubicBezTo>
                  <a:cubicBezTo>
                    <a:pt x="5024" y="2213"/>
                    <a:pt x="4941" y="2219"/>
                    <a:pt x="4859" y="2230"/>
                  </a:cubicBezTo>
                  <a:cubicBezTo>
                    <a:pt x="3488" y="2446"/>
                    <a:pt x="2962" y="3877"/>
                    <a:pt x="2589" y="5035"/>
                  </a:cubicBezTo>
                  <a:cubicBezTo>
                    <a:pt x="2584" y="5050"/>
                    <a:pt x="2583" y="5065"/>
                    <a:pt x="2583" y="5079"/>
                  </a:cubicBezTo>
                  <a:cubicBezTo>
                    <a:pt x="2477" y="5175"/>
                    <a:pt x="2391" y="5289"/>
                    <a:pt x="2328" y="5417"/>
                  </a:cubicBezTo>
                  <a:cubicBezTo>
                    <a:pt x="1323" y="5803"/>
                    <a:pt x="1067" y="7571"/>
                    <a:pt x="1655" y="8384"/>
                  </a:cubicBezTo>
                  <a:cubicBezTo>
                    <a:pt x="1718" y="8469"/>
                    <a:pt x="1792" y="8545"/>
                    <a:pt x="1874" y="8610"/>
                  </a:cubicBezTo>
                  <a:cubicBezTo>
                    <a:pt x="1873" y="8910"/>
                    <a:pt x="1934" y="9204"/>
                    <a:pt x="2053" y="9477"/>
                  </a:cubicBezTo>
                  <a:cubicBezTo>
                    <a:pt x="1780" y="9663"/>
                    <a:pt x="1588" y="9965"/>
                    <a:pt x="1466" y="10304"/>
                  </a:cubicBezTo>
                  <a:cubicBezTo>
                    <a:pt x="524" y="10782"/>
                    <a:pt x="0" y="12122"/>
                    <a:pt x="840" y="13189"/>
                  </a:cubicBezTo>
                  <a:cubicBezTo>
                    <a:pt x="1143" y="13571"/>
                    <a:pt x="1602" y="13788"/>
                    <a:pt x="2082" y="13788"/>
                  </a:cubicBezTo>
                  <a:cubicBezTo>
                    <a:pt x="2161" y="13788"/>
                    <a:pt x="2242" y="13782"/>
                    <a:pt x="2322" y="13770"/>
                  </a:cubicBezTo>
                  <a:lnTo>
                    <a:pt x="2322" y="13770"/>
                  </a:lnTo>
                  <a:cubicBezTo>
                    <a:pt x="2295" y="14320"/>
                    <a:pt x="2647" y="14579"/>
                    <a:pt x="3048" y="14579"/>
                  </a:cubicBezTo>
                  <a:cubicBezTo>
                    <a:pt x="3252" y="14579"/>
                    <a:pt x="3470" y="14512"/>
                    <a:pt x="3656" y="14382"/>
                  </a:cubicBezTo>
                  <a:lnTo>
                    <a:pt x="3656" y="14382"/>
                  </a:lnTo>
                  <a:cubicBezTo>
                    <a:pt x="3564" y="15501"/>
                    <a:pt x="4158" y="16627"/>
                    <a:pt x="5228" y="17061"/>
                  </a:cubicBezTo>
                  <a:cubicBezTo>
                    <a:pt x="5248" y="17070"/>
                    <a:pt x="5270" y="17074"/>
                    <a:pt x="5291" y="17074"/>
                  </a:cubicBezTo>
                  <a:cubicBezTo>
                    <a:pt x="5329" y="17074"/>
                    <a:pt x="5367" y="17061"/>
                    <a:pt x="5398" y="17036"/>
                  </a:cubicBezTo>
                  <a:cubicBezTo>
                    <a:pt x="5444" y="17704"/>
                    <a:pt x="5511" y="18371"/>
                    <a:pt x="5606" y="19038"/>
                  </a:cubicBezTo>
                  <a:cubicBezTo>
                    <a:pt x="5733" y="19922"/>
                    <a:pt x="5941" y="20760"/>
                    <a:pt x="6496" y="21478"/>
                  </a:cubicBezTo>
                  <a:cubicBezTo>
                    <a:pt x="6848" y="21932"/>
                    <a:pt x="7275" y="22337"/>
                    <a:pt x="7722" y="22722"/>
                  </a:cubicBezTo>
                  <a:cubicBezTo>
                    <a:pt x="7586" y="23876"/>
                    <a:pt x="7838" y="25168"/>
                    <a:pt x="7881" y="26319"/>
                  </a:cubicBezTo>
                  <a:cubicBezTo>
                    <a:pt x="7928" y="27551"/>
                    <a:pt x="7815" y="28844"/>
                    <a:pt x="7988" y="30064"/>
                  </a:cubicBezTo>
                  <a:cubicBezTo>
                    <a:pt x="7988" y="30064"/>
                    <a:pt x="7988" y="30064"/>
                    <a:pt x="7988" y="30064"/>
                  </a:cubicBezTo>
                  <a:cubicBezTo>
                    <a:pt x="7960" y="30064"/>
                    <a:pt x="7142" y="30267"/>
                    <a:pt x="6075" y="30533"/>
                  </a:cubicBezTo>
                  <a:lnTo>
                    <a:pt x="5265" y="30737"/>
                  </a:lnTo>
                  <a:cubicBezTo>
                    <a:pt x="5237" y="30899"/>
                    <a:pt x="5206" y="31062"/>
                    <a:pt x="5176" y="31224"/>
                  </a:cubicBezTo>
                  <a:cubicBezTo>
                    <a:pt x="5642" y="31105"/>
                    <a:pt x="5987" y="31012"/>
                    <a:pt x="6084" y="30980"/>
                  </a:cubicBezTo>
                  <a:cubicBezTo>
                    <a:pt x="6102" y="30974"/>
                    <a:pt x="6120" y="30963"/>
                    <a:pt x="6136" y="30950"/>
                  </a:cubicBezTo>
                  <a:cubicBezTo>
                    <a:pt x="7962" y="32276"/>
                    <a:pt x="10205" y="32954"/>
                    <a:pt x="12455" y="32954"/>
                  </a:cubicBezTo>
                  <a:cubicBezTo>
                    <a:pt x="12868" y="32954"/>
                    <a:pt x="13282" y="32931"/>
                    <a:pt x="13694" y="32885"/>
                  </a:cubicBezTo>
                  <a:cubicBezTo>
                    <a:pt x="14943" y="32747"/>
                    <a:pt x="16193" y="32439"/>
                    <a:pt x="17296" y="31830"/>
                  </a:cubicBezTo>
                  <a:cubicBezTo>
                    <a:pt x="17927" y="31481"/>
                    <a:pt x="18096" y="31175"/>
                    <a:pt x="18094" y="30951"/>
                  </a:cubicBezTo>
                  <a:lnTo>
                    <a:pt x="18094" y="30951"/>
                  </a:lnTo>
                  <a:cubicBezTo>
                    <a:pt x="18492" y="31047"/>
                    <a:pt x="18895" y="31118"/>
                    <a:pt x="19301" y="31167"/>
                  </a:cubicBezTo>
                  <a:cubicBezTo>
                    <a:pt x="19805" y="31230"/>
                    <a:pt x="22922" y="31504"/>
                    <a:pt x="23263" y="31595"/>
                  </a:cubicBezTo>
                  <a:cubicBezTo>
                    <a:pt x="24291" y="31868"/>
                    <a:pt x="25201" y="31944"/>
                    <a:pt x="25385" y="33171"/>
                  </a:cubicBezTo>
                  <a:cubicBezTo>
                    <a:pt x="25664" y="35014"/>
                    <a:pt x="25863" y="36843"/>
                    <a:pt x="25804" y="38709"/>
                  </a:cubicBezTo>
                  <a:cubicBezTo>
                    <a:pt x="25698" y="42039"/>
                    <a:pt x="25234" y="45410"/>
                    <a:pt x="25326" y="48748"/>
                  </a:cubicBezTo>
                  <a:cubicBezTo>
                    <a:pt x="25323" y="48792"/>
                    <a:pt x="25318" y="48839"/>
                    <a:pt x="25315" y="48883"/>
                  </a:cubicBezTo>
                  <a:cubicBezTo>
                    <a:pt x="25268" y="49418"/>
                    <a:pt x="25103" y="50000"/>
                    <a:pt x="25220" y="50525"/>
                  </a:cubicBezTo>
                  <a:cubicBezTo>
                    <a:pt x="25233" y="50581"/>
                    <a:pt x="25286" y="50612"/>
                    <a:pt x="25339" y="50612"/>
                  </a:cubicBezTo>
                  <a:cubicBezTo>
                    <a:pt x="25380" y="50612"/>
                    <a:pt x="25421" y="50593"/>
                    <a:pt x="25442" y="50553"/>
                  </a:cubicBezTo>
                  <a:cubicBezTo>
                    <a:pt x="25668" y="50120"/>
                    <a:pt x="25646" y="49613"/>
                    <a:pt x="25683" y="49132"/>
                  </a:cubicBezTo>
                  <a:cubicBezTo>
                    <a:pt x="25720" y="48641"/>
                    <a:pt x="25744" y="48149"/>
                    <a:pt x="25723" y="47658"/>
                  </a:cubicBezTo>
                  <a:cubicBezTo>
                    <a:pt x="25874" y="46174"/>
                    <a:pt x="25929" y="44672"/>
                    <a:pt x="26024" y="43188"/>
                  </a:cubicBezTo>
                  <a:cubicBezTo>
                    <a:pt x="26151" y="41206"/>
                    <a:pt x="26344" y="39206"/>
                    <a:pt x="26289" y="37219"/>
                  </a:cubicBezTo>
                  <a:cubicBezTo>
                    <a:pt x="26262" y="36238"/>
                    <a:pt x="26155" y="35262"/>
                    <a:pt x="26023" y="34290"/>
                  </a:cubicBezTo>
                  <a:cubicBezTo>
                    <a:pt x="25935" y="33646"/>
                    <a:pt x="25984" y="32388"/>
                    <a:pt x="25502" y="31879"/>
                  </a:cubicBezTo>
                  <a:cubicBezTo>
                    <a:pt x="25049" y="31400"/>
                    <a:pt x="23982" y="31309"/>
                    <a:pt x="23383" y="31158"/>
                  </a:cubicBezTo>
                  <a:cubicBezTo>
                    <a:pt x="23182" y="31106"/>
                    <a:pt x="19547" y="30759"/>
                    <a:pt x="19419" y="30749"/>
                  </a:cubicBezTo>
                  <a:cubicBezTo>
                    <a:pt x="18889" y="30706"/>
                    <a:pt x="18362" y="30625"/>
                    <a:pt x="17834" y="30561"/>
                  </a:cubicBezTo>
                  <a:cubicBezTo>
                    <a:pt x="17666" y="30453"/>
                    <a:pt x="16887" y="29922"/>
                    <a:pt x="16693" y="29922"/>
                  </a:cubicBezTo>
                  <a:cubicBezTo>
                    <a:pt x="16682" y="29922"/>
                    <a:pt x="16672" y="29923"/>
                    <a:pt x="16665" y="29927"/>
                  </a:cubicBezTo>
                  <a:cubicBezTo>
                    <a:pt x="16571" y="28689"/>
                    <a:pt x="16417" y="27456"/>
                    <a:pt x="16366" y="26209"/>
                  </a:cubicBezTo>
                  <a:cubicBezTo>
                    <a:pt x="16311" y="24890"/>
                    <a:pt x="16387" y="23569"/>
                    <a:pt x="16332" y="22254"/>
                  </a:cubicBezTo>
                  <a:cubicBezTo>
                    <a:pt x="16918" y="21727"/>
                    <a:pt x="17645" y="20302"/>
                    <a:pt x="17581" y="20275"/>
                  </a:cubicBezTo>
                  <a:cubicBezTo>
                    <a:pt x="17975" y="19126"/>
                    <a:pt x="18033" y="17825"/>
                    <a:pt x="18103" y="16625"/>
                  </a:cubicBezTo>
                  <a:cubicBezTo>
                    <a:pt x="19263" y="16527"/>
                    <a:pt x="19958" y="14872"/>
                    <a:pt x="19921" y="13873"/>
                  </a:cubicBezTo>
                  <a:cubicBezTo>
                    <a:pt x="19916" y="13765"/>
                    <a:pt x="19904" y="13660"/>
                    <a:pt x="19884" y="13556"/>
                  </a:cubicBezTo>
                  <a:cubicBezTo>
                    <a:pt x="19973" y="13529"/>
                    <a:pt x="20043" y="13460"/>
                    <a:pt x="20073" y="13372"/>
                  </a:cubicBezTo>
                  <a:cubicBezTo>
                    <a:pt x="20099" y="13382"/>
                    <a:pt x="20127" y="13386"/>
                    <a:pt x="20154" y="13386"/>
                  </a:cubicBezTo>
                  <a:cubicBezTo>
                    <a:pt x="20194" y="13386"/>
                    <a:pt x="20233" y="13377"/>
                    <a:pt x="20269" y="13358"/>
                  </a:cubicBezTo>
                  <a:cubicBezTo>
                    <a:pt x="20783" y="13103"/>
                    <a:pt x="21188" y="12488"/>
                    <a:pt x="20882" y="11961"/>
                  </a:cubicBezTo>
                  <a:cubicBezTo>
                    <a:pt x="21272" y="11659"/>
                    <a:pt x="21600" y="11281"/>
                    <a:pt x="21829" y="10817"/>
                  </a:cubicBezTo>
                  <a:cubicBezTo>
                    <a:pt x="22069" y="10331"/>
                    <a:pt x="22322" y="9449"/>
                    <a:pt x="21764" y="9063"/>
                  </a:cubicBezTo>
                  <a:cubicBezTo>
                    <a:pt x="21740" y="9047"/>
                    <a:pt x="21717" y="9035"/>
                    <a:pt x="21694" y="9021"/>
                  </a:cubicBezTo>
                  <a:cubicBezTo>
                    <a:pt x="21658" y="8412"/>
                    <a:pt x="21506" y="7799"/>
                    <a:pt x="21281" y="7305"/>
                  </a:cubicBezTo>
                  <a:cubicBezTo>
                    <a:pt x="21118" y="6945"/>
                    <a:pt x="20853" y="6785"/>
                    <a:pt x="20562" y="6785"/>
                  </a:cubicBezTo>
                  <a:cubicBezTo>
                    <a:pt x="20458" y="6785"/>
                    <a:pt x="20352" y="6805"/>
                    <a:pt x="20245" y="6843"/>
                  </a:cubicBezTo>
                  <a:cubicBezTo>
                    <a:pt x="20512" y="5455"/>
                    <a:pt x="19604" y="3589"/>
                    <a:pt x="18246" y="3356"/>
                  </a:cubicBezTo>
                  <a:cubicBezTo>
                    <a:pt x="18159" y="3341"/>
                    <a:pt x="18070" y="3334"/>
                    <a:pt x="17982" y="3334"/>
                  </a:cubicBezTo>
                  <a:cubicBezTo>
                    <a:pt x="17855" y="3334"/>
                    <a:pt x="17729" y="3349"/>
                    <a:pt x="17606" y="3379"/>
                  </a:cubicBezTo>
                  <a:cubicBezTo>
                    <a:pt x="17359" y="2896"/>
                    <a:pt x="16975" y="2398"/>
                    <a:pt x="16478" y="2212"/>
                  </a:cubicBezTo>
                  <a:cubicBezTo>
                    <a:pt x="16345" y="1691"/>
                    <a:pt x="16053" y="1185"/>
                    <a:pt x="15715" y="932"/>
                  </a:cubicBezTo>
                  <a:cubicBezTo>
                    <a:pt x="15471" y="749"/>
                    <a:pt x="15201" y="662"/>
                    <a:pt x="14941" y="662"/>
                  </a:cubicBezTo>
                  <a:cubicBezTo>
                    <a:pt x="14512" y="662"/>
                    <a:pt x="14106" y="900"/>
                    <a:pt x="13872" y="1337"/>
                  </a:cubicBezTo>
                  <a:cubicBezTo>
                    <a:pt x="13835" y="1407"/>
                    <a:pt x="13810" y="1480"/>
                    <a:pt x="13780" y="1551"/>
                  </a:cubicBezTo>
                  <a:cubicBezTo>
                    <a:pt x="13746" y="1559"/>
                    <a:pt x="13713" y="1574"/>
                    <a:pt x="13679" y="1584"/>
                  </a:cubicBezTo>
                  <a:cubicBezTo>
                    <a:pt x="13530" y="1382"/>
                    <a:pt x="13320" y="1231"/>
                    <a:pt x="13079" y="1155"/>
                  </a:cubicBezTo>
                  <a:cubicBezTo>
                    <a:pt x="12981" y="1124"/>
                    <a:pt x="12879" y="1108"/>
                    <a:pt x="12777" y="1108"/>
                  </a:cubicBezTo>
                  <a:cubicBezTo>
                    <a:pt x="12742" y="1108"/>
                    <a:pt x="12707" y="1110"/>
                    <a:pt x="12673" y="1114"/>
                  </a:cubicBezTo>
                  <a:cubicBezTo>
                    <a:pt x="12275" y="464"/>
                    <a:pt x="11527" y="0"/>
                    <a:pt x="1075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197" name="Google Shape;197;p26"/>
            <p:cNvSpPr/>
            <p:nvPr/>
          </p:nvSpPr>
          <p:spPr>
            <a:xfrm>
              <a:off x="4234685" y="3913724"/>
              <a:ext cx="638503" cy="1099000"/>
            </a:xfrm>
            <a:custGeom>
              <a:avLst/>
              <a:gdLst/>
              <a:ahLst/>
              <a:cxnLst/>
              <a:rect l="l" t="t" r="r" b="b"/>
              <a:pathLst>
                <a:path w="19592" h="33722" extrusionOk="0">
                  <a:moveTo>
                    <a:pt x="7702" y="2131"/>
                  </a:moveTo>
                  <a:cubicBezTo>
                    <a:pt x="9337" y="2131"/>
                    <a:pt x="11149" y="2790"/>
                    <a:pt x="12454" y="3677"/>
                  </a:cubicBezTo>
                  <a:lnTo>
                    <a:pt x="12454" y="3679"/>
                  </a:lnTo>
                  <a:cubicBezTo>
                    <a:pt x="11355" y="3186"/>
                    <a:pt x="10194" y="2786"/>
                    <a:pt x="9003" y="2619"/>
                  </a:cubicBezTo>
                  <a:cubicBezTo>
                    <a:pt x="8630" y="2567"/>
                    <a:pt x="8214" y="2528"/>
                    <a:pt x="7791" y="2528"/>
                  </a:cubicBezTo>
                  <a:cubicBezTo>
                    <a:pt x="6991" y="2528"/>
                    <a:pt x="6168" y="2668"/>
                    <a:pt x="5575" y="3129"/>
                  </a:cubicBezTo>
                  <a:cubicBezTo>
                    <a:pt x="5508" y="3183"/>
                    <a:pt x="5576" y="3267"/>
                    <a:pt x="5642" y="3267"/>
                  </a:cubicBezTo>
                  <a:cubicBezTo>
                    <a:pt x="5646" y="3267"/>
                    <a:pt x="5650" y="3267"/>
                    <a:pt x="5654" y="3266"/>
                  </a:cubicBezTo>
                  <a:cubicBezTo>
                    <a:pt x="6318" y="3152"/>
                    <a:pt x="6907" y="2899"/>
                    <a:pt x="7589" y="2842"/>
                  </a:cubicBezTo>
                  <a:cubicBezTo>
                    <a:pt x="7751" y="2829"/>
                    <a:pt x="7912" y="2822"/>
                    <a:pt x="8073" y="2822"/>
                  </a:cubicBezTo>
                  <a:cubicBezTo>
                    <a:pt x="8534" y="2822"/>
                    <a:pt x="8993" y="2874"/>
                    <a:pt x="9447" y="2955"/>
                  </a:cubicBezTo>
                  <a:cubicBezTo>
                    <a:pt x="10629" y="3168"/>
                    <a:pt x="11734" y="3646"/>
                    <a:pt x="12863" y="4035"/>
                  </a:cubicBezTo>
                  <a:cubicBezTo>
                    <a:pt x="12870" y="4037"/>
                    <a:pt x="12878" y="4039"/>
                    <a:pt x="12885" y="4039"/>
                  </a:cubicBezTo>
                  <a:cubicBezTo>
                    <a:pt x="12897" y="4039"/>
                    <a:pt x="12910" y="4035"/>
                    <a:pt x="12920" y="4029"/>
                  </a:cubicBezTo>
                  <a:cubicBezTo>
                    <a:pt x="13219" y="4264"/>
                    <a:pt x="13502" y="4517"/>
                    <a:pt x="13768" y="4789"/>
                  </a:cubicBezTo>
                  <a:cubicBezTo>
                    <a:pt x="12515" y="4105"/>
                    <a:pt x="11162" y="3558"/>
                    <a:pt x="9761" y="3277"/>
                  </a:cubicBezTo>
                  <a:cubicBezTo>
                    <a:pt x="9120" y="3148"/>
                    <a:pt x="8419" y="3040"/>
                    <a:pt x="7727" y="3040"/>
                  </a:cubicBezTo>
                  <a:cubicBezTo>
                    <a:pt x="7108" y="3040"/>
                    <a:pt x="6496" y="3127"/>
                    <a:pt x="5940" y="3362"/>
                  </a:cubicBezTo>
                  <a:cubicBezTo>
                    <a:pt x="5236" y="3659"/>
                    <a:pt x="4343" y="4250"/>
                    <a:pt x="3889" y="4969"/>
                  </a:cubicBezTo>
                  <a:cubicBezTo>
                    <a:pt x="4382" y="2897"/>
                    <a:pt x="5939" y="2131"/>
                    <a:pt x="7702" y="2131"/>
                  </a:cubicBezTo>
                  <a:close/>
                  <a:moveTo>
                    <a:pt x="7777" y="3401"/>
                  </a:moveTo>
                  <a:cubicBezTo>
                    <a:pt x="8475" y="3401"/>
                    <a:pt x="9193" y="3516"/>
                    <a:pt x="9827" y="3648"/>
                  </a:cubicBezTo>
                  <a:cubicBezTo>
                    <a:pt x="10924" y="3875"/>
                    <a:pt x="11991" y="4268"/>
                    <a:pt x="12999" y="4754"/>
                  </a:cubicBezTo>
                  <a:cubicBezTo>
                    <a:pt x="13532" y="5011"/>
                    <a:pt x="14053" y="5279"/>
                    <a:pt x="14485" y="5632"/>
                  </a:cubicBezTo>
                  <a:cubicBezTo>
                    <a:pt x="14779" y="6029"/>
                    <a:pt x="15035" y="6455"/>
                    <a:pt x="15250" y="6900"/>
                  </a:cubicBezTo>
                  <a:cubicBezTo>
                    <a:pt x="14830" y="6565"/>
                    <a:pt x="14349" y="6293"/>
                    <a:pt x="13980" y="6075"/>
                  </a:cubicBezTo>
                  <a:cubicBezTo>
                    <a:pt x="12735" y="5343"/>
                    <a:pt x="11351" y="4888"/>
                    <a:pt x="9937" y="4624"/>
                  </a:cubicBezTo>
                  <a:cubicBezTo>
                    <a:pt x="9077" y="4462"/>
                    <a:pt x="8170" y="4326"/>
                    <a:pt x="7274" y="4326"/>
                  </a:cubicBezTo>
                  <a:cubicBezTo>
                    <a:pt x="6826" y="4326"/>
                    <a:pt x="6381" y="4360"/>
                    <a:pt x="5946" y="4442"/>
                  </a:cubicBezTo>
                  <a:cubicBezTo>
                    <a:pt x="5146" y="4594"/>
                    <a:pt x="4057" y="4971"/>
                    <a:pt x="3939" y="5894"/>
                  </a:cubicBezTo>
                  <a:cubicBezTo>
                    <a:pt x="3890" y="5927"/>
                    <a:pt x="3857" y="5983"/>
                    <a:pt x="3883" y="6046"/>
                  </a:cubicBezTo>
                  <a:cubicBezTo>
                    <a:pt x="3905" y="6102"/>
                    <a:pt x="3930" y="6157"/>
                    <a:pt x="3957" y="6211"/>
                  </a:cubicBezTo>
                  <a:cubicBezTo>
                    <a:pt x="2899" y="6479"/>
                    <a:pt x="1568" y="7237"/>
                    <a:pt x="917" y="8274"/>
                  </a:cubicBezTo>
                  <a:cubicBezTo>
                    <a:pt x="987" y="8036"/>
                    <a:pt x="1081" y="7805"/>
                    <a:pt x="1194" y="7583"/>
                  </a:cubicBezTo>
                  <a:cubicBezTo>
                    <a:pt x="1736" y="6552"/>
                    <a:pt x="2646" y="6077"/>
                    <a:pt x="3641" y="5601"/>
                  </a:cubicBezTo>
                  <a:cubicBezTo>
                    <a:pt x="3654" y="5635"/>
                    <a:pt x="3687" y="5658"/>
                    <a:pt x="3720" y="5658"/>
                  </a:cubicBezTo>
                  <a:cubicBezTo>
                    <a:pt x="3743" y="5658"/>
                    <a:pt x="3766" y="5647"/>
                    <a:pt x="3780" y="5618"/>
                  </a:cubicBezTo>
                  <a:cubicBezTo>
                    <a:pt x="4268" y="4691"/>
                    <a:pt x="5571" y="3810"/>
                    <a:pt x="6573" y="3543"/>
                  </a:cubicBezTo>
                  <a:cubicBezTo>
                    <a:pt x="6953" y="3442"/>
                    <a:pt x="7361" y="3401"/>
                    <a:pt x="7777" y="3401"/>
                  </a:cubicBezTo>
                  <a:close/>
                  <a:moveTo>
                    <a:pt x="5132" y="833"/>
                  </a:moveTo>
                  <a:lnTo>
                    <a:pt x="5132" y="833"/>
                  </a:lnTo>
                  <a:cubicBezTo>
                    <a:pt x="5121" y="850"/>
                    <a:pt x="5112" y="871"/>
                    <a:pt x="5102" y="892"/>
                  </a:cubicBezTo>
                  <a:cubicBezTo>
                    <a:pt x="4258" y="1519"/>
                    <a:pt x="3433" y="2669"/>
                    <a:pt x="3457" y="3709"/>
                  </a:cubicBezTo>
                  <a:cubicBezTo>
                    <a:pt x="3458" y="3753"/>
                    <a:pt x="3498" y="3785"/>
                    <a:pt x="3537" y="3785"/>
                  </a:cubicBezTo>
                  <a:cubicBezTo>
                    <a:pt x="3561" y="3785"/>
                    <a:pt x="3583" y="3773"/>
                    <a:pt x="3597" y="3747"/>
                  </a:cubicBezTo>
                  <a:cubicBezTo>
                    <a:pt x="3847" y="3256"/>
                    <a:pt x="3981" y="2725"/>
                    <a:pt x="4270" y="2248"/>
                  </a:cubicBezTo>
                  <a:cubicBezTo>
                    <a:pt x="4435" y="1980"/>
                    <a:pt x="4625" y="1729"/>
                    <a:pt x="4838" y="1496"/>
                  </a:cubicBezTo>
                  <a:lnTo>
                    <a:pt x="4838" y="1496"/>
                  </a:lnTo>
                  <a:cubicBezTo>
                    <a:pt x="4713" y="1881"/>
                    <a:pt x="4669" y="2275"/>
                    <a:pt x="4770" y="2643"/>
                  </a:cubicBezTo>
                  <a:cubicBezTo>
                    <a:pt x="4006" y="3292"/>
                    <a:pt x="3494" y="4203"/>
                    <a:pt x="3621" y="5239"/>
                  </a:cubicBezTo>
                  <a:cubicBezTo>
                    <a:pt x="3628" y="5283"/>
                    <a:pt x="3661" y="5319"/>
                    <a:pt x="3705" y="5331"/>
                  </a:cubicBezTo>
                  <a:cubicBezTo>
                    <a:pt x="3698" y="5352"/>
                    <a:pt x="3689" y="5371"/>
                    <a:pt x="3682" y="5392"/>
                  </a:cubicBezTo>
                  <a:cubicBezTo>
                    <a:pt x="3674" y="5389"/>
                    <a:pt x="3667" y="5383"/>
                    <a:pt x="3656" y="5383"/>
                  </a:cubicBezTo>
                  <a:cubicBezTo>
                    <a:pt x="3655" y="5383"/>
                    <a:pt x="3654" y="5383"/>
                    <a:pt x="3653" y="5383"/>
                  </a:cubicBezTo>
                  <a:cubicBezTo>
                    <a:pt x="2445" y="5507"/>
                    <a:pt x="1364" y="6471"/>
                    <a:pt x="831" y="7530"/>
                  </a:cubicBezTo>
                  <a:cubicBezTo>
                    <a:pt x="707" y="7781"/>
                    <a:pt x="608" y="8043"/>
                    <a:pt x="533" y="8313"/>
                  </a:cubicBezTo>
                  <a:cubicBezTo>
                    <a:pt x="749" y="6851"/>
                    <a:pt x="1526" y="5443"/>
                    <a:pt x="2878" y="4815"/>
                  </a:cubicBezTo>
                  <a:lnTo>
                    <a:pt x="2879" y="4816"/>
                  </a:lnTo>
                  <a:cubicBezTo>
                    <a:pt x="2976" y="4791"/>
                    <a:pt x="3073" y="4759"/>
                    <a:pt x="3167" y="4722"/>
                  </a:cubicBezTo>
                  <a:cubicBezTo>
                    <a:pt x="3190" y="4795"/>
                    <a:pt x="3208" y="4864"/>
                    <a:pt x="3235" y="4940"/>
                  </a:cubicBezTo>
                  <a:cubicBezTo>
                    <a:pt x="3263" y="5017"/>
                    <a:pt x="3327" y="5050"/>
                    <a:pt x="3391" y="5050"/>
                  </a:cubicBezTo>
                  <a:cubicBezTo>
                    <a:pt x="3486" y="5050"/>
                    <a:pt x="3579" y="4975"/>
                    <a:pt x="3546" y="4853"/>
                  </a:cubicBezTo>
                  <a:cubicBezTo>
                    <a:pt x="3256" y="3778"/>
                    <a:pt x="3371" y="3024"/>
                    <a:pt x="3972" y="2092"/>
                  </a:cubicBezTo>
                  <a:cubicBezTo>
                    <a:pt x="4292" y="1596"/>
                    <a:pt x="4660" y="1145"/>
                    <a:pt x="5132" y="833"/>
                  </a:cubicBezTo>
                  <a:close/>
                  <a:moveTo>
                    <a:pt x="7252" y="4705"/>
                  </a:moveTo>
                  <a:cubicBezTo>
                    <a:pt x="8227" y="4705"/>
                    <a:pt x="9211" y="4843"/>
                    <a:pt x="10163" y="5041"/>
                  </a:cubicBezTo>
                  <a:cubicBezTo>
                    <a:pt x="11275" y="5272"/>
                    <a:pt x="12368" y="5624"/>
                    <a:pt x="13376" y="6154"/>
                  </a:cubicBezTo>
                  <a:cubicBezTo>
                    <a:pt x="14130" y="6550"/>
                    <a:pt x="15093" y="7085"/>
                    <a:pt x="15617" y="7830"/>
                  </a:cubicBezTo>
                  <a:cubicBezTo>
                    <a:pt x="15641" y="7905"/>
                    <a:pt x="15669" y="7976"/>
                    <a:pt x="15692" y="8051"/>
                  </a:cubicBezTo>
                  <a:cubicBezTo>
                    <a:pt x="15702" y="8091"/>
                    <a:pt x="15716" y="8140"/>
                    <a:pt x="15728" y="8192"/>
                  </a:cubicBezTo>
                  <a:cubicBezTo>
                    <a:pt x="14230" y="6838"/>
                    <a:pt x="12381" y="5615"/>
                    <a:pt x="10361" y="5383"/>
                  </a:cubicBezTo>
                  <a:cubicBezTo>
                    <a:pt x="10357" y="5383"/>
                    <a:pt x="10353" y="5383"/>
                    <a:pt x="10349" y="5383"/>
                  </a:cubicBezTo>
                  <a:cubicBezTo>
                    <a:pt x="10257" y="5383"/>
                    <a:pt x="10263" y="5517"/>
                    <a:pt x="10339" y="5548"/>
                  </a:cubicBezTo>
                  <a:cubicBezTo>
                    <a:pt x="12290" y="6363"/>
                    <a:pt x="14145" y="7058"/>
                    <a:pt x="15774" y="8410"/>
                  </a:cubicBezTo>
                  <a:cubicBezTo>
                    <a:pt x="15808" y="8578"/>
                    <a:pt x="15844" y="8777"/>
                    <a:pt x="15878" y="8998"/>
                  </a:cubicBezTo>
                  <a:cubicBezTo>
                    <a:pt x="15390" y="8459"/>
                    <a:pt x="14630" y="8100"/>
                    <a:pt x="14038" y="7772"/>
                  </a:cubicBezTo>
                  <a:cubicBezTo>
                    <a:pt x="12968" y="7181"/>
                    <a:pt x="11835" y="6711"/>
                    <a:pt x="10660" y="6367"/>
                  </a:cubicBezTo>
                  <a:cubicBezTo>
                    <a:pt x="9490" y="6026"/>
                    <a:pt x="8271" y="5785"/>
                    <a:pt x="7053" y="5711"/>
                  </a:cubicBezTo>
                  <a:cubicBezTo>
                    <a:pt x="6763" y="5694"/>
                    <a:pt x="6440" y="5669"/>
                    <a:pt x="6115" y="5669"/>
                  </a:cubicBezTo>
                  <a:cubicBezTo>
                    <a:pt x="5477" y="5669"/>
                    <a:pt x="4829" y="5765"/>
                    <a:pt x="4395" y="6208"/>
                  </a:cubicBezTo>
                  <a:cubicBezTo>
                    <a:pt x="4311" y="6114"/>
                    <a:pt x="4226" y="6019"/>
                    <a:pt x="4140" y="5924"/>
                  </a:cubicBezTo>
                  <a:cubicBezTo>
                    <a:pt x="4901" y="4989"/>
                    <a:pt x="5852" y="4731"/>
                    <a:pt x="7049" y="4707"/>
                  </a:cubicBezTo>
                  <a:cubicBezTo>
                    <a:pt x="7116" y="4706"/>
                    <a:pt x="7184" y="4705"/>
                    <a:pt x="7252" y="4705"/>
                  </a:cubicBezTo>
                  <a:close/>
                  <a:moveTo>
                    <a:pt x="6556" y="8116"/>
                  </a:moveTo>
                  <a:lnTo>
                    <a:pt x="6556" y="8116"/>
                  </a:lnTo>
                  <a:cubicBezTo>
                    <a:pt x="7917" y="8243"/>
                    <a:pt x="9146" y="8750"/>
                    <a:pt x="10392" y="9309"/>
                  </a:cubicBezTo>
                  <a:cubicBezTo>
                    <a:pt x="11217" y="9679"/>
                    <a:pt x="12226" y="10042"/>
                    <a:pt x="12941" y="10653"/>
                  </a:cubicBezTo>
                  <a:lnTo>
                    <a:pt x="12941" y="10653"/>
                  </a:lnTo>
                  <a:cubicBezTo>
                    <a:pt x="12682" y="10618"/>
                    <a:pt x="12424" y="10578"/>
                    <a:pt x="12168" y="10523"/>
                  </a:cubicBezTo>
                  <a:cubicBezTo>
                    <a:pt x="11012" y="10276"/>
                    <a:pt x="9928" y="9781"/>
                    <a:pt x="8856" y="9294"/>
                  </a:cubicBezTo>
                  <a:cubicBezTo>
                    <a:pt x="8073" y="8938"/>
                    <a:pt x="7293" y="8564"/>
                    <a:pt x="6556" y="8116"/>
                  </a:cubicBezTo>
                  <a:close/>
                  <a:moveTo>
                    <a:pt x="6338" y="5992"/>
                  </a:moveTo>
                  <a:cubicBezTo>
                    <a:pt x="6794" y="5992"/>
                    <a:pt x="7256" y="6044"/>
                    <a:pt x="7683" y="6081"/>
                  </a:cubicBezTo>
                  <a:cubicBezTo>
                    <a:pt x="8673" y="6171"/>
                    <a:pt x="9636" y="6334"/>
                    <a:pt x="10592" y="6610"/>
                  </a:cubicBezTo>
                  <a:cubicBezTo>
                    <a:pt x="11595" y="6899"/>
                    <a:pt x="12566" y="7287"/>
                    <a:pt x="13492" y="7768"/>
                  </a:cubicBezTo>
                  <a:cubicBezTo>
                    <a:pt x="14310" y="8192"/>
                    <a:pt x="15521" y="8749"/>
                    <a:pt x="15958" y="9611"/>
                  </a:cubicBezTo>
                  <a:cubicBezTo>
                    <a:pt x="15998" y="9967"/>
                    <a:pt x="16028" y="10336"/>
                    <a:pt x="16036" y="10680"/>
                  </a:cubicBezTo>
                  <a:cubicBezTo>
                    <a:pt x="14400" y="9559"/>
                    <a:pt x="12651" y="8621"/>
                    <a:pt x="10797" y="7906"/>
                  </a:cubicBezTo>
                  <a:cubicBezTo>
                    <a:pt x="9348" y="7349"/>
                    <a:pt x="7733" y="6751"/>
                    <a:pt x="6144" y="6751"/>
                  </a:cubicBezTo>
                  <a:cubicBezTo>
                    <a:pt x="5761" y="6751"/>
                    <a:pt x="5378" y="6786"/>
                    <a:pt x="5001" y="6864"/>
                  </a:cubicBezTo>
                  <a:cubicBezTo>
                    <a:pt x="4868" y="6729"/>
                    <a:pt x="4739" y="6588"/>
                    <a:pt x="4608" y="6445"/>
                  </a:cubicBezTo>
                  <a:cubicBezTo>
                    <a:pt x="5105" y="6088"/>
                    <a:pt x="5716" y="5992"/>
                    <a:pt x="6338" y="5992"/>
                  </a:cubicBezTo>
                  <a:close/>
                  <a:moveTo>
                    <a:pt x="6003" y="7026"/>
                  </a:moveTo>
                  <a:cubicBezTo>
                    <a:pt x="7697" y="7026"/>
                    <a:pt x="9516" y="7760"/>
                    <a:pt x="11000" y="8360"/>
                  </a:cubicBezTo>
                  <a:cubicBezTo>
                    <a:pt x="12534" y="8983"/>
                    <a:pt x="13993" y="9767"/>
                    <a:pt x="15370" y="10681"/>
                  </a:cubicBezTo>
                  <a:cubicBezTo>
                    <a:pt x="14995" y="10702"/>
                    <a:pt x="14525" y="10732"/>
                    <a:pt x="14288" y="10735"/>
                  </a:cubicBezTo>
                  <a:cubicBezTo>
                    <a:pt x="14260" y="10735"/>
                    <a:pt x="14232" y="10735"/>
                    <a:pt x="14203" y="10735"/>
                  </a:cubicBezTo>
                  <a:cubicBezTo>
                    <a:pt x="13956" y="10735"/>
                    <a:pt x="13711" y="10724"/>
                    <a:pt x="13465" y="10706"/>
                  </a:cubicBezTo>
                  <a:cubicBezTo>
                    <a:pt x="13286" y="10383"/>
                    <a:pt x="12991" y="10206"/>
                    <a:pt x="12649" y="10014"/>
                  </a:cubicBezTo>
                  <a:cubicBezTo>
                    <a:pt x="11930" y="9612"/>
                    <a:pt x="11172" y="9267"/>
                    <a:pt x="10419" y="8937"/>
                  </a:cubicBezTo>
                  <a:cubicBezTo>
                    <a:pt x="9341" y="8463"/>
                    <a:pt x="8092" y="7783"/>
                    <a:pt x="6872" y="7783"/>
                  </a:cubicBezTo>
                  <a:cubicBezTo>
                    <a:pt x="6692" y="7783"/>
                    <a:pt x="6514" y="7798"/>
                    <a:pt x="6336" y="7830"/>
                  </a:cubicBezTo>
                  <a:cubicBezTo>
                    <a:pt x="6278" y="7841"/>
                    <a:pt x="6255" y="7881"/>
                    <a:pt x="6248" y="7926"/>
                  </a:cubicBezTo>
                  <a:cubicBezTo>
                    <a:pt x="5861" y="7668"/>
                    <a:pt x="5531" y="7385"/>
                    <a:pt x="5222" y="7083"/>
                  </a:cubicBezTo>
                  <a:cubicBezTo>
                    <a:pt x="5479" y="7044"/>
                    <a:pt x="5739" y="7026"/>
                    <a:pt x="6003" y="7026"/>
                  </a:cubicBezTo>
                  <a:close/>
                  <a:moveTo>
                    <a:pt x="4014" y="6328"/>
                  </a:moveTo>
                  <a:cubicBezTo>
                    <a:pt x="4046" y="6392"/>
                    <a:pt x="4081" y="6457"/>
                    <a:pt x="4116" y="6519"/>
                  </a:cubicBezTo>
                  <a:cubicBezTo>
                    <a:pt x="2541" y="7728"/>
                    <a:pt x="678" y="9919"/>
                    <a:pt x="1312" y="12054"/>
                  </a:cubicBezTo>
                  <a:cubicBezTo>
                    <a:pt x="1121" y="11744"/>
                    <a:pt x="962" y="11417"/>
                    <a:pt x="834" y="11077"/>
                  </a:cubicBezTo>
                  <a:lnTo>
                    <a:pt x="834" y="11077"/>
                  </a:lnTo>
                  <a:cubicBezTo>
                    <a:pt x="835" y="11079"/>
                    <a:pt x="837" y="11082"/>
                    <a:pt x="838" y="11083"/>
                  </a:cubicBezTo>
                  <a:cubicBezTo>
                    <a:pt x="850" y="11096"/>
                    <a:pt x="866" y="11102"/>
                    <a:pt x="882" y="11102"/>
                  </a:cubicBezTo>
                  <a:cubicBezTo>
                    <a:pt x="917" y="11102"/>
                    <a:pt x="953" y="11073"/>
                    <a:pt x="953" y="11035"/>
                  </a:cubicBezTo>
                  <a:cubicBezTo>
                    <a:pt x="946" y="10717"/>
                    <a:pt x="876" y="10412"/>
                    <a:pt x="818" y="10104"/>
                  </a:cubicBezTo>
                  <a:cubicBezTo>
                    <a:pt x="965" y="8968"/>
                    <a:pt x="1163" y="8128"/>
                    <a:pt x="2159" y="7421"/>
                  </a:cubicBezTo>
                  <a:cubicBezTo>
                    <a:pt x="2747" y="7004"/>
                    <a:pt x="3446" y="6772"/>
                    <a:pt x="4014" y="6328"/>
                  </a:cubicBezTo>
                  <a:close/>
                  <a:moveTo>
                    <a:pt x="15711" y="10909"/>
                  </a:moveTo>
                  <a:lnTo>
                    <a:pt x="15711" y="10909"/>
                  </a:lnTo>
                  <a:cubicBezTo>
                    <a:pt x="15818" y="10983"/>
                    <a:pt x="15927" y="11059"/>
                    <a:pt x="16034" y="11134"/>
                  </a:cubicBezTo>
                  <a:cubicBezTo>
                    <a:pt x="16012" y="11634"/>
                    <a:pt x="15923" y="12013"/>
                    <a:pt x="15720" y="12088"/>
                  </a:cubicBezTo>
                  <a:cubicBezTo>
                    <a:pt x="15718" y="12089"/>
                    <a:pt x="15716" y="12089"/>
                    <a:pt x="15714" y="12089"/>
                  </a:cubicBezTo>
                  <a:cubicBezTo>
                    <a:pt x="15624" y="12089"/>
                    <a:pt x="15707" y="11327"/>
                    <a:pt x="15711" y="10909"/>
                  </a:cubicBezTo>
                  <a:close/>
                  <a:moveTo>
                    <a:pt x="4198" y="6647"/>
                  </a:moveTo>
                  <a:cubicBezTo>
                    <a:pt x="4244" y="6720"/>
                    <a:pt x="4288" y="6794"/>
                    <a:pt x="4338" y="6864"/>
                  </a:cubicBezTo>
                  <a:cubicBezTo>
                    <a:pt x="4054" y="7890"/>
                    <a:pt x="3390" y="8514"/>
                    <a:pt x="2884" y="9401"/>
                  </a:cubicBezTo>
                  <a:cubicBezTo>
                    <a:pt x="2678" y="9758"/>
                    <a:pt x="1959" y="11500"/>
                    <a:pt x="1992" y="12823"/>
                  </a:cubicBezTo>
                  <a:lnTo>
                    <a:pt x="1992" y="12823"/>
                  </a:lnTo>
                  <a:cubicBezTo>
                    <a:pt x="1824" y="12659"/>
                    <a:pt x="1651" y="12501"/>
                    <a:pt x="1525" y="12357"/>
                  </a:cubicBezTo>
                  <a:cubicBezTo>
                    <a:pt x="1578" y="12341"/>
                    <a:pt x="1609" y="12286"/>
                    <a:pt x="1596" y="12231"/>
                  </a:cubicBezTo>
                  <a:cubicBezTo>
                    <a:pt x="1158" y="9723"/>
                    <a:pt x="2702" y="8360"/>
                    <a:pt x="4198" y="6647"/>
                  </a:cubicBezTo>
                  <a:close/>
                  <a:moveTo>
                    <a:pt x="1781" y="13437"/>
                  </a:moveTo>
                  <a:cubicBezTo>
                    <a:pt x="1851" y="13507"/>
                    <a:pt x="1928" y="13568"/>
                    <a:pt x="2011" y="13623"/>
                  </a:cubicBezTo>
                  <a:cubicBezTo>
                    <a:pt x="2014" y="13816"/>
                    <a:pt x="2017" y="14010"/>
                    <a:pt x="2019" y="14203"/>
                  </a:cubicBezTo>
                  <a:cubicBezTo>
                    <a:pt x="2022" y="15001"/>
                    <a:pt x="1991" y="15821"/>
                    <a:pt x="1995" y="16638"/>
                  </a:cubicBezTo>
                  <a:lnTo>
                    <a:pt x="1995" y="16638"/>
                  </a:lnTo>
                  <a:cubicBezTo>
                    <a:pt x="1530" y="16340"/>
                    <a:pt x="1218" y="16050"/>
                    <a:pt x="1100" y="15449"/>
                  </a:cubicBezTo>
                  <a:cubicBezTo>
                    <a:pt x="1027" y="15077"/>
                    <a:pt x="1060" y="14711"/>
                    <a:pt x="1166" y="14345"/>
                  </a:cubicBezTo>
                  <a:cubicBezTo>
                    <a:pt x="1212" y="14188"/>
                    <a:pt x="1476" y="13565"/>
                    <a:pt x="1781" y="13437"/>
                  </a:cubicBezTo>
                  <a:close/>
                  <a:moveTo>
                    <a:pt x="15505" y="13820"/>
                  </a:moveTo>
                  <a:cubicBezTo>
                    <a:pt x="16324" y="13820"/>
                    <a:pt x="16257" y="14932"/>
                    <a:pt x="16132" y="15512"/>
                  </a:cubicBezTo>
                  <a:cubicBezTo>
                    <a:pt x="16082" y="15747"/>
                    <a:pt x="16006" y="16021"/>
                    <a:pt x="15876" y="16228"/>
                  </a:cubicBezTo>
                  <a:cubicBezTo>
                    <a:pt x="15680" y="16545"/>
                    <a:pt x="15461" y="16592"/>
                    <a:pt x="15172" y="16662"/>
                  </a:cubicBezTo>
                  <a:cubicBezTo>
                    <a:pt x="15305" y="15826"/>
                    <a:pt x="15390" y="14983"/>
                    <a:pt x="15428" y="14139"/>
                  </a:cubicBezTo>
                  <a:cubicBezTo>
                    <a:pt x="15448" y="14034"/>
                    <a:pt x="15461" y="13926"/>
                    <a:pt x="15476" y="13821"/>
                  </a:cubicBezTo>
                  <a:cubicBezTo>
                    <a:pt x="15486" y="13820"/>
                    <a:pt x="15496" y="13820"/>
                    <a:pt x="15505" y="13820"/>
                  </a:cubicBezTo>
                  <a:close/>
                  <a:moveTo>
                    <a:pt x="4494" y="7071"/>
                  </a:moveTo>
                  <a:cubicBezTo>
                    <a:pt x="5536" y="8350"/>
                    <a:pt x="7341" y="9140"/>
                    <a:pt x="8734" y="9772"/>
                  </a:cubicBezTo>
                  <a:cubicBezTo>
                    <a:pt x="9909" y="10305"/>
                    <a:pt x="11093" y="10833"/>
                    <a:pt x="12371" y="11067"/>
                  </a:cubicBezTo>
                  <a:cubicBezTo>
                    <a:pt x="12942" y="11172"/>
                    <a:pt x="13627" y="11282"/>
                    <a:pt x="14292" y="11282"/>
                  </a:cubicBezTo>
                  <a:cubicBezTo>
                    <a:pt x="14688" y="11282"/>
                    <a:pt x="15077" y="11243"/>
                    <a:pt x="15431" y="11141"/>
                  </a:cubicBezTo>
                  <a:lnTo>
                    <a:pt x="15431" y="11141"/>
                  </a:lnTo>
                  <a:cubicBezTo>
                    <a:pt x="15305" y="11719"/>
                    <a:pt x="14980" y="14339"/>
                    <a:pt x="14988" y="15044"/>
                  </a:cubicBezTo>
                  <a:cubicBezTo>
                    <a:pt x="14988" y="15077"/>
                    <a:pt x="14745" y="17358"/>
                    <a:pt x="14477" y="18462"/>
                  </a:cubicBezTo>
                  <a:cubicBezTo>
                    <a:pt x="14193" y="19643"/>
                    <a:pt x="13882" y="20947"/>
                    <a:pt x="13161" y="21945"/>
                  </a:cubicBezTo>
                  <a:cubicBezTo>
                    <a:pt x="12381" y="23025"/>
                    <a:pt x="10991" y="23656"/>
                    <a:pt x="9879" y="24339"/>
                  </a:cubicBezTo>
                  <a:cubicBezTo>
                    <a:pt x="9649" y="24481"/>
                    <a:pt x="9224" y="24798"/>
                    <a:pt x="8956" y="24836"/>
                  </a:cubicBezTo>
                  <a:cubicBezTo>
                    <a:pt x="8913" y="24842"/>
                    <a:pt x="8867" y="24845"/>
                    <a:pt x="8821" y="24845"/>
                  </a:cubicBezTo>
                  <a:cubicBezTo>
                    <a:pt x="8402" y="24845"/>
                    <a:pt x="7872" y="24614"/>
                    <a:pt x="7531" y="24430"/>
                  </a:cubicBezTo>
                  <a:cubicBezTo>
                    <a:pt x="7046" y="24166"/>
                    <a:pt x="6577" y="23870"/>
                    <a:pt x="6129" y="23546"/>
                  </a:cubicBezTo>
                  <a:cubicBezTo>
                    <a:pt x="5106" y="22810"/>
                    <a:pt x="4151" y="21901"/>
                    <a:pt x="3433" y="20863"/>
                  </a:cubicBezTo>
                  <a:cubicBezTo>
                    <a:pt x="2577" y="19625"/>
                    <a:pt x="2452" y="18340"/>
                    <a:pt x="2448" y="16874"/>
                  </a:cubicBezTo>
                  <a:cubicBezTo>
                    <a:pt x="2443" y="15823"/>
                    <a:pt x="2501" y="12210"/>
                    <a:pt x="2494" y="11570"/>
                  </a:cubicBezTo>
                  <a:cubicBezTo>
                    <a:pt x="2501" y="11564"/>
                    <a:pt x="2506" y="11558"/>
                    <a:pt x="2510" y="11551"/>
                  </a:cubicBezTo>
                  <a:cubicBezTo>
                    <a:pt x="2888" y="10561"/>
                    <a:pt x="3094" y="9714"/>
                    <a:pt x="3737" y="8843"/>
                  </a:cubicBezTo>
                  <a:cubicBezTo>
                    <a:pt x="4146" y="8289"/>
                    <a:pt x="4378" y="7729"/>
                    <a:pt x="4494" y="7071"/>
                  </a:cubicBezTo>
                  <a:close/>
                  <a:moveTo>
                    <a:pt x="3753" y="30045"/>
                  </a:moveTo>
                  <a:cubicBezTo>
                    <a:pt x="3772" y="30069"/>
                    <a:pt x="3796" y="30088"/>
                    <a:pt x="3826" y="30100"/>
                  </a:cubicBezTo>
                  <a:cubicBezTo>
                    <a:pt x="3610" y="30233"/>
                    <a:pt x="3396" y="30367"/>
                    <a:pt x="3187" y="30511"/>
                  </a:cubicBezTo>
                  <a:cubicBezTo>
                    <a:pt x="3144" y="30541"/>
                    <a:pt x="3074" y="30584"/>
                    <a:pt x="3013" y="30636"/>
                  </a:cubicBezTo>
                  <a:cubicBezTo>
                    <a:pt x="2970" y="30532"/>
                    <a:pt x="2933" y="30426"/>
                    <a:pt x="2902" y="30317"/>
                  </a:cubicBezTo>
                  <a:lnTo>
                    <a:pt x="2903" y="30317"/>
                  </a:lnTo>
                  <a:cubicBezTo>
                    <a:pt x="3192" y="30270"/>
                    <a:pt x="3491" y="30185"/>
                    <a:pt x="3753" y="30045"/>
                  </a:cubicBezTo>
                  <a:close/>
                  <a:moveTo>
                    <a:pt x="13155" y="29799"/>
                  </a:moveTo>
                  <a:cubicBezTo>
                    <a:pt x="13636" y="30060"/>
                    <a:pt x="14351" y="30322"/>
                    <a:pt x="14050" y="30896"/>
                  </a:cubicBezTo>
                  <a:cubicBezTo>
                    <a:pt x="14017" y="30959"/>
                    <a:pt x="13980" y="31020"/>
                    <a:pt x="13938" y="31078"/>
                  </a:cubicBezTo>
                  <a:cubicBezTo>
                    <a:pt x="13856" y="30913"/>
                    <a:pt x="13704" y="30765"/>
                    <a:pt x="13591" y="30637"/>
                  </a:cubicBezTo>
                  <a:cubicBezTo>
                    <a:pt x="13413" y="30435"/>
                    <a:pt x="13227" y="30215"/>
                    <a:pt x="12987" y="30087"/>
                  </a:cubicBezTo>
                  <a:cubicBezTo>
                    <a:pt x="13094" y="29951"/>
                    <a:pt x="13164" y="29838"/>
                    <a:pt x="13155" y="29799"/>
                  </a:cubicBezTo>
                  <a:close/>
                  <a:moveTo>
                    <a:pt x="4853" y="23118"/>
                  </a:moveTo>
                  <a:cubicBezTo>
                    <a:pt x="5492" y="23672"/>
                    <a:pt x="6184" y="24162"/>
                    <a:pt x="6918" y="24582"/>
                  </a:cubicBezTo>
                  <a:cubicBezTo>
                    <a:pt x="7555" y="24946"/>
                    <a:pt x="8087" y="25212"/>
                    <a:pt x="8652" y="25212"/>
                  </a:cubicBezTo>
                  <a:cubicBezTo>
                    <a:pt x="9001" y="25212"/>
                    <a:pt x="9362" y="25111"/>
                    <a:pt x="9769" y="24869"/>
                  </a:cubicBezTo>
                  <a:cubicBezTo>
                    <a:pt x="10599" y="24373"/>
                    <a:pt x="11573" y="23864"/>
                    <a:pt x="12384" y="23229"/>
                  </a:cubicBezTo>
                  <a:lnTo>
                    <a:pt x="12384" y="23229"/>
                  </a:lnTo>
                  <a:cubicBezTo>
                    <a:pt x="12049" y="24232"/>
                    <a:pt x="12100" y="25497"/>
                    <a:pt x="12155" y="26490"/>
                  </a:cubicBezTo>
                  <a:cubicBezTo>
                    <a:pt x="12191" y="27154"/>
                    <a:pt x="12274" y="27815"/>
                    <a:pt x="12403" y="28467"/>
                  </a:cubicBezTo>
                  <a:cubicBezTo>
                    <a:pt x="12467" y="28784"/>
                    <a:pt x="12542" y="29100"/>
                    <a:pt x="12627" y="29412"/>
                  </a:cubicBezTo>
                  <a:cubicBezTo>
                    <a:pt x="12668" y="29566"/>
                    <a:pt x="12716" y="29716"/>
                    <a:pt x="12762" y="29866"/>
                  </a:cubicBezTo>
                  <a:cubicBezTo>
                    <a:pt x="12534" y="30191"/>
                    <a:pt x="12299" y="30469"/>
                    <a:pt x="11866" y="30600"/>
                  </a:cubicBezTo>
                  <a:cubicBezTo>
                    <a:pt x="11574" y="30690"/>
                    <a:pt x="11260" y="30730"/>
                    <a:pt x="10959" y="30786"/>
                  </a:cubicBezTo>
                  <a:cubicBezTo>
                    <a:pt x="10089" y="30950"/>
                    <a:pt x="9209" y="31080"/>
                    <a:pt x="8320" y="31086"/>
                  </a:cubicBezTo>
                  <a:cubicBezTo>
                    <a:pt x="8294" y="31086"/>
                    <a:pt x="8268" y="31086"/>
                    <a:pt x="8242" y="31086"/>
                  </a:cubicBezTo>
                  <a:cubicBezTo>
                    <a:pt x="7480" y="31086"/>
                    <a:pt x="6707" y="31000"/>
                    <a:pt x="5977" y="30768"/>
                  </a:cubicBezTo>
                  <a:cubicBezTo>
                    <a:pt x="5295" y="30553"/>
                    <a:pt x="4747" y="30172"/>
                    <a:pt x="4136" y="29837"/>
                  </a:cubicBezTo>
                  <a:cubicBezTo>
                    <a:pt x="4536" y="28762"/>
                    <a:pt x="4682" y="27572"/>
                    <a:pt x="4782" y="26437"/>
                  </a:cubicBezTo>
                  <a:lnTo>
                    <a:pt x="4783" y="26437"/>
                  </a:lnTo>
                  <a:cubicBezTo>
                    <a:pt x="4876" y="25383"/>
                    <a:pt x="5038" y="24184"/>
                    <a:pt x="4853" y="23118"/>
                  </a:cubicBezTo>
                  <a:close/>
                  <a:moveTo>
                    <a:pt x="4106" y="30244"/>
                  </a:moveTo>
                  <a:cubicBezTo>
                    <a:pt x="4244" y="30372"/>
                    <a:pt x="4392" y="30489"/>
                    <a:pt x="4548" y="30593"/>
                  </a:cubicBezTo>
                  <a:cubicBezTo>
                    <a:pt x="4344" y="30736"/>
                    <a:pt x="4158" y="30916"/>
                    <a:pt x="3960" y="31059"/>
                  </a:cubicBezTo>
                  <a:cubicBezTo>
                    <a:pt x="3822" y="31158"/>
                    <a:pt x="3592" y="31261"/>
                    <a:pt x="3463" y="31409"/>
                  </a:cubicBezTo>
                  <a:cubicBezTo>
                    <a:pt x="3356" y="31272"/>
                    <a:pt x="3260" y="31126"/>
                    <a:pt x="3176" y="30974"/>
                  </a:cubicBezTo>
                  <a:cubicBezTo>
                    <a:pt x="3290" y="30920"/>
                    <a:pt x="3403" y="30816"/>
                    <a:pt x="3470" y="30765"/>
                  </a:cubicBezTo>
                  <a:cubicBezTo>
                    <a:pt x="3689" y="30602"/>
                    <a:pt x="3895" y="30425"/>
                    <a:pt x="4103" y="30249"/>
                  </a:cubicBezTo>
                  <a:cubicBezTo>
                    <a:pt x="4104" y="30247"/>
                    <a:pt x="4104" y="30246"/>
                    <a:pt x="4106" y="30244"/>
                  </a:cubicBezTo>
                  <a:close/>
                  <a:moveTo>
                    <a:pt x="12853" y="30244"/>
                  </a:moveTo>
                  <a:cubicBezTo>
                    <a:pt x="12980" y="30463"/>
                    <a:pt x="13172" y="30643"/>
                    <a:pt x="13334" y="30835"/>
                  </a:cubicBezTo>
                  <a:cubicBezTo>
                    <a:pt x="13460" y="30986"/>
                    <a:pt x="13584" y="31190"/>
                    <a:pt x="13752" y="31306"/>
                  </a:cubicBezTo>
                  <a:cubicBezTo>
                    <a:pt x="13590" y="31480"/>
                    <a:pt x="13413" y="31642"/>
                    <a:pt x="13224" y="31788"/>
                  </a:cubicBezTo>
                  <a:lnTo>
                    <a:pt x="13222" y="31788"/>
                  </a:lnTo>
                  <a:cubicBezTo>
                    <a:pt x="13176" y="31657"/>
                    <a:pt x="13118" y="31531"/>
                    <a:pt x="13049" y="31410"/>
                  </a:cubicBezTo>
                  <a:cubicBezTo>
                    <a:pt x="12874" y="31091"/>
                    <a:pt x="12640" y="30904"/>
                    <a:pt x="12330" y="30737"/>
                  </a:cubicBezTo>
                  <a:cubicBezTo>
                    <a:pt x="12520" y="30588"/>
                    <a:pt x="12695" y="30423"/>
                    <a:pt x="12853" y="30244"/>
                  </a:cubicBezTo>
                  <a:close/>
                  <a:moveTo>
                    <a:pt x="4810" y="30760"/>
                  </a:moveTo>
                  <a:cubicBezTo>
                    <a:pt x="5114" y="30926"/>
                    <a:pt x="5437" y="31060"/>
                    <a:pt x="5770" y="31160"/>
                  </a:cubicBezTo>
                  <a:cubicBezTo>
                    <a:pt x="5772" y="31169"/>
                    <a:pt x="5775" y="31179"/>
                    <a:pt x="5779" y="31188"/>
                  </a:cubicBezTo>
                  <a:cubicBezTo>
                    <a:pt x="5779" y="31188"/>
                    <a:pt x="5118" y="31758"/>
                    <a:pt x="5039" y="31822"/>
                  </a:cubicBezTo>
                  <a:cubicBezTo>
                    <a:pt x="4880" y="31950"/>
                    <a:pt x="4594" y="32084"/>
                    <a:pt x="4445" y="32263"/>
                  </a:cubicBezTo>
                  <a:cubicBezTo>
                    <a:pt x="4182" y="32104"/>
                    <a:pt x="3938" y="31915"/>
                    <a:pt x="3719" y="31699"/>
                  </a:cubicBezTo>
                  <a:lnTo>
                    <a:pt x="3719" y="31697"/>
                  </a:lnTo>
                  <a:cubicBezTo>
                    <a:pt x="3895" y="31621"/>
                    <a:pt x="4063" y="31459"/>
                    <a:pt x="4191" y="31358"/>
                  </a:cubicBezTo>
                  <a:cubicBezTo>
                    <a:pt x="4407" y="31187"/>
                    <a:pt x="4646" y="30993"/>
                    <a:pt x="4810" y="30760"/>
                  </a:cubicBezTo>
                  <a:close/>
                  <a:moveTo>
                    <a:pt x="12165" y="30855"/>
                  </a:moveTo>
                  <a:cubicBezTo>
                    <a:pt x="12173" y="30870"/>
                    <a:pt x="12185" y="30883"/>
                    <a:pt x="12198" y="30893"/>
                  </a:cubicBezTo>
                  <a:cubicBezTo>
                    <a:pt x="12427" y="31072"/>
                    <a:pt x="12640" y="31364"/>
                    <a:pt x="12767" y="31621"/>
                  </a:cubicBezTo>
                  <a:cubicBezTo>
                    <a:pt x="12820" y="31729"/>
                    <a:pt x="12843" y="31895"/>
                    <a:pt x="12892" y="32035"/>
                  </a:cubicBezTo>
                  <a:cubicBezTo>
                    <a:pt x="12862" y="32056"/>
                    <a:pt x="12829" y="32080"/>
                    <a:pt x="12801" y="32099"/>
                  </a:cubicBezTo>
                  <a:cubicBezTo>
                    <a:pt x="12600" y="32233"/>
                    <a:pt x="12392" y="32355"/>
                    <a:pt x="12176" y="32465"/>
                  </a:cubicBezTo>
                  <a:cubicBezTo>
                    <a:pt x="12170" y="32212"/>
                    <a:pt x="12049" y="31934"/>
                    <a:pt x="11984" y="31706"/>
                  </a:cubicBezTo>
                  <a:cubicBezTo>
                    <a:pt x="11921" y="31487"/>
                    <a:pt x="11878" y="31209"/>
                    <a:pt x="11735" y="31016"/>
                  </a:cubicBezTo>
                  <a:cubicBezTo>
                    <a:pt x="11809" y="30995"/>
                    <a:pt x="11888" y="30978"/>
                    <a:pt x="11963" y="30955"/>
                  </a:cubicBezTo>
                  <a:cubicBezTo>
                    <a:pt x="12034" y="30929"/>
                    <a:pt x="12101" y="30896"/>
                    <a:pt x="12165" y="30855"/>
                  </a:cubicBezTo>
                  <a:close/>
                  <a:moveTo>
                    <a:pt x="11469" y="31087"/>
                  </a:moveTo>
                  <a:cubicBezTo>
                    <a:pt x="11473" y="31096"/>
                    <a:pt x="11478" y="31105"/>
                    <a:pt x="11483" y="31114"/>
                  </a:cubicBezTo>
                  <a:cubicBezTo>
                    <a:pt x="11565" y="31209"/>
                    <a:pt x="11573" y="31380"/>
                    <a:pt x="11601" y="31498"/>
                  </a:cubicBezTo>
                  <a:cubicBezTo>
                    <a:pt x="11640" y="31654"/>
                    <a:pt x="11678" y="31812"/>
                    <a:pt x="11719" y="31970"/>
                  </a:cubicBezTo>
                  <a:cubicBezTo>
                    <a:pt x="11771" y="32177"/>
                    <a:pt x="11801" y="32412"/>
                    <a:pt x="11914" y="32593"/>
                  </a:cubicBezTo>
                  <a:cubicBezTo>
                    <a:pt x="11577" y="32742"/>
                    <a:pt x="11229" y="32864"/>
                    <a:pt x="10872" y="32957"/>
                  </a:cubicBezTo>
                  <a:cubicBezTo>
                    <a:pt x="10925" y="32564"/>
                    <a:pt x="10918" y="31514"/>
                    <a:pt x="10697" y="31249"/>
                  </a:cubicBezTo>
                  <a:cubicBezTo>
                    <a:pt x="10958" y="31203"/>
                    <a:pt x="11217" y="31151"/>
                    <a:pt x="11469" y="31087"/>
                  </a:cubicBezTo>
                  <a:close/>
                  <a:moveTo>
                    <a:pt x="6032" y="31231"/>
                  </a:moveTo>
                  <a:cubicBezTo>
                    <a:pt x="6348" y="31312"/>
                    <a:pt x="6669" y="31373"/>
                    <a:pt x="6994" y="31412"/>
                  </a:cubicBezTo>
                  <a:cubicBezTo>
                    <a:pt x="6857" y="31691"/>
                    <a:pt x="6763" y="31992"/>
                    <a:pt x="6650" y="32282"/>
                  </a:cubicBezTo>
                  <a:cubicBezTo>
                    <a:pt x="6558" y="32522"/>
                    <a:pt x="6443" y="32753"/>
                    <a:pt x="6379" y="33000"/>
                  </a:cubicBezTo>
                  <a:cubicBezTo>
                    <a:pt x="5827" y="32879"/>
                    <a:pt x="5291" y="32705"/>
                    <a:pt x="4809" y="32464"/>
                  </a:cubicBezTo>
                  <a:cubicBezTo>
                    <a:pt x="4858" y="32428"/>
                    <a:pt x="4905" y="32391"/>
                    <a:pt x="4956" y="32354"/>
                  </a:cubicBezTo>
                  <a:cubicBezTo>
                    <a:pt x="5138" y="32218"/>
                    <a:pt x="5312" y="32074"/>
                    <a:pt x="5478" y="31921"/>
                  </a:cubicBezTo>
                  <a:cubicBezTo>
                    <a:pt x="5614" y="31796"/>
                    <a:pt x="5998" y="31489"/>
                    <a:pt x="6032" y="31231"/>
                  </a:cubicBezTo>
                  <a:close/>
                  <a:moveTo>
                    <a:pt x="10474" y="31285"/>
                  </a:moveTo>
                  <a:cubicBezTo>
                    <a:pt x="10476" y="31304"/>
                    <a:pt x="10486" y="31322"/>
                    <a:pt x="10502" y="31333"/>
                  </a:cubicBezTo>
                  <a:cubicBezTo>
                    <a:pt x="10510" y="31337"/>
                    <a:pt x="10550" y="31758"/>
                    <a:pt x="10559" y="31848"/>
                  </a:cubicBezTo>
                  <a:cubicBezTo>
                    <a:pt x="10581" y="32078"/>
                    <a:pt x="10589" y="32309"/>
                    <a:pt x="10595" y="32540"/>
                  </a:cubicBezTo>
                  <a:cubicBezTo>
                    <a:pt x="10598" y="32652"/>
                    <a:pt x="10625" y="32777"/>
                    <a:pt x="10617" y="32888"/>
                  </a:cubicBezTo>
                  <a:cubicBezTo>
                    <a:pt x="10605" y="32936"/>
                    <a:pt x="10596" y="32984"/>
                    <a:pt x="10589" y="33031"/>
                  </a:cubicBezTo>
                  <a:cubicBezTo>
                    <a:pt x="10185" y="33120"/>
                    <a:pt x="9776" y="33180"/>
                    <a:pt x="9362" y="33207"/>
                  </a:cubicBezTo>
                  <a:cubicBezTo>
                    <a:pt x="9452" y="32836"/>
                    <a:pt x="9471" y="32439"/>
                    <a:pt x="9510" y="32064"/>
                  </a:cubicBezTo>
                  <a:cubicBezTo>
                    <a:pt x="9532" y="31848"/>
                    <a:pt x="9584" y="31618"/>
                    <a:pt x="9565" y="31401"/>
                  </a:cubicBezTo>
                  <a:cubicBezTo>
                    <a:pt x="9867" y="31370"/>
                    <a:pt x="10171" y="31333"/>
                    <a:pt x="10474" y="31285"/>
                  </a:cubicBezTo>
                  <a:close/>
                  <a:moveTo>
                    <a:pt x="7229" y="31437"/>
                  </a:moveTo>
                  <a:cubicBezTo>
                    <a:pt x="7548" y="31468"/>
                    <a:pt x="7870" y="31483"/>
                    <a:pt x="8191" y="31483"/>
                  </a:cubicBezTo>
                  <a:cubicBezTo>
                    <a:pt x="8289" y="31483"/>
                    <a:pt x="8387" y="31481"/>
                    <a:pt x="8485" y="31479"/>
                  </a:cubicBezTo>
                  <a:lnTo>
                    <a:pt x="8485" y="31479"/>
                  </a:lnTo>
                  <a:cubicBezTo>
                    <a:pt x="8484" y="31490"/>
                    <a:pt x="8484" y="31504"/>
                    <a:pt x="8485" y="31517"/>
                  </a:cubicBezTo>
                  <a:cubicBezTo>
                    <a:pt x="8542" y="31837"/>
                    <a:pt x="8331" y="32260"/>
                    <a:pt x="8247" y="32567"/>
                  </a:cubicBezTo>
                  <a:cubicBezTo>
                    <a:pt x="8188" y="32781"/>
                    <a:pt x="8100" y="32997"/>
                    <a:pt x="8109" y="33217"/>
                  </a:cubicBezTo>
                  <a:cubicBezTo>
                    <a:pt x="7621" y="33196"/>
                    <a:pt x="7132" y="33143"/>
                    <a:pt x="6651" y="33055"/>
                  </a:cubicBezTo>
                  <a:cubicBezTo>
                    <a:pt x="6768" y="32860"/>
                    <a:pt x="6848" y="32643"/>
                    <a:pt x="6931" y="32431"/>
                  </a:cubicBezTo>
                  <a:cubicBezTo>
                    <a:pt x="7055" y="32111"/>
                    <a:pt x="7180" y="31779"/>
                    <a:pt x="7229" y="31437"/>
                  </a:cubicBezTo>
                  <a:close/>
                  <a:moveTo>
                    <a:pt x="9321" y="31422"/>
                  </a:moveTo>
                  <a:cubicBezTo>
                    <a:pt x="9309" y="31690"/>
                    <a:pt x="9228" y="32005"/>
                    <a:pt x="9200" y="32229"/>
                  </a:cubicBezTo>
                  <a:lnTo>
                    <a:pt x="9198" y="32229"/>
                  </a:lnTo>
                  <a:cubicBezTo>
                    <a:pt x="9157" y="32552"/>
                    <a:pt x="9097" y="32891"/>
                    <a:pt x="9102" y="33219"/>
                  </a:cubicBezTo>
                  <a:cubicBezTo>
                    <a:pt x="8953" y="33225"/>
                    <a:pt x="8798" y="33228"/>
                    <a:pt x="8641" y="33228"/>
                  </a:cubicBezTo>
                  <a:cubicBezTo>
                    <a:pt x="8542" y="33228"/>
                    <a:pt x="8442" y="33227"/>
                    <a:pt x="8341" y="33225"/>
                  </a:cubicBezTo>
                  <a:cubicBezTo>
                    <a:pt x="8482" y="32978"/>
                    <a:pt x="8524" y="32643"/>
                    <a:pt x="8593" y="32381"/>
                  </a:cubicBezTo>
                  <a:cubicBezTo>
                    <a:pt x="8670" y="32084"/>
                    <a:pt x="8788" y="31775"/>
                    <a:pt x="8728" y="31468"/>
                  </a:cubicBezTo>
                  <a:cubicBezTo>
                    <a:pt x="8761" y="31467"/>
                    <a:pt x="8794" y="31465"/>
                    <a:pt x="8826" y="31464"/>
                  </a:cubicBezTo>
                  <a:cubicBezTo>
                    <a:pt x="8989" y="31453"/>
                    <a:pt x="9155" y="31435"/>
                    <a:pt x="9321" y="31422"/>
                  </a:cubicBezTo>
                  <a:close/>
                  <a:moveTo>
                    <a:pt x="5822" y="0"/>
                  </a:moveTo>
                  <a:cubicBezTo>
                    <a:pt x="5799" y="0"/>
                    <a:pt x="5774" y="4"/>
                    <a:pt x="5748" y="11"/>
                  </a:cubicBezTo>
                  <a:cubicBezTo>
                    <a:pt x="4750" y="277"/>
                    <a:pt x="4093" y="999"/>
                    <a:pt x="3569" y="1857"/>
                  </a:cubicBezTo>
                  <a:cubicBezTo>
                    <a:pt x="3010" y="2769"/>
                    <a:pt x="2851" y="3484"/>
                    <a:pt x="3076" y="4405"/>
                  </a:cubicBezTo>
                  <a:cubicBezTo>
                    <a:pt x="2869" y="4462"/>
                    <a:pt x="2622" y="4486"/>
                    <a:pt x="2440" y="4596"/>
                  </a:cubicBezTo>
                  <a:cubicBezTo>
                    <a:pt x="762" y="5203"/>
                    <a:pt x="0" y="7631"/>
                    <a:pt x="20" y="9219"/>
                  </a:cubicBezTo>
                  <a:cubicBezTo>
                    <a:pt x="35" y="10275"/>
                    <a:pt x="331" y="11308"/>
                    <a:pt x="877" y="12210"/>
                  </a:cubicBezTo>
                  <a:cubicBezTo>
                    <a:pt x="1008" y="12427"/>
                    <a:pt x="1260" y="12852"/>
                    <a:pt x="1553" y="13197"/>
                  </a:cubicBezTo>
                  <a:cubicBezTo>
                    <a:pt x="1096" y="13379"/>
                    <a:pt x="871" y="13914"/>
                    <a:pt x="751" y="14355"/>
                  </a:cubicBezTo>
                  <a:cubicBezTo>
                    <a:pt x="477" y="15354"/>
                    <a:pt x="812" y="16838"/>
                    <a:pt x="1998" y="17038"/>
                  </a:cubicBezTo>
                  <a:cubicBezTo>
                    <a:pt x="2010" y="17614"/>
                    <a:pt x="2046" y="18187"/>
                    <a:pt x="2132" y="18746"/>
                  </a:cubicBezTo>
                  <a:cubicBezTo>
                    <a:pt x="2381" y="20359"/>
                    <a:pt x="3390" y="21788"/>
                    <a:pt x="4640" y="22929"/>
                  </a:cubicBezTo>
                  <a:cubicBezTo>
                    <a:pt x="4369" y="23939"/>
                    <a:pt x="4457" y="25060"/>
                    <a:pt x="4366" y="26094"/>
                  </a:cubicBezTo>
                  <a:cubicBezTo>
                    <a:pt x="4259" y="27309"/>
                    <a:pt x="4005" y="28463"/>
                    <a:pt x="3765" y="29648"/>
                  </a:cubicBezTo>
                  <a:cubicBezTo>
                    <a:pt x="3409" y="29764"/>
                    <a:pt x="3074" y="29886"/>
                    <a:pt x="2701" y="29960"/>
                  </a:cubicBezTo>
                  <a:cubicBezTo>
                    <a:pt x="2685" y="29957"/>
                    <a:pt x="2669" y="29955"/>
                    <a:pt x="2654" y="29955"/>
                  </a:cubicBezTo>
                  <a:cubicBezTo>
                    <a:pt x="2563" y="29955"/>
                    <a:pt x="2471" y="30011"/>
                    <a:pt x="2440" y="30105"/>
                  </a:cubicBezTo>
                  <a:cubicBezTo>
                    <a:pt x="1675" y="30234"/>
                    <a:pt x="879" y="30466"/>
                    <a:pt x="102" y="30760"/>
                  </a:cubicBezTo>
                  <a:cubicBezTo>
                    <a:pt x="119" y="30786"/>
                    <a:pt x="134" y="30816"/>
                    <a:pt x="143" y="30847"/>
                  </a:cubicBezTo>
                  <a:cubicBezTo>
                    <a:pt x="186" y="31004"/>
                    <a:pt x="218" y="31163"/>
                    <a:pt x="238" y="31324"/>
                  </a:cubicBezTo>
                  <a:cubicBezTo>
                    <a:pt x="992" y="31041"/>
                    <a:pt x="1755" y="30782"/>
                    <a:pt x="2501" y="30475"/>
                  </a:cubicBezTo>
                  <a:cubicBezTo>
                    <a:pt x="3177" y="32934"/>
                    <a:pt x="6080" y="33582"/>
                    <a:pt x="8344" y="33637"/>
                  </a:cubicBezTo>
                  <a:cubicBezTo>
                    <a:pt x="8425" y="33639"/>
                    <a:pt x="8507" y="33640"/>
                    <a:pt x="8588" y="33640"/>
                  </a:cubicBezTo>
                  <a:cubicBezTo>
                    <a:pt x="10984" y="33640"/>
                    <a:pt x="13399" y="32806"/>
                    <a:pt x="14671" y="30649"/>
                  </a:cubicBezTo>
                  <a:cubicBezTo>
                    <a:pt x="14674" y="30640"/>
                    <a:pt x="14677" y="30632"/>
                    <a:pt x="14680" y="30623"/>
                  </a:cubicBezTo>
                  <a:cubicBezTo>
                    <a:pt x="15806" y="31474"/>
                    <a:pt x="17133" y="32074"/>
                    <a:pt x="18285" y="32900"/>
                  </a:cubicBezTo>
                  <a:cubicBezTo>
                    <a:pt x="18645" y="33159"/>
                    <a:pt x="18998" y="33433"/>
                    <a:pt x="19339" y="33722"/>
                  </a:cubicBezTo>
                  <a:cubicBezTo>
                    <a:pt x="19348" y="33685"/>
                    <a:pt x="19363" y="33649"/>
                    <a:pt x="19385" y="33616"/>
                  </a:cubicBezTo>
                  <a:cubicBezTo>
                    <a:pt x="19471" y="33488"/>
                    <a:pt x="19534" y="33399"/>
                    <a:pt x="19592" y="33324"/>
                  </a:cubicBezTo>
                  <a:cubicBezTo>
                    <a:pt x="19369" y="33140"/>
                    <a:pt x="19142" y="32960"/>
                    <a:pt x="18910" y="32787"/>
                  </a:cubicBezTo>
                  <a:cubicBezTo>
                    <a:pt x="17652" y="31851"/>
                    <a:pt x="16190" y="30858"/>
                    <a:pt x="14711" y="30314"/>
                  </a:cubicBezTo>
                  <a:cubicBezTo>
                    <a:pt x="14698" y="30310"/>
                    <a:pt x="14686" y="30308"/>
                    <a:pt x="14674" y="30308"/>
                  </a:cubicBezTo>
                  <a:cubicBezTo>
                    <a:pt x="14637" y="30308"/>
                    <a:pt x="14603" y="30327"/>
                    <a:pt x="14577" y="30355"/>
                  </a:cubicBezTo>
                  <a:cubicBezTo>
                    <a:pt x="14170" y="29966"/>
                    <a:pt x="13731" y="29655"/>
                    <a:pt x="13191" y="29475"/>
                  </a:cubicBezTo>
                  <a:cubicBezTo>
                    <a:pt x="13176" y="29469"/>
                    <a:pt x="13161" y="29467"/>
                    <a:pt x="13146" y="29467"/>
                  </a:cubicBezTo>
                  <a:cubicBezTo>
                    <a:pt x="13113" y="29467"/>
                    <a:pt x="13080" y="29480"/>
                    <a:pt x="13055" y="29505"/>
                  </a:cubicBezTo>
                  <a:cubicBezTo>
                    <a:pt x="13029" y="29442"/>
                    <a:pt x="13006" y="29378"/>
                    <a:pt x="12987" y="29314"/>
                  </a:cubicBezTo>
                  <a:cubicBezTo>
                    <a:pt x="12776" y="28547"/>
                    <a:pt x="12633" y="27766"/>
                    <a:pt x="12560" y="26975"/>
                  </a:cubicBezTo>
                  <a:cubicBezTo>
                    <a:pt x="12496" y="26276"/>
                    <a:pt x="12484" y="25573"/>
                    <a:pt x="12523" y="24872"/>
                  </a:cubicBezTo>
                  <a:cubicBezTo>
                    <a:pt x="12557" y="24241"/>
                    <a:pt x="12706" y="23596"/>
                    <a:pt x="12697" y="22965"/>
                  </a:cubicBezTo>
                  <a:cubicBezTo>
                    <a:pt x="12898" y="22792"/>
                    <a:pt x="13085" y="22603"/>
                    <a:pt x="13258" y="22401"/>
                  </a:cubicBezTo>
                  <a:cubicBezTo>
                    <a:pt x="14108" y="21380"/>
                    <a:pt x="14458" y="19982"/>
                    <a:pt x="14764" y="18721"/>
                  </a:cubicBezTo>
                  <a:cubicBezTo>
                    <a:pt x="14904" y="18153"/>
                    <a:pt x="15016" y="17576"/>
                    <a:pt x="15114" y="16999"/>
                  </a:cubicBezTo>
                  <a:cubicBezTo>
                    <a:pt x="15199" y="17023"/>
                    <a:pt x="15279" y="17035"/>
                    <a:pt x="15355" y="17035"/>
                  </a:cubicBezTo>
                  <a:cubicBezTo>
                    <a:pt x="16152" y="17035"/>
                    <a:pt x="16505" y="15784"/>
                    <a:pt x="16540" y="15143"/>
                  </a:cubicBezTo>
                  <a:cubicBezTo>
                    <a:pt x="16571" y="14567"/>
                    <a:pt x="16356" y="13488"/>
                    <a:pt x="15734" y="13488"/>
                  </a:cubicBezTo>
                  <a:cubicBezTo>
                    <a:pt x="15665" y="13488"/>
                    <a:pt x="15590" y="13501"/>
                    <a:pt x="15510" y="13530"/>
                  </a:cubicBezTo>
                  <a:cubicBezTo>
                    <a:pt x="15518" y="13469"/>
                    <a:pt x="15525" y="13408"/>
                    <a:pt x="15531" y="13349"/>
                  </a:cubicBezTo>
                  <a:cubicBezTo>
                    <a:pt x="15537" y="13344"/>
                    <a:pt x="15543" y="13340"/>
                    <a:pt x="15549" y="13335"/>
                  </a:cubicBezTo>
                  <a:cubicBezTo>
                    <a:pt x="16061" y="12795"/>
                    <a:pt x="16329" y="12028"/>
                    <a:pt x="16435" y="11201"/>
                  </a:cubicBezTo>
                  <a:cubicBezTo>
                    <a:pt x="16472" y="11146"/>
                    <a:pt x="16479" y="11077"/>
                    <a:pt x="16458" y="11015"/>
                  </a:cubicBezTo>
                  <a:cubicBezTo>
                    <a:pt x="16575" y="9833"/>
                    <a:pt x="16374" y="8551"/>
                    <a:pt x="16074" y="7633"/>
                  </a:cubicBezTo>
                  <a:cubicBezTo>
                    <a:pt x="15470" y="5781"/>
                    <a:pt x="14169" y="4225"/>
                    <a:pt x="12557" y="3156"/>
                  </a:cubicBezTo>
                  <a:cubicBezTo>
                    <a:pt x="11202" y="2259"/>
                    <a:pt x="9505" y="1580"/>
                    <a:pt x="7838" y="1580"/>
                  </a:cubicBezTo>
                  <a:cubicBezTo>
                    <a:pt x="7438" y="1580"/>
                    <a:pt x="7041" y="1619"/>
                    <a:pt x="6650" y="1703"/>
                  </a:cubicBezTo>
                  <a:cubicBezTo>
                    <a:pt x="6138" y="1818"/>
                    <a:pt x="5650" y="2023"/>
                    <a:pt x="5210" y="2311"/>
                  </a:cubicBezTo>
                  <a:cubicBezTo>
                    <a:pt x="5413" y="1662"/>
                    <a:pt x="5517" y="1023"/>
                    <a:pt x="5989" y="425"/>
                  </a:cubicBezTo>
                  <a:cubicBezTo>
                    <a:pt x="6120" y="260"/>
                    <a:pt x="6030" y="0"/>
                    <a:pt x="582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198" name="Google Shape;198;p26"/>
            <p:cNvSpPr/>
            <p:nvPr/>
          </p:nvSpPr>
          <p:spPr>
            <a:xfrm>
              <a:off x="4827563" y="5161335"/>
              <a:ext cx="24443" cy="265120"/>
            </a:xfrm>
            <a:custGeom>
              <a:avLst/>
              <a:gdLst/>
              <a:ahLst/>
              <a:cxnLst/>
              <a:rect l="l" t="t" r="r" b="b"/>
              <a:pathLst>
                <a:path w="750" h="8135" extrusionOk="0">
                  <a:moveTo>
                    <a:pt x="287" y="1"/>
                  </a:moveTo>
                  <a:cubicBezTo>
                    <a:pt x="211" y="1"/>
                    <a:pt x="136" y="51"/>
                    <a:pt x="142" y="144"/>
                  </a:cubicBezTo>
                  <a:cubicBezTo>
                    <a:pt x="345" y="2691"/>
                    <a:pt x="66" y="5327"/>
                    <a:pt x="5" y="7880"/>
                  </a:cubicBezTo>
                  <a:cubicBezTo>
                    <a:pt x="1" y="8050"/>
                    <a:pt x="128" y="8135"/>
                    <a:pt x="259" y="8135"/>
                  </a:cubicBezTo>
                  <a:cubicBezTo>
                    <a:pt x="391" y="8135"/>
                    <a:pt x="525" y="8049"/>
                    <a:pt x="532" y="7880"/>
                  </a:cubicBezTo>
                  <a:cubicBezTo>
                    <a:pt x="584" y="6524"/>
                    <a:pt x="601" y="5166"/>
                    <a:pt x="610" y="3809"/>
                  </a:cubicBezTo>
                  <a:cubicBezTo>
                    <a:pt x="617" y="2605"/>
                    <a:pt x="749" y="1277"/>
                    <a:pt x="431" y="105"/>
                  </a:cubicBezTo>
                  <a:cubicBezTo>
                    <a:pt x="412" y="34"/>
                    <a:pt x="350" y="1"/>
                    <a:pt x="287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199" name="Google Shape;199;p26"/>
            <p:cNvSpPr/>
            <p:nvPr/>
          </p:nvSpPr>
          <p:spPr>
            <a:xfrm>
              <a:off x="4289078" y="4331300"/>
              <a:ext cx="455087" cy="132641"/>
            </a:xfrm>
            <a:custGeom>
              <a:avLst/>
              <a:gdLst/>
              <a:ahLst/>
              <a:cxnLst/>
              <a:rect l="l" t="t" r="r" b="b"/>
              <a:pathLst>
                <a:path w="13964" h="4070" extrusionOk="0">
                  <a:moveTo>
                    <a:pt x="3428" y="298"/>
                  </a:moveTo>
                  <a:cubicBezTo>
                    <a:pt x="3992" y="298"/>
                    <a:pt x="4551" y="414"/>
                    <a:pt x="4932" y="723"/>
                  </a:cubicBezTo>
                  <a:cubicBezTo>
                    <a:pt x="5759" y="1396"/>
                    <a:pt x="5849" y="2870"/>
                    <a:pt x="4819" y="3348"/>
                  </a:cubicBezTo>
                  <a:cubicBezTo>
                    <a:pt x="4467" y="3510"/>
                    <a:pt x="3954" y="3628"/>
                    <a:pt x="3447" y="3628"/>
                  </a:cubicBezTo>
                  <a:cubicBezTo>
                    <a:pt x="2817" y="3628"/>
                    <a:pt x="2195" y="3447"/>
                    <a:pt x="1898" y="2947"/>
                  </a:cubicBezTo>
                  <a:cubicBezTo>
                    <a:pt x="1398" y="2103"/>
                    <a:pt x="2008" y="1006"/>
                    <a:pt x="2560" y="382"/>
                  </a:cubicBezTo>
                  <a:cubicBezTo>
                    <a:pt x="2834" y="330"/>
                    <a:pt x="3131" y="298"/>
                    <a:pt x="3428" y="298"/>
                  </a:cubicBezTo>
                  <a:close/>
                  <a:moveTo>
                    <a:pt x="9817" y="358"/>
                  </a:moveTo>
                  <a:cubicBezTo>
                    <a:pt x="10381" y="358"/>
                    <a:pt x="10940" y="473"/>
                    <a:pt x="11321" y="783"/>
                  </a:cubicBezTo>
                  <a:cubicBezTo>
                    <a:pt x="12149" y="1456"/>
                    <a:pt x="12238" y="2929"/>
                    <a:pt x="11208" y="3407"/>
                  </a:cubicBezTo>
                  <a:cubicBezTo>
                    <a:pt x="10856" y="3570"/>
                    <a:pt x="10344" y="3687"/>
                    <a:pt x="9837" y="3687"/>
                  </a:cubicBezTo>
                  <a:cubicBezTo>
                    <a:pt x="9207" y="3687"/>
                    <a:pt x="8584" y="3506"/>
                    <a:pt x="8287" y="3007"/>
                  </a:cubicBezTo>
                  <a:cubicBezTo>
                    <a:pt x="7787" y="2163"/>
                    <a:pt x="8397" y="1064"/>
                    <a:pt x="8950" y="442"/>
                  </a:cubicBezTo>
                  <a:cubicBezTo>
                    <a:pt x="9223" y="390"/>
                    <a:pt x="9521" y="358"/>
                    <a:pt x="9817" y="358"/>
                  </a:cubicBezTo>
                  <a:close/>
                  <a:moveTo>
                    <a:pt x="3483" y="1"/>
                  </a:moveTo>
                  <a:cubicBezTo>
                    <a:pt x="3165" y="1"/>
                    <a:pt x="2852" y="46"/>
                    <a:pt x="2569" y="135"/>
                  </a:cubicBezTo>
                  <a:cubicBezTo>
                    <a:pt x="2557" y="130"/>
                    <a:pt x="2543" y="127"/>
                    <a:pt x="2529" y="127"/>
                  </a:cubicBezTo>
                  <a:cubicBezTo>
                    <a:pt x="2519" y="127"/>
                    <a:pt x="2510" y="128"/>
                    <a:pt x="2501" y="131"/>
                  </a:cubicBezTo>
                  <a:cubicBezTo>
                    <a:pt x="2357" y="171"/>
                    <a:pt x="2224" y="244"/>
                    <a:pt x="2109" y="341"/>
                  </a:cubicBezTo>
                  <a:cubicBezTo>
                    <a:pt x="2090" y="353"/>
                    <a:pt x="2068" y="365"/>
                    <a:pt x="2047" y="378"/>
                  </a:cubicBezTo>
                  <a:cubicBezTo>
                    <a:pt x="2032" y="388"/>
                    <a:pt x="2022" y="405"/>
                    <a:pt x="2020" y="423"/>
                  </a:cubicBezTo>
                  <a:cubicBezTo>
                    <a:pt x="1825" y="616"/>
                    <a:pt x="1678" y="887"/>
                    <a:pt x="1572" y="1185"/>
                  </a:cubicBezTo>
                  <a:cubicBezTo>
                    <a:pt x="1451" y="1051"/>
                    <a:pt x="1285" y="933"/>
                    <a:pt x="1179" y="842"/>
                  </a:cubicBezTo>
                  <a:cubicBezTo>
                    <a:pt x="917" y="615"/>
                    <a:pt x="642" y="394"/>
                    <a:pt x="348" y="205"/>
                  </a:cubicBezTo>
                  <a:cubicBezTo>
                    <a:pt x="314" y="183"/>
                    <a:pt x="280" y="173"/>
                    <a:pt x="249" y="173"/>
                  </a:cubicBezTo>
                  <a:cubicBezTo>
                    <a:pt x="95" y="173"/>
                    <a:pt x="1" y="412"/>
                    <a:pt x="159" y="527"/>
                  </a:cubicBezTo>
                  <a:cubicBezTo>
                    <a:pt x="393" y="694"/>
                    <a:pt x="628" y="859"/>
                    <a:pt x="850" y="1042"/>
                  </a:cubicBezTo>
                  <a:cubicBezTo>
                    <a:pt x="956" y="1128"/>
                    <a:pt x="1058" y="1218"/>
                    <a:pt x="1160" y="1310"/>
                  </a:cubicBezTo>
                  <a:cubicBezTo>
                    <a:pt x="1242" y="1384"/>
                    <a:pt x="1373" y="1459"/>
                    <a:pt x="1422" y="1557"/>
                  </a:cubicBezTo>
                  <a:cubicBezTo>
                    <a:pt x="1429" y="1575"/>
                    <a:pt x="1441" y="1590"/>
                    <a:pt x="1456" y="1602"/>
                  </a:cubicBezTo>
                  <a:cubicBezTo>
                    <a:pt x="1338" y="2197"/>
                    <a:pt x="1387" y="2828"/>
                    <a:pt x="1643" y="3205"/>
                  </a:cubicBezTo>
                  <a:cubicBezTo>
                    <a:pt x="2038" y="3785"/>
                    <a:pt x="2757" y="4010"/>
                    <a:pt x="3484" y="4010"/>
                  </a:cubicBezTo>
                  <a:cubicBezTo>
                    <a:pt x="4037" y="4010"/>
                    <a:pt x="4594" y="3880"/>
                    <a:pt x="5017" y="3677"/>
                  </a:cubicBezTo>
                  <a:cubicBezTo>
                    <a:pt x="5682" y="3358"/>
                    <a:pt x="5960" y="2706"/>
                    <a:pt x="5920" y="2039"/>
                  </a:cubicBezTo>
                  <a:lnTo>
                    <a:pt x="5920" y="2039"/>
                  </a:lnTo>
                  <a:cubicBezTo>
                    <a:pt x="6036" y="2080"/>
                    <a:pt x="6158" y="2092"/>
                    <a:pt x="6282" y="2092"/>
                  </a:cubicBezTo>
                  <a:cubicBezTo>
                    <a:pt x="6459" y="2092"/>
                    <a:pt x="6640" y="2067"/>
                    <a:pt x="6817" y="2067"/>
                  </a:cubicBezTo>
                  <a:cubicBezTo>
                    <a:pt x="6826" y="2067"/>
                    <a:pt x="6834" y="2067"/>
                    <a:pt x="6843" y="2068"/>
                  </a:cubicBezTo>
                  <a:cubicBezTo>
                    <a:pt x="7071" y="2071"/>
                    <a:pt x="7318" y="2115"/>
                    <a:pt x="7556" y="2115"/>
                  </a:cubicBezTo>
                  <a:cubicBezTo>
                    <a:pt x="7635" y="2115"/>
                    <a:pt x="7714" y="2110"/>
                    <a:pt x="7790" y="2097"/>
                  </a:cubicBezTo>
                  <a:lnTo>
                    <a:pt x="7790" y="2097"/>
                  </a:lnTo>
                  <a:cubicBezTo>
                    <a:pt x="7766" y="2547"/>
                    <a:pt x="7838" y="2980"/>
                    <a:pt x="8031" y="3264"/>
                  </a:cubicBezTo>
                  <a:cubicBezTo>
                    <a:pt x="8425" y="3844"/>
                    <a:pt x="9144" y="4070"/>
                    <a:pt x="9872" y="4070"/>
                  </a:cubicBezTo>
                  <a:cubicBezTo>
                    <a:pt x="10424" y="4070"/>
                    <a:pt x="10982" y="3939"/>
                    <a:pt x="11404" y="3736"/>
                  </a:cubicBezTo>
                  <a:cubicBezTo>
                    <a:pt x="12208" y="3352"/>
                    <a:pt x="12446" y="2487"/>
                    <a:pt x="12245" y="1689"/>
                  </a:cubicBezTo>
                  <a:cubicBezTo>
                    <a:pt x="12756" y="1354"/>
                    <a:pt x="13295" y="1125"/>
                    <a:pt x="13828" y="835"/>
                  </a:cubicBezTo>
                  <a:cubicBezTo>
                    <a:pt x="13963" y="762"/>
                    <a:pt x="13873" y="592"/>
                    <a:pt x="13747" y="592"/>
                  </a:cubicBezTo>
                  <a:cubicBezTo>
                    <a:pt x="13739" y="592"/>
                    <a:pt x="13732" y="593"/>
                    <a:pt x="13725" y="594"/>
                  </a:cubicBezTo>
                  <a:cubicBezTo>
                    <a:pt x="13162" y="677"/>
                    <a:pt x="12585" y="997"/>
                    <a:pt x="12125" y="1340"/>
                  </a:cubicBezTo>
                  <a:cubicBezTo>
                    <a:pt x="12058" y="1183"/>
                    <a:pt x="11974" y="1036"/>
                    <a:pt x="11876" y="899"/>
                  </a:cubicBezTo>
                  <a:cubicBezTo>
                    <a:pt x="11465" y="336"/>
                    <a:pt x="10659" y="59"/>
                    <a:pt x="9874" y="59"/>
                  </a:cubicBezTo>
                  <a:cubicBezTo>
                    <a:pt x="9556" y="59"/>
                    <a:pt x="9242" y="105"/>
                    <a:pt x="8959" y="195"/>
                  </a:cubicBezTo>
                  <a:cubicBezTo>
                    <a:pt x="8945" y="188"/>
                    <a:pt x="8930" y="185"/>
                    <a:pt x="8916" y="185"/>
                  </a:cubicBezTo>
                  <a:cubicBezTo>
                    <a:pt x="8907" y="185"/>
                    <a:pt x="8898" y="187"/>
                    <a:pt x="8889" y="189"/>
                  </a:cubicBezTo>
                  <a:cubicBezTo>
                    <a:pt x="8746" y="231"/>
                    <a:pt x="8612" y="302"/>
                    <a:pt x="8499" y="399"/>
                  </a:cubicBezTo>
                  <a:cubicBezTo>
                    <a:pt x="8478" y="412"/>
                    <a:pt x="8455" y="423"/>
                    <a:pt x="8436" y="436"/>
                  </a:cubicBezTo>
                  <a:cubicBezTo>
                    <a:pt x="8420" y="446"/>
                    <a:pt x="8411" y="461"/>
                    <a:pt x="8409" y="481"/>
                  </a:cubicBezTo>
                  <a:cubicBezTo>
                    <a:pt x="8091" y="795"/>
                    <a:pt x="7890" y="1302"/>
                    <a:pt x="7814" y="1817"/>
                  </a:cubicBezTo>
                  <a:cubicBezTo>
                    <a:pt x="7546" y="1695"/>
                    <a:pt x="7205" y="1698"/>
                    <a:pt x="6921" y="1686"/>
                  </a:cubicBezTo>
                  <a:cubicBezTo>
                    <a:pt x="6780" y="1681"/>
                    <a:pt x="6623" y="1668"/>
                    <a:pt x="6466" y="1668"/>
                  </a:cubicBezTo>
                  <a:cubicBezTo>
                    <a:pt x="6261" y="1668"/>
                    <a:pt x="6057" y="1691"/>
                    <a:pt x="5892" y="1789"/>
                  </a:cubicBezTo>
                  <a:cubicBezTo>
                    <a:pt x="5831" y="1447"/>
                    <a:pt x="5692" y="1122"/>
                    <a:pt x="5489" y="841"/>
                  </a:cubicBezTo>
                  <a:cubicBezTo>
                    <a:pt x="5076" y="277"/>
                    <a:pt x="4268" y="1"/>
                    <a:pt x="3483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00" name="Google Shape;200;p26"/>
            <p:cNvSpPr/>
            <p:nvPr/>
          </p:nvSpPr>
          <p:spPr>
            <a:xfrm>
              <a:off x="600802" y="3799496"/>
              <a:ext cx="805266" cy="1645111"/>
            </a:xfrm>
            <a:custGeom>
              <a:avLst/>
              <a:gdLst/>
              <a:ahLst/>
              <a:cxnLst/>
              <a:rect l="l" t="t" r="r" b="b"/>
              <a:pathLst>
                <a:path w="24709" h="50479" extrusionOk="0">
                  <a:moveTo>
                    <a:pt x="10786" y="493"/>
                  </a:moveTo>
                  <a:cubicBezTo>
                    <a:pt x="11236" y="493"/>
                    <a:pt x="11692" y="671"/>
                    <a:pt x="11991" y="997"/>
                  </a:cubicBezTo>
                  <a:cubicBezTo>
                    <a:pt x="12061" y="1077"/>
                    <a:pt x="12122" y="1164"/>
                    <a:pt x="12173" y="1258"/>
                  </a:cubicBezTo>
                  <a:cubicBezTo>
                    <a:pt x="11807" y="1015"/>
                    <a:pt x="11382" y="814"/>
                    <a:pt x="10973" y="814"/>
                  </a:cubicBezTo>
                  <a:cubicBezTo>
                    <a:pt x="10869" y="814"/>
                    <a:pt x="10766" y="827"/>
                    <a:pt x="10666" y="856"/>
                  </a:cubicBezTo>
                  <a:cubicBezTo>
                    <a:pt x="10550" y="890"/>
                    <a:pt x="10438" y="942"/>
                    <a:pt x="10336" y="1006"/>
                  </a:cubicBezTo>
                  <a:cubicBezTo>
                    <a:pt x="10294" y="975"/>
                    <a:pt x="10251" y="946"/>
                    <a:pt x="10206" y="921"/>
                  </a:cubicBezTo>
                  <a:cubicBezTo>
                    <a:pt x="10155" y="839"/>
                    <a:pt x="10099" y="760"/>
                    <a:pt x="10036" y="687"/>
                  </a:cubicBezTo>
                  <a:cubicBezTo>
                    <a:pt x="10056" y="677"/>
                    <a:pt x="10074" y="662"/>
                    <a:pt x="10093" y="652"/>
                  </a:cubicBezTo>
                  <a:cubicBezTo>
                    <a:pt x="10305" y="544"/>
                    <a:pt x="10545" y="493"/>
                    <a:pt x="10786" y="493"/>
                  </a:cubicBezTo>
                  <a:close/>
                  <a:moveTo>
                    <a:pt x="8990" y="727"/>
                  </a:moveTo>
                  <a:cubicBezTo>
                    <a:pt x="9071" y="727"/>
                    <a:pt x="9151" y="737"/>
                    <a:pt x="9228" y="757"/>
                  </a:cubicBezTo>
                  <a:cubicBezTo>
                    <a:pt x="9207" y="784"/>
                    <a:pt x="9191" y="815"/>
                    <a:pt x="9170" y="844"/>
                  </a:cubicBezTo>
                  <a:cubicBezTo>
                    <a:pt x="8875" y="952"/>
                    <a:pt x="8612" y="1158"/>
                    <a:pt x="8391" y="1395"/>
                  </a:cubicBezTo>
                  <a:cubicBezTo>
                    <a:pt x="8325" y="1380"/>
                    <a:pt x="8258" y="1373"/>
                    <a:pt x="8192" y="1373"/>
                  </a:cubicBezTo>
                  <a:cubicBezTo>
                    <a:pt x="8108" y="1373"/>
                    <a:pt x="8024" y="1384"/>
                    <a:pt x="7943" y="1406"/>
                  </a:cubicBezTo>
                  <a:cubicBezTo>
                    <a:pt x="8059" y="1213"/>
                    <a:pt x="8201" y="1036"/>
                    <a:pt x="8390" y="914"/>
                  </a:cubicBezTo>
                  <a:cubicBezTo>
                    <a:pt x="8588" y="787"/>
                    <a:pt x="8794" y="727"/>
                    <a:pt x="8990" y="727"/>
                  </a:cubicBezTo>
                  <a:close/>
                  <a:moveTo>
                    <a:pt x="9673" y="1174"/>
                  </a:moveTo>
                  <a:cubicBezTo>
                    <a:pt x="9715" y="1174"/>
                    <a:pt x="9757" y="1179"/>
                    <a:pt x="9798" y="1188"/>
                  </a:cubicBezTo>
                  <a:cubicBezTo>
                    <a:pt x="9801" y="1192"/>
                    <a:pt x="9806" y="1198"/>
                    <a:pt x="9809" y="1204"/>
                  </a:cubicBezTo>
                  <a:cubicBezTo>
                    <a:pt x="9630" y="1277"/>
                    <a:pt x="9468" y="1389"/>
                    <a:pt x="9337" y="1530"/>
                  </a:cubicBezTo>
                  <a:cubicBezTo>
                    <a:pt x="9381" y="1412"/>
                    <a:pt x="9439" y="1301"/>
                    <a:pt x="9511" y="1198"/>
                  </a:cubicBezTo>
                  <a:lnTo>
                    <a:pt x="9509" y="1198"/>
                  </a:lnTo>
                  <a:cubicBezTo>
                    <a:pt x="9563" y="1182"/>
                    <a:pt x="9618" y="1174"/>
                    <a:pt x="9673" y="1174"/>
                  </a:cubicBezTo>
                  <a:close/>
                  <a:moveTo>
                    <a:pt x="11020" y="1226"/>
                  </a:moveTo>
                  <a:cubicBezTo>
                    <a:pt x="11189" y="1226"/>
                    <a:pt x="11353" y="1255"/>
                    <a:pt x="11491" y="1311"/>
                  </a:cubicBezTo>
                  <a:cubicBezTo>
                    <a:pt x="11647" y="1374"/>
                    <a:pt x="11797" y="1442"/>
                    <a:pt x="11948" y="1509"/>
                  </a:cubicBezTo>
                  <a:lnTo>
                    <a:pt x="11946" y="1509"/>
                  </a:lnTo>
                  <a:cubicBezTo>
                    <a:pt x="11885" y="1575"/>
                    <a:pt x="11827" y="1645"/>
                    <a:pt x="11775" y="1718"/>
                  </a:cubicBezTo>
                  <a:cubicBezTo>
                    <a:pt x="11599" y="1502"/>
                    <a:pt x="11365" y="1368"/>
                    <a:pt x="11083" y="1368"/>
                  </a:cubicBezTo>
                  <a:cubicBezTo>
                    <a:pt x="11053" y="1368"/>
                    <a:pt x="11022" y="1369"/>
                    <a:pt x="10991" y="1372"/>
                  </a:cubicBezTo>
                  <a:cubicBezTo>
                    <a:pt x="10919" y="1323"/>
                    <a:pt x="10845" y="1281"/>
                    <a:pt x="10767" y="1247"/>
                  </a:cubicBezTo>
                  <a:cubicBezTo>
                    <a:pt x="10851" y="1233"/>
                    <a:pt x="10936" y="1226"/>
                    <a:pt x="11020" y="1226"/>
                  </a:cubicBezTo>
                  <a:close/>
                  <a:moveTo>
                    <a:pt x="12998" y="1783"/>
                  </a:moveTo>
                  <a:cubicBezTo>
                    <a:pt x="13078" y="1783"/>
                    <a:pt x="13148" y="1800"/>
                    <a:pt x="13207" y="1834"/>
                  </a:cubicBezTo>
                  <a:cubicBezTo>
                    <a:pt x="13122" y="1896"/>
                    <a:pt x="13042" y="1966"/>
                    <a:pt x="12967" y="2042"/>
                  </a:cubicBezTo>
                  <a:cubicBezTo>
                    <a:pt x="12964" y="1956"/>
                    <a:pt x="12954" y="1871"/>
                    <a:pt x="12938" y="1786"/>
                  </a:cubicBezTo>
                  <a:cubicBezTo>
                    <a:pt x="12958" y="1784"/>
                    <a:pt x="12978" y="1783"/>
                    <a:pt x="12998" y="1783"/>
                  </a:cubicBezTo>
                  <a:close/>
                  <a:moveTo>
                    <a:pt x="14773" y="1287"/>
                  </a:moveTo>
                  <a:cubicBezTo>
                    <a:pt x="14998" y="1287"/>
                    <a:pt x="15293" y="1406"/>
                    <a:pt x="15659" y="1648"/>
                  </a:cubicBezTo>
                  <a:lnTo>
                    <a:pt x="15659" y="1649"/>
                  </a:lnTo>
                  <a:cubicBezTo>
                    <a:pt x="15747" y="1810"/>
                    <a:pt x="15815" y="1983"/>
                    <a:pt x="15863" y="2160"/>
                  </a:cubicBezTo>
                  <a:cubicBezTo>
                    <a:pt x="15800" y="2173"/>
                    <a:pt x="15739" y="2189"/>
                    <a:pt x="15680" y="2213"/>
                  </a:cubicBezTo>
                  <a:cubicBezTo>
                    <a:pt x="15421" y="1779"/>
                    <a:pt x="15040" y="1469"/>
                    <a:pt x="14524" y="1469"/>
                  </a:cubicBezTo>
                  <a:cubicBezTo>
                    <a:pt x="14481" y="1469"/>
                    <a:pt x="14438" y="1471"/>
                    <a:pt x="14394" y="1475"/>
                  </a:cubicBezTo>
                  <a:cubicBezTo>
                    <a:pt x="14483" y="1350"/>
                    <a:pt x="14609" y="1287"/>
                    <a:pt x="14773" y="1287"/>
                  </a:cubicBezTo>
                  <a:close/>
                  <a:moveTo>
                    <a:pt x="9695" y="1808"/>
                  </a:moveTo>
                  <a:cubicBezTo>
                    <a:pt x="9666" y="1907"/>
                    <a:pt x="9652" y="2008"/>
                    <a:pt x="9655" y="2111"/>
                  </a:cubicBezTo>
                  <a:cubicBezTo>
                    <a:pt x="9639" y="2118"/>
                    <a:pt x="9620" y="2122"/>
                    <a:pt x="9603" y="2128"/>
                  </a:cubicBezTo>
                  <a:cubicBezTo>
                    <a:pt x="9533" y="2158"/>
                    <a:pt x="9457" y="2195"/>
                    <a:pt x="9380" y="2236"/>
                  </a:cubicBezTo>
                  <a:cubicBezTo>
                    <a:pt x="9392" y="2221"/>
                    <a:pt x="9401" y="2207"/>
                    <a:pt x="9414" y="2192"/>
                  </a:cubicBezTo>
                  <a:cubicBezTo>
                    <a:pt x="9469" y="2041"/>
                    <a:pt x="9567" y="1907"/>
                    <a:pt x="9695" y="1808"/>
                  </a:cubicBezTo>
                  <a:close/>
                  <a:moveTo>
                    <a:pt x="6889" y="1591"/>
                  </a:moveTo>
                  <a:cubicBezTo>
                    <a:pt x="7016" y="1591"/>
                    <a:pt x="7145" y="1618"/>
                    <a:pt x="7270" y="1677"/>
                  </a:cubicBezTo>
                  <a:cubicBezTo>
                    <a:pt x="7251" y="1732"/>
                    <a:pt x="7242" y="1788"/>
                    <a:pt x="7229" y="1843"/>
                  </a:cubicBezTo>
                  <a:cubicBezTo>
                    <a:pt x="7093" y="1971"/>
                    <a:pt x="6965" y="2108"/>
                    <a:pt x="6848" y="2251"/>
                  </a:cubicBezTo>
                  <a:cubicBezTo>
                    <a:pt x="6790" y="2319"/>
                    <a:pt x="6720" y="2399"/>
                    <a:pt x="6645" y="2484"/>
                  </a:cubicBezTo>
                  <a:cubicBezTo>
                    <a:pt x="6466" y="2427"/>
                    <a:pt x="6277" y="2398"/>
                    <a:pt x="6088" y="2398"/>
                  </a:cubicBezTo>
                  <a:cubicBezTo>
                    <a:pt x="6046" y="2398"/>
                    <a:pt x="6003" y="2399"/>
                    <a:pt x="5961" y="2402"/>
                  </a:cubicBezTo>
                  <a:cubicBezTo>
                    <a:pt x="5920" y="2383"/>
                    <a:pt x="5880" y="2365"/>
                    <a:pt x="5838" y="2349"/>
                  </a:cubicBezTo>
                  <a:cubicBezTo>
                    <a:pt x="6014" y="1923"/>
                    <a:pt x="6442" y="1591"/>
                    <a:pt x="6889" y="1591"/>
                  </a:cubicBezTo>
                  <a:close/>
                  <a:moveTo>
                    <a:pt x="14197" y="2200"/>
                  </a:moveTo>
                  <a:cubicBezTo>
                    <a:pt x="14282" y="2258"/>
                    <a:pt x="14364" y="2355"/>
                    <a:pt x="14443" y="2504"/>
                  </a:cubicBezTo>
                  <a:cubicBezTo>
                    <a:pt x="14492" y="2602"/>
                    <a:pt x="14520" y="2708"/>
                    <a:pt x="14526" y="2818"/>
                  </a:cubicBezTo>
                  <a:cubicBezTo>
                    <a:pt x="14517" y="2824"/>
                    <a:pt x="14511" y="2834"/>
                    <a:pt x="14504" y="2841"/>
                  </a:cubicBezTo>
                  <a:cubicBezTo>
                    <a:pt x="14444" y="2834"/>
                    <a:pt x="14385" y="2831"/>
                    <a:pt x="14325" y="2831"/>
                  </a:cubicBezTo>
                  <a:cubicBezTo>
                    <a:pt x="14260" y="2831"/>
                    <a:pt x="14194" y="2835"/>
                    <a:pt x="14129" y="2843"/>
                  </a:cubicBezTo>
                  <a:cubicBezTo>
                    <a:pt x="14090" y="2635"/>
                    <a:pt x="14082" y="2420"/>
                    <a:pt x="14111" y="2209"/>
                  </a:cubicBezTo>
                  <a:cubicBezTo>
                    <a:pt x="14140" y="2206"/>
                    <a:pt x="14169" y="2203"/>
                    <a:pt x="14197" y="2200"/>
                  </a:cubicBezTo>
                  <a:close/>
                  <a:moveTo>
                    <a:pt x="6032" y="2906"/>
                  </a:moveTo>
                  <a:cubicBezTo>
                    <a:pt x="6039" y="2917"/>
                    <a:pt x="6045" y="2929"/>
                    <a:pt x="6050" y="2941"/>
                  </a:cubicBezTo>
                  <a:cubicBezTo>
                    <a:pt x="5995" y="3078"/>
                    <a:pt x="5938" y="3215"/>
                    <a:pt x="5883" y="3352"/>
                  </a:cubicBezTo>
                  <a:cubicBezTo>
                    <a:pt x="5810" y="3226"/>
                    <a:pt x="5766" y="3087"/>
                    <a:pt x="5751" y="2941"/>
                  </a:cubicBezTo>
                  <a:cubicBezTo>
                    <a:pt x="5843" y="2920"/>
                    <a:pt x="5937" y="2908"/>
                    <a:pt x="6032" y="2906"/>
                  </a:cubicBezTo>
                  <a:close/>
                  <a:moveTo>
                    <a:pt x="5332" y="3108"/>
                  </a:moveTo>
                  <a:cubicBezTo>
                    <a:pt x="5368" y="3258"/>
                    <a:pt x="5445" y="3424"/>
                    <a:pt x="5553" y="3574"/>
                  </a:cubicBezTo>
                  <a:cubicBezTo>
                    <a:pt x="5432" y="3531"/>
                    <a:pt x="5307" y="3499"/>
                    <a:pt x="5179" y="3480"/>
                  </a:cubicBezTo>
                  <a:cubicBezTo>
                    <a:pt x="5105" y="3455"/>
                    <a:pt x="5030" y="3434"/>
                    <a:pt x="4956" y="3418"/>
                  </a:cubicBezTo>
                  <a:cubicBezTo>
                    <a:pt x="5064" y="3296"/>
                    <a:pt x="5192" y="3191"/>
                    <a:pt x="5332" y="3108"/>
                  </a:cubicBezTo>
                  <a:close/>
                  <a:moveTo>
                    <a:pt x="16539" y="2977"/>
                  </a:moveTo>
                  <a:cubicBezTo>
                    <a:pt x="16735" y="3089"/>
                    <a:pt x="16891" y="3254"/>
                    <a:pt x="16996" y="3486"/>
                  </a:cubicBezTo>
                  <a:cubicBezTo>
                    <a:pt x="17021" y="3529"/>
                    <a:pt x="17043" y="3575"/>
                    <a:pt x="17067" y="3620"/>
                  </a:cubicBezTo>
                  <a:cubicBezTo>
                    <a:pt x="17039" y="3639"/>
                    <a:pt x="17011" y="3656"/>
                    <a:pt x="16984" y="3677"/>
                  </a:cubicBezTo>
                  <a:cubicBezTo>
                    <a:pt x="16855" y="3625"/>
                    <a:pt x="16718" y="3599"/>
                    <a:pt x="16580" y="3599"/>
                  </a:cubicBezTo>
                  <a:cubicBezTo>
                    <a:pt x="16538" y="3599"/>
                    <a:pt x="16496" y="3602"/>
                    <a:pt x="16454" y="3607"/>
                  </a:cubicBezTo>
                  <a:cubicBezTo>
                    <a:pt x="16431" y="3547"/>
                    <a:pt x="16409" y="3486"/>
                    <a:pt x="16385" y="3427"/>
                  </a:cubicBezTo>
                  <a:cubicBezTo>
                    <a:pt x="16405" y="3401"/>
                    <a:pt x="16422" y="3374"/>
                    <a:pt x="16439" y="3348"/>
                  </a:cubicBezTo>
                  <a:cubicBezTo>
                    <a:pt x="16492" y="3236"/>
                    <a:pt x="16521" y="3109"/>
                    <a:pt x="16539" y="2977"/>
                  </a:cubicBezTo>
                  <a:close/>
                  <a:moveTo>
                    <a:pt x="10171" y="3600"/>
                  </a:moveTo>
                  <a:cubicBezTo>
                    <a:pt x="10240" y="3600"/>
                    <a:pt x="10293" y="3627"/>
                    <a:pt x="10333" y="3672"/>
                  </a:cubicBezTo>
                  <a:cubicBezTo>
                    <a:pt x="10347" y="3745"/>
                    <a:pt x="10361" y="3818"/>
                    <a:pt x="10368" y="3892"/>
                  </a:cubicBezTo>
                  <a:cubicBezTo>
                    <a:pt x="10307" y="3976"/>
                    <a:pt x="10252" y="4064"/>
                    <a:pt x="10205" y="4156"/>
                  </a:cubicBezTo>
                  <a:lnTo>
                    <a:pt x="10202" y="4160"/>
                  </a:lnTo>
                  <a:cubicBezTo>
                    <a:pt x="10101" y="4109"/>
                    <a:pt x="9991" y="4082"/>
                    <a:pt x="9879" y="4082"/>
                  </a:cubicBezTo>
                  <a:cubicBezTo>
                    <a:pt x="9818" y="4082"/>
                    <a:pt x="9756" y="4090"/>
                    <a:pt x="9695" y="4107"/>
                  </a:cubicBezTo>
                  <a:cubicBezTo>
                    <a:pt x="9713" y="4032"/>
                    <a:pt x="9736" y="3958"/>
                    <a:pt x="9759" y="3884"/>
                  </a:cubicBezTo>
                  <a:cubicBezTo>
                    <a:pt x="9798" y="3821"/>
                    <a:pt x="9843" y="3761"/>
                    <a:pt x="9892" y="3706"/>
                  </a:cubicBezTo>
                  <a:cubicBezTo>
                    <a:pt x="10005" y="3632"/>
                    <a:pt x="10097" y="3600"/>
                    <a:pt x="10171" y="3600"/>
                  </a:cubicBezTo>
                  <a:close/>
                  <a:moveTo>
                    <a:pt x="17944" y="3891"/>
                  </a:moveTo>
                  <a:cubicBezTo>
                    <a:pt x="18321" y="3891"/>
                    <a:pt x="18669" y="4089"/>
                    <a:pt x="18946" y="4372"/>
                  </a:cubicBezTo>
                  <a:cubicBezTo>
                    <a:pt x="18736" y="4210"/>
                    <a:pt x="18496" y="4134"/>
                    <a:pt x="18256" y="4134"/>
                  </a:cubicBezTo>
                  <a:cubicBezTo>
                    <a:pt x="18136" y="4134"/>
                    <a:pt x="18015" y="4153"/>
                    <a:pt x="17899" y="4190"/>
                  </a:cubicBezTo>
                  <a:cubicBezTo>
                    <a:pt x="17877" y="4092"/>
                    <a:pt x="17852" y="3994"/>
                    <a:pt x="17820" y="3898"/>
                  </a:cubicBezTo>
                  <a:cubicBezTo>
                    <a:pt x="17862" y="3894"/>
                    <a:pt x="17903" y="3891"/>
                    <a:pt x="17944" y="3891"/>
                  </a:cubicBezTo>
                  <a:close/>
                  <a:moveTo>
                    <a:pt x="5435" y="4134"/>
                  </a:moveTo>
                  <a:cubicBezTo>
                    <a:pt x="5450" y="4143"/>
                    <a:pt x="5468" y="4150"/>
                    <a:pt x="5483" y="4159"/>
                  </a:cubicBezTo>
                  <a:cubicBezTo>
                    <a:pt x="5501" y="4169"/>
                    <a:pt x="5518" y="4180"/>
                    <a:pt x="5536" y="4192"/>
                  </a:cubicBezTo>
                  <a:lnTo>
                    <a:pt x="5536" y="4193"/>
                  </a:lnTo>
                  <a:cubicBezTo>
                    <a:pt x="5414" y="4253"/>
                    <a:pt x="5294" y="4318"/>
                    <a:pt x="5173" y="4390"/>
                  </a:cubicBezTo>
                  <a:cubicBezTo>
                    <a:pt x="5124" y="4364"/>
                    <a:pt x="5072" y="4343"/>
                    <a:pt x="5020" y="4326"/>
                  </a:cubicBezTo>
                  <a:cubicBezTo>
                    <a:pt x="5160" y="4201"/>
                    <a:pt x="5300" y="4143"/>
                    <a:pt x="5435" y="4134"/>
                  </a:cubicBezTo>
                  <a:close/>
                  <a:moveTo>
                    <a:pt x="5104" y="2604"/>
                  </a:moveTo>
                  <a:cubicBezTo>
                    <a:pt x="5134" y="2604"/>
                    <a:pt x="5171" y="2606"/>
                    <a:pt x="5210" y="2608"/>
                  </a:cubicBezTo>
                  <a:cubicBezTo>
                    <a:pt x="4850" y="2786"/>
                    <a:pt x="4543" y="3054"/>
                    <a:pt x="4317" y="3386"/>
                  </a:cubicBezTo>
                  <a:cubicBezTo>
                    <a:pt x="3801" y="3470"/>
                    <a:pt x="3419" y="3842"/>
                    <a:pt x="3242" y="4402"/>
                  </a:cubicBezTo>
                  <a:cubicBezTo>
                    <a:pt x="3204" y="4527"/>
                    <a:pt x="3174" y="4653"/>
                    <a:pt x="3150" y="4783"/>
                  </a:cubicBezTo>
                  <a:cubicBezTo>
                    <a:pt x="3089" y="4798"/>
                    <a:pt x="3029" y="4817"/>
                    <a:pt x="2970" y="4841"/>
                  </a:cubicBezTo>
                  <a:cubicBezTo>
                    <a:pt x="3339" y="3845"/>
                    <a:pt x="3885" y="2651"/>
                    <a:pt x="5075" y="2605"/>
                  </a:cubicBezTo>
                  <a:cubicBezTo>
                    <a:pt x="5084" y="2604"/>
                    <a:pt x="5094" y="2604"/>
                    <a:pt x="5104" y="2604"/>
                  </a:cubicBezTo>
                  <a:close/>
                  <a:moveTo>
                    <a:pt x="4112" y="6105"/>
                  </a:moveTo>
                  <a:cubicBezTo>
                    <a:pt x="4193" y="6126"/>
                    <a:pt x="4279" y="6136"/>
                    <a:pt x="4363" y="6136"/>
                  </a:cubicBezTo>
                  <a:cubicBezTo>
                    <a:pt x="4391" y="6136"/>
                    <a:pt x="4419" y="6135"/>
                    <a:pt x="4447" y="6133"/>
                  </a:cubicBezTo>
                  <a:cubicBezTo>
                    <a:pt x="4475" y="6149"/>
                    <a:pt x="4503" y="6166"/>
                    <a:pt x="4533" y="6179"/>
                  </a:cubicBezTo>
                  <a:cubicBezTo>
                    <a:pt x="4531" y="6221"/>
                    <a:pt x="4527" y="6262"/>
                    <a:pt x="4520" y="6303"/>
                  </a:cubicBezTo>
                  <a:cubicBezTo>
                    <a:pt x="4381" y="6404"/>
                    <a:pt x="4261" y="6539"/>
                    <a:pt x="4155" y="6693"/>
                  </a:cubicBezTo>
                  <a:cubicBezTo>
                    <a:pt x="4074" y="6648"/>
                    <a:pt x="4000" y="6588"/>
                    <a:pt x="3937" y="6518"/>
                  </a:cubicBezTo>
                  <a:cubicBezTo>
                    <a:pt x="3939" y="6515"/>
                    <a:pt x="3940" y="6515"/>
                    <a:pt x="3942" y="6514"/>
                  </a:cubicBezTo>
                  <a:cubicBezTo>
                    <a:pt x="4025" y="6402"/>
                    <a:pt x="4080" y="6258"/>
                    <a:pt x="4112" y="6105"/>
                  </a:cubicBezTo>
                  <a:close/>
                  <a:moveTo>
                    <a:pt x="13212" y="6640"/>
                  </a:moveTo>
                  <a:cubicBezTo>
                    <a:pt x="13317" y="6679"/>
                    <a:pt x="13429" y="6700"/>
                    <a:pt x="13542" y="6700"/>
                  </a:cubicBezTo>
                  <a:cubicBezTo>
                    <a:pt x="13546" y="6700"/>
                    <a:pt x="13550" y="6700"/>
                    <a:pt x="13554" y="6700"/>
                  </a:cubicBezTo>
                  <a:cubicBezTo>
                    <a:pt x="13576" y="6765"/>
                    <a:pt x="13605" y="6828"/>
                    <a:pt x="13637" y="6888"/>
                  </a:cubicBezTo>
                  <a:cubicBezTo>
                    <a:pt x="13558" y="6899"/>
                    <a:pt x="13480" y="6904"/>
                    <a:pt x="13403" y="6904"/>
                  </a:cubicBezTo>
                  <a:cubicBezTo>
                    <a:pt x="13234" y="6904"/>
                    <a:pt x="13070" y="6879"/>
                    <a:pt x="12899" y="6841"/>
                  </a:cubicBezTo>
                  <a:cubicBezTo>
                    <a:pt x="13014" y="6792"/>
                    <a:pt x="13119" y="6725"/>
                    <a:pt x="13212" y="6640"/>
                  </a:cubicBezTo>
                  <a:close/>
                  <a:moveTo>
                    <a:pt x="19337" y="6676"/>
                  </a:moveTo>
                  <a:lnTo>
                    <a:pt x="19337" y="6676"/>
                  </a:lnTo>
                  <a:cubicBezTo>
                    <a:pt x="19435" y="6690"/>
                    <a:pt x="19552" y="6706"/>
                    <a:pt x="19687" y="6730"/>
                  </a:cubicBezTo>
                  <a:lnTo>
                    <a:pt x="19696" y="6780"/>
                  </a:lnTo>
                  <a:cubicBezTo>
                    <a:pt x="19678" y="6920"/>
                    <a:pt x="19639" y="7030"/>
                    <a:pt x="19568" y="7086"/>
                  </a:cubicBezTo>
                  <a:cubicBezTo>
                    <a:pt x="19499" y="7054"/>
                    <a:pt x="19437" y="7026"/>
                    <a:pt x="19380" y="6999"/>
                  </a:cubicBezTo>
                  <a:cubicBezTo>
                    <a:pt x="19373" y="6891"/>
                    <a:pt x="19354" y="6783"/>
                    <a:pt x="19337" y="6676"/>
                  </a:cubicBezTo>
                  <a:close/>
                  <a:moveTo>
                    <a:pt x="5502" y="7020"/>
                  </a:moveTo>
                  <a:cubicBezTo>
                    <a:pt x="5541" y="7088"/>
                    <a:pt x="5569" y="7161"/>
                    <a:pt x="5585" y="7237"/>
                  </a:cubicBezTo>
                  <a:cubicBezTo>
                    <a:pt x="5590" y="7257"/>
                    <a:pt x="5588" y="7270"/>
                    <a:pt x="5591" y="7288"/>
                  </a:cubicBezTo>
                  <a:cubicBezTo>
                    <a:pt x="5505" y="7374"/>
                    <a:pt x="5413" y="7456"/>
                    <a:pt x="5316" y="7534"/>
                  </a:cubicBezTo>
                  <a:lnTo>
                    <a:pt x="5316" y="7535"/>
                  </a:lnTo>
                  <a:cubicBezTo>
                    <a:pt x="5247" y="7425"/>
                    <a:pt x="5158" y="7330"/>
                    <a:pt x="5051" y="7257"/>
                  </a:cubicBezTo>
                  <a:cubicBezTo>
                    <a:pt x="5191" y="7214"/>
                    <a:pt x="5325" y="7150"/>
                    <a:pt x="5447" y="7068"/>
                  </a:cubicBezTo>
                  <a:cubicBezTo>
                    <a:pt x="5468" y="7053"/>
                    <a:pt x="5483" y="7035"/>
                    <a:pt x="5502" y="7020"/>
                  </a:cubicBezTo>
                  <a:close/>
                  <a:moveTo>
                    <a:pt x="18243" y="7459"/>
                  </a:moveTo>
                  <a:cubicBezTo>
                    <a:pt x="18298" y="7479"/>
                    <a:pt x="18356" y="7499"/>
                    <a:pt x="18419" y="7526"/>
                  </a:cubicBezTo>
                  <a:cubicBezTo>
                    <a:pt x="18432" y="7560"/>
                    <a:pt x="18444" y="7596"/>
                    <a:pt x="18453" y="7632"/>
                  </a:cubicBezTo>
                  <a:cubicBezTo>
                    <a:pt x="18393" y="7706"/>
                    <a:pt x="18338" y="7785"/>
                    <a:pt x="18291" y="7869"/>
                  </a:cubicBezTo>
                  <a:cubicBezTo>
                    <a:pt x="18273" y="7870"/>
                    <a:pt x="18256" y="7870"/>
                    <a:pt x="18238" y="7870"/>
                  </a:cubicBezTo>
                  <a:cubicBezTo>
                    <a:pt x="18184" y="7870"/>
                    <a:pt x="18131" y="7865"/>
                    <a:pt x="18078" y="7854"/>
                  </a:cubicBezTo>
                  <a:cubicBezTo>
                    <a:pt x="18042" y="7873"/>
                    <a:pt x="18005" y="7891"/>
                    <a:pt x="17966" y="7904"/>
                  </a:cubicBezTo>
                  <a:cubicBezTo>
                    <a:pt x="18035" y="7778"/>
                    <a:pt x="18096" y="7647"/>
                    <a:pt x="18146" y="7511"/>
                  </a:cubicBezTo>
                  <a:cubicBezTo>
                    <a:pt x="18179" y="7496"/>
                    <a:pt x="18212" y="7479"/>
                    <a:pt x="18243" y="7459"/>
                  </a:cubicBezTo>
                  <a:close/>
                  <a:moveTo>
                    <a:pt x="2229" y="5895"/>
                  </a:moveTo>
                  <a:cubicBezTo>
                    <a:pt x="2232" y="5954"/>
                    <a:pt x="2237" y="6012"/>
                    <a:pt x="2249" y="6070"/>
                  </a:cubicBezTo>
                  <a:cubicBezTo>
                    <a:pt x="2282" y="6230"/>
                    <a:pt x="2354" y="6377"/>
                    <a:pt x="2459" y="6500"/>
                  </a:cubicBezTo>
                  <a:cubicBezTo>
                    <a:pt x="2435" y="6712"/>
                    <a:pt x="2441" y="6923"/>
                    <a:pt x="2480" y="7132"/>
                  </a:cubicBezTo>
                  <a:cubicBezTo>
                    <a:pt x="2342" y="7227"/>
                    <a:pt x="2229" y="7353"/>
                    <a:pt x="2148" y="7501"/>
                  </a:cubicBezTo>
                  <a:cubicBezTo>
                    <a:pt x="2065" y="7653"/>
                    <a:pt x="2002" y="7813"/>
                    <a:pt x="1958" y="7979"/>
                  </a:cubicBezTo>
                  <a:cubicBezTo>
                    <a:pt x="1828" y="7714"/>
                    <a:pt x="1749" y="7455"/>
                    <a:pt x="1742" y="7359"/>
                  </a:cubicBezTo>
                  <a:cubicBezTo>
                    <a:pt x="1713" y="6950"/>
                    <a:pt x="1870" y="6261"/>
                    <a:pt x="2229" y="5895"/>
                  </a:cubicBezTo>
                  <a:close/>
                  <a:moveTo>
                    <a:pt x="20383" y="7427"/>
                  </a:moveTo>
                  <a:cubicBezTo>
                    <a:pt x="20785" y="7427"/>
                    <a:pt x="20919" y="8029"/>
                    <a:pt x="20978" y="8305"/>
                  </a:cubicBezTo>
                  <a:cubicBezTo>
                    <a:pt x="21009" y="8457"/>
                    <a:pt x="21054" y="8689"/>
                    <a:pt x="21089" y="8952"/>
                  </a:cubicBezTo>
                  <a:cubicBezTo>
                    <a:pt x="21022" y="8970"/>
                    <a:pt x="20957" y="8994"/>
                    <a:pt x="20894" y="9027"/>
                  </a:cubicBezTo>
                  <a:cubicBezTo>
                    <a:pt x="20829" y="8797"/>
                    <a:pt x="20714" y="8608"/>
                    <a:pt x="20539" y="8509"/>
                  </a:cubicBezTo>
                  <a:cubicBezTo>
                    <a:pt x="20443" y="8452"/>
                    <a:pt x="20335" y="8422"/>
                    <a:pt x="20225" y="8422"/>
                  </a:cubicBezTo>
                  <a:cubicBezTo>
                    <a:pt x="20217" y="8422"/>
                    <a:pt x="20210" y="8422"/>
                    <a:pt x="20202" y="8422"/>
                  </a:cubicBezTo>
                  <a:cubicBezTo>
                    <a:pt x="20186" y="8398"/>
                    <a:pt x="20168" y="8379"/>
                    <a:pt x="20150" y="8358"/>
                  </a:cubicBezTo>
                  <a:cubicBezTo>
                    <a:pt x="20236" y="8058"/>
                    <a:pt x="20284" y="7748"/>
                    <a:pt x="20290" y="7437"/>
                  </a:cubicBezTo>
                  <a:cubicBezTo>
                    <a:pt x="20322" y="7430"/>
                    <a:pt x="20353" y="7427"/>
                    <a:pt x="20383" y="7427"/>
                  </a:cubicBezTo>
                  <a:close/>
                  <a:moveTo>
                    <a:pt x="5014" y="8900"/>
                  </a:moveTo>
                  <a:lnTo>
                    <a:pt x="5014" y="8900"/>
                  </a:lnTo>
                  <a:cubicBezTo>
                    <a:pt x="4972" y="8997"/>
                    <a:pt x="4941" y="9097"/>
                    <a:pt x="4917" y="9199"/>
                  </a:cubicBezTo>
                  <a:cubicBezTo>
                    <a:pt x="4874" y="9248"/>
                    <a:pt x="4829" y="9298"/>
                    <a:pt x="4783" y="9347"/>
                  </a:cubicBezTo>
                  <a:cubicBezTo>
                    <a:pt x="4725" y="9408"/>
                    <a:pt x="4662" y="9463"/>
                    <a:pt x="4594" y="9510"/>
                  </a:cubicBezTo>
                  <a:cubicBezTo>
                    <a:pt x="4521" y="9447"/>
                    <a:pt x="4437" y="9412"/>
                    <a:pt x="4344" y="9412"/>
                  </a:cubicBezTo>
                  <a:cubicBezTo>
                    <a:pt x="4307" y="9412"/>
                    <a:pt x="4270" y="9417"/>
                    <a:pt x="4231" y="9429"/>
                  </a:cubicBezTo>
                  <a:cubicBezTo>
                    <a:pt x="4191" y="9342"/>
                    <a:pt x="4146" y="9257"/>
                    <a:pt x="4095" y="9176"/>
                  </a:cubicBezTo>
                  <a:cubicBezTo>
                    <a:pt x="4115" y="9080"/>
                    <a:pt x="4137" y="8988"/>
                    <a:pt x="4159" y="8908"/>
                  </a:cubicBezTo>
                  <a:cubicBezTo>
                    <a:pt x="4270" y="8968"/>
                    <a:pt x="4394" y="8994"/>
                    <a:pt x="4528" y="8994"/>
                  </a:cubicBezTo>
                  <a:cubicBezTo>
                    <a:pt x="4682" y="8994"/>
                    <a:pt x="4847" y="8958"/>
                    <a:pt x="5014" y="8900"/>
                  </a:cubicBezTo>
                  <a:close/>
                  <a:moveTo>
                    <a:pt x="21135" y="9574"/>
                  </a:moveTo>
                  <a:lnTo>
                    <a:pt x="21135" y="9574"/>
                  </a:lnTo>
                  <a:cubicBezTo>
                    <a:pt x="21141" y="10101"/>
                    <a:pt x="21040" y="10599"/>
                    <a:pt x="20662" y="10734"/>
                  </a:cubicBezTo>
                  <a:cubicBezTo>
                    <a:pt x="20836" y="10426"/>
                    <a:pt x="20942" y="10030"/>
                    <a:pt x="20960" y="9650"/>
                  </a:cubicBezTo>
                  <a:cubicBezTo>
                    <a:pt x="20990" y="9624"/>
                    <a:pt x="21025" y="9603"/>
                    <a:pt x="21063" y="9591"/>
                  </a:cubicBezTo>
                  <a:cubicBezTo>
                    <a:pt x="21089" y="9583"/>
                    <a:pt x="21112" y="9579"/>
                    <a:pt x="21135" y="9574"/>
                  </a:cubicBezTo>
                  <a:close/>
                  <a:moveTo>
                    <a:pt x="2158" y="10613"/>
                  </a:moveTo>
                  <a:cubicBezTo>
                    <a:pt x="2260" y="10613"/>
                    <a:pt x="2362" y="10626"/>
                    <a:pt x="2461" y="10651"/>
                  </a:cubicBezTo>
                  <a:cubicBezTo>
                    <a:pt x="2464" y="10651"/>
                    <a:pt x="2467" y="10652"/>
                    <a:pt x="2468" y="10652"/>
                  </a:cubicBezTo>
                  <a:cubicBezTo>
                    <a:pt x="2412" y="10889"/>
                    <a:pt x="2386" y="11133"/>
                    <a:pt x="2392" y="11376"/>
                  </a:cubicBezTo>
                  <a:cubicBezTo>
                    <a:pt x="2326" y="11354"/>
                    <a:pt x="2262" y="11344"/>
                    <a:pt x="2202" y="11344"/>
                  </a:cubicBezTo>
                  <a:cubicBezTo>
                    <a:pt x="2058" y="11344"/>
                    <a:pt x="1932" y="11401"/>
                    <a:pt x="1825" y="11496"/>
                  </a:cubicBezTo>
                  <a:cubicBezTo>
                    <a:pt x="1819" y="11487"/>
                    <a:pt x="1813" y="11477"/>
                    <a:pt x="1809" y="11468"/>
                  </a:cubicBezTo>
                  <a:cubicBezTo>
                    <a:pt x="1745" y="11252"/>
                    <a:pt x="1833" y="10858"/>
                    <a:pt x="1888" y="10645"/>
                  </a:cubicBezTo>
                  <a:cubicBezTo>
                    <a:pt x="1888" y="10643"/>
                    <a:pt x="1888" y="10643"/>
                    <a:pt x="1888" y="10643"/>
                  </a:cubicBezTo>
                  <a:cubicBezTo>
                    <a:pt x="1977" y="10623"/>
                    <a:pt x="2068" y="10613"/>
                    <a:pt x="2158" y="10613"/>
                  </a:cubicBezTo>
                  <a:close/>
                  <a:moveTo>
                    <a:pt x="7001" y="8778"/>
                  </a:moveTo>
                  <a:cubicBezTo>
                    <a:pt x="7001" y="8790"/>
                    <a:pt x="7001" y="8800"/>
                    <a:pt x="7003" y="8812"/>
                  </a:cubicBezTo>
                  <a:cubicBezTo>
                    <a:pt x="7369" y="9981"/>
                    <a:pt x="6705" y="11109"/>
                    <a:pt x="5617" y="11526"/>
                  </a:cubicBezTo>
                  <a:cubicBezTo>
                    <a:pt x="5617" y="11520"/>
                    <a:pt x="5614" y="11519"/>
                    <a:pt x="5612" y="11514"/>
                  </a:cubicBezTo>
                  <a:cubicBezTo>
                    <a:pt x="5704" y="11472"/>
                    <a:pt x="5789" y="11402"/>
                    <a:pt x="5867" y="11301"/>
                  </a:cubicBezTo>
                  <a:cubicBezTo>
                    <a:pt x="5882" y="11280"/>
                    <a:pt x="5895" y="11260"/>
                    <a:pt x="5908" y="11236"/>
                  </a:cubicBezTo>
                  <a:cubicBezTo>
                    <a:pt x="6225" y="11050"/>
                    <a:pt x="6459" y="10728"/>
                    <a:pt x="6589" y="10369"/>
                  </a:cubicBezTo>
                  <a:cubicBezTo>
                    <a:pt x="6950" y="9963"/>
                    <a:pt x="7111" y="9397"/>
                    <a:pt x="6974" y="8793"/>
                  </a:cubicBezTo>
                  <a:cubicBezTo>
                    <a:pt x="6983" y="8788"/>
                    <a:pt x="6992" y="8783"/>
                    <a:pt x="7001" y="8778"/>
                  </a:cubicBezTo>
                  <a:close/>
                  <a:moveTo>
                    <a:pt x="2852" y="10856"/>
                  </a:moveTo>
                  <a:cubicBezTo>
                    <a:pt x="2863" y="10865"/>
                    <a:pt x="2873" y="10874"/>
                    <a:pt x="2882" y="10884"/>
                  </a:cubicBezTo>
                  <a:cubicBezTo>
                    <a:pt x="2796" y="11266"/>
                    <a:pt x="2830" y="11651"/>
                    <a:pt x="3056" y="11854"/>
                  </a:cubicBezTo>
                  <a:cubicBezTo>
                    <a:pt x="3041" y="11867"/>
                    <a:pt x="3026" y="11880"/>
                    <a:pt x="3010" y="11891"/>
                  </a:cubicBezTo>
                  <a:cubicBezTo>
                    <a:pt x="2954" y="11798"/>
                    <a:pt x="2887" y="11714"/>
                    <a:pt x="2808" y="11639"/>
                  </a:cubicBezTo>
                  <a:cubicBezTo>
                    <a:pt x="2636" y="11151"/>
                    <a:pt x="2650" y="10889"/>
                    <a:pt x="2852" y="10856"/>
                  </a:cubicBezTo>
                  <a:close/>
                  <a:moveTo>
                    <a:pt x="1810" y="12584"/>
                  </a:moveTo>
                  <a:cubicBezTo>
                    <a:pt x="1938" y="12659"/>
                    <a:pt x="2080" y="12695"/>
                    <a:pt x="2229" y="12695"/>
                  </a:cubicBezTo>
                  <a:cubicBezTo>
                    <a:pt x="2260" y="12695"/>
                    <a:pt x="2292" y="12693"/>
                    <a:pt x="2324" y="12690"/>
                  </a:cubicBezTo>
                  <a:lnTo>
                    <a:pt x="2324" y="12690"/>
                  </a:lnTo>
                  <a:cubicBezTo>
                    <a:pt x="2299" y="12753"/>
                    <a:pt x="2275" y="12817"/>
                    <a:pt x="2255" y="12882"/>
                  </a:cubicBezTo>
                  <a:lnTo>
                    <a:pt x="1810" y="12602"/>
                  </a:lnTo>
                  <a:lnTo>
                    <a:pt x="1810" y="12584"/>
                  </a:lnTo>
                  <a:close/>
                  <a:moveTo>
                    <a:pt x="1321" y="10965"/>
                  </a:moveTo>
                  <a:lnTo>
                    <a:pt x="1321" y="10965"/>
                  </a:lnTo>
                  <a:cubicBezTo>
                    <a:pt x="1283" y="11292"/>
                    <a:pt x="1297" y="11617"/>
                    <a:pt x="1358" y="11882"/>
                  </a:cubicBezTo>
                  <a:cubicBezTo>
                    <a:pt x="1382" y="11983"/>
                    <a:pt x="1416" y="12084"/>
                    <a:pt x="1460" y="12180"/>
                  </a:cubicBezTo>
                  <a:cubicBezTo>
                    <a:pt x="1402" y="12413"/>
                    <a:pt x="1386" y="12656"/>
                    <a:pt x="1417" y="12846"/>
                  </a:cubicBezTo>
                  <a:cubicBezTo>
                    <a:pt x="1437" y="12955"/>
                    <a:pt x="1468" y="13061"/>
                    <a:pt x="1514" y="13162"/>
                  </a:cubicBezTo>
                  <a:cubicBezTo>
                    <a:pt x="1228" y="12997"/>
                    <a:pt x="1039" y="12704"/>
                    <a:pt x="954" y="12372"/>
                  </a:cubicBezTo>
                  <a:cubicBezTo>
                    <a:pt x="825" y="11854"/>
                    <a:pt x="981" y="11309"/>
                    <a:pt x="1321" y="10965"/>
                  </a:cubicBezTo>
                  <a:close/>
                  <a:moveTo>
                    <a:pt x="18748" y="13169"/>
                  </a:moveTo>
                  <a:cubicBezTo>
                    <a:pt x="19474" y="13236"/>
                    <a:pt x="19525" y="13528"/>
                    <a:pt x="19525" y="13997"/>
                  </a:cubicBezTo>
                  <a:cubicBezTo>
                    <a:pt x="19520" y="14396"/>
                    <a:pt x="19427" y="14791"/>
                    <a:pt x="19252" y="15151"/>
                  </a:cubicBezTo>
                  <a:cubicBezTo>
                    <a:pt x="18983" y="15700"/>
                    <a:pt x="18563" y="15947"/>
                    <a:pt x="18127" y="16279"/>
                  </a:cubicBezTo>
                  <a:cubicBezTo>
                    <a:pt x="18163" y="15722"/>
                    <a:pt x="18197" y="15166"/>
                    <a:pt x="18231" y="14609"/>
                  </a:cubicBezTo>
                  <a:cubicBezTo>
                    <a:pt x="18243" y="14613"/>
                    <a:pt x="18256" y="14615"/>
                    <a:pt x="18270" y="14615"/>
                  </a:cubicBezTo>
                  <a:cubicBezTo>
                    <a:pt x="18383" y="14596"/>
                    <a:pt x="18508" y="14515"/>
                    <a:pt x="18612" y="14468"/>
                  </a:cubicBezTo>
                  <a:cubicBezTo>
                    <a:pt x="18736" y="14409"/>
                    <a:pt x="18852" y="14335"/>
                    <a:pt x="18956" y="14244"/>
                  </a:cubicBezTo>
                  <a:cubicBezTo>
                    <a:pt x="19004" y="14203"/>
                    <a:pt x="18964" y="14125"/>
                    <a:pt x="18906" y="14124"/>
                  </a:cubicBezTo>
                  <a:cubicBezTo>
                    <a:pt x="18672" y="14127"/>
                    <a:pt x="18444" y="14195"/>
                    <a:pt x="18249" y="14322"/>
                  </a:cubicBezTo>
                  <a:cubicBezTo>
                    <a:pt x="18267" y="14019"/>
                    <a:pt x="18286" y="13719"/>
                    <a:pt x="18304" y="13417"/>
                  </a:cubicBezTo>
                  <a:cubicBezTo>
                    <a:pt x="18306" y="13390"/>
                    <a:pt x="18309" y="13360"/>
                    <a:pt x="18310" y="13335"/>
                  </a:cubicBezTo>
                  <a:cubicBezTo>
                    <a:pt x="18331" y="13333"/>
                    <a:pt x="18350" y="13323"/>
                    <a:pt x="18361" y="13305"/>
                  </a:cubicBezTo>
                  <a:lnTo>
                    <a:pt x="18379" y="13278"/>
                  </a:lnTo>
                  <a:cubicBezTo>
                    <a:pt x="18392" y="13256"/>
                    <a:pt x="18387" y="13226"/>
                    <a:pt x="18368" y="13208"/>
                  </a:cubicBezTo>
                  <a:cubicBezTo>
                    <a:pt x="18502" y="13199"/>
                    <a:pt x="18740" y="13169"/>
                    <a:pt x="18748" y="13169"/>
                  </a:cubicBezTo>
                  <a:close/>
                  <a:moveTo>
                    <a:pt x="4504" y="13491"/>
                  </a:moveTo>
                  <a:cubicBezTo>
                    <a:pt x="4676" y="13491"/>
                    <a:pt x="4902" y="13592"/>
                    <a:pt x="5183" y="13795"/>
                  </a:cubicBezTo>
                  <a:cubicBezTo>
                    <a:pt x="5193" y="13827"/>
                    <a:pt x="5224" y="13844"/>
                    <a:pt x="5254" y="13844"/>
                  </a:cubicBezTo>
                  <a:cubicBezTo>
                    <a:pt x="5284" y="13844"/>
                    <a:pt x="5312" y="13828"/>
                    <a:pt x="5319" y="13795"/>
                  </a:cubicBezTo>
                  <a:cubicBezTo>
                    <a:pt x="5323" y="13774"/>
                    <a:pt x="5320" y="13754"/>
                    <a:pt x="5322" y="13735"/>
                  </a:cubicBezTo>
                  <a:lnTo>
                    <a:pt x="5322" y="13735"/>
                  </a:lnTo>
                  <a:cubicBezTo>
                    <a:pt x="5331" y="13737"/>
                    <a:pt x="5338" y="13738"/>
                    <a:pt x="5346" y="13740"/>
                  </a:cubicBezTo>
                  <a:cubicBezTo>
                    <a:pt x="5340" y="14011"/>
                    <a:pt x="5331" y="14283"/>
                    <a:pt x="5329" y="14554"/>
                  </a:cubicBezTo>
                  <a:cubicBezTo>
                    <a:pt x="5186" y="14464"/>
                    <a:pt x="5003" y="14413"/>
                    <a:pt x="4827" y="14413"/>
                  </a:cubicBezTo>
                  <a:cubicBezTo>
                    <a:pt x="4676" y="14413"/>
                    <a:pt x="4531" y="14450"/>
                    <a:pt x="4420" y="14533"/>
                  </a:cubicBezTo>
                  <a:cubicBezTo>
                    <a:pt x="4334" y="14597"/>
                    <a:pt x="4345" y="14766"/>
                    <a:pt x="4471" y="14766"/>
                  </a:cubicBezTo>
                  <a:cubicBezTo>
                    <a:pt x="4475" y="14766"/>
                    <a:pt x="4478" y="14766"/>
                    <a:pt x="4482" y="14765"/>
                  </a:cubicBezTo>
                  <a:cubicBezTo>
                    <a:pt x="4578" y="14757"/>
                    <a:pt x="4668" y="14743"/>
                    <a:pt x="4761" y="14743"/>
                  </a:cubicBezTo>
                  <a:cubicBezTo>
                    <a:pt x="4805" y="14743"/>
                    <a:pt x="4849" y="14746"/>
                    <a:pt x="4895" y="14755"/>
                  </a:cubicBezTo>
                  <a:cubicBezTo>
                    <a:pt x="5041" y="14783"/>
                    <a:pt x="5149" y="14856"/>
                    <a:pt x="5274" y="14929"/>
                  </a:cubicBezTo>
                  <a:cubicBezTo>
                    <a:pt x="5292" y="14939"/>
                    <a:pt x="5310" y="14947"/>
                    <a:pt x="5331" y="14950"/>
                  </a:cubicBezTo>
                  <a:cubicBezTo>
                    <a:pt x="5332" y="15532"/>
                    <a:pt x="5344" y="16114"/>
                    <a:pt x="5377" y="16694"/>
                  </a:cubicBezTo>
                  <a:cubicBezTo>
                    <a:pt x="4779" y="16428"/>
                    <a:pt x="4357" y="15983"/>
                    <a:pt x="4161" y="15338"/>
                  </a:cubicBezTo>
                  <a:lnTo>
                    <a:pt x="4161" y="15340"/>
                  </a:lnTo>
                  <a:cubicBezTo>
                    <a:pt x="4074" y="15044"/>
                    <a:pt x="4039" y="14735"/>
                    <a:pt x="4057" y="14427"/>
                  </a:cubicBezTo>
                  <a:cubicBezTo>
                    <a:pt x="4060" y="14259"/>
                    <a:pt x="4082" y="14089"/>
                    <a:pt x="4124" y="13926"/>
                  </a:cubicBezTo>
                  <a:cubicBezTo>
                    <a:pt x="4171" y="13636"/>
                    <a:pt x="4298" y="13491"/>
                    <a:pt x="4504" y="13491"/>
                  </a:cubicBezTo>
                  <a:close/>
                  <a:moveTo>
                    <a:pt x="10377" y="6877"/>
                  </a:moveTo>
                  <a:cubicBezTo>
                    <a:pt x="10422" y="6913"/>
                    <a:pt x="10471" y="6944"/>
                    <a:pt x="10523" y="6971"/>
                  </a:cubicBezTo>
                  <a:cubicBezTo>
                    <a:pt x="10778" y="7224"/>
                    <a:pt x="11117" y="7365"/>
                    <a:pt x="11534" y="7365"/>
                  </a:cubicBezTo>
                  <a:cubicBezTo>
                    <a:pt x="11540" y="7365"/>
                    <a:pt x="11547" y="7365"/>
                    <a:pt x="11553" y="7365"/>
                  </a:cubicBezTo>
                  <a:cubicBezTo>
                    <a:pt x="11753" y="7363"/>
                    <a:pt x="11932" y="7357"/>
                    <a:pt x="12110" y="7357"/>
                  </a:cubicBezTo>
                  <a:cubicBezTo>
                    <a:pt x="12335" y="7357"/>
                    <a:pt x="12558" y="7367"/>
                    <a:pt x="12814" y="7407"/>
                  </a:cubicBezTo>
                  <a:cubicBezTo>
                    <a:pt x="12991" y="7436"/>
                    <a:pt x="13155" y="7452"/>
                    <a:pt x="13314" y="7452"/>
                  </a:cubicBezTo>
                  <a:cubicBezTo>
                    <a:pt x="13467" y="7452"/>
                    <a:pt x="13617" y="7437"/>
                    <a:pt x="13773" y="7406"/>
                  </a:cubicBezTo>
                  <a:cubicBezTo>
                    <a:pt x="13835" y="8131"/>
                    <a:pt x="14373" y="8629"/>
                    <a:pt x="15032" y="8674"/>
                  </a:cubicBezTo>
                  <a:cubicBezTo>
                    <a:pt x="15053" y="9107"/>
                    <a:pt x="15278" y="9625"/>
                    <a:pt x="15443" y="9911"/>
                  </a:cubicBezTo>
                  <a:cubicBezTo>
                    <a:pt x="15701" y="10355"/>
                    <a:pt x="16197" y="10629"/>
                    <a:pt x="16657" y="10629"/>
                  </a:cubicBezTo>
                  <a:cubicBezTo>
                    <a:pt x="16929" y="10629"/>
                    <a:pt x="17189" y="10533"/>
                    <a:pt x="17381" y="10322"/>
                  </a:cubicBezTo>
                  <a:cubicBezTo>
                    <a:pt x="17546" y="10467"/>
                    <a:pt x="17752" y="10543"/>
                    <a:pt x="17950" y="10543"/>
                  </a:cubicBezTo>
                  <a:cubicBezTo>
                    <a:pt x="18015" y="10543"/>
                    <a:pt x="18079" y="10535"/>
                    <a:pt x="18140" y="10518"/>
                  </a:cubicBezTo>
                  <a:lnTo>
                    <a:pt x="18140" y="10518"/>
                  </a:lnTo>
                  <a:cubicBezTo>
                    <a:pt x="18021" y="11233"/>
                    <a:pt x="18033" y="11982"/>
                    <a:pt x="17989" y="12699"/>
                  </a:cubicBezTo>
                  <a:cubicBezTo>
                    <a:pt x="17929" y="13655"/>
                    <a:pt x="17869" y="14612"/>
                    <a:pt x="17808" y="15568"/>
                  </a:cubicBezTo>
                  <a:cubicBezTo>
                    <a:pt x="17700" y="17309"/>
                    <a:pt x="17603" y="18965"/>
                    <a:pt x="17168" y="20639"/>
                  </a:cubicBezTo>
                  <a:cubicBezTo>
                    <a:pt x="16747" y="21144"/>
                    <a:pt x="16363" y="21665"/>
                    <a:pt x="15857" y="22107"/>
                  </a:cubicBezTo>
                  <a:cubicBezTo>
                    <a:pt x="15226" y="22659"/>
                    <a:pt x="14523" y="23119"/>
                    <a:pt x="13806" y="23550"/>
                  </a:cubicBezTo>
                  <a:cubicBezTo>
                    <a:pt x="13063" y="23992"/>
                    <a:pt x="12147" y="24690"/>
                    <a:pt x="11234" y="24690"/>
                  </a:cubicBezTo>
                  <a:cubicBezTo>
                    <a:pt x="11120" y="24690"/>
                    <a:pt x="11007" y="24679"/>
                    <a:pt x="10894" y="24656"/>
                  </a:cubicBezTo>
                  <a:cubicBezTo>
                    <a:pt x="9992" y="24468"/>
                    <a:pt x="9000" y="23268"/>
                    <a:pt x="8318" y="22686"/>
                  </a:cubicBezTo>
                  <a:cubicBezTo>
                    <a:pt x="7655" y="22119"/>
                    <a:pt x="6918" y="21565"/>
                    <a:pt x="6492" y="20784"/>
                  </a:cubicBezTo>
                  <a:lnTo>
                    <a:pt x="6492" y="20785"/>
                  </a:lnTo>
                  <a:cubicBezTo>
                    <a:pt x="5980" y="19844"/>
                    <a:pt x="5913" y="18691"/>
                    <a:pt x="5801" y="17649"/>
                  </a:cubicBezTo>
                  <a:cubicBezTo>
                    <a:pt x="5597" y="15743"/>
                    <a:pt x="5521" y="13801"/>
                    <a:pt x="5606" y="11882"/>
                  </a:cubicBezTo>
                  <a:cubicBezTo>
                    <a:pt x="6940" y="11620"/>
                    <a:pt x="7756" y="10249"/>
                    <a:pt x="7480" y="8934"/>
                  </a:cubicBezTo>
                  <a:cubicBezTo>
                    <a:pt x="8201" y="8794"/>
                    <a:pt x="8708" y="8264"/>
                    <a:pt x="8804" y="7534"/>
                  </a:cubicBezTo>
                  <a:cubicBezTo>
                    <a:pt x="8897" y="7549"/>
                    <a:pt x="8990" y="7557"/>
                    <a:pt x="9080" y="7557"/>
                  </a:cubicBezTo>
                  <a:cubicBezTo>
                    <a:pt x="9603" y="7557"/>
                    <a:pt x="10066" y="7303"/>
                    <a:pt x="10377" y="6877"/>
                  </a:cubicBezTo>
                  <a:close/>
                  <a:moveTo>
                    <a:pt x="16089" y="22505"/>
                  </a:moveTo>
                  <a:lnTo>
                    <a:pt x="16089" y="22505"/>
                  </a:lnTo>
                  <a:cubicBezTo>
                    <a:pt x="15848" y="23786"/>
                    <a:pt x="15925" y="25135"/>
                    <a:pt x="15982" y="26427"/>
                  </a:cubicBezTo>
                  <a:cubicBezTo>
                    <a:pt x="16021" y="27329"/>
                    <a:pt x="15939" y="28526"/>
                    <a:pt x="16207" y="29495"/>
                  </a:cubicBezTo>
                  <a:cubicBezTo>
                    <a:pt x="16105" y="29767"/>
                    <a:pt x="16050" y="30052"/>
                    <a:pt x="15991" y="30336"/>
                  </a:cubicBezTo>
                  <a:cubicBezTo>
                    <a:pt x="15989" y="30342"/>
                    <a:pt x="15988" y="30347"/>
                    <a:pt x="15986" y="30352"/>
                  </a:cubicBezTo>
                  <a:cubicBezTo>
                    <a:pt x="15630" y="30500"/>
                    <a:pt x="14955" y="30645"/>
                    <a:pt x="13662" y="30645"/>
                  </a:cubicBezTo>
                  <a:cubicBezTo>
                    <a:pt x="13325" y="30645"/>
                    <a:pt x="12947" y="30635"/>
                    <a:pt x="12521" y="30613"/>
                  </a:cubicBezTo>
                  <a:cubicBezTo>
                    <a:pt x="11105" y="30539"/>
                    <a:pt x="9609" y="30598"/>
                    <a:pt x="8241" y="30184"/>
                  </a:cubicBezTo>
                  <a:cubicBezTo>
                    <a:pt x="8455" y="28956"/>
                    <a:pt x="8313" y="27604"/>
                    <a:pt x="8269" y="26364"/>
                  </a:cubicBezTo>
                  <a:cubicBezTo>
                    <a:pt x="8232" y="25324"/>
                    <a:pt x="8299" y="24103"/>
                    <a:pt x="8065" y="23051"/>
                  </a:cubicBezTo>
                  <a:lnTo>
                    <a:pt x="8065" y="23051"/>
                  </a:lnTo>
                  <a:cubicBezTo>
                    <a:pt x="8408" y="23335"/>
                    <a:pt x="8753" y="23612"/>
                    <a:pt x="9079" y="23892"/>
                  </a:cubicBezTo>
                  <a:cubicBezTo>
                    <a:pt x="9670" y="24402"/>
                    <a:pt x="10297" y="25049"/>
                    <a:pt x="11117" y="25133"/>
                  </a:cubicBezTo>
                  <a:cubicBezTo>
                    <a:pt x="11178" y="25140"/>
                    <a:pt x="11238" y="25143"/>
                    <a:pt x="11299" y="25143"/>
                  </a:cubicBezTo>
                  <a:cubicBezTo>
                    <a:pt x="12147" y="25143"/>
                    <a:pt x="12962" y="24547"/>
                    <a:pt x="13651" y="24136"/>
                  </a:cubicBezTo>
                  <a:cubicBezTo>
                    <a:pt x="14410" y="23683"/>
                    <a:pt x="15312" y="23151"/>
                    <a:pt x="16089" y="22505"/>
                  </a:cubicBezTo>
                  <a:close/>
                  <a:moveTo>
                    <a:pt x="8074" y="30439"/>
                  </a:moveTo>
                  <a:lnTo>
                    <a:pt x="8074" y="30439"/>
                  </a:lnTo>
                  <a:cubicBezTo>
                    <a:pt x="8518" y="30759"/>
                    <a:pt x="9046" y="30832"/>
                    <a:pt x="9599" y="30884"/>
                  </a:cubicBezTo>
                  <a:cubicBezTo>
                    <a:pt x="10685" y="30987"/>
                    <a:pt x="11781" y="31027"/>
                    <a:pt x="12871" y="31061"/>
                  </a:cubicBezTo>
                  <a:cubicBezTo>
                    <a:pt x="13295" y="31074"/>
                    <a:pt x="13861" y="31128"/>
                    <a:pt x="14440" y="31128"/>
                  </a:cubicBezTo>
                  <a:cubicBezTo>
                    <a:pt x="14910" y="31128"/>
                    <a:pt x="15390" y="31092"/>
                    <a:pt x="15811" y="30972"/>
                  </a:cubicBezTo>
                  <a:lnTo>
                    <a:pt x="15811" y="30972"/>
                  </a:lnTo>
                  <a:cubicBezTo>
                    <a:pt x="15829" y="30988"/>
                    <a:pt x="15873" y="31685"/>
                    <a:pt x="15765" y="32036"/>
                  </a:cubicBezTo>
                  <a:lnTo>
                    <a:pt x="15766" y="32036"/>
                  </a:lnTo>
                  <a:cubicBezTo>
                    <a:pt x="15547" y="32113"/>
                    <a:pt x="15327" y="32185"/>
                    <a:pt x="15102" y="32246"/>
                  </a:cubicBezTo>
                  <a:cubicBezTo>
                    <a:pt x="14208" y="32487"/>
                    <a:pt x="13286" y="32609"/>
                    <a:pt x="12360" y="32609"/>
                  </a:cubicBezTo>
                  <a:cubicBezTo>
                    <a:pt x="12263" y="32609"/>
                    <a:pt x="12166" y="32607"/>
                    <a:pt x="12068" y="32605"/>
                  </a:cubicBezTo>
                  <a:cubicBezTo>
                    <a:pt x="10940" y="32575"/>
                    <a:pt x="9823" y="32359"/>
                    <a:pt x="8765" y="31965"/>
                  </a:cubicBezTo>
                  <a:cubicBezTo>
                    <a:pt x="8738" y="31862"/>
                    <a:pt x="8708" y="31761"/>
                    <a:pt x="8682" y="31659"/>
                  </a:cubicBezTo>
                  <a:lnTo>
                    <a:pt x="8682" y="31659"/>
                  </a:lnTo>
                  <a:cubicBezTo>
                    <a:pt x="8682" y="31660"/>
                    <a:pt x="8682" y="31660"/>
                    <a:pt x="8683" y="31660"/>
                  </a:cubicBezTo>
                  <a:cubicBezTo>
                    <a:pt x="8694" y="31660"/>
                    <a:pt x="8373" y="31026"/>
                    <a:pt x="8074" y="30439"/>
                  </a:cubicBezTo>
                  <a:close/>
                  <a:moveTo>
                    <a:pt x="16635" y="29620"/>
                  </a:moveTo>
                  <a:cubicBezTo>
                    <a:pt x="17216" y="29849"/>
                    <a:pt x="17904" y="30183"/>
                    <a:pt x="18291" y="30646"/>
                  </a:cubicBezTo>
                  <a:cubicBezTo>
                    <a:pt x="18941" y="31426"/>
                    <a:pt x="18580" y="32361"/>
                    <a:pt x="18420" y="33264"/>
                  </a:cubicBezTo>
                  <a:lnTo>
                    <a:pt x="18233" y="34327"/>
                  </a:lnTo>
                  <a:cubicBezTo>
                    <a:pt x="18155" y="34769"/>
                    <a:pt x="18188" y="34921"/>
                    <a:pt x="17737" y="34992"/>
                  </a:cubicBezTo>
                  <a:cubicBezTo>
                    <a:pt x="17730" y="34994"/>
                    <a:pt x="17721" y="34994"/>
                    <a:pt x="17710" y="34994"/>
                  </a:cubicBezTo>
                  <a:cubicBezTo>
                    <a:pt x="17438" y="34994"/>
                    <a:pt x="15864" y="34697"/>
                    <a:pt x="15456" y="34585"/>
                  </a:cubicBezTo>
                  <a:cubicBezTo>
                    <a:pt x="15870" y="33525"/>
                    <a:pt x="16147" y="32416"/>
                    <a:pt x="16208" y="31235"/>
                  </a:cubicBezTo>
                  <a:cubicBezTo>
                    <a:pt x="16286" y="29885"/>
                    <a:pt x="16537" y="29620"/>
                    <a:pt x="16635" y="29620"/>
                  </a:cubicBezTo>
                  <a:close/>
                  <a:moveTo>
                    <a:pt x="7555" y="30294"/>
                  </a:moveTo>
                  <a:cubicBezTo>
                    <a:pt x="7559" y="30302"/>
                    <a:pt x="8357" y="31000"/>
                    <a:pt x="9311" y="35021"/>
                  </a:cubicBezTo>
                  <a:cubicBezTo>
                    <a:pt x="8878" y="35286"/>
                    <a:pt x="7955" y="35872"/>
                    <a:pt x="7943" y="35905"/>
                  </a:cubicBezTo>
                  <a:cubicBezTo>
                    <a:pt x="7936" y="35906"/>
                    <a:pt x="7930" y="35908"/>
                    <a:pt x="7924" y="35911"/>
                  </a:cubicBezTo>
                  <a:cubicBezTo>
                    <a:pt x="7648" y="36063"/>
                    <a:pt x="7330" y="36360"/>
                    <a:pt x="7031" y="36360"/>
                  </a:cubicBezTo>
                  <a:cubicBezTo>
                    <a:pt x="6899" y="36360"/>
                    <a:pt x="6770" y="36302"/>
                    <a:pt x="6650" y="36146"/>
                  </a:cubicBezTo>
                  <a:lnTo>
                    <a:pt x="6650" y="36148"/>
                  </a:lnTo>
                  <a:cubicBezTo>
                    <a:pt x="6489" y="35941"/>
                    <a:pt x="6464" y="35415"/>
                    <a:pt x="6395" y="35171"/>
                  </a:cubicBezTo>
                  <a:cubicBezTo>
                    <a:pt x="6200" y="34468"/>
                    <a:pt x="5984" y="33772"/>
                    <a:pt x="5746" y="33083"/>
                  </a:cubicBezTo>
                  <a:cubicBezTo>
                    <a:pt x="5624" y="32727"/>
                    <a:pt x="5414" y="32343"/>
                    <a:pt x="5343" y="31975"/>
                  </a:cubicBezTo>
                  <a:cubicBezTo>
                    <a:pt x="5252" y="31502"/>
                    <a:pt x="5203" y="31558"/>
                    <a:pt x="5637" y="31238"/>
                  </a:cubicBezTo>
                  <a:cubicBezTo>
                    <a:pt x="6178" y="30844"/>
                    <a:pt x="6916" y="30573"/>
                    <a:pt x="7555" y="30294"/>
                  </a:cubicBezTo>
                  <a:close/>
                  <a:moveTo>
                    <a:pt x="8886" y="32414"/>
                  </a:moveTo>
                  <a:lnTo>
                    <a:pt x="8886" y="32414"/>
                  </a:lnTo>
                  <a:cubicBezTo>
                    <a:pt x="10043" y="32809"/>
                    <a:pt x="11254" y="33009"/>
                    <a:pt x="12471" y="33009"/>
                  </a:cubicBezTo>
                  <a:cubicBezTo>
                    <a:pt x="12879" y="33009"/>
                    <a:pt x="13288" y="32986"/>
                    <a:pt x="13695" y="32941"/>
                  </a:cubicBezTo>
                  <a:cubicBezTo>
                    <a:pt x="14368" y="32868"/>
                    <a:pt x="15034" y="32736"/>
                    <a:pt x="15683" y="32545"/>
                  </a:cubicBezTo>
                  <a:lnTo>
                    <a:pt x="15683" y="32545"/>
                  </a:lnTo>
                  <a:cubicBezTo>
                    <a:pt x="15148" y="35312"/>
                    <a:pt x="13468" y="37699"/>
                    <a:pt x="11808" y="39969"/>
                  </a:cubicBezTo>
                  <a:lnTo>
                    <a:pt x="11808" y="39969"/>
                  </a:lnTo>
                  <a:cubicBezTo>
                    <a:pt x="10586" y="37554"/>
                    <a:pt x="9606" y="35024"/>
                    <a:pt x="8886" y="32414"/>
                  </a:cubicBezTo>
                  <a:close/>
                  <a:moveTo>
                    <a:pt x="15322" y="34920"/>
                  </a:moveTo>
                  <a:cubicBezTo>
                    <a:pt x="15840" y="35053"/>
                    <a:pt x="16363" y="35161"/>
                    <a:pt x="16890" y="35243"/>
                  </a:cubicBezTo>
                  <a:cubicBezTo>
                    <a:pt x="16952" y="35415"/>
                    <a:pt x="17070" y="35572"/>
                    <a:pt x="17092" y="35750"/>
                  </a:cubicBezTo>
                  <a:cubicBezTo>
                    <a:pt x="17121" y="35984"/>
                    <a:pt x="16944" y="36173"/>
                    <a:pt x="16784" y="36329"/>
                  </a:cubicBezTo>
                  <a:lnTo>
                    <a:pt x="16786" y="36329"/>
                  </a:lnTo>
                  <a:cubicBezTo>
                    <a:pt x="16763" y="36338"/>
                    <a:pt x="16744" y="36352"/>
                    <a:pt x="16726" y="36368"/>
                  </a:cubicBezTo>
                  <a:cubicBezTo>
                    <a:pt x="15312" y="37785"/>
                    <a:pt x="13875" y="39180"/>
                    <a:pt x="12116" y="40158"/>
                  </a:cubicBezTo>
                  <a:cubicBezTo>
                    <a:pt x="13326" y="38504"/>
                    <a:pt x="14533" y="36791"/>
                    <a:pt x="15322" y="34920"/>
                  </a:cubicBezTo>
                  <a:close/>
                  <a:moveTo>
                    <a:pt x="9438" y="35366"/>
                  </a:moveTo>
                  <a:cubicBezTo>
                    <a:pt x="10066" y="37129"/>
                    <a:pt x="10812" y="38845"/>
                    <a:pt x="11672" y="40505"/>
                  </a:cubicBezTo>
                  <a:cubicBezTo>
                    <a:pt x="10812" y="40017"/>
                    <a:pt x="9992" y="39467"/>
                    <a:pt x="9231" y="38833"/>
                  </a:cubicBezTo>
                  <a:cubicBezTo>
                    <a:pt x="8901" y="38558"/>
                    <a:pt x="8580" y="38269"/>
                    <a:pt x="8272" y="37968"/>
                  </a:cubicBezTo>
                  <a:cubicBezTo>
                    <a:pt x="7817" y="37525"/>
                    <a:pt x="7818" y="37129"/>
                    <a:pt x="8082" y="36569"/>
                  </a:cubicBezTo>
                  <a:cubicBezTo>
                    <a:pt x="8137" y="36448"/>
                    <a:pt x="8059" y="36340"/>
                    <a:pt x="7963" y="36305"/>
                  </a:cubicBezTo>
                  <a:cubicBezTo>
                    <a:pt x="8010" y="36277"/>
                    <a:pt x="8193" y="36131"/>
                    <a:pt x="8198" y="36128"/>
                  </a:cubicBezTo>
                  <a:lnTo>
                    <a:pt x="9438" y="35366"/>
                  </a:lnTo>
                  <a:close/>
                  <a:moveTo>
                    <a:pt x="10752" y="0"/>
                  </a:moveTo>
                  <a:cubicBezTo>
                    <a:pt x="10375" y="0"/>
                    <a:pt x="9990" y="110"/>
                    <a:pt x="9636" y="361"/>
                  </a:cubicBezTo>
                  <a:cubicBezTo>
                    <a:pt x="9437" y="248"/>
                    <a:pt x="9213" y="190"/>
                    <a:pt x="8984" y="190"/>
                  </a:cubicBezTo>
                  <a:cubicBezTo>
                    <a:pt x="8951" y="190"/>
                    <a:pt x="8919" y="191"/>
                    <a:pt x="8886" y="193"/>
                  </a:cubicBezTo>
                  <a:cubicBezTo>
                    <a:pt x="8299" y="236"/>
                    <a:pt x="7769" y="698"/>
                    <a:pt x="7457" y="1256"/>
                  </a:cubicBezTo>
                  <a:cubicBezTo>
                    <a:pt x="7327" y="1206"/>
                    <a:pt x="7192" y="1171"/>
                    <a:pt x="7055" y="1153"/>
                  </a:cubicBezTo>
                  <a:cubicBezTo>
                    <a:pt x="6994" y="1147"/>
                    <a:pt x="6934" y="1144"/>
                    <a:pt x="6875" y="1144"/>
                  </a:cubicBezTo>
                  <a:cubicBezTo>
                    <a:pt x="6167" y="1144"/>
                    <a:pt x="5589" y="1608"/>
                    <a:pt x="5378" y="2237"/>
                  </a:cubicBezTo>
                  <a:cubicBezTo>
                    <a:pt x="5289" y="2224"/>
                    <a:pt x="5199" y="2217"/>
                    <a:pt x="5108" y="2217"/>
                  </a:cubicBezTo>
                  <a:cubicBezTo>
                    <a:pt x="5026" y="2217"/>
                    <a:pt x="4943" y="2223"/>
                    <a:pt x="4860" y="2234"/>
                  </a:cubicBezTo>
                  <a:cubicBezTo>
                    <a:pt x="3488" y="2451"/>
                    <a:pt x="2964" y="3884"/>
                    <a:pt x="2590" y="5045"/>
                  </a:cubicBezTo>
                  <a:cubicBezTo>
                    <a:pt x="2586" y="5060"/>
                    <a:pt x="2584" y="5074"/>
                    <a:pt x="2584" y="5089"/>
                  </a:cubicBezTo>
                  <a:cubicBezTo>
                    <a:pt x="2479" y="5185"/>
                    <a:pt x="2392" y="5299"/>
                    <a:pt x="2328" y="5426"/>
                  </a:cubicBezTo>
                  <a:cubicBezTo>
                    <a:pt x="1323" y="5814"/>
                    <a:pt x="1067" y="7584"/>
                    <a:pt x="1657" y="8400"/>
                  </a:cubicBezTo>
                  <a:cubicBezTo>
                    <a:pt x="1719" y="8483"/>
                    <a:pt x="1792" y="8559"/>
                    <a:pt x="1874" y="8626"/>
                  </a:cubicBezTo>
                  <a:cubicBezTo>
                    <a:pt x="1874" y="8924"/>
                    <a:pt x="1934" y="9220"/>
                    <a:pt x="2054" y="9494"/>
                  </a:cubicBezTo>
                  <a:cubicBezTo>
                    <a:pt x="1782" y="9682"/>
                    <a:pt x="1590" y="9982"/>
                    <a:pt x="1468" y="10322"/>
                  </a:cubicBezTo>
                  <a:cubicBezTo>
                    <a:pt x="524" y="10801"/>
                    <a:pt x="0" y="12144"/>
                    <a:pt x="841" y="13213"/>
                  </a:cubicBezTo>
                  <a:cubicBezTo>
                    <a:pt x="1145" y="13594"/>
                    <a:pt x="1604" y="13812"/>
                    <a:pt x="2083" y="13812"/>
                  </a:cubicBezTo>
                  <a:cubicBezTo>
                    <a:pt x="2163" y="13812"/>
                    <a:pt x="2243" y="13806"/>
                    <a:pt x="2324" y="13793"/>
                  </a:cubicBezTo>
                  <a:lnTo>
                    <a:pt x="2324" y="13793"/>
                  </a:lnTo>
                  <a:cubicBezTo>
                    <a:pt x="2296" y="14345"/>
                    <a:pt x="2648" y="14604"/>
                    <a:pt x="3050" y="14604"/>
                  </a:cubicBezTo>
                  <a:cubicBezTo>
                    <a:pt x="3254" y="14604"/>
                    <a:pt x="3471" y="14537"/>
                    <a:pt x="3658" y="14406"/>
                  </a:cubicBezTo>
                  <a:lnTo>
                    <a:pt x="3658" y="14406"/>
                  </a:lnTo>
                  <a:cubicBezTo>
                    <a:pt x="3565" y="15527"/>
                    <a:pt x="4158" y="16656"/>
                    <a:pt x="5230" y="17090"/>
                  </a:cubicBezTo>
                  <a:cubicBezTo>
                    <a:pt x="5250" y="17099"/>
                    <a:pt x="5271" y="17103"/>
                    <a:pt x="5293" y="17103"/>
                  </a:cubicBezTo>
                  <a:cubicBezTo>
                    <a:pt x="5331" y="17103"/>
                    <a:pt x="5369" y="17090"/>
                    <a:pt x="5399" y="17065"/>
                  </a:cubicBezTo>
                  <a:cubicBezTo>
                    <a:pt x="5444" y="17735"/>
                    <a:pt x="5511" y="18403"/>
                    <a:pt x="5606" y="19072"/>
                  </a:cubicBezTo>
                  <a:cubicBezTo>
                    <a:pt x="5734" y="19956"/>
                    <a:pt x="5941" y="20797"/>
                    <a:pt x="6496" y="21515"/>
                  </a:cubicBezTo>
                  <a:cubicBezTo>
                    <a:pt x="6849" y="21969"/>
                    <a:pt x="7276" y="22375"/>
                    <a:pt x="7723" y="22761"/>
                  </a:cubicBezTo>
                  <a:cubicBezTo>
                    <a:pt x="7588" y="23917"/>
                    <a:pt x="7839" y="25212"/>
                    <a:pt x="7882" y="26364"/>
                  </a:cubicBezTo>
                  <a:cubicBezTo>
                    <a:pt x="7930" y="27599"/>
                    <a:pt x="7817" y="28892"/>
                    <a:pt x="7989" y="30116"/>
                  </a:cubicBezTo>
                  <a:cubicBezTo>
                    <a:pt x="7987" y="30116"/>
                    <a:pt x="7818" y="29928"/>
                    <a:pt x="7775" y="29840"/>
                  </a:cubicBezTo>
                  <a:cubicBezTo>
                    <a:pt x="7762" y="29837"/>
                    <a:pt x="7748" y="29836"/>
                    <a:pt x="7735" y="29836"/>
                  </a:cubicBezTo>
                  <a:cubicBezTo>
                    <a:pt x="7708" y="29836"/>
                    <a:pt x="7681" y="29842"/>
                    <a:pt x="7658" y="29854"/>
                  </a:cubicBezTo>
                  <a:cubicBezTo>
                    <a:pt x="6709" y="30303"/>
                    <a:pt x="5767" y="30766"/>
                    <a:pt x="4831" y="31241"/>
                  </a:cubicBezTo>
                  <a:cubicBezTo>
                    <a:pt x="4765" y="31274"/>
                    <a:pt x="3205" y="31782"/>
                    <a:pt x="3199" y="31802"/>
                  </a:cubicBezTo>
                  <a:cubicBezTo>
                    <a:pt x="3199" y="31802"/>
                    <a:pt x="2147" y="32048"/>
                    <a:pt x="1387" y="32230"/>
                  </a:cubicBezTo>
                  <a:cubicBezTo>
                    <a:pt x="1416" y="32378"/>
                    <a:pt x="1428" y="32529"/>
                    <a:pt x="1425" y="32679"/>
                  </a:cubicBezTo>
                  <a:cubicBezTo>
                    <a:pt x="2499" y="32404"/>
                    <a:pt x="4552" y="31892"/>
                    <a:pt x="4881" y="31801"/>
                  </a:cubicBezTo>
                  <a:cubicBezTo>
                    <a:pt x="5426" y="33264"/>
                    <a:pt x="5763" y="34786"/>
                    <a:pt x="6300" y="36243"/>
                  </a:cubicBezTo>
                  <a:cubicBezTo>
                    <a:pt x="6449" y="36647"/>
                    <a:pt x="6651" y="36790"/>
                    <a:pt x="6886" y="36790"/>
                  </a:cubicBezTo>
                  <a:cubicBezTo>
                    <a:pt x="7141" y="36790"/>
                    <a:pt x="7435" y="36622"/>
                    <a:pt x="7742" y="36436"/>
                  </a:cubicBezTo>
                  <a:lnTo>
                    <a:pt x="7742" y="36436"/>
                  </a:lnTo>
                  <a:cubicBezTo>
                    <a:pt x="7597" y="36725"/>
                    <a:pt x="7314" y="37127"/>
                    <a:pt x="7355" y="37452"/>
                  </a:cubicBezTo>
                  <a:cubicBezTo>
                    <a:pt x="7404" y="37830"/>
                    <a:pt x="8077" y="38288"/>
                    <a:pt x="8327" y="38522"/>
                  </a:cubicBezTo>
                  <a:cubicBezTo>
                    <a:pt x="9289" y="39412"/>
                    <a:pt x="10353" y="40173"/>
                    <a:pt x="11492" y="40820"/>
                  </a:cubicBezTo>
                  <a:cubicBezTo>
                    <a:pt x="11519" y="40837"/>
                    <a:pt x="11550" y="40845"/>
                    <a:pt x="11580" y="40845"/>
                  </a:cubicBezTo>
                  <a:cubicBezTo>
                    <a:pt x="11619" y="40845"/>
                    <a:pt x="11658" y="40831"/>
                    <a:pt x="11689" y="40804"/>
                  </a:cubicBezTo>
                  <a:cubicBezTo>
                    <a:pt x="11707" y="43972"/>
                    <a:pt x="11724" y="47138"/>
                    <a:pt x="11741" y="50304"/>
                  </a:cubicBezTo>
                  <a:cubicBezTo>
                    <a:pt x="11742" y="50420"/>
                    <a:pt x="11833" y="50478"/>
                    <a:pt x="11924" y="50478"/>
                  </a:cubicBezTo>
                  <a:cubicBezTo>
                    <a:pt x="12014" y="50478"/>
                    <a:pt x="12105" y="50420"/>
                    <a:pt x="12104" y="50304"/>
                  </a:cubicBezTo>
                  <a:lnTo>
                    <a:pt x="12049" y="40607"/>
                  </a:lnTo>
                  <a:cubicBezTo>
                    <a:pt x="12056" y="40605"/>
                    <a:pt x="12064" y="40603"/>
                    <a:pt x="12071" y="40600"/>
                  </a:cubicBezTo>
                  <a:cubicBezTo>
                    <a:pt x="13942" y="39615"/>
                    <a:pt x="15450" y="38156"/>
                    <a:pt x="16933" y="36673"/>
                  </a:cubicBezTo>
                  <a:cubicBezTo>
                    <a:pt x="16954" y="36664"/>
                    <a:pt x="16972" y="36652"/>
                    <a:pt x="16988" y="36637"/>
                  </a:cubicBezTo>
                  <a:cubicBezTo>
                    <a:pt x="17192" y="36438"/>
                    <a:pt x="17408" y="36206"/>
                    <a:pt x="17453" y="35911"/>
                  </a:cubicBezTo>
                  <a:cubicBezTo>
                    <a:pt x="17487" y="35680"/>
                    <a:pt x="17386" y="35502"/>
                    <a:pt x="17299" y="35311"/>
                  </a:cubicBezTo>
                  <a:lnTo>
                    <a:pt x="17299" y="35311"/>
                  </a:lnTo>
                  <a:cubicBezTo>
                    <a:pt x="17479" y="35342"/>
                    <a:pt x="17715" y="35391"/>
                    <a:pt x="17914" y="35391"/>
                  </a:cubicBezTo>
                  <a:cubicBezTo>
                    <a:pt x="17994" y="35391"/>
                    <a:pt x="18068" y="35383"/>
                    <a:pt x="18130" y="35363"/>
                  </a:cubicBezTo>
                  <a:cubicBezTo>
                    <a:pt x="18414" y="35271"/>
                    <a:pt x="18365" y="35198"/>
                    <a:pt x="18489" y="34955"/>
                  </a:cubicBezTo>
                  <a:cubicBezTo>
                    <a:pt x="18740" y="34457"/>
                    <a:pt x="18736" y="33551"/>
                    <a:pt x="18831" y="33005"/>
                  </a:cubicBezTo>
                  <a:cubicBezTo>
                    <a:pt x="18910" y="32560"/>
                    <a:pt x="19090" y="32052"/>
                    <a:pt x="19112" y="31581"/>
                  </a:cubicBezTo>
                  <a:cubicBezTo>
                    <a:pt x="19176" y="31589"/>
                    <a:pt x="19240" y="31594"/>
                    <a:pt x="19304" y="31594"/>
                  </a:cubicBezTo>
                  <a:cubicBezTo>
                    <a:pt x="19326" y="31594"/>
                    <a:pt x="19348" y="31594"/>
                    <a:pt x="19370" y="31592"/>
                  </a:cubicBezTo>
                  <a:cubicBezTo>
                    <a:pt x="19398" y="31613"/>
                    <a:pt x="19430" y="31625"/>
                    <a:pt x="19464" y="31627"/>
                  </a:cubicBezTo>
                  <a:cubicBezTo>
                    <a:pt x="20126" y="31671"/>
                    <a:pt x="22495" y="32032"/>
                    <a:pt x="23016" y="32170"/>
                  </a:cubicBezTo>
                  <a:cubicBezTo>
                    <a:pt x="23523" y="32306"/>
                    <a:pt x="24001" y="32393"/>
                    <a:pt x="24379" y="32594"/>
                  </a:cubicBezTo>
                  <a:cubicBezTo>
                    <a:pt x="24537" y="32356"/>
                    <a:pt x="24622" y="32231"/>
                    <a:pt x="24708" y="32119"/>
                  </a:cubicBezTo>
                  <a:cubicBezTo>
                    <a:pt x="24202" y="31920"/>
                    <a:pt x="23556" y="31841"/>
                    <a:pt x="23136" y="31735"/>
                  </a:cubicBezTo>
                  <a:cubicBezTo>
                    <a:pt x="22891" y="31673"/>
                    <a:pt x="19477" y="31133"/>
                    <a:pt x="19108" y="31133"/>
                  </a:cubicBezTo>
                  <a:cubicBezTo>
                    <a:pt x="19087" y="31133"/>
                    <a:pt x="19076" y="31135"/>
                    <a:pt x="19075" y="31138"/>
                  </a:cubicBezTo>
                  <a:cubicBezTo>
                    <a:pt x="19037" y="30972"/>
                    <a:pt x="18958" y="30817"/>
                    <a:pt x="18846" y="30687"/>
                  </a:cubicBezTo>
                  <a:cubicBezTo>
                    <a:pt x="18382" y="30151"/>
                    <a:pt x="17140" y="29488"/>
                    <a:pt x="16603" y="29224"/>
                  </a:cubicBezTo>
                  <a:cubicBezTo>
                    <a:pt x="16513" y="28237"/>
                    <a:pt x="16408" y="27250"/>
                    <a:pt x="16367" y="26253"/>
                  </a:cubicBezTo>
                  <a:cubicBezTo>
                    <a:pt x="16312" y="24934"/>
                    <a:pt x="16388" y="23611"/>
                    <a:pt x="16333" y="22293"/>
                  </a:cubicBezTo>
                  <a:cubicBezTo>
                    <a:pt x="16920" y="21765"/>
                    <a:pt x="17646" y="20337"/>
                    <a:pt x="17582" y="20310"/>
                  </a:cubicBezTo>
                  <a:cubicBezTo>
                    <a:pt x="17977" y="19160"/>
                    <a:pt x="18035" y="17857"/>
                    <a:pt x="18105" y="16654"/>
                  </a:cubicBezTo>
                  <a:cubicBezTo>
                    <a:pt x="19263" y="16556"/>
                    <a:pt x="19959" y="14898"/>
                    <a:pt x="19922" y="13897"/>
                  </a:cubicBezTo>
                  <a:cubicBezTo>
                    <a:pt x="19918" y="13790"/>
                    <a:pt x="19906" y="13685"/>
                    <a:pt x="19885" y="13579"/>
                  </a:cubicBezTo>
                  <a:cubicBezTo>
                    <a:pt x="19974" y="13552"/>
                    <a:pt x="20044" y="13484"/>
                    <a:pt x="20074" y="13396"/>
                  </a:cubicBezTo>
                  <a:cubicBezTo>
                    <a:pt x="20101" y="13405"/>
                    <a:pt x="20129" y="13410"/>
                    <a:pt x="20157" y="13410"/>
                  </a:cubicBezTo>
                  <a:cubicBezTo>
                    <a:pt x="20196" y="13410"/>
                    <a:pt x="20235" y="13401"/>
                    <a:pt x="20271" y="13382"/>
                  </a:cubicBezTo>
                  <a:cubicBezTo>
                    <a:pt x="20784" y="13126"/>
                    <a:pt x="21189" y="12510"/>
                    <a:pt x="20884" y="11983"/>
                  </a:cubicBezTo>
                  <a:cubicBezTo>
                    <a:pt x="21283" y="11678"/>
                    <a:pt x="21607" y="11285"/>
                    <a:pt x="21831" y="10835"/>
                  </a:cubicBezTo>
                  <a:cubicBezTo>
                    <a:pt x="22069" y="10350"/>
                    <a:pt x="22323" y="9464"/>
                    <a:pt x="21764" y="9079"/>
                  </a:cubicBezTo>
                  <a:cubicBezTo>
                    <a:pt x="21741" y="9062"/>
                    <a:pt x="21718" y="9050"/>
                    <a:pt x="21695" y="9037"/>
                  </a:cubicBezTo>
                  <a:cubicBezTo>
                    <a:pt x="21659" y="8427"/>
                    <a:pt x="21508" y="7813"/>
                    <a:pt x="21283" y="7318"/>
                  </a:cubicBezTo>
                  <a:cubicBezTo>
                    <a:pt x="21118" y="6958"/>
                    <a:pt x="20853" y="6797"/>
                    <a:pt x="20561" y="6797"/>
                  </a:cubicBezTo>
                  <a:cubicBezTo>
                    <a:pt x="20459" y="6797"/>
                    <a:pt x="20353" y="6817"/>
                    <a:pt x="20247" y="6855"/>
                  </a:cubicBezTo>
                  <a:cubicBezTo>
                    <a:pt x="20513" y="5464"/>
                    <a:pt x="19605" y="3596"/>
                    <a:pt x="18246" y="3361"/>
                  </a:cubicBezTo>
                  <a:cubicBezTo>
                    <a:pt x="18160" y="3347"/>
                    <a:pt x="18073" y="3339"/>
                    <a:pt x="17986" y="3339"/>
                  </a:cubicBezTo>
                  <a:cubicBezTo>
                    <a:pt x="17859" y="3339"/>
                    <a:pt x="17731" y="3355"/>
                    <a:pt x="17607" y="3385"/>
                  </a:cubicBezTo>
                  <a:cubicBezTo>
                    <a:pt x="17360" y="2901"/>
                    <a:pt x="16976" y="2404"/>
                    <a:pt x="16478" y="2216"/>
                  </a:cubicBezTo>
                  <a:cubicBezTo>
                    <a:pt x="16347" y="1694"/>
                    <a:pt x="16055" y="1188"/>
                    <a:pt x="15717" y="935"/>
                  </a:cubicBezTo>
                  <a:cubicBezTo>
                    <a:pt x="15472" y="751"/>
                    <a:pt x="15203" y="663"/>
                    <a:pt x="14942" y="663"/>
                  </a:cubicBezTo>
                  <a:cubicBezTo>
                    <a:pt x="14513" y="663"/>
                    <a:pt x="14107" y="901"/>
                    <a:pt x="13874" y="1339"/>
                  </a:cubicBezTo>
                  <a:cubicBezTo>
                    <a:pt x="13837" y="1409"/>
                    <a:pt x="13810" y="1482"/>
                    <a:pt x="13782" y="1555"/>
                  </a:cubicBezTo>
                  <a:cubicBezTo>
                    <a:pt x="13746" y="1563"/>
                    <a:pt x="13715" y="1576"/>
                    <a:pt x="13680" y="1587"/>
                  </a:cubicBezTo>
                  <a:cubicBezTo>
                    <a:pt x="13532" y="1384"/>
                    <a:pt x="13322" y="1234"/>
                    <a:pt x="13081" y="1158"/>
                  </a:cubicBezTo>
                  <a:cubicBezTo>
                    <a:pt x="12983" y="1127"/>
                    <a:pt x="12881" y="1111"/>
                    <a:pt x="12778" y="1111"/>
                  </a:cubicBezTo>
                  <a:cubicBezTo>
                    <a:pt x="12744" y="1111"/>
                    <a:pt x="12709" y="1112"/>
                    <a:pt x="12674" y="1116"/>
                  </a:cubicBezTo>
                  <a:cubicBezTo>
                    <a:pt x="12277" y="464"/>
                    <a:pt x="11529" y="0"/>
                    <a:pt x="1075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01" name="Google Shape;201;p26"/>
            <p:cNvSpPr/>
            <p:nvPr/>
          </p:nvSpPr>
          <p:spPr>
            <a:xfrm>
              <a:off x="804262" y="4275017"/>
              <a:ext cx="365855" cy="99139"/>
            </a:xfrm>
            <a:custGeom>
              <a:avLst/>
              <a:gdLst/>
              <a:ahLst/>
              <a:cxnLst/>
              <a:rect l="l" t="t" r="r" b="b"/>
              <a:pathLst>
                <a:path w="11226" h="3042" extrusionOk="0">
                  <a:moveTo>
                    <a:pt x="2879" y="344"/>
                  </a:moveTo>
                  <a:cubicBezTo>
                    <a:pt x="3279" y="344"/>
                    <a:pt x="3677" y="376"/>
                    <a:pt x="4078" y="399"/>
                  </a:cubicBezTo>
                  <a:cubicBezTo>
                    <a:pt x="4081" y="405"/>
                    <a:pt x="4082" y="411"/>
                    <a:pt x="4085" y="417"/>
                  </a:cubicBezTo>
                  <a:cubicBezTo>
                    <a:pt x="4652" y="1313"/>
                    <a:pt x="4541" y="2237"/>
                    <a:pt x="3371" y="2537"/>
                  </a:cubicBezTo>
                  <a:cubicBezTo>
                    <a:pt x="3103" y="2605"/>
                    <a:pt x="2770" y="2650"/>
                    <a:pt x="2429" y="2650"/>
                  </a:cubicBezTo>
                  <a:cubicBezTo>
                    <a:pt x="1873" y="2650"/>
                    <a:pt x="1295" y="2531"/>
                    <a:pt x="940" y="2199"/>
                  </a:cubicBezTo>
                  <a:cubicBezTo>
                    <a:pt x="364" y="1660"/>
                    <a:pt x="520" y="917"/>
                    <a:pt x="1258" y="578"/>
                  </a:cubicBezTo>
                  <a:cubicBezTo>
                    <a:pt x="1565" y="436"/>
                    <a:pt x="1967" y="403"/>
                    <a:pt x="2297" y="371"/>
                  </a:cubicBezTo>
                  <a:cubicBezTo>
                    <a:pt x="2492" y="351"/>
                    <a:pt x="2686" y="344"/>
                    <a:pt x="2879" y="344"/>
                  </a:cubicBezTo>
                  <a:close/>
                  <a:moveTo>
                    <a:pt x="8348" y="344"/>
                  </a:moveTo>
                  <a:cubicBezTo>
                    <a:pt x="8541" y="344"/>
                    <a:pt x="8735" y="351"/>
                    <a:pt x="8929" y="371"/>
                  </a:cubicBezTo>
                  <a:cubicBezTo>
                    <a:pt x="9260" y="403"/>
                    <a:pt x="9663" y="436"/>
                    <a:pt x="9968" y="578"/>
                  </a:cubicBezTo>
                  <a:cubicBezTo>
                    <a:pt x="10706" y="917"/>
                    <a:pt x="10863" y="1660"/>
                    <a:pt x="10287" y="2199"/>
                  </a:cubicBezTo>
                  <a:cubicBezTo>
                    <a:pt x="9932" y="2531"/>
                    <a:pt x="9353" y="2650"/>
                    <a:pt x="8798" y="2650"/>
                  </a:cubicBezTo>
                  <a:cubicBezTo>
                    <a:pt x="8456" y="2650"/>
                    <a:pt x="8124" y="2605"/>
                    <a:pt x="7857" y="2537"/>
                  </a:cubicBezTo>
                  <a:cubicBezTo>
                    <a:pt x="6687" y="2237"/>
                    <a:pt x="6574" y="1313"/>
                    <a:pt x="7141" y="417"/>
                  </a:cubicBezTo>
                  <a:cubicBezTo>
                    <a:pt x="7144" y="411"/>
                    <a:pt x="7146" y="405"/>
                    <a:pt x="7149" y="399"/>
                  </a:cubicBezTo>
                  <a:cubicBezTo>
                    <a:pt x="7550" y="376"/>
                    <a:pt x="7948" y="344"/>
                    <a:pt x="8348" y="344"/>
                  </a:cubicBezTo>
                  <a:close/>
                  <a:moveTo>
                    <a:pt x="2633" y="1"/>
                  </a:moveTo>
                  <a:cubicBezTo>
                    <a:pt x="1945" y="1"/>
                    <a:pt x="1257" y="145"/>
                    <a:pt x="798" y="503"/>
                  </a:cubicBezTo>
                  <a:cubicBezTo>
                    <a:pt x="0" y="1125"/>
                    <a:pt x="334" y="2252"/>
                    <a:pt x="1126" y="2708"/>
                  </a:cubicBezTo>
                  <a:cubicBezTo>
                    <a:pt x="1504" y="2926"/>
                    <a:pt x="2033" y="3042"/>
                    <a:pt x="2568" y="3042"/>
                  </a:cubicBezTo>
                  <a:cubicBezTo>
                    <a:pt x="3218" y="3042"/>
                    <a:pt x="3876" y="2871"/>
                    <a:pt x="4285" y="2502"/>
                  </a:cubicBezTo>
                  <a:cubicBezTo>
                    <a:pt x="4567" y="2243"/>
                    <a:pt x="4740" y="1886"/>
                    <a:pt x="4768" y="1505"/>
                  </a:cubicBezTo>
                  <a:cubicBezTo>
                    <a:pt x="5076" y="1424"/>
                    <a:pt x="5342" y="1257"/>
                    <a:pt x="5660" y="1257"/>
                  </a:cubicBezTo>
                  <a:cubicBezTo>
                    <a:pt x="5711" y="1257"/>
                    <a:pt x="5764" y="1261"/>
                    <a:pt x="5819" y="1271"/>
                  </a:cubicBezTo>
                  <a:cubicBezTo>
                    <a:pt x="6117" y="1326"/>
                    <a:pt x="6272" y="1517"/>
                    <a:pt x="6485" y="1672"/>
                  </a:cubicBezTo>
                  <a:cubicBezTo>
                    <a:pt x="6543" y="1992"/>
                    <a:pt x="6704" y="2284"/>
                    <a:pt x="6942" y="2502"/>
                  </a:cubicBezTo>
                  <a:cubicBezTo>
                    <a:pt x="7350" y="2870"/>
                    <a:pt x="8009" y="3041"/>
                    <a:pt x="8658" y="3041"/>
                  </a:cubicBezTo>
                  <a:cubicBezTo>
                    <a:pt x="9193" y="3041"/>
                    <a:pt x="9722" y="2925"/>
                    <a:pt x="10101" y="2708"/>
                  </a:cubicBezTo>
                  <a:cubicBezTo>
                    <a:pt x="10893" y="2252"/>
                    <a:pt x="11226" y="1125"/>
                    <a:pt x="10430" y="505"/>
                  </a:cubicBezTo>
                  <a:cubicBezTo>
                    <a:pt x="9970" y="146"/>
                    <a:pt x="9280" y="1"/>
                    <a:pt x="8590" y="1"/>
                  </a:cubicBezTo>
                  <a:cubicBezTo>
                    <a:pt x="7977" y="1"/>
                    <a:pt x="7363" y="116"/>
                    <a:pt x="6911" y="298"/>
                  </a:cubicBezTo>
                  <a:cubicBezTo>
                    <a:pt x="6851" y="323"/>
                    <a:pt x="6814" y="386"/>
                    <a:pt x="6821" y="450"/>
                  </a:cubicBezTo>
                  <a:cubicBezTo>
                    <a:pt x="6632" y="649"/>
                    <a:pt x="6510" y="902"/>
                    <a:pt x="6471" y="1175"/>
                  </a:cubicBezTo>
                  <a:cubicBezTo>
                    <a:pt x="6296" y="1054"/>
                    <a:pt x="6098" y="971"/>
                    <a:pt x="5889" y="932"/>
                  </a:cubicBezTo>
                  <a:cubicBezTo>
                    <a:pt x="5819" y="920"/>
                    <a:pt x="5746" y="914"/>
                    <a:pt x="5674" y="914"/>
                  </a:cubicBezTo>
                  <a:cubicBezTo>
                    <a:pt x="5353" y="914"/>
                    <a:pt x="5024" y="1028"/>
                    <a:pt x="4762" y="1215"/>
                  </a:cubicBezTo>
                  <a:cubicBezTo>
                    <a:pt x="4731" y="927"/>
                    <a:pt x="4605" y="658"/>
                    <a:pt x="4405" y="450"/>
                  </a:cubicBezTo>
                  <a:cubicBezTo>
                    <a:pt x="4413" y="384"/>
                    <a:pt x="4375" y="323"/>
                    <a:pt x="4316" y="298"/>
                  </a:cubicBezTo>
                  <a:cubicBezTo>
                    <a:pt x="3863" y="116"/>
                    <a:pt x="3248" y="1"/>
                    <a:pt x="2633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02" name="Google Shape;202;p26"/>
            <p:cNvSpPr/>
            <p:nvPr/>
          </p:nvSpPr>
          <p:spPr>
            <a:xfrm>
              <a:off x="2994114" y="4112556"/>
              <a:ext cx="814978" cy="1324392"/>
            </a:xfrm>
            <a:custGeom>
              <a:avLst/>
              <a:gdLst/>
              <a:ahLst/>
              <a:cxnLst/>
              <a:rect l="l" t="t" r="r" b="b"/>
              <a:pathLst>
                <a:path w="25007" h="40638" extrusionOk="0">
                  <a:moveTo>
                    <a:pt x="17861" y="9671"/>
                  </a:moveTo>
                  <a:cubicBezTo>
                    <a:pt x="18487" y="10075"/>
                    <a:pt x="18344" y="11035"/>
                    <a:pt x="18134" y="11724"/>
                  </a:cubicBezTo>
                  <a:cubicBezTo>
                    <a:pt x="17948" y="12331"/>
                    <a:pt x="17654" y="12776"/>
                    <a:pt x="17136" y="13004"/>
                  </a:cubicBezTo>
                  <a:cubicBezTo>
                    <a:pt x="17305" y="12305"/>
                    <a:pt x="17428" y="11596"/>
                    <a:pt x="17509" y="10880"/>
                  </a:cubicBezTo>
                  <a:cubicBezTo>
                    <a:pt x="17634" y="10846"/>
                    <a:pt x="17757" y="10803"/>
                    <a:pt x="17882" y="10768"/>
                  </a:cubicBezTo>
                  <a:cubicBezTo>
                    <a:pt x="18009" y="10736"/>
                    <a:pt x="18143" y="10713"/>
                    <a:pt x="18204" y="10587"/>
                  </a:cubicBezTo>
                  <a:cubicBezTo>
                    <a:pt x="18225" y="10549"/>
                    <a:pt x="18219" y="10502"/>
                    <a:pt x="18189" y="10472"/>
                  </a:cubicBezTo>
                  <a:cubicBezTo>
                    <a:pt x="18132" y="10415"/>
                    <a:pt x="18064" y="10396"/>
                    <a:pt x="17991" y="10396"/>
                  </a:cubicBezTo>
                  <a:cubicBezTo>
                    <a:pt x="17924" y="10396"/>
                    <a:pt x="17855" y="10412"/>
                    <a:pt x="17788" y="10429"/>
                  </a:cubicBezTo>
                  <a:cubicBezTo>
                    <a:pt x="17707" y="10450"/>
                    <a:pt x="17625" y="10475"/>
                    <a:pt x="17546" y="10505"/>
                  </a:cubicBezTo>
                  <a:cubicBezTo>
                    <a:pt x="17562" y="10308"/>
                    <a:pt x="17580" y="10112"/>
                    <a:pt x="17590" y="9915"/>
                  </a:cubicBezTo>
                  <a:cubicBezTo>
                    <a:pt x="17591" y="9915"/>
                    <a:pt x="17592" y="9915"/>
                    <a:pt x="17592" y="9915"/>
                  </a:cubicBezTo>
                  <a:cubicBezTo>
                    <a:pt x="17649" y="9915"/>
                    <a:pt x="17688" y="9671"/>
                    <a:pt x="17861" y="9671"/>
                  </a:cubicBezTo>
                  <a:close/>
                  <a:moveTo>
                    <a:pt x="3772" y="9442"/>
                  </a:moveTo>
                  <a:cubicBezTo>
                    <a:pt x="3782" y="9863"/>
                    <a:pt x="3815" y="10283"/>
                    <a:pt x="3858" y="10701"/>
                  </a:cubicBezTo>
                  <a:cubicBezTo>
                    <a:pt x="3840" y="10691"/>
                    <a:pt x="3821" y="10679"/>
                    <a:pt x="3804" y="10672"/>
                  </a:cubicBezTo>
                  <a:cubicBezTo>
                    <a:pt x="3699" y="10623"/>
                    <a:pt x="3585" y="10597"/>
                    <a:pt x="3473" y="10597"/>
                  </a:cubicBezTo>
                  <a:cubicBezTo>
                    <a:pt x="3273" y="10597"/>
                    <a:pt x="3080" y="10680"/>
                    <a:pt x="2963" y="10864"/>
                  </a:cubicBezTo>
                  <a:cubicBezTo>
                    <a:pt x="2914" y="10941"/>
                    <a:pt x="2980" y="11008"/>
                    <a:pt x="3050" y="11008"/>
                  </a:cubicBezTo>
                  <a:cubicBezTo>
                    <a:pt x="3081" y="11008"/>
                    <a:pt x="3113" y="10995"/>
                    <a:pt x="3136" y="10965"/>
                  </a:cubicBezTo>
                  <a:cubicBezTo>
                    <a:pt x="3211" y="10866"/>
                    <a:pt x="3306" y="10827"/>
                    <a:pt x="3405" y="10827"/>
                  </a:cubicBezTo>
                  <a:cubicBezTo>
                    <a:pt x="3591" y="10827"/>
                    <a:pt x="3793" y="10963"/>
                    <a:pt x="3904" y="11100"/>
                  </a:cubicBezTo>
                  <a:cubicBezTo>
                    <a:pt x="3996" y="11833"/>
                    <a:pt x="4135" y="12559"/>
                    <a:pt x="4321" y="13274"/>
                  </a:cubicBezTo>
                  <a:cubicBezTo>
                    <a:pt x="3571" y="13041"/>
                    <a:pt x="3066" y="12650"/>
                    <a:pt x="2840" y="11810"/>
                  </a:cubicBezTo>
                  <a:cubicBezTo>
                    <a:pt x="2743" y="11450"/>
                    <a:pt x="2701" y="11048"/>
                    <a:pt x="2749" y="10676"/>
                  </a:cubicBezTo>
                  <a:cubicBezTo>
                    <a:pt x="2898" y="10054"/>
                    <a:pt x="3368" y="9534"/>
                    <a:pt x="3772" y="9442"/>
                  </a:cubicBezTo>
                  <a:close/>
                  <a:moveTo>
                    <a:pt x="13196" y="3165"/>
                  </a:moveTo>
                  <a:cubicBezTo>
                    <a:pt x="13187" y="4150"/>
                    <a:pt x="13526" y="5191"/>
                    <a:pt x="13972" y="5985"/>
                  </a:cubicBezTo>
                  <a:cubicBezTo>
                    <a:pt x="14312" y="6596"/>
                    <a:pt x="14756" y="7142"/>
                    <a:pt x="15286" y="7601"/>
                  </a:cubicBezTo>
                  <a:cubicBezTo>
                    <a:pt x="15844" y="8078"/>
                    <a:pt x="17047" y="8428"/>
                    <a:pt x="17400" y="9140"/>
                  </a:cubicBezTo>
                  <a:cubicBezTo>
                    <a:pt x="17339" y="9147"/>
                    <a:pt x="16907" y="13275"/>
                    <a:pt x="16139" y="14695"/>
                  </a:cubicBezTo>
                  <a:cubicBezTo>
                    <a:pt x="15520" y="15843"/>
                    <a:pt x="15100" y="17144"/>
                    <a:pt x="14336" y="18208"/>
                  </a:cubicBezTo>
                  <a:cubicBezTo>
                    <a:pt x="13366" y="19563"/>
                    <a:pt x="12219" y="19907"/>
                    <a:pt x="10694" y="20126"/>
                  </a:cubicBezTo>
                  <a:cubicBezTo>
                    <a:pt x="9169" y="19907"/>
                    <a:pt x="8023" y="19563"/>
                    <a:pt x="7052" y="18208"/>
                  </a:cubicBezTo>
                  <a:cubicBezTo>
                    <a:pt x="6289" y="17143"/>
                    <a:pt x="5704" y="15917"/>
                    <a:pt x="5248" y="14695"/>
                  </a:cubicBezTo>
                  <a:cubicBezTo>
                    <a:pt x="4444" y="12526"/>
                    <a:pt x="4123" y="10250"/>
                    <a:pt x="4154" y="7953"/>
                  </a:cubicBezTo>
                  <a:cubicBezTo>
                    <a:pt x="4726" y="7060"/>
                    <a:pt x="5943" y="6609"/>
                    <a:pt x="6911" y="6215"/>
                  </a:cubicBezTo>
                  <a:cubicBezTo>
                    <a:pt x="7992" y="5774"/>
                    <a:pt x="9087" y="5366"/>
                    <a:pt x="10158" y="4899"/>
                  </a:cubicBezTo>
                  <a:cubicBezTo>
                    <a:pt x="10872" y="4586"/>
                    <a:pt x="12374" y="4001"/>
                    <a:pt x="13196" y="3165"/>
                  </a:cubicBezTo>
                  <a:close/>
                  <a:moveTo>
                    <a:pt x="14716" y="18540"/>
                  </a:moveTo>
                  <a:lnTo>
                    <a:pt x="14716" y="18540"/>
                  </a:lnTo>
                  <a:cubicBezTo>
                    <a:pt x="14536" y="19684"/>
                    <a:pt x="14594" y="20901"/>
                    <a:pt x="14677" y="22033"/>
                  </a:cubicBezTo>
                  <a:cubicBezTo>
                    <a:pt x="14704" y="22126"/>
                    <a:pt x="14740" y="22220"/>
                    <a:pt x="14784" y="22308"/>
                  </a:cubicBezTo>
                  <a:cubicBezTo>
                    <a:pt x="14031" y="23317"/>
                    <a:pt x="13110" y="24021"/>
                    <a:pt x="12047" y="24723"/>
                  </a:cubicBezTo>
                  <a:cubicBezTo>
                    <a:pt x="11935" y="24795"/>
                    <a:pt x="11871" y="26049"/>
                    <a:pt x="11807" y="26568"/>
                  </a:cubicBezTo>
                  <a:cubicBezTo>
                    <a:pt x="11462" y="25869"/>
                    <a:pt x="10741" y="24770"/>
                    <a:pt x="8580" y="23341"/>
                  </a:cubicBezTo>
                  <a:cubicBezTo>
                    <a:pt x="8148" y="23055"/>
                    <a:pt x="7733" y="22700"/>
                    <a:pt x="7248" y="22557"/>
                  </a:cubicBezTo>
                  <a:cubicBezTo>
                    <a:pt x="7246" y="22490"/>
                    <a:pt x="7245" y="22421"/>
                    <a:pt x="7243" y="22357"/>
                  </a:cubicBezTo>
                  <a:cubicBezTo>
                    <a:pt x="7218" y="21184"/>
                    <a:pt x="7125" y="20007"/>
                    <a:pt x="6920" y="18850"/>
                  </a:cubicBezTo>
                  <a:lnTo>
                    <a:pt x="6920" y="18850"/>
                  </a:lnTo>
                  <a:cubicBezTo>
                    <a:pt x="7079" y="19043"/>
                    <a:pt x="7249" y="19228"/>
                    <a:pt x="7429" y="19401"/>
                  </a:cubicBezTo>
                  <a:cubicBezTo>
                    <a:pt x="8218" y="20142"/>
                    <a:pt x="9199" y="20461"/>
                    <a:pt x="10237" y="20578"/>
                  </a:cubicBezTo>
                  <a:cubicBezTo>
                    <a:pt x="10255" y="20595"/>
                    <a:pt x="10475" y="20604"/>
                    <a:pt x="10695" y="20604"/>
                  </a:cubicBezTo>
                  <a:cubicBezTo>
                    <a:pt x="10915" y="20604"/>
                    <a:pt x="11135" y="20595"/>
                    <a:pt x="11154" y="20578"/>
                  </a:cubicBezTo>
                  <a:cubicBezTo>
                    <a:pt x="12190" y="20462"/>
                    <a:pt x="13172" y="20142"/>
                    <a:pt x="13961" y="19401"/>
                  </a:cubicBezTo>
                  <a:cubicBezTo>
                    <a:pt x="14238" y="19136"/>
                    <a:pt x="14490" y="18848"/>
                    <a:pt x="14716" y="18540"/>
                  </a:cubicBezTo>
                  <a:close/>
                  <a:moveTo>
                    <a:pt x="15107" y="22713"/>
                  </a:moveTo>
                  <a:cubicBezTo>
                    <a:pt x="15243" y="22713"/>
                    <a:pt x="15370" y="23021"/>
                    <a:pt x="15975" y="23670"/>
                  </a:cubicBezTo>
                  <a:cubicBezTo>
                    <a:pt x="16501" y="24233"/>
                    <a:pt x="16452" y="24397"/>
                    <a:pt x="15928" y="24989"/>
                  </a:cubicBezTo>
                  <a:cubicBezTo>
                    <a:pt x="15395" y="25590"/>
                    <a:pt x="14778" y="26178"/>
                    <a:pt x="14281" y="26829"/>
                  </a:cubicBezTo>
                  <a:cubicBezTo>
                    <a:pt x="13838" y="26079"/>
                    <a:pt x="13227" y="25418"/>
                    <a:pt x="12586" y="24833"/>
                  </a:cubicBezTo>
                  <a:cubicBezTo>
                    <a:pt x="13555" y="24355"/>
                    <a:pt x="14371" y="23597"/>
                    <a:pt x="15031" y="22741"/>
                  </a:cubicBezTo>
                  <a:cubicBezTo>
                    <a:pt x="15059" y="22722"/>
                    <a:pt x="15083" y="22713"/>
                    <a:pt x="15107" y="22713"/>
                  </a:cubicBezTo>
                  <a:close/>
                  <a:moveTo>
                    <a:pt x="6609" y="22798"/>
                  </a:moveTo>
                  <a:cubicBezTo>
                    <a:pt x="6634" y="22814"/>
                    <a:pt x="6662" y="22825"/>
                    <a:pt x="6692" y="22828"/>
                  </a:cubicBezTo>
                  <a:cubicBezTo>
                    <a:pt x="7440" y="22911"/>
                    <a:pt x="8062" y="23505"/>
                    <a:pt x="8653" y="23920"/>
                  </a:cubicBezTo>
                  <a:cubicBezTo>
                    <a:pt x="9122" y="24249"/>
                    <a:pt x="9602" y="24571"/>
                    <a:pt x="10034" y="24950"/>
                  </a:cubicBezTo>
                  <a:cubicBezTo>
                    <a:pt x="9628" y="25398"/>
                    <a:pt x="9355" y="25961"/>
                    <a:pt x="9163" y="26536"/>
                  </a:cubicBezTo>
                  <a:lnTo>
                    <a:pt x="9163" y="26537"/>
                  </a:lnTo>
                  <a:cubicBezTo>
                    <a:pt x="9081" y="26778"/>
                    <a:pt x="9026" y="27267"/>
                    <a:pt x="8675" y="27289"/>
                  </a:cubicBezTo>
                  <a:cubicBezTo>
                    <a:pt x="8673" y="27289"/>
                    <a:pt x="8672" y="27289"/>
                    <a:pt x="8670" y="27289"/>
                  </a:cubicBezTo>
                  <a:cubicBezTo>
                    <a:pt x="8525" y="27289"/>
                    <a:pt x="8168" y="26916"/>
                    <a:pt x="8075" y="26838"/>
                  </a:cubicBezTo>
                  <a:cubicBezTo>
                    <a:pt x="7727" y="26548"/>
                    <a:pt x="7405" y="26225"/>
                    <a:pt x="7069" y="25921"/>
                  </a:cubicBezTo>
                  <a:cubicBezTo>
                    <a:pt x="6820" y="25698"/>
                    <a:pt x="6566" y="25482"/>
                    <a:pt x="6295" y="25287"/>
                  </a:cubicBezTo>
                  <a:cubicBezTo>
                    <a:pt x="6140" y="25175"/>
                    <a:pt x="5482" y="24929"/>
                    <a:pt x="5439" y="24800"/>
                  </a:cubicBezTo>
                  <a:cubicBezTo>
                    <a:pt x="5330" y="24478"/>
                    <a:pt x="5988" y="23762"/>
                    <a:pt x="6156" y="23506"/>
                  </a:cubicBezTo>
                  <a:cubicBezTo>
                    <a:pt x="6313" y="23268"/>
                    <a:pt x="6469" y="23039"/>
                    <a:pt x="6609" y="22798"/>
                  </a:cubicBezTo>
                  <a:close/>
                  <a:moveTo>
                    <a:pt x="10817" y="0"/>
                  </a:moveTo>
                  <a:cubicBezTo>
                    <a:pt x="10448" y="0"/>
                    <a:pt x="10079" y="21"/>
                    <a:pt x="9713" y="61"/>
                  </a:cubicBezTo>
                  <a:cubicBezTo>
                    <a:pt x="7989" y="247"/>
                    <a:pt x="6311" y="832"/>
                    <a:pt x="4869" y="1796"/>
                  </a:cubicBezTo>
                  <a:cubicBezTo>
                    <a:pt x="3469" y="2733"/>
                    <a:pt x="2375" y="3900"/>
                    <a:pt x="1911" y="5540"/>
                  </a:cubicBezTo>
                  <a:cubicBezTo>
                    <a:pt x="1771" y="6033"/>
                    <a:pt x="1647" y="6553"/>
                    <a:pt x="1548" y="7084"/>
                  </a:cubicBezTo>
                  <a:cubicBezTo>
                    <a:pt x="1100" y="8467"/>
                    <a:pt x="824" y="9915"/>
                    <a:pt x="647" y="11322"/>
                  </a:cubicBezTo>
                  <a:cubicBezTo>
                    <a:pt x="443" y="12925"/>
                    <a:pt x="1" y="15727"/>
                    <a:pt x="1080" y="17305"/>
                  </a:cubicBezTo>
                  <a:cubicBezTo>
                    <a:pt x="1131" y="17540"/>
                    <a:pt x="1199" y="17774"/>
                    <a:pt x="1283" y="18001"/>
                  </a:cubicBezTo>
                  <a:cubicBezTo>
                    <a:pt x="1740" y="19213"/>
                    <a:pt x="2755" y="20342"/>
                    <a:pt x="4092" y="20529"/>
                  </a:cubicBezTo>
                  <a:cubicBezTo>
                    <a:pt x="4210" y="20546"/>
                    <a:pt x="4337" y="20554"/>
                    <a:pt x="4467" y="20554"/>
                  </a:cubicBezTo>
                  <a:cubicBezTo>
                    <a:pt x="5268" y="20554"/>
                    <a:pt x="6228" y="20236"/>
                    <a:pt x="6639" y="19557"/>
                  </a:cubicBezTo>
                  <a:cubicBezTo>
                    <a:pt x="6718" y="20426"/>
                    <a:pt x="6780" y="21297"/>
                    <a:pt x="6789" y="22173"/>
                  </a:cubicBezTo>
                  <a:cubicBezTo>
                    <a:pt x="6753" y="22144"/>
                    <a:pt x="6705" y="22126"/>
                    <a:pt x="6658" y="22126"/>
                  </a:cubicBezTo>
                  <a:cubicBezTo>
                    <a:pt x="6615" y="22126"/>
                    <a:pt x="6574" y="22140"/>
                    <a:pt x="6542" y="22173"/>
                  </a:cubicBezTo>
                  <a:cubicBezTo>
                    <a:pt x="6146" y="22574"/>
                    <a:pt x="5872" y="23069"/>
                    <a:pt x="5561" y="23539"/>
                  </a:cubicBezTo>
                  <a:cubicBezTo>
                    <a:pt x="5360" y="23844"/>
                    <a:pt x="5092" y="24157"/>
                    <a:pt x="4915" y="24492"/>
                  </a:cubicBezTo>
                  <a:cubicBezTo>
                    <a:pt x="4083" y="24967"/>
                    <a:pt x="3295" y="25635"/>
                    <a:pt x="2584" y="26256"/>
                  </a:cubicBezTo>
                  <a:cubicBezTo>
                    <a:pt x="2247" y="26549"/>
                    <a:pt x="1911" y="26863"/>
                    <a:pt x="1594" y="27197"/>
                  </a:cubicBezTo>
                  <a:cubicBezTo>
                    <a:pt x="1606" y="27195"/>
                    <a:pt x="1619" y="27195"/>
                    <a:pt x="1631" y="27195"/>
                  </a:cubicBezTo>
                  <a:cubicBezTo>
                    <a:pt x="1745" y="27195"/>
                    <a:pt x="1852" y="27251"/>
                    <a:pt x="1912" y="27395"/>
                  </a:cubicBezTo>
                  <a:cubicBezTo>
                    <a:pt x="1932" y="27442"/>
                    <a:pt x="1947" y="27490"/>
                    <a:pt x="1957" y="27540"/>
                  </a:cubicBezTo>
                  <a:cubicBezTo>
                    <a:pt x="2908" y="26680"/>
                    <a:pt x="3895" y="25872"/>
                    <a:pt x="4912" y="25074"/>
                  </a:cubicBezTo>
                  <a:cubicBezTo>
                    <a:pt x="5192" y="25273"/>
                    <a:pt x="5540" y="25363"/>
                    <a:pt x="5833" y="25550"/>
                  </a:cubicBezTo>
                  <a:cubicBezTo>
                    <a:pt x="6234" y="25806"/>
                    <a:pt x="6582" y="26125"/>
                    <a:pt x="6932" y="26442"/>
                  </a:cubicBezTo>
                  <a:cubicBezTo>
                    <a:pt x="7371" y="26842"/>
                    <a:pt x="8066" y="27695"/>
                    <a:pt x="8691" y="27794"/>
                  </a:cubicBezTo>
                  <a:cubicBezTo>
                    <a:pt x="8726" y="27799"/>
                    <a:pt x="8760" y="27802"/>
                    <a:pt x="8792" y="27802"/>
                  </a:cubicBezTo>
                  <a:cubicBezTo>
                    <a:pt x="9092" y="27802"/>
                    <a:pt x="9264" y="27572"/>
                    <a:pt x="9387" y="27293"/>
                  </a:cubicBezTo>
                  <a:cubicBezTo>
                    <a:pt x="9564" y="26891"/>
                    <a:pt x="9626" y="26446"/>
                    <a:pt x="9815" y="26041"/>
                  </a:cubicBezTo>
                  <a:cubicBezTo>
                    <a:pt x="9952" y="25747"/>
                    <a:pt x="10122" y="25470"/>
                    <a:pt x="10286" y="25190"/>
                  </a:cubicBezTo>
                  <a:cubicBezTo>
                    <a:pt x="10321" y="25224"/>
                    <a:pt x="10360" y="25255"/>
                    <a:pt x="10394" y="25291"/>
                  </a:cubicBezTo>
                  <a:cubicBezTo>
                    <a:pt x="10923" y="25849"/>
                    <a:pt x="11267" y="26531"/>
                    <a:pt x="11533" y="27246"/>
                  </a:cubicBezTo>
                  <a:cubicBezTo>
                    <a:pt x="11586" y="27389"/>
                    <a:pt x="11533" y="28653"/>
                    <a:pt x="11835" y="28653"/>
                  </a:cubicBezTo>
                  <a:cubicBezTo>
                    <a:pt x="11838" y="28653"/>
                    <a:pt x="11840" y="28653"/>
                    <a:pt x="11843" y="28652"/>
                  </a:cubicBezTo>
                  <a:cubicBezTo>
                    <a:pt x="12224" y="28626"/>
                    <a:pt x="12161" y="27019"/>
                    <a:pt x="12167" y="27011"/>
                  </a:cubicBezTo>
                  <a:cubicBezTo>
                    <a:pt x="12167" y="27008"/>
                    <a:pt x="12331" y="25878"/>
                    <a:pt x="12444" y="25322"/>
                  </a:cubicBezTo>
                  <a:cubicBezTo>
                    <a:pt x="13023" y="25912"/>
                    <a:pt x="13751" y="27360"/>
                    <a:pt x="14259" y="27526"/>
                  </a:cubicBezTo>
                  <a:cubicBezTo>
                    <a:pt x="15241" y="26726"/>
                    <a:pt x="16051" y="25586"/>
                    <a:pt x="16883" y="24630"/>
                  </a:cubicBezTo>
                  <a:cubicBezTo>
                    <a:pt x="17447" y="24971"/>
                    <a:pt x="18047" y="25258"/>
                    <a:pt x="18616" y="25593"/>
                  </a:cubicBezTo>
                  <a:cubicBezTo>
                    <a:pt x="18760" y="25678"/>
                    <a:pt x="19889" y="26254"/>
                    <a:pt x="20268" y="26616"/>
                  </a:cubicBezTo>
                  <a:cubicBezTo>
                    <a:pt x="21513" y="27506"/>
                    <a:pt x="22290" y="28766"/>
                    <a:pt x="22820" y="30227"/>
                  </a:cubicBezTo>
                  <a:cubicBezTo>
                    <a:pt x="24012" y="33520"/>
                    <a:pt x="24210" y="36944"/>
                    <a:pt x="24475" y="40398"/>
                  </a:cubicBezTo>
                  <a:cubicBezTo>
                    <a:pt x="24488" y="40556"/>
                    <a:pt x="24614" y="40638"/>
                    <a:pt x="24736" y="40638"/>
                  </a:cubicBezTo>
                  <a:cubicBezTo>
                    <a:pt x="24856" y="40638"/>
                    <a:pt x="24973" y="40559"/>
                    <a:pt x="24974" y="40398"/>
                  </a:cubicBezTo>
                  <a:cubicBezTo>
                    <a:pt x="25007" y="36761"/>
                    <a:pt x="24483" y="32703"/>
                    <a:pt x="23037" y="29345"/>
                  </a:cubicBezTo>
                  <a:cubicBezTo>
                    <a:pt x="22425" y="27925"/>
                    <a:pt x="21525" y="26738"/>
                    <a:pt x="20194" y="25931"/>
                  </a:cubicBezTo>
                  <a:cubicBezTo>
                    <a:pt x="20140" y="25899"/>
                    <a:pt x="19122" y="25299"/>
                    <a:pt x="18871" y="25156"/>
                  </a:cubicBezTo>
                  <a:cubicBezTo>
                    <a:pt x="18271" y="24818"/>
                    <a:pt x="17645" y="24478"/>
                    <a:pt x="16983" y="24269"/>
                  </a:cubicBezTo>
                  <a:lnTo>
                    <a:pt x="16983" y="24267"/>
                  </a:lnTo>
                  <a:cubicBezTo>
                    <a:pt x="16450" y="23523"/>
                    <a:pt x="15916" y="22780"/>
                    <a:pt x="15380" y="22037"/>
                  </a:cubicBezTo>
                  <a:cubicBezTo>
                    <a:pt x="15334" y="21970"/>
                    <a:pt x="15261" y="21931"/>
                    <a:pt x="15180" y="21931"/>
                  </a:cubicBezTo>
                  <a:cubicBezTo>
                    <a:pt x="15171" y="21931"/>
                    <a:pt x="15162" y="21932"/>
                    <a:pt x="15152" y="21933"/>
                  </a:cubicBezTo>
                  <a:cubicBezTo>
                    <a:pt x="14996" y="21300"/>
                    <a:pt x="14950" y="20604"/>
                    <a:pt x="15295" y="20124"/>
                  </a:cubicBezTo>
                  <a:cubicBezTo>
                    <a:pt x="15571" y="20332"/>
                    <a:pt x="15941" y="20421"/>
                    <a:pt x="16328" y="20421"/>
                  </a:cubicBezTo>
                  <a:cubicBezTo>
                    <a:pt x="16650" y="20421"/>
                    <a:pt x="16985" y="20360"/>
                    <a:pt x="17290" y="20255"/>
                  </a:cubicBezTo>
                  <a:cubicBezTo>
                    <a:pt x="17450" y="20297"/>
                    <a:pt x="17612" y="20316"/>
                    <a:pt x="17774" y="20316"/>
                  </a:cubicBezTo>
                  <a:cubicBezTo>
                    <a:pt x="18660" y="20316"/>
                    <a:pt x="19545" y="19738"/>
                    <a:pt x="20112" y="19058"/>
                  </a:cubicBezTo>
                  <a:cubicBezTo>
                    <a:pt x="21086" y="17891"/>
                    <a:pt x="21419" y="16309"/>
                    <a:pt x="21409" y="14822"/>
                  </a:cubicBezTo>
                  <a:cubicBezTo>
                    <a:pt x="21400" y="13376"/>
                    <a:pt x="21136" y="11892"/>
                    <a:pt x="20699" y="10445"/>
                  </a:cubicBezTo>
                  <a:cubicBezTo>
                    <a:pt x="20571" y="9771"/>
                    <a:pt x="20398" y="9106"/>
                    <a:pt x="20227" y="8470"/>
                  </a:cubicBezTo>
                  <a:cubicBezTo>
                    <a:pt x="20230" y="8464"/>
                    <a:pt x="20230" y="8459"/>
                    <a:pt x="20231" y="8454"/>
                  </a:cubicBezTo>
                  <a:cubicBezTo>
                    <a:pt x="20154" y="7437"/>
                    <a:pt x="19710" y="6387"/>
                    <a:pt x="19206" y="5509"/>
                  </a:cubicBezTo>
                  <a:cubicBezTo>
                    <a:pt x="19183" y="5470"/>
                    <a:pt x="19155" y="5426"/>
                    <a:pt x="19131" y="5384"/>
                  </a:cubicBezTo>
                  <a:cubicBezTo>
                    <a:pt x="18961" y="5033"/>
                    <a:pt x="18775" y="4690"/>
                    <a:pt x="18573" y="4357"/>
                  </a:cubicBezTo>
                  <a:cubicBezTo>
                    <a:pt x="17516" y="2638"/>
                    <a:pt x="15806" y="920"/>
                    <a:pt x="13759" y="487"/>
                  </a:cubicBezTo>
                  <a:cubicBezTo>
                    <a:pt x="13376" y="230"/>
                    <a:pt x="12766" y="183"/>
                    <a:pt x="12365" y="120"/>
                  </a:cubicBezTo>
                  <a:cubicBezTo>
                    <a:pt x="11853" y="40"/>
                    <a:pt x="11335" y="0"/>
                    <a:pt x="10817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03" name="Google Shape;203;p26"/>
            <p:cNvSpPr/>
            <p:nvPr/>
          </p:nvSpPr>
          <p:spPr>
            <a:xfrm>
              <a:off x="1809761" y="3999860"/>
              <a:ext cx="761791" cy="1015667"/>
            </a:xfrm>
            <a:custGeom>
              <a:avLst/>
              <a:gdLst/>
              <a:ahLst/>
              <a:cxnLst/>
              <a:rect l="l" t="t" r="r" b="b"/>
              <a:pathLst>
                <a:path w="23375" h="31165" extrusionOk="0">
                  <a:moveTo>
                    <a:pt x="17800" y="10846"/>
                  </a:moveTo>
                  <a:cubicBezTo>
                    <a:pt x="17804" y="10847"/>
                    <a:pt x="17810" y="10847"/>
                    <a:pt x="17816" y="10849"/>
                  </a:cubicBezTo>
                  <a:cubicBezTo>
                    <a:pt x="17830" y="10848"/>
                    <a:pt x="17844" y="10847"/>
                    <a:pt x="17858" y="10847"/>
                  </a:cubicBezTo>
                  <a:cubicBezTo>
                    <a:pt x="17927" y="10847"/>
                    <a:pt x="17995" y="10859"/>
                    <a:pt x="18060" y="10883"/>
                  </a:cubicBezTo>
                  <a:cubicBezTo>
                    <a:pt x="18231" y="11033"/>
                    <a:pt x="18380" y="11306"/>
                    <a:pt x="18467" y="11504"/>
                  </a:cubicBezTo>
                  <a:cubicBezTo>
                    <a:pt x="18537" y="11885"/>
                    <a:pt x="18498" y="12333"/>
                    <a:pt x="18480" y="12571"/>
                  </a:cubicBezTo>
                  <a:cubicBezTo>
                    <a:pt x="18453" y="12931"/>
                    <a:pt x="18388" y="13277"/>
                    <a:pt x="18236" y="13577"/>
                  </a:cubicBezTo>
                  <a:cubicBezTo>
                    <a:pt x="18094" y="13732"/>
                    <a:pt x="17920" y="13865"/>
                    <a:pt x="17713" y="13996"/>
                  </a:cubicBezTo>
                  <a:cubicBezTo>
                    <a:pt x="17716" y="13537"/>
                    <a:pt x="17716" y="10965"/>
                    <a:pt x="17800" y="10846"/>
                  </a:cubicBezTo>
                  <a:close/>
                  <a:moveTo>
                    <a:pt x="4134" y="11258"/>
                  </a:moveTo>
                  <a:cubicBezTo>
                    <a:pt x="4163" y="11258"/>
                    <a:pt x="4193" y="11259"/>
                    <a:pt x="4224" y="11263"/>
                  </a:cubicBezTo>
                  <a:cubicBezTo>
                    <a:pt x="4231" y="11263"/>
                    <a:pt x="4238" y="11261"/>
                    <a:pt x="4246" y="11260"/>
                  </a:cubicBezTo>
                  <a:cubicBezTo>
                    <a:pt x="4256" y="11338"/>
                    <a:pt x="4334" y="12293"/>
                    <a:pt x="4338" y="12427"/>
                  </a:cubicBezTo>
                  <a:cubicBezTo>
                    <a:pt x="4341" y="12427"/>
                    <a:pt x="4454" y="13489"/>
                    <a:pt x="4536" y="14018"/>
                  </a:cubicBezTo>
                  <a:cubicBezTo>
                    <a:pt x="4343" y="13972"/>
                    <a:pt x="4180" y="13933"/>
                    <a:pt x="4036" y="13818"/>
                  </a:cubicBezTo>
                  <a:cubicBezTo>
                    <a:pt x="3957" y="13741"/>
                    <a:pt x="3886" y="13656"/>
                    <a:pt x="3822" y="13565"/>
                  </a:cubicBezTo>
                  <a:cubicBezTo>
                    <a:pt x="3700" y="13361"/>
                    <a:pt x="3625" y="13096"/>
                    <a:pt x="3576" y="12867"/>
                  </a:cubicBezTo>
                  <a:cubicBezTo>
                    <a:pt x="3537" y="12683"/>
                    <a:pt x="3514" y="12495"/>
                    <a:pt x="3505" y="12305"/>
                  </a:cubicBezTo>
                  <a:cubicBezTo>
                    <a:pt x="3379" y="11615"/>
                    <a:pt x="3701" y="11258"/>
                    <a:pt x="4134" y="11258"/>
                  </a:cubicBezTo>
                  <a:close/>
                  <a:moveTo>
                    <a:pt x="12774" y="5280"/>
                  </a:moveTo>
                  <a:cubicBezTo>
                    <a:pt x="12983" y="5999"/>
                    <a:pt x="13060" y="6734"/>
                    <a:pt x="13149" y="7489"/>
                  </a:cubicBezTo>
                  <a:cubicBezTo>
                    <a:pt x="13190" y="7836"/>
                    <a:pt x="13145" y="8570"/>
                    <a:pt x="13438" y="8794"/>
                  </a:cubicBezTo>
                  <a:cubicBezTo>
                    <a:pt x="13561" y="8888"/>
                    <a:pt x="13723" y="8912"/>
                    <a:pt x="13891" y="8912"/>
                  </a:cubicBezTo>
                  <a:cubicBezTo>
                    <a:pt x="14072" y="8912"/>
                    <a:pt x="14258" y="8885"/>
                    <a:pt x="14411" y="8885"/>
                  </a:cubicBezTo>
                  <a:cubicBezTo>
                    <a:pt x="14424" y="8885"/>
                    <a:pt x="14436" y="8885"/>
                    <a:pt x="14449" y="8885"/>
                  </a:cubicBezTo>
                  <a:cubicBezTo>
                    <a:pt x="15460" y="8921"/>
                    <a:pt x="17166" y="9603"/>
                    <a:pt x="17186" y="9953"/>
                  </a:cubicBezTo>
                  <a:cubicBezTo>
                    <a:pt x="17219" y="10479"/>
                    <a:pt x="17221" y="11008"/>
                    <a:pt x="17239" y="11535"/>
                  </a:cubicBezTo>
                  <a:cubicBezTo>
                    <a:pt x="17239" y="11536"/>
                    <a:pt x="17239" y="11538"/>
                    <a:pt x="17239" y="11539"/>
                  </a:cubicBezTo>
                  <a:cubicBezTo>
                    <a:pt x="17252" y="12617"/>
                    <a:pt x="17264" y="13722"/>
                    <a:pt x="17262" y="14229"/>
                  </a:cubicBezTo>
                  <a:cubicBezTo>
                    <a:pt x="17256" y="15696"/>
                    <a:pt x="17131" y="16980"/>
                    <a:pt x="16275" y="18219"/>
                  </a:cubicBezTo>
                  <a:cubicBezTo>
                    <a:pt x="15558" y="19258"/>
                    <a:pt x="14601" y="20166"/>
                    <a:pt x="13581" y="20904"/>
                  </a:cubicBezTo>
                  <a:cubicBezTo>
                    <a:pt x="13133" y="21229"/>
                    <a:pt x="12664" y="21523"/>
                    <a:pt x="12179" y="21787"/>
                  </a:cubicBezTo>
                  <a:cubicBezTo>
                    <a:pt x="11839" y="21972"/>
                    <a:pt x="11308" y="22202"/>
                    <a:pt x="10890" y="22202"/>
                  </a:cubicBezTo>
                  <a:cubicBezTo>
                    <a:pt x="10843" y="22202"/>
                    <a:pt x="10798" y="22199"/>
                    <a:pt x="10754" y="22193"/>
                  </a:cubicBezTo>
                  <a:cubicBezTo>
                    <a:pt x="10486" y="22155"/>
                    <a:pt x="10060" y="21838"/>
                    <a:pt x="9831" y="21696"/>
                  </a:cubicBezTo>
                  <a:cubicBezTo>
                    <a:pt x="8719" y="21013"/>
                    <a:pt x="7321" y="20389"/>
                    <a:pt x="6549" y="19302"/>
                  </a:cubicBezTo>
                  <a:cubicBezTo>
                    <a:pt x="5621" y="17998"/>
                    <a:pt x="5240" y="15853"/>
                    <a:pt x="5233" y="15819"/>
                  </a:cubicBezTo>
                  <a:cubicBezTo>
                    <a:pt x="4965" y="14715"/>
                    <a:pt x="4722" y="12436"/>
                    <a:pt x="4722" y="12401"/>
                  </a:cubicBezTo>
                  <a:cubicBezTo>
                    <a:pt x="4724" y="12249"/>
                    <a:pt x="4710" y="12007"/>
                    <a:pt x="4685" y="11715"/>
                  </a:cubicBezTo>
                  <a:cubicBezTo>
                    <a:pt x="4743" y="11678"/>
                    <a:pt x="4599" y="10506"/>
                    <a:pt x="4593" y="9988"/>
                  </a:cubicBezTo>
                  <a:cubicBezTo>
                    <a:pt x="4588" y="9661"/>
                    <a:pt x="4596" y="9615"/>
                    <a:pt x="4923" y="9482"/>
                  </a:cubicBezTo>
                  <a:cubicBezTo>
                    <a:pt x="5127" y="9403"/>
                    <a:pt x="5336" y="9338"/>
                    <a:pt x="5548" y="9286"/>
                  </a:cubicBezTo>
                  <a:cubicBezTo>
                    <a:pt x="5577" y="9280"/>
                    <a:pt x="5604" y="9265"/>
                    <a:pt x="5626" y="9244"/>
                  </a:cubicBezTo>
                  <a:cubicBezTo>
                    <a:pt x="6637" y="8954"/>
                    <a:pt x="7665" y="8805"/>
                    <a:pt x="8718" y="8765"/>
                  </a:cubicBezTo>
                  <a:cubicBezTo>
                    <a:pt x="8977" y="8754"/>
                    <a:pt x="9235" y="8750"/>
                    <a:pt x="9494" y="8750"/>
                  </a:cubicBezTo>
                  <a:cubicBezTo>
                    <a:pt x="9729" y="8750"/>
                    <a:pt x="9963" y="8754"/>
                    <a:pt x="10197" y="8759"/>
                  </a:cubicBezTo>
                  <a:cubicBezTo>
                    <a:pt x="10477" y="8765"/>
                    <a:pt x="10850" y="8836"/>
                    <a:pt x="11178" y="8836"/>
                  </a:cubicBezTo>
                  <a:cubicBezTo>
                    <a:pt x="11310" y="8836"/>
                    <a:pt x="11434" y="8824"/>
                    <a:pt x="11542" y="8793"/>
                  </a:cubicBezTo>
                  <a:cubicBezTo>
                    <a:pt x="11967" y="8668"/>
                    <a:pt x="11981" y="8293"/>
                    <a:pt x="12085" y="7900"/>
                  </a:cubicBezTo>
                  <a:lnTo>
                    <a:pt x="12774" y="5280"/>
                  </a:lnTo>
                  <a:close/>
                  <a:moveTo>
                    <a:pt x="12335" y="381"/>
                  </a:moveTo>
                  <a:cubicBezTo>
                    <a:pt x="12344" y="391"/>
                    <a:pt x="12831" y="594"/>
                    <a:pt x="12916" y="604"/>
                  </a:cubicBezTo>
                  <a:cubicBezTo>
                    <a:pt x="18059" y="1232"/>
                    <a:pt x="19498" y="7001"/>
                    <a:pt x="19911" y="11292"/>
                  </a:cubicBezTo>
                  <a:cubicBezTo>
                    <a:pt x="20152" y="13804"/>
                    <a:pt x="20262" y="16325"/>
                    <a:pt x="20295" y="18847"/>
                  </a:cubicBezTo>
                  <a:cubicBezTo>
                    <a:pt x="20311" y="20112"/>
                    <a:pt x="20308" y="21376"/>
                    <a:pt x="20290" y="22641"/>
                  </a:cubicBezTo>
                  <a:cubicBezTo>
                    <a:pt x="20281" y="23216"/>
                    <a:pt x="20359" y="23883"/>
                    <a:pt x="20254" y="24447"/>
                  </a:cubicBezTo>
                  <a:cubicBezTo>
                    <a:pt x="20213" y="24676"/>
                    <a:pt x="20068" y="25213"/>
                    <a:pt x="19837" y="25213"/>
                  </a:cubicBezTo>
                  <a:cubicBezTo>
                    <a:pt x="19735" y="25213"/>
                    <a:pt x="19618" y="25109"/>
                    <a:pt x="19485" y="24830"/>
                  </a:cubicBezTo>
                  <a:cubicBezTo>
                    <a:pt x="19410" y="24673"/>
                    <a:pt x="19424" y="24391"/>
                    <a:pt x="19428" y="24169"/>
                  </a:cubicBezTo>
                  <a:cubicBezTo>
                    <a:pt x="19479" y="24130"/>
                    <a:pt x="19233" y="23061"/>
                    <a:pt x="19081" y="22606"/>
                  </a:cubicBezTo>
                  <a:cubicBezTo>
                    <a:pt x="19053" y="22521"/>
                    <a:pt x="18982" y="22476"/>
                    <a:pt x="18908" y="22476"/>
                  </a:cubicBezTo>
                  <a:cubicBezTo>
                    <a:pt x="18863" y="22476"/>
                    <a:pt x="18818" y="22492"/>
                    <a:pt x="18779" y="22525"/>
                  </a:cubicBezTo>
                  <a:cubicBezTo>
                    <a:pt x="18543" y="22731"/>
                    <a:pt x="18546" y="22960"/>
                    <a:pt x="18490" y="23270"/>
                  </a:cubicBezTo>
                  <a:cubicBezTo>
                    <a:pt x="18409" y="23744"/>
                    <a:pt x="18328" y="24219"/>
                    <a:pt x="18243" y="24693"/>
                  </a:cubicBezTo>
                  <a:cubicBezTo>
                    <a:pt x="18197" y="24947"/>
                    <a:pt x="18196" y="25096"/>
                    <a:pt x="18005" y="25290"/>
                  </a:cubicBezTo>
                  <a:cubicBezTo>
                    <a:pt x="17786" y="25511"/>
                    <a:pt x="17600" y="25482"/>
                    <a:pt x="17310" y="25495"/>
                  </a:cubicBezTo>
                  <a:cubicBezTo>
                    <a:pt x="17005" y="25507"/>
                    <a:pt x="16698" y="25514"/>
                    <a:pt x="16393" y="25522"/>
                  </a:cubicBezTo>
                  <a:cubicBezTo>
                    <a:pt x="16366" y="25503"/>
                    <a:pt x="16334" y="25492"/>
                    <a:pt x="16301" y="25492"/>
                  </a:cubicBezTo>
                  <a:cubicBezTo>
                    <a:pt x="16298" y="25492"/>
                    <a:pt x="16294" y="25492"/>
                    <a:pt x="16290" y="25492"/>
                  </a:cubicBezTo>
                  <a:cubicBezTo>
                    <a:pt x="16115" y="25500"/>
                    <a:pt x="15940" y="25507"/>
                    <a:pt x="15765" y="25514"/>
                  </a:cubicBezTo>
                  <a:cubicBezTo>
                    <a:pt x="15740" y="25516"/>
                    <a:pt x="15714" y="25522"/>
                    <a:pt x="15690" y="25532"/>
                  </a:cubicBezTo>
                  <a:cubicBezTo>
                    <a:pt x="15509" y="23862"/>
                    <a:pt x="15239" y="20182"/>
                    <a:pt x="15196" y="20161"/>
                  </a:cubicBezTo>
                  <a:cubicBezTo>
                    <a:pt x="15232" y="20127"/>
                    <a:pt x="15263" y="20093"/>
                    <a:pt x="15297" y="20059"/>
                  </a:cubicBezTo>
                  <a:cubicBezTo>
                    <a:pt x="15298" y="20059"/>
                    <a:pt x="15298" y="20059"/>
                    <a:pt x="15298" y="20059"/>
                  </a:cubicBezTo>
                  <a:cubicBezTo>
                    <a:pt x="15351" y="20059"/>
                    <a:pt x="16117" y="19253"/>
                    <a:pt x="16457" y="18881"/>
                  </a:cubicBezTo>
                  <a:cubicBezTo>
                    <a:pt x="16732" y="18579"/>
                    <a:pt x="17218" y="17360"/>
                    <a:pt x="17285" y="17186"/>
                  </a:cubicBezTo>
                  <a:cubicBezTo>
                    <a:pt x="17504" y="16336"/>
                    <a:pt x="17637" y="15457"/>
                    <a:pt x="17774" y="14548"/>
                  </a:cubicBezTo>
                  <a:cubicBezTo>
                    <a:pt x="17776" y="14540"/>
                    <a:pt x="17780" y="14534"/>
                    <a:pt x="17782" y="14526"/>
                  </a:cubicBezTo>
                  <a:cubicBezTo>
                    <a:pt x="17812" y="14526"/>
                    <a:pt x="17841" y="14517"/>
                    <a:pt x="17867" y="14500"/>
                  </a:cubicBezTo>
                  <a:cubicBezTo>
                    <a:pt x="17981" y="14427"/>
                    <a:pt x="18194" y="14228"/>
                    <a:pt x="18301" y="14118"/>
                  </a:cubicBezTo>
                  <a:cubicBezTo>
                    <a:pt x="18325" y="14095"/>
                    <a:pt x="18348" y="14072"/>
                    <a:pt x="18368" y="14046"/>
                  </a:cubicBezTo>
                  <a:cubicBezTo>
                    <a:pt x="18499" y="13872"/>
                    <a:pt x="18602" y="13677"/>
                    <a:pt x="18672" y="13469"/>
                  </a:cubicBezTo>
                  <a:cubicBezTo>
                    <a:pt x="18805" y="13189"/>
                    <a:pt x="18891" y="12897"/>
                    <a:pt x="18915" y="12577"/>
                  </a:cubicBezTo>
                  <a:cubicBezTo>
                    <a:pt x="18974" y="11764"/>
                    <a:pt x="18598" y="10825"/>
                    <a:pt x="18586" y="10804"/>
                  </a:cubicBezTo>
                  <a:cubicBezTo>
                    <a:pt x="18425" y="10545"/>
                    <a:pt x="18098" y="10483"/>
                    <a:pt x="17879" y="10483"/>
                  </a:cubicBezTo>
                  <a:cubicBezTo>
                    <a:pt x="17777" y="10483"/>
                    <a:pt x="17699" y="10497"/>
                    <a:pt x="17672" y="10509"/>
                  </a:cubicBezTo>
                  <a:cubicBezTo>
                    <a:pt x="17633" y="10526"/>
                    <a:pt x="17603" y="10558"/>
                    <a:pt x="17590" y="10597"/>
                  </a:cubicBezTo>
                  <a:cubicBezTo>
                    <a:pt x="17582" y="10599"/>
                    <a:pt x="17575" y="10602"/>
                    <a:pt x="17569" y="10603"/>
                  </a:cubicBezTo>
                  <a:cubicBezTo>
                    <a:pt x="17566" y="10541"/>
                    <a:pt x="17596" y="9440"/>
                    <a:pt x="17502" y="9390"/>
                  </a:cubicBezTo>
                  <a:cubicBezTo>
                    <a:pt x="16981" y="9108"/>
                    <a:pt x="16451" y="8881"/>
                    <a:pt x="15878" y="8732"/>
                  </a:cubicBezTo>
                  <a:cubicBezTo>
                    <a:pt x="15306" y="8584"/>
                    <a:pt x="14243" y="8586"/>
                    <a:pt x="13708" y="8309"/>
                  </a:cubicBezTo>
                  <a:cubicBezTo>
                    <a:pt x="13545" y="8068"/>
                    <a:pt x="13480" y="7794"/>
                    <a:pt x="13511" y="7490"/>
                  </a:cubicBezTo>
                  <a:cubicBezTo>
                    <a:pt x="13471" y="7167"/>
                    <a:pt x="13441" y="6843"/>
                    <a:pt x="13399" y="6520"/>
                  </a:cubicBezTo>
                  <a:cubicBezTo>
                    <a:pt x="13315" y="5859"/>
                    <a:pt x="13178" y="5228"/>
                    <a:pt x="12925" y="4608"/>
                  </a:cubicBezTo>
                  <a:cubicBezTo>
                    <a:pt x="12892" y="4527"/>
                    <a:pt x="12811" y="4479"/>
                    <a:pt x="12735" y="4479"/>
                  </a:cubicBezTo>
                  <a:cubicBezTo>
                    <a:pt x="12665" y="4479"/>
                    <a:pt x="12600" y="4519"/>
                    <a:pt x="12576" y="4608"/>
                  </a:cubicBezTo>
                  <a:lnTo>
                    <a:pt x="11866" y="7298"/>
                  </a:lnTo>
                  <a:cubicBezTo>
                    <a:pt x="11777" y="7639"/>
                    <a:pt x="11699" y="8258"/>
                    <a:pt x="11344" y="8439"/>
                  </a:cubicBezTo>
                  <a:cubicBezTo>
                    <a:pt x="11274" y="8474"/>
                    <a:pt x="11166" y="8487"/>
                    <a:pt x="11039" y="8487"/>
                  </a:cubicBezTo>
                  <a:cubicBezTo>
                    <a:pt x="10705" y="8487"/>
                    <a:pt x="10244" y="8397"/>
                    <a:pt x="10031" y="8394"/>
                  </a:cubicBezTo>
                  <a:cubicBezTo>
                    <a:pt x="9884" y="8391"/>
                    <a:pt x="9738" y="8390"/>
                    <a:pt x="9592" y="8390"/>
                  </a:cubicBezTo>
                  <a:cubicBezTo>
                    <a:pt x="8190" y="8390"/>
                    <a:pt x="6804" y="8515"/>
                    <a:pt x="5450" y="8915"/>
                  </a:cubicBezTo>
                  <a:cubicBezTo>
                    <a:pt x="5425" y="8922"/>
                    <a:pt x="5400" y="8937"/>
                    <a:pt x="5380" y="8955"/>
                  </a:cubicBezTo>
                  <a:cubicBezTo>
                    <a:pt x="4995" y="9047"/>
                    <a:pt x="4347" y="9183"/>
                    <a:pt x="4240" y="9591"/>
                  </a:cubicBezTo>
                  <a:cubicBezTo>
                    <a:pt x="4166" y="9869"/>
                    <a:pt x="4233" y="10271"/>
                    <a:pt x="4255" y="10552"/>
                  </a:cubicBezTo>
                  <a:cubicBezTo>
                    <a:pt x="4264" y="10655"/>
                    <a:pt x="4279" y="10758"/>
                    <a:pt x="4292" y="10861"/>
                  </a:cubicBezTo>
                  <a:cubicBezTo>
                    <a:pt x="4238" y="10871"/>
                    <a:pt x="4189" y="10887"/>
                    <a:pt x="4136" y="10896"/>
                  </a:cubicBezTo>
                  <a:cubicBezTo>
                    <a:pt x="4121" y="10896"/>
                    <a:pt x="4106" y="10895"/>
                    <a:pt x="4091" y="10895"/>
                  </a:cubicBezTo>
                  <a:cubicBezTo>
                    <a:pt x="3321" y="10895"/>
                    <a:pt x="3043" y="11682"/>
                    <a:pt x="3089" y="12380"/>
                  </a:cubicBezTo>
                  <a:cubicBezTo>
                    <a:pt x="3119" y="12817"/>
                    <a:pt x="3210" y="13262"/>
                    <a:pt x="3420" y="13647"/>
                  </a:cubicBezTo>
                  <a:cubicBezTo>
                    <a:pt x="3773" y="14299"/>
                    <a:pt x="4594" y="14500"/>
                    <a:pt x="4695" y="15316"/>
                  </a:cubicBezTo>
                  <a:cubicBezTo>
                    <a:pt x="4695" y="15319"/>
                    <a:pt x="4697" y="15322"/>
                    <a:pt x="4698" y="15325"/>
                  </a:cubicBezTo>
                  <a:cubicBezTo>
                    <a:pt x="4697" y="15337"/>
                    <a:pt x="4697" y="15349"/>
                    <a:pt x="4698" y="15361"/>
                  </a:cubicBezTo>
                  <a:cubicBezTo>
                    <a:pt x="5377" y="18639"/>
                    <a:pt x="6199" y="19774"/>
                    <a:pt x="6835" y="20386"/>
                  </a:cubicBezTo>
                  <a:cubicBezTo>
                    <a:pt x="6835" y="20392"/>
                    <a:pt x="6832" y="20395"/>
                    <a:pt x="6832" y="20400"/>
                  </a:cubicBezTo>
                  <a:cubicBezTo>
                    <a:pt x="6912" y="21824"/>
                    <a:pt x="7174" y="23770"/>
                    <a:pt x="6748" y="25324"/>
                  </a:cubicBezTo>
                  <a:cubicBezTo>
                    <a:pt x="6738" y="25319"/>
                    <a:pt x="6727" y="25316"/>
                    <a:pt x="6717" y="25313"/>
                  </a:cubicBezTo>
                  <a:cubicBezTo>
                    <a:pt x="5779" y="25206"/>
                    <a:pt x="4713" y="25218"/>
                    <a:pt x="3802" y="24982"/>
                  </a:cubicBezTo>
                  <a:cubicBezTo>
                    <a:pt x="3435" y="24886"/>
                    <a:pt x="3016" y="24690"/>
                    <a:pt x="2894" y="24350"/>
                  </a:cubicBezTo>
                  <a:cubicBezTo>
                    <a:pt x="2832" y="24178"/>
                    <a:pt x="2875" y="23881"/>
                    <a:pt x="2869" y="23697"/>
                  </a:cubicBezTo>
                  <a:cubicBezTo>
                    <a:pt x="2850" y="23206"/>
                    <a:pt x="2830" y="22714"/>
                    <a:pt x="2811" y="22223"/>
                  </a:cubicBezTo>
                  <a:cubicBezTo>
                    <a:pt x="2806" y="22107"/>
                    <a:pt x="2717" y="22048"/>
                    <a:pt x="2628" y="22048"/>
                  </a:cubicBezTo>
                  <a:cubicBezTo>
                    <a:pt x="2540" y="22048"/>
                    <a:pt x="2452" y="22106"/>
                    <a:pt x="2449" y="22223"/>
                  </a:cubicBezTo>
                  <a:cubicBezTo>
                    <a:pt x="2440" y="22563"/>
                    <a:pt x="2430" y="22899"/>
                    <a:pt x="2404" y="23237"/>
                  </a:cubicBezTo>
                  <a:cubicBezTo>
                    <a:pt x="2382" y="23527"/>
                    <a:pt x="2378" y="24332"/>
                    <a:pt x="2257" y="24533"/>
                  </a:cubicBezTo>
                  <a:cubicBezTo>
                    <a:pt x="2068" y="24849"/>
                    <a:pt x="1533" y="24903"/>
                    <a:pt x="1025" y="24903"/>
                  </a:cubicBezTo>
                  <a:cubicBezTo>
                    <a:pt x="802" y="24903"/>
                    <a:pt x="584" y="24892"/>
                    <a:pt x="402" y="24889"/>
                  </a:cubicBezTo>
                  <a:cubicBezTo>
                    <a:pt x="1205" y="19809"/>
                    <a:pt x="816" y="14601"/>
                    <a:pt x="1843" y="9551"/>
                  </a:cubicBezTo>
                  <a:cubicBezTo>
                    <a:pt x="2090" y="8342"/>
                    <a:pt x="2385" y="7103"/>
                    <a:pt x="2955" y="6002"/>
                  </a:cubicBezTo>
                  <a:cubicBezTo>
                    <a:pt x="3573" y="4803"/>
                    <a:pt x="4548" y="3894"/>
                    <a:pt x="5636" y="3121"/>
                  </a:cubicBezTo>
                  <a:cubicBezTo>
                    <a:pt x="7630" y="1707"/>
                    <a:pt x="9934" y="804"/>
                    <a:pt x="12335" y="381"/>
                  </a:cubicBezTo>
                  <a:close/>
                  <a:moveTo>
                    <a:pt x="14857" y="20475"/>
                  </a:moveTo>
                  <a:lnTo>
                    <a:pt x="14857" y="20475"/>
                  </a:lnTo>
                  <a:cubicBezTo>
                    <a:pt x="14815" y="21589"/>
                    <a:pt x="14989" y="22679"/>
                    <a:pt x="15083" y="23733"/>
                  </a:cubicBezTo>
                  <a:cubicBezTo>
                    <a:pt x="15177" y="24794"/>
                    <a:pt x="15463" y="27916"/>
                    <a:pt x="16890" y="27930"/>
                  </a:cubicBezTo>
                  <a:cubicBezTo>
                    <a:pt x="16652" y="28148"/>
                    <a:pt x="16445" y="28335"/>
                    <a:pt x="16080" y="28457"/>
                  </a:cubicBezTo>
                  <a:cubicBezTo>
                    <a:pt x="15786" y="28556"/>
                    <a:pt x="15476" y="28626"/>
                    <a:pt x="15174" y="28699"/>
                  </a:cubicBezTo>
                  <a:cubicBezTo>
                    <a:pt x="14525" y="28853"/>
                    <a:pt x="13868" y="28984"/>
                    <a:pt x="13204" y="29065"/>
                  </a:cubicBezTo>
                  <a:cubicBezTo>
                    <a:pt x="12111" y="29198"/>
                    <a:pt x="11150" y="29253"/>
                    <a:pt x="10310" y="29253"/>
                  </a:cubicBezTo>
                  <a:cubicBezTo>
                    <a:pt x="6414" y="29253"/>
                    <a:pt x="5105" y="28071"/>
                    <a:pt x="5074" y="28045"/>
                  </a:cubicBezTo>
                  <a:lnTo>
                    <a:pt x="5090" y="28045"/>
                  </a:lnTo>
                  <a:cubicBezTo>
                    <a:pt x="7417" y="27338"/>
                    <a:pt x="7463" y="23657"/>
                    <a:pt x="7326" y="20586"/>
                  </a:cubicBezTo>
                  <a:lnTo>
                    <a:pt x="7326" y="20586"/>
                  </a:lnTo>
                  <a:cubicBezTo>
                    <a:pt x="8137" y="21221"/>
                    <a:pt x="9111" y="21730"/>
                    <a:pt x="9941" y="22226"/>
                  </a:cubicBezTo>
                  <a:cubicBezTo>
                    <a:pt x="10347" y="22467"/>
                    <a:pt x="10708" y="22568"/>
                    <a:pt x="11057" y="22568"/>
                  </a:cubicBezTo>
                  <a:cubicBezTo>
                    <a:pt x="11622" y="22568"/>
                    <a:pt x="12155" y="22303"/>
                    <a:pt x="12792" y="21939"/>
                  </a:cubicBezTo>
                  <a:cubicBezTo>
                    <a:pt x="13526" y="21519"/>
                    <a:pt x="14218" y="21029"/>
                    <a:pt x="14857" y="20475"/>
                  </a:cubicBezTo>
                  <a:close/>
                  <a:moveTo>
                    <a:pt x="17539" y="28026"/>
                  </a:moveTo>
                  <a:cubicBezTo>
                    <a:pt x="17801" y="28026"/>
                    <a:pt x="18003" y="28224"/>
                    <a:pt x="18223" y="28374"/>
                  </a:cubicBezTo>
                  <a:lnTo>
                    <a:pt x="18224" y="28374"/>
                  </a:lnTo>
                  <a:cubicBezTo>
                    <a:pt x="17974" y="29001"/>
                    <a:pt x="17172" y="29294"/>
                    <a:pt x="16600" y="29549"/>
                  </a:cubicBezTo>
                  <a:cubicBezTo>
                    <a:pt x="15957" y="29833"/>
                    <a:pt x="15293" y="30070"/>
                    <a:pt x="14614" y="30256"/>
                  </a:cubicBezTo>
                  <a:cubicBezTo>
                    <a:pt x="13390" y="30595"/>
                    <a:pt x="12128" y="30775"/>
                    <a:pt x="10858" y="30796"/>
                  </a:cubicBezTo>
                  <a:cubicBezTo>
                    <a:pt x="10763" y="30797"/>
                    <a:pt x="10666" y="30798"/>
                    <a:pt x="10568" y="30798"/>
                  </a:cubicBezTo>
                  <a:cubicBezTo>
                    <a:pt x="8325" y="30798"/>
                    <a:pt x="5459" y="30405"/>
                    <a:pt x="3820" y="28782"/>
                  </a:cubicBezTo>
                  <a:cubicBezTo>
                    <a:pt x="4125" y="28597"/>
                    <a:pt x="4423" y="28405"/>
                    <a:pt x="4712" y="28203"/>
                  </a:cubicBezTo>
                  <a:cubicBezTo>
                    <a:pt x="4719" y="28216"/>
                    <a:pt x="4728" y="28227"/>
                    <a:pt x="4737" y="28237"/>
                  </a:cubicBezTo>
                  <a:cubicBezTo>
                    <a:pt x="4858" y="28349"/>
                    <a:pt x="5154" y="28572"/>
                    <a:pt x="5181" y="28590"/>
                  </a:cubicBezTo>
                  <a:cubicBezTo>
                    <a:pt x="6534" y="29424"/>
                    <a:pt x="8261" y="29653"/>
                    <a:pt x="9934" y="29653"/>
                  </a:cubicBezTo>
                  <a:cubicBezTo>
                    <a:pt x="10723" y="29653"/>
                    <a:pt x="11501" y="29602"/>
                    <a:pt x="12220" y="29540"/>
                  </a:cubicBezTo>
                  <a:cubicBezTo>
                    <a:pt x="13465" y="29432"/>
                    <a:pt x="14726" y="29230"/>
                    <a:pt x="15927" y="28880"/>
                  </a:cubicBezTo>
                  <a:cubicBezTo>
                    <a:pt x="16277" y="28777"/>
                    <a:pt x="16643" y="28669"/>
                    <a:pt x="16944" y="28453"/>
                  </a:cubicBezTo>
                  <a:cubicBezTo>
                    <a:pt x="16991" y="28420"/>
                    <a:pt x="17297" y="28079"/>
                    <a:pt x="17332" y="28066"/>
                  </a:cubicBezTo>
                  <a:cubicBezTo>
                    <a:pt x="17406" y="28038"/>
                    <a:pt x="17474" y="28026"/>
                    <a:pt x="17539" y="28026"/>
                  </a:cubicBezTo>
                  <a:close/>
                  <a:moveTo>
                    <a:pt x="12416" y="1"/>
                  </a:moveTo>
                  <a:cubicBezTo>
                    <a:pt x="12404" y="1"/>
                    <a:pt x="12394" y="2"/>
                    <a:pt x="12387" y="3"/>
                  </a:cubicBezTo>
                  <a:cubicBezTo>
                    <a:pt x="9900" y="418"/>
                    <a:pt x="7518" y="1353"/>
                    <a:pt x="5453" y="2809"/>
                  </a:cubicBezTo>
                  <a:cubicBezTo>
                    <a:pt x="3525" y="4166"/>
                    <a:pt x="2394" y="5862"/>
                    <a:pt x="1799" y="8135"/>
                  </a:cubicBezTo>
                  <a:cubicBezTo>
                    <a:pt x="356" y="13649"/>
                    <a:pt x="943" y="19432"/>
                    <a:pt x="18" y="25022"/>
                  </a:cubicBezTo>
                  <a:cubicBezTo>
                    <a:pt x="1" y="25129"/>
                    <a:pt x="63" y="25251"/>
                    <a:pt x="185" y="25251"/>
                  </a:cubicBezTo>
                  <a:cubicBezTo>
                    <a:pt x="188" y="25251"/>
                    <a:pt x="191" y="25251"/>
                    <a:pt x="194" y="25251"/>
                  </a:cubicBezTo>
                  <a:cubicBezTo>
                    <a:pt x="328" y="25245"/>
                    <a:pt x="466" y="25244"/>
                    <a:pt x="607" y="25244"/>
                  </a:cubicBezTo>
                  <a:cubicBezTo>
                    <a:pt x="728" y="25244"/>
                    <a:pt x="850" y="25245"/>
                    <a:pt x="973" y="25245"/>
                  </a:cubicBezTo>
                  <a:cubicBezTo>
                    <a:pt x="1341" y="25245"/>
                    <a:pt x="1711" y="25236"/>
                    <a:pt x="2050" y="25166"/>
                  </a:cubicBezTo>
                  <a:cubicBezTo>
                    <a:pt x="2209" y="25133"/>
                    <a:pt x="2345" y="25115"/>
                    <a:pt x="2464" y="24986"/>
                  </a:cubicBezTo>
                  <a:cubicBezTo>
                    <a:pt x="2521" y="24923"/>
                    <a:pt x="2553" y="24842"/>
                    <a:pt x="2580" y="24754"/>
                  </a:cubicBezTo>
                  <a:cubicBezTo>
                    <a:pt x="2613" y="24909"/>
                    <a:pt x="2669" y="25031"/>
                    <a:pt x="2841" y="25148"/>
                  </a:cubicBezTo>
                  <a:cubicBezTo>
                    <a:pt x="3204" y="25398"/>
                    <a:pt x="3908" y="25355"/>
                    <a:pt x="4317" y="25401"/>
                  </a:cubicBezTo>
                  <a:lnTo>
                    <a:pt x="6641" y="25665"/>
                  </a:lnTo>
                  <a:cubicBezTo>
                    <a:pt x="6142" y="27387"/>
                    <a:pt x="4652" y="27732"/>
                    <a:pt x="4660" y="27811"/>
                  </a:cubicBezTo>
                  <a:cubicBezTo>
                    <a:pt x="3618" y="28240"/>
                    <a:pt x="2594" y="28871"/>
                    <a:pt x="1648" y="29529"/>
                  </a:cubicBezTo>
                  <a:cubicBezTo>
                    <a:pt x="1624" y="29758"/>
                    <a:pt x="1575" y="29985"/>
                    <a:pt x="1504" y="30204"/>
                  </a:cubicBezTo>
                  <a:cubicBezTo>
                    <a:pt x="2140" y="29755"/>
                    <a:pt x="2826" y="29371"/>
                    <a:pt x="3499" y="28974"/>
                  </a:cubicBezTo>
                  <a:cubicBezTo>
                    <a:pt x="5152" y="30683"/>
                    <a:pt x="8027" y="31165"/>
                    <a:pt x="10440" y="31165"/>
                  </a:cubicBezTo>
                  <a:cubicBezTo>
                    <a:pt x="10797" y="31165"/>
                    <a:pt x="11144" y="31154"/>
                    <a:pt x="11475" y="31135"/>
                  </a:cubicBezTo>
                  <a:cubicBezTo>
                    <a:pt x="12981" y="31052"/>
                    <a:pt x="14467" y="30747"/>
                    <a:pt x="15882" y="30227"/>
                  </a:cubicBezTo>
                  <a:cubicBezTo>
                    <a:pt x="16814" y="29882"/>
                    <a:pt x="18333" y="29453"/>
                    <a:pt x="18618" y="28370"/>
                  </a:cubicBezTo>
                  <a:cubicBezTo>
                    <a:pt x="19695" y="28760"/>
                    <a:pt x="20770" y="29147"/>
                    <a:pt x="21768" y="29732"/>
                  </a:cubicBezTo>
                  <a:cubicBezTo>
                    <a:pt x="22206" y="29989"/>
                    <a:pt x="22609" y="30302"/>
                    <a:pt x="22968" y="30662"/>
                  </a:cubicBezTo>
                  <a:lnTo>
                    <a:pt x="23223" y="30407"/>
                  </a:lnTo>
                  <a:cubicBezTo>
                    <a:pt x="23264" y="30364"/>
                    <a:pt x="23317" y="30332"/>
                    <a:pt x="23375" y="30311"/>
                  </a:cubicBezTo>
                  <a:cubicBezTo>
                    <a:pt x="23010" y="29945"/>
                    <a:pt x="22602" y="29623"/>
                    <a:pt x="22160" y="29355"/>
                  </a:cubicBezTo>
                  <a:cubicBezTo>
                    <a:pt x="20982" y="28641"/>
                    <a:pt x="19552" y="28018"/>
                    <a:pt x="18160" y="27660"/>
                  </a:cubicBezTo>
                  <a:cubicBezTo>
                    <a:pt x="17946" y="27579"/>
                    <a:pt x="17725" y="27514"/>
                    <a:pt x="17502" y="27463"/>
                  </a:cubicBezTo>
                  <a:cubicBezTo>
                    <a:pt x="17441" y="27450"/>
                    <a:pt x="17093" y="27372"/>
                    <a:pt x="16956" y="27329"/>
                  </a:cubicBezTo>
                  <a:cubicBezTo>
                    <a:pt x="15918" y="27003"/>
                    <a:pt x="15818" y="26256"/>
                    <a:pt x="15786" y="26235"/>
                  </a:cubicBezTo>
                  <a:cubicBezTo>
                    <a:pt x="15769" y="26155"/>
                    <a:pt x="15751" y="26028"/>
                    <a:pt x="15731" y="25870"/>
                  </a:cubicBezTo>
                  <a:lnTo>
                    <a:pt x="15731" y="25870"/>
                  </a:lnTo>
                  <a:cubicBezTo>
                    <a:pt x="15742" y="25873"/>
                    <a:pt x="15754" y="25875"/>
                    <a:pt x="15766" y="25876"/>
                  </a:cubicBezTo>
                  <a:lnTo>
                    <a:pt x="15811" y="25873"/>
                  </a:lnTo>
                  <a:cubicBezTo>
                    <a:pt x="15839" y="25891"/>
                    <a:pt x="15872" y="25898"/>
                    <a:pt x="15905" y="25898"/>
                  </a:cubicBezTo>
                  <a:cubicBezTo>
                    <a:pt x="16450" y="25882"/>
                    <a:pt x="17000" y="25884"/>
                    <a:pt x="17545" y="25848"/>
                  </a:cubicBezTo>
                  <a:cubicBezTo>
                    <a:pt x="17822" y="25830"/>
                    <a:pt x="18111" y="25812"/>
                    <a:pt x="18319" y="25602"/>
                  </a:cubicBezTo>
                  <a:cubicBezTo>
                    <a:pt x="18581" y="25340"/>
                    <a:pt x="18581" y="24864"/>
                    <a:pt x="18639" y="24530"/>
                  </a:cubicBezTo>
                  <a:cubicBezTo>
                    <a:pt x="18697" y="24196"/>
                    <a:pt x="18702" y="23517"/>
                    <a:pt x="18855" y="23087"/>
                  </a:cubicBezTo>
                  <a:cubicBezTo>
                    <a:pt x="18939" y="23353"/>
                    <a:pt x="19067" y="23989"/>
                    <a:pt x="19067" y="23989"/>
                  </a:cubicBezTo>
                  <a:cubicBezTo>
                    <a:pt x="19067" y="23989"/>
                    <a:pt x="19067" y="23995"/>
                    <a:pt x="19067" y="23998"/>
                  </a:cubicBezTo>
                  <a:cubicBezTo>
                    <a:pt x="19016" y="24340"/>
                    <a:pt x="19061" y="25136"/>
                    <a:pt x="19116" y="25162"/>
                  </a:cubicBezTo>
                  <a:cubicBezTo>
                    <a:pt x="19153" y="25325"/>
                    <a:pt x="19214" y="25465"/>
                    <a:pt x="19321" y="25546"/>
                  </a:cubicBezTo>
                  <a:cubicBezTo>
                    <a:pt x="19379" y="25589"/>
                    <a:pt x="19456" y="25606"/>
                    <a:pt x="19545" y="25606"/>
                  </a:cubicBezTo>
                  <a:cubicBezTo>
                    <a:pt x="19955" y="25606"/>
                    <a:pt x="20599" y="25219"/>
                    <a:pt x="20600" y="25169"/>
                  </a:cubicBezTo>
                  <a:cubicBezTo>
                    <a:pt x="20741" y="19806"/>
                    <a:pt x="20848" y="14286"/>
                    <a:pt x="19987" y="8973"/>
                  </a:cubicBezTo>
                  <a:cubicBezTo>
                    <a:pt x="19370" y="5176"/>
                    <a:pt x="17375" y="978"/>
                    <a:pt x="13219" y="287"/>
                  </a:cubicBezTo>
                  <a:cubicBezTo>
                    <a:pt x="13138" y="86"/>
                    <a:pt x="12571" y="1"/>
                    <a:pt x="12416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04" name="Google Shape;204;p26"/>
            <p:cNvSpPr/>
            <p:nvPr/>
          </p:nvSpPr>
          <p:spPr>
            <a:xfrm>
              <a:off x="5405514" y="3915191"/>
              <a:ext cx="756284" cy="1562821"/>
            </a:xfrm>
            <a:custGeom>
              <a:avLst/>
              <a:gdLst/>
              <a:ahLst/>
              <a:cxnLst/>
              <a:rect l="l" t="t" r="r" b="b"/>
              <a:pathLst>
                <a:path w="23206" h="47954" extrusionOk="0">
                  <a:moveTo>
                    <a:pt x="8792" y="555"/>
                  </a:moveTo>
                  <a:lnTo>
                    <a:pt x="8792" y="555"/>
                  </a:lnTo>
                  <a:cubicBezTo>
                    <a:pt x="9425" y="2501"/>
                    <a:pt x="8161" y="4697"/>
                    <a:pt x="6882" y="6096"/>
                  </a:cubicBezTo>
                  <a:cubicBezTo>
                    <a:pt x="6862" y="6120"/>
                    <a:pt x="6848" y="6148"/>
                    <a:pt x="6845" y="6179"/>
                  </a:cubicBezTo>
                  <a:cubicBezTo>
                    <a:pt x="5601" y="5136"/>
                    <a:pt x="5071" y="3081"/>
                    <a:pt x="5711" y="1661"/>
                  </a:cubicBezTo>
                  <a:cubicBezTo>
                    <a:pt x="6668" y="1122"/>
                    <a:pt x="7765" y="762"/>
                    <a:pt x="8765" y="560"/>
                  </a:cubicBezTo>
                  <a:cubicBezTo>
                    <a:pt x="8774" y="558"/>
                    <a:pt x="8783" y="557"/>
                    <a:pt x="8792" y="555"/>
                  </a:cubicBezTo>
                  <a:close/>
                  <a:moveTo>
                    <a:pt x="11314" y="481"/>
                  </a:moveTo>
                  <a:cubicBezTo>
                    <a:pt x="11494" y="532"/>
                    <a:pt x="11667" y="603"/>
                    <a:pt x="11831" y="694"/>
                  </a:cubicBezTo>
                  <a:cubicBezTo>
                    <a:pt x="11828" y="712"/>
                    <a:pt x="11828" y="728"/>
                    <a:pt x="11834" y="746"/>
                  </a:cubicBezTo>
                  <a:cubicBezTo>
                    <a:pt x="12755" y="2750"/>
                    <a:pt x="12328" y="4985"/>
                    <a:pt x="10574" y="6368"/>
                  </a:cubicBezTo>
                  <a:cubicBezTo>
                    <a:pt x="10304" y="6336"/>
                    <a:pt x="10029" y="6322"/>
                    <a:pt x="9752" y="6322"/>
                  </a:cubicBezTo>
                  <a:cubicBezTo>
                    <a:pt x="9461" y="6322"/>
                    <a:pt x="9168" y="6338"/>
                    <a:pt x="8879" y="6367"/>
                  </a:cubicBezTo>
                  <a:cubicBezTo>
                    <a:pt x="10698" y="4979"/>
                    <a:pt x="12146" y="2809"/>
                    <a:pt x="11307" y="481"/>
                  </a:cubicBezTo>
                  <a:cubicBezTo>
                    <a:pt x="11310" y="481"/>
                    <a:pt x="11311" y="481"/>
                    <a:pt x="11314" y="482"/>
                  </a:cubicBezTo>
                  <a:lnTo>
                    <a:pt x="11314" y="481"/>
                  </a:lnTo>
                  <a:close/>
                  <a:moveTo>
                    <a:pt x="12109" y="868"/>
                  </a:moveTo>
                  <a:lnTo>
                    <a:pt x="12109" y="868"/>
                  </a:lnTo>
                  <a:cubicBezTo>
                    <a:pt x="12608" y="1230"/>
                    <a:pt x="12972" y="1754"/>
                    <a:pt x="13258" y="2321"/>
                  </a:cubicBezTo>
                  <a:cubicBezTo>
                    <a:pt x="13283" y="2368"/>
                    <a:pt x="13307" y="2419"/>
                    <a:pt x="13331" y="2470"/>
                  </a:cubicBezTo>
                  <a:cubicBezTo>
                    <a:pt x="13449" y="3474"/>
                    <a:pt x="13115" y="4302"/>
                    <a:pt x="12474" y="5075"/>
                  </a:cubicBezTo>
                  <a:cubicBezTo>
                    <a:pt x="12058" y="5575"/>
                    <a:pt x="11613" y="6147"/>
                    <a:pt x="11021" y="6441"/>
                  </a:cubicBezTo>
                  <a:cubicBezTo>
                    <a:pt x="11000" y="6437"/>
                    <a:pt x="10979" y="6429"/>
                    <a:pt x="10957" y="6425"/>
                  </a:cubicBezTo>
                  <a:cubicBezTo>
                    <a:pt x="12532" y="5023"/>
                    <a:pt x="13036" y="2790"/>
                    <a:pt x="12109" y="868"/>
                  </a:cubicBezTo>
                  <a:close/>
                  <a:moveTo>
                    <a:pt x="10353" y="369"/>
                  </a:moveTo>
                  <a:cubicBezTo>
                    <a:pt x="10571" y="369"/>
                    <a:pt x="10789" y="384"/>
                    <a:pt x="11001" y="418"/>
                  </a:cubicBezTo>
                  <a:cubicBezTo>
                    <a:pt x="11957" y="2840"/>
                    <a:pt x="10321" y="4880"/>
                    <a:pt x="8597" y="6401"/>
                  </a:cubicBezTo>
                  <a:cubicBezTo>
                    <a:pt x="8292" y="6441"/>
                    <a:pt x="7991" y="6490"/>
                    <a:pt x="7701" y="6556"/>
                  </a:cubicBezTo>
                  <a:cubicBezTo>
                    <a:pt x="9267" y="5018"/>
                    <a:pt x="10952" y="2636"/>
                    <a:pt x="9772" y="401"/>
                  </a:cubicBezTo>
                  <a:cubicBezTo>
                    <a:pt x="9965" y="380"/>
                    <a:pt x="10159" y="369"/>
                    <a:pt x="10353" y="369"/>
                  </a:cubicBezTo>
                  <a:close/>
                  <a:moveTo>
                    <a:pt x="9517" y="430"/>
                  </a:moveTo>
                  <a:cubicBezTo>
                    <a:pt x="9794" y="1626"/>
                    <a:pt x="9953" y="2726"/>
                    <a:pt x="9392" y="3900"/>
                  </a:cubicBezTo>
                  <a:cubicBezTo>
                    <a:pt x="8938" y="4851"/>
                    <a:pt x="8173" y="5609"/>
                    <a:pt x="7458" y="6367"/>
                  </a:cubicBezTo>
                  <a:cubicBezTo>
                    <a:pt x="7384" y="6446"/>
                    <a:pt x="7415" y="6543"/>
                    <a:pt x="7482" y="6593"/>
                  </a:cubicBezTo>
                  <a:cubicBezTo>
                    <a:pt x="7332" y="6520"/>
                    <a:pt x="7189" y="6435"/>
                    <a:pt x="7054" y="6339"/>
                  </a:cubicBezTo>
                  <a:cubicBezTo>
                    <a:pt x="7068" y="6331"/>
                    <a:pt x="7083" y="6322"/>
                    <a:pt x="7095" y="6310"/>
                  </a:cubicBezTo>
                  <a:cubicBezTo>
                    <a:pt x="8423" y="4939"/>
                    <a:pt x="9839" y="2458"/>
                    <a:pt x="9033" y="508"/>
                  </a:cubicBezTo>
                  <a:cubicBezTo>
                    <a:pt x="9191" y="479"/>
                    <a:pt x="9353" y="453"/>
                    <a:pt x="9517" y="432"/>
                  </a:cubicBezTo>
                  <a:lnTo>
                    <a:pt x="9517" y="430"/>
                  </a:lnTo>
                  <a:close/>
                  <a:moveTo>
                    <a:pt x="13663" y="3254"/>
                  </a:moveTo>
                  <a:cubicBezTo>
                    <a:pt x="13770" y="3562"/>
                    <a:pt x="13851" y="3882"/>
                    <a:pt x="13882" y="4201"/>
                  </a:cubicBezTo>
                  <a:cubicBezTo>
                    <a:pt x="13882" y="4204"/>
                    <a:pt x="13879" y="4205"/>
                    <a:pt x="13877" y="4208"/>
                  </a:cubicBezTo>
                  <a:cubicBezTo>
                    <a:pt x="13650" y="4770"/>
                    <a:pt x="13408" y="5271"/>
                    <a:pt x="13026" y="5755"/>
                  </a:cubicBezTo>
                  <a:cubicBezTo>
                    <a:pt x="12697" y="6170"/>
                    <a:pt x="12285" y="6401"/>
                    <a:pt x="11886" y="6700"/>
                  </a:cubicBezTo>
                  <a:cubicBezTo>
                    <a:pt x="11688" y="6621"/>
                    <a:pt x="11484" y="6557"/>
                    <a:pt x="11275" y="6504"/>
                  </a:cubicBezTo>
                  <a:cubicBezTo>
                    <a:pt x="11950" y="6222"/>
                    <a:pt x="12547" y="5512"/>
                    <a:pt x="12968" y="4976"/>
                  </a:cubicBezTo>
                  <a:cubicBezTo>
                    <a:pt x="13380" y="4452"/>
                    <a:pt x="13603" y="3873"/>
                    <a:pt x="13663" y="3254"/>
                  </a:cubicBezTo>
                  <a:close/>
                  <a:moveTo>
                    <a:pt x="5342" y="1882"/>
                  </a:moveTo>
                  <a:lnTo>
                    <a:pt x="5342" y="1882"/>
                  </a:lnTo>
                  <a:cubicBezTo>
                    <a:pt x="4903" y="2684"/>
                    <a:pt x="5039" y="3699"/>
                    <a:pt x="5397" y="4533"/>
                  </a:cubicBezTo>
                  <a:cubicBezTo>
                    <a:pt x="5726" y="5304"/>
                    <a:pt x="6254" y="6278"/>
                    <a:pt x="7043" y="6693"/>
                  </a:cubicBezTo>
                  <a:cubicBezTo>
                    <a:pt x="6958" y="6711"/>
                    <a:pt x="6872" y="6724"/>
                    <a:pt x="6787" y="6745"/>
                  </a:cubicBezTo>
                  <a:cubicBezTo>
                    <a:pt x="5827" y="6669"/>
                    <a:pt x="5025" y="5413"/>
                    <a:pt x="4783" y="4594"/>
                  </a:cubicBezTo>
                  <a:cubicBezTo>
                    <a:pt x="4533" y="3742"/>
                    <a:pt x="4673" y="2915"/>
                    <a:pt x="4983" y="2124"/>
                  </a:cubicBezTo>
                  <a:cubicBezTo>
                    <a:pt x="5098" y="2039"/>
                    <a:pt x="5220" y="1959"/>
                    <a:pt x="5342" y="1882"/>
                  </a:cubicBezTo>
                  <a:close/>
                  <a:moveTo>
                    <a:pt x="13602" y="5636"/>
                  </a:moveTo>
                  <a:cubicBezTo>
                    <a:pt x="13328" y="6151"/>
                    <a:pt x="12902" y="6581"/>
                    <a:pt x="12484" y="6989"/>
                  </a:cubicBezTo>
                  <a:cubicBezTo>
                    <a:pt x="12414" y="6952"/>
                    <a:pt x="12358" y="6921"/>
                    <a:pt x="12307" y="6892"/>
                  </a:cubicBezTo>
                  <a:cubicBezTo>
                    <a:pt x="12751" y="6684"/>
                    <a:pt x="13133" y="6252"/>
                    <a:pt x="13400" y="5899"/>
                  </a:cubicBezTo>
                  <a:cubicBezTo>
                    <a:pt x="13456" y="5825"/>
                    <a:pt x="13526" y="5736"/>
                    <a:pt x="13602" y="5636"/>
                  </a:cubicBezTo>
                  <a:close/>
                  <a:moveTo>
                    <a:pt x="4554" y="2471"/>
                  </a:moveTo>
                  <a:lnTo>
                    <a:pt x="4554" y="2471"/>
                  </a:lnTo>
                  <a:cubicBezTo>
                    <a:pt x="4209" y="3329"/>
                    <a:pt x="4236" y="4320"/>
                    <a:pt x="4629" y="5185"/>
                  </a:cubicBezTo>
                  <a:cubicBezTo>
                    <a:pt x="4911" y="5807"/>
                    <a:pt x="5552" y="6662"/>
                    <a:pt x="6291" y="6885"/>
                  </a:cubicBezTo>
                  <a:cubicBezTo>
                    <a:pt x="5928" y="7004"/>
                    <a:pt x="5574" y="7151"/>
                    <a:pt x="5233" y="7328"/>
                  </a:cubicBezTo>
                  <a:cubicBezTo>
                    <a:pt x="4594" y="6904"/>
                    <a:pt x="4084" y="6260"/>
                    <a:pt x="3725" y="5590"/>
                  </a:cubicBezTo>
                  <a:cubicBezTo>
                    <a:pt x="3174" y="4563"/>
                    <a:pt x="3496" y="3538"/>
                    <a:pt x="4268" y="2735"/>
                  </a:cubicBezTo>
                  <a:cubicBezTo>
                    <a:pt x="4358" y="2641"/>
                    <a:pt x="4457" y="2557"/>
                    <a:pt x="4554" y="2471"/>
                  </a:cubicBezTo>
                  <a:close/>
                  <a:moveTo>
                    <a:pt x="8908" y="6900"/>
                  </a:moveTo>
                  <a:cubicBezTo>
                    <a:pt x="9667" y="6900"/>
                    <a:pt x="10420" y="6951"/>
                    <a:pt x="10917" y="6994"/>
                  </a:cubicBezTo>
                  <a:cubicBezTo>
                    <a:pt x="11192" y="7083"/>
                    <a:pt x="11393" y="7270"/>
                    <a:pt x="11494" y="7538"/>
                  </a:cubicBezTo>
                  <a:cubicBezTo>
                    <a:pt x="11487" y="7555"/>
                    <a:pt x="11482" y="7571"/>
                    <a:pt x="11481" y="7589"/>
                  </a:cubicBezTo>
                  <a:cubicBezTo>
                    <a:pt x="11481" y="7611"/>
                    <a:pt x="11478" y="7632"/>
                    <a:pt x="11476" y="7654"/>
                  </a:cubicBezTo>
                  <a:cubicBezTo>
                    <a:pt x="10831" y="7503"/>
                    <a:pt x="10142" y="7430"/>
                    <a:pt x="9439" y="7430"/>
                  </a:cubicBezTo>
                  <a:cubicBezTo>
                    <a:pt x="7433" y="7430"/>
                    <a:pt x="5316" y="8029"/>
                    <a:pt x="3798" y="9136"/>
                  </a:cubicBezTo>
                  <a:cubicBezTo>
                    <a:pt x="3496" y="9357"/>
                    <a:pt x="3211" y="9603"/>
                    <a:pt x="2949" y="9873"/>
                  </a:cubicBezTo>
                  <a:cubicBezTo>
                    <a:pt x="3194" y="9541"/>
                    <a:pt x="3465" y="9229"/>
                    <a:pt x="3758" y="8941"/>
                  </a:cubicBezTo>
                  <a:cubicBezTo>
                    <a:pt x="4661" y="8058"/>
                    <a:pt x="5782" y="7384"/>
                    <a:pt x="7012" y="7072"/>
                  </a:cubicBezTo>
                  <a:cubicBezTo>
                    <a:pt x="7523" y="6943"/>
                    <a:pt x="8218" y="6900"/>
                    <a:pt x="8908" y="6900"/>
                  </a:cubicBezTo>
                  <a:close/>
                  <a:moveTo>
                    <a:pt x="11497" y="7049"/>
                  </a:moveTo>
                  <a:cubicBezTo>
                    <a:pt x="11732" y="7165"/>
                    <a:pt x="11970" y="7278"/>
                    <a:pt x="12210" y="7391"/>
                  </a:cubicBezTo>
                  <a:cubicBezTo>
                    <a:pt x="12234" y="7483"/>
                    <a:pt x="12322" y="7557"/>
                    <a:pt x="12420" y="7557"/>
                  </a:cubicBezTo>
                  <a:cubicBezTo>
                    <a:pt x="12450" y="7557"/>
                    <a:pt x="12482" y="7550"/>
                    <a:pt x="12512" y="7534"/>
                  </a:cubicBezTo>
                  <a:cubicBezTo>
                    <a:pt x="13791" y="8143"/>
                    <a:pt x="15062" y="8805"/>
                    <a:pt x="15839" y="10044"/>
                  </a:cubicBezTo>
                  <a:cubicBezTo>
                    <a:pt x="16073" y="10416"/>
                    <a:pt x="16229" y="10812"/>
                    <a:pt x="16340" y="11223"/>
                  </a:cubicBezTo>
                  <a:cubicBezTo>
                    <a:pt x="15369" y="9404"/>
                    <a:pt x="13511" y="7809"/>
                    <a:pt x="11710" y="7367"/>
                  </a:cubicBezTo>
                  <a:cubicBezTo>
                    <a:pt x="11709" y="7367"/>
                    <a:pt x="11707" y="7367"/>
                    <a:pt x="11706" y="7367"/>
                  </a:cubicBezTo>
                  <a:cubicBezTo>
                    <a:pt x="11699" y="7367"/>
                    <a:pt x="11692" y="7370"/>
                    <a:pt x="11685" y="7370"/>
                  </a:cubicBezTo>
                  <a:cubicBezTo>
                    <a:pt x="11640" y="7253"/>
                    <a:pt x="11575" y="7144"/>
                    <a:pt x="11493" y="7049"/>
                  </a:cubicBezTo>
                  <a:close/>
                  <a:moveTo>
                    <a:pt x="9175" y="7865"/>
                  </a:moveTo>
                  <a:cubicBezTo>
                    <a:pt x="9507" y="7865"/>
                    <a:pt x="9838" y="7876"/>
                    <a:pt x="10169" y="7888"/>
                  </a:cubicBezTo>
                  <a:cubicBezTo>
                    <a:pt x="9544" y="7958"/>
                    <a:pt x="8920" y="8067"/>
                    <a:pt x="8317" y="8171"/>
                  </a:cubicBezTo>
                  <a:cubicBezTo>
                    <a:pt x="7219" y="8360"/>
                    <a:pt x="6061" y="8566"/>
                    <a:pt x="5066" y="9091"/>
                  </a:cubicBezTo>
                  <a:cubicBezTo>
                    <a:pt x="4201" y="9547"/>
                    <a:pt x="3466" y="10254"/>
                    <a:pt x="2786" y="10943"/>
                  </a:cubicBezTo>
                  <a:cubicBezTo>
                    <a:pt x="2571" y="11159"/>
                    <a:pt x="2356" y="11383"/>
                    <a:pt x="2153" y="11620"/>
                  </a:cubicBezTo>
                  <a:cubicBezTo>
                    <a:pt x="2162" y="11598"/>
                    <a:pt x="2171" y="11574"/>
                    <a:pt x="2181" y="11552"/>
                  </a:cubicBezTo>
                  <a:cubicBezTo>
                    <a:pt x="2707" y="10493"/>
                    <a:pt x="3575" y="9649"/>
                    <a:pt x="4584" y="9052"/>
                  </a:cubicBezTo>
                  <a:cubicBezTo>
                    <a:pt x="5642" y="8424"/>
                    <a:pt x="6839" y="8070"/>
                    <a:pt x="8057" y="7924"/>
                  </a:cubicBezTo>
                  <a:cubicBezTo>
                    <a:pt x="8432" y="7879"/>
                    <a:pt x="8804" y="7865"/>
                    <a:pt x="9175" y="7865"/>
                  </a:cubicBezTo>
                  <a:close/>
                  <a:moveTo>
                    <a:pt x="11310" y="8350"/>
                  </a:moveTo>
                  <a:lnTo>
                    <a:pt x="11310" y="8350"/>
                  </a:lnTo>
                  <a:cubicBezTo>
                    <a:pt x="10882" y="9261"/>
                    <a:pt x="9733" y="9750"/>
                    <a:pt x="8844" y="10179"/>
                  </a:cubicBezTo>
                  <a:cubicBezTo>
                    <a:pt x="7679" y="10742"/>
                    <a:pt x="6543" y="11443"/>
                    <a:pt x="5273" y="11687"/>
                  </a:cubicBezTo>
                  <a:cubicBezTo>
                    <a:pt x="3533" y="12022"/>
                    <a:pt x="2650" y="12656"/>
                    <a:pt x="2207" y="13290"/>
                  </a:cubicBezTo>
                  <a:cubicBezTo>
                    <a:pt x="2874" y="11430"/>
                    <a:pt x="4828" y="10775"/>
                    <a:pt x="6759" y="10242"/>
                  </a:cubicBezTo>
                  <a:cubicBezTo>
                    <a:pt x="8247" y="9832"/>
                    <a:pt x="10010" y="9302"/>
                    <a:pt x="11310" y="8350"/>
                  </a:cubicBezTo>
                  <a:close/>
                  <a:moveTo>
                    <a:pt x="11909" y="7763"/>
                  </a:moveTo>
                  <a:lnTo>
                    <a:pt x="11909" y="7763"/>
                  </a:lnTo>
                  <a:cubicBezTo>
                    <a:pt x="12983" y="8336"/>
                    <a:pt x="13980" y="8923"/>
                    <a:pt x="14818" y="9847"/>
                  </a:cubicBezTo>
                  <a:cubicBezTo>
                    <a:pt x="15685" y="10804"/>
                    <a:pt x="16109" y="11858"/>
                    <a:pt x="16600" y="13003"/>
                  </a:cubicBezTo>
                  <a:lnTo>
                    <a:pt x="16599" y="13003"/>
                  </a:lnTo>
                  <a:cubicBezTo>
                    <a:pt x="16619" y="13326"/>
                    <a:pt x="16633" y="13655"/>
                    <a:pt x="16605" y="13975"/>
                  </a:cubicBezTo>
                  <a:cubicBezTo>
                    <a:pt x="16289" y="13104"/>
                    <a:pt x="15647" y="12342"/>
                    <a:pt x="15009" y="11695"/>
                  </a:cubicBezTo>
                  <a:cubicBezTo>
                    <a:pt x="14516" y="11196"/>
                    <a:pt x="13985" y="10737"/>
                    <a:pt x="13477" y="10254"/>
                  </a:cubicBezTo>
                  <a:cubicBezTo>
                    <a:pt x="13032" y="9831"/>
                    <a:pt x="12285" y="9204"/>
                    <a:pt x="11981" y="8543"/>
                  </a:cubicBezTo>
                  <a:cubicBezTo>
                    <a:pt x="11959" y="8440"/>
                    <a:pt x="11930" y="8342"/>
                    <a:pt x="11911" y="8238"/>
                  </a:cubicBezTo>
                  <a:cubicBezTo>
                    <a:pt x="11926" y="8150"/>
                    <a:pt x="11933" y="8062"/>
                    <a:pt x="11930" y="7975"/>
                  </a:cubicBezTo>
                  <a:cubicBezTo>
                    <a:pt x="11967" y="7939"/>
                    <a:pt x="11962" y="7878"/>
                    <a:pt x="11918" y="7851"/>
                  </a:cubicBezTo>
                  <a:cubicBezTo>
                    <a:pt x="11914" y="7823"/>
                    <a:pt x="11915" y="7793"/>
                    <a:pt x="11909" y="7763"/>
                  </a:cubicBezTo>
                  <a:close/>
                  <a:moveTo>
                    <a:pt x="12228" y="9384"/>
                  </a:moveTo>
                  <a:lnTo>
                    <a:pt x="12228" y="9384"/>
                  </a:lnTo>
                  <a:cubicBezTo>
                    <a:pt x="12646" y="9925"/>
                    <a:pt x="13208" y="10411"/>
                    <a:pt x="13593" y="10775"/>
                  </a:cubicBezTo>
                  <a:cubicBezTo>
                    <a:pt x="14824" y="11943"/>
                    <a:pt x="15863" y="12979"/>
                    <a:pt x="16488" y="14574"/>
                  </a:cubicBezTo>
                  <a:cubicBezTo>
                    <a:pt x="16479" y="14605"/>
                    <a:pt x="16472" y="14636"/>
                    <a:pt x="16460" y="14666"/>
                  </a:cubicBezTo>
                  <a:cubicBezTo>
                    <a:pt x="16223" y="13698"/>
                    <a:pt x="15143" y="13025"/>
                    <a:pt x="14422" y="12415"/>
                  </a:cubicBezTo>
                  <a:cubicBezTo>
                    <a:pt x="13407" y="11558"/>
                    <a:pt x="12663" y="10557"/>
                    <a:pt x="12228" y="9384"/>
                  </a:cubicBezTo>
                  <a:close/>
                  <a:moveTo>
                    <a:pt x="11883" y="9383"/>
                  </a:moveTo>
                  <a:lnTo>
                    <a:pt x="11883" y="9383"/>
                  </a:lnTo>
                  <a:cubicBezTo>
                    <a:pt x="12106" y="10139"/>
                    <a:pt x="12527" y="10848"/>
                    <a:pt x="13018" y="11455"/>
                  </a:cubicBezTo>
                  <a:cubicBezTo>
                    <a:pt x="14059" y="12743"/>
                    <a:pt x="15775" y="13447"/>
                    <a:pt x="16220" y="15086"/>
                  </a:cubicBezTo>
                  <a:cubicBezTo>
                    <a:pt x="16177" y="15092"/>
                    <a:pt x="16133" y="15099"/>
                    <a:pt x="16088" y="15102"/>
                  </a:cubicBezTo>
                  <a:cubicBezTo>
                    <a:pt x="16037" y="14804"/>
                    <a:pt x="15845" y="14550"/>
                    <a:pt x="15570" y="14341"/>
                  </a:cubicBezTo>
                  <a:cubicBezTo>
                    <a:pt x="14873" y="13814"/>
                    <a:pt x="14071" y="13575"/>
                    <a:pt x="13434" y="12932"/>
                  </a:cubicBezTo>
                  <a:cubicBezTo>
                    <a:pt x="12389" y="11879"/>
                    <a:pt x="12020" y="10694"/>
                    <a:pt x="11883" y="9383"/>
                  </a:cubicBezTo>
                  <a:close/>
                  <a:moveTo>
                    <a:pt x="10884" y="8201"/>
                  </a:moveTo>
                  <a:lnTo>
                    <a:pt x="10884" y="8201"/>
                  </a:lnTo>
                  <a:cubicBezTo>
                    <a:pt x="10052" y="8616"/>
                    <a:pt x="9243" y="9081"/>
                    <a:pt x="8361" y="9407"/>
                  </a:cubicBezTo>
                  <a:cubicBezTo>
                    <a:pt x="7147" y="9855"/>
                    <a:pt x="5861" y="10079"/>
                    <a:pt x="4660" y="10557"/>
                  </a:cubicBezTo>
                  <a:cubicBezTo>
                    <a:pt x="3207" y="11136"/>
                    <a:pt x="1449" y="12504"/>
                    <a:pt x="1762" y="14280"/>
                  </a:cubicBezTo>
                  <a:cubicBezTo>
                    <a:pt x="1765" y="14304"/>
                    <a:pt x="1778" y="14326"/>
                    <a:pt x="1799" y="14341"/>
                  </a:cubicBezTo>
                  <a:cubicBezTo>
                    <a:pt x="1769" y="14580"/>
                    <a:pt x="1772" y="14821"/>
                    <a:pt x="1806" y="15057"/>
                  </a:cubicBezTo>
                  <a:cubicBezTo>
                    <a:pt x="1811" y="15078"/>
                    <a:pt x="1821" y="15099"/>
                    <a:pt x="1836" y="15114"/>
                  </a:cubicBezTo>
                  <a:cubicBezTo>
                    <a:pt x="1802" y="15115"/>
                    <a:pt x="1769" y="15123"/>
                    <a:pt x="1736" y="15127"/>
                  </a:cubicBezTo>
                  <a:cubicBezTo>
                    <a:pt x="1739" y="15117"/>
                    <a:pt x="1747" y="15111"/>
                    <a:pt x="1747" y="15099"/>
                  </a:cubicBezTo>
                  <a:cubicBezTo>
                    <a:pt x="1748" y="14572"/>
                    <a:pt x="1616" y="14069"/>
                    <a:pt x="1645" y="13539"/>
                  </a:cubicBezTo>
                  <a:cubicBezTo>
                    <a:pt x="1656" y="13363"/>
                    <a:pt x="1677" y="13189"/>
                    <a:pt x="1705" y="13018"/>
                  </a:cubicBezTo>
                  <a:cubicBezTo>
                    <a:pt x="2664" y="11537"/>
                    <a:pt x="3933" y="10078"/>
                    <a:pt x="5534" y="9322"/>
                  </a:cubicBezTo>
                  <a:cubicBezTo>
                    <a:pt x="7205" y="8533"/>
                    <a:pt x="9086" y="8500"/>
                    <a:pt x="10884" y="8201"/>
                  </a:cubicBezTo>
                  <a:close/>
                  <a:moveTo>
                    <a:pt x="1257" y="14192"/>
                  </a:moveTo>
                  <a:cubicBezTo>
                    <a:pt x="1291" y="14539"/>
                    <a:pt x="1379" y="14868"/>
                    <a:pt x="1543" y="15154"/>
                  </a:cubicBezTo>
                  <a:cubicBezTo>
                    <a:pt x="1544" y="15159"/>
                    <a:pt x="1550" y="15160"/>
                    <a:pt x="1553" y="15163"/>
                  </a:cubicBezTo>
                  <a:cubicBezTo>
                    <a:pt x="1404" y="15202"/>
                    <a:pt x="1264" y="15266"/>
                    <a:pt x="1138" y="15354"/>
                  </a:cubicBezTo>
                  <a:cubicBezTo>
                    <a:pt x="1159" y="14965"/>
                    <a:pt x="1200" y="14578"/>
                    <a:pt x="1257" y="14194"/>
                  </a:cubicBezTo>
                  <a:lnTo>
                    <a:pt x="1257" y="14192"/>
                  </a:lnTo>
                  <a:close/>
                  <a:moveTo>
                    <a:pt x="16037" y="15691"/>
                  </a:moveTo>
                  <a:cubicBezTo>
                    <a:pt x="16663" y="16096"/>
                    <a:pt x="16520" y="17057"/>
                    <a:pt x="16308" y="17746"/>
                  </a:cubicBezTo>
                  <a:cubicBezTo>
                    <a:pt x="16162" y="18224"/>
                    <a:pt x="15948" y="18600"/>
                    <a:pt x="15610" y="18849"/>
                  </a:cubicBezTo>
                  <a:cubicBezTo>
                    <a:pt x="15597" y="18842"/>
                    <a:pt x="15582" y="18839"/>
                    <a:pt x="15568" y="18839"/>
                  </a:cubicBezTo>
                  <a:cubicBezTo>
                    <a:pt x="15537" y="18839"/>
                    <a:pt x="15507" y="18856"/>
                    <a:pt x="15496" y="18896"/>
                  </a:cubicBezTo>
                  <a:cubicBezTo>
                    <a:pt x="15493" y="18910"/>
                    <a:pt x="15490" y="18922"/>
                    <a:pt x="15485" y="18935"/>
                  </a:cubicBezTo>
                  <a:cubicBezTo>
                    <a:pt x="15430" y="18969"/>
                    <a:pt x="15370" y="18999"/>
                    <a:pt x="15311" y="19026"/>
                  </a:cubicBezTo>
                  <a:cubicBezTo>
                    <a:pt x="15479" y="18326"/>
                    <a:pt x="15604" y="17618"/>
                    <a:pt x="15683" y="16902"/>
                  </a:cubicBezTo>
                  <a:cubicBezTo>
                    <a:pt x="15808" y="16867"/>
                    <a:pt x="15932" y="16824"/>
                    <a:pt x="16058" y="16790"/>
                  </a:cubicBezTo>
                  <a:cubicBezTo>
                    <a:pt x="16183" y="16757"/>
                    <a:pt x="16319" y="16735"/>
                    <a:pt x="16380" y="16608"/>
                  </a:cubicBezTo>
                  <a:cubicBezTo>
                    <a:pt x="16401" y="16571"/>
                    <a:pt x="16395" y="16524"/>
                    <a:pt x="16365" y="16492"/>
                  </a:cubicBezTo>
                  <a:cubicBezTo>
                    <a:pt x="16308" y="16436"/>
                    <a:pt x="16239" y="16417"/>
                    <a:pt x="16167" y="16417"/>
                  </a:cubicBezTo>
                  <a:cubicBezTo>
                    <a:pt x="16100" y="16417"/>
                    <a:pt x="16030" y="16433"/>
                    <a:pt x="15964" y="16451"/>
                  </a:cubicBezTo>
                  <a:cubicBezTo>
                    <a:pt x="15884" y="16472"/>
                    <a:pt x="15801" y="16495"/>
                    <a:pt x="15720" y="16525"/>
                  </a:cubicBezTo>
                  <a:cubicBezTo>
                    <a:pt x="15738" y="16329"/>
                    <a:pt x="15756" y="16134"/>
                    <a:pt x="15766" y="15936"/>
                  </a:cubicBezTo>
                  <a:cubicBezTo>
                    <a:pt x="15767" y="15936"/>
                    <a:pt x="15768" y="15936"/>
                    <a:pt x="15768" y="15936"/>
                  </a:cubicBezTo>
                  <a:cubicBezTo>
                    <a:pt x="15825" y="15936"/>
                    <a:pt x="15862" y="15691"/>
                    <a:pt x="16037" y="15691"/>
                  </a:cubicBezTo>
                  <a:close/>
                  <a:moveTo>
                    <a:pt x="1946" y="15462"/>
                  </a:moveTo>
                  <a:cubicBezTo>
                    <a:pt x="1957" y="15884"/>
                    <a:pt x="1989" y="16303"/>
                    <a:pt x="2034" y="16723"/>
                  </a:cubicBezTo>
                  <a:cubicBezTo>
                    <a:pt x="2015" y="16713"/>
                    <a:pt x="1997" y="16699"/>
                    <a:pt x="1980" y="16692"/>
                  </a:cubicBezTo>
                  <a:cubicBezTo>
                    <a:pt x="1875" y="16643"/>
                    <a:pt x="1762" y="16617"/>
                    <a:pt x="1650" y="16617"/>
                  </a:cubicBezTo>
                  <a:cubicBezTo>
                    <a:pt x="1449" y="16617"/>
                    <a:pt x="1256" y="16701"/>
                    <a:pt x="1138" y="16885"/>
                  </a:cubicBezTo>
                  <a:cubicBezTo>
                    <a:pt x="1088" y="16963"/>
                    <a:pt x="1154" y="17029"/>
                    <a:pt x="1225" y="17029"/>
                  </a:cubicBezTo>
                  <a:cubicBezTo>
                    <a:pt x="1256" y="17029"/>
                    <a:pt x="1287" y="17016"/>
                    <a:pt x="1311" y="16987"/>
                  </a:cubicBezTo>
                  <a:cubicBezTo>
                    <a:pt x="1386" y="16888"/>
                    <a:pt x="1481" y="16848"/>
                    <a:pt x="1580" y="16848"/>
                  </a:cubicBezTo>
                  <a:cubicBezTo>
                    <a:pt x="1766" y="16848"/>
                    <a:pt x="1967" y="16985"/>
                    <a:pt x="2079" y="17122"/>
                  </a:cubicBezTo>
                  <a:cubicBezTo>
                    <a:pt x="2171" y="17854"/>
                    <a:pt x="2311" y="18581"/>
                    <a:pt x="2495" y="19295"/>
                  </a:cubicBezTo>
                  <a:cubicBezTo>
                    <a:pt x="1747" y="19063"/>
                    <a:pt x="1241" y="18672"/>
                    <a:pt x="1016" y="17832"/>
                  </a:cubicBezTo>
                  <a:lnTo>
                    <a:pt x="1014" y="17832"/>
                  </a:lnTo>
                  <a:cubicBezTo>
                    <a:pt x="918" y="17470"/>
                    <a:pt x="876" y="17068"/>
                    <a:pt x="923" y="16696"/>
                  </a:cubicBezTo>
                  <a:cubicBezTo>
                    <a:pt x="1072" y="16076"/>
                    <a:pt x="1544" y="15556"/>
                    <a:pt x="1946" y="15462"/>
                  </a:cubicBezTo>
                  <a:close/>
                  <a:moveTo>
                    <a:pt x="11371" y="9185"/>
                  </a:moveTo>
                  <a:lnTo>
                    <a:pt x="11371" y="9185"/>
                  </a:lnTo>
                  <a:cubicBezTo>
                    <a:pt x="11363" y="10170"/>
                    <a:pt x="11703" y="11211"/>
                    <a:pt x="12148" y="12006"/>
                  </a:cubicBezTo>
                  <a:cubicBezTo>
                    <a:pt x="12487" y="12618"/>
                    <a:pt x="12932" y="13162"/>
                    <a:pt x="13461" y="13621"/>
                  </a:cubicBezTo>
                  <a:cubicBezTo>
                    <a:pt x="14019" y="14099"/>
                    <a:pt x="15223" y="14449"/>
                    <a:pt x="15576" y="15160"/>
                  </a:cubicBezTo>
                  <a:cubicBezTo>
                    <a:pt x="15513" y="15168"/>
                    <a:pt x="15082" y="19295"/>
                    <a:pt x="14315" y="20716"/>
                  </a:cubicBezTo>
                  <a:cubicBezTo>
                    <a:pt x="13694" y="21863"/>
                    <a:pt x="13276" y="23164"/>
                    <a:pt x="12512" y="24229"/>
                  </a:cubicBezTo>
                  <a:cubicBezTo>
                    <a:pt x="11540" y="25583"/>
                    <a:pt x="10394" y="25927"/>
                    <a:pt x="8870" y="26146"/>
                  </a:cubicBezTo>
                  <a:cubicBezTo>
                    <a:pt x="7344" y="25927"/>
                    <a:pt x="6198" y="25583"/>
                    <a:pt x="5227" y="24229"/>
                  </a:cubicBezTo>
                  <a:cubicBezTo>
                    <a:pt x="4465" y="23164"/>
                    <a:pt x="3878" y="21939"/>
                    <a:pt x="3424" y="20716"/>
                  </a:cubicBezTo>
                  <a:cubicBezTo>
                    <a:pt x="2620" y="18547"/>
                    <a:pt x="2297" y="16271"/>
                    <a:pt x="2330" y="13974"/>
                  </a:cubicBezTo>
                  <a:cubicBezTo>
                    <a:pt x="2900" y="13080"/>
                    <a:pt x="4118" y="12629"/>
                    <a:pt x="5086" y="12235"/>
                  </a:cubicBezTo>
                  <a:cubicBezTo>
                    <a:pt x="6168" y="11794"/>
                    <a:pt x="7263" y="11386"/>
                    <a:pt x="8334" y="10919"/>
                  </a:cubicBezTo>
                  <a:cubicBezTo>
                    <a:pt x="9048" y="10606"/>
                    <a:pt x="10550" y="10021"/>
                    <a:pt x="11371" y="9185"/>
                  </a:cubicBezTo>
                  <a:close/>
                  <a:moveTo>
                    <a:pt x="13772" y="23138"/>
                  </a:moveTo>
                  <a:cubicBezTo>
                    <a:pt x="13626" y="24300"/>
                    <a:pt x="13755" y="25594"/>
                    <a:pt x="13751" y="26676"/>
                  </a:cubicBezTo>
                  <a:cubicBezTo>
                    <a:pt x="13746" y="27575"/>
                    <a:pt x="13720" y="28614"/>
                    <a:pt x="13973" y="29531"/>
                  </a:cubicBezTo>
                  <a:cubicBezTo>
                    <a:pt x="13078" y="28001"/>
                    <a:pt x="13053" y="25872"/>
                    <a:pt x="13280" y="24175"/>
                  </a:cubicBezTo>
                  <a:lnTo>
                    <a:pt x="13280" y="24172"/>
                  </a:lnTo>
                  <a:cubicBezTo>
                    <a:pt x="13431" y="23876"/>
                    <a:pt x="13599" y="23519"/>
                    <a:pt x="13772" y="23138"/>
                  </a:cubicBezTo>
                  <a:close/>
                  <a:moveTo>
                    <a:pt x="14224" y="22110"/>
                  </a:moveTo>
                  <a:lnTo>
                    <a:pt x="14224" y="22110"/>
                  </a:lnTo>
                  <a:cubicBezTo>
                    <a:pt x="14135" y="24057"/>
                    <a:pt x="14394" y="25999"/>
                    <a:pt x="14849" y="27894"/>
                  </a:cubicBezTo>
                  <a:cubicBezTo>
                    <a:pt x="15098" y="28930"/>
                    <a:pt x="15382" y="30006"/>
                    <a:pt x="15807" y="30985"/>
                  </a:cubicBezTo>
                  <a:cubicBezTo>
                    <a:pt x="15813" y="30999"/>
                    <a:pt x="15819" y="31011"/>
                    <a:pt x="15826" y="31024"/>
                  </a:cubicBezTo>
                  <a:cubicBezTo>
                    <a:pt x="15409" y="30877"/>
                    <a:pt x="14995" y="30700"/>
                    <a:pt x="14614" y="30354"/>
                  </a:cubicBezTo>
                  <a:lnTo>
                    <a:pt x="14613" y="30353"/>
                  </a:lnTo>
                  <a:cubicBezTo>
                    <a:pt x="14208" y="29067"/>
                    <a:pt x="14077" y="27871"/>
                    <a:pt x="14084" y="26503"/>
                  </a:cubicBezTo>
                  <a:cubicBezTo>
                    <a:pt x="14090" y="25126"/>
                    <a:pt x="13928" y="23538"/>
                    <a:pt x="14197" y="22173"/>
                  </a:cubicBezTo>
                  <a:cubicBezTo>
                    <a:pt x="14206" y="22151"/>
                    <a:pt x="14217" y="22131"/>
                    <a:pt x="14224" y="22110"/>
                  </a:cubicBezTo>
                  <a:close/>
                  <a:moveTo>
                    <a:pt x="3731" y="22713"/>
                  </a:moveTo>
                  <a:lnTo>
                    <a:pt x="3731" y="22713"/>
                  </a:lnTo>
                  <a:cubicBezTo>
                    <a:pt x="4166" y="23532"/>
                    <a:pt x="4584" y="24184"/>
                    <a:pt x="4699" y="24351"/>
                  </a:cubicBezTo>
                  <a:cubicBezTo>
                    <a:pt x="4828" y="25659"/>
                    <a:pt x="5127" y="27944"/>
                    <a:pt x="5072" y="28364"/>
                  </a:cubicBezTo>
                  <a:lnTo>
                    <a:pt x="5071" y="28364"/>
                  </a:lnTo>
                  <a:cubicBezTo>
                    <a:pt x="4789" y="29564"/>
                    <a:pt x="4015" y="30469"/>
                    <a:pt x="3155" y="31367"/>
                  </a:cubicBezTo>
                  <a:cubicBezTo>
                    <a:pt x="4115" y="28563"/>
                    <a:pt x="4331" y="25597"/>
                    <a:pt x="3731" y="22713"/>
                  </a:cubicBezTo>
                  <a:close/>
                  <a:moveTo>
                    <a:pt x="15317" y="19611"/>
                  </a:moveTo>
                  <a:lnTo>
                    <a:pt x="15317" y="19611"/>
                  </a:lnTo>
                  <a:cubicBezTo>
                    <a:pt x="14763" y="21929"/>
                    <a:pt x="14482" y="24342"/>
                    <a:pt x="14966" y="26698"/>
                  </a:cubicBezTo>
                  <a:cubicBezTo>
                    <a:pt x="15183" y="27761"/>
                    <a:pt x="15574" y="28818"/>
                    <a:pt x="16238" y="29686"/>
                  </a:cubicBezTo>
                  <a:cubicBezTo>
                    <a:pt x="16920" y="30578"/>
                    <a:pt x="18124" y="31072"/>
                    <a:pt x="18568" y="32086"/>
                  </a:cubicBezTo>
                  <a:cubicBezTo>
                    <a:pt x="18504" y="32044"/>
                    <a:pt x="17208" y="31484"/>
                    <a:pt x="17070" y="31484"/>
                  </a:cubicBezTo>
                  <a:cubicBezTo>
                    <a:pt x="17064" y="31484"/>
                    <a:pt x="17060" y="31485"/>
                    <a:pt x="17059" y="31487"/>
                  </a:cubicBezTo>
                  <a:cubicBezTo>
                    <a:pt x="17050" y="31501"/>
                    <a:pt x="17039" y="31512"/>
                    <a:pt x="17030" y="31526"/>
                  </a:cubicBezTo>
                  <a:cubicBezTo>
                    <a:pt x="16791" y="31383"/>
                    <a:pt x="16542" y="31282"/>
                    <a:pt x="16289" y="31191"/>
                  </a:cubicBezTo>
                  <a:cubicBezTo>
                    <a:pt x="15836" y="30643"/>
                    <a:pt x="15634" y="29486"/>
                    <a:pt x="15479" y="28959"/>
                  </a:cubicBezTo>
                  <a:cubicBezTo>
                    <a:pt x="15256" y="28197"/>
                    <a:pt x="15068" y="27422"/>
                    <a:pt x="14918" y="26642"/>
                  </a:cubicBezTo>
                  <a:cubicBezTo>
                    <a:pt x="14608" y="25033"/>
                    <a:pt x="14483" y="23389"/>
                    <a:pt x="14378" y="21755"/>
                  </a:cubicBezTo>
                  <a:cubicBezTo>
                    <a:pt x="14827" y="20689"/>
                    <a:pt x="15192" y="19760"/>
                    <a:pt x="15192" y="19705"/>
                  </a:cubicBezTo>
                  <a:cubicBezTo>
                    <a:pt x="15217" y="19697"/>
                    <a:pt x="15259" y="19666"/>
                    <a:pt x="15317" y="19611"/>
                  </a:cubicBezTo>
                  <a:close/>
                  <a:moveTo>
                    <a:pt x="3165" y="21537"/>
                  </a:moveTo>
                  <a:cubicBezTo>
                    <a:pt x="3253" y="21744"/>
                    <a:pt x="3348" y="21947"/>
                    <a:pt x="3445" y="22148"/>
                  </a:cubicBezTo>
                  <a:cubicBezTo>
                    <a:pt x="4081" y="25333"/>
                    <a:pt x="3865" y="28613"/>
                    <a:pt x="2731" y="31670"/>
                  </a:cubicBezTo>
                  <a:cubicBezTo>
                    <a:pt x="2717" y="31701"/>
                    <a:pt x="2717" y="31736"/>
                    <a:pt x="2731" y="31765"/>
                  </a:cubicBezTo>
                  <a:cubicBezTo>
                    <a:pt x="2324" y="32115"/>
                    <a:pt x="1888" y="32401"/>
                    <a:pt x="1436" y="32668"/>
                  </a:cubicBezTo>
                  <a:cubicBezTo>
                    <a:pt x="3094" y="29415"/>
                    <a:pt x="3680" y="25254"/>
                    <a:pt x="3165" y="21537"/>
                  </a:cubicBezTo>
                  <a:close/>
                  <a:moveTo>
                    <a:pt x="10207" y="0"/>
                  </a:moveTo>
                  <a:cubicBezTo>
                    <a:pt x="9766" y="0"/>
                    <a:pt x="9299" y="53"/>
                    <a:pt x="8812" y="147"/>
                  </a:cubicBezTo>
                  <a:cubicBezTo>
                    <a:pt x="6873" y="524"/>
                    <a:pt x="4192" y="1511"/>
                    <a:pt x="3301" y="3443"/>
                  </a:cubicBezTo>
                  <a:cubicBezTo>
                    <a:pt x="2668" y="4814"/>
                    <a:pt x="3558" y="6839"/>
                    <a:pt x="4952" y="7479"/>
                  </a:cubicBezTo>
                  <a:cubicBezTo>
                    <a:pt x="4443" y="7772"/>
                    <a:pt x="3971" y="8125"/>
                    <a:pt x="3545" y="8530"/>
                  </a:cubicBezTo>
                  <a:cubicBezTo>
                    <a:pt x="1503" y="10456"/>
                    <a:pt x="679" y="13246"/>
                    <a:pt x="636" y="15988"/>
                  </a:cubicBezTo>
                  <a:cubicBezTo>
                    <a:pt x="277" y="16799"/>
                    <a:pt x="419" y="18003"/>
                    <a:pt x="929" y="18832"/>
                  </a:cubicBezTo>
                  <a:cubicBezTo>
                    <a:pt x="929" y="18844"/>
                    <a:pt x="1117" y="19211"/>
                    <a:pt x="1598" y="19481"/>
                  </a:cubicBezTo>
                  <a:cubicBezTo>
                    <a:pt x="1324" y="22231"/>
                    <a:pt x="1450" y="24971"/>
                    <a:pt x="885" y="27703"/>
                  </a:cubicBezTo>
                  <a:cubicBezTo>
                    <a:pt x="672" y="28733"/>
                    <a:pt x="386" y="29750"/>
                    <a:pt x="1" y="30729"/>
                  </a:cubicBezTo>
                  <a:cubicBezTo>
                    <a:pt x="37" y="30720"/>
                    <a:pt x="74" y="30715"/>
                    <a:pt x="111" y="30715"/>
                  </a:cubicBezTo>
                  <a:cubicBezTo>
                    <a:pt x="215" y="30715"/>
                    <a:pt x="318" y="30753"/>
                    <a:pt x="394" y="30837"/>
                  </a:cubicBezTo>
                  <a:cubicBezTo>
                    <a:pt x="788" y="29795"/>
                    <a:pt x="1104" y="28726"/>
                    <a:pt x="1313" y="27655"/>
                  </a:cubicBezTo>
                  <a:cubicBezTo>
                    <a:pt x="1821" y="25074"/>
                    <a:pt x="2056" y="22252"/>
                    <a:pt x="1875" y="19610"/>
                  </a:cubicBezTo>
                  <a:lnTo>
                    <a:pt x="1875" y="19610"/>
                  </a:lnTo>
                  <a:cubicBezTo>
                    <a:pt x="1998" y="19654"/>
                    <a:pt x="2126" y="19690"/>
                    <a:pt x="2256" y="19715"/>
                  </a:cubicBezTo>
                  <a:cubicBezTo>
                    <a:pt x="2400" y="22256"/>
                    <a:pt x="2686" y="24763"/>
                    <a:pt x="2281" y="27304"/>
                  </a:cubicBezTo>
                  <a:cubicBezTo>
                    <a:pt x="2091" y="28505"/>
                    <a:pt x="1756" y="29704"/>
                    <a:pt x="1217" y="30795"/>
                  </a:cubicBezTo>
                  <a:cubicBezTo>
                    <a:pt x="1062" y="31106"/>
                    <a:pt x="876" y="31401"/>
                    <a:pt x="685" y="31690"/>
                  </a:cubicBezTo>
                  <a:cubicBezTo>
                    <a:pt x="720" y="31809"/>
                    <a:pt x="755" y="31928"/>
                    <a:pt x="787" y="32047"/>
                  </a:cubicBezTo>
                  <a:cubicBezTo>
                    <a:pt x="1133" y="31495"/>
                    <a:pt x="1501" y="30950"/>
                    <a:pt x="1757" y="30356"/>
                  </a:cubicBezTo>
                  <a:cubicBezTo>
                    <a:pt x="2211" y="29312"/>
                    <a:pt x="2497" y="28191"/>
                    <a:pt x="2655" y="27064"/>
                  </a:cubicBezTo>
                  <a:cubicBezTo>
                    <a:pt x="2993" y="24660"/>
                    <a:pt x="2801" y="22140"/>
                    <a:pt x="2428" y="19739"/>
                  </a:cubicBezTo>
                  <a:lnTo>
                    <a:pt x="2428" y="19739"/>
                  </a:lnTo>
                  <a:cubicBezTo>
                    <a:pt x="2479" y="19745"/>
                    <a:pt x="2522" y="19757"/>
                    <a:pt x="2576" y="19760"/>
                  </a:cubicBezTo>
                  <a:cubicBezTo>
                    <a:pt x="2579" y="19760"/>
                    <a:pt x="2573" y="19755"/>
                    <a:pt x="2571" y="19752"/>
                  </a:cubicBezTo>
                  <a:cubicBezTo>
                    <a:pt x="2582" y="19751"/>
                    <a:pt x="2591" y="19751"/>
                    <a:pt x="2600" y="19751"/>
                  </a:cubicBezTo>
                  <a:cubicBezTo>
                    <a:pt x="2927" y="21936"/>
                    <a:pt x="3075" y="24068"/>
                    <a:pt x="2827" y="26281"/>
                  </a:cubicBezTo>
                  <a:cubicBezTo>
                    <a:pt x="2568" y="28611"/>
                    <a:pt x="1832" y="30706"/>
                    <a:pt x="990" y="32872"/>
                  </a:cubicBezTo>
                  <a:cubicBezTo>
                    <a:pt x="996" y="32903"/>
                    <a:pt x="1007" y="32936"/>
                    <a:pt x="1014" y="32967"/>
                  </a:cubicBezTo>
                  <a:cubicBezTo>
                    <a:pt x="1043" y="33078"/>
                    <a:pt x="1068" y="33192"/>
                    <a:pt x="1096" y="33303"/>
                  </a:cubicBezTo>
                  <a:cubicBezTo>
                    <a:pt x="2099" y="32812"/>
                    <a:pt x="2955" y="32102"/>
                    <a:pt x="3768" y="31297"/>
                  </a:cubicBezTo>
                  <a:cubicBezTo>
                    <a:pt x="5385" y="29696"/>
                    <a:pt x="5409" y="28019"/>
                    <a:pt x="5404" y="28010"/>
                  </a:cubicBezTo>
                  <a:cubicBezTo>
                    <a:pt x="5368" y="26959"/>
                    <a:pt x="5278" y="25906"/>
                    <a:pt x="5095" y="24870"/>
                  </a:cubicBezTo>
                  <a:lnTo>
                    <a:pt x="5095" y="24870"/>
                  </a:lnTo>
                  <a:cubicBezTo>
                    <a:pt x="5254" y="25064"/>
                    <a:pt x="5424" y="25248"/>
                    <a:pt x="5604" y="25421"/>
                  </a:cubicBezTo>
                  <a:cubicBezTo>
                    <a:pt x="6393" y="26162"/>
                    <a:pt x="7374" y="26481"/>
                    <a:pt x="8411" y="26599"/>
                  </a:cubicBezTo>
                  <a:cubicBezTo>
                    <a:pt x="8430" y="26615"/>
                    <a:pt x="8650" y="26623"/>
                    <a:pt x="8870" y="26623"/>
                  </a:cubicBezTo>
                  <a:cubicBezTo>
                    <a:pt x="9090" y="26623"/>
                    <a:pt x="9310" y="26615"/>
                    <a:pt x="9328" y="26599"/>
                  </a:cubicBezTo>
                  <a:cubicBezTo>
                    <a:pt x="10364" y="26481"/>
                    <a:pt x="11347" y="26162"/>
                    <a:pt x="12136" y="25421"/>
                  </a:cubicBezTo>
                  <a:cubicBezTo>
                    <a:pt x="12413" y="25156"/>
                    <a:pt x="12664" y="24869"/>
                    <a:pt x="12890" y="24561"/>
                  </a:cubicBezTo>
                  <a:lnTo>
                    <a:pt x="12890" y="24561"/>
                  </a:lnTo>
                  <a:cubicBezTo>
                    <a:pt x="12710" y="25704"/>
                    <a:pt x="12928" y="28275"/>
                    <a:pt x="12992" y="28398"/>
                  </a:cubicBezTo>
                  <a:cubicBezTo>
                    <a:pt x="13374" y="30146"/>
                    <a:pt x="15036" y="31277"/>
                    <a:pt x="16761" y="31902"/>
                  </a:cubicBezTo>
                  <a:cubicBezTo>
                    <a:pt x="15880" y="33135"/>
                    <a:pt x="14994" y="34289"/>
                    <a:pt x="13857" y="35325"/>
                  </a:cubicBezTo>
                  <a:cubicBezTo>
                    <a:pt x="12567" y="36499"/>
                    <a:pt x="11146" y="37513"/>
                    <a:pt x="9696" y="38476"/>
                  </a:cubicBezTo>
                  <a:cubicBezTo>
                    <a:pt x="9266" y="38762"/>
                    <a:pt x="8888" y="39061"/>
                    <a:pt x="8356" y="39072"/>
                  </a:cubicBezTo>
                  <a:cubicBezTo>
                    <a:pt x="8347" y="39072"/>
                    <a:pt x="8338" y="39072"/>
                    <a:pt x="8328" y="39072"/>
                  </a:cubicBezTo>
                  <a:cubicBezTo>
                    <a:pt x="7778" y="39072"/>
                    <a:pt x="7372" y="38767"/>
                    <a:pt x="6933" y="38458"/>
                  </a:cubicBezTo>
                  <a:cubicBezTo>
                    <a:pt x="6174" y="37922"/>
                    <a:pt x="5413" y="37386"/>
                    <a:pt x="4670" y="36830"/>
                  </a:cubicBezTo>
                  <a:cubicBezTo>
                    <a:pt x="3517" y="35965"/>
                    <a:pt x="2412" y="35037"/>
                    <a:pt x="1285" y="34140"/>
                  </a:cubicBezTo>
                  <a:lnTo>
                    <a:pt x="1285" y="34140"/>
                  </a:lnTo>
                  <a:cubicBezTo>
                    <a:pt x="1321" y="34310"/>
                    <a:pt x="1352" y="34479"/>
                    <a:pt x="1383" y="34650"/>
                  </a:cubicBezTo>
                  <a:cubicBezTo>
                    <a:pt x="2574" y="35654"/>
                    <a:pt x="3834" y="36587"/>
                    <a:pt x="5062" y="37534"/>
                  </a:cubicBezTo>
                  <a:cubicBezTo>
                    <a:pt x="6007" y="38263"/>
                    <a:pt x="7144" y="39487"/>
                    <a:pt x="8372" y="39487"/>
                  </a:cubicBezTo>
                  <a:cubicBezTo>
                    <a:pt x="8682" y="39487"/>
                    <a:pt x="8997" y="39409"/>
                    <a:pt x="9316" y="39226"/>
                  </a:cubicBezTo>
                  <a:cubicBezTo>
                    <a:pt x="10866" y="38336"/>
                    <a:pt x="12353" y="37187"/>
                    <a:pt x="13708" y="36023"/>
                  </a:cubicBezTo>
                  <a:cubicBezTo>
                    <a:pt x="15004" y="34908"/>
                    <a:pt x="16354" y="33577"/>
                    <a:pt x="17194" y="32048"/>
                  </a:cubicBezTo>
                  <a:cubicBezTo>
                    <a:pt x="17299" y="31980"/>
                    <a:pt x="17384" y="31952"/>
                    <a:pt x="17450" y="31952"/>
                  </a:cubicBezTo>
                  <a:cubicBezTo>
                    <a:pt x="17560" y="31952"/>
                    <a:pt x="17614" y="32033"/>
                    <a:pt x="17614" y="32139"/>
                  </a:cubicBezTo>
                  <a:cubicBezTo>
                    <a:pt x="15467" y="35055"/>
                    <a:pt x="13190" y="38001"/>
                    <a:pt x="9805" y="39543"/>
                  </a:cubicBezTo>
                  <a:cubicBezTo>
                    <a:pt x="9329" y="39759"/>
                    <a:pt x="8827" y="40000"/>
                    <a:pt x="8313" y="40000"/>
                  </a:cubicBezTo>
                  <a:cubicBezTo>
                    <a:pt x="8173" y="40000"/>
                    <a:pt x="8033" y="39982"/>
                    <a:pt x="7892" y="39941"/>
                  </a:cubicBezTo>
                  <a:cubicBezTo>
                    <a:pt x="7345" y="39782"/>
                    <a:pt x="6900" y="39445"/>
                    <a:pt x="6425" y="39133"/>
                  </a:cubicBezTo>
                  <a:cubicBezTo>
                    <a:pt x="5574" y="38573"/>
                    <a:pt x="4739" y="37991"/>
                    <a:pt x="3917" y="37386"/>
                  </a:cubicBezTo>
                  <a:cubicBezTo>
                    <a:pt x="3153" y="36822"/>
                    <a:pt x="2354" y="36065"/>
                    <a:pt x="1506" y="35417"/>
                  </a:cubicBezTo>
                  <a:lnTo>
                    <a:pt x="1506" y="35417"/>
                  </a:lnTo>
                  <a:cubicBezTo>
                    <a:pt x="1547" y="35649"/>
                    <a:pt x="1575" y="35884"/>
                    <a:pt x="1589" y="36120"/>
                  </a:cubicBezTo>
                  <a:cubicBezTo>
                    <a:pt x="2568" y="36859"/>
                    <a:pt x="3545" y="37605"/>
                    <a:pt x="4545" y="38323"/>
                  </a:cubicBezTo>
                  <a:cubicBezTo>
                    <a:pt x="5486" y="38999"/>
                    <a:pt x="6507" y="39874"/>
                    <a:pt x="7585" y="40318"/>
                  </a:cubicBezTo>
                  <a:cubicBezTo>
                    <a:pt x="7798" y="40405"/>
                    <a:pt x="8011" y="40441"/>
                    <a:pt x="8223" y="40441"/>
                  </a:cubicBezTo>
                  <a:cubicBezTo>
                    <a:pt x="8736" y="40441"/>
                    <a:pt x="9243" y="40230"/>
                    <a:pt x="9726" y="40026"/>
                  </a:cubicBezTo>
                  <a:cubicBezTo>
                    <a:pt x="13233" y="38545"/>
                    <a:pt x="15909" y="35448"/>
                    <a:pt x="17974" y="32328"/>
                  </a:cubicBezTo>
                  <a:lnTo>
                    <a:pt x="17977" y="32330"/>
                  </a:lnTo>
                  <a:cubicBezTo>
                    <a:pt x="19503" y="33223"/>
                    <a:pt x="20403" y="34612"/>
                    <a:pt x="20996" y="36249"/>
                  </a:cubicBezTo>
                  <a:cubicBezTo>
                    <a:pt x="22188" y="39540"/>
                    <a:pt x="22386" y="42966"/>
                    <a:pt x="22651" y="46418"/>
                  </a:cubicBezTo>
                  <a:cubicBezTo>
                    <a:pt x="22656" y="46467"/>
                    <a:pt x="22675" y="46515"/>
                    <a:pt x="22706" y="46555"/>
                  </a:cubicBezTo>
                  <a:cubicBezTo>
                    <a:pt x="22706" y="46582"/>
                    <a:pt x="22708" y="46608"/>
                    <a:pt x="22708" y="46634"/>
                  </a:cubicBezTo>
                  <a:cubicBezTo>
                    <a:pt x="22711" y="47006"/>
                    <a:pt x="22715" y="47377"/>
                    <a:pt x="22718" y="47749"/>
                  </a:cubicBezTo>
                  <a:cubicBezTo>
                    <a:pt x="22720" y="47887"/>
                    <a:pt x="22815" y="47953"/>
                    <a:pt x="22915" y="47953"/>
                  </a:cubicBezTo>
                  <a:cubicBezTo>
                    <a:pt x="23019" y="47953"/>
                    <a:pt x="23128" y="47883"/>
                    <a:pt x="23146" y="47749"/>
                  </a:cubicBezTo>
                  <a:cubicBezTo>
                    <a:pt x="23187" y="47409"/>
                    <a:pt x="23205" y="47070"/>
                    <a:pt x="23123" y="46745"/>
                  </a:cubicBezTo>
                  <a:cubicBezTo>
                    <a:pt x="23122" y="46686"/>
                    <a:pt x="23122" y="46625"/>
                    <a:pt x="23120" y="46564"/>
                  </a:cubicBezTo>
                  <a:lnTo>
                    <a:pt x="23120" y="46538"/>
                  </a:lnTo>
                  <a:cubicBezTo>
                    <a:pt x="23140" y="46501"/>
                    <a:pt x="23150" y="46461"/>
                    <a:pt x="23151" y="46419"/>
                  </a:cubicBezTo>
                  <a:cubicBezTo>
                    <a:pt x="23181" y="42783"/>
                    <a:pt x="22659" y="38725"/>
                    <a:pt x="21213" y="35368"/>
                  </a:cubicBezTo>
                  <a:cubicBezTo>
                    <a:pt x="20698" y="34171"/>
                    <a:pt x="19973" y="33142"/>
                    <a:pt x="18961" y="32364"/>
                  </a:cubicBezTo>
                  <a:cubicBezTo>
                    <a:pt x="18986" y="31602"/>
                    <a:pt x="18385" y="31112"/>
                    <a:pt x="17806" y="30664"/>
                  </a:cubicBezTo>
                  <a:cubicBezTo>
                    <a:pt x="16670" y="29786"/>
                    <a:pt x="15927" y="28754"/>
                    <a:pt x="15515" y="27365"/>
                  </a:cubicBezTo>
                  <a:cubicBezTo>
                    <a:pt x="14766" y="24849"/>
                    <a:pt x="15004" y="21905"/>
                    <a:pt x="15567" y="19348"/>
                  </a:cubicBezTo>
                  <a:cubicBezTo>
                    <a:pt x="16057" y="18785"/>
                    <a:pt x="16835" y="17695"/>
                    <a:pt x="16932" y="17083"/>
                  </a:cubicBezTo>
                  <a:cubicBezTo>
                    <a:pt x="17176" y="16352"/>
                    <a:pt x="16819" y="15693"/>
                    <a:pt x="16500" y="15559"/>
                  </a:cubicBezTo>
                  <a:cubicBezTo>
                    <a:pt x="16599" y="15446"/>
                    <a:pt x="17868" y="13069"/>
                    <a:pt x="16585" y="10416"/>
                  </a:cubicBezTo>
                  <a:cubicBezTo>
                    <a:pt x="15973" y="9154"/>
                    <a:pt x="13977" y="7857"/>
                    <a:pt x="12874" y="7214"/>
                  </a:cubicBezTo>
                  <a:cubicBezTo>
                    <a:pt x="13486" y="6626"/>
                    <a:pt x="14065" y="5957"/>
                    <a:pt x="14263" y="5121"/>
                  </a:cubicBezTo>
                  <a:cubicBezTo>
                    <a:pt x="14510" y="4088"/>
                    <a:pt x="14098" y="3015"/>
                    <a:pt x="13630" y="2103"/>
                  </a:cubicBezTo>
                  <a:cubicBezTo>
                    <a:pt x="12848" y="572"/>
                    <a:pt x="11662" y="0"/>
                    <a:pt x="10207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05" name="Google Shape;205;p26"/>
            <p:cNvSpPr/>
            <p:nvPr/>
          </p:nvSpPr>
          <p:spPr>
            <a:xfrm>
              <a:off x="6568423" y="5028335"/>
              <a:ext cx="30569" cy="28158"/>
            </a:xfrm>
            <a:custGeom>
              <a:avLst/>
              <a:gdLst/>
              <a:ahLst/>
              <a:cxnLst/>
              <a:rect l="l" t="t" r="r" b="b"/>
              <a:pathLst>
                <a:path w="938" h="864" extrusionOk="0">
                  <a:moveTo>
                    <a:pt x="841" y="0"/>
                  </a:moveTo>
                  <a:cubicBezTo>
                    <a:pt x="830" y="0"/>
                    <a:pt x="819" y="3"/>
                    <a:pt x="806" y="8"/>
                  </a:cubicBezTo>
                  <a:cubicBezTo>
                    <a:pt x="640" y="76"/>
                    <a:pt x="495" y="137"/>
                    <a:pt x="360" y="265"/>
                  </a:cubicBezTo>
                  <a:cubicBezTo>
                    <a:pt x="229" y="393"/>
                    <a:pt x="119" y="542"/>
                    <a:pt x="37" y="707"/>
                  </a:cubicBezTo>
                  <a:cubicBezTo>
                    <a:pt x="0" y="778"/>
                    <a:pt x="64" y="863"/>
                    <a:pt x="131" y="863"/>
                  </a:cubicBezTo>
                  <a:cubicBezTo>
                    <a:pt x="154" y="863"/>
                    <a:pt x="177" y="853"/>
                    <a:pt x="196" y="829"/>
                  </a:cubicBezTo>
                  <a:cubicBezTo>
                    <a:pt x="396" y="584"/>
                    <a:pt x="623" y="362"/>
                    <a:pt x="875" y="168"/>
                  </a:cubicBezTo>
                  <a:cubicBezTo>
                    <a:pt x="938" y="121"/>
                    <a:pt x="917" y="0"/>
                    <a:pt x="841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06" name="Google Shape;206;p26"/>
            <p:cNvSpPr/>
            <p:nvPr/>
          </p:nvSpPr>
          <p:spPr>
            <a:xfrm>
              <a:off x="4372182" y="4003412"/>
              <a:ext cx="5801" cy="58499"/>
            </a:xfrm>
            <a:custGeom>
              <a:avLst/>
              <a:gdLst/>
              <a:ahLst/>
              <a:cxnLst/>
              <a:rect l="l" t="t" r="r" b="b"/>
              <a:pathLst>
                <a:path w="178" h="1795" extrusionOk="0">
                  <a:moveTo>
                    <a:pt x="70" y="1"/>
                  </a:moveTo>
                  <a:cubicBezTo>
                    <a:pt x="48" y="7"/>
                    <a:pt x="24" y="10"/>
                    <a:pt x="0" y="11"/>
                  </a:cubicBezTo>
                  <a:cubicBezTo>
                    <a:pt x="51" y="607"/>
                    <a:pt x="109" y="1202"/>
                    <a:pt x="176" y="1795"/>
                  </a:cubicBezTo>
                  <a:cubicBezTo>
                    <a:pt x="177" y="1186"/>
                    <a:pt x="159" y="581"/>
                    <a:pt x="70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07" name="Google Shape;207;p26"/>
            <p:cNvSpPr/>
            <p:nvPr/>
          </p:nvSpPr>
          <p:spPr>
            <a:xfrm>
              <a:off x="4345035" y="2672795"/>
              <a:ext cx="698306" cy="1282286"/>
            </a:xfrm>
            <a:custGeom>
              <a:avLst/>
              <a:gdLst/>
              <a:ahLst/>
              <a:cxnLst/>
              <a:rect l="l" t="t" r="r" b="b"/>
              <a:pathLst>
                <a:path w="21427" h="39346" extrusionOk="0">
                  <a:moveTo>
                    <a:pt x="15085" y="3975"/>
                  </a:moveTo>
                  <a:cubicBezTo>
                    <a:pt x="15400" y="5236"/>
                    <a:pt x="16663" y="6881"/>
                    <a:pt x="17984" y="6881"/>
                  </a:cubicBezTo>
                  <a:cubicBezTo>
                    <a:pt x="18111" y="6881"/>
                    <a:pt x="18238" y="6865"/>
                    <a:pt x="18366" y="6833"/>
                  </a:cubicBezTo>
                  <a:lnTo>
                    <a:pt x="18366" y="6833"/>
                  </a:lnTo>
                  <a:cubicBezTo>
                    <a:pt x="18338" y="8030"/>
                    <a:pt x="18464" y="9188"/>
                    <a:pt x="18705" y="10343"/>
                  </a:cubicBezTo>
                  <a:cubicBezTo>
                    <a:pt x="18723" y="10733"/>
                    <a:pt x="18746" y="11120"/>
                    <a:pt x="18771" y="11503"/>
                  </a:cubicBezTo>
                  <a:cubicBezTo>
                    <a:pt x="18707" y="11698"/>
                    <a:pt x="18656" y="11893"/>
                    <a:pt x="18616" y="12061"/>
                  </a:cubicBezTo>
                  <a:cubicBezTo>
                    <a:pt x="18594" y="12157"/>
                    <a:pt x="18665" y="12216"/>
                    <a:pt x="18739" y="12216"/>
                  </a:cubicBezTo>
                  <a:cubicBezTo>
                    <a:pt x="18788" y="12216"/>
                    <a:pt x="18839" y="12189"/>
                    <a:pt x="18862" y="12128"/>
                  </a:cubicBezTo>
                  <a:cubicBezTo>
                    <a:pt x="18866" y="12115"/>
                    <a:pt x="18906" y="12070"/>
                    <a:pt x="18917" y="12052"/>
                  </a:cubicBezTo>
                  <a:cubicBezTo>
                    <a:pt x="18964" y="11973"/>
                    <a:pt x="19482" y="11537"/>
                    <a:pt x="19567" y="11476"/>
                  </a:cubicBezTo>
                  <a:cubicBezTo>
                    <a:pt x="19614" y="11464"/>
                    <a:pt x="19662" y="11459"/>
                    <a:pt x="19711" y="11459"/>
                  </a:cubicBezTo>
                  <a:cubicBezTo>
                    <a:pt x="19918" y="11459"/>
                    <a:pt x="20126" y="11566"/>
                    <a:pt x="20237" y="11795"/>
                  </a:cubicBezTo>
                  <a:cubicBezTo>
                    <a:pt x="20361" y="12048"/>
                    <a:pt x="20374" y="12444"/>
                    <a:pt x="20376" y="12719"/>
                  </a:cubicBezTo>
                  <a:cubicBezTo>
                    <a:pt x="20377" y="13147"/>
                    <a:pt x="20105" y="14777"/>
                    <a:pt x="19340" y="14777"/>
                  </a:cubicBezTo>
                  <a:cubicBezTo>
                    <a:pt x="19199" y="14777"/>
                    <a:pt x="19042" y="14722"/>
                    <a:pt x="18868" y="14595"/>
                  </a:cubicBezTo>
                  <a:cubicBezTo>
                    <a:pt x="18840" y="14574"/>
                    <a:pt x="18810" y="14565"/>
                    <a:pt x="18779" y="14565"/>
                  </a:cubicBezTo>
                  <a:cubicBezTo>
                    <a:pt x="18684" y="14565"/>
                    <a:pt x="18591" y="14655"/>
                    <a:pt x="18591" y="14754"/>
                  </a:cubicBezTo>
                  <a:cubicBezTo>
                    <a:pt x="18585" y="16859"/>
                    <a:pt x="17747" y="18941"/>
                    <a:pt x="16249" y="20430"/>
                  </a:cubicBezTo>
                  <a:cubicBezTo>
                    <a:pt x="15290" y="21385"/>
                    <a:pt x="14136" y="21914"/>
                    <a:pt x="12974" y="21914"/>
                  </a:cubicBezTo>
                  <a:cubicBezTo>
                    <a:pt x="12016" y="21914"/>
                    <a:pt x="11054" y="21554"/>
                    <a:pt x="10190" y="20775"/>
                  </a:cubicBezTo>
                  <a:cubicBezTo>
                    <a:pt x="9373" y="20038"/>
                    <a:pt x="8813" y="19049"/>
                    <a:pt x="8419" y="18030"/>
                  </a:cubicBezTo>
                  <a:cubicBezTo>
                    <a:pt x="8240" y="17560"/>
                    <a:pt x="8087" y="17082"/>
                    <a:pt x="7959" y="16597"/>
                  </a:cubicBezTo>
                  <a:cubicBezTo>
                    <a:pt x="7877" y="16292"/>
                    <a:pt x="7858" y="15884"/>
                    <a:pt x="7645" y="15628"/>
                  </a:cubicBezTo>
                  <a:cubicBezTo>
                    <a:pt x="7432" y="15372"/>
                    <a:pt x="6988" y="15218"/>
                    <a:pt x="6738" y="15011"/>
                  </a:cubicBezTo>
                  <a:cubicBezTo>
                    <a:pt x="5935" y="14336"/>
                    <a:pt x="5449" y="13353"/>
                    <a:pt x="5402" y="12304"/>
                  </a:cubicBezTo>
                  <a:cubicBezTo>
                    <a:pt x="5387" y="11991"/>
                    <a:pt x="5755" y="11218"/>
                    <a:pt x="6123" y="11218"/>
                  </a:cubicBezTo>
                  <a:cubicBezTo>
                    <a:pt x="6125" y="11218"/>
                    <a:pt x="6127" y="11218"/>
                    <a:pt x="6130" y="11218"/>
                  </a:cubicBezTo>
                  <a:cubicBezTo>
                    <a:pt x="6307" y="11221"/>
                    <a:pt x="6488" y="11568"/>
                    <a:pt x="6619" y="11893"/>
                  </a:cubicBezTo>
                  <a:cubicBezTo>
                    <a:pt x="6652" y="12103"/>
                    <a:pt x="6908" y="13195"/>
                    <a:pt x="7105" y="13447"/>
                  </a:cubicBezTo>
                  <a:cubicBezTo>
                    <a:pt x="7114" y="13459"/>
                    <a:pt x="7128" y="13465"/>
                    <a:pt x="7143" y="13465"/>
                  </a:cubicBezTo>
                  <a:cubicBezTo>
                    <a:pt x="7169" y="13465"/>
                    <a:pt x="7198" y="13446"/>
                    <a:pt x="7204" y="13420"/>
                  </a:cubicBezTo>
                  <a:cubicBezTo>
                    <a:pt x="7300" y="13026"/>
                    <a:pt x="7139" y="12639"/>
                    <a:pt x="7041" y="12253"/>
                  </a:cubicBezTo>
                  <a:cubicBezTo>
                    <a:pt x="6969" y="11981"/>
                    <a:pt x="6895" y="11708"/>
                    <a:pt x="6814" y="11439"/>
                  </a:cubicBezTo>
                  <a:cubicBezTo>
                    <a:pt x="6770" y="10791"/>
                    <a:pt x="6746" y="10144"/>
                    <a:pt x="6776" y="9496"/>
                  </a:cubicBezTo>
                  <a:cubicBezTo>
                    <a:pt x="6822" y="8448"/>
                    <a:pt x="7036" y="6288"/>
                    <a:pt x="8432" y="6184"/>
                  </a:cubicBezTo>
                  <a:cubicBezTo>
                    <a:pt x="8529" y="6177"/>
                    <a:pt x="8623" y="6174"/>
                    <a:pt x="8715" y="6174"/>
                  </a:cubicBezTo>
                  <a:cubicBezTo>
                    <a:pt x="8955" y="6174"/>
                    <a:pt x="9183" y="6192"/>
                    <a:pt x="9408" y="6192"/>
                  </a:cubicBezTo>
                  <a:cubicBezTo>
                    <a:pt x="9745" y="6192"/>
                    <a:pt x="10076" y="6152"/>
                    <a:pt x="10435" y="5952"/>
                  </a:cubicBezTo>
                  <a:cubicBezTo>
                    <a:pt x="10993" y="5639"/>
                    <a:pt x="11328" y="5121"/>
                    <a:pt x="11405" y="4518"/>
                  </a:cubicBezTo>
                  <a:cubicBezTo>
                    <a:pt x="11827" y="4645"/>
                    <a:pt x="12252" y="4707"/>
                    <a:pt x="12673" y="4707"/>
                  </a:cubicBezTo>
                  <a:cubicBezTo>
                    <a:pt x="13520" y="4707"/>
                    <a:pt x="14348" y="4455"/>
                    <a:pt x="15085" y="3975"/>
                  </a:cubicBezTo>
                  <a:close/>
                  <a:moveTo>
                    <a:pt x="17590" y="19425"/>
                  </a:moveTo>
                  <a:cubicBezTo>
                    <a:pt x="17595" y="21323"/>
                    <a:pt x="17821" y="23203"/>
                    <a:pt x="18152" y="25073"/>
                  </a:cubicBezTo>
                  <a:cubicBezTo>
                    <a:pt x="18128" y="25076"/>
                    <a:pt x="18105" y="25083"/>
                    <a:pt x="18085" y="25094"/>
                  </a:cubicBezTo>
                  <a:cubicBezTo>
                    <a:pt x="16377" y="26046"/>
                    <a:pt x="15322" y="27745"/>
                    <a:pt x="13994" y="29120"/>
                  </a:cubicBezTo>
                  <a:cubicBezTo>
                    <a:pt x="13724" y="29400"/>
                    <a:pt x="13151" y="30107"/>
                    <a:pt x="12770" y="30195"/>
                  </a:cubicBezTo>
                  <a:cubicBezTo>
                    <a:pt x="12742" y="30202"/>
                    <a:pt x="12713" y="30205"/>
                    <a:pt x="12684" y="30205"/>
                  </a:cubicBezTo>
                  <a:cubicBezTo>
                    <a:pt x="12237" y="30205"/>
                    <a:pt x="11780" y="29440"/>
                    <a:pt x="11481" y="29110"/>
                  </a:cubicBezTo>
                  <a:cubicBezTo>
                    <a:pt x="10662" y="28206"/>
                    <a:pt x="9859" y="27278"/>
                    <a:pt x="8998" y="26410"/>
                  </a:cubicBezTo>
                  <a:cubicBezTo>
                    <a:pt x="9221" y="25456"/>
                    <a:pt x="9040" y="24294"/>
                    <a:pt x="9034" y="23351"/>
                  </a:cubicBezTo>
                  <a:cubicBezTo>
                    <a:pt x="9026" y="22213"/>
                    <a:pt x="9058" y="21063"/>
                    <a:pt x="8989" y="19924"/>
                  </a:cubicBezTo>
                  <a:lnTo>
                    <a:pt x="8989" y="19924"/>
                  </a:lnTo>
                  <a:cubicBezTo>
                    <a:pt x="9064" y="20035"/>
                    <a:pt x="9137" y="20149"/>
                    <a:pt x="9221" y="20259"/>
                  </a:cubicBezTo>
                  <a:cubicBezTo>
                    <a:pt x="10215" y="21560"/>
                    <a:pt x="11640" y="22334"/>
                    <a:pt x="13105" y="22334"/>
                  </a:cubicBezTo>
                  <a:cubicBezTo>
                    <a:pt x="13966" y="22334"/>
                    <a:pt x="14840" y="22067"/>
                    <a:pt x="15649" y="21482"/>
                  </a:cubicBezTo>
                  <a:cubicBezTo>
                    <a:pt x="16419" y="20923"/>
                    <a:pt x="17077" y="20225"/>
                    <a:pt x="17590" y="19425"/>
                  </a:cubicBezTo>
                  <a:close/>
                  <a:moveTo>
                    <a:pt x="18216" y="25438"/>
                  </a:moveTo>
                  <a:cubicBezTo>
                    <a:pt x="18216" y="25442"/>
                    <a:pt x="18217" y="25447"/>
                    <a:pt x="18217" y="25451"/>
                  </a:cubicBezTo>
                  <a:cubicBezTo>
                    <a:pt x="18210" y="25460"/>
                    <a:pt x="18201" y="25464"/>
                    <a:pt x="18195" y="25473"/>
                  </a:cubicBezTo>
                  <a:cubicBezTo>
                    <a:pt x="18073" y="25633"/>
                    <a:pt x="18804" y="25631"/>
                    <a:pt x="18198" y="26396"/>
                  </a:cubicBezTo>
                  <a:cubicBezTo>
                    <a:pt x="18079" y="26538"/>
                    <a:pt x="17963" y="26682"/>
                    <a:pt x="17849" y="26828"/>
                  </a:cubicBezTo>
                  <a:cubicBezTo>
                    <a:pt x="17669" y="27059"/>
                    <a:pt x="17494" y="27295"/>
                    <a:pt x="17322" y="27532"/>
                  </a:cubicBezTo>
                  <a:cubicBezTo>
                    <a:pt x="16940" y="28062"/>
                    <a:pt x="16572" y="28601"/>
                    <a:pt x="16199" y="29137"/>
                  </a:cubicBezTo>
                  <a:cubicBezTo>
                    <a:pt x="15380" y="30307"/>
                    <a:pt x="14518" y="31489"/>
                    <a:pt x="13369" y="32360"/>
                  </a:cubicBezTo>
                  <a:cubicBezTo>
                    <a:pt x="13148" y="32527"/>
                    <a:pt x="13032" y="32613"/>
                    <a:pt x="12914" y="32613"/>
                  </a:cubicBezTo>
                  <a:cubicBezTo>
                    <a:pt x="12802" y="32613"/>
                    <a:pt x="12689" y="32534"/>
                    <a:pt x="12483" y="32373"/>
                  </a:cubicBezTo>
                  <a:cubicBezTo>
                    <a:pt x="12147" y="32110"/>
                    <a:pt x="11853" y="31733"/>
                    <a:pt x="11567" y="31416"/>
                  </a:cubicBezTo>
                  <a:cubicBezTo>
                    <a:pt x="11049" y="30841"/>
                    <a:pt x="10558" y="30244"/>
                    <a:pt x="10076" y="29640"/>
                  </a:cubicBezTo>
                  <a:cubicBezTo>
                    <a:pt x="9083" y="28398"/>
                    <a:pt x="8120" y="27135"/>
                    <a:pt x="7128" y="25892"/>
                  </a:cubicBezTo>
                  <a:cubicBezTo>
                    <a:pt x="7382" y="25819"/>
                    <a:pt x="7644" y="25783"/>
                    <a:pt x="7907" y="25783"/>
                  </a:cubicBezTo>
                  <a:cubicBezTo>
                    <a:pt x="7941" y="25783"/>
                    <a:pt x="7975" y="25783"/>
                    <a:pt x="8008" y="25784"/>
                  </a:cubicBezTo>
                  <a:cubicBezTo>
                    <a:pt x="8010" y="25785"/>
                    <a:pt x="8013" y="25785"/>
                    <a:pt x="8015" y="25785"/>
                  </a:cubicBezTo>
                  <a:cubicBezTo>
                    <a:pt x="8035" y="25785"/>
                    <a:pt x="8056" y="25779"/>
                    <a:pt x="8075" y="25770"/>
                  </a:cubicBezTo>
                  <a:cubicBezTo>
                    <a:pt x="8084" y="25770"/>
                    <a:pt x="8094" y="25770"/>
                    <a:pt x="8103" y="25770"/>
                  </a:cubicBezTo>
                  <a:cubicBezTo>
                    <a:pt x="8295" y="25770"/>
                    <a:pt x="8490" y="25712"/>
                    <a:pt x="8669" y="25628"/>
                  </a:cubicBezTo>
                  <a:cubicBezTo>
                    <a:pt x="8674" y="25787"/>
                    <a:pt x="8677" y="25947"/>
                    <a:pt x="8690" y="26103"/>
                  </a:cubicBezTo>
                  <a:cubicBezTo>
                    <a:pt x="8687" y="26101"/>
                    <a:pt x="8685" y="26099"/>
                    <a:pt x="8682" y="26099"/>
                  </a:cubicBezTo>
                  <a:cubicBezTo>
                    <a:pt x="8639" y="26099"/>
                    <a:pt x="8629" y="26484"/>
                    <a:pt x="8755" y="26639"/>
                  </a:cubicBezTo>
                  <a:cubicBezTo>
                    <a:pt x="8763" y="26682"/>
                    <a:pt x="8766" y="26725"/>
                    <a:pt x="8775" y="26768"/>
                  </a:cubicBezTo>
                  <a:cubicBezTo>
                    <a:pt x="8780" y="26798"/>
                    <a:pt x="8801" y="26810"/>
                    <a:pt x="8824" y="26810"/>
                  </a:cubicBezTo>
                  <a:cubicBezTo>
                    <a:pt x="8843" y="26810"/>
                    <a:pt x="8863" y="26801"/>
                    <a:pt x="8878" y="26786"/>
                  </a:cubicBezTo>
                  <a:cubicBezTo>
                    <a:pt x="9617" y="27694"/>
                    <a:pt x="11183" y="29363"/>
                    <a:pt x="12407" y="30719"/>
                  </a:cubicBezTo>
                  <a:cubicBezTo>
                    <a:pt x="12440" y="30757"/>
                    <a:pt x="12495" y="30777"/>
                    <a:pt x="12549" y="30777"/>
                  </a:cubicBezTo>
                  <a:cubicBezTo>
                    <a:pt x="12584" y="30777"/>
                    <a:pt x="12618" y="30769"/>
                    <a:pt x="12647" y="30750"/>
                  </a:cubicBezTo>
                  <a:cubicBezTo>
                    <a:pt x="14847" y="29338"/>
                    <a:pt x="16001" y="26834"/>
                    <a:pt x="18216" y="25438"/>
                  </a:cubicBezTo>
                  <a:close/>
                  <a:moveTo>
                    <a:pt x="16126" y="0"/>
                  </a:moveTo>
                  <a:cubicBezTo>
                    <a:pt x="14526" y="0"/>
                    <a:pt x="13020" y="559"/>
                    <a:pt x="11541" y="1173"/>
                  </a:cubicBezTo>
                  <a:cubicBezTo>
                    <a:pt x="10052" y="1791"/>
                    <a:pt x="8490" y="2430"/>
                    <a:pt x="7373" y="3635"/>
                  </a:cubicBezTo>
                  <a:cubicBezTo>
                    <a:pt x="5868" y="5257"/>
                    <a:pt x="5227" y="7799"/>
                    <a:pt x="5865" y="9947"/>
                  </a:cubicBezTo>
                  <a:cubicBezTo>
                    <a:pt x="5875" y="10282"/>
                    <a:pt x="5909" y="10605"/>
                    <a:pt x="5987" y="10837"/>
                  </a:cubicBezTo>
                  <a:cubicBezTo>
                    <a:pt x="5947" y="10828"/>
                    <a:pt x="5907" y="10823"/>
                    <a:pt x="5866" y="10823"/>
                  </a:cubicBezTo>
                  <a:cubicBezTo>
                    <a:pt x="5758" y="10823"/>
                    <a:pt x="5644" y="10858"/>
                    <a:pt x="5524" y="10940"/>
                  </a:cubicBezTo>
                  <a:cubicBezTo>
                    <a:pt x="4827" y="11413"/>
                    <a:pt x="5104" y="12856"/>
                    <a:pt x="5315" y="13484"/>
                  </a:cubicBezTo>
                  <a:cubicBezTo>
                    <a:pt x="5489" y="14004"/>
                    <a:pt x="5768" y="14481"/>
                    <a:pt x="6131" y="14891"/>
                  </a:cubicBezTo>
                  <a:cubicBezTo>
                    <a:pt x="6639" y="15459"/>
                    <a:pt x="7270" y="15660"/>
                    <a:pt x="7542" y="16402"/>
                  </a:cubicBezTo>
                  <a:cubicBezTo>
                    <a:pt x="7938" y="17481"/>
                    <a:pt x="8197" y="18530"/>
                    <a:pt x="8739" y="19510"/>
                  </a:cubicBezTo>
                  <a:cubicBezTo>
                    <a:pt x="8730" y="19526"/>
                    <a:pt x="8717" y="19540"/>
                    <a:pt x="8715" y="19562"/>
                  </a:cubicBezTo>
                  <a:cubicBezTo>
                    <a:pt x="8627" y="20818"/>
                    <a:pt x="8685" y="22093"/>
                    <a:pt x="8691" y="23352"/>
                  </a:cubicBezTo>
                  <a:cubicBezTo>
                    <a:pt x="8693" y="23976"/>
                    <a:pt x="8659" y="24626"/>
                    <a:pt x="8660" y="25271"/>
                  </a:cubicBezTo>
                  <a:cubicBezTo>
                    <a:pt x="8635" y="25259"/>
                    <a:pt x="8609" y="25253"/>
                    <a:pt x="8582" y="25253"/>
                  </a:cubicBezTo>
                  <a:cubicBezTo>
                    <a:pt x="8550" y="25253"/>
                    <a:pt x="8519" y="25261"/>
                    <a:pt x="8490" y="25278"/>
                  </a:cubicBezTo>
                  <a:cubicBezTo>
                    <a:pt x="8303" y="25383"/>
                    <a:pt x="8100" y="25420"/>
                    <a:pt x="7892" y="25451"/>
                  </a:cubicBezTo>
                  <a:cubicBezTo>
                    <a:pt x="7786" y="25439"/>
                    <a:pt x="7684" y="25433"/>
                    <a:pt x="7585" y="25433"/>
                  </a:cubicBezTo>
                  <a:cubicBezTo>
                    <a:pt x="7306" y="25433"/>
                    <a:pt x="7045" y="25483"/>
                    <a:pt x="6738" y="25597"/>
                  </a:cubicBezTo>
                  <a:cubicBezTo>
                    <a:pt x="6658" y="25627"/>
                    <a:pt x="6581" y="25716"/>
                    <a:pt x="6585" y="25805"/>
                  </a:cubicBezTo>
                  <a:cubicBezTo>
                    <a:pt x="5674" y="26218"/>
                    <a:pt x="4775" y="26645"/>
                    <a:pt x="3828" y="26977"/>
                  </a:cubicBezTo>
                  <a:cubicBezTo>
                    <a:pt x="2871" y="27312"/>
                    <a:pt x="1877" y="27513"/>
                    <a:pt x="913" y="27821"/>
                  </a:cubicBezTo>
                  <a:cubicBezTo>
                    <a:pt x="500" y="27953"/>
                    <a:pt x="208" y="28105"/>
                    <a:pt x="141" y="28570"/>
                  </a:cubicBezTo>
                  <a:cubicBezTo>
                    <a:pt x="1" y="29545"/>
                    <a:pt x="258" y="30719"/>
                    <a:pt x="318" y="31706"/>
                  </a:cubicBezTo>
                  <a:cubicBezTo>
                    <a:pt x="468" y="34238"/>
                    <a:pt x="546" y="36799"/>
                    <a:pt x="717" y="39346"/>
                  </a:cubicBezTo>
                  <a:cubicBezTo>
                    <a:pt x="842" y="39186"/>
                    <a:pt x="967" y="39027"/>
                    <a:pt x="1094" y="38869"/>
                  </a:cubicBezTo>
                  <a:cubicBezTo>
                    <a:pt x="1147" y="38799"/>
                    <a:pt x="1228" y="38756"/>
                    <a:pt x="1315" y="38750"/>
                  </a:cubicBezTo>
                  <a:cubicBezTo>
                    <a:pt x="1195" y="36761"/>
                    <a:pt x="1027" y="34774"/>
                    <a:pt x="906" y="32797"/>
                  </a:cubicBezTo>
                  <a:cubicBezTo>
                    <a:pt x="848" y="31828"/>
                    <a:pt x="790" y="30858"/>
                    <a:pt x="730" y="29887"/>
                  </a:cubicBezTo>
                  <a:cubicBezTo>
                    <a:pt x="696" y="29321"/>
                    <a:pt x="476" y="28707"/>
                    <a:pt x="1052" y="28324"/>
                  </a:cubicBezTo>
                  <a:cubicBezTo>
                    <a:pt x="1364" y="28116"/>
                    <a:pt x="1985" y="28072"/>
                    <a:pt x="2350" y="27956"/>
                  </a:cubicBezTo>
                  <a:cubicBezTo>
                    <a:pt x="3850" y="27479"/>
                    <a:pt x="5388" y="26871"/>
                    <a:pt x="6774" y="26103"/>
                  </a:cubicBezTo>
                  <a:cubicBezTo>
                    <a:pt x="8605" y="28516"/>
                    <a:pt x="10415" y="31090"/>
                    <a:pt x="12665" y="33126"/>
                  </a:cubicBezTo>
                  <a:cubicBezTo>
                    <a:pt x="12705" y="33163"/>
                    <a:pt x="12763" y="33187"/>
                    <a:pt x="12819" y="33187"/>
                  </a:cubicBezTo>
                  <a:cubicBezTo>
                    <a:pt x="12853" y="33187"/>
                    <a:pt x="12886" y="33179"/>
                    <a:pt x="12916" y="33159"/>
                  </a:cubicBezTo>
                  <a:cubicBezTo>
                    <a:pt x="14848" y="31885"/>
                    <a:pt x="16020" y="30043"/>
                    <a:pt x="17311" y="28174"/>
                  </a:cubicBezTo>
                  <a:cubicBezTo>
                    <a:pt x="17671" y="27651"/>
                    <a:pt x="18049" y="27142"/>
                    <a:pt x="18449" y="26651"/>
                  </a:cubicBezTo>
                  <a:cubicBezTo>
                    <a:pt x="18533" y="26550"/>
                    <a:pt x="18649" y="26431"/>
                    <a:pt x="18750" y="26301"/>
                  </a:cubicBezTo>
                  <a:cubicBezTo>
                    <a:pt x="18754" y="26303"/>
                    <a:pt x="18757" y="26305"/>
                    <a:pt x="18762" y="26307"/>
                  </a:cubicBezTo>
                  <a:cubicBezTo>
                    <a:pt x="19080" y="26383"/>
                    <a:pt x="19399" y="26451"/>
                    <a:pt x="19719" y="26521"/>
                  </a:cubicBezTo>
                  <a:cubicBezTo>
                    <a:pt x="19881" y="26390"/>
                    <a:pt x="20048" y="26268"/>
                    <a:pt x="20219" y="26155"/>
                  </a:cubicBezTo>
                  <a:cubicBezTo>
                    <a:pt x="19794" y="26091"/>
                    <a:pt x="19368" y="26029"/>
                    <a:pt x="18941" y="25975"/>
                  </a:cubicBezTo>
                  <a:cubicBezTo>
                    <a:pt x="18972" y="25892"/>
                    <a:pt x="18981" y="25801"/>
                    <a:pt x="18967" y="25712"/>
                  </a:cubicBezTo>
                  <a:cubicBezTo>
                    <a:pt x="18939" y="25517"/>
                    <a:pt x="18792" y="25359"/>
                    <a:pt x="18598" y="25320"/>
                  </a:cubicBezTo>
                  <a:cubicBezTo>
                    <a:pt x="18223" y="23264"/>
                    <a:pt x="18003" y="21188"/>
                    <a:pt x="17782" y="19111"/>
                  </a:cubicBezTo>
                  <a:cubicBezTo>
                    <a:pt x="18489" y="17896"/>
                    <a:pt x="18887" y="16502"/>
                    <a:pt x="18948" y="15083"/>
                  </a:cubicBezTo>
                  <a:cubicBezTo>
                    <a:pt x="19096" y="15156"/>
                    <a:pt x="19236" y="15190"/>
                    <a:pt x="19366" y="15190"/>
                  </a:cubicBezTo>
                  <a:cubicBezTo>
                    <a:pt x="20396" y="15190"/>
                    <a:pt x="20877" y="13112"/>
                    <a:pt x="20783" y="12293"/>
                  </a:cubicBezTo>
                  <a:cubicBezTo>
                    <a:pt x="20782" y="12274"/>
                    <a:pt x="20777" y="12250"/>
                    <a:pt x="20776" y="12229"/>
                  </a:cubicBezTo>
                  <a:cubicBezTo>
                    <a:pt x="20804" y="12217"/>
                    <a:pt x="20828" y="12196"/>
                    <a:pt x="20843" y="12170"/>
                  </a:cubicBezTo>
                  <a:cubicBezTo>
                    <a:pt x="21427" y="11128"/>
                    <a:pt x="21361" y="9446"/>
                    <a:pt x="21282" y="8234"/>
                  </a:cubicBezTo>
                  <a:cubicBezTo>
                    <a:pt x="21412" y="7000"/>
                    <a:pt x="21233" y="5596"/>
                    <a:pt x="20612" y="4606"/>
                  </a:cubicBezTo>
                  <a:lnTo>
                    <a:pt x="20597" y="4564"/>
                  </a:lnTo>
                  <a:cubicBezTo>
                    <a:pt x="20593" y="4523"/>
                    <a:pt x="20590" y="4480"/>
                    <a:pt x="20584" y="4441"/>
                  </a:cubicBezTo>
                  <a:cubicBezTo>
                    <a:pt x="20515" y="4040"/>
                    <a:pt x="19945" y="3496"/>
                    <a:pt x="20539" y="3104"/>
                  </a:cubicBezTo>
                  <a:cubicBezTo>
                    <a:pt x="20664" y="3021"/>
                    <a:pt x="20691" y="2811"/>
                    <a:pt x="20539" y="2733"/>
                  </a:cubicBezTo>
                  <a:cubicBezTo>
                    <a:pt x="20011" y="2468"/>
                    <a:pt x="19470" y="2290"/>
                    <a:pt x="18900" y="2163"/>
                  </a:cubicBezTo>
                  <a:cubicBezTo>
                    <a:pt x="19070" y="1854"/>
                    <a:pt x="19411" y="1572"/>
                    <a:pt x="19106" y="1231"/>
                  </a:cubicBezTo>
                  <a:cubicBezTo>
                    <a:pt x="18874" y="972"/>
                    <a:pt x="18343" y="909"/>
                    <a:pt x="17807" y="909"/>
                  </a:cubicBezTo>
                  <a:cubicBezTo>
                    <a:pt x="17454" y="909"/>
                    <a:pt x="17098" y="936"/>
                    <a:pt x="16825" y="953"/>
                  </a:cubicBezTo>
                  <a:cubicBezTo>
                    <a:pt x="16870" y="736"/>
                    <a:pt x="16928" y="521"/>
                    <a:pt x="17001" y="311"/>
                  </a:cubicBezTo>
                  <a:cubicBezTo>
                    <a:pt x="17051" y="164"/>
                    <a:pt x="16919" y="46"/>
                    <a:pt x="16788" y="33"/>
                  </a:cubicBezTo>
                  <a:cubicBezTo>
                    <a:pt x="16565" y="11"/>
                    <a:pt x="16345" y="0"/>
                    <a:pt x="16126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08" name="Google Shape;208;p26"/>
            <p:cNvSpPr/>
            <p:nvPr/>
          </p:nvSpPr>
          <p:spPr>
            <a:xfrm>
              <a:off x="5443546" y="2587083"/>
              <a:ext cx="814880" cy="1567025"/>
            </a:xfrm>
            <a:custGeom>
              <a:avLst/>
              <a:gdLst/>
              <a:ahLst/>
              <a:cxnLst/>
              <a:rect l="l" t="t" r="r" b="b"/>
              <a:pathLst>
                <a:path w="25004" h="48083" extrusionOk="0">
                  <a:moveTo>
                    <a:pt x="19875" y="829"/>
                  </a:moveTo>
                  <a:lnTo>
                    <a:pt x="19875" y="829"/>
                  </a:lnTo>
                  <a:cubicBezTo>
                    <a:pt x="20348" y="1142"/>
                    <a:pt x="20715" y="1593"/>
                    <a:pt x="21035" y="2090"/>
                  </a:cubicBezTo>
                  <a:cubicBezTo>
                    <a:pt x="21636" y="3020"/>
                    <a:pt x="21752" y="3775"/>
                    <a:pt x="21460" y="4851"/>
                  </a:cubicBezTo>
                  <a:cubicBezTo>
                    <a:pt x="21428" y="4972"/>
                    <a:pt x="21521" y="5048"/>
                    <a:pt x="21616" y="5048"/>
                  </a:cubicBezTo>
                  <a:cubicBezTo>
                    <a:pt x="21679" y="5048"/>
                    <a:pt x="21744" y="5014"/>
                    <a:pt x="21772" y="4936"/>
                  </a:cubicBezTo>
                  <a:cubicBezTo>
                    <a:pt x="21798" y="4862"/>
                    <a:pt x="21818" y="4792"/>
                    <a:pt x="21840" y="4720"/>
                  </a:cubicBezTo>
                  <a:cubicBezTo>
                    <a:pt x="21934" y="4756"/>
                    <a:pt x="22031" y="4787"/>
                    <a:pt x="22129" y="4813"/>
                  </a:cubicBezTo>
                  <a:cubicBezTo>
                    <a:pt x="23902" y="5637"/>
                    <a:pt x="24691" y="7803"/>
                    <a:pt x="24515" y="9674"/>
                  </a:cubicBezTo>
                  <a:cubicBezTo>
                    <a:pt x="24429" y="10582"/>
                    <a:pt x="24095" y="11468"/>
                    <a:pt x="23588" y="12223"/>
                  </a:cubicBezTo>
                  <a:cubicBezTo>
                    <a:pt x="23470" y="12399"/>
                    <a:pt x="23236" y="12605"/>
                    <a:pt x="23015" y="12824"/>
                  </a:cubicBezTo>
                  <a:cubicBezTo>
                    <a:pt x="23047" y="11502"/>
                    <a:pt x="22327" y="9758"/>
                    <a:pt x="22123" y="9399"/>
                  </a:cubicBezTo>
                  <a:cubicBezTo>
                    <a:pt x="21617" y="8513"/>
                    <a:pt x="20953" y="7890"/>
                    <a:pt x="20670" y="6862"/>
                  </a:cubicBezTo>
                  <a:cubicBezTo>
                    <a:pt x="20855" y="6609"/>
                    <a:pt x="21008" y="6334"/>
                    <a:pt x="21124" y="6044"/>
                  </a:cubicBezTo>
                  <a:cubicBezTo>
                    <a:pt x="21162" y="5946"/>
                    <a:pt x="21067" y="5863"/>
                    <a:pt x="20977" y="5863"/>
                  </a:cubicBezTo>
                  <a:cubicBezTo>
                    <a:pt x="20943" y="5863"/>
                    <a:pt x="20909" y="5875"/>
                    <a:pt x="20883" y="5904"/>
                  </a:cubicBezTo>
                  <a:cubicBezTo>
                    <a:pt x="20186" y="6676"/>
                    <a:pt x="19594" y="7385"/>
                    <a:pt x="18707" y="7960"/>
                  </a:cubicBezTo>
                  <a:cubicBezTo>
                    <a:pt x="17898" y="8482"/>
                    <a:pt x="17024" y="8894"/>
                    <a:pt x="16152" y="9292"/>
                  </a:cubicBezTo>
                  <a:cubicBezTo>
                    <a:pt x="15080" y="9779"/>
                    <a:pt x="13995" y="10274"/>
                    <a:pt x="12838" y="10521"/>
                  </a:cubicBezTo>
                  <a:cubicBezTo>
                    <a:pt x="12180" y="10662"/>
                    <a:pt x="11511" y="10734"/>
                    <a:pt x="10839" y="10734"/>
                  </a:cubicBezTo>
                  <a:cubicBezTo>
                    <a:pt x="10799" y="10734"/>
                    <a:pt x="10760" y="10733"/>
                    <a:pt x="10720" y="10733"/>
                  </a:cubicBezTo>
                  <a:cubicBezTo>
                    <a:pt x="10408" y="10730"/>
                    <a:pt x="9690" y="10678"/>
                    <a:pt x="9316" y="10661"/>
                  </a:cubicBezTo>
                  <a:lnTo>
                    <a:pt x="9316" y="10661"/>
                  </a:lnTo>
                  <a:cubicBezTo>
                    <a:pt x="9240" y="10844"/>
                    <a:pt x="9408" y="12086"/>
                    <a:pt x="9294" y="12086"/>
                  </a:cubicBezTo>
                  <a:cubicBezTo>
                    <a:pt x="9292" y="12086"/>
                    <a:pt x="9290" y="12085"/>
                    <a:pt x="9288" y="12084"/>
                  </a:cubicBezTo>
                  <a:cubicBezTo>
                    <a:pt x="8667" y="11858"/>
                    <a:pt x="9103" y="8802"/>
                    <a:pt x="9316" y="8049"/>
                  </a:cubicBezTo>
                  <a:cubicBezTo>
                    <a:pt x="9791" y="6365"/>
                    <a:pt x="10879" y="4918"/>
                    <a:pt x="12270" y="3876"/>
                  </a:cubicBezTo>
                  <a:cubicBezTo>
                    <a:pt x="13587" y="2889"/>
                    <a:pt x="15550" y="2127"/>
                    <a:pt x="17308" y="2127"/>
                  </a:cubicBezTo>
                  <a:cubicBezTo>
                    <a:pt x="19154" y="2127"/>
                    <a:pt x="20773" y="2966"/>
                    <a:pt x="21182" y="5264"/>
                  </a:cubicBezTo>
                  <a:cubicBezTo>
                    <a:pt x="21191" y="5316"/>
                    <a:pt x="21227" y="5338"/>
                    <a:pt x="21266" y="5338"/>
                  </a:cubicBezTo>
                  <a:cubicBezTo>
                    <a:pt x="21320" y="5338"/>
                    <a:pt x="21380" y="5297"/>
                    <a:pt x="21388" y="5235"/>
                  </a:cubicBezTo>
                  <a:cubicBezTo>
                    <a:pt x="21514" y="4201"/>
                    <a:pt x="21000" y="3290"/>
                    <a:pt x="20237" y="2641"/>
                  </a:cubicBezTo>
                  <a:cubicBezTo>
                    <a:pt x="20399" y="2054"/>
                    <a:pt x="20189" y="1398"/>
                    <a:pt x="19875" y="829"/>
                  </a:cubicBezTo>
                  <a:close/>
                  <a:moveTo>
                    <a:pt x="23226" y="13436"/>
                  </a:moveTo>
                  <a:cubicBezTo>
                    <a:pt x="23531" y="13564"/>
                    <a:pt x="23795" y="14186"/>
                    <a:pt x="23841" y="14344"/>
                  </a:cubicBezTo>
                  <a:cubicBezTo>
                    <a:pt x="23946" y="14710"/>
                    <a:pt x="23979" y="15077"/>
                    <a:pt x="23906" y="15449"/>
                  </a:cubicBezTo>
                  <a:cubicBezTo>
                    <a:pt x="23789" y="16050"/>
                    <a:pt x="23476" y="16340"/>
                    <a:pt x="23010" y="16638"/>
                  </a:cubicBezTo>
                  <a:cubicBezTo>
                    <a:pt x="23015" y="15821"/>
                    <a:pt x="22983" y="15001"/>
                    <a:pt x="22988" y="14203"/>
                  </a:cubicBezTo>
                  <a:cubicBezTo>
                    <a:pt x="22989" y="14009"/>
                    <a:pt x="22992" y="13816"/>
                    <a:pt x="22995" y="13621"/>
                  </a:cubicBezTo>
                  <a:cubicBezTo>
                    <a:pt x="23079" y="13567"/>
                    <a:pt x="23156" y="13505"/>
                    <a:pt x="23226" y="13436"/>
                  </a:cubicBezTo>
                  <a:close/>
                  <a:moveTo>
                    <a:pt x="9501" y="13818"/>
                  </a:moveTo>
                  <a:cubicBezTo>
                    <a:pt x="9511" y="13818"/>
                    <a:pt x="9521" y="13818"/>
                    <a:pt x="9531" y="13819"/>
                  </a:cubicBezTo>
                  <a:cubicBezTo>
                    <a:pt x="9546" y="13924"/>
                    <a:pt x="9559" y="14030"/>
                    <a:pt x="9578" y="14136"/>
                  </a:cubicBezTo>
                  <a:cubicBezTo>
                    <a:pt x="9617" y="14981"/>
                    <a:pt x="9702" y="15824"/>
                    <a:pt x="9834" y="16659"/>
                  </a:cubicBezTo>
                  <a:cubicBezTo>
                    <a:pt x="9544" y="16590"/>
                    <a:pt x="9325" y="16543"/>
                    <a:pt x="9129" y="16226"/>
                  </a:cubicBezTo>
                  <a:lnTo>
                    <a:pt x="9130" y="16226"/>
                  </a:lnTo>
                  <a:cubicBezTo>
                    <a:pt x="9001" y="16017"/>
                    <a:pt x="8925" y="15745"/>
                    <a:pt x="8874" y="15508"/>
                  </a:cubicBezTo>
                  <a:cubicBezTo>
                    <a:pt x="8749" y="14930"/>
                    <a:pt x="8682" y="13818"/>
                    <a:pt x="9501" y="13818"/>
                  </a:cubicBezTo>
                  <a:close/>
                  <a:moveTo>
                    <a:pt x="20514" y="7071"/>
                  </a:moveTo>
                  <a:cubicBezTo>
                    <a:pt x="20630" y="7729"/>
                    <a:pt x="20864" y="8289"/>
                    <a:pt x="21271" y="8842"/>
                  </a:cubicBezTo>
                  <a:cubicBezTo>
                    <a:pt x="21914" y="9713"/>
                    <a:pt x="22120" y="10560"/>
                    <a:pt x="22498" y="11550"/>
                  </a:cubicBezTo>
                  <a:cubicBezTo>
                    <a:pt x="22501" y="11557"/>
                    <a:pt x="22507" y="11563"/>
                    <a:pt x="22514" y="11569"/>
                  </a:cubicBezTo>
                  <a:cubicBezTo>
                    <a:pt x="22507" y="12208"/>
                    <a:pt x="22564" y="15821"/>
                    <a:pt x="22559" y="16872"/>
                  </a:cubicBezTo>
                  <a:lnTo>
                    <a:pt x="22561" y="16872"/>
                  </a:lnTo>
                  <a:cubicBezTo>
                    <a:pt x="22555" y="18338"/>
                    <a:pt x="22430" y="19623"/>
                    <a:pt x="21574" y="20861"/>
                  </a:cubicBezTo>
                  <a:cubicBezTo>
                    <a:pt x="20856" y="21900"/>
                    <a:pt x="19899" y="22808"/>
                    <a:pt x="18879" y="23545"/>
                  </a:cubicBezTo>
                  <a:cubicBezTo>
                    <a:pt x="18431" y="23870"/>
                    <a:pt x="17962" y="24165"/>
                    <a:pt x="17477" y="24429"/>
                  </a:cubicBezTo>
                  <a:cubicBezTo>
                    <a:pt x="17137" y="24613"/>
                    <a:pt x="16606" y="24845"/>
                    <a:pt x="16187" y="24845"/>
                  </a:cubicBezTo>
                  <a:cubicBezTo>
                    <a:pt x="16141" y="24845"/>
                    <a:pt x="16096" y="24842"/>
                    <a:pt x="16052" y="24836"/>
                  </a:cubicBezTo>
                  <a:cubicBezTo>
                    <a:pt x="15784" y="24797"/>
                    <a:pt x="15359" y="24480"/>
                    <a:pt x="15129" y="24339"/>
                  </a:cubicBezTo>
                  <a:cubicBezTo>
                    <a:pt x="14017" y="23655"/>
                    <a:pt x="12627" y="23026"/>
                    <a:pt x="11847" y="21945"/>
                  </a:cubicBezTo>
                  <a:cubicBezTo>
                    <a:pt x="11127" y="20946"/>
                    <a:pt x="10815" y="19644"/>
                    <a:pt x="10531" y="18462"/>
                  </a:cubicBezTo>
                  <a:cubicBezTo>
                    <a:pt x="10263" y="17357"/>
                    <a:pt x="10020" y="15077"/>
                    <a:pt x="10020" y="15044"/>
                  </a:cubicBezTo>
                  <a:cubicBezTo>
                    <a:pt x="10028" y="14338"/>
                    <a:pt x="9705" y="11718"/>
                    <a:pt x="9577" y="11141"/>
                  </a:cubicBezTo>
                  <a:lnTo>
                    <a:pt x="9577" y="11141"/>
                  </a:lnTo>
                  <a:cubicBezTo>
                    <a:pt x="9930" y="11243"/>
                    <a:pt x="10318" y="11281"/>
                    <a:pt x="10713" y="11281"/>
                  </a:cubicBezTo>
                  <a:cubicBezTo>
                    <a:pt x="11379" y="11281"/>
                    <a:pt x="12065" y="11171"/>
                    <a:pt x="12637" y="11066"/>
                  </a:cubicBezTo>
                  <a:cubicBezTo>
                    <a:pt x="13915" y="10833"/>
                    <a:pt x="15100" y="10304"/>
                    <a:pt x="16274" y="9771"/>
                  </a:cubicBezTo>
                  <a:cubicBezTo>
                    <a:pt x="17667" y="9140"/>
                    <a:pt x="19472" y="8350"/>
                    <a:pt x="20514" y="7071"/>
                  </a:cubicBezTo>
                  <a:close/>
                  <a:moveTo>
                    <a:pt x="20153" y="23115"/>
                  </a:moveTo>
                  <a:lnTo>
                    <a:pt x="20153" y="23115"/>
                  </a:lnTo>
                  <a:cubicBezTo>
                    <a:pt x="19969" y="24181"/>
                    <a:pt x="20130" y="25379"/>
                    <a:pt x="20223" y="26435"/>
                  </a:cubicBezTo>
                  <a:cubicBezTo>
                    <a:pt x="20325" y="27572"/>
                    <a:pt x="20469" y="28761"/>
                    <a:pt x="20871" y="29835"/>
                  </a:cubicBezTo>
                  <a:cubicBezTo>
                    <a:pt x="20261" y="30170"/>
                    <a:pt x="19711" y="30551"/>
                    <a:pt x="19030" y="30766"/>
                  </a:cubicBezTo>
                  <a:cubicBezTo>
                    <a:pt x="18300" y="30998"/>
                    <a:pt x="17528" y="31084"/>
                    <a:pt x="16764" y="31084"/>
                  </a:cubicBezTo>
                  <a:cubicBezTo>
                    <a:pt x="16738" y="31084"/>
                    <a:pt x="16712" y="31084"/>
                    <a:pt x="16686" y="31084"/>
                  </a:cubicBezTo>
                  <a:cubicBezTo>
                    <a:pt x="15798" y="31078"/>
                    <a:pt x="14918" y="30948"/>
                    <a:pt x="14047" y="30784"/>
                  </a:cubicBezTo>
                  <a:cubicBezTo>
                    <a:pt x="13746" y="30728"/>
                    <a:pt x="13432" y="30688"/>
                    <a:pt x="13141" y="30598"/>
                  </a:cubicBezTo>
                  <a:cubicBezTo>
                    <a:pt x="12707" y="30466"/>
                    <a:pt x="12472" y="30189"/>
                    <a:pt x="12244" y="29863"/>
                  </a:cubicBezTo>
                  <a:cubicBezTo>
                    <a:pt x="12291" y="29713"/>
                    <a:pt x="12338" y="29562"/>
                    <a:pt x="12380" y="29410"/>
                  </a:cubicBezTo>
                  <a:cubicBezTo>
                    <a:pt x="12465" y="29098"/>
                    <a:pt x="12539" y="28782"/>
                    <a:pt x="12603" y="28464"/>
                  </a:cubicBezTo>
                  <a:cubicBezTo>
                    <a:pt x="12733" y="27812"/>
                    <a:pt x="12816" y="27152"/>
                    <a:pt x="12852" y="26488"/>
                  </a:cubicBezTo>
                  <a:cubicBezTo>
                    <a:pt x="12907" y="25494"/>
                    <a:pt x="12958" y="24229"/>
                    <a:pt x="12623" y="23227"/>
                  </a:cubicBezTo>
                  <a:lnTo>
                    <a:pt x="12623" y="23227"/>
                  </a:lnTo>
                  <a:cubicBezTo>
                    <a:pt x="13434" y="23861"/>
                    <a:pt x="14407" y="24371"/>
                    <a:pt x="15238" y="24866"/>
                  </a:cubicBezTo>
                  <a:cubicBezTo>
                    <a:pt x="15644" y="25108"/>
                    <a:pt x="16006" y="25209"/>
                    <a:pt x="16355" y="25209"/>
                  </a:cubicBezTo>
                  <a:cubicBezTo>
                    <a:pt x="16920" y="25209"/>
                    <a:pt x="17452" y="24943"/>
                    <a:pt x="18089" y="24580"/>
                  </a:cubicBezTo>
                  <a:cubicBezTo>
                    <a:pt x="18823" y="24159"/>
                    <a:pt x="19515" y="23669"/>
                    <a:pt x="20153" y="23115"/>
                  </a:cubicBezTo>
                  <a:close/>
                  <a:moveTo>
                    <a:pt x="19184" y="0"/>
                  </a:moveTo>
                  <a:cubicBezTo>
                    <a:pt x="18975" y="0"/>
                    <a:pt x="18885" y="259"/>
                    <a:pt x="19015" y="426"/>
                  </a:cubicBezTo>
                  <a:cubicBezTo>
                    <a:pt x="19488" y="1023"/>
                    <a:pt x="19592" y="1661"/>
                    <a:pt x="19795" y="2310"/>
                  </a:cubicBezTo>
                  <a:cubicBezTo>
                    <a:pt x="19354" y="2023"/>
                    <a:pt x="18867" y="1818"/>
                    <a:pt x="18355" y="1703"/>
                  </a:cubicBezTo>
                  <a:cubicBezTo>
                    <a:pt x="17964" y="1619"/>
                    <a:pt x="17566" y="1580"/>
                    <a:pt x="17167" y="1580"/>
                  </a:cubicBezTo>
                  <a:cubicBezTo>
                    <a:pt x="15500" y="1580"/>
                    <a:pt x="13803" y="2259"/>
                    <a:pt x="12448" y="3156"/>
                  </a:cubicBezTo>
                  <a:cubicBezTo>
                    <a:pt x="10835" y="4225"/>
                    <a:pt x="9535" y="5780"/>
                    <a:pt x="8931" y="7632"/>
                  </a:cubicBezTo>
                  <a:cubicBezTo>
                    <a:pt x="8404" y="9247"/>
                    <a:pt x="8181" y="11988"/>
                    <a:pt x="9456" y="13335"/>
                  </a:cubicBezTo>
                  <a:cubicBezTo>
                    <a:pt x="9462" y="13339"/>
                    <a:pt x="9467" y="13344"/>
                    <a:pt x="9474" y="13348"/>
                  </a:cubicBezTo>
                  <a:cubicBezTo>
                    <a:pt x="9480" y="13408"/>
                    <a:pt x="9488" y="13469"/>
                    <a:pt x="9495" y="13530"/>
                  </a:cubicBezTo>
                  <a:cubicBezTo>
                    <a:pt x="9415" y="13501"/>
                    <a:pt x="9340" y="13487"/>
                    <a:pt x="9271" y="13487"/>
                  </a:cubicBezTo>
                  <a:cubicBezTo>
                    <a:pt x="8649" y="13487"/>
                    <a:pt x="8434" y="14565"/>
                    <a:pt x="8465" y="15141"/>
                  </a:cubicBezTo>
                  <a:cubicBezTo>
                    <a:pt x="8499" y="15782"/>
                    <a:pt x="8853" y="17034"/>
                    <a:pt x="9651" y="17034"/>
                  </a:cubicBezTo>
                  <a:cubicBezTo>
                    <a:pt x="9727" y="17034"/>
                    <a:pt x="9807" y="17023"/>
                    <a:pt x="9891" y="16998"/>
                  </a:cubicBezTo>
                  <a:cubicBezTo>
                    <a:pt x="9989" y="17576"/>
                    <a:pt x="10101" y="18152"/>
                    <a:pt x="10239" y="18721"/>
                  </a:cubicBezTo>
                  <a:cubicBezTo>
                    <a:pt x="10547" y="19982"/>
                    <a:pt x="10897" y="21378"/>
                    <a:pt x="11747" y="22401"/>
                  </a:cubicBezTo>
                  <a:cubicBezTo>
                    <a:pt x="11920" y="22603"/>
                    <a:pt x="12108" y="22792"/>
                    <a:pt x="12308" y="22965"/>
                  </a:cubicBezTo>
                  <a:cubicBezTo>
                    <a:pt x="12300" y="23596"/>
                    <a:pt x="12448" y="24240"/>
                    <a:pt x="12483" y="24870"/>
                  </a:cubicBezTo>
                  <a:cubicBezTo>
                    <a:pt x="12521" y="25571"/>
                    <a:pt x="12508" y="26274"/>
                    <a:pt x="12445" y="26974"/>
                  </a:cubicBezTo>
                  <a:cubicBezTo>
                    <a:pt x="12371" y="27764"/>
                    <a:pt x="12228" y="28547"/>
                    <a:pt x="12017" y="29312"/>
                  </a:cubicBezTo>
                  <a:cubicBezTo>
                    <a:pt x="11997" y="29376"/>
                    <a:pt x="11975" y="29440"/>
                    <a:pt x="11950" y="29503"/>
                  </a:cubicBezTo>
                  <a:cubicBezTo>
                    <a:pt x="11925" y="29478"/>
                    <a:pt x="11892" y="29465"/>
                    <a:pt x="11858" y="29465"/>
                  </a:cubicBezTo>
                  <a:cubicBezTo>
                    <a:pt x="11844" y="29465"/>
                    <a:pt x="11829" y="29467"/>
                    <a:pt x="11814" y="29473"/>
                  </a:cubicBezTo>
                  <a:cubicBezTo>
                    <a:pt x="11274" y="29653"/>
                    <a:pt x="10835" y="29964"/>
                    <a:pt x="10428" y="30353"/>
                  </a:cubicBezTo>
                  <a:cubicBezTo>
                    <a:pt x="10403" y="30325"/>
                    <a:pt x="10369" y="30305"/>
                    <a:pt x="10332" y="30305"/>
                  </a:cubicBezTo>
                  <a:cubicBezTo>
                    <a:pt x="10319" y="30305"/>
                    <a:pt x="10306" y="30308"/>
                    <a:pt x="10293" y="30312"/>
                  </a:cubicBezTo>
                  <a:cubicBezTo>
                    <a:pt x="8813" y="30856"/>
                    <a:pt x="7353" y="31849"/>
                    <a:pt x="6093" y="32785"/>
                  </a:cubicBezTo>
                  <a:cubicBezTo>
                    <a:pt x="4959" y="33631"/>
                    <a:pt x="3920" y="34615"/>
                    <a:pt x="3116" y="35786"/>
                  </a:cubicBezTo>
                  <a:cubicBezTo>
                    <a:pt x="2192" y="37138"/>
                    <a:pt x="1748" y="38693"/>
                    <a:pt x="1354" y="40267"/>
                  </a:cubicBezTo>
                  <a:cubicBezTo>
                    <a:pt x="921" y="41997"/>
                    <a:pt x="586" y="43747"/>
                    <a:pt x="328" y="45513"/>
                  </a:cubicBezTo>
                  <a:cubicBezTo>
                    <a:pt x="175" y="45868"/>
                    <a:pt x="146" y="46267"/>
                    <a:pt x="115" y="46653"/>
                  </a:cubicBezTo>
                  <a:cubicBezTo>
                    <a:pt x="82" y="47071"/>
                    <a:pt x="1" y="47579"/>
                    <a:pt x="157" y="47975"/>
                  </a:cubicBezTo>
                  <a:cubicBezTo>
                    <a:pt x="186" y="48045"/>
                    <a:pt x="248" y="48083"/>
                    <a:pt x="309" y="48083"/>
                  </a:cubicBezTo>
                  <a:cubicBezTo>
                    <a:pt x="368" y="48083"/>
                    <a:pt x="426" y="48048"/>
                    <a:pt x="452" y="47975"/>
                  </a:cubicBezTo>
                  <a:cubicBezTo>
                    <a:pt x="455" y="47969"/>
                    <a:pt x="455" y="47961"/>
                    <a:pt x="456" y="47955"/>
                  </a:cubicBezTo>
                  <a:cubicBezTo>
                    <a:pt x="714" y="47658"/>
                    <a:pt x="659" y="47228"/>
                    <a:pt x="705" y="46842"/>
                  </a:cubicBezTo>
                  <a:cubicBezTo>
                    <a:pt x="763" y="46367"/>
                    <a:pt x="858" y="45882"/>
                    <a:pt x="877" y="45400"/>
                  </a:cubicBezTo>
                  <a:cubicBezTo>
                    <a:pt x="1096" y="43948"/>
                    <a:pt x="1363" y="42504"/>
                    <a:pt x="1693" y="41074"/>
                  </a:cubicBezTo>
                  <a:cubicBezTo>
                    <a:pt x="2073" y="39427"/>
                    <a:pt x="2461" y="37733"/>
                    <a:pt x="3372" y="36286"/>
                  </a:cubicBezTo>
                  <a:cubicBezTo>
                    <a:pt x="4227" y="34932"/>
                    <a:pt x="5424" y="33830"/>
                    <a:pt x="6717" y="32901"/>
                  </a:cubicBezTo>
                  <a:cubicBezTo>
                    <a:pt x="7869" y="32075"/>
                    <a:pt x="9196" y="31475"/>
                    <a:pt x="10323" y="30625"/>
                  </a:cubicBezTo>
                  <a:cubicBezTo>
                    <a:pt x="10324" y="30633"/>
                    <a:pt x="10329" y="30641"/>
                    <a:pt x="10332" y="30650"/>
                  </a:cubicBezTo>
                  <a:cubicBezTo>
                    <a:pt x="11603" y="32807"/>
                    <a:pt x="14019" y="33641"/>
                    <a:pt x="16414" y="33641"/>
                  </a:cubicBezTo>
                  <a:cubicBezTo>
                    <a:pt x="16495" y="33641"/>
                    <a:pt x="16577" y="33640"/>
                    <a:pt x="16658" y="33638"/>
                  </a:cubicBezTo>
                  <a:cubicBezTo>
                    <a:pt x="17845" y="33610"/>
                    <a:pt x="19204" y="33415"/>
                    <a:pt x="20328" y="32886"/>
                  </a:cubicBezTo>
                  <a:cubicBezTo>
                    <a:pt x="20344" y="32711"/>
                    <a:pt x="20366" y="32536"/>
                    <a:pt x="20393" y="32359"/>
                  </a:cubicBezTo>
                  <a:lnTo>
                    <a:pt x="20393" y="32359"/>
                  </a:lnTo>
                  <a:cubicBezTo>
                    <a:pt x="19224" y="33012"/>
                    <a:pt x="17693" y="33230"/>
                    <a:pt x="16380" y="33230"/>
                  </a:cubicBezTo>
                  <a:cubicBezTo>
                    <a:pt x="16139" y="33230"/>
                    <a:pt x="15905" y="33223"/>
                    <a:pt x="15682" y="33209"/>
                  </a:cubicBezTo>
                  <a:cubicBezTo>
                    <a:pt x="14454" y="33135"/>
                    <a:pt x="13227" y="32798"/>
                    <a:pt x="12203" y="32097"/>
                  </a:cubicBezTo>
                  <a:cubicBezTo>
                    <a:pt x="11777" y="31806"/>
                    <a:pt x="11199" y="31366"/>
                    <a:pt x="10954" y="30896"/>
                  </a:cubicBezTo>
                  <a:cubicBezTo>
                    <a:pt x="10653" y="30320"/>
                    <a:pt x="11369" y="30059"/>
                    <a:pt x="11848" y="29799"/>
                  </a:cubicBezTo>
                  <a:lnTo>
                    <a:pt x="11848" y="29799"/>
                  </a:lnTo>
                  <a:cubicBezTo>
                    <a:pt x="11820" y="29930"/>
                    <a:pt x="12593" y="30810"/>
                    <a:pt x="13041" y="30954"/>
                  </a:cubicBezTo>
                  <a:cubicBezTo>
                    <a:pt x="14022" y="31271"/>
                    <a:pt x="15150" y="31399"/>
                    <a:pt x="16177" y="31463"/>
                  </a:cubicBezTo>
                  <a:cubicBezTo>
                    <a:pt x="16383" y="31476"/>
                    <a:pt x="16600" y="31483"/>
                    <a:pt x="16824" y="31483"/>
                  </a:cubicBezTo>
                  <a:cubicBezTo>
                    <a:pt x="18289" y="31483"/>
                    <a:pt x="20059" y="31178"/>
                    <a:pt x="21045" y="30109"/>
                  </a:cubicBezTo>
                  <a:cubicBezTo>
                    <a:pt x="21063" y="30115"/>
                    <a:pt x="21080" y="30118"/>
                    <a:pt x="21098" y="30118"/>
                  </a:cubicBezTo>
                  <a:cubicBezTo>
                    <a:pt x="21111" y="30118"/>
                    <a:pt x="21124" y="30116"/>
                    <a:pt x="21137" y="30113"/>
                  </a:cubicBezTo>
                  <a:cubicBezTo>
                    <a:pt x="21218" y="29972"/>
                    <a:pt x="21301" y="29833"/>
                    <a:pt x="21393" y="29701"/>
                  </a:cubicBezTo>
                  <a:cubicBezTo>
                    <a:pt x="21341" y="29683"/>
                    <a:pt x="21291" y="29666"/>
                    <a:pt x="21237" y="29649"/>
                  </a:cubicBezTo>
                  <a:cubicBezTo>
                    <a:pt x="20999" y="28465"/>
                    <a:pt x="20743" y="27310"/>
                    <a:pt x="20636" y="26097"/>
                  </a:cubicBezTo>
                  <a:cubicBezTo>
                    <a:pt x="20545" y="25061"/>
                    <a:pt x="20634" y="23940"/>
                    <a:pt x="20363" y="22930"/>
                  </a:cubicBezTo>
                  <a:cubicBezTo>
                    <a:pt x="21612" y="21790"/>
                    <a:pt x="22622" y="20360"/>
                    <a:pt x="22870" y="18747"/>
                  </a:cubicBezTo>
                  <a:cubicBezTo>
                    <a:pt x="22957" y="18188"/>
                    <a:pt x="22994" y="17615"/>
                    <a:pt x="23006" y="17039"/>
                  </a:cubicBezTo>
                  <a:cubicBezTo>
                    <a:pt x="24192" y="16841"/>
                    <a:pt x="24527" y="15355"/>
                    <a:pt x="24253" y="14356"/>
                  </a:cubicBezTo>
                  <a:cubicBezTo>
                    <a:pt x="24133" y="13915"/>
                    <a:pt x="23908" y="13380"/>
                    <a:pt x="23452" y="13198"/>
                  </a:cubicBezTo>
                  <a:cubicBezTo>
                    <a:pt x="23744" y="12851"/>
                    <a:pt x="23996" y="12427"/>
                    <a:pt x="24128" y="12209"/>
                  </a:cubicBezTo>
                  <a:cubicBezTo>
                    <a:pt x="24674" y="11307"/>
                    <a:pt x="24971" y="10274"/>
                    <a:pt x="24986" y="9219"/>
                  </a:cubicBezTo>
                  <a:cubicBezTo>
                    <a:pt x="25003" y="7631"/>
                    <a:pt x="24243" y="5203"/>
                    <a:pt x="22565" y="4595"/>
                  </a:cubicBezTo>
                  <a:cubicBezTo>
                    <a:pt x="22382" y="4485"/>
                    <a:pt x="22138" y="4463"/>
                    <a:pt x="21929" y="4406"/>
                  </a:cubicBezTo>
                  <a:cubicBezTo>
                    <a:pt x="22153" y="3482"/>
                    <a:pt x="21995" y="2769"/>
                    <a:pt x="21437" y="1856"/>
                  </a:cubicBezTo>
                  <a:cubicBezTo>
                    <a:pt x="20913" y="999"/>
                    <a:pt x="20255" y="277"/>
                    <a:pt x="19257" y="10"/>
                  </a:cubicBezTo>
                  <a:cubicBezTo>
                    <a:pt x="19232" y="4"/>
                    <a:pt x="19207" y="0"/>
                    <a:pt x="19184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09" name="Google Shape;209;p26"/>
            <p:cNvSpPr/>
            <p:nvPr/>
          </p:nvSpPr>
          <p:spPr>
            <a:xfrm>
              <a:off x="5643095" y="3834694"/>
              <a:ext cx="18153" cy="102333"/>
            </a:xfrm>
            <a:custGeom>
              <a:avLst/>
              <a:gdLst/>
              <a:ahLst/>
              <a:cxnLst/>
              <a:rect l="l" t="t" r="r" b="b"/>
              <a:pathLst>
                <a:path w="557" h="3140" extrusionOk="0">
                  <a:moveTo>
                    <a:pt x="405" y="0"/>
                  </a:moveTo>
                  <a:cubicBezTo>
                    <a:pt x="343" y="0"/>
                    <a:pt x="280" y="33"/>
                    <a:pt x="261" y="103"/>
                  </a:cubicBezTo>
                  <a:cubicBezTo>
                    <a:pt x="0" y="1062"/>
                    <a:pt x="40" y="2126"/>
                    <a:pt x="69" y="3140"/>
                  </a:cubicBezTo>
                  <a:cubicBezTo>
                    <a:pt x="183" y="3102"/>
                    <a:pt x="302" y="3083"/>
                    <a:pt x="422" y="3083"/>
                  </a:cubicBezTo>
                  <a:cubicBezTo>
                    <a:pt x="445" y="3083"/>
                    <a:pt x="467" y="3083"/>
                    <a:pt x="490" y="3085"/>
                  </a:cubicBezTo>
                  <a:cubicBezTo>
                    <a:pt x="465" y="2098"/>
                    <a:pt x="472" y="1114"/>
                    <a:pt x="550" y="142"/>
                  </a:cubicBezTo>
                  <a:cubicBezTo>
                    <a:pt x="557" y="50"/>
                    <a:pt x="482" y="0"/>
                    <a:pt x="40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10" name="Google Shape;210;p26"/>
            <p:cNvSpPr/>
            <p:nvPr/>
          </p:nvSpPr>
          <p:spPr>
            <a:xfrm>
              <a:off x="737126" y="3574756"/>
              <a:ext cx="296308" cy="315080"/>
            </a:xfrm>
            <a:custGeom>
              <a:avLst/>
              <a:gdLst/>
              <a:ahLst/>
              <a:cxnLst/>
              <a:rect l="l" t="t" r="r" b="b"/>
              <a:pathLst>
                <a:path w="9092" h="9668" extrusionOk="0">
                  <a:moveTo>
                    <a:pt x="8903" y="1"/>
                  </a:moveTo>
                  <a:cubicBezTo>
                    <a:pt x="8890" y="1"/>
                    <a:pt x="8878" y="3"/>
                    <a:pt x="8865" y="8"/>
                  </a:cubicBezTo>
                  <a:cubicBezTo>
                    <a:pt x="7385" y="551"/>
                    <a:pt x="5925" y="1544"/>
                    <a:pt x="4665" y="2481"/>
                  </a:cubicBezTo>
                  <a:cubicBezTo>
                    <a:pt x="3530" y="3326"/>
                    <a:pt x="2491" y="4310"/>
                    <a:pt x="1688" y="5482"/>
                  </a:cubicBezTo>
                  <a:cubicBezTo>
                    <a:pt x="820" y="6748"/>
                    <a:pt x="377" y="8195"/>
                    <a:pt x="0" y="9668"/>
                  </a:cubicBezTo>
                  <a:cubicBezTo>
                    <a:pt x="48" y="9621"/>
                    <a:pt x="107" y="9589"/>
                    <a:pt x="173" y="9571"/>
                  </a:cubicBezTo>
                  <a:cubicBezTo>
                    <a:pt x="209" y="9517"/>
                    <a:pt x="246" y="9464"/>
                    <a:pt x="284" y="9414"/>
                  </a:cubicBezTo>
                  <a:cubicBezTo>
                    <a:pt x="344" y="9341"/>
                    <a:pt x="456" y="9302"/>
                    <a:pt x="559" y="9302"/>
                  </a:cubicBezTo>
                  <a:cubicBezTo>
                    <a:pt x="579" y="9302"/>
                    <a:pt x="598" y="9303"/>
                    <a:pt x="616" y="9306"/>
                  </a:cubicBezTo>
                  <a:cubicBezTo>
                    <a:pt x="919" y="8145"/>
                    <a:pt x="1301" y="7001"/>
                    <a:pt x="1943" y="5982"/>
                  </a:cubicBezTo>
                  <a:cubicBezTo>
                    <a:pt x="2797" y="4627"/>
                    <a:pt x="3994" y="3526"/>
                    <a:pt x="5288" y="2597"/>
                  </a:cubicBezTo>
                  <a:cubicBezTo>
                    <a:pt x="6440" y="1770"/>
                    <a:pt x="7766" y="1171"/>
                    <a:pt x="8893" y="321"/>
                  </a:cubicBezTo>
                  <a:cubicBezTo>
                    <a:pt x="8895" y="328"/>
                    <a:pt x="8899" y="337"/>
                    <a:pt x="8902" y="346"/>
                  </a:cubicBezTo>
                  <a:cubicBezTo>
                    <a:pt x="8905" y="350"/>
                    <a:pt x="8908" y="352"/>
                    <a:pt x="8912" y="352"/>
                  </a:cubicBezTo>
                  <a:cubicBezTo>
                    <a:pt x="8962" y="352"/>
                    <a:pt x="9092" y="24"/>
                    <a:pt x="9037" y="24"/>
                  </a:cubicBezTo>
                  <a:cubicBezTo>
                    <a:pt x="9029" y="24"/>
                    <a:pt x="9016" y="31"/>
                    <a:pt x="8999" y="48"/>
                  </a:cubicBezTo>
                  <a:cubicBezTo>
                    <a:pt x="8973" y="20"/>
                    <a:pt x="8939" y="1"/>
                    <a:pt x="8903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11" name="Google Shape;211;p26"/>
            <p:cNvSpPr/>
            <p:nvPr/>
          </p:nvSpPr>
          <p:spPr>
            <a:xfrm>
              <a:off x="929701" y="2685505"/>
              <a:ext cx="586978" cy="993637"/>
            </a:xfrm>
            <a:custGeom>
              <a:avLst/>
              <a:gdLst/>
              <a:ahLst/>
              <a:cxnLst/>
              <a:rect l="l" t="t" r="r" b="b"/>
              <a:pathLst>
                <a:path w="18011" h="30489" extrusionOk="0">
                  <a:moveTo>
                    <a:pt x="9825" y="4009"/>
                  </a:moveTo>
                  <a:cubicBezTo>
                    <a:pt x="10516" y="4009"/>
                    <a:pt x="11121" y="4227"/>
                    <a:pt x="11301" y="4998"/>
                  </a:cubicBezTo>
                  <a:cubicBezTo>
                    <a:pt x="11166" y="4957"/>
                    <a:pt x="11027" y="4926"/>
                    <a:pt x="10887" y="4905"/>
                  </a:cubicBezTo>
                  <a:cubicBezTo>
                    <a:pt x="10740" y="4587"/>
                    <a:pt x="10323" y="4417"/>
                    <a:pt x="9982" y="4354"/>
                  </a:cubicBezTo>
                  <a:cubicBezTo>
                    <a:pt x="9817" y="4324"/>
                    <a:pt x="9645" y="4311"/>
                    <a:pt x="9469" y="4311"/>
                  </a:cubicBezTo>
                  <a:cubicBezTo>
                    <a:pt x="8925" y="4311"/>
                    <a:pt x="8346" y="4440"/>
                    <a:pt x="7825" y="4609"/>
                  </a:cubicBezTo>
                  <a:cubicBezTo>
                    <a:pt x="7926" y="4491"/>
                    <a:pt x="8030" y="4375"/>
                    <a:pt x="8139" y="4267"/>
                  </a:cubicBezTo>
                  <a:cubicBezTo>
                    <a:pt x="8635" y="4155"/>
                    <a:pt x="9259" y="4009"/>
                    <a:pt x="9825" y="4009"/>
                  </a:cubicBezTo>
                  <a:close/>
                  <a:moveTo>
                    <a:pt x="9409" y="4581"/>
                  </a:moveTo>
                  <a:cubicBezTo>
                    <a:pt x="9618" y="4581"/>
                    <a:pt x="9814" y="4602"/>
                    <a:pt x="10034" y="4661"/>
                  </a:cubicBezTo>
                  <a:cubicBezTo>
                    <a:pt x="10176" y="4701"/>
                    <a:pt x="10308" y="4767"/>
                    <a:pt x="10424" y="4858"/>
                  </a:cubicBezTo>
                  <a:cubicBezTo>
                    <a:pt x="10345" y="4854"/>
                    <a:pt x="10266" y="4852"/>
                    <a:pt x="10186" y="4852"/>
                  </a:cubicBezTo>
                  <a:cubicBezTo>
                    <a:pt x="9671" y="4852"/>
                    <a:pt x="9139" y="4933"/>
                    <a:pt x="8674" y="5085"/>
                  </a:cubicBezTo>
                  <a:cubicBezTo>
                    <a:pt x="8485" y="5005"/>
                    <a:pt x="8258" y="4977"/>
                    <a:pt x="8068" y="4963"/>
                  </a:cubicBezTo>
                  <a:cubicBezTo>
                    <a:pt x="8024" y="4961"/>
                    <a:pt x="7981" y="4959"/>
                    <a:pt x="7937" y="4959"/>
                  </a:cubicBezTo>
                  <a:cubicBezTo>
                    <a:pt x="7797" y="4959"/>
                    <a:pt x="7657" y="4974"/>
                    <a:pt x="7520" y="5002"/>
                  </a:cubicBezTo>
                  <a:cubicBezTo>
                    <a:pt x="7556" y="4954"/>
                    <a:pt x="7588" y="4907"/>
                    <a:pt x="7626" y="4859"/>
                  </a:cubicBezTo>
                  <a:cubicBezTo>
                    <a:pt x="8123" y="4730"/>
                    <a:pt x="8620" y="4627"/>
                    <a:pt x="9138" y="4591"/>
                  </a:cubicBezTo>
                  <a:cubicBezTo>
                    <a:pt x="9232" y="4585"/>
                    <a:pt x="9322" y="4581"/>
                    <a:pt x="9409" y="4581"/>
                  </a:cubicBezTo>
                  <a:close/>
                  <a:moveTo>
                    <a:pt x="10044" y="3409"/>
                  </a:moveTo>
                  <a:cubicBezTo>
                    <a:pt x="11091" y="3409"/>
                    <a:pt x="12091" y="4047"/>
                    <a:pt x="12130" y="5222"/>
                  </a:cubicBezTo>
                  <a:lnTo>
                    <a:pt x="12118" y="5222"/>
                  </a:lnTo>
                  <a:cubicBezTo>
                    <a:pt x="11978" y="5173"/>
                    <a:pt x="11831" y="5149"/>
                    <a:pt x="11684" y="5148"/>
                  </a:cubicBezTo>
                  <a:cubicBezTo>
                    <a:pt x="11646" y="5130"/>
                    <a:pt x="11600" y="5117"/>
                    <a:pt x="11560" y="5100"/>
                  </a:cubicBezTo>
                  <a:cubicBezTo>
                    <a:pt x="11469" y="4101"/>
                    <a:pt x="10622" y="3760"/>
                    <a:pt x="9706" y="3760"/>
                  </a:cubicBezTo>
                  <a:cubicBezTo>
                    <a:pt x="9309" y="3760"/>
                    <a:pt x="8899" y="3824"/>
                    <a:pt x="8531" y="3926"/>
                  </a:cubicBezTo>
                  <a:cubicBezTo>
                    <a:pt x="8776" y="3741"/>
                    <a:pt x="9043" y="3592"/>
                    <a:pt x="9339" y="3507"/>
                  </a:cubicBezTo>
                  <a:cubicBezTo>
                    <a:pt x="9569" y="3441"/>
                    <a:pt x="9808" y="3409"/>
                    <a:pt x="10044" y="3409"/>
                  </a:cubicBezTo>
                  <a:close/>
                  <a:moveTo>
                    <a:pt x="12336" y="4883"/>
                  </a:moveTo>
                  <a:cubicBezTo>
                    <a:pt x="12339" y="4884"/>
                    <a:pt x="12342" y="4886"/>
                    <a:pt x="12343" y="4887"/>
                  </a:cubicBezTo>
                  <a:cubicBezTo>
                    <a:pt x="12334" y="4959"/>
                    <a:pt x="12364" y="5039"/>
                    <a:pt x="12440" y="5057"/>
                  </a:cubicBezTo>
                  <a:cubicBezTo>
                    <a:pt x="12992" y="5184"/>
                    <a:pt x="13424" y="5355"/>
                    <a:pt x="13780" y="5733"/>
                  </a:cubicBezTo>
                  <a:cubicBezTo>
                    <a:pt x="13331" y="5455"/>
                    <a:pt x="12767" y="5280"/>
                    <a:pt x="12283" y="5233"/>
                  </a:cubicBezTo>
                  <a:cubicBezTo>
                    <a:pt x="12315" y="5118"/>
                    <a:pt x="12333" y="5001"/>
                    <a:pt x="12336" y="4883"/>
                  </a:cubicBezTo>
                  <a:close/>
                  <a:moveTo>
                    <a:pt x="7856" y="5174"/>
                  </a:moveTo>
                  <a:cubicBezTo>
                    <a:pt x="7906" y="5174"/>
                    <a:pt x="7957" y="5176"/>
                    <a:pt x="8007" y="5179"/>
                  </a:cubicBezTo>
                  <a:cubicBezTo>
                    <a:pt x="8100" y="5188"/>
                    <a:pt x="8194" y="5209"/>
                    <a:pt x="8285" y="5239"/>
                  </a:cubicBezTo>
                  <a:cubicBezTo>
                    <a:pt x="8173" y="5288"/>
                    <a:pt x="8066" y="5346"/>
                    <a:pt x="7964" y="5411"/>
                  </a:cubicBezTo>
                  <a:cubicBezTo>
                    <a:pt x="7573" y="5553"/>
                    <a:pt x="7200" y="5736"/>
                    <a:pt x="6849" y="5959"/>
                  </a:cubicBezTo>
                  <a:cubicBezTo>
                    <a:pt x="6871" y="5926"/>
                    <a:pt x="6892" y="5892"/>
                    <a:pt x="6914" y="5858"/>
                  </a:cubicBezTo>
                  <a:cubicBezTo>
                    <a:pt x="7051" y="5657"/>
                    <a:pt x="7198" y="5446"/>
                    <a:pt x="7350" y="5233"/>
                  </a:cubicBezTo>
                  <a:cubicBezTo>
                    <a:pt x="7516" y="5194"/>
                    <a:pt x="7686" y="5174"/>
                    <a:pt x="7856" y="5174"/>
                  </a:cubicBezTo>
                  <a:close/>
                  <a:moveTo>
                    <a:pt x="13201" y="1388"/>
                  </a:moveTo>
                  <a:cubicBezTo>
                    <a:pt x="14884" y="1388"/>
                    <a:pt x="16265" y="2438"/>
                    <a:pt x="16871" y="4308"/>
                  </a:cubicBezTo>
                  <a:cubicBezTo>
                    <a:pt x="17322" y="5697"/>
                    <a:pt x="17541" y="7076"/>
                    <a:pt x="17184" y="8517"/>
                  </a:cubicBezTo>
                  <a:cubicBezTo>
                    <a:pt x="17053" y="9047"/>
                    <a:pt x="16915" y="9856"/>
                    <a:pt x="16603" y="10312"/>
                  </a:cubicBezTo>
                  <a:cubicBezTo>
                    <a:pt x="16359" y="10672"/>
                    <a:pt x="16042" y="10714"/>
                    <a:pt x="15712" y="10770"/>
                  </a:cubicBezTo>
                  <a:cubicBezTo>
                    <a:pt x="15962" y="7958"/>
                    <a:pt x="14373" y="4760"/>
                    <a:pt x="12693" y="4760"/>
                  </a:cubicBezTo>
                  <a:cubicBezTo>
                    <a:pt x="12673" y="4760"/>
                    <a:pt x="12653" y="4760"/>
                    <a:pt x="12633" y="4761"/>
                  </a:cubicBezTo>
                  <a:cubicBezTo>
                    <a:pt x="13279" y="3628"/>
                    <a:pt x="12675" y="2485"/>
                    <a:pt x="11759" y="1629"/>
                  </a:cubicBezTo>
                  <a:cubicBezTo>
                    <a:pt x="12256" y="1467"/>
                    <a:pt x="12740" y="1388"/>
                    <a:pt x="13201" y="1388"/>
                  </a:cubicBezTo>
                  <a:close/>
                  <a:moveTo>
                    <a:pt x="7606" y="459"/>
                  </a:moveTo>
                  <a:cubicBezTo>
                    <a:pt x="7855" y="459"/>
                    <a:pt x="8105" y="476"/>
                    <a:pt x="8354" y="509"/>
                  </a:cubicBezTo>
                  <a:cubicBezTo>
                    <a:pt x="9282" y="633"/>
                    <a:pt x="10177" y="974"/>
                    <a:pt x="10942" y="1520"/>
                  </a:cubicBezTo>
                  <a:cubicBezTo>
                    <a:pt x="12016" y="2287"/>
                    <a:pt x="12471" y="3281"/>
                    <a:pt x="12309" y="4552"/>
                  </a:cubicBezTo>
                  <a:cubicBezTo>
                    <a:pt x="12188" y="3924"/>
                    <a:pt x="11676" y="3396"/>
                    <a:pt x="11058" y="3138"/>
                  </a:cubicBezTo>
                  <a:cubicBezTo>
                    <a:pt x="10736" y="3005"/>
                    <a:pt x="10403" y="2943"/>
                    <a:pt x="10073" y="2943"/>
                  </a:cubicBezTo>
                  <a:cubicBezTo>
                    <a:pt x="9273" y="2943"/>
                    <a:pt x="8488" y="3303"/>
                    <a:pt x="7904" y="3869"/>
                  </a:cubicBezTo>
                  <a:cubicBezTo>
                    <a:pt x="5996" y="5720"/>
                    <a:pt x="4412" y="8872"/>
                    <a:pt x="4793" y="11603"/>
                  </a:cubicBezTo>
                  <a:cubicBezTo>
                    <a:pt x="4028" y="11186"/>
                    <a:pt x="3318" y="10694"/>
                    <a:pt x="2599" y="10199"/>
                  </a:cubicBezTo>
                  <a:cubicBezTo>
                    <a:pt x="2153" y="9892"/>
                    <a:pt x="1688" y="9609"/>
                    <a:pt x="1256" y="9283"/>
                  </a:cubicBezTo>
                  <a:cubicBezTo>
                    <a:pt x="1058" y="9134"/>
                    <a:pt x="635" y="8899"/>
                    <a:pt x="580" y="8640"/>
                  </a:cubicBezTo>
                  <a:cubicBezTo>
                    <a:pt x="546" y="8485"/>
                    <a:pt x="695" y="8150"/>
                    <a:pt x="733" y="7994"/>
                  </a:cubicBezTo>
                  <a:cubicBezTo>
                    <a:pt x="1222" y="6093"/>
                    <a:pt x="1935" y="4002"/>
                    <a:pt x="3225" y="2486"/>
                  </a:cubicBezTo>
                  <a:cubicBezTo>
                    <a:pt x="4319" y="1201"/>
                    <a:pt x="5939" y="459"/>
                    <a:pt x="7606" y="459"/>
                  </a:cubicBezTo>
                  <a:close/>
                  <a:moveTo>
                    <a:pt x="2071" y="10558"/>
                  </a:moveTo>
                  <a:cubicBezTo>
                    <a:pt x="2144" y="10558"/>
                    <a:pt x="2222" y="10566"/>
                    <a:pt x="2302" y="10580"/>
                  </a:cubicBezTo>
                  <a:cubicBezTo>
                    <a:pt x="2411" y="10659"/>
                    <a:pt x="2523" y="10736"/>
                    <a:pt x="2634" y="10814"/>
                  </a:cubicBezTo>
                  <a:cubicBezTo>
                    <a:pt x="2636" y="10927"/>
                    <a:pt x="2645" y="11040"/>
                    <a:pt x="2646" y="11147"/>
                  </a:cubicBezTo>
                  <a:cubicBezTo>
                    <a:pt x="2648" y="11309"/>
                    <a:pt x="2651" y="11469"/>
                    <a:pt x="2673" y="11626"/>
                  </a:cubicBezTo>
                  <a:cubicBezTo>
                    <a:pt x="2689" y="12362"/>
                    <a:pt x="2709" y="13096"/>
                    <a:pt x="2728" y="13829"/>
                  </a:cubicBezTo>
                  <a:cubicBezTo>
                    <a:pt x="1924" y="13652"/>
                    <a:pt x="1490" y="13042"/>
                    <a:pt x="1350" y="12189"/>
                  </a:cubicBezTo>
                  <a:cubicBezTo>
                    <a:pt x="1293" y="11842"/>
                    <a:pt x="1268" y="11442"/>
                    <a:pt x="1382" y="11104"/>
                  </a:cubicBezTo>
                  <a:cubicBezTo>
                    <a:pt x="1521" y="10697"/>
                    <a:pt x="1762" y="10558"/>
                    <a:pt x="2071" y="10558"/>
                  </a:cubicBezTo>
                  <a:close/>
                  <a:moveTo>
                    <a:pt x="15835" y="11236"/>
                  </a:moveTo>
                  <a:cubicBezTo>
                    <a:pt x="16578" y="11236"/>
                    <a:pt x="16741" y="12110"/>
                    <a:pt x="16571" y="12679"/>
                  </a:cubicBezTo>
                  <a:cubicBezTo>
                    <a:pt x="16493" y="12941"/>
                    <a:pt x="16352" y="13191"/>
                    <a:pt x="16212" y="13423"/>
                  </a:cubicBezTo>
                  <a:cubicBezTo>
                    <a:pt x="15965" y="13828"/>
                    <a:pt x="15691" y="14144"/>
                    <a:pt x="15298" y="14367"/>
                  </a:cubicBezTo>
                  <a:cubicBezTo>
                    <a:pt x="15417" y="13328"/>
                    <a:pt x="15539" y="12290"/>
                    <a:pt x="15657" y="11251"/>
                  </a:cubicBezTo>
                  <a:cubicBezTo>
                    <a:pt x="15719" y="11241"/>
                    <a:pt x="15779" y="11236"/>
                    <a:pt x="15835" y="11236"/>
                  </a:cubicBezTo>
                  <a:close/>
                  <a:moveTo>
                    <a:pt x="10038" y="5378"/>
                  </a:moveTo>
                  <a:cubicBezTo>
                    <a:pt x="10531" y="5378"/>
                    <a:pt x="11018" y="5468"/>
                    <a:pt x="11505" y="5468"/>
                  </a:cubicBezTo>
                  <a:cubicBezTo>
                    <a:pt x="11620" y="5468"/>
                    <a:pt x="11735" y="5463"/>
                    <a:pt x="11850" y="5450"/>
                  </a:cubicBezTo>
                  <a:cubicBezTo>
                    <a:pt x="11874" y="5447"/>
                    <a:pt x="11896" y="5437"/>
                    <a:pt x="11911" y="5419"/>
                  </a:cubicBezTo>
                  <a:cubicBezTo>
                    <a:pt x="12385" y="5508"/>
                    <a:pt x="12840" y="5595"/>
                    <a:pt x="13279" y="5812"/>
                  </a:cubicBezTo>
                  <a:cubicBezTo>
                    <a:pt x="13652" y="5996"/>
                    <a:pt x="13939" y="6306"/>
                    <a:pt x="14290" y="6509"/>
                  </a:cubicBezTo>
                  <a:cubicBezTo>
                    <a:pt x="14487" y="6906"/>
                    <a:pt x="14637" y="7333"/>
                    <a:pt x="14755" y="7756"/>
                  </a:cubicBezTo>
                  <a:cubicBezTo>
                    <a:pt x="15065" y="8872"/>
                    <a:pt x="15108" y="11140"/>
                    <a:pt x="15169" y="11140"/>
                  </a:cubicBezTo>
                  <a:cubicBezTo>
                    <a:pt x="15169" y="11140"/>
                    <a:pt x="15170" y="11140"/>
                    <a:pt x="15170" y="11140"/>
                  </a:cubicBezTo>
                  <a:cubicBezTo>
                    <a:pt x="15179" y="11157"/>
                    <a:pt x="15191" y="11174"/>
                    <a:pt x="15204" y="11189"/>
                  </a:cubicBezTo>
                  <a:cubicBezTo>
                    <a:pt x="15036" y="12609"/>
                    <a:pt x="14868" y="14030"/>
                    <a:pt x="14699" y="15451"/>
                  </a:cubicBezTo>
                  <a:lnTo>
                    <a:pt x="14698" y="15451"/>
                  </a:lnTo>
                  <a:cubicBezTo>
                    <a:pt x="14549" y="16708"/>
                    <a:pt x="14674" y="18510"/>
                    <a:pt x="13729" y="19455"/>
                  </a:cubicBezTo>
                  <a:cubicBezTo>
                    <a:pt x="13666" y="19516"/>
                    <a:pt x="13598" y="19576"/>
                    <a:pt x="13531" y="19635"/>
                  </a:cubicBezTo>
                  <a:cubicBezTo>
                    <a:pt x="13497" y="19645"/>
                    <a:pt x="13468" y="19672"/>
                    <a:pt x="13455" y="19707"/>
                  </a:cubicBezTo>
                  <a:cubicBezTo>
                    <a:pt x="12623" y="20431"/>
                    <a:pt x="11520" y="20997"/>
                    <a:pt x="10612" y="21573"/>
                  </a:cubicBezTo>
                  <a:cubicBezTo>
                    <a:pt x="10121" y="21885"/>
                    <a:pt x="9667" y="22169"/>
                    <a:pt x="9123" y="22169"/>
                  </a:cubicBezTo>
                  <a:cubicBezTo>
                    <a:pt x="8963" y="22169"/>
                    <a:pt x="8795" y="22145"/>
                    <a:pt x="8616" y="22088"/>
                  </a:cubicBezTo>
                  <a:cubicBezTo>
                    <a:pt x="8054" y="21913"/>
                    <a:pt x="7517" y="21551"/>
                    <a:pt x="7006" y="21267"/>
                  </a:cubicBezTo>
                  <a:cubicBezTo>
                    <a:pt x="5960" y="20685"/>
                    <a:pt x="4879" y="20049"/>
                    <a:pt x="4016" y="19211"/>
                  </a:cubicBezTo>
                  <a:cubicBezTo>
                    <a:pt x="2986" y="18212"/>
                    <a:pt x="3222" y="16585"/>
                    <a:pt x="3157" y="15253"/>
                  </a:cubicBezTo>
                  <a:cubicBezTo>
                    <a:pt x="3096" y="14039"/>
                    <a:pt x="3029" y="12828"/>
                    <a:pt x="2957" y="11616"/>
                  </a:cubicBezTo>
                  <a:cubicBezTo>
                    <a:pt x="2987" y="11445"/>
                    <a:pt x="2986" y="11271"/>
                    <a:pt x="2978" y="11093"/>
                  </a:cubicBezTo>
                  <a:cubicBezTo>
                    <a:pt x="2978" y="11079"/>
                    <a:pt x="2978" y="11062"/>
                    <a:pt x="2977" y="11046"/>
                  </a:cubicBezTo>
                  <a:lnTo>
                    <a:pt x="2977" y="11046"/>
                  </a:lnTo>
                  <a:cubicBezTo>
                    <a:pt x="3557" y="11428"/>
                    <a:pt x="4160" y="11762"/>
                    <a:pt x="4803" y="11929"/>
                  </a:cubicBezTo>
                  <a:cubicBezTo>
                    <a:pt x="4814" y="11932"/>
                    <a:pt x="4824" y="11933"/>
                    <a:pt x="4834" y="11933"/>
                  </a:cubicBezTo>
                  <a:cubicBezTo>
                    <a:pt x="4845" y="11933"/>
                    <a:pt x="4855" y="11932"/>
                    <a:pt x="4866" y="11929"/>
                  </a:cubicBezTo>
                  <a:cubicBezTo>
                    <a:pt x="4884" y="11945"/>
                    <a:pt x="4907" y="11953"/>
                    <a:pt x="4931" y="11953"/>
                  </a:cubicBezTo>
                  <a:cubicBezTo>
                    <a:pt x="4988" y="11953"/>
                    <a:pt x="5049" y="11910"/>
                    <a:pt x="5058" y="11844"/>
                  </a:cubicBezTo>
                  <a:cubicBezTo>
                    <a:pt x="5306" y="9886"/>
                    <a:pt x="5579" y="8158"/>
                    <a:pt x="6533" y="6476"/>
                  </a:cubicBezTo>
                  <a:cubicBezTo>
                    <a:pt x="6761" y="6343"/>
                    <a:pt x="6988" y="6211"/>
                    <a:pt x="7224" y="6092"/>
                  </a:cubicBezTo>
                  <a:cubicBezTo>
                    <a:pt x="7389" y="6007"/>
                    <a:pt x="7559" y="5932"/>
                    <a:pt x="7725" y="5855"/>
                  </a:cubicBezTo>
                  <a:lnTo>
                    <a:pt x="7739" y="5851"/>
                  </a:lnTo>
                  <a:cubicBezTo>
                    <a:pt x="8385" y="5790"/>
                    <a:pt x="8982" y="5481"/>
                    <a:pt x="9637" y="5401"/>
                  </a:cubicBezTo>
                  <a:cubicBezTo>
                    <a:pt x="9771" y="5384"/>
                    <a:pt x="9905" y="5378"/>
                    <a:pt x="10038" y="5378"/>
                  </a:cubicBezTo>
                  <a:close/>
                  <a:moveTo>
                    <a:pt x="4212" y="26115"/>
                  </a:moveTo>
                  <a:lnTo>
                    <a:pt x="4212" y="26115"/>
                  </a:lnTo>
                  <a:cubicBezTo>
                    <a:pt x="4202" y="26244"/>
                    <a:pt x="4194" y="26377"/>
                    <a:pt x="4184" y="26506"/>
                  </a:cubicBezTo>
                  <a:cubicBezTo>
                    <a:pt x="4181" y="26533"/>
                    <a:pt x="4184" y="26560"/>
                    <a:pt x="4193" y="26585"/>
                  </a:cubicBezTo>
                  <a:cubicBezTo>
                    <a:pt x="4193" y="26617"/>
                    <a:pt x="4197" y="26648"/>
                    <a:pt x="4199" y="26679"/>
                  </a:cubicBezTo>
                  <a:cubicBezTo>
                    <a:pt x="4035" y="26682"/>
                    <a:pt x="3870" y="26761"/>
                    <a:pt x="3715" y="26812"/>
                  </a:cubicBezTo>
                  <a:cubicBezTo>
                    <a:pt x="3532" y="26870"/>
                    <a:pt x="3349" y="26931"/>
                    <a:pt x="3170" y="27002"/>
                  </a:cubicBezTo>
                  <a:cubicBezTo>
                    <a:pt x="2942" y="26373"/>
                    <a:pt x="4014" y="26239"/>
                    <a:pt x="4212" y="26115"/>
                  </a:cubicBezTo>
                  <a:close/>
                  <a:moveTo>
                    <a:pt x="4029" y="26990"/>
                  </a:moveTo>
                  <a:cubicBezTo>
                    <a:pt x="4133" y="27071"/>
                    <a:pt x="4240" y="27145"/>
                    <a:pt x="4349" y="27217"/>
                  </a:cubicBezTo>
                  <a:cubicBezTo>
                    <a:pt x="4272" y="27264"/>
                    <a:pt x="4200" y="27321"/>
                    <a:pt x="4156" y="27349"/>
                  </a:cubicBezTo>
                  <a:cubicBezTo>
                    <a:pt x="4002" y="27450"/>
                    <a:pt x="3819" y="27546"/>
                    <a:pt x="3666" y="27665"/>
                  </a:cubicBezTo>
                  <a:lnTo>
                    <a:pt x="3666" y="27663"/>
                  </a:lnTo>
                  <a:cubicBezTo>
                    <a:pt x="3577" y="27577"/>
                    <a:pt x="3493" y="27484"/>
                    <a:pt x="3419" y="27385"/>
                  </a:cubicBezTo>
                  <a:cubicBezTo>
                    <a:pt x="3367" y="27330"/>
                    <a:pt x="3319" y="27270"/>
                    <a:pt x="3276" y="27209"/>
                  </a:cubicBezTo>
                  <a:cubicBezTo>
                    <a:pt x="3462" y="27167"/>
                    <a:pt x="3647" y="27115"/>
                    <a:pt x="3828" y="27054"/>
                  </a:cubicBezTo>
                  <a:cubicBezTo>
                    <a:pt x="3891" y="27033"/>
                    <a:pt x="3961" y="27013"/>
                    <a:pt x="4029" y="26990"/>
                  </a:cubicBezTo>
                  <a:close/>
                  <a:moveTo>
                    <a:pt x="4682" y="27417"/>
                  </a:moveTo>
                  <a:cubicBezTo>
                    <a:pt x="4823" y="27494"/>
                    <a:pt x="4969" y="27561"/>
                    <a:pt x="5114" y="27626"/>
                  </a:cubicBezTo>
                  <a:cubicBezTo>
                    <a:pt x="4971" y="27708"/>
                    <a:pt x="4843" y="27816"/>
                    <a:pt x="4720" y="27924"/>
                  </a:cubicBezTo>
                  <a:cubicBezTo>
                    <a:pt x="4607" y="28019"/>
                    <a:pt x="4494" y="28117"/>
                    <a:pt x="4389" y="28224"/>
                  </a:cubicBezTo>
                  <a:cubicBezTo>
                    <a:pt x="4233" y="28123"/>
                    <a:pt x="4080" y="28017"/>
                    <a:pt x="3937" y="27903"/>
                  </a:cubicBezTo>
                  <a:cubicBezTo>
                    <a:pt x="4078" y="27830"/>
                    <a:pt x="4214" y="27739"/>
                    <a:pt x="4339" y="27662"/>
                  </a:cubicBezTo>
                  <a:cubicBezTo>
                    <a:pt x="4416" y="27614"/>
                    <a:pt x="4593" y="27526"/>
                    <a:pt x="4682" y="27417"/>
                  </a:cubicBezTo>
                  <a:close/>
                  <a:moveTo>
                    <a:pt x="5400" y="27751"/>
                  </a:moveTo>
                  <a:cubicBezTo>
                    <a:pt x="5504" y="27791"/>
                    <a:pt x="5609" y="27827"/>
                    <a:pt x="5714" y="27863"/>
                  </a:cubicBezTo>
                  <a:cubicBezTo>
                    <a:pt x="5568" y="28098"/>
                    <a:pt x="5425" y="28333"/>
                    <a:pt x="5294" y="28577"/>
                  </a:cubicBezTo>
                  <a:cubicBezTo>
                    <a:pt x="5269" y="28623"/>
                    <a:pt x="5242" y="28671"/>
                    <a:pt x="5220" y="28720"/>
                  </a:cubicBezTo>
                  <a:cubicBezTo>
                    <a:pt x="5056" y="28626"/>
                    <a:pt x="4881" y="28527"/>
                    <a:pt x="4702" y="28421"/>
                  </a:cubicBezTo>
                  <a:cubicBezTo>
                    <a:pt x="4797" y="28345"/>
                    <a:pt x="4890" y="28260"/>
                    <a:pt x="4980" y="28184"/>
                  </a:cubicBezTo>
                  <a:cubicBezTo>
                    <a:pt x="5136" y="28055"/>
                    <a:pt x="5288" y="27922"/>
                    <a:pt x="5400" y="27751"/>
                  </a:cubicBezTo>
                  <a:close/>
                  <a:moveTo>
                    <a:pt x="6002" y="27961"/>
                  </a:moveTo>
                  <a:cubicBezTo>
                    <a:pt x="6211" y="28026"/>
                    <a:pt x="6426" y="28080"/>
                    <a:pt x="6642" y="28131"/>
                  </a:cubicBezTo>
                  <a:cubicBezTo>
                    <a:pt x="6540" y="28369"/>
                    <a:pt x="6472" y="28626"/>
                    <a:pt x="6409" y="28873"/>
                  </a:cubicBezTo>
                  <a:cubicBezTo>
                    <a:pt x="6380" y="28988"/>
                    <a:pt x="6336" y="29119"/>
                    <a:pt x="6313" y="29248"/>
                  </a:cubicBezTo>
                  <a:cubicBezTo>
                    <a:pt x="6055" y="29143"/>
                    <a:pt x="5801" y="29027"/>
                    <a:pt x="5552" y="28899"/>
                  </a:cubicBezTo>
                  <a:cubicBezTo>
                    <a:pt x="5609" y="28791"/>
                    <a:pt x="5655" y="28678"/>
                    <a:pt x="5704" y="28583"/>
                  </a:cubicBezTo>
                  <a:cubicBezTo>
                    <a:pt x="5811" y="28378"/>
                    <a:pt x="5905" y="28169"/>
                    <a:pt x="6002" y="27961"/>
                  </a:cubicBezTo>
                  <a:close/>
                  <a:moveTo>
                    <a:pt x="6942" y="28199"/>
                  </a:moveTo>
                  <a:cubicBezTo>
                    <a:pt x="7176" y="28248"/>
                    <a:pt x="7411" y="28290"/>
                    <a:pt x="7648" y="28326"/>
                  </a:cubicBezTo>
                  <a:cubicBezTo>
                    <a:pt x="7563" y="28538"/>
                    <a:pt x="7512" y="28766"/>
                    <a:pt x="7465" y="28988"/>
                  </a:cubicBezTo>
                  <a:cubicBezTo>
                    <a:pt x="7425" y="29184"/>
                    <a:pt x="7376" y="29402"/>
                    <a:pt x="7359" y="29613"/>
                  </a:cubicBezTo>
                  <a:cubicBezTo>
                    <a:pt x="7112" y="29543"/>
                    <a:pt x="6868" y="29463"/>
                    <a:pt x="6627" y="29374"/>
                  </a:cubicBezTo>
                  <a:cubicBezTo>
                    <a:pt x="6668" y="29237"/>
                    <a:pt x="6691" y="29088"/>
                    <a:pt x="6725" y="28961"/>
                  </a:cubicBezTo>
                  <a:cubicBezTo>
                    <a:pt x="6793" y="28708"/>
                    <a:pt x="6883" y="28455"/>
                    <a:pt x="6942" y="28201"/>
                  </a:cubicBezTo>
                  <a:lnTo>
                    <a:pt x="6942" y="28199"/>
                  </a:lnTo>
                  <a:close/>
                  <a:moveTo>
                    <a:pt x="7908" y="28363"/>
                  </a:moveTo>
                  <a:cubicBezTo>
                    <a:pt x="8133" y="28394"/>
                    <a:pt x="8358" y="28419"/>
                    <a:pt x="8583" y="28445"/>
                  </a:cubicBezTo>
                  <a:cubicBezTo>
                    <a:pt x="8596" y="28802"/>
                    <a:pt x="8662" y="29161"/>
                    <a:pt x="8708" y="29512"/>
                  </a:cubicBezTo>
                  <a:cubicBezTo>
                    <a:pt x="8724" y="29640"/>
                    <a:pt x="8727" y="29772"/>
                    <a:pt x="8755" y="29893"/>
                  </a:cubicBezTo>
                  <a:cubicBezTo>
                    <a:pt x="8395" y="29847"/>
                    <a:pt x="8036" y="29780"/>
                    <a:pt x="7684" y="29694"/>
                  </a:cubicBezTo>
                  <a:cubicBezTo>
                    <a:pt x="7721" y="29467"/>
                    <a:pt x="7730" y="29234"/>
                    <a:pt x="7773" y="29009"/>
                  </a:cubicBezTo>
                  <a:cubicBezTo>
                    <a:pt x="7815" y="28791"/>
                    <a:pt x="7870" y="28579"/>
                    <a:pt x="7908" y="28363"/>
                  </a:cubicBezTo>
                  <a:close/>
                  <a:moveTo>
                    <a:pt x="10088" y="28602"/>
                  </a:moveTo>
                  <a:lnTo>
                    <a:pt x="10088" y="28602"/>
                  </a:lnTo>
                  <a:cubicBezTo>
                    <a:pt x="10280" y="28619"/>
                    <a:pt x="10481" y="28634"/>
                    <a:pt x="10689" y="28643"/>
                  </a:cubicBezTo>
                  <a:cubicBezTo>
                    <a:pt x="10729" y="28726"/>
                    <a:pt x="10776" y="28803"/>
                    <a:pt x="10798" y="28857"/>
                  </a:cubicBezTo>
                  <a:cubicBezTo>
                    <a:pt x="10930" y="29171"/>
                    <a:pt x="11003" y="29558"/>
                    <a:pt x="11154" y="29878"/>
                  </a:cubicBezTo>
                  <a:cubicBezTo>
                    <a:pt x="10828" y="29921"/>
                    <a:pt x="10500" y="29950"/>
                    <a:pt x="10171" y="29960"/>
                  </a:cubicBezTo>
                  <a:cubicBezTo>
                    <a:pt x="10161" y="29920"/>
                    <a:pt x="10149" y="29880"/>
                    <a:pt x="10138" y="29834"/>
                  </a:cubicBezTo>
                  <a:cubicBezTo>
                    <a:pt x="10089" y="29618"/>
                    <a:pt x="10079" y="29384"/>
                    <a:pt x="10068" y="29164"/>
                  </a:cubicBezTo>
                  <a:cubicBezTo>
                    <a:pt x="10061" y="28995"/>
                    <a:pt x="10092" y="28791"/>
                    <a:pt x="10088" y="28602"/>
                  </a:cubicBezTo>
                  <a:close/>
                  <a:moveTo>
                    <a:pt x="8882" y="28482"/>
                  </a:moveTo>
                  <a:lnTo>
                    <a:pt x="8882" y="28482"/>
                  </a:lnTo>
                  <a:cubicBezTo>
                    <a:pt x="9174" y="28513"/>
                    <a:pt x="9463" y="28543"/>
                    <a:pt x="9747" y="28571"/>
                  </a:cubicBezTo>
                  <a:cubicBezTo>
                    <a:pt x="9689" y="28857"/>
                    <a:pt x="9733" y="29217"/>
                    <a:pt x="9748" y="29442"/>
                  </a:cubicBezTo>
                  <a:cubicBezTo>
                    <a:pt x="9760" y="29591"/>
                    <a:pt x="9768" y="29795"/>
                    <a:pt x="9826" y="29963"/>
                  </a:cubicBezTo>
                  <a:cubicBezTo>
                    <a:pt x="9763" y="29963"/>
                    <a:pt x="9701" y="29964"/>
                    <a:pt x="9638" y="29964"/>
                  </a:cubicBezTo>
                  <a:cubicBezTo>
                    <a:pt x="9607" y="29964"/>
                    <a:pt x="9576" y="29964"/>
                    <a:pt x="9544" y="29963"/>
                  </a:cubicBezTo>
                  <a:cubicBezTo>
                    <a:pt x="9390" y="29957"/>
                    <a:pt x="9235" y="29947"/>
                    <a:pt x="9081" y="29933"/>
                  </a:cubicBezTo>
                  <a:cubicBezTo>
                    <a:pt x="9087" y="29756"/>
                    <a:pt x="9038" y="29569"/>
                    <a:pt x="9014" y="29396"/>
                  </a:cubicBezTo>
                  <a:cubicBezTo>
                    <a:pt x="8971" y="29095"/>
                    <a:pt x="8945" y="28783"/>
                    <a:pt x="8882" y="28482"/>
                  </a:cubicBezTo>
                  <a:close/>
                  <a:moveTo>
                    <a:pt x="7630" y="0"/>
                  </a:moveTo>
                  <a:cubicBezTo>
                    <a:pt x="6237" y="0"/>
                    <a:pt x="4855" y="465"/>
                    <a:pt x="3736" y="1352"/>
                  </a:cubicBezTo>
                  <a:cubicBezTo>
                    <a:pt x="1817" y="2872"/>
                    <a:pt x="860" y="5574"/>
                    <a:pt x="281" y="7869"/>
                  </a:cubicBezTo>
                  <a:cubicBezTo>
                    <a:pt x="206" y="8167"/>
                    <a:pt x="1" y="8646"/>
                    <a:pt x="132" y="8962"/>
                  </a:cubicBezTo>
                  <a:cubicBezTo>
                    <a:pt x="303" y="9376"/>
                    <a:pt x="989" y="9661"/>
                    <a:pt x="1323" y="9886"/>
                  </a:cubicBezTo>
                  <a:cubicBezTo>
                    <a:pt x="1469" y="9984"/>
                    <a:pt x="1618" y="10089"/>
                    <a:pt x="1766" y="10194"/>
                  </a:cubicBezTo>
                  <a:cubicBezTo>
                    <a:pt x="1107" y="10364"/>
                    <a:pt x="830" y="11479"/>
                    <a:pt x="954" y="12241"/>
                  </a:cubicBezTo>
                  <a:cubicBezTo>
                    <a:pt x="1061" y="12904"/>
                    <a:pt x="1400" y="13639"/>
                    <a:pt x="1964" y="14033"/>
                  </a:cubicBezTo>
                  <a:cubicBezTo>
                    <a:pt x="2135" y="14154"/>
                    <a:pt x="2357" y="14243"/>
                    <a:pt x="2562" y="14243"/>
                  </a:cubicBezTo>
                  <a:cubicBezTo>
                    <a:pt x="2625" y="14243"/>
                    <a:pt x="2686" y="14235"/>
                    <a:pt x="2743" y="14217"/>
                  </a:cubicBezTo>
                  <a:cubicBezTo>
                    <a:pt x="2765" y="14921"/>
                    <a:pt x="2786" y="15625"/>
                    <a:pt x="2813" y="16329"/>
                  </a:cubicBezTo>
                  <a:cubicBezTo>
                    <a:pt x="2858" y="17480"/>
                    <a:pt x="2773" y="18520"/>
                    <a:pt x="3614" y="19400"/>
                  </a:cubicBezTo>
                  <a:cubicBezTo>
                    <a:pt x="3952" y="19753"/>
                    <a:pt x="4334" y="20071"/>
                    <a:pt x="4736" y="20364"/>
                  </a:cubicBezTo>
                  <a:cubicBezTo>
                    <a:pt x="4470" y="22149"/>
                    <a:pt x="4370" y="23970"/>
                    <a:pt x="4238" y="25773"/>
                  </a:cubicBezTo>
                  <a:cubicBezTo>
                    <a:pt x="3757" y="25920"/>
                    <a:pt x="2759" y="26203"/>
                    <a:pt x="2603" y="26749"/>
                  </a:cubicBezTo>
                  <a:cubicBezTo>
                    <a:pt x="2426" y="27373"/>
                    <a:pt x="3377" y="27986"/>
                    <a:pt x="3761" y="28294"/>
                  </a:cubicBezTo>
                  <a:cubicBezTo>
                    <a:pt x="5201" y="29448"/>
                    <a:pt x="6954" y="30197"/>
                    <a:pt x="8785" y="30420"/>
                  </a:cubicBezTo>
                  <a:cubicBezTo>
                    <a:pt x="9170" y="30466"/>
                    <a:pt x="9557" y="30489"/>
                    <a:pt x="9943" y="30489"/>
                  </a:cubicBezTo>
                  <a:cubicBezTo>
                    <a:pt x="10520" y="30489"/>
                    <a:pt x="11096" y="30438"/>
                    <a:pt x="11666" y="30335"/>
                  </a:cubicBezTo>
                  <a:cubicBezTo>
                    <a:pt x="11606" y="30164"/>
                    <a:pt x="11556" y="29990"/>
                    <a:pt x="11511" y="29816"/>
                  </a:cubicBezTo>
                  <a:cubicBezTo>
                    <a:pt x="11481" y="29822"/>
                    <a:pt x="11451" y="29829"/>
                    <a:pt x="11420" y="29834"/>
                  </a:cubicBezTo>
                  <a:cubicBezTo>
                    <a:pt x="11371" y="29606"/>
                    <a:pt x="11270" y="29378"/>
                    <a:pt x="11194" y="29168"/>
                  </a:cubicBezTo>
                  <a:cubicBezTo>
                    <a:pt x="11174" y="29117"/>
                    <a:pt x="11057" y="28854"/>
                    <a:pt x="10959" y="28652"/>
                  </a:cubicBezTo>
                  <a:lnTo>
                    <a:pt x="10959" y="28652"/>
                  </a:lnTo>
                  <a:cubicBezTo>
                    <a:pt x="10999" y="28653"/>
                    <a:pt x="11040" y="28654"/>
                    <a:pt x="11081" y="28654"/>
                  </a:cubicBezTo>
                  <a:cubicBezTo>
                    <a:pt x="11164" y="28654"/>
                    <a:pt x="11247" y="28652"/>
                    <a:pt x="11329" y="28652"/>
                  </a:cubicBezTo>
                  <a:cubicBezTo>
                    <a:pt x="11329" y="28631"/>
                    <a:pt x="11326" y="28608"/>
                    <a:pt x="11325" y="28586"/>
                  </a:cubicBezTo>
                  <a:cubicBezTo>
                    <a:pt x="11308" y="28428"/>
                    <a:pt x="11299" y="28270"/>
                    <a:pt x="11298" y="28113"/>
                  </a:cubicBezTo>
                  <a:cubicBezTo>
                    <a:pt x="11262" y="28113"/>
                    <a:pt x="11227" y="28113"/>
                    <a:pt x="11191" y="28113"/>
                  </a:cubicBezTo>
                  <a:cubicBezTo>
                    <a:pt x="10673" y="28113"/>
                    <a:pt x="10152" y="28074"/>
                    <a:pt x="9640" y="28028"/>
                  </a:cubicBezTo>
                  <a:cubicBezTo>
                    <a:pt x="7859" y="27869"/>
                    <a:pt x="6185" y="27621"/>
                    <a:pt x="4553" y="26919"/>
                  </a:cubicBezTo>
                  <a:cubicBezTo>
                    <a:pt x="4654" y="26687"/>
                    <a:pt x="4700" y="26380"/>
                    <a:pt x="4639" y="26151"/>
                  </a:cubicBezTo>
                  <a:cubicBezTo>
                    <a:pt x="4787" y="24293"/>
                    <a:pt x="4988" y="22420"/>
                    <a:pt x="5010" y="20557"/>
                  </a:cubicBezTo>
                  <a:cubicBezTo>
                    <a:pt x="5676" y="21014"/>
                    <a:pt x="6389" y="21411"/>
                    <a:pt x="7076" y="21788"/>
                  </a:cubicBezTo>
                  <a:cubicBezTo>
                    <a:pt x="7786" y="22176"/>
                    <a:pt x="8461" y="22628"/>
                    <a:pt x="9222" y="22628"/>
                  </a:cubicBezTo>
                  <a:cubicBezTo>
                    <a:pt x="9452" y="22628"/>
                    <a:pt x="9690" y="22586"/>
                    <a:pt x="9939" y="22490"/>
                  </a:cubicBezTo>
                  <a:cubicBezTo>
                    <a:pt x="11149" y="22023"/>
                    <a:pt x="12365" y="21075"/>
                    <a:pt x="13422" y="20293"/>
                  </a:cubicBezTo>
                  <a:lnTo>
                    <a:pt x="13422" y="20293"/>
                  </a:lnTo>
                  <a:cubicBezTo>
                    <a:pt x="13378" y="21500"/>
                    <a:pt x="13443" y="22706"/>
                    <a:pt x="13574" y="23907"/>
                  </a:cubicBezTo>
                  <a:cubicBezTo>
                    <a:pt x="13590" y="24067"/>
                    <a:pt x="13607" y="24230"/>
                    <a:pt x="13625" y="24394"/>
                  </a:cubicBezTo>
                  <a:cubicBezTo>
                    <a:pt x="13772" y="24349"/>
                    <a:pt x="13925" y="24320"/>
                    <a:pt x="14079" y="24308"/>
                  </a:cubicBezTo>
                  <a:cubicBezTo>
                    <a:pt x="14049" y="24116"/>
                    <a:pt x="14018" y="23925"/>
                    <a:pt x="13997" y="23735"/>
                  </a:cubicBezTo>
                  <a:cubicBezTo>
                    <a:pt x="13861" y="22514"/>
                    <a:pt x="13802" y="21289"/>
                    <a:pt x="13720" y="20064"/>
                  </a:cubicBezTo>
                  <a:cubicBezTo>
                    <a:pt x="14512" y="19436"/>
                    <a:pt x="14784" y="18794"/>
                    <a:pt x="14908" y="17755"/>
                  </a:cubicBezTo>
                  <a:cubicBezTo>
                    <a:pt x="15021" y="16795"/>
                    <a:pt x="15130" y="15835"/>
                    <a:pt x="15240" y="14876"/>
                  </a:cubicBezTo>
                  <a:cubicBezTo>
                    <a:pt x="16130" y="14669"/>
                    <a:pt x="16848" y="13361"/>
                    <a:pt x="16971" y="12537"/>
                  </a:cubicBezTo>
                  <a:cubicBezTo>
                    <a:pt x="17057" y="11973"/>
                    <a:pt x="16834" y="11369"/>
                    <a:pt x="16398" y="11126"/>
                  </a:cubicBezTo>
                  <a:cubicBezTo>
                    <a:pt x="16533" y="11086"/>
                    <a:pt x="16659" y="11015"/>
                    <a:pt x="16763" y="10918"/>
                  </a:cubicBezTo>
                  <a:cubicBezTo>
                    <a:pt x="17183" y="10523"/>
                    <a:pt x="17322" y="9657"/>
                    <a:pt x="17480" y="9130"/>
                  </a:cubicBezTo>
                  <a:cubicBezTo>
                    <a:pt x="18010" y="7345"/>
                    <a:pt x="17829" y="5657"/>
                    <a:pt x="17206" y="3917"/>
                  </a:cubicBezTo>
                  <a:cubicBezTo>
                    <a:pt x="16773" y="2707"/>
                    <a:pt x="16042" y="1705"/>
                    <a:pt x="14820" y="1218"/>
                  </a:cubicBezTo>
                  <a:cubicBezTo>
                    <a:pt x="14337" y="1027"/>
                    <a:pt x="13809" y="921"/>
                    <a:pt x="13285" y="921"/>
                  </a:cubicBezTo>
                  <a:cubicBezTo>
                    <a:pt x="12660" y="921"/>
                    <a:pt x="12040" y="1071"/>
                    <a:pt x="11508" y="1406"/>
                  </a:cubicBezTo>
                  <a:cubicBezTo>
                    <a:pt x="10972" y="960"/>
                    <a:pt x="10366" y="609"/>
                    <a:pt x="9848" y="410"/>
                  </a:cubicBezTo>
                  <a:cubicBezTo>
                    <a:pt x="9132" y="134"/>
                    <a:pt x="8379" y="0"/>
                    <a:pt x="763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12" name="Google Shape;212;p26"/>
            <p:cNvSpPr/>
            <p:nvPr/>
          </p:nvSpPr>
          <p:spPr>
            <a:xfrm>
              <a:off x="6682488" y="2851975"/>
              <a:ext cx="770591" cy="1022739"/>
            </a:xfrm>
            <a:custGeom>
              <a:avLst/>
              <a:gdLst/>
              <a:ahLst/>
              <a:cxnLst/>
              <a:rect l="l" t="t" r="r" b="b"/>
              <a:pathLst>
                <a:path w="23645" h="31382" extrusionOk="0">
                  <a:moveTo>
                    <a:pt x="16182" y="503"/>
                  </a:moveTo>
                  <a:cubicBezTo>
                    <a:pt x="16367" y="1396"/>
                    <a:pt x="16373" y="2233"/>
                    <a:pt x="16361" y="3147"/>
                  </a:cubicBezTo>
                  <a:cubicBezTo>
                    <a:pt x="16145" y="3130"/>
                    <a:pt x="15931" y="3120"/>
                    <a:pt x="15724" y="3114"/>
                  </a:cubicBezTo>
                  <a:cubicBezTo>
                    <a:pt x="15862" y="2248"/>
                    <a:pt x="15826" y="1381"/>
                    <a:pt x="15673" y="521"/>
                  </a:cubicBezTo>
                  <a:cubicBezTo>
                    <a:pt x="15841" y="510"/>
                    <a:pt x="16012" y="506"/>
                    <a:pt x="16182" y="503"/>
                  </a:cubicBezTo>
                  <a:close/>
                  <a:moveTo>
                    <a:pt x="15450" y="539"/>
                  </a:moveTo>
                  <a:lnTo>
                    <a:pt x="15450" y="539"/>
                  </a:lnTo>
                  <a:cubicBezTo>
                    <a:pt x="15469" y="884"/>
                    <a:pt x="15536" y="1231"/>
                    <a:pt x="15548" y="1576"/>
                  </a:cubicBezTo>
                  <a:cubicBezTo>
                    <a:pt x="15567" y="2094"/>
                    <a:pt x="15520" y="2599"/>
                    <a:pt x="15453" y="3111"/>
                  </a:cubicBezTo>
                  <a:cubicBezTo>
                    <a:pt x="15389" y="3111"/>
                    <a:pt x="15324" y="3110"/>
                    <a:pt x="15261" y="3110"/>
                  </a:cubicBezTo>
                  <a:cubicBezTo>
                    <a:pt x="15229" y="3110"/>
                    <a:pt x="15198" y="3110"/>
                    <a:pt x="15167" y="3111"/>
                  </a:cubicBezTo>
                  <a:cubicBezTo>
                    <a:pt x="14954" y="3115"/>
                    <a:pt x="14740" y="3132"/>
                    <a:pt x="14525" y="3156"/>
                  </a:cubicBezTo>
                  <a:cubicBezTo>
                    <a:pt x="14409" y="2328"/>
                    <a:pt x="14549" y="1414"/>
                    <a:pt x="14801" y="615"/>
                  </a:cubicBezTo>
                  <a:cubicBezTo>
                    <a:pt x="15015" y="582"/>
                    <a:pt x="15231" y="557"/>
                    <a:pt x="15450" y="539"/>
                  </a:cubicBezTo>
                  <a:close/>
                  <a:moveTo>
                    <a:pt x="16440" y="503"/>
                  </a:moveTo>
                  <a:cubicBezTo>
                    <a:pt x="16568" y="504"/>
                    <a:pt x="16697" y="513"/>
                    <a:pt x="16825" y="519"/>
                  </a:cubicBezTo>
                  <a:cubicBezTo>
                    <a:pt x="16903" y="923"/>
                    <a:pt x="17060" y="1313"/>
                    <a:pt x="17078" y="1740"/>
                  </a:cubicBezTo>
                  <a:cubicBezTo>
                    <a:pt x="17098" y="2230"/>
                    <a:pt x="16953" y="2734"/>
                    <a:pt x="17034" y="3214"/>
                  </a:cubicBezTo>
                  <a:cubicBezTo>
                    <a:pt x="16891" y="3196"/>
                    <a:pt x="16746" y="3176"/>
                    <a:pt x="16605" y="3163"/>
                  </a:cubicBezTo>
                  <a:cubicBezTo>
                    <a:pt x="16688" y="2306"/>
                    <a:pt x="16757" y="1322"/>
                    <a:pt x="16440" y="503"/>
                  </a:cubicBezTo>
                  <a:close/>
                  <a:moveTo>
                    <a:pt x="14579" y="650"/>
                  </a:moveTo>
                  <a:lnTo>
                    <a:pt x="14579" y="650"/>
                  </a:lnTo>
                  <a:cubicBezTo>
                    <a:pt x="14299" y="1411"/>
                    <a:pt x="13995" y="2440"/>
                    <a:pt x="14265" y="3191"/>
                  </a:cubicBezTo>
                  <a:cubicBezTo>
                    <a:pt x="14097" y="3215"/>
                    <a:pt x="13930" y="3239"/>
                    <a:pt x="13763" y="3273"/>
                  </a:cubicBezTo>
                  <a:cubicBezTo>
                    <a:pt x="13668" y="2453"/>
                    <a:pt x="13826" y="1447"/>
                    <a:pt x="14198" y="714"/>
                  </a:cubicBezTo>
                  <a:cubicBezTo>
                    <a:pt x="14324" y="690"/>
                    <a:pt x="14452" y="671"/>
                    <a:pt x="14579" y="650"/>
                  </a:cubicBezTo>
                  <a:close/>
                  <a:moveTo>
                    <a:pt x="17092" y="531"/>
                  </a:moveTo>
                  <a:cubicBezTo>
                    <a:pt x="17299" y="546"/>
                    <a:pt x="17504" y="570"/>
                    <a:pt x="17709" y="598"/>
                  </a:cubicBezTo>
                  <a:cubicBezTo>
                    <a:pt x="17726" y="635"/>
                    <a:pt x="17744" y="673"/>
                    <a:pt x="17764" y="720"/>
                  </a:cubicBezTo>
                  <a:cubicBezTo>
                    <a:pt x="17916" y="1066"/>
                    <a:pt x="17964" y="1334"/>
                    <a:pt x="17967" y="1706"/>
                  </a:cubicBezTo>
                  <a:cubicBezTo>
                    <a:pt x="17968" y="2252"/>
                    <a:pt x="17907" y="2797"/>
                    <a:pt x="17781" y="3328"/>
                  </a:cubicBezTo>
                  <a:cubicBezTo>
                    <a:pt x="17583" y="3291"/>
                    <a:pt x="17383" y="3258"/>
                    <a:pt x="17184" y="3230"/>
                  </a:cubicBezTo>
                  <a:cubicBezTo>
                    <a:pt x="17555" y="2420"/>
                    <a:pt x="17395" y="1378"/>
                    <a:pt x="17092" y="531"/>
                  </a:cubicBezTo>
                  <a:close/>
                  <a:moveTo>
                    <a:pt x="13953" y="765"/>
                  </a:moveTo>
                  <a:cubicBezTo>
                    <a:pt x="13720" y="1215"/>
                    <a:pt x="13593" y="1688"/>
                    <a:pt x="13517" y="2204"/>
                  </a:cubicBezTo>
                  <a:cubicBezTo>
                    <a:pt x="13462" y="2582"/>
                    <a:pt x="13392" y="2971"/>
                    <a:pt x="13529" y="3324"/>
                  </a:cubicBezTo>
                  <a:cubicBezTo>
                    <a:pt x="13302" y="3379"/>
                    <a:pt x="13075" y="3440"/>
                    <a:pt x="12855" y="3516"/>
                  </a:cubicBezTo>
                  <a:cubicBezTo>
                    <a:pt x="12659" y="3297"/>
                    <a:pt x="12998" y="2365"/>
                    <a:pt x="13081" y="2094"/>
                  </a:cubicBezTo>
                  <a:cubicBezTo>
                    <a:pt x="13217" y="1651"/>
                    <a:pt x="13348" y="1208"/>
                    <a:pt x="13628" y="838"/>
                  </a:cubicBezTo>
                  <a:cubicBezTo>
                    <a:pt x="13736" y="813"/>
                    <a:pt x="13844" y="790"/>
                    <a:pt x="13953" y="765"/>
                  </a:cubicBezTo>
                  <a:close/>
                  <a:moveTo>
                    <a:pt x="18012" y="649"/>
                  </a:moveTo>
                  <a:lnTo>
                    <a:pt x="18012" y="649"/>
                  </a:lnTo>
                  <a:cubicBezTo>
                    <a:pt x="18120" y="667"/>
                    <a:pt x="18224" y="695"/>
                    <a:pt x="18332" y="719"/>
                  </a:cubicBezTo>
                  <a:cubicBezTo>
                    <a:pt x="18567" y="1694"/>
                    <a:pt x="18884" y="2547"/>
                    <a:pt x="18742" y="3563"/>
                  </a:cubicBezTo>
                  <a:cubicBezTo>
                    <a:pt x="18498" y="3491"/>
                    <a:pt x="18251" y="3428"/>
                    <a:pt x="18003" y="3374"/>
                  </a:cubicBezTo>
                  <a:cubicBezTo>
                    <a:pt x="18175" y="2833"/>
                    <a:pt x="18232" y="2277"/>
                    <a:pt x="18227" y="1707"/>
                  </a:cubicBezTo>
                  <a:cubicBezTo>
                    <a:pt x="18224" y="1497"/>
                    <a:pt x="18227" y="1280"/>
                    <a:pt x="18183" y="1073"/>
                  </a:cubicBezTo>
                  <a:cubicBezTo>
                    <a:pt x="18150" y="917"/>
                    <a:pt x="18082" y="783"/>
                    <a:pt x="18012" y="649"/>
                  </a:cubicBezTo>
                  <a:close/>
                  <a:moveTo>
                    <a:pt x="13305" y="914"/>
                  </a:moveTo>
                  <a:cubicBezTo>
                    <a:pt x="13077" y="1241"/>
                    <a:pt x="12958" y="1652"/>
                    <a:pt x="12842" y="2029"/>
                  </a:cubicBezTo>
                  <a:cubicBezTo>
                    <a:pt x="12727" y="2404"/>
                    <a:pt x="12443" y="3205"/>
                    <a:pt x="12662" y="3592"/>
                  </a:cubicBezTo>
                  <a:cubicBezTo>
                    <a:pt x="12513" y="3647"/>
                    <a:pt x="12364" y="3697"/>
                    <a:pt x="12219" y="3763"/>
                  </a:cubicBezTo>
                  <a:cubicBezTo>
                    <a:pt x="12222" y="3754"/>
                    <a:pt x="12230" y="3753"/>
                    <a:pt x="12231" y="3742"/>
                  </a:cubicBezTo>
                  <a:cubicBezTo>
                    <a:pt x="12294" y="3298"/>
                    <a:pt x="12285" y="2849"/>
                    <a:pt x="12304" y="2401"/>
                  </a:cubicBezTo>
                  <a:cubicBezTo>
                    <a:pt x="12315" y="2140"/>
                    <a:pt x="12334" y="1878"/>
                    <a:pt x="12429" y="1633"/>
                  </a:cubicBezTo>
                  <a:cubicBezTo>
                    <a:pt x="12495" y="1466"/>
                    <a:pt x="12565" y="1372"/>
                    <a:pt x="12587" y="1197"/>
                  </a:cubicBezTo>
                  <a:cubicBezTo>
                    <a:pt x="12589" y="1170"/>
                    <a:pt x="12572" y="1146"/>
                    <a:pt x="12547" y="1137"/>
                  </a:cubicBezTo>
                  <a:cubicBezTo>
                    <a:pt x="12797" y="1057"/>
                    <a:pt x="13050" y="982"/>
                    <a:pt x="13305" y="914"/>
                  </a:cubicBezTo>
                  <a:close/>
                  <a:moveTo>
                    <a:pt x="18582" y="774"/>
                  </a:moveTo>
                  <a:cubicBezTo>
                    <a:pt x="18823" y="832"/>
                    <a:pt x="19061" y="906"/>
                    <a:pt x="19293" y="994"/>
                  </a:cubicBezTo>
                  <a:cubicBezTo>
                    <a:pt x="19530" y="1914"/>
                    <a:pt x="19616" y="2852"/>
                    <a:pt x="19360" y="3775"/>
                  </a:cubicBezTo>
                  <a:cubicBezTo>
                    <a:pt x="19259" y="3735"/>
                    <a:pt x="19153" y="3703"/>
                    <a:pt x="19049" y="3669"/>
                  </a:cubicBezTo>
                  <a:cubicBezTo>
                    <a:pt x="19197" y="2715"/>
                    <a:pt x="19076" y="1619"/>
                    <a:pt x="18582" y="774"/>
                  </a:cubicBezTo>
                  <a:close/>
                  <a:moveTo>
                    <a:pt x="19572" y="1112"/>
                  </a:moveTo>
                  <a:lnTo>
                    <a:pt x="19572" y="1112"/>
                  </a:lnTo>
                  <a:cubicBezTo>
                    <a:pt x="19741" y="1188"/>
                    <a:pt x="19908" y="1274"/>
                    <a:pt x="20069" y="1368"/>
                  </a:cubicBezTo>
                  <a:cubicBezTo>
                    <a:pt x="20160" y="1805"/>
                    <a:pt x="20298" y="2224"/>
                    <a:pt x="20259" y="2687"/>
                  </a:cubicBezTo>
                  <a:cubicBezTo>
                    <a:pt x="20221" y="3150"/>
                    <a:pt x="20082" y="3611"/>
                    <a:pt x="19984" y="4068"/>
                  </a:cubicBezTo>
                  <a:cubicBezTo>
                    <a:pt x="19856" y="3998"/>
                    <a:pt x="19725" y="3933"/>
                    <a:pt x="19590" y="3873"/>
                  </a:cubicBezTo>
                  <a:cubicBezTo>
                    <a:pt x="19866" y="2983"/>
                    <a:pt x="19828" y="2009"/>
                    <a:pt x="19572" y="1112"/>
                  </a:cubicBezTo>
                  <a:close/>
                  <a:moveTo>
                    <a:pt x="12367" y="1195"/>
                  </a:moveTo>
                  <a:lnTo>
                    <a:pt x="12367" y="1195"/>
                  </a:lnTo>
                  <a:cubicBezTo>
                    <a:pt x="12126" y="1354"/>
                    <a:pt x="12071" y="1713"/>
                    <a:pt x="12036" y="1994"/>
                  </a:cubicBezTo>
                  <a:cubicBezTo>
                    <a:pt x="11969" y="2548"/>
                    <a:pt x="12066" y="3797"/>
                    <a:pt x="12111" y="3812"/>
                  </a:cubicBezTo>
                  <a:cubicBezTo>
                    <a:pt x="11731" y="3988"/>
                    <a:pt x="11369" y="4199"/>
                    <a:pt x="11030" y="4445"/>
                  </a:cubicBezTo>
                  <a:cubicBezTo>
                    <a:pt x="10956" y="3973"/>
                    <a:pt x="10853" y="3495"/>
                    <a:pt x="10847" y="3022"/>
                  </a:cubicBezTo>
                  <a:cubicBezTo>
                    <a:pt x="10842" y="2740"/>
                    <a:pt x="10892" y="2530"/>
                    <a:pt x="10976" y="2344"/>
                  </a:cubicBezTo>
                  <a:cubicBezTo>
                    <a:pt x="10976" y="2344"/>
                    <a:pt x="10977" y="2344"/>
                    <a:pt x="10977" y="2344"/>
                  </a:cubicBezTo>
                  <a:cubicBezTo>
                    <a:pt x="11001" y="2344"/>
                    <a:pt x="11481" y="1644"/>
                    <a:pt x="11511" y="1500"/>
                  </a:cubicBezTo>
                  <a:cubicBezTo>
                    <a:pt x="11734" y="1415"/>
                    <a:pt x="11957" y="1332"/>
                    <a:pt x="12173" y="1256"/>
                  </a:cubicBezTo>
                  <a:lnTo>
                    <a:pt x="12175" y="1256"/>
                  </a:lnTo>
                  <a:cubicBezTo>
                    <a:pt x="12237" y="1234"/>
                    <a:pt x="12303" y="1216"/>
                    <a:pt x="12367" y="1195"/>
                  </a:cubicBezTo>
                  <a:close/>
                  <a:moveTo>
                    <a:pt x="20398" y="1576"/>
                  </a:moveTo>
                  <a:cubicBezTo>
                    <a:pt x="20560" y="1691"/>
                    <a:pt x="20715" y="1816"/>
                    <a:pt x="20861" y="1950"/>
                  </a:cubicBezTo>
                  <a:cubicBezTo>
                    <a:pt x="20920" y="2341"/>
                    <a:pt x="20983" y="2728"/>
                    <a:pt x="20968" y="3130"/>
                  </a:cubicBezTo>
                  <a:cubicBezTo>
                    <a:pt x="20949" y="3630"/>
                    <a:pt x="20789" y="4064"/>
                    <a:pt x="20673" y="4525"/>
                  </a:cubicBezTo>
                  <a:cubicBezTo>
                    <a:pt x="20521" y="4405"/>
                    <a:pt x="20364" y="4294"/>
                    <a:pt x="20198" y="4195"/>
                  </a:cubicBezTo>
                  <a:cubicBezTo>
                    <a:pt x="20450" y="3319"/>
                    <a:pt x="20649" y="2435"/>
                    <a:pt x="20398" y="1576"/>
                  </a:cubicBezTo>
                  <a:close/>
                  <a:moveTo>
                    <a:pt x="11176" y="1636"/>
                  </a:moveTo>
                  <a:lnTo>
                    <a:pt x="11173" y="1640"/>
                  </a:lnTo>
                  <a:cubicBezTo>
                    <a:pt x="10272" y="2003"/>
                    <a:pt x="10701" y="3815"/>
                    <a:pt x="10853" y="4574"/>
                  </a:cubicBezTo>
                  <a:cubicBezTo>
                    <a:pt x="10658" y="4726"/>
                    <a:pt x="10472" y="4893"/>
                    <a:pt x="10299" y="5068"/>
                  </a:cubicBezTo>
                  <a:cubicBezTo>
                    <a:pt x="10193" y="4771"/>
                    <a:pt x="10024" y="3837"/>
                    <a:pt x="10001" y="3735"/>
                  </a:cubicBezTo>
                  <a:cubicBezTo>
                    <a:pt x="9867" y="3160"/>
                    <a:pt x="9973" y="2794"/>
                    <a:pt x="10103" y="2246"/>
                  </a:cubicBezTo>
                  <a:cubicBezTo>
                    <a:pt x="10106" y="2225"/>
                    <a:pt x="10098" y="2204"/>
                    <a:pt x="10085" y="2188"/>
                  </a:cubicBezTo>
                  <a:cubicBezTo>
                    <a:pt x="10427" y="1972"/>
                    <a:pt x="10799" y="1794"/>
                    <a:pt x="11176" y="1636"/>
                  </a:cubicBezTo>
                  <a:close/>
                  <a:moveTo>
                    <a:pt x="21290" y="2401"/>
                  </a:moveTo>
                  <a:lnTo>
                    <a:pt x="21290" y="2401"/>
                  </a:lnTo>
                  <a:cubicBezTo>
                    <a:pt x="21418" y="2554"/>
                    <a:pt x="21534" y="2716"/>
                    <a:pt x="21636" y="2886"/>
                  </a:cubicBezTo>
                  <a:cubicBezTo>
                    <a:pt x="21644" y="2898"/>
                    <a:pt x="21650" y="2910"/>
                    <a:pt x="21657" y="2922"/>
                  </a:cubicBezTo>
                  <a:cubicBezTo>
                    <a:pt x="21671" y="3339"/>
                    <a:pt x="21702" y="3741"/>
                    <a:pt x="21617" y="4162"/>
                  </a:cubicBezTo>
                  <a:cubicBezTo>
                    <a:pt x="21549" y="4504"/>
                    <a:pt x="21404" y="4800"/>
                    <a:pt x="21278" y="5116"/>
                  </a:cubicBezTo>
                  <a:cubicBezTo>
                    <a:pt x="21156" y="4967"/>
                    <a:pt x="21023" y="4827"/>
                    <a:pt x="20880" y="4699"/>
                  </a:cubicBezTo>
                  <a:cubicBezTo>
                    <a:pt x="21275" y="4090"/>
                    <a:pt x="21404" y="3187"/>
                    <a:pt x="21290" y="2401"/>
                  </a:cubicBezTo>
                  <a:close/>
                  <a:moveTo>
                    <a:pt x="21965" y="3528"/>
                  </a:moveTo>
                  <a:cubicBezTo>
                    <a:pt x="22071" y="3773"/>
                    <a:pt x="22159" y="4026"/>
                    <a:pt x="22227" y="4285"/>
                  </a:cubicBezTo>
                  <a:cubicBezTo>
                    <a:pt x="22157" y="4655"/>
                    <a:pt x="22040" y="4993"/>
                    <a:pt x="21882" y="5344"/>
                  </a:cubicBezTo>
                  <a:cubicBezTo>
                    <a:pt x="21821" y="5479"/>
                    <a:pt x="21741" y="5616"/>
                    <a:pt x="21688" y="5758"/>
                  </a:cubicBezTo>
                  <a:cubicBezTo>
                    <a:pt x="21629" y="5637"/>
                    <a:pt x="21562" y="5521"/>
                    <a:pt x="21489" y="5409"/>
                  </a:cubicBezTo>
                  <a:cubicBezTo>
                    <a:pt x="21501" y="5390"/>
                    <a:pt x="21508" y="5371"/>
                    <a:pt x="21511" y="5348"/>
                  </a:cubicBezTo>
                  <a:cubicBezTo>
                    <a:pt x="21526" y="5176"/>
                    <a:pt x="21714" y="4924"/>
                    <a:pt x="21772" y="4751"/>
                  </a:cubicBezTo>
                  <a:cubicBezTo>
                    <a:pt x="21842" y="4544"/>
                    <a:pt x="21892" y="4332"/>
                    <a:pt x="21924" y="4116"/>
                  </a:cubicBezTo>
                  <a:cubicBezTo>
                    <a:pt x="21952" y="3921"/>
                    <a:pt x="21965" y="3724"/>
                    <a:pt x="21965" y="3528"/>
                  </a:cubicBezTo>
                  <a:close/>
                  <a:moveTo>
                    <a:pt x="9820" y="2371"/>
                  </a:moveTo>
                  <a:cubicBezTo>
                    <a:pt x="9602" y="2691"/>
                    <a:pt x="9625" y="3145"/>
                    <a:pt x="9689" y="3526"/>
                  </a:cubicBezTo>
                  <a:cubicBezTo>
                    <a:pt x="9759" y="3943"/>
                    <a:pt x="9890" y="4358"/>
                    <a:pt x="10006" y="4763"/>
                  </a:cubicBezTo>
                  <a:cubicBezTo>
                    <a:pt x="10049" y="4917"/>
                    <a:pt x="10059" y="5101"/>
                    <a:pt x="10152" y="5225"/>
                  </a:cubicBezTo>
                  <a:cubicBezTo>
                    <a:pt x="9994" y="5402"/>
                    <a:pt x="9850" y="5589"/>
                    <a:pt x="9717" y="5784"/>
                  </a:cubicBezTo>
                  <a:cubicBezTo>
                    <a:pt x="9559" y="5287"/>
                    <a:pt x="9339" y="4839"/>
                    <a:pt x="9269" y="4311"/>
                  </a:cubicBezTo>
                  <a:cubicBezTo>
                    <a:pt x="9209" y="3860"/>
                    <a:pt x="9270" y="3386"/>
                    <a:pt x="9195" y="2938"/>
                  </a:cubicBezTo>
                  <a:cubicBezTo>
                    <a:pt x="9381" y="2727"/>
                    <a:pt x="9590" y="2536"/>
                    <a:pt x="9818" y="2371"/>
                  </a:cubicBezTo>
                  <a:close/>
                  <a:moveTo>
                    <a:pt x="22366" y="4945"/>
                  </a:moveTo>
                  <a:cubicBezTo>
                    <a:pt x="22410" y="5247"/>
                    <a:pt x="22439" y="5551"/>
                    <a:pt x="22448" y="5854"/>
                  </a:cubicBezTo>
                  <a:cubicBezTo>
                    <a:pt x="22275" y="6079"/>
                    <a:pt x="22092" y="6298"/>
                    <a:pt x="21973" y="6548"/>
                  </a:cubicBezTo>
                  <a:cubicBezTo>
                    <a:pt x="21973" y="6542"/>
                    <a:pt x="21974" y="6538"/>
                    <a:pt x="21973" y="6532"/>
                  </a:cubicBezTo>
                  <a:cubicBezTo>
                    <a:pt x="21940" y="6392"/>
                    <a:pt x="21897" y="6253"/>
                    <a:pt x="21846" y="6118"/>
                  </a:cubicBezTo>
                  <a:cubicBezTo>
                    <a:pt x="22052" y="5932"/>
                    <a:pt x="22132" y="5591"/>
                    <a:pt x="22230" y="5339"/>
                  </a:cubicBezTo>
                  <a:cubicBezTo>
                    <a:pt x="22281" y="5208"/>
                    <a:pt x="22326" y="5077"/>
                    <a:pt x="22366" y="4945"/>
                  </a:cubicBezTo>
                  <a:close/>
                  <a:moveTo>
                    <a:pt x="8842" y="3447"/>
                  </a:moveTo>
                  <a:lnTo>
                    <a:pt x="8842" y="3447"/>
                  </a:lnTo>
                  <a:cubicBezTo>
                    <a:pt x="8758" y="4335"/>
                    <a:pt x="8977" y="5454"/>
                    <a:pt x="9567" y="5935"/>
                  </a:cubicBezTo>
                  <a:cubicBezTo>
                    <a:pt x="9582" y="5944"/>
                    <a:pt x="9598" y="5951"/>
                    <a:pt x="9616" y="5953"/>
                  </a:cubicBezTo>
                  <a:cubicBezTo>
                    <a:pt x="9537" y="6079"/>
                    <a:pt x="9455" y="6203"/>
                    <a:pt x="9388" y="6338"/>
                  </a:cubicBezTo>
                  <a:cubicBezTo>
                    <a:pt x="9381" y="6344"/>
                    <a:pt x="9372" y="6346"/>
                    <a:pt x="9366" y="6356"/>
                  </a:cubicBezTo>
                  <a:cubicBezTo>
                    <a:pt x="9276" y="6533"/>
                    <a:pt x="9200" y="6718"/>
                    <a:pt x="9141" y="6907"/>
                  </a:cubicBezTo>
                  <a:cubicBezTo>
                    <a:pt x="9135" y="6923"/>
                    <a:pt x="9128" y="6938"/>
                    <a:pt x="9123" y="6955"/>
                  </a:cubicBezTo>
                  <a:cubicBezTo>
                    <a:pt x="9120" y="6960"/>
                    <a:pt x="9123" y="6963"/>
                    <a:pt x="9123" y="6969"/>
                  </a:cubicBezTo>
                  <a:cubicBezTo>
                    <a:pt x="9122" y="6975"/>
                    <a:pt x="9119" y="6983"/>
                    <a:pt x="9117" y="6990"/>
                  </a:cubicBezTo>
                  <a:cubicBezTo>
                    <a:pt x="8938" y="6783"/>
                    <a:pt x="8740" y="6599"/>
                    <a:pt x="8584" y="6372"/>
                  </a:cubicBezTo>
                  <a:cubicBezTo>
                    <a:pt x="8493" y="6241"/>
                    <a:pt x="8374" y="6069"/>
                    <a:pt x="8294" y="5895"/>
                  </a:cubicBezTo>
                  <a:cubicBezTo>
                    <a:pt x="8292" y="5694"/>
                    <a:pt x="8298" y="5494"/>
                    <a:pt x="8313" y="5296"/>
                  </a:cubicBezTo>
                  <a:cubicBezTo>
                    <a:pt x="8477" y="5822"/>
                    <a:pt x="8788" y="6298"/>
                    <a:pt x="9256" y="6460"/>
                  </a:cubicBezTo>
                  <a:cubicBezTo>
                    <a:pt x="9262" y="6462"/>
                    <a:pt x="9268" y="6463"/>
                    <a:pt x="9274" y="6463"/>
                  </a:cubicBezTo>
                  <a:cubicBezTo>
                    <a:pt x="9316" y="6463"/>
                    <a:pt x="9338" y="6411"/>
                    <a:pt x="9323" y="6374"/>
                  </a:cubicBezTo>
                  <a:cubicBezTo>
                    <a:pt x="9169" y="6029"/>
                    <a:pt x="8882" y="5755"/>
                    <a:pt x="8711" y="5412"/>
                  </a:cubicBezTo>
                  <a:cubicBezTo>
                    <a:pt x="8568" y="5124"/>
                    <a:pt x="8486" y="4829"/>
                    <a:pt x="8429" y="4525"/>
                  </a:cubicBezTo>
                  <a:cubicBezTo>
                    <a:pt x="8514" y="4147"/>
                    <a:pt x="8653" y="3784"/>
                    <a:pt x="8842" y="3447"/>
                  </a:cubicBezTo>
                  <a:close/>
                  <a:moveTo>
                    <a:pt x="22452" y="6343"/>
                  </a:moveTo>
                  <a:lnTo>
                    <a:pt x="22452" y="6343"/>
                  </a:lnTo>
                  <a:cubicBezTo>
                    <a:pt x="22451" y="6489"/>
                    <a:pt x="22443" y="6636"/>
                    <a:pt x="22436" y="6785"/>
                  </a:cubicBezTo>
                  <a:cubicBezTo>
                    <a:pt x="22323" y="6923"/>
                    <a:pt x="22198" y="7057"/>
                    <a:pt x="22099" y="7206"/>
                  </a:cubicBezTo>
                  <a:cubicBezTo>
                    <a:pt x="22061" y="7054"/>
                    <a:pt x="22016" y="6904"/>
                    <a:pt x="21962" y="6757"/>
                  </a:cubicBezTo>
                  <a:lnTo>
                    <a:pt x="21962" y="6757"/>
                  </a:lnTo>
                  <a:cubicBezTo>
                    <a:pt x="21979" y="6769"/>
                    <a:pt x="21998" y="6776"/>
                    <a:pt x="22017" y="6776"/>
                  </a:cubicBezTo>
                  <a:cubicBezTo>
                    <a:pt x="22033" y="6776"/>
                    <a:pt x="22049" y="6771"/>
                    <a:pt x="22064" y="6762"/>
                  </a:cubicBezTo>
                  <a:cubicBezTo>
                    <a:pt x="22218" y="6660"/>
                    <a:pt x="22342" y="6502"/>
                    <a:pt x="22452" y="6343"/>
                  </a:cubicBezTo>
                  <a:close/>
                  <a:moveTo>
                    <a:pt x="8310" y="6416"/>
                  </a:moveTo>
                  <a:lnTo>
                    <a:pt x="8313" y="6420"/>
                  </a:lnTo>
                  <a:cubicBezTo>
                    <a:pt x="8486" y="6707"/>
                    <a:pt x="8706" y="6999"/>
                    <a:pt x="8988" y="7187"/>
                  </a:cubicBezTo>
                  <a:cubicBezTo>
                    <a:pt x="9005" y="7200"/>
                    <a:pt x="9027" y="7207"/>
                    <a:pt x="9048" y="7207"/>
                  </a:cubicBezTo>
                  <a:cubicBezTo>
                    <a:pt x="9052" y="7207"/>
                    <a:pt x="9056" y="7207"/>
                    <a:pt x="9061" y="7206"/>
                  </a:cubicBezTo>
                  <a:lnTo>
                    <a:pt x="9061" y="7206"/>
                  </a:lnTo>
                  <a:cubicBezTo>
                    <a:pt x="9013" y="7404"/>
                    <a:pt x="8976" y="7604"/>
                    <a:pt x="8949" y="7806"/>
                  </a:cubicBezTo>
                  <a:cubicBezTo>
                    <a:pt x="8943" y="7799"/>
                    <a:pt x="8934" y="7793"/>
                    <a:pt x="8927" y="7788"/>
                  </a:cubicBezTo>
                  <a:cubicBezTo>
                    <a:pt x="8657" y="7651"/>
                    <a:pt x="8541" y="7443"/>
                    <a:pt x="8385" y="7212"/>
                  </a:cubicBezTo>
                  <a:cubicBezTo>
                    <a:pt x="8353" y="6947"/>
                    <a:pt x="8327" y="6681"/>
                    <a:pt x="8310" y="6417"/>
                  </a:cubicBezTo>
                  <a:lnTo>
                    <a:pt x="8310" y="6416"/>
                  </a:lnTo>
                  <a:close/>
                  <a:moveTo>
                    <a:pt x="22397" y="7392"/>
                  </a:moveTo>
                  <a:lnTo>
                    <a:pt x="22397" y="7392"/>
                  </a:lnTo>
                  <a:cubicBezTo>
                    <a:pt x="22364" y="7818"/>
                    <a:pt x="22320" y="8247"/>
                    <a:pt x="22279" y="8677"/>
                  </a:cubicBezTo>
                  <a:cubicBezTo>
                    <a:pt x="22269" y="8259"/>
                    <a:pt x="22224" y="7843"/>
                    <a:pt x="22144" y="7432"/>
                  </a:cubicBezTo>
                  <a:lnTo>
                    <a:pt x="22144" y="7432"/>
                  </a:lnTo>
                  <a:cubicBezTo>
                    <a:pt x="22172" y="7455"/>
                    <a:pt x="22207" y="7467"/>
                    <a:pt x="22242" y="7467"/>
                  </a:cubicBezTo>
                  <a:cubicBezTo>
                    <a:pt x="22270" y="7467"/>
                    <a:pt x="22298" y="7459"/>
                    <a:pt x="22323" y="7444"/>
                  </a:cubicBezTo>
                  <a:cubicBezTo>
                    <a:pt x="22348" y="7429"/>
                    <a:pt x="22373" y="7410"/>
                    <a:pt x="22397" y="7392"/>
                  </a:cubicBezTo>
                  <a:close/>
                  <a:moveTo>
                    <a:pt x="8459" y="7787"/>
                  </a:moveTo>
                  <a:lnTo>
                    <a:pt x="8459" y="7787"/>
                  </a:lnTo>
                  <a:cubicBezTo>
                    <a:pt x="8554" y="7883"/>
                    <a:pt x="8666" y="7962"/>
                    <a:pt x="8790" y="8019"/>
                  </a:cubicBezTo>
                  <a:cubicBezTo>
                    <a:pt x="8808" y="8028"/>
                    <a:pt x="8829" y="8032"/>
                    <a:pt x="8848" y="8032"/>
                  </a:cubicBezTo>
                  <a:cubicBezTo>
                    <a:pt x="8877" y="8032"/>
                    <a:pt x="8906" y="8023"/>
                    <a:pt x="8930" y="8005"/>
                  </a:cubicBezTo>
                  <a:lnTo>
                    <a:pt x="8930" y="8005"/>
                  </a:lnTo>
                  <a:cubicBezTo>
                    <a:pt x="8869" y="8571"/>
                    <a:pt x="8867" y="9159"/>
                    <a:pt x="8889" y="9732"/>
                  </a:cubicBezTo>
                  <a:cubicBezTo>
                    <a:pt x="8831" y="9714"/>
                    <a:pt x="8772" y="9698"/>
                    <a:pt x="8711" y="9688"/>
                  </a:cubicBezTo>
                  <a:cubicBezTo>
                    <a:pt x="8682" y="9385"/>
                    <a:pt x="8642" y="9074"/>
                    <a:pt x="8598" y="8759"/>
                  </a:cubicBezTo>
                  <a:lnTo>
                    <a:pt x="8598" y="8759"/>
                  </a:lnTo>
                  <a:cubicBezTo>
                    <a:pt x="8641" y="8787"/>
                    <a:pt x="8688" y="8807"/>
                    <a:pt x="8734" y="8807"/>
                  </a:cubicBezTo>
                  <a:cubicBezTo>
                    <a:pt x="8765" y="8807"/>
                    <a:pt x="8795" y="8798"/>
                    <a:pt x="8824" y="8777"/>
                  </a:cubicBezTo>
                  <a:cubicBezTo>
                    <a:pt x="8854" y="8757"/>
                    <a:pt x="8867" y="8723"/>
                    <a:pt x="8860" y="8689"/>
                  </a:cubicBezTo>
                  <a:cubicBezTo>
                    <a:pt x="8840" y="8611"/>
                    <a:pt x="8799" y="8595"/>
                    <a:pt x="8732" y="8555"/>
                  </a:cubicBezTo>
                  <a:cubicBezTo>
                    <a:pt x="8657" y="8510"/>
                    <a:pt x="8593" y="8449"/>
                    <a:pt x="8544" y="8378"/>
                  </a:cubicBezTo>
                  <a:cubicBezTo>
                    <a:pt x="8516" y="8181"/>
                    <a:pt x="8487" y="7986"/>
                    <a:pt x="8459" y="7787"/>
                  </a:cubicBezTo>
                  <a:close/>
                  <a:moveTo>
                    <a:pt x="22454" y="9964"/>
                  </a:moveTo>
                  <a:cubicBezTo>
                    <a:pt x="23505" y="9964"/>
                    <a:pt x="23199" y="11532"/>
                    <a:pt x="22934" y="12187"/>
                  </a:cubicBezTo>
                  <a:cubicBezTo>
                    <a:pt x="22824" y="12461"/>
                    <a:pt x="22699" y="12735"/>
                    <a:pt x="22525" y="12974"/>
                  </a:cubicBezTo>
                  <a:cubicBezTo>
                    <a:pt x="22379" y="13174"/>
                    <a:pt x="22201" y="13296"/>
                    <a:pt x="22009" y="13409"/>
                  </a:cubicBezTo>
                  <a:cubicBezTo>
                    <a:pt x="22098" y="12662"/>
                    <a:pt x="22163" y="11915"/>
                    <a:pt x="22198" y="11173"/>
                  </a:cubicBezTo>
                  <a:cubicBezTo>
                    <a:pt x="22214" y="10801"/>
                    <a:pt x="22241" y="10396"/>
                    <a:pt x="22260" y="9979"/>
                  </a:cubicBezTo>
                  <a:cubicBezTo>
                    <a:pt x="22329" y="9969"/>
                    <a:pt x="22394" y="9964"/>
                    <a:pt x="22454" y="9964"/>
                  </a:cubicBezTo>
                  <a:close/>
                  <a:moveTo>
                    <a:pt x="8900" y="9957"/>
                  </a:moveTo>
                  <a:cubicBezTo>
                    <a:pt x="8919" y="10381"/>
                    <a:pt x="8946" y="10794"/>
                    <a:pt x="8964" y="11173"/>
                  </a:cubicBezTo>
                  <a:cubicBezTo>
                    <a:pt x="9004" y="12057"/>
                    <a:pt x="9080" y="12952"/>
                    <a:pt x="9199" y="13841"/>
                  </a:cubicBezTo>
                  <a:cubicBezTo>
                    <a:pt x="8431" y="13449"/>
                    <a:pt x="8094" y="12677"/>
                    <a:pt x="7957" y="11851"/>
                  </a:cubicBezTo>
                  <a:cubicBezTo>
                    <a:pt x="7896" y="11475"/>
                    <a:pt x="7819" y="10806"/>
                    <a:pt x="7971" y="10436"/>
                  </a:cubicBezTo>
                  <a:cubicBezTo>
                    <a:pt x="8106" y="10104"/>
                    <a:pt x="8318" y="10020"/>
                    <a:pt x="8560" y="9987"/>
                  </a:cubicBezTo>
                  <a:cubicBezTo>
                    <a:pt x="8561" y="9989"/>
                    <a:pt x="8570" y="9991"/>
                    <a:pt x="8584" y="9991"/>
                  </a:cubicBezTo>
                  <a:cubicBezTo>
                    <a:pt x="8631" y="9991"/>
                    <a:pt x="8735" y="9977"/>
                    <a:pt x="8735" y="9969"/>
                  </a:cubicBezTo>
                  <a:cubicBezTo>
                    <a:pt x="8788" y="9966"/>
                    <a:pt x="8843" y="9963"/>
                    <a:pt x="8900" y="9957"/>
                  </a:cubicBezTo>
                  <a:close/>
                  <a:moveTo>
                    <a:pt x="15639" y="24391"/>
                  </a:moveTo>
                  <a:cubicBezTo>
                    <a:pt x="15974" y="24815"/>
                    <a:pt x="16362" y="25202"/>
                    <a:pt x="16767" y="25571"/>
                  </a:cubicBezTo>
                  <a:cubicBezTo>
                    <a:pt x="16359" y="25649"/>
                    <a:pt x="15971" y="25805"/>
                    <a:pt x="15539" y="25805"/>
                  </a:cubicBezTo>
                  <a:cubicBezTo>
                    <a:pt x="15535" y="25805"/>
                    <a:pt x="15531" y="25805"/>
                    <a:pt x="15527" y="25805"/>
                  </a:cubicBezTo>
                  <a:cubicBezTo>
                    <a:pt x="15015" y="25802"/>
                    <a:pt x="14597" y="25626"/>
                    <a:pt x="14150" y="25452"/>
                  </a:cubicBezTo>
                  <a:cubicBezTo>
                    <a:pt x="14650" y="25111"/>
                    <a:pt x="15203" y="24803"/>
                    <a:pt x="15639" y="24391"/>
                  </a:cubicBezTo>
                  <a:close/>
                  <a:moveTo>
                    <a:pt x="11270" y="21570"/>
                  </a:moveTo>
                  <a:cubicBezTo>
                    <a:pt x="11289" y="21655"/>
                    <a:pt x="12560" y="22409"/>
                    <a:pt x="12891" y="22619"/>
                  </a:cubicBezTo>
                  <a:cubicBezTo>
                    <a:pt x="13718" y="23143"/>
                    <a:pt x="14501" y="23749"/>
                    <a:pt x="15344" y="24243"/>
                  </a:cubicBezTo>
                  <a:cubicBezTo>
                    <a:pt x="15357" y="24249"/>
                    <a:pt x="15371" y="24254"/>
                    <a:pt x="15384" y="24257"/>
                  </a:cubicBezTo>
                  <a:cubicBezTo>
                    <a:pt x="14714" y="24493"/>
                    <a:pt x="14091" y="24990"/>
                    <a:pt x="13535" y="25397"/>
                  </a:cubicBezTo>
                  <a:cubicBezTo>
                    <a:pt x="13174" y="25662"/>
                    <a:pt x="12694" y="25951"/>
                    <a:pt x="12355" y="26309"/>
                  </a:cubicBezTo>
                  <a:lnTo>
                    <a:pt x="12353" y="26309"/>
                  </a:lnTo>
                  <a:cubicBezTo>
                    <a:pt x="11895" y="25689"/>
                    <a:pt x="11267" y="25154"/>
                    <a:pt x="10717" y="24627"/>
                  </a:cubicBezTo>
                  <a:cubicBezTo>
                    <a:pt x="10052" y="23989"/>
                    <a:pt x="9358" y="23383"/>
                    <a:pt x="8665" y="22775"/>
                  </a:cubicBezTo>
                  <a:cubicBezTo>
                    <a:pt x="9494" y="22238"/>
                    <a:pt x="10369" y="21967"/>
                    <a:pt x="11270" y="21570"/>
                  </a:cubicBezTo>
                  <a:close/>
                  <a:moveTo>
                    <a:pt x="13839" y="25678"/>
                  </a:moveTo>
                  <a:cubicBezTo>
                    <a:pt x="14252" y="26055"/>
                    <a:pt x="14979" y="26288"/>
                    <a:pt x="15665" y="26288"/>
                  </a:cubicBezTo>
                  <a:cubicBezTo>
                    <a:pt x="16204" y="26288"/>
                    <a:pt x="16717" y="26145"/>
                    <a:pt x="17034" y="25815"/>
                  </a:cubicBezTo>
                  <a:cubicBezTo>
                    <a:pt x="17208" y="25967"/>
                    <a:pt x="17382" y="26117"/>
                    <a:pt x="17558" y="26265"/>
                  </a:cubicBezTo>
                  <a:cubicBezTo>
                    <a:pt x="16930" y="26708"/>
                    <a:pt x="16229" y="26937"/>
                    <a:pt x="15429" y="26937"/>
                  </a:cubicBezTo>
                  <a:cubicBezTo>
                    <a:pt x="15369" y="26937"/>
                    <a:pt x="15309" y="26936"/>
                    <a:pt x="15247" y="26933"/>
                  </a:cubicBezTo>
                  <a:cubicBezTo>
                    <a:pt x="14443" y="26899"/>
                    <a:pt x="13821" y="26586"/>
                    <a:pt x="13116" y="26324"/>
                  </a:cubicBezTo>
                  <a:cubicBezTo>
                    <a:pt x="13364" y="26101"/>
                    <a:pt x="13604" y="25866"/>
                    <a:pt x="13839" y="25678"/>
                  </a:cubicBezTo>
                  <a:close/>
                  <a:moveTo>
                    <a:pt x="16465" y="1"/>
                  </a:moveTo>
                  <a:cubicBezTo>
                    <a:pt x="16178" y="1"/>
                    <a:pt x="15893" y="12"/>
                    <a:pt x="15613" y="32"/>
                  </a:cubicBezTo>
                  <a:cubicBezTo>
                    <a:pt x="14287" y="131"/>
                    <a:pt x="12985" y="448"/>
                    <a:pt x="11745" y="924"/>
                  </a:cubicBezTo>
                  <a:cubicBezTo>
                    <a:pt x="10665" y="1337"/>
                    <a:pt x="9503" y="1823"/>
                    <a:pt x="8775" y="2761"/>
                  </a:cubicBezTo>
                  <a:cubicBezTo>
                    <a:pt x="7307" y="4650"/>
                    <a:pt x="7953" y="7498"/>
                    <a:pt x="8484" y="9670"/>
                  </a:cubicBezTo>
                  <a:cubicBezTo>
                    <a:pt x="6872" y="9705"/>
                    <a:pt x="7407" y="13798"/>
                    <a:pt x="9099" y="14176"/>
                  </a:cubicBezTo>
                  <a:cubicBezTo>
                    <a:pt x="9110" y="14178"/>
                    <a:pt x="9122" y="14179"/>
                    <a:pt x="9133" y="14179"/>
                  </a:cubicBezTo>
                  <a:cubicBezTo>
                    <a:pt x="9175" y="14179"/>
                    <a:pt x="9216" y="14164"/>
                    <a:pt x="9247" y="14136"/>
                  </a:cubicBezTo>
                  <a:cubicBezTo>
                    <a:pt x="9366" y="14944"/>
                    <a:pt x="9515" y="15748"/>
                    <a:pt x="9713" y="16531"/>
                  </a:cubicBezTo>
                  <a:cubicBezTo>
                    <a:pt x="9972" y="17559"/>
                    <a:pt x="10393" y="18522"/>
                    <a:pt x="11106" y="19279"/>
                  </a:cubicBezTo>
                  <a:cubicBezTo>
                    <a:pt x="11118" y="19654"/>
                    <a:pt x="11139" y="20027"/>
                    <a:pt x="11165" y="20403"/>
                  </a:cubicBezTo>
                  <a:cubicBezTo>
                    <a:pt x="11188" y="20703"/>
                    <a:pt x="11186" y="21022"/>
                    <a:pt x="11226" y="21329"/>
                  </a:cubicBezTo>
                  <a:cubicBezTo>
                    <a:pt x="11206" y="21328"/>
                    <a:pt x="11184" y="21327"/>
                    <a:pt x="11162" y="21327"/>
                  </a:cubicBezTo>
                  <a:cubicBezTo>
                    <a:pt x="9588" y="21327"/>
                    <a:pt x="5717" y="23782"/>
                    <a:pt x="4541" y="24659"/>
                  </a:cubicBezTo>
                  <a:cubicBezTo>
                    <a:pt x="3407" y="25504"/>
                    <a:pt x="2368" y="26488"/>
                    <a:pt x="1565" y="27660"/>
                  </a:cubicBezTo>
                  <a:cubicBezTo>
                    <a:pt x="790" y="28792"/>
                    <a:pt x="354" y="30070"/>
                    <a:pt x="1" y="31381"/>
                  </a:cubicBezTo>
                  <a:cubicBezTo>
                    <a:pt x="184" y="31252"/>
                    <a:pt x="386" y="31150"/>
                    <a:pt x="602" y="31083"/>
                  </a:cubicBezTo>
                  <a:cubicBezTo>
                    <a:pt x="888" y="30059"/>
                    <a:pt x="1253" y="29062"/>
                    <a:pt x="1821" y="28160"/>
                  </a:cubicBezTo>
                  <a:cubicBezTo>
                    <a:pt x="2676" y="26805"/>
                    <a:pt x="3873" y="25704"/>
                    <a:pt x="5166" y="24775"/>
                  </a:cubicBezTo>
                  <a:cubicBezTo>
                    <a:pt x="6135" y="24079"/>
                    <a:pt x="7224" y="23536"/>
                    <a:pt x="8217" y="22877"/>
                  </a:cubicBezTo>
                  <a:cubicBezTo>
                    <a:pt x="8219" y="22881"/>
                    <a:pt x="8221" y="22887"/>
                    <a:pt x="8225" y="22890"/>
                  </a:cubicBezTo>
                  <a:cubicBezTo>
                    <a:pt x="8994" y="23530"/>
                    <a:pt x="9724" y="24212"/>
                    <a:pt x="10442" y="24907"/>
                  </a:cubicBezTo>
                  <a:cubicBezTo>
                    <a:pt x="11006" y="25453"/>
                    <a:pt x="11527" y="26083"/>
                    <a:pt x="12136" y="26583"/>
                  </a:cubicBezTo>
                  <a:cubicBezTo>
                    <a:pt x="12262" y="26675"/>
                    <a:pt x="12345" y="26777"/>
                    <a:pt x="12468" y="26777"/>
                  </a:cubicBezTo>
                  <a:cubicBezTo>
                    <a:pt x="12563" y="26777"/>
                    <a:pt x="12680" y="26717"/>
                    <a:pt x="12858" y="26546"/>
                  </a:cubicBezTo>
                  <a:cubicBezTo>
                    <a:pt x="13492" y="27134"/>
                    <a:pt x="14519" y="27354"/>
                    <a:pt x="15394" y="27354"/>
                  </a:cubicBezTo>
                  <a:cubicBezTo>
                    <a:pt x="15538" y="27354"/>
                    <a:pt x="15677" y="27348"/>
                    <a:pt x="15810" y="27337"/>
                  </a:cubicBezTo>
                  <a:cubicBezTo>
                    <a:pt x="16480" y="27280"/>
                    <a:pt x="17415" y="27086"/>
                    <a:pt x="17900" y="26543"/>
                  </a:cubicBezTo>
                  <a:cubicBezTo>
                    <a:pt x="17929" y="26559"/>
                    <a:pt x="17961" y="26567"/>
                    <a:pt x="17993" y="26567"/>
                  </a:cubicBezTo>
                  <a:cubicBezTo>
                    <a:pt x="18042" y="26567"/>
                    <a:pt x="18091" y="26548"/>
                    <a:pt x="18128" y="26513"/>
                  </a:cubicBezTo>
                  <a:cubicBezTo>
                    <a:pt x="18522" y="26153"/>
                    <a:pt x="19004" y="25879"/>
                    <a:pt x="19493" y="25613"/>
                  </a:cubicBezTo>
                  <a:cubicBezTo>
                    <a:pt x="19371" y="25540"/>
                    <a:pt x="19252" y="25465"/>
                    <a:pt x="19135" y="25389"/>
                  </a:cubicBezTo>
                  <a:cubicBezTo>
                    <a:pt x="18531" y="25696"/>
                    <a:pt x="17903" y="25994"/>
                    <a:pt x="17879" y="26013"/>
                  </a:cubicBezTo>
                  <a:cubicBezTo>
                    <a:pt x="17159" y="25383"/>
                    <a:pt x="16486" y="24696"/>
                    <a:pt x="15749" y="24087"/>
                  </a:cubicBezTo>
                  <a:cubicBezTo>
                    <a:pt x="16268" y="23789"/>
                    <a:pt x="16769" y="23454"/>
                    <a:pt x="17267" y="23119"/>
                  </a:cubicBezTo>
                  <a:cubicBezTo>
                    <a:pt x="17232" y="22993"/>
                    <a:pt x="17206" y="22863"/>
                    <a:pt x="17188" y="22734"/>
                  </a:cubicBezTo>
                  <a:cubicBezTo>
                    <a:pt x="16609" y="23113"/>
                    <a:pt x="16030" y="23499"/>
                    <a:pt x="15496" y="23938"/>
                  </a:cubicBezTo>
                  <a:cubicBezTo>
                    <a:pt x="14942" y="23469"/>
                    <a:pt x="14312" y="23082"/>
                    <a:pt x="13704" y="22688"/>
                  </a:cubicBezTo>
                  <a:cubicBezTo>
                    <a:pt x="13375" y="22475"/>
                    <a:pt x="13043" y="22265"/>
                    <a:pt x="12706" y="22064"/>
                  </a:cubicBezTo>
                  <a:cubicBezTo>
                    <a:pt x="12536" y="21964"/>
                    <a:pt x="12368" y="21864"/>
                    <a:pt x="12197" y="21769"/>
                  </a:cubicBezTo>
                  <a:cubicBezTo>
                    <a:pt x="12001" y="21683"/>
                    <a:pt x="11801" y="21608"/>
                    <a:pt x="11597" y="21544"/>
                  </a:cubicBezTo>
                  <a:cubicBezTo>
                    <a:pt x="11627" y="21131"/>
                    <a:pt x="11542" y="20694"/>
                    <a:pt x="11505" y="20286"/>
                  </a:cubicBezTo>
                  <a:cubicBezTo>
                    <a:pt x="11486" y="20057"/>
                    <a:pt x="11463" y="19828"/>
                    <a:pt x="11438" y="19599"/>
                  </a:cubicBezTo>
                  <a:lnTo>
                    <a:pt x="11438" y="19599"/>
                  </a:lnTo>
                  <a:cubicBezTo>
                    <a:pt x="11539" y="19684"/>
                    <a:pt x="11639" y="19770"/>
                    <a:pt x="11749" y="19849"/>
                  </a:cubicBezTo>
                  <a:cubicBezTo>
                    <a:pt x="12724" y="20543"/>
                    <a:pt x="13985" y="20944"/>
                    <a:pt x="15203" y="21038"/>
                  </a:cubicBezTo>
                  <a:cubicBezTo>
                    <a:pt x="15223" y="21053"/>
                    <a:pt x="15247" y="21061"/>
                    <a:pt x="15273" y="21062"/>
                  </a:cubicBezTo>
                  <a:cubicBezTo>
                    <a:pt x="15286" y="21062"/>
                    <a:pt x="15300" y="21062"/>
                    <a:pt x="15314" y="21062"/>
                  </a:cubicBezTo>
                  <a:cubicBezTo>
                    <a:pt x="15402" y="21062"/>
                    <a:pt x="15491" y="21059"/>
                    <a:pt x="15579" y="21056"/>
                  </a:cubicBezTo>
                  <a:cubicBezTo>
                    <a:pt x="15669" y="21059"/>
                    <a:pt x="15758" y="21062"/>
                    <a:pt x="15846" y="21062"/>
                  </a:cubicBezTo>
                  <a:cubicBezTo>
                    <a:pt x="15860" y="21062"/>
                    <a:pt x="15874" y="21062"/>
                    <a:pt x="15887" y="21062"/>
                  </a:cubicBezTo>
                  <a:cubicBezTo>
                    <a:pt x="15913" y="21061"/>
                    <a:pt x="15936" y="21053"/>
                    <a:pt x="15957" y="21038"/>
                  </a:cubicBezTo>
                  <a:cubicBezTo>
                    <a:pt x="16468" y="20997"/>
                    <a:pt x="16973" y="20904"/>
                    <a:pt x="17465" y="20761"/>
                  </a:cubicBezTo>
                  <a:cubicBezTo>
                    <a:pt x="17517" y="20607"/>
                    <a:pt x="17574" y="20450"/>
                    <a:pt x="17636" y="20294"/>
                  </a:cubicBezTo>
                  <a:lnTo>
                    <a:pt x="17636" y="20294"/>
                  </a:lnTo>
                  <a:cubicBezTo>
                    <a:pt x="16970" y="20496"/>
                    <a:pt x="16277" y="20604"/>
                    <a:pt x="15579" y="20720"/>
                  </a:cubicBezTo>
                  <a:cubicBezTo>
                    <a:pt x="14431" y="20528"/>
                    <a:pt x="13383" y="20200"/>
                    <a:pt x="12274" y="19749"/>
                  </a:cubicBezTo>
                  <a:cubicBezTo>
                    <a:pt x="11565" y="19462"/>
                    <a:pt x="11205" y="18713"/>
                    <a:pt x="11129" y="18713"/>
                  </a:cubicBezTo>
                  <a:cubicBezTo>
                    <a:pt x="11126" y="18713"/>
                    <a:pt x="11123" y="18715"/>
                    <a:pt x="11121" y="18717"/>
                  </a:cubicBezTo>
                  <a:cubicBezTo>
                    <a:pt x="10521" y="17949"/>
                    <a:pt x="10178" y="17007"/>
                    <a:pt x="9955" y="16005"/>
                  </a:cubicBezTo>
                  <a:cubicBezTo>
                    <a:pt x="9613" y="14472"/>
                    <a:pt x="9421" y="12909"/>
                    <a:pt x="9300" y="11344"/>
                  </a:cubicBezTo>
                  <a:cubicBezTo>
                    <a:pt x="9196" y="9987"/>
                    <a:pt x="8916" y="8163"/>
                    <a:pt x="9378" y="6807"/>
                  </a:cubicBezTo>
                  <a:cubicBezTo>
                    <a:pt x="10717" y="4704"/>
                    <a:pt x="12590" y="3496"/>
                    <a:pt x="15168" y="3476"/>
                  </a:cubicBezTo>
                  <a:cubicBezTo>
                    <a:pt x="15212" y="3475"/>
                    <a:pt x="15255" y="3475"/>
                    <a:pt x="15299" y="3475"/>
                  </a:cubicBezTo>
                  <a:cubicBezTo>
                    <a:pt x="17920" y="3475"/>
                    <a:pt x="20495" y="4103"/>
                    <a:pt x="21674" y="6658"/>
                  </a:cubicBezTo>
                  <a:cubicBezTo>
                    <a:pt x="21690" y="6695"/>
                    <a:pt x="21721" y="6725"/>
                    <a:pt x="21760" y="6737"/>
                  </a:cubicBezTo>
                  <a:cubicBezTo>
                    <a:pt x="22257" y="8099"/>
                    <a:pt x="21968" y="9964"/>
                    <a:pt x="21861" y="11346"/>
                  </a:cubicBezTo>
                  <a:cubicBezTo>
                    <a:pt x="21745" y="12852"/>
                    <a:pt x="21559" y="14359"/>
                    <a:pt x="21239" y="15839"/>
                  </a:cubicBezTo>
                  <a:cubicBezTo>
                    <a:pt x="21351" y="15772"/>
                    <a:pt x="21461" y="15709"/>
                    <a:pt x="21574" y="15652"/>
                  </a:cubicBezTo>
                  <a:cubicBezTo>
                    <a:pt x="21601" y="15639"/>
                    <a:pt x="21629" y="15627"/>
                    <a:pt x="21657" y="15620"/>
                  </a:cubicBezTo>
                  <a:cubicBezTo>
                    <a:pt x="21781" y="15024"/>
                    <a:pt x="21883" y="14421"/>
                    <a:pt x="21964" y="13816"/>
                  </a:cubicBezTo>
                  <a:cubicBezTo>
                    <a:pt x="22854" y="13775"/>
                    <a:pt x="23430" y="12035"/>
                    <a:pt x="23536" y="11388"/>
                  </a:cubicBezTo>
                  <a:cubicBezTo>
                    <a:pt x="23645" y="10725"/>
                    <a:pt x="23290" y="9616"/>
                    <a:pt x="22573" y="9601"/>
                  </a:cubicBezTo>
                  <a:cubicBezTo>
                    <a:pt x="23292" y="7281"/>
                    <a:pt x="23333" y="4314"/>
                    <a:pt x="21886" y="2274"/>
                  </a:cubicBezTo>
                  <a:cubicBezTo>
                    <a:pt x="20671" y="559"/>
                    <a:pt x="18500" y="1"/>
                    <a:pt x="16465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13" name="Google Shape;213;p26"/>
            <p:cNvSpPr/>
            <p:nvPr/>
          </p:nvSpPr>
          <p:spPr>
            <a:xfrm>
              <a:off x="3711225" y="3476334"/>
              <a:ext cx="46897" cy="153075"/>
            </a:xfrm>
            <a:custGeom>
              <a:avLst/>
              <a:gdLst/>
              <a:ahLst/>
              <a:cxnLst/>
              <a:rect l="l" t="t" r="r" b="b"/>
              <a:pathLst>
                <a:path w="1439" h="4697" extrusionOk="0">
                  <a:moveTo>
                    <a:pt x="259" y="0"/>
                  </a:moveTo>
                  <a:cubicBezTo>
                    <a:pt x="177" y="8"/>
                    <a:pt x="94" y="16"/>
                    <a:pt x="12" y="24"/>
                  </a:cubicBezTo>
                  <a:cubicBezTo>
                    <a:pt x="0" y="707"/>
                    <a:pt x="40" y="1392"/>
                    <a:pt x="130" y="2071"/>
                  </a:cubicBezTo>
                  <a:cubicBezTo>
                    <a:pt x="217" y="2730"/>
                    <a:pt x="360" y="4223"/>
                    <a:pt x="1070" y="4697"/>
                  </a:cubicBezTo>
                  <a:cubicBezTo>
                    <a:pt x="1178" y="4551"/>
                    <a:pt x="1301" y="4417"/>
                    <a:pt x="1438" y="4296"/>
                  </a:cubicBezTo>
                  <a:cubicBezTo>
                    <a:pt x="564" y="3455"/>
                    <a:pt x="514" y="1891"/>
                    <a:pt x="466" y="731"/>
                  </a:cubicBezTo>
                  <a:cubicBezTo>
                    <a:pt x="462" y="628"/>
                    <a:pt x="466" y="526"/>
                    <a:pt x="466" y="424"/>
                  </a:cubicBezTo>
                  <a:cubicBezTo>
                    <a:pt x="514" y="424"/>
                    <a:pt x="563" y="420"/>
                    <a:pt x="610" y="414"/>
                  </a:cubicBezTo>
                  <a:cubicBezTo>
                    <a:pt x="496" y="274"/>
                    <a:pt x="377" y="137"/>
                    <a:pt x="259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14" name="Google Shape;214;p26"/>
            <p:cNvSpPr/>
            <p:nvPr/>
          </p:nvSpPr>
          <p:spPr>
            <a:xfrm>
              <a:off x="3141714" y="2685212"/>
              <a:ext cx="840496" cy="1486104"/>
            </a:xfrm>
            <a:custGeom>
              <a:avLst/>
              <a:gdLst/>
              <a:ahLst/>
              <a:cxnLst/>
              <a:rect l="l" t="t" r="r" b="b"/>
              <a:pathLst>
                <a:path w="25790" h="45600" extrusionOk="0">
                  <a:moveTo>
                    <a:pt x="12797" y="0"/>
                  </a:moveTo>
                  <a:cubicBezTo>
                    <a:pt x="12499" y="0"/>
                    <a:pt x="12200" y="15"/>
                    <a:pt x="11905" y="38"/>
                  </a:cubicBezTo>
                  <a:cubicBezTo>
                    <a:pt x="10007" y="183"/>
                    <a:pt x="8505" y="837"/>
                    <a:pt x="7527" y="2541"/>
                  </a:cubicBezTo>
                  <a:cubicBezTo>
                    <a:pt x="7024" y="3420"/>
                    <a:pt x="6857" y="4369"/>
                    <a:pt x="6509" y="5303"/>
                  </a:cubicBezTo>
                  <a:cubicBezTo>
                    <a:pt x="6169" y="6208"/>
                    <a:pt x="5154" y="6407"/>
                    <a:pt x="4509" y="7113"/>
                  </a:cubicBezTo>
                  <a:cubicBezTo>
                    <a:pt x="3344" y="8390"/>
                    <a:pt x="3193" y="10185"/>
                    <a:pt x="3926" y="11698"/>
                  </a:cubicBezTo>
                  <a:cubicBezTo>
                    <a:pt x="2924" y="12454"/>
                    <a:pt x="2884" y="14026"/>
                    <a:pt x="2957" y="15175"/>
                  </a:cubicBezTo>
                  <a:cubicBezTo>
                    <a:pt x="3034" y="16402"/>
                    <a:pt x="3603" y="17646"/>
                    <a:pt x="4806" y="18033"/>
                  </a:cubicBezTo>
                  <a:cubicBezTo>
                    <a:pt x="3519" y="20275"/>
                    <a:pt x="5045" y="23049"/>
                    <a:pt x="7644" y="23147"/>
                  </a:cubicBezTo>
                  <a:cubicBezTo>
                    <a:pt x="7712" y="23873"/>
                    <a:pt x="8295" y="24210"/>
                    <a:pt x="8930" y="24210"/>
                  </a:cubicBezTo>
                  <a:cubicBezTo>
                    <a:pt x="9203" y="24210"/>
                    <a:pt x="9486" y="24148"/>
                    <a:pt x="9742" y="24028"/>
                  </a:cubicBezTo>
                  <a:cubicBezTo>
                    <a:pt x="9810" y="24251"/>
                    <a:pt x="9959" y="24457"/>
                    <a:pt x="10157" y="24567"/>
                  </a:cubicBezTo>
                  <a:cubicBezTo>
                    <a:pt x="10260" y="24625"/>
                    <a:pt x="10399" y="24659"/>
                    <a:pt x="10537" y="24659"/>
                  </a:cubicBezTo>
                  <a:cubicBezTo>
                    <a:pt x="10647" y="24659"/>
                    <a:pt x="10758" y="24637"/>
                    <a:pt x="10849" y="24589"/>
                  </a:cubicBezTo>
                  <a:cubicBezTo>
                    <a:pt x="10860" y="24918"/>
                    <a:pt x="10866" y="25241"/>
                    <a:pt x="10858" y="25549"/>
                  </a:cubicBezTo>
                  <a:cubicBezTo>
                    <a:pt x="10840" y="26239"/>
                    <a:pt x="10803" y="26938"/>
                    <a:pt x="10601" y="27604"/>
                  </a:cubicBezTo>
                  <a:cubicBezTo>
                    <a:pt x="10440" y="28131"/>
                    <a:pt x="10118" y="28534"/>
                    <a:pt x="9909" y="29015"/>
                  </a:cubicBezTo>
                  <a:cubicBezTo>
                    <a:pt x="9895" y="29019"/>
                    <a:pt x="8457" y="29249"/>
                    <a:pt x="8174" y="29643"/>
                  </a:cubicBezTo>
                  <a:cubicBezTo>
                    <a:pt x="8155" y="29673"/>
                    <a:pt x="8139" y="29704"/>
                    <a:pt x="8127" y="29737"/>
                  </a:cubicBezTo>
                  <a:cubicBezTo>
                    <a:pt x="7034" y="29953"/>
                    <a:pt x="5819" y="30628"/>
                    <a:pt x="4948" y="31209"/>
                  </a:cubicBezTo>
                  <a:cubicBezTo>
                    <a:pt x="3932" y="31888"/>
                    <a:pt x="3132" y="32791"/>
                    <a:pt x="2467" y="33808"/>
                  </a:cubicBezTo>
                  <a:cubicBezTo>
                    <a:pt x="1726" y="34947"/>
                    <a:pt x="1148" y="36182"/>
                    <a:pt x="749" y="37482"/>
                  </a:cubicBezTo>
                  <a:cubicBezTo>
                    <a:pt x="454" y="38436"/>
                    <a:pt x="115" y="39648"/>
                    <a:pt x="110" y="40738"/>
                  </a:cubicBezTo>
                  <a:cubicBezTo>
                    <a:pt x="0" y="41616"/>
                    <a:pt x="21" y="42549"/>
                    <a:pt x="194" y="43368"/>
                  </a:cubicBezTo>
                  <a:cubicBezTo>
                    <a:pt x="185" y="43596"/>
                    <a:pt x="221" y="43837"/>
                    <a:pt x="231" y="44050"/>
                  </a:cubicBezTo>
                  <a:cubicBezTo>
                    <a:pt x="253" y="44511"/>
                    <a:pt x="216" y="45034"/>
                    <a:pt x="371" y="45473"/>
                  </a:cubicBezTo>
                  <a:cubicBezTo>
                    <a:pt x="399" y="45553"/>
                    <a:pt x="480" y="45599"/>
                    <a:pt x="556" y="45599"/>
                  </a:cubicBezTo>
                  <a:cubicBezTo>
                    <a:pt x="626" y="45599"/>
                    <a:pt x="693" y="45560"/>
                    <a:pt x="712" y="45473"/>
                  </a:cubicBezTo>
                  <a:cubicBezTo>
                    <a:pt x="816" y="44991"/>
                    <a:pt x="712" y="44440"/>
                    <a:pt x="673" y="43952"/>
                  </a:cubicBezTo>
                  <a:cubicBezTo>
                    <a:pt x="657" y="43743"/>
                    <a:pt x="658" y="43506"/>
                    <a:pt x="617" y="43288"/>
                  </a:cubicBezTo>
                  <a:cubicBezTo>
                    <a:pt x="652" y="41789"/>
                    <a:pt x="785" y="38863"/>
                    <a:pt x="1062" y="37887"/>
                  </a:cubicBezTo>
                  <a:cubicBezTo>
                    <a:pt x="1422" y="36616"/>
                    <a:pt x="1958" y="35399"/>
                    <a:pt x="2652" y="34274"/>
                  </a:cubicBezTo>
                  <a:cubicBezTo>
                    <a:pt x="3366" y="33117"/>
                    <a:pt x="4223" y="32102"/>
                    <a:pt x="5380" y="31368"/>
                  </a:cubicBezTo>
                  <a:cubicBezTo>
                    <a:pt x="6212" y="30840"/>
                    <a:pt x="7225" y="30551"/>
                    <a:pt x="8075" y="30055"/>
                  </a:cubicBezTo>
                  <a:cubicBezTo>
                    <a:pt x="8092" y="30317"/>
                    <a:pt x="8225" y="30594"/>
                    <a:pt x="8356" y="30777"/>
                  </a:cubicBezTo>
                  <a:cubicBezTo>
                    <a:pt x="9234" y="32002"/>
                    <a:pt x="11524" y="32297"/>
                    <a:pt x="12883" y="32461"/>
                  </a:cubicBezTo>
                  <a:cubicBezTo>
                    <a:pt x="13445" y="32528"/>
                    <a:pt x="14018" y="32563"/>
                    <a:pt x="14593" y="32563"/>
                  </a:cubicBezTo>
                  <a:cubicBezTo>
                    <a:pt x="15925" y="32563"/>
                    <a:pt x="17268" y="32374"/>
                    <a:pt x="18522" y="31959"/>
                  </a:cubicBezTo>
                  <a:cubicBezTo>
                    <a:pt x="18548" y="31952"/>
                    <a:pt x="18577" y="31940"/>
                    <a:pt x="18604" y="31930"/>
                  </a:cubicBezTo>
                  <a:cubicBezTo>
                    <a:pt x="18517" y="31803"/>
                    <a:pt x="18440" y="31672"/>
                    <a:pt x="18373" y="31534"/>
                  </a:cubicBezTo>
                  <a:cubicBezTo>
                    <a:pt x="18242" y="31581"/>
                    <a:pt x="18111" y="31627"/>
                    <a:pt x="17968" y="31668"/>
                  </a:cubicBezTo>
                  <a:cubicBezTo>
                    <a:pt x="16838" y="31987"/>
                    <a:pt x="15670" y="32146"/>
                    <a:pt x="14496" y="32146"/>
                  </a:cubicBezTo>
                  <a:cubicBezTo>
                    <a:pt x="14443" y="32146"/>
                    <a:pt x="14391" y="32146"/>
                    <a:pt x="14339" y="32145"/>
                  </a:cubicBezTo>
                  <a:cubicBezTo>
                    <a:pt x="13112" y="32129"/>
                    <a:pt x="11893" y="31943"/>
                    <a:pt x="10718" y="31590"/>
                  </a:cubicBezTo>
                  <a:cubicBezTo>
                    <a:pt x="10191" y="31432"/>
                    <a:pt x="9617" y="31263"/>
                    <a:pt x="9155" y="30955"/>
                  </a:cubicBezTo>
                  <a:cubicBezTo>
                    <a:pt x="7744" y="29603"/>
                    <a:pt x="9562" y="29604"/>
                    <a:pt x="9807" y="29543"/>
                  </a:cubicBezTo>
                  <a:cubicBezTo>
                    <a:pt x="10142" y="31044"/>
                    <a:pt x="13164" y="31209"/>
                    <a:pt x="14240" y="31243"/>
                  </a:cubicBezTo>
                  <a:cubicBezTo>
                    <a:pt x="14388" y="31248"/>
                    <a:pt x="14557" y="31251"/>
                    <a:pt x="14742" y="31251"/>
                  </a:cubicBezTo>
                  <a:cubicBezTo>
                    <a:pt x="15708" y="31251"/>
                    <a:pt x="17112" y="31162"/>
                    <a:pt x="18115" y="30700"/>
                  </a:cubicBezTo>
                  <a:cubicBezTo>
                    <a:pt x="18085" y="30495"/>
                    <a:pt x="18082" y="30286"/>
                    <a:pt x="18106" y="30081"/>
                  </a:cubicBezTo>
                  <a:lnTo>
                    <a:pt x="18106" y="30081"/>
                  </a:lnTo>
                  <a:cubicBezTo>
                    <a:pt x="17832" y="30273"/>
                    <a:pt x="17518" y="30425"/>
                    <a:pt x="17127" y="30530"/>
                  </a:cubicBezTo>
                  <a:cubicBezTo>
                    <a:pt x="16350" y="30740"/>
                    <a:pt x="15492" y="30783"/>
                    <a:pt x="14680" y="30783"/>
                  </a:cubicBezTo>
                  <a:cubicBezTo>
                    <a:pt x="14589" y="30783"/>
                    <a:pt x="14498" y="30783"/>
                    <a:pt x="14409" y="30782"/>
                  </a:cubicBezTo>
                  <a:cubicBezTo>
                    <a:pt x="13585" y="30773"/>
                    <a:pt x="12744" y="30712"/>
                    <a:pt x="11940" y="30538"/>
                  </a:cubicBezTo>
                  <a:cubicBezTo>
                    <a:pt x="11472" y="30435"/>
                    <a:pt x="9999" y="29965"/>
                    <a:pt x="10031" y="29249"/>
                  </a:cubicBezTo>
                  <a:cubicBezTo>
                    <a:pt x="10955" y="28768"/>
                    <a:pt x="11162" y="27258"/>
                    <a:pt x="11235" y="26331"/>
                  </a:cubicBezTo>
                  <a:cubicBezTo>
                    <a:pt x="11294" y="25557"/>
                    <a:pt x="11277" y="24772"/>
                    <a:pt x="11280" y="23997"/>
                  </a:cubicBezTo>
                  <a:cubicBezTo>
                    <a:pt x="11281" y="23376"/>
                    <a:pt x="11348" y="22709"/>
                    <a:pt x="11287" y="22075"/>
                  </a:cubicBezTo>
                  <a:lnTo>
                    <a:pt x="11287" y="22075"/>
                  </a:lnTo>
                  <a:cubicBezTo>
                    <a:pt x="12189" y="22717"/>
                    <a:pt x="13228" y="23206"/>
                    <a:pt x="14355" y="23635"/>
                  </a:cubicBezTo>
                  <a:cubicBezTo>
                    <a:pt x="14389" y="23648"/>
                    <a:pt x="14458" y="23654"/>
                    <a:pt x="14527" y="23654"/>
                  </a:cubicBezTo>
                  <a:cubicBezTo>
                    <a:pt x="14595" y="23654"/>
                    <a:pt x="14664" y="23648"/>
                    <a:pt x="14697" y="23635"/>
                  </a:cubicBezTo>
                  <a:cubicBezTo>
                    <a:pt x="15829" y="23206"/>
                    <a:pt x="16871" y="22714"/>
                    <a:pt x="17774" y="22070"/>
                  </a:cubicBezTo>
                  <a:lnTo>
                    <a:pt x="17774" y="22070"/>
                  </a:lnTo>
                  <a:cubicBezTo>
                    <a:pt x="17648" y="22536"/>
                    <a:pt x="17572" y="23022"/>
                    <a:pt x="17527" y="23511"/>
                  </a:cubicBezTo>
                  <a:lnTo>
                    <a:pt x="17618" y="23503"/>
                  </a:lnTo>
                  <a:cubicBezTo>
                    <a:pt x="17715" y="23425"/>
                    <a:pt x="17852" y="23343"/>
                    <a:pt x="18008" y="23255"/>
                  </a:cubicBezTo>
                  <a:cubicBezTo>
                    <a:pt x="18051" y="22764"/>
                    <a:pt x="18108" y="22274"/>
                    <a:pt x="18158" y="21780"/>
                  </a:cubicBezTo>
                  <a:cubicBezTo>
                    <a:pt x="18286" y="21677"/>
                    <a:pt x="18410" y="21569"/>
                    <a:pt x="18532" y="21459"/>
                  </a:cubicBezTo>
                  <a:cubicBezTo>
                    <a:pt x="18398" y="21387"/>
                    <a:pt x="18289" y="21276"/>
                    <a:pt x="18222" y="21139"/>
                  </a:cubicBezTo>
                  <a:cubicBezTo>
                    <a:pt x="17219" y="22032"/>
                    <a:pt x="15970" y="22658"/>
                    <a:pt x="14574" y="23184"/>
                  </a:cubicBezTo>
                  <a:cubicBezTo>
                    <a:pt x="14564" y="23203"/>
                    <a:pt x="14545" y="23213"/>
                    <a:pt x="14526" y="23213"/>
                  </a:cubicBezTo>
                  <a:cubicBezTo>
                    <a:pt x="14508" y="23213"/>
                    <a:pt x="14489" y="23203"/>
                    <a:pt x="14480" y="23184"/>
                  </a:cubicBezTo>
                  <a:cubicBezTo>
                    <a:pt x="11912" y="22218"/>
                    <a:pt x="9894" y="20892"/>
                    <a:pt x="8889" y="18228"/>
                  </a:cubicBezTo>
                  <a:cubicBezTo>
                    <a:pt x="8027" y="15946"/>
                    <a:pt x="7912" y="13337"/>
                    <a:pt x="8143" y="10916"/>
                  </a:cubicBezTo>
                  <a:cubicBezTo>
                    <a:pt x="8173" y="10741"/>
                    <a:pt x="8198" y="10564"/>
                    <a:pt x="8222" y="10386"/>
                  </a:cubicBezTo>
                  <a:cubicBezTo>
                    <a:pt x="8752" y="10157"/>
                    <a:pt x="9273" y="9828"/>
                    <a:pt x="9472" y="9722"/>
                  </a:cubicBezTo>
                  <a:cubicBezTo>
                    <a:pt x="10636" y="9112"/>
                    <a:pt x="11795" y="8349"/>
                    <a:pt x="12335" y="7134"/>
                  </a:cubicBezTo>
                  <a:cubicBezTo>
                    <a:pt x="13140" y="8078"/>
                    <a:pt x="14212" y="8765"/>
                    <a:pt x="15384" y="9252"/>
                  </a:cubicBezTo>
                  <a:cubicBezTo>
                    <a:pt x="16185" y="9583"/>
                    <a:pt x="17021" y="9824"/>
                    <a:pt x="17862" y="10025"/>
                  </a:cubicBezTo>
                  <a:cubicBezTo>
                    <a:pt x="18702" y="10226"/>
                    <a:pt x="19670" y="10465"/>
                    <a:pt x="20572" y="10465"/>
                  </a:cubicBezTo>
                  <a:cubicBezTo>
                    <a:pt x="20626" y="10465"/>
                    <a:pt x="20679" y="10464"/>
                    <a:pt x="20732" y="10462"/>
                  </a:cubicBezTo>
                  <a:cubicBezTo>
                    <a:pt x="20755" y="10666"/>
                    <a:pt x="20802" y="10872"/>
                    <a:pt x="20822" y="11076"/>
                  </a:cubicBezTo>
                  <a:cubicBezTo>
                    <a:pt x="20842" y="11294"/>
                    <a:pt x="21363" y="14819"/>
                    <a:pt x="20165" y="18228"/>
                  </a:cubicBezTo>
                  <a:cubicBezTo>
                    <a:pt x="20007" y="18676"/>
                    <a:pt x="19806" y="19110"/>
                    <a:pt x="19564" y="19519"/>
                  </a:cubicBezTo>
                  <a:cubicBezTo>
                    <a:pt x="19742" y="19471"/>
                    <a:pt x="19922" y="19439"/>
                    <a:pt x="20106" y="19421"/>
                  </a:cubicBezTo>
                  <a:cubicBezTo>
                    <a:pt x="20195" y="19248"/>
                    <a:pt x="20281" y="19071"/>
                    <a:pt x="20360" y="18886"/>
                  </a:cubicBezTo>
                  <a:cubicBezTo>
                    <a:pt x="20769" y="17929"/>
                    <a:pt x="21027" y="16924"/>
                    <a:pt x="21173" y="15900"/>
                  </a:cubicBezTo>
                  <a:cubicBezTo>
                    <a:pt x="21283" y="16314"/>
                    <a:pt x="21426" y="16700"/>
                    <a:pt x="21663" y="17061"/>
                  </a:cubicBezTo>
                  <a:cubicBezTo>
                    <a:pt x="21795" y="17267"/>
                    <a:pt x="21948" y="17495"/>
                    <a:pt x="22140" y="17664"/>
                  </a:cubicBezTo>
                  <a:cubicBezTo>
                    <a:pt x="22274" y="17669"/>
                    <a:pt x="22408" y="17675"/>
                    <a:pt x="22541" y="17688"/>
                  </a:cubicBezTo>
                  <a:cubicBezTo>
                    <a:pt x="22377" y="17386"/>
                    <a:pt x="22079" y="17148"/>
                    <a:pt x="21887" y="16860"/>
                  </a:cubicBezTo>
                  <a:cubicBezTo>
                    <a:pt x="21669" y="16536"/>
                    <a:pt x="21481" y="16179"/>
                    <a:pt x="21356" y="15806"/>
                  </a:cubicBezTo>
                  <a:cubicBezTo>
                    <a:pt x="21340" y="15759"/>
                    <a:pt x="21303" y="15738"/>
                    <a:pt x="21265" y="15738"/>
                  </a:cubicBezTo>
                  <a:cubicBezTo>
                    <a:pt x="21238" y="15738"/>
                    <a:pt x="21211" y="15749"/>
                    <a:pt x="21191" y="15768"/>
                  </a:cubicBezTo>
                  <a:cubicBezTo>
                    <a:pt x="21218" y="15558"/>
                    <a:pt x="21243" y="15349"/>
                    <a:pt x="21261" y="15138"/>
                  </a:cubicBezTo>
                  <a:cubicBezTo>
                    <a:pt x="21462" y="15649"/>
                    <a:pt x="21898" y="16234"/>
                    <a:pt x="22487" y="16260"/>
                  </a:cubicBezTo>
                  <a:cubicBezTo>
                    <a:pt x="22489" y="16261"/>
                    <a:pt x="22490" y="16261"/>
                    <a:pt x="22492" y="16261"/>
                  </a:cubicBezTo>
                  <a:cubicBezTo>
                    <a:pt x="22584" y="16261"/>
                    <a:pt x="22639" y="16131"/>
                    <a:pt x="22568" y="16068"/>
                  </a:cubicBezTo>
                  <a:cubicBezTo>
                    <a:pt x="22242" y="15781"/>
                    <a:pt x="21907" y="15594"/>
                    <a:pt x="21682" y="15201"/>
                  </a:cubicBezTo>
                  <a:cubicBezTo>
                    <a:pt x="21542" y="14958"/>
                    <a:pt x="21460" y="14694"/>
                    <a:pt x="21405" y="14421"/>
                  </a:cubicBezTo>
                  <a:cubicBezTo>
                    <a:pt x="21383" y="14312"/>
                    <a:pt x="21130" y="10611"/>
                    <a:pt x="21079" y="10434"/>
                  </a:cubicBezTo>
                  <a:cubicBezTo>
                    <a:pt x="21095" y="10433"/>
                    <a:pt x="21113" y="10433"/>
                    <a:pt x="21128" y="10431"/>
                  </a:cubicBezTo>
                  <a:cubicBezTo>
                    <a:pt x="21299" y="10409"/>
                    <a:pt x="21377" y="10144"/>
                    <a:pt x="21173" y="10101"/>
                  </a:cubicBezTo>
                  <a:cubicBezTo>
                    <a:pt x="20289" y="9910"/>
                    <a:pt x="19373" y="9894"/>
                    <a:pt x="18481" y="9706"/>
                  </a:cubicBezTo>
                  <a:cubicBezTo>
                    <a:pt x="17628" y="9527"/>
                    <a:pt x="16780" y="9300"/>
                    <a:pt x="15960" y="9003"/>
                  </a:cubicBezTo>
                  <a:cubicBezTo>
                    <a:pt x="14587" y="8508"/>
                    <a:pt x="13413" y="7789"/>
                    <a:pt x="12476" y="6750"/>
                  </a:cubicBezTo>
                  <a:cubicBezTo>
                    <a:pt x="12473" y="6715"/>
                    <a:pt x="12448" y="6687"/>
                    <a:pt x="12415" y="6678"/>
                  </a:cubicBezTo>
                  <a:cubicBezTo>
                    <a:pt x="12153" y="6385"/>
                    <a:pt x="11915" y="6071"/>
                    <a:pt x="11702" y="5739"/>
                  </a:cubicBezTo>
                  <a:cubicBezTo>
                    <a:pt x="11676" y="5699"/>
                    <a:pt x="11641" y="5682"/>
                    <a:pt x="11606" y="5682"/>
                  </a:cubicBezTo>
                  <a:cubicBezTo>
                    <a:pt x="11528" y="5682"/>
                    <a:pt x="11453" y="5765"/>
                    <a:pt x="11498" y="5860"/>
                  </a:cubicBezTo>
                  <a:cubicBezTo>
                    <a:pt x="11683" y="6247"/>
                    <a:pt x="11911" y="6613"/>
                    <a:pt x="12177" y="6949"/>
                  </a:cubicBezTo>
                  <a:cubicBezTo>
                    <a:pt x="11638" y="7813"/>
                    <a:pt x="10802" y="8457"/>
                    <a:pt x="9932" y="8969"/>
                  </a:cubicBezTo>
                  <a:cubicBezTo>
                    <a:pt x="9277" y="9356"/>
                    <a:pt x="8122" y="10139"/>
                    <a:pt x="7267" y="10139"/>
                  </a:cubicBezTo>
                  <a:cubicBezTo>
                    <a:pt x="7165" y="10139"/>
                    <a:pt x="7067" y="10128"/>
                    <a:pt x="6974" y="10104"/>
                  </a:cubicBezTo>
                  <a:cubicBezTo>
                    <a:pt x="6964" y="10101"/>
                    <a:pt x="6953" y="10100"/>
                    <a:pt x="6943" y="10100"/>
                  </a:cubicBezTo>
                  <a:cubicBezTo>
                    <a:pt x="6864" y="10100"/>
                    <a:pt x="6800" y="10175"/>
                    <a:pt x="6821" y="10257"/>
                  </a:cubicBezTo>
                  <a:cubicBezTo>
                    <a:pt x="6896" y="10521"/>
                    <a:pt x="7091" y="10621"/>
                    <a:pt x="7345" y="10621"/>
                  </a:cubicBezTo>
                  <a:cubicBezTo>
                    <a:pt x="7510" y="10621"/>
                    <a:pt x="7699" y="10579"/>
                    <a:pt x="7896" y="10513"/>
                  </a:cubicBezTo>
                  <a:lnTo>
                    <a:pt x="7896" y="10513"/>
                  </a:lnTo>
                  <a:cubicBezTo>
                    <a:pt x="7747" y="11043"/>
                    <a:pt x="7686" y="11673"/>
                    <a:pt x="7789" y="12173"/>
                  </a:cubicBezTo>
                  <a:cubicBezTo>
                    <a:pt x="7790" y="12182"/>
                    <a:pt x="7798" y="12185"/>
                    <a:pt x="7801" y="12191"/>
                  </a:cubicBezTo>
                  <a:cubicBezTo>
                    <a:pt x="7765" y="12596"/>
                    <a:pt x="7747" y="13002"/>
                    <a:pt x="7738" y="13408"/>
                  </a:cubicBezTo>
                  <a:cubicBezTo>
                    <a:pt x="7650" y="13928"/>
                    <a:pt x="7503" y="14434"/>
                    <a:pt x="7257" y="14910"/>
                  </a:cubicBezTo>
                  <a:cubicBezTo>
                    <a:pt x="6918" y="15564"/>
                    <a:pt x="6398" y="16037"/>
                    <a:pt x="5946" y="16601"/>
                  </a:cubicBezTo>
                  <a:cubicBezTo>
                    <a:pt x="5887" y="16675"/>
                    <a:pt x="5937" y="16772"/>
                    <a:pt x="6016" y="16772"/>
                  </a:cubicBezTo>
                  <a:cubicBezTo>
                    <a:pt x="6032" y="16772"/>
                    <a:pt x="6049" y="16768"/>
                    <a:pt x="6066" y="16759"/>
                  </a:cubicBezTo>
                  <a:cubicBezTo>
                    <a:pt x="6882" y="16351"/>
                    <a:pt x="7446" y="15509"/>
                    <a:pt x="7753" y="14587"/>
                  </a:cubicBezTo>
                  <a:cubicBezTo>
                    <a:pt x="7760" y="14729"/>
                    <a:pt x="7772" y="14872"/>
                    <a:pt x="7783" y="15013"/>
                  </a:cubicBezTo>
                  <a:cubicBezTo>
                    <a:pt x="7740" y="15023"/>
                    <a:pt x="7707" y="15056"/>
                    <a:pt x="7698" y="15098"/>
                  </a:cubicBezTo>
                  <a:cubicBezTo>
                    <a:pt x="7353" y="16335"/>
                    <a:pt x="6596" y="17149"/>
                    <a:pt x="5810" y="18118"/>
                  </a:cubicBezTo>
                  <a:cubicBezTo>
                    <a:pt x="5762" y="18169"/>
                    <a:pt x="5804" y="18244"/>
                    <a:pt x="5863" y="18244"/>
                  </a:cubicBezTo>
                  <a:cubicBezTo>
                    <a:pt x="5875" y="18244"/>
                    <a:pt x="5887" y="18241"/>
                    <a:pt x="5900" y="18234"/>
                  </a:cubicBezTo>
                  <a:cubicBezTo>
                    <a:pt x="6912" y="17752"/>
                    <a:pt x="7533" y="16653"/>
                    <a:pt x="7839" y="15586"/>
                  </a:cubicBezTo>
                  <a:cubicBezTo>
                    <a:pt x="7973" y="16719"/>
                    <a:pt x="8241" y="17832"/>
                    <a:pt x="8692" y="18886"/>
                  </a:cubicBezTo>
                  <a:cubicBezTo>
                    <a:pt x="9228" y="20144"/>
                    <a:pt x="10005" y="21084"/>
                    <a:pt x="10954" y="21828"/>
                  </a:cubicBezTo>
                  <a:cubicBezTo>
                    <a:pt x="10803" y="22550"/>
                    <a:pt x="10814" y="23351"/>
                    <a:pt x="10836" y="24134"/>
                  </a:cubicBezTo>
                  <a:cubicBezTo>
                    <a:pt x="10818" y="24137"/>
                    <a:pt x="10802" y="24143"/>
                    <a:pt x="10787" y="24152"/>
                  </a:cubicBezTo>
                  <a:cubicBezTo>
                    <a:pt x="10682" y="24212"/>
                    <a:pt x="10587" y="24266"/>
                    <a:pt x="10487" y="24266"/>
                  </a:cubicBezTo>
                  <a:cubicBezTo>
                    <a:pt x="10421" y="24266"/>
                    <a:pt x="10353" y="24242"/>
                    <a:pt x="10279" y="24181"/>
                  </a:cubicBezTo>
                  <a:cubicBezTo>
                    <a:pt x="10166" y="24089"/>
                    <a:pt x="10112" y="23963"/>
                    <a:pt x="10062" y="23834"/>
                  </a:cubicBezTo>
                  <a:cubicBezTo>
                    <a:pt x="10126" y="23785"/>
                    <a:pt x="10187" y="23732"/>
                    <a:pt x="10245" y="23674"/>
                  </a:cubicBezTo>
                  <a:cubicBezTo>
                    <a:pt x="10336" y="23580"/>
                    <a:pt x="10265" y="23403"/>
                    <a:pt x="10140" y="23403"/>
                  </a:cubicBezTo>
                  <a:cubicBezTo>
                    <a:pt x="10125" y="23403"/>
                    <a:pt x="10109" y="23406"/>
                    <a:pt x="10092" y="23412"/>
                  </a:cubicBezTo>
                  <a:cubicBezTo>
                    <a:pt x="9845" y="23500"/>
                    <a:pt x="9271" y="23772"/>
                    <a:pt x="8809" y="23772"/>
                  </a:cubicBezTo>
                  <a:cubicBezTo>
                    <a:pt x="8416" y="23772"/>
                    <a:pt x="8104" y="23576"/>
                    <a:pt x="8145" y="22903"/>
                  </a:cubicBezTo>
                  <a:cubicBezTo>
                    <a:pt x="8152" y="22770"/>
                    <a:pt x="8026" y="22650"/>
                    <a:pt x="7896" y="22650"/>
                  </a:cubicBezTo>
                  <a:cubicBezTo>
                    <a:pt x="7895" y="22650"/>
                    <a:pt x="7893" y="22650"/>
                    <a:pt x="7891" y="22650"/>
                  </a:cubicBezTo>
                  <a:cubicBezTo>
                    <a:pt x="7861" y="22650"/>
                    <a:pt x="7831" y="22651"/>
                    <a:pt x="7802" y="22651"/>
                  </a:cubicBezTo>
                  <a:cubicBezTo>
                    <a:pt x="5364" y="22651"/>
                    <a:pt x="3995" y="20026"/>
                    <a:pt x="5397" y="18002"/>
                  </a:cubicBezTo>
                  <a:cubicBezTo>
                    <a:pt x="5481" y="17879"/>
                    <a:pt x="5400" y="17667"/>
                    <a:pt x="5249" y="17640"/>
                  </a:cubicBezTo>
                  <a:cubicBezTo>
                    <a:pt x="3908" y="17402"/>
                    <a:pt x="3451" y="16086"/>
                    <a:pt x="3418" y="14872"/>
                  </a:cubicBezTo>
                  <a:cubicBezTo>
                    <a:pt x="3393" y="13908"/>
                    <a:pt x="3412" y="12530"/>
                    <a:pt x="4344" y="11981"/>
                  </a:cubicBezTo>
                  <a:cubicBezTo>
                    <a:pt x="4454" y="11914"/>
                    <a:pt x="4491" y="11771"/>
                    <a:pt x="4429" y="11659"/>
                  </a:cubicBezTo>
                  <a:cubicBezTo>
                    <a:pt x="3464" y="9891"/>
                    <a:pt x="3987" y="7686"/>
                    <a:pt x="5784" y="6690"/>
                  </a:cubicBezTo>
                  <a:cubicBezTo>
                    <a:pt x="6208" y="6455"/>
                    <a:pt x="6586" y="6430"/>
                    <a:pt x="6803" y="5968"/>
                  </a:cubicBezTo>
                  <a:cubicBezTo>
                    <a:pt x="7137" y="5267"/>
                    <a:pt x="7199" y="4402"/>
                    <a:pt x="7491" y="3670"/>
                  </a:cubicBezTo>
                  <a:cubicBezTo>
                    <a:pt x="7829" y="2824"/>
                    <a:pt x="8313" y="2007"/>
                    <a:pt x="9020" y="1418"/>
                  </a:cubicBezTo>
                  <a:cubicBezTo>
                    <a:pt x="9846" y="728"/>
                    <a:pt x="10863" y="550"/>
                    <a:pt x="11903" y="462"/>
                  </a:cubicBezTo>
                  <a:cubicBezTo>
                    <a:pt x="12140" y="442"/>
                    <a:pt x="12370" y="432"/>
                    <a:pt x="12594" y="432"/>
                  </a:cubicBezTo>
                  <a:cubicBezTo>
                    <a:pt x="13729" y="432"/>
                    <a:pt x="14713" y="689"/>
                    <a:pt x="15647" y="1190"/>
                  </a:cubicBezTo>
                  <a:cubicBezTo>
                    <a:pt x="16313" y="1717"/>
                    <a:pt x="16950" y="2223"/>
                    <a:pt x="17493" y="2911"/>
                  </a:cubicBezTo>
                  <a:cubicBezTo>
                    <a:pt x="17525" y="2949"/>
                    <a:pt x="17576" y="2966"/>
                    <a:pt x="17626" y="2966"/>
                  </a:cubicBezTo>
                  <a:cubicBezTo>
                    <a:pt x="17663" y="2966"/>
                    <a:pt x="17701" y="2957"/>
                    <a:pt x="17730" y="2940"/>
                  </a:cubicBezTo>
                  <a:lnTo>
                    <a:pt x="17758" y="2926"/>
                  </a:lnTo>
                  <a:cubicBezTo>
                    <a:pt x="17758" y="2926"/>
                    <a:pt x="17759" y="2924"/>
                    <a:pt x="17761" y="2923"/>
                  </a:cubicBezTo>
                  <a:cubicBezTo>
                    <a:pt x="17773" y="2926"/>
                    <a:pt x="17785" y="2928"/>
                    <a:pt x="17797" y="2928"/>
                  </a:cubicBezTo>
                  <a:cubicBezTo>
                    <a:pt x="17812" y="2928"/>
                    <a:pt x="17828" y="2925"/>
                    <a:pt x="17843" y="2920"/>
                  </a:cubicBezTo>
                  <a:cubicBezTo>
                    <a:pt x="18413" y="2704"/>
                    <a:pt x="19012" y="2579"/>
                    <a:pt x="19601" y="2579"/>
                  </a:cubicBezTo>
                  <a:cubicBezTo>
                    <a:pt x="20458" y="2579"/>
                    <a:pt x="21293" y="2843"/>
                    <a:pt x="21983" y="3472"/>
                  </a:cubicBezTo>
                  <a:cubicBezTo>
                    <a:pt x="23101" y="4490"/>
                    <a:pt x="23386" y="6123"/>
                    <a:pt x="22880" y="7510"/>
                  </a:cubicBezTo>
                  <a:cubicBezTo>
                    <a:pt x="22833" y="7641"/>
                    <a:pt x="22937" y="7769"/>
                    <a:pt x="23051" y="7811"/>
                  </a:cubicBezTo>
                  <a:cubicBezTo>
                    <a:pt x="24323" y="8277"/>
                    <a:pt x="25222" y="9438"/>
                    <a:pt x="25186" y="10820"/>
                  </a:cubicBezTo>
                  <a:cubicBezTo>
                    <a:pt x="25165" y="11597"/>
                    <a:pt x="24848" y="12185"/>
                    <a:pt x="24418" y="12804"/>
                  </a:cubicBezTo>
                  <a:cubicBezTo>
                    <a:pt x="24254" y="13041"/>
                    <a:pt x="24095" y="13248"/>
                    <a:pt x="24088" y="13548"/>
                  </a:cubicBezTo>
                  <a:cubicBezTo>
                    <a:pt x="24079" y="13879"/>
                    <a:pt x="24290" y="14181"/>
                    <a:pt x="24436" y="14459"/>
                  </a:cubicBezTo>
                  <a:cubicBezTo>
                    <a:pt x="24734" y="15032"/>
                    <a:pt x="25024" y="15608"/>
                    <a:pt x="25072" y="16244"/>
                  </a:cubicBezTo>
                  <a:cubicBezTo>
                    <a:pt x="25229" y="16470"/>
                    <a:pt x="25387" y="16698"/>
                    <a:pt x="25542" y="16927"/>
                  </a:cubicBezTo>
                  <a:cubicBezTo>
                    <a:pt x="25606" y="16586"/>
                    <a:pt x="25607" y="16237"/>
                    <a:pt x="25548" y="15896"/>
                  </a:cubicBezTo>
                  <a:cubicBezTo>
                    <a:pt x="25421" y="15178"/>
                    <a:pt x="24430" y="13964"/>
                    <a:pt x="24683" y="13297"/>
                  </a:cubicBezTo>
                  <a:cubicBezTo>
                    <a:pt x="24789" y="13020"/>
                    <a:pt x="25103" y="12749"/>
                    <a:pt x="25247" y="12482"/>
                  </a:cubicBezTo>
                  <a:cubicBezTo>
                    <a:pt x="25664" y="11710"/>
                    <a:pt x="25789" y="10815"/>
                    <a:pt x="25601" y="9958"/>
                  </a:cubicBezTo>
                  <a:cubicBezTo>
                    <a:pt x="25337" y="8788"/>
                    <a:pt x="24490" y="7903"/>
                    <a:pt x="23418" y="7440"/>
                  </a:cubicBezTo>
                  <a:cubicBezTo>
                    <a:pt x="23891" y="5894"/>
                    <a:pt x="23467" y="4133"/>
                    <a:pt x="22199" y="3074"/>
                  </a:cubicBezTo>
                  <a:cubicBezTo>
                    <a:pt x="21481" y="2476"/>
                    <a:pt x="20533" y="2147"/>
                    <a:pt x="19593" y="2147"/>
                  </a:cubicBezTo>
                  <a:cubicBezTo>
                    <a:pt x="18954" y="2147"/>
                    <a:pt x="18318" y="2299"/>
                    <a:pt x="17761" y="2622"/>
                  </a:cubicBezTo>
                  <a:cubicBezTo>
                    <a:pt x="17698" y="2521"/>
                    <a:pt x="17608" y="2433"/>
                    <a:pt x="17530" y="2343"/>
                  </a:cubicBezTo>
                  <a:cubicBezTo>
                    <a:pt x="17316" y="2096"/>
                    <a:pt x="17084" y="1866"/>
                    <a:pt x="16835" y="1653"/>
                  </a:cubicBezTo>
                  <a:cubicBezTo>
                    <a:pt x="16674" y="1516"/>
                    <a:pt x="16506" y="1382"/>
                    <a:pt x="16332" y="1254"/>
                  </a:cubicBezTo>
                  <a:cubicBezTo>
                    <a:pt x="15963" y="931"/>
                    <a:pt x="15570" y="640"/>
                    <a:pt x="15108" y="432"/>
                  </a:cubicBezTo>
                  <a:cubicBezTo>
                    <a:pt x="14380" y="103"/>
                    <a:pt x="13589" y="0"/>
                    <a:pt x="12797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15" name="Google Shape;215;p26"/>
            <p:cNvSpPr/>
            <p:nvPr/>
          </p:nvSpPr>
          <p:spPr>
            <a:xfrm>
              <a:off x="3250924" y="3876311"/>
              <a:ext cx="108460" cy="274603"/>
            </a:xfrm>
            <a:custGeom>
              <a:avLst/>
              <a:gdLst/>
              <a:ahLst/>
              <a:cxnLst/>
              <a:rect l="l" t="t" r="r" b="b"/>
              <a:pathLst>
                <a:path w="3328" h="8426" extrusionOk="0">
                  <a:moveTo>
                    <a:pt x="3193" y="0"/>
                  </a:moveTo>
                  <a:cubicBezTo>
                    <a:pt x="3171" y="0"/>
                    <a:pt x="3149" y="7"/>
                    <a:pt x="3131" y="23"/>
                  </a:cubicBezTo>
                  <a:cubicBezTo>
                    <a:pt x="2424" y="620"/>
                    <a:pt x="1840" y="1363"/>
                    <a:pt x="1268" y="2086"/>
                  </a:cubicBezTo>
                  <a:cubicBezTo>
                    <a:pt x="1094" y="2307"/>
                    <a:pt x="840" y="2561"/>
                    <a:pt x="628" y="2834"/>
                  </a:cubicBezTo>
                  <a:cubicBezTo>
                    <a:pt x="667" y="2187"/>
                    <a:pt x="715" y="1541"/>
                    <a:pt x="740" y="894"/>
                  </a:cubicBezTo>
                  <a:cubicBezTo>
                    <a:pt x="742" y="817"/>
                    <a:pt x="676" y="773"/>
                    <a:pt x="611" y="773"/>
                  </a:cubicBezTo>
                  <a:cubicBezTo>
                    <a:pt x="559" y="773"/>
                    <a:pt x="509" y="800"/>
                    <a:pt x="496" y="861"/>
                  </a:cubicBezTo>
                  <a:cubicBezTo>
                    <a:pt x="207" y="2184"/>
                    <a:pt x="0" y="3727"/>
                    <a:pt x="87" y="5133"/>
                  </a:cubicBezTo>
                  <a:cubicBezTo>
                    <a:pt x="25" y="5635"/>
                    <a:pt x="95" y="6165"/>
                    <a:pt x="115" y="6664"/>
                  </a:cubicBezTo>
                  <a:cubicBezTo>
                    <a:pt x="137" y="7229"/>
                    <a:pt x="69" y="7835"/>
                    <a:pt x="307" y="8356"/>
                  </a:cubicBezTo>
                  <a:cubicBezTo>
                    <a:pt x="329" y="8405"/>
                    <a:pt x="369" y="8425"/>
                    <a:pt x="411" y="8425"/>
                  </a:cubicBezTo>
                  <a:cubicBezTo>
                    <a:pt x="462" y="8425"/>
                    <a:pt x="517" y="8395"/>
                    <a:pt x="546" y="8350"/>
                  </a:cubicBezTo>
                  <a:cubicBezTo>
                    <a:pt x="550" y="8351"/>
                    <a:pt x="553" y="8351"/>
                    <a:pt x="556" y="8351"/>
                  </a:cubicBezTo>
                  <a:cubicBezTo>
                    <a:pt x="591" y="8351"/>
                    <a:pt x="624" y="8329"/>
                    <a:pt x="637" y="8297"/>
                  </a:cubicBezTo>
                  <a:cubicBezTo>
                    <a:pt x="831" y="7841"/>
                    <a:pt x="758" y="7332"/>
                    <a:pt x="712" y="6845"/>
                  </a:cubicBezTo>
                  <a:cubicBezTo>
                    <a:pt x="688" y="6598"/>
                    <a:pt x="655" y="6348"/>
                    <a:pt x="606" y="6104"/>
                  </a:cubicBezTo>
                  <a:cubicBezTo>
                    <a:pt x="602" y="6079"/>
                    <a:pt x="593" y="6052"/>
                    <a:pt x="587" y="6027"/>
                  </a:cubicBezTo>
                  <a:cubicBezTo>
                    <a:pt x="613" y="5992"/>
                    <a:pt x="624" y="5948"/>
                    <a:pt x="616" y="5906"/>
                  </a:cubicBezTo>
                  <a:cubicBezTo>
                    <a:pt x="436" y="5212"/>
                    <a:pt x="544" y="4359"/>
                    <a:pt x="584" y="3624"/>
                  </a:cubicBezTo>
                  <a:cubicBezTo>
                    <a:pt x="1353" y="2371"/>
                    <a:pt x="2427" y="1333"/>
                    <a:pt x="3278" y="136"/>
                  </a:cubicBezTo>
                  <a:cubicBezTo>
                    <a:pt x="3328" y="66"/>
                    <a:pt x="3261" y="0"/>
                    <a:pt x="3193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16" name="Google Shape;216;p26"/>
            <p:cNvSpPr/>
            <p:nvPr/>
          </p:nvSpPr>
          <p:spPr>
            <a:xfrm>
              <a:off x="3339079" y="3260719"/>
              <a:ext cx="55403" cy="67885"/>
            </a:xfrm>
            <a:custGeom>
              <a:avLst/>
              <a:gdLst/>
              <a:ahLst/>
              <a:cxnLst/>
              <a:rect l="l" t="t" r="r" b="b"/>
              <a:pathLst>
                <a:path w="1700" h="2083" extrusionOk="0">
                  <a:moveTo>
                    <a:pt x="1531" y="1"/>
                  </a:moveTo>
                  <a:cubicBezTo>
                    <a:pt x="1494" y="1"/>
                    <a:pt x="1456" y="19"/>
                    <a:pt x="1431" y="63"/>
                  </a:cubicBezTo>
                  <a:cubicBezTo>
                    <a:pt x="1233" y="407"/>
                    <a:pt x="1030" y="750"/>
                    <a:pt x="795" y="1068"/>
                  </a:cubicBezTo>
                  <a:cubicBezTo>
                    <a:pt x="564" y="1379"/>
                    <a:pt x="284" y="1647"/>
                    <a:pt x="51" y="1957"/>
                  </a:cubicBezTo>
                  <a:cubicBezTo>
                    <a:pt x="1" y="2023"/>
                    <a:pt x="70" y="2083"/>
                    <a:pt x="134" y="2083"/>
                  </a:cubicBezTo>
                  <a:cubicBezTo>
                    <a:pt x="147" y="2083"/>
                    <a:pt x="159" y="2081"/>
                    <a:pt x="170" y="2076"/>
                  </a:cubicBezTo>
                  <a:cubicBezTo>
                    <a:pt x="905" y="1759"/>
                    <a:pt x="1310" y="866"/>
                    <a:pt x="1649" y="191"/>
                  </a:cubicBezTo>
                  <a:cubicBezTo>
                    <a:pt x="1700" y="92"/>
                    <a:pt x="1615" y="1"/>
                    <a:pt x="1531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17" name="Google Shape;217;p26"/>
            <p:cNvSpPr/>
            <p:nvPr/>
          </p:nvSpPr>
          <p:spPr>
            <a:xfrm>
              <a:off x="3657060" y="2861035"/>
              <a:ext cx="178007" cy="78737"/>
            </a:xfrm>
            <a:custGeom>
              <a:avLst/>
              <a:gdLst/>
              <a:ahLst/>
              <a:cxnLst/>
              <a:rect l="l" t="t" r="r" b="b"/>
              <a:pathLst>
                <a:path w="5462" h="2416" extrusionOk="0">
                  <a:moveTo>
                    <a:pt x="139" y="0"/>
                  </a:moveTo>
                  <a:cubicBezTo>
                    <a:pt x="55" y="0"/>
                    <a:pt x="0" y="131"/>
                    <a:pt x="90" y="192"/>
                  </a:cubicBezTo>
                  <a:cubicBezTo>
                    <a:pt x="1375" y="1069"/>
                    <a:pt x="3056" y="2416"/>
                    <a:pt x="4725" y="2416"/>
                  </a:cubicBezTo>
                  <a:cubicBezTo>
                    <a:pt x="4951" y="2416"/>
                    <a:pt x="5177" y="2391"/>
                    <a:pt x="5402" y="2337"/>
                  </a:cubicBezTo>
                  <a:cubicBezTo>
                    <a:pt x="5461" y="2324"/>
                    <a:pt x="5448" y="2232"/>
                    <a:pt x="5387" y="2232"/>
                  </a:cubicBezTo>
                  <a:cubicBezTo>
                    <a:pt x="3510" y="2232"/>
                    <a:pt x="1725" y="999"/>
                    <a:pt x="191" y="16"/>
                  </a:cubicBezTo>
                  <a:cubicBezTo>
                    <a:pt x="173" y="5"/>
                    <a:pt x="156" y="0"/>
                    <a:pt x="139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18" name="Google Shape;218;p26"/>
            <p:cNvSpPr/>
            <p:nvPr/>
          </p:nvSpPr>
          <p:spPr>
            <a:xfrm>
              <a:off x="3800130" y="2959717"/>
              <a:ext cx="70460" cy="19619"/>
            </a:xfrm>
            <a:custGeom>
              <a:avLst/>
              <a:gdLst/>
              <a:ahLst/>
              <a:cxnLst/>
              <a:rect l="l" t="t" r="r" b="b"/>
              <a:pathLst>
                <a:path w="2162" h="602" extrusionOk="0">
                  <a:moveTo>
                    <a:pt x="162" y="0"/>
                  </a:moveTo>
                  <a:cubicBezTo>
                    <a:pt x="65" y="0"/>
                    <a:pt x="0" y="136"/>
                    <a:pt x="103" y="187"/>
                  </a:cubicBezTo>
                  <a:cubicBezTo>
                    <a:pt x="480" y="378"/>
                    <a:pt x="951" y="602"/>
                    <a:pt x="1389" y="602"/>
                  </a:cubicBezTo>
                  <a:cubicBezTo>
                    <a:pt x="1656" y="602"/>
                    <a:pt x="1911" y="518"/>
                    <a:pt x="2125" y="293"/>
                  </a:cubicBezTo>
                  <a:cubicBezTo>
                    <a:pt x="2161" y="254"/>
                    <a:pt x="2129" y="206"/>
                    <a:pt x="2086" y="206"/>
                  </a:cubicBezTo>
                  <a:cubicBezTo>
                    <a:pt x="2078" y="206"/>
                    <a:pt x="2069" y="208"/>
                    <a:pt x="2061" y="211"/>
                  </a:cubicBezTo>
                  <a:cubicBezTo>
                    <a:pt x="1842" y="308"/>
                    <a:pt x="1627" y="349"/>
                    <a:pt x="1416" y="349"/>
                  </a:cubicBezTo>
                  <a:cubicBezTo>
                    <a:pt x="1005" y="349"/>
                    <a:pt x="607" y="196"/>
                    <a:pt x="208" y="10"/>
                  </a:cubicBezTo>
                  <a:cubicBezTo>
                    <a:pt x="192" y="3"/>
                    <a:pt x="176" y="0"/>
                    <a:pt x="16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19" name="Google Shape;219;p26"/>
            <p:cNvSpPr/>
            <p:nvPr/>
          </p:nvSpPr>
          <p:spPr>
            <a:xfrm>
              <a:off x="7888448" y="2794388"/>
              <a:ext cx="739109" cy="1267588"/>
            </a:xfrm>
            <a:custGeom>
              <a:avLst/>
              <a:gdLst/>
              <a:ahLst/>
              <a:cxnLst/>
              <a:rect l="l" t="t" r="r" b="b"/>
              <a:pathLst>
                <a:path w="22679" h="38895" extrusionOk="0">
                  <a:moveTo>
                    <a:pt x="14194" y="583"/>
                  </a:moveTo>
                  <a:cubicBezTo>
                    <a:pt x="14951" y="583"/>
                    <a:pt x="15702" y="634"/>
                    <a:pt x="16197" y="677"/>
                  </a:cubicBezTo>
                  <a:cubicBezTo>
                    <a:pt x="16472" y="765"/>
                    <a:pt x="16673" y="952"/>
                    <a:pt x="16775" y="1222"/>
                  </a:cubicBezTo>
                  <a:cubicBezTo>
                    <a:pt x="16767" y="1237"/>
                    <a:pt x="16763" y="1255"/>
                    <a:pt x="16761" y="1271"/>
                  </a:cubicBezTo>
                  <a:cubicBezTo>
                    <a:pt x="16761" y="1293"/>
                    <a:pt x="16758" y="1316"/>
                    <a:pt x="16758" y="1338"/>
                  </a:cubicBezTo>
                  <a:cubicBezTo>
                    <a:pt x="16113" y="1187"/>
                    <a:pt x="15423" y="1113"/>
                    <a:pt x="14720" y="1113"/>
                  </a:cubicBezTo>
                  <a:cubicBezTo>
                    <a:pt x="12714" y="1113"/>
                    <a:pt x="10598" y="1713"/>
                    <a:pt x="9080" y="2819"/>
                  </a:cubicBezTo>
                  <a:cubicBezTo>
                    <a:pt x="8776" y="3039"/>
                    <a:pt x="8492" y="3287"/>
                    <a:pt x="8230" y="3555"/>
                  </a:cubicBezTo>
                  <a:lnTo>
                    <a:pt x="8230" y="3555"/>
                  </a:lnTo>
                  <a:cubicBezTo>
                    <a:pt x="8474" y="3223"/>
                    <a:pt x="8745" y="2911"/>
                    <a:pt x="9038" y="2623"/>
                  </a:cubicBezTo>
                  <a:lnTo>
                    <a:pt x="9040" y="2623"/>
                  </a:lnTo>
                  <a:cubicBezTo>
                    <a:pt x="9943" y="1740"/>
                    <a:pt x="11063" y="1067"/>
                    <a:pt x="12292" y="756"/>
                  </a:cubicBezTo>
                  <a:cubicBezTo>
                    <a:pt x="12804" y="626"/>
                    <a:pt x="13502" y="583"/>
                    <a:pt x="14194" y="583"/>
                  </a:cubicBezTo>
                  <a:close/>
                  <a:moveTo>
                    <a:pt x="16775" y="732"/>
                  </a:moveTo>
                  <a:lnTo>
                    <a:pt x="16779" y="734"/>
                  </a:lnTo>
                  <a:cubicBezTo>
                    <a:pt x="18358" y="1515"/>
                    <a:pt x="20136" y="2157"/>
                    <a:pt x="21121" y="3727"/>
                  </a:cubicBezTo>
                  <a:cubicBezTo>
                    <a:pt x="21354" y="4099"/>
                    <a:pt x="21510" y="4495"/>
                    <a:pt x="21620" y="4906"/>
                  </a:cubicBezTo>
                  <a:cubicBezTo>
                    <a:pt x="20649" y="3086"/>
                    <a:pt x="18792" y="1491"/>
                    <a:pt x="16990" y="1051"/>
                  </a:cubicBezTo>
                  <a:cubicBezTo>
                    <a:pt x="16989" y="1051"/>
                    <a:pt x="16988" y="1050"/>
                    <a:pt x="16987" y="1050"/>
                  </a:cubicBezTo>
                  <a:cubicBezTo>
                    <a:pt x="16979" y="1050"/>
                    <a:pt x="16973" y="1054"/>
                    <a:pt x="16965" y="1054"/>
                  </a:cubicBezTo>
                  <a:cubicBezTo>
                    <a:pt x="16920" y="936"/>
                    <a:pt x="16856" y="827"/>
                    <a:pt x="16775" y="732"/>
                  </a:cubicBezTo>
                  <a:close/>
                  <a:moveTo>
                    <a:pt x="14447" y="1547"/>
                  </a:moveTo>
                  <a:cubicBezTo>
                    <a:pt x="14782" y="1547"/>
                    <a:pt x="15116" y="1559"/>
                    <a:pt x="15450" y="1572"/>
                  </a:cubicBezTo>
                  <a:cubicBezTo>
                    <a:pt x="14824" y="1640"/>
                    <a:pt x="14201" y="1750"/>
                    <a:pt x="13598" y="1855"/>
                  </a:cubicBezTo>
                  <a:cubicBezTo>
                    <a:pt x="12499" y="2044"/>
                    <a:pt x="11343" y="2249"/>
                    <a:pt x="10347" y="2775"/>
                  </a:cubicBezTo>
                  <a:cubicBezTo>
                    <a:pt x="9482" y="3230"/>
                    <a:pt x="8746" y="3937"/>
                    <a:pt x="8066" y="4625"/>
                  </a:cubicBezTo>
                  <a:cubicBezTo>
                    <a:pt x="7852" y="4841"/>
                    <a:pt x="7636" y="5067"/>
                    <a:pt x="7433" y="5302"/>
                  </a:cubicBezTo>
                  <a:cubicBezTo>
                    <a:pt x="7442" y="5280"/>
                    <a:pt x="7451" y="5256"/>
                    <a:pt x="7462" y="5234"/>
                  </a:cubicBezTo>
                  <a:lnTo>
                    <a:pt x="7463" y="5234"/>
                  </a:lnTo>
                  <a:cubicBezTo>
                    <a:pt x="7987" y="4175"/>
                    <a:pt x="8855" y="3333"/>
                    <a:pt x="9864" y="2734"/>
                  </a:cubicBezTo>
                  <a:cubicBezTo>
                    <a:pt x="10924" y="2108"/>
                    <a:pt x="12120" y="1753"/>
                    <a:pt x="13337" y="1606"/>
                  </a:cubicBezTo>
                  <a:cubicBezTo>
                    <a:pt x="13709" y="1562"/>
                    <a:pt x="14079" y="1547"/>
                    <a:pt x="14447" y="1547"/>
                  </a:cubicBezTo>
                  <a:close/>
                  <a:moveTo>
                    <a:pt x="16590" y="2033"/>
                  </a:moveTo>
                  <a:cubicBezTo>
                    <a:pt x="16163" y="2944"/>
                    <a:pt x="15014" y="3434"/>
                    <a:pt x="14125" y="3863"/>
                  </a:cubicBezTo>
                  <a:cubicBezTo>
                    <a:pt x="12959" y="4425"/>
                    <a:pt x="11823" y="5127"/>
                    <a:pt x="10554" y="5371"/>
                  </a:cubicBezTo>
                  <a:cubicBezTo>
                    <a:pt x="8813" y="5706"/>
                    <a:pt x="7931" y="6340"/>
                    <a:pt x="7487" y="6974"/>
                  </a:cubicBezTo>
                  <a:lnTo>
                    <a:pt x="7487" y="6974"/>
                  </a:lnTo>
                  <a:cubicBezTo>
                    <a:pt x="8154" y="5113"/>
                    <a:pt x="10107" y="4458"/>
                    <a:pt x="12039" y="3925"/>
                  </a:cubicBezTo>
                  <a:cubicBezTo>
                    <a:pt x="13528" y="3514"/>
                    <a:pt x="15290" y="2984"/>
                    <a:pt x="16590" y="2033"/>
                  </a:cubicBezTo>
                  <a:close/>
                  <a:moveTo>
                    <a:pt x="17188" y="1447"/>
                  </a:moveTo>
                  <a:lnTo>
                    <a:pt x="17188" y="1447"/>
                  </a:lnTo>
                  <a:cubicBezTo>
                    <a:pt x="18262" y="2020"/>
                    <a:pt x="19261" y="2606"/>
                    <a:pt x="20099" y="3531"/>
                  </a:cubicBezTo>
                  <a:cubicBezTo>
                    <a:pt x="20965" y="4488"/>
                    <a:pt x="21389" y="5540"/>
                    <a:pt x="21879" y="6685"/>
                  </a:cubicBezTo>
                  <a:lnTo>
                    <a:pt x="21879" y="6687"/>
                  </a:lnTo>
                  <a:cubicBezTo>
                    <a:pt x="21900" y="7010"/>
                    <a:pt x="21913" y="7339"/>
                    <a:pt x="21885" y="7660"/>
                  </a:cubicBezTo>
                  <a:cubicBezTo>
                    <a:pt x="21569" y="6788"/>
                    <a:pt x="20928" y="6026"/>
                    <a:pt x="20289" y="5380"/>
                  </a:cubicBezTo>
                  <a:cubicBezTo>
                    <a:pt x="19796" y="4879"/>
                    <a:pt x="19265" y="4421"/>
                    <a:pt x="18757" y="3939"/>
                  </a:cubicBezTo>
                  <a:cubicBezTo>
                    <a:pt x="18312" y="3514"/>
                    <a:pt x="17564" y="2888"/>
                    <a:pt x="17261" y="2227"/>
                  </a:cubicBezTo>
                  <a:cubicBezTo>
                    <a:pt x="17239" y="2124"/>
                    <a:pt x="17211" y="2026"/>
                    <a:pt x="17191" y="1922"/>
                  </a:cubicBezTo>
                  <a:cubicBezTo>
                    <a:pt x="17206" y="1834"/>
                    <a:pt x="17212" y="1746"/>
                    <a:pt x="17209" y="1657"/>
                  </a:cubicBezTo>
                  <a:cubicBezTo>
                    <a:pt x="17246" y="1622"/>
                    <a:pt x="17240" y="1561"/>
                    <a:pt x="17197" y="1535"/>
                  </a:cubicBezTo>
                  <a:cubicBezTo>
                    <a:pt x="17194" y="1505"/>
                    <a:pt x="17194" y="1476"/>
                    <a:pt x="17188" y="1447"/>
                  </a:cubicBezTo>
                  <a:close/>
                  <a:moveTo>
                    <a:pt x="17508" y="3068"/>
                  </a:moveTo>
                  <a:lnTo>
                    <a:pt x="17508" y="3068"/>
                  </a:lnTo>
                  <a:cubicBezTo>
                    <a:pt x="17927" y="3610"/>
                    <a:pt x="18488" y="4095"/>
                    <a:pt x="18873" y="4460"/>
                  </a:cubicBezTo>
                  <a:cubicBezTo>
                    <a:pt x="20105" y="5627"/>
                    <a:pt x="21144" y="6663"/>
                    <a:pt x="21769" y="8259"/>
                  </a:cubicBezTo>
                  <a:cubicBezTo>
                    <a:pt x="21758" y="8288"/>
                    <a:pt x="21751" y="8318"/>
                    <a:pt x="21741" y="8349"/>
                  </a:cubicBezTo>
                  <a:cubicBezTo>
                    <a:pt x="21504" y="7382"/>
                    <a:pt x="20423" y="6710"/>
                    <a:pt x="19703" y="6100"/>
                  </a:cubicBezTo>
                  <a:cubicBezTo>
                    <a:pt x="18686" y="5241"/>
                    <a:pt x="17943" y="4241"/>
                    <a:pt x="17508" y="3068"/>
                  </a:cubicBezTo>
                  <a:close/>
                  <a:moveTo>
                    <a:pt x="17163" y="3066"/>
                  </a:moveTo>
                  <a:cubicBezTo>
                    <a:pt x="17386" y="3823"/>
                    <a:pt x="17808" y="4531"/>
                    <a:pt x="18299" y="5138"/>
                  </a:cubicBezTo>
                  <a:cubicBezTo>
                    <a:pt x="19339" y="6426"/>
                    <a:pt x="21056" y="7130"/>
                    <a:pt x="21501" y="8769"/>
                  </a:cubicBezTo>
                  <a:cubicBezTo>
                    <a:pt x="21458" y="8777"/>
                    <a:pt x="21413" y="8783"/>
                    <a:pt x="21368" y="8787"/>
                  </a:cubicBezTo>
                  <a:cubicBezTo>
                    <a:pt x="21318" y="8486"/>
                    <a:pt x="21126" y="8233"/>
                    <a:pt x="20849" y="8023"/>
                  </a:cubicBezTo>
                  <a:lnTo>
                    <a:pt x="20849" y="8025"/>
                  </a:lnTo>
                  <a:cubicBezTo>
                    <a:pt x="20154" y="7498"/>
                    <a:pt x="19351" y="7258"/>
                    <a:pt x="18714" y="6617"/>
                  </a:cubicBezTo>
                  <a:cubicBezTo>
                    <a:pt x="17669" y="5563"/>
                    <a:pt x="17300" y="4378"/>
                    <a:pt x="17163" y="3066"/>
                  </a:cubicBezTo>
                  <a:close/>
                  <a:moveTo>
                    <a:pt x="16164" y="1884"/>
                  </a:moveTo>
                  <a:cubicBezTo>
                    <a:pt x="15332" y="2298"/>
                    <a:pt x="14525" y="2764"/>
                    <a:pt x="13641" y="3090"/>
                  </a:cubicBezTo>
                  <a:cubicBezTo>
                    <a:pt x="12428" y="3537"/>
                    <a:pt x="11143" y="3761"/>
                    <a:pt x="9940" y="4241"/>
                  </a:cubicBezTo>
                  <a:cubicBezTo>
                    <a:pt x="8487" y="4818"/>
                    <a:pt x="6731" y="6186"/>
                    <a:pt x="7042" y="7964"/>
                  </a:cubicBezTo>
                  <a:cubicBezTo>
                    <a:pt x="7046" y="7988"/>
                    <a:pt x="7060" y="8008"/>
                    <a:pt x="7079" y="8023"/>
                  </a:cubicBezTo>
                  <a:cubicBezTo>
                    <a:pt x="7051" y="8262"/>
                    <a:pt x="7054" y="8503"/>
                    <a:pt x="7088" y="8741"/>
                  </a:cubicBezTo>
                  <a:cubicBezTo>
                    <a:pt x="7091" y="8762"/>
                    <a:pt x="7102" y="8781"/>
                    <a:pt x="7118" y="8796"/>
                  </a:cubicBezTo>
                  <a:cubicBezTo>
                    <a:pt x="7082" y="8799"/>
                    <a:pt x="7051" y="8805"/>
                    <a:pt x="7017" y="8809"/>
                  </a:cubicBezTo>
                  <a:cubicBezTo>
                    <a:pt x="7020" y="8800"/>
                    <a:pt x="7027" y="8793"/>
                    <a:pt x="7027" y="8783"/>
                  </a:cubicBezTo>
                  <a:cubicBezTo>
                    <a:pt x="7030" y="8256"/>
                    <a:pt x="6898" y="7752"/>
                    <a:pt x="6927" y="7221"/>
                  </a:cubicBezTo>
                  <a:cubicBezTo>
                    <a:pt x="6938" y="7047"/>
                    <a:pt x="6957" y="6873"/>
                    <a:pt x="6985" y="6700"/>
                  </a:cubicBezTo>
                  <a:lnTo>
                    <a:pt x="6987" y="6700"/>
                  </a:lnTo>
                  <a:cubicBezTo>
                    <a:pt x="7946" y="5219"/>
                    <a:pt x="9214" y="3761"/>
                    <a:pt x="10816" y="3005"/>
                  </a:cubicBezTo>
                  <a:cubicBezTo>
                    <a:pt x="12487" y="2215"/>
                    <a:pt x="14367" y="2184"/>
                    <a:pt x="16164" y="1884"/>
                  </a:cubicBezTo>
                  <a:close/>
                  <a:moveTo>
                    <a:pt x="6537" y="7876"/>
                  </a:moveTo>
                  <a:cubicBezTo>
                    <a:pt x="6572" y="8223"/>
                    <a:pt x="6659" y="8552"/>
                    <a:pt x="6823" y="8838"/>
                  </a:cubicBezTo>
                  <a:cubicBezTo>
                    <a:pt x="6826" y="8842"/>
                    <a:pt x="6831" y="8842"/>
                    <a:pt x="6834" y="8847"/>
                  </a:cubicBezTo>
                  <a:cubicBezTo>
                    <a:pt x="6685" y="8885"/>
                    <a:pt x="6545" y="8949"/>
                    <a:pt x="6418" y="9037"/>
                  </a:cubicBezTo>
                  <a:cubicBezTo>
                    <a:pt x="6439" y="8649"/>
                    <a:pt x="6479" y="8262"/>
                    <a:pt x="6537" y="7876"/>
                  </a:cubicBezTo>
                  <a:close/>
                  <a:moveTo>
                    <a:pt x="22034" y="8870"/>
                  </a:moveTo>
                  <a:cubicBezTo>
                    <a:pt x="22014" y="9107"/>
                    <a:pt x="21998" y="9347"/>
                    <a:pt x="21986" y="9585"/>
                  </a:cubicBezTo>
                  <a:lnTo>
                    <a:pt x="21986" y="9586"/>
                  </a:lnTo>
                  <a:cubicBezTo>
                    <a:pt x="21930" y="9457"/>
                    <a:pt x="21866" y="9338"/>
                    <a:pt x="21781" y="9243"/>
                  </a:cubicBezTo>
                  <a:cubicBezTo>
                    <a:pt x="21878" y="9126"/>
                    <a:pt x="21962" y="9001"/>
                    <a:pt x="22034" y="8870"/>
                  </a:cubicBezTo>
                  <a:close/>
                  <a:moveTo>
                    <a:pt x="21316" y="9375"/>
                  </a:moveTo>
                  <a:cubicBezTo>
                    <a:pt x="21942" y="9780"/>
                    <a:pt x="21799" y="10739"/>
                    <a:pt x="21589" y="11429"/>
                  </a:cubicBezTo>
                  <a:cubicBezTo>
                    <a:pt x="21403" y="12037"/>
                    <a:pt x="21109" y="12482"/>
                    <a:pt x="20591" y="12709"/>
                  </a:cubicBezTo>
                  <a:cubicBezTo>
                    <a:pt x="20760" y="12010"/>
                    <a:pt x="20885" y="11301"/>
                    <a:pt x="20964" y="10585"/>
                  </a:cubicBezTo>
                  <a:cubicBezTo>
                    <a:pt x="21089" y="10551"/>
                    <a:pt x="21212" y="10508"/>
                    <a:pt x="21339" y="10474"/>
                  </a:cubicBezTo>
                  <a:cubicBezTo>
                    <a:pt x="21464" y="10441"/>
                    <a:pt x="21599" y="10419"/>
                    <a:pt x="21660" y="10292"/>
                  </a:cubicBezTo>
                  <a:cubicBezTo>
                    <a:pt x="21680" y="10253"/>
                    <a:pt x="21674" y="10207"/>
                    <a:pt x="21645" y="10176"/>
                  </a:cubicBezTo>
                  <a:cubicBezTo>
                    <a:pt x="21588" y="10119"/>
                    <a:pt x="21519" y="10100"/>
                    <a:pt x="21447" y="10100"/>
                  </a:cubicBezTo>
                  <a:cubicBezTo>
                    <a:pt x="21381" y="10100"/>
                    <a:pt x="21311" y="10116"/>
                    <a:pt x="21245" y="10133"/>
                  </a:cubicBezTo>
                  <a:cubicBezTo>
                    <a:pt x="21161" y="10155"/>
                    <a:pt x="21081" y="10179"/>
                    <a:pt x="21001" y="10209"/>
                  </a:cubicBezTo>
                  <a:cubicBezTo>
                    <a:pt x="21019" y="10012"/>
                    <a:pt x="21036" y="9816"/>
                    <a:pt x="21047" y="9619"/>
                  </a:cubicBezTo>
                  <a:cubicBezTo>
                    <a:pt x="21055" y="9620"/>
                    <a:pt x="21063" y="9621"/>
                    <a:pt x="21071" y="9621"/>
                  </a:cubicBezTo>
                  <a:cubicBezTo>
                    <a:pt x="21122" y="9621"/>
                    <a:pt x="21172" y="9596"/>
                    <a:pt x="21205" y="9555"/>
                  </a:cubicBezTo>
                  <a:cubicBezTo>
                    <a:pt x="21246" y="9499"/>
                    <a:pt x="21281" y="9436"/>
                    <a:pt x="21316" y="9375"/>
                  </a:cubicBezTo>
                  <a:close/>
                  <a:moveTo>
                    <a:pt x="7228" y="9146"/>
                  </a:moveTo>
                  <a:cubicBezTo>
                    <a:pt x="7238" y="9567"/>
                    <a:pt x="7271" y="9987"/>
                    <a:pt x="7314" y="10405"/>
                  </a:cubicBezTo>
                  <a:cubicBezTo>
                    <a:pt x="7297" y="10395"/>
                    <a:pt x="7277" y="10383"/>
                    <a:pt x="7261" y="10375"/>
                  </a:cubicBezTo>
                  <a:cubicBezTo>
                    <a:pt x="7156" y="10327"/>
                    <a:pt x="7043" y="10301"/>
                    <a:pt x="6931" y="10301"/>
                  </a:cubicBezTo>
                  <a:cubicBezTo>
                    <a:pt x="6730" y="10301"/>
                    <a:pt x="6537" y="10385"/>
                    <a:pt x="6420" y="10569"/>
                  </a:cubicBezTo>
                  <a:cubicBezTo>
                    <a:pt x="6370" y="10646"/>
                    <a:pt x="6436" y="10712"/>
                    <a:pt x="6506" y="10712"/>
                  </a:cubicBezTo>
                  <a:cubicBezTo>
                    <a:pt x="6537" y="10712"/>
                    <a:pt x="6569" y="10699"/>
                    <a:pt x="6592" y="10669"/>
                  </a:cubicBezTo>
                  <a:cubicBezTo>
                    <a:pt x="6668" y="10570"/>
                    <a:pt x="6763" y="10531"/>
                    <a:pt x="6862" y="10531"/>
                  </a:cubicBezTo>
                  <a:cubicBezTo>
                    <a:pt x="7048" y="10531"/>
                    <a:pt x="7249" y="10668"/>
                    <a:pt x="7361" y="10806"/>
                  </a:cubicBezTo>
                  <a:cubicBezTo>
                    <a:pt x="7453" y="11538"/>
                    <a:pt x="7591" y="12263"/>
                    <a:pt x="7777" y="12979"/>
                  </a:cubicBezTo>
                  <a:cubicBezTo>
                    <a:pt x="7027" y="12745"/>
                    <a:pt x="6522" y="12354"/>
                    <a:pt x="6296" y="11516"/>
                  </a:cubicBezTo>
                  <a:cubicBezTo>
                    <a:pt x="6198" y="11154"/>
                    <a:pt x="6156" y="10752"/>
                    <a:pt x="6205" y="10380"/>
                  </a:cubicBezTo>
                  <a:cubicBezTo>
                    <a:pt x="6354" y="9758"/>
                    <a:pt x="6825" y="9240"/>
                    <a:pt x="7228" y="9146"/>
                  </a:cubicBezTo>
                  <a:close/>
                  <a:moveTo>
                    <a:pt x="9315" y="16925"/>
                  </a:moveTo>
                  <a:cubicBezTo>
                    <a:pt x="9518" y="17306"/>
                    <a:pt x="9736" y="17681"/>
                    <a:pt x="9981" y="18033"/>
                  </a:cubicBezTo>
                  <a:cubicBezTo>
                    <a:pt x="10112" y="19375"/>
                    <a:pt x="10250" y="20709"/>
                    <a:pt x="10251" y="22061"/>
                  </a:cubicBezTo>
                  <a:cubicBezTo>
                    <a:pt x="10251" y="22417"/>
                    <a:pt x="10229" y="22780"/>
                    <a:pt x="10199" y="23146"/>
                  </a:cubicBezTo>
                  <a:lnTo>
                    <a:pt x="10201" y="23146"/>
                  </a:lnTo>
                  <a:cubicBezTo>
                    <a:pt x="9873" y="23393"/>
                    <a:pt x="9719" y="23767"/>
                    <a:pt x="9723" y="24160"/>
                  </a:cubicBezTo>
                  <a:cubicBezTo>
                    <a:pt x="9513" y="24242"/>
                    <a:pt x="9303" y="24336"/>
                    <a:pt x="9095" y="24435"/>
                  </a:cubicBezTo>
                  <a:cubicBezTo>
                    <a:pt x="9638" y="21966"/>
                    <a:pt x="9738" y="19411"/>
                    <a:pt x="9315" y="16925"/>
                  </a:cubicBezTo>
                  <a:close/>
                  <a:moveTo>
                    <a:pt x="10693" y="23762"/>
                  </a:moveTo>
                  <a:cubicBezTo>
                    <a:pt x="10702" y="23762"/>
                    <a:pt x="10711" y="23762"/>
                    <a:pt x="10720" y="23762"/>
                  </a:cubicBezTo>
                  <a:lnTo>
                    <a:pt x="10722" y="23764"/>
                  </a:lnTo>
                  <a:cubicBezTo>
                    <a:pt x="10820" y="23864"/>
                    <a:pt x="10930" y="23950"/>
                    <a:pt x="11049" y="24024"/>
                  </a:cubicBezTo>
                  <a:cubicBezTo>
                    <a:pt x="10897" y="24143"/>
                    <a:pt x="10749" y="24263"/>
                    <a:pt x="10603" y="24391"/>
                  </a:cubicBezTo>
                  <a:cubicBezTo>
                    <a:pt x="10539" y="24446"/>
                    <a:pt x="10461" y="24502"/>
                    <a:pt x="10391" y="24565"/>
                  </a:cubicBezTo>
                  <a:cubicBezTo>
                    <a:pt x="10142" y="23923"/>
                    <a:pt x="10416" y="23762"/>
                    <a:pt x="10693" y="23762"/>
                  </a:cubicBezTo>
                  <a:close/>
                  <a:moveTo>
                    <a:pt x="7895" y="13433"/>
                  </a:moveTo>
                  <a:cubicBezTo>
                    <a:pt x="8094" y="14121"/>
                    <a:pt x="8336" y="14797"/>
                    <a:pt x="8617" y="15456"/>
                  </a:cubicBezTo>
                  <a:cubicBezTo>
                    <a:pt x="8684" y="15611"/>
                    <a:pt x="8754" y="15769"/>
                    <a:pt x="8825" y="15926"/>
                  </a:cubicBezTo>
                  <a:cubicBezTo>
                    <a:pt x="9388" y="18790"/>
                    <a:pt x="9412" y="21672"/>
                    <a:pt x="8749" y="24547"/>
                  </a:cubicBezTo>
                  <a:cubicBezTo>
                    <a:pt x="8745" y="24566"/>
                    <a:pt x="8745" y="24587"/>
                    <a:pt x="8748" y="24606"/>
                  </a:cubicBezTo>
                  <a:lnTo>
                    <a:pt x="8749" y="24606"/>
                  </a:lnTo>
                  <a:cubicBezTo>
                    <a:pt x="8523" y="24723"/>
                    <a:pt x="8298" y="24845"/>
                    <a:pt x="8077" y="24973"/>
                  </a:cubicBezTo>
                  <a:cubicBezTo>
                    <a:pt x="8313" y="24318"/>
                    <a:pt x="8339" y="23633"/>
                    <a:pt x="8346" y="22927"/>
                  </a:cubicBezTo>
                  <a:cubicBezTo>
                    <a:pt x="8356" y="21848"/>
                    <a:pt x="8358" y="20770"/>
                    <a:pt x="8364" y="19691"/>
                  </a:cubicBezTo>
                  <a:cubicBezTo>
                    <a:pt x="8377" y="17579"/>
                    <a:pt x="8361" y="15507"/>
                    <a:pt x="7856" y="13443"/>
                  </a:cubicBezTo>
                  <a:cubicBezTo>
                    <a:pt x="7855" y="13440"/>
                    <a:pt x="7855" y="13437"/>
                    <a:pt x="7853" y="13434"/>
                  </a:cubicBezTo>
                  <a:cubicBezTo>
                    <a:pt x="7860" y="13434"/>
                    <a:pt x="7867" y="13434"/>
                    <a:pt x="7874" y="13434"/>
                  </a:cubicBezTo>
                  <a:cubicBezTo>
                    <a:pt x="7880" y="13434"/>
                    <a:pt x="7888" y="13434"/>
                    <a:pt x="7895" y="13433"/>
                  </a:cubicBezTo>
                  <a:close/>
                  <a:moveTo>
                    <a:pt x="11145" y="24078"/>
                  </a:moveTo>
                  <a:cubicBezTo>
                    <a:pt x="11249" y="24133"/>
                    <a:pt x="11357" y="24182"/>
                    <a:pt x="11468" y="24225"/>
                  </a:cubicBezTo>
                  <a:cubicBezTo>
                    <a:pt x="11195" y="24492"/>
                    <a:pt x="10967" y="24803"/>
                    <a:pt x="10793" y="25144"/>
                  </a:cubicBezTo>
                  <a:cubicBezTo>
                    <a:pt x="10735" y="25113"/>
                    <a:pt x="10679" y="25078"/>
                    <a:pt x="10625" y="25040"/>
                  </a:cubicBezTo>
                  <a:cubicBezTo>
                    <a:pt x="10573" y="24947"/>
                    <a:pt x="10528" y="24864"/>
                    <a:pt x="10490" y="24785"/>
                  </a:cubicBezTo>
                  <a:cubicBezTo>
                    <a:pt x="10580" y="24705"/>
                    <a:pt x="10662" y="24603"/>
                    <a:pt x="10738" y="24525"/>
                  </a:cubicBezTo>
                  <a:cubicBezTo>
                    <a:pt x="10878" y="24379"/>
                    <a:pt x="11012" y="24230"/>
                    <a:pt x="11145" y="24078"/>
                  </a:cubicBezTo>
                  <a:close/>
                  <a:moveTo>
                    <a:pt x="11715" y="24310"/>
                  </a:moveTo>
                  <a:cubicBezTo>
                    <a:pt x="11819" y="24343"/>
                    <a:pt x="11929" y="24371"/>
                    <a:pt x="12039" y="24397"/>
                  </a:cubicBezTo>
                  <a:cubicBezTo>
                    <a:pt x="11938" y="24596"/>
                    <a:pt x="11865" y="24809"/>
                    <a:pt x="11789" y="25019"/>
                  </a:cubicBezTo>
                  <a:cubicBezTo>
                    <a:pt x="11743" y="25144"/>
                    <a:pt x="11661" y="25296"/>
                    <a:pt x="11649" y="25437"/>
                  </a:cubicBezTo>
                  <a:lnTo>
                    <a:pt x="11649" y="25439"/>
                  </a:lnTo>
                  <a:cubicBezTo>
                    <a:pt x="11451" y="25401"/>
                    <a:pt x="11255" y="25357"/>
                    <a:pt x="11070" y="25284"/>
                  </a:cubicBezTo>
                  <a:cubicBezTo>
                    <a:pt x="11171" y="25132"/>
                    <a:pt x="11264" y="24973"/>
                    <a:pt x="11363" y="24821"/>
                  </a:cubicBezTo>
                  <a:cubicBezTo>
                    <a:pt x="11475" y="24648"/>
                    <a:pt x="11602" y="24483"/>
                    <a:pt x="11715" y="24310"/>
                  </a:cubicBezTo>
                  <a:close/>
                  <a:moveTo>
                    <a:pt x="7430" y="13421"/>
                  </a:moveTo>
                  <a:lnTo>
                    <a:pt x="7430" y="13421"/>
                  </a:lnTo>
                  <a:cubicBezTo>
                    <a:pt x="7500" y="13433"/>
                    <a:pt x="7570" y="13440"/>
                    <a:pt x="7640" y="13443"/>
                  </a:cubicBezTo>
                  <a:cubicBezTo>
                    <a:pt x="7633" y="13463"/>
                    <a:pt x="7631" y="13484"/>
                    <a:pt x="7636" y="13504"/>
                  </a:cubicBezTo>
                  <a:cubicBezTo>
                    <a:pt x="8056" y="15499"/>
                    <a:pt x="8084" y="17492"/>
                    <a:pt x="8069" y="19521"/>
                  </a:cubicBezTo>
                  <a:cubicBezTo>
                    <a:pt x="8056" y="21308"/>
                    <a:pt x="8371" y="23477"/>
                    <a:pt x="7684" y="25154"/>
                  </a:cubicBezTo>
                  <a:cubicBezTo>
                    <a:pt x="7675" y="25172"/>
                    <a:pt x="7672" y="25191"/>
                    <a:pt x="7672" y="25211"/>
                  </a:cubicBezTo>
                  <a:lnTo>
                    <a:pt x="7673" y="25211"/>
                  </a:lnTo>
                  <a:cubicBezTo>
                    <a:pt x="7408" y="25375"/>
                    <a:pt x="7148" y="25541"/>
                    <a:pt x="6892" y="25714"/>
                  </a:cubicBezTo>
                  <a:cubicBezTo>
                    <a:pt x="7642" y="23852"/>
                    <a:pt x="7806" y="21799"/>
                    <a:pt x="7785" y="19806"/>
                  </a:cubicBezTo>
                  <a:cubicBezTo>
                    <a:pt x="7761" y="17711"/>
                    <a:pt x="7710" y="15510"/>
                    <a:pt x="7430" y="13421"/>
                  </a:cubicBezTo>
                  <a:close/>
                  <a:moveTo>
                    <a:pt x="6725" y="13107"/>
                  </a:moveTo>
                  <a:lnTo>
                    <a:pt x="6725" y="13107"/>
                  </a:lnTo>
                  <a:cubicBezTo>
                    <a:pt x="6871" y="13222"/>
                    <a:pt x="7035" y="13311"/>
                    <a:pt x="7210" y="13370"/>
                  </a:cubicBezTo>
                  <a:cubicBezTo>
                    <a:pt x="7200" y="15401"/>
                    <a:pt x="7496" y="17445"/>
                    <a:pt x="7536" y="19475"/>
                  </a:cubicBezTo>
                  <a:cubicBezTo>
                    <a:pt x="7578" y="21702"/>
                    <a:pt x="7337" y="23838"/>
                    <a:pt x="6570" y="25934"/>
                  </a:cubicBezTo>
                  <a:cubicBezTo>
                    <a:pt x="6274" y="26140"/>
                    <a:pt x="5985" y="26350"/>
                    <a:pt x="5707" y="26558"/>
                  </a:cubicBezTo>
                  <a:cubicBezTo>
                    <a:pt x="5600" y="26637"/>
                    <a:pt x="5494" y="26720"/>
                    <a:pt x="5388" y="26802"/>
                  </a:cubicBezTo>
                  <a:cubicBezTo>
                    <a:pt x="5769" y="25742"/>
                    <a:pt x="6031" y="24621"/>
                    <a:pt x="6238" y="23514"/>
                  </a:cubicBezTo>
                  <a:cubicBezTo>
                    <a:pt x="6240" y="23509"/>
                    <a:pt x="6244" y="23509"/>
                    <a:pt x="6246" y="23505"/>
                  </a:cubicBezTo>
                  <a:cubicBezTo>
                    <a:pt x="6878" y="21957"/>
                    <a:pt x="6700" y="19931"/>
                    <a:pt x="6680" y="18289"/>
                  </a:cubicBezTo>
                  <a:cubicBezTo>
                    <a:pt x="6668" y="17358"/>
                    <a:pt x="6636" y="16430"/>
                    <a:pt x="6630" y="15501"/>
                  </a:cubicBezTo>
                  <a:cubicBezTo>
                    <a:pt x="6628" y="15142"/>
                    <a:pt x="6633" y="14785"/>
                    <a:pt x="6637" y="14427"/>
                  </a:cubicBezTo>
                  <a:cubicBezTo>
                    <a:pt x="6755" y="14022"/>
                    <a:pt x="6756" y="13555"/>
                    <a:pt x="6725" y="13107"/>
                  </a:cubicBezTo>
                  <a:close/>
                  <a:moveTo>
                    <a:pt x="15010" y="1"/>
                  </a:moveTo>
                  <a:cubicBezTo>
                    <a:pt x="14222" y="1"/>
                    <a:pt x="13423" y="118"/>
                    <a:pt x="12705" y="297"/>
                  </a:cubicBezTo>
                  <a:cubicBezTo>
                    <a:pt x="11299" y="512"/>
                    <a:pt x="9976" y="1124"/>
                    <a:pt x="8824" y="2212"/>
                  </a:cubicBezTo>
                  <a:cubicBezTo>
                    <a:pt x="6781" y="4138"/>
                    <a:pt x="5958" y="6928"/>
                    <a:pt x="5915" y="9670"/>
                  </a:cubicBezTo>
                  <a:cubicBezTo>
                    <a:pt x="5556" y="10483"/>
                    <a:pt x="5698" y="11685"/>
                    <a:pt x="6208" y="12514"/>
                  </a:cubicBezTo>
                  <a:cubicBezTo>
                    <a:pt x="6190" y="12811"/>
                    <a:pt x="6249" y="13144"/>
                    <a:pt x="6250" y="13421"/>
                  </a:cubicBezTo>
                  <a:cubicBezTo>
                    <a:pt x="6250" y="13673"/>
                    <a:pt x="6234" y="13927"/>
                    <a:pt x="6243" y="14177"/>
                  </a:cubicBezTo>
                  <a:cubicBezTo>
                    <a:pt x="6155" y="15602"/>
                    <a:pt x="6235" y="17043"/>
                    <a:pt x="6249" y="18463"/>
                  </a:cubicBezTo>
                  <a:cubicBezTo>
                    <a:pt x="6256" y="19274"/>
                    <a:pt x="6252" y="20084"/>
                    <a:pt x="6207" y="20894"/>
                  </a:cubicBezTo>
                  <a:cubicBezTo>
                    <a:pt x="6161" y="21733"/>
                    <a:pt x="5981" y="22580"/>
                    <a:pt x="5992" y="23419"/>
                  </a:cubicBezTo>
                  <a:cubicBezTo>
                    <a:pt x="5632" y="24651"/>
                    <a:pt x="5251" y="25890"/>
                    <a:pt x="4971" y="27139"/>
                  </a:cubicBezTo>
                  <a:cubicBezTo>
                    <a:pt x="4124" y="27847"/>
                    <a:pt x="3355" y="28644"/>
                    <a:pt x="2728" y="29558"/>
                  </a:cubicBezTo>
                  <a:cubicBezTo>
                    <a:pt x="1804" y="30909"/>
                    <a:pt x="1360" y="32465"/>
                    <a:pt x="965" y="34037"/>
                  </a:cubicBezTo>
                  <a:cubicBezTo>
                    <a:pt x="565" y="35640"/>
                    <a:pt x="249" y="37261"/>
                    <a:pt x="1" y="38894"/>
                  </a:cubicBezTo>
                  <a:cubicBezTo>
                    <a:pt x="196" y="38598"/>
                    <a:pt x="418" y="38322"/>
                    <a:pt x="665" y="38068"/>
                  </a:cubicBezTo>
                  <a:cubicBezTo>
                    <a:pt x="848" y="36989"/>
                    <a:pt x="1059" y="35912"/>
                    <a:pt x="1305" y="34845"/>
                  </a:cubicBezTo>
                  <a:cubicBezTo>
                    <a:pt x="1684" y="33197"/>
                    <a:pt x="2073" y="31503"/>
                    <a:pt x="2984" y="30058"/>
                  </a:cubicBezTo>
                  <a:cubicBezTo>
                    <a:pt x="3838" y="28702"/>
                    <a:pt x="5037" y="27602"/>
                    <a:pt x="6329" y="26671"/>
                  </a:cubicBezTo>
                  <a:cubicBezTo>
                    <a:pt x="7352" y="25939"/>
                    <a:pt x="9714" y="24654"/>
                    <a:pt x="9793" y="24615"/>
                  </a:cubicBezTo>
                  <a:cubicBezTo>
                    <a:pt x="9829" y="24720"/>
                    <a:pt x="9875" y="24821"/>
                    <a:pt x="9933" y="24915"/>
                  </a:cubicBezTo>
                  <a:cubicBezTo>
                    <a:pt x="9964" y="24964"/>
                    <a:pt x="10737" y="25723"/>
                    <a:pt x="12404" y="25967"/>
                  </a:cubicBezTo>
                  <a:cubicBezTo>
                    <a:pt x="12419" y="25820"/>
                    <a:pt x="12437" y="25671"/>
                    <a:pt x="12459" y="25522"/>
                  </a:cubicBezTo>
                  <a:cubicBezTo>
                    <a:pt x="12295" y="25514"/>
                    <a:pt x="12132" y="25504"/>
                    <a:pt x="11969" y="25485"/>
                  </a:cubicBezTo>
                  <a:cubicBezTo>
                    <a:pt x="12020" y="25381"/>
                    <a:pt x="12044" y="25255"/>
                    <a:pt x="12076" y="25147"/>
                  </a:cubicBezTo>
                  <a:cubicBezTo>
                    <a:pt x="12146" y="24913"/>
                    <a:pt x="12222" y="24682"/>
                    <a:pt x="12260" y="24443"/>
                  </a:cubicBezTo>
                  <a:cubicBezTo>
                    <a:pt x="12410" y="24471"/>
                    <a:pt x="12563" y="24493"/>
                    <a:pt x="12717" y="24514"/>
                  </a:cubicBezTo>
                  <a:cubicBezTo>
                    <a:pt x="12715" y="24523"/>
                    <a:pt x="12712" y="24532"/>
                    <a:pt x="12711" y="24541"/>
                  </a:cubicBezTo>
                  <a:cubicBezTo>
                    <a:pt x="12724" y="24522"/>
                    <a:pt x="12740" y="24504"/>
                    <a:pt x="12758" y="24487"/>
                  </a:cubicBezTo>
                  <a:cubicBezTo>
                    <a:pt x="12791" y="24370"/>
                    <a:pt x="12822" y="24251"/>
                    <a:pt x="12861" y="24132"/>
                  </a:cubicBezTo>
                  <a:cubicBezTo>
                    <a:pt x="12870" y="24108"/>
                    <a:pt x="12880" y="24084"/>
                    <a:pt x="12894" y="24063"/>
                  </a:cubicBezTo>
                  <a:cubicBezTo>
                    <a:pt x="12047" y="23983"/>
                    <a:pt x="11212" y="23773"/>
                    <a:pt x="10723" y="23201"/>
                  </a:cubicBezTo>
                  <a:cubicBezTo>
                    <a:pt x="10719" y="22808"/>
                    <a:pt x="10705" y="22423"/>
                    <a:pt x="10698" y="22061"/>
                  </a:cubicBezTo>
                  <a:cubicBezTo>
                    <a:pt x="10673" y="20888"/>
                    <a:pt x="10580" y="19710"/>
                    <a:pt x="10376" y="18554"/>
                  </a:cubicBezTo>
                  <a:lnTo>
                    <a:pt x="10376" y="18554"/>
                  </a:lnTo>
                  <a:cubicBezTo>
                    <a:pt x="10534" y="18747"/>
                    <a:pt x="10704" y="18930"/>
                    <a:pt x="10884" y="19105"/>
                  </a:cubicBezTo>
                  <a:cubicBezTo>
                    <a:pt x="11673" y="19846"/>
                    <a:pt x="12654" y="20164"/>
                    <a:pt x="13692" y="20281"/>
                  </a:cubicBezTo>
                  <a:cubicBezTo>
                    <a:pt x="13710" y="20298"/>
                    <a:pt x="13930" y="20306"/>
                    <a:pt x="14150" y="20306"/>
                  </a:cubicBezTo>
                  <a:cubicBezTo>
                    <a:pt x="14370" y="20306"/>
                    <a:pt x="14590" y="20298"/>
                    <a:pt x="14609" y="20281"/>
                  </a:cubicBezTo>
                  <a:cubicBezTo>
                    <a:pt x="14839" y="20255"/>
                    <a:pt x="15070" y="20217"/>
                    <a:pt x="15298" y="20167"/>
                  </a:cubicBezTo>
                  <a:cubicBezTo>
                    <a:pt x="15546" y="19864"/>
                    <a:pt x="15820" y="19582"/>
                    <a:pt x="16115" y="19325"/>
                  </a:cubicBezTo>
                  <a:lnTo>
                    <a:pt x="16115" y="19325"/>
                  </a:lnTo>
                  <a:cubicBezTo>
                    <a:pt x="15533" y="19587"/>
                    <a:pt x="14887" y="19724"/>
                    <a:pt x="14150" y="19830"/>
                  </a:cubicBezTo>
                  <a:cubicBezTo>
                    <a:pt x="12624" y="19609"/>
                    <a:pt x="11480" y="19265"/>
                    <a:pt x="10507" y="17912"/>
                  </a:cubicBezTo>
                  <a:cubicBezTo>
                    <a:pt x="9745" y="16848"/>
                    <a:pt x="9159" y="15621"/>
                    <a:pt x="8705" y="14398"/>
                  </a:cubicBezTo>
                  <a:cubicBezTo>
                    <a:pt x="7901" y="12230"/>
                    <a:pt x="7578" y="9953"/>
                    <a:pt x="7611" y="7656"/>
                  </a:cubicBezTo>
                  <a:cubicBezTo>
                    <a:pt x="8182" y="6763"/>
                    <a:pt x="9398" y="6313"/>
                    <a:pt x="10368" y="5918"/>
                  </a:cubicBezTo>
                  <a:cubicBezTo>
                    <a:pt x="11448" y="5476"/>
                    <a:pt x="12544" y="5070"/>
                    <a:pt x="13614" y="4601"/>
                  </a:cubicBezTo>
                  <a:cubicBezTo>
                    <a:pt x="14329" y="4290"/>
                    <a:pt x="15831" y="3705"/>
                    <a:pt x="16651" y="2868"/>
                  </a:cubicBezTo>
                  <a:lnTo>
                    <a:pt x="16651" y="2868"/>
                  </a:lnTo>
                  <a:cubicBezTo>
                    <a:pt x="16644" y="3854"/>
                    <a:pt x="16983" y="4894"/>
                    <a:pt x="17428" y="5689"/>
                  </a:cubicBezTo>
                  <a:cubicBezTo>
                    <a:pt x="17767" y="6300"/>
                    <a:pt x="18213" y="6846"/>
                    <a:pt x="18741" y="7303"/>
                  </a:cubicBezTo>
                  <a:cubicBezTo>
                    <a:pt x="19299" y="7781"/>
                    <a:pt x="20504" y="8131"/>
                    <a:pt x="20856" y="8844"/>
                  </a:cubicBezTo>
                  <a:cubicBezTo>
                    <a:pt x="20794" y="8851"/>
                    <a:pt x="20362" y="12977"/>
                    <a:pt x="19595" y="14398"/>
                  </a:cubicBezTo>
                  <a:cubicBezTo>
                    <a:pt x="18975" y="15547"/>
                    <a:pt x="18555" y="16848"/>
                    <a:pt x="17793" y="17912"/>
                  </a:cubicBezTo>
                  <a:cubicBezTo>
                    <a:pt x="17677" y="18073"/>
                    <a:pt x="17553" y="18226"/>
                    <a:pt x="17421" y="18374"/>
                  </a:cubicBezTo>
                  <a:cubicBezTo>
                    <a:pt x="17812" y="18134"/>
                    <a:pt x="18218" y="17918"/>
                    <a:pt x="18637" y="17728"/>
                  </a:cubicBezTo>
                  <a:cubicBezTo>
                    <a:pt x="18689" y="17638"/>
                    <a:pt x="18742" y="17550"/>
                    <a:pt x="18795" y="17460"/>
                  </a:cubicBezTo>
                  <a:lnTo>
                    <a:pt x="18795" y="17460"/>
                  </a:lnTo>
                  <a:cubicBezTo>
                    <a:pt x="18790" y="17528"/>
                    <a:pt x="18784" y="17598"/>
                    <a:pt x="18781" y="17667"/>
                  </a:cubicBezTo>
                  <a:cubicBezTo>
                    <a:pt x="18848" y="17637"/>
                    <a:pt x="18917" y="17609"/>
                    <a:pt x="18985" y="17580"/>
                  </a:cubicBezTo>
                  <a:cubicBezTo>
                    <a:pt x="18988" y="17452"/>
                    <a:pt x="18990" y="17324"/>
                    <a:pt x="18993" y="17196"/>
                  </a:cubicBezTo>
                  <a:cubicBezTo>
                    <a:pt x="18993" y="17175"/>
                    <a:pt x="18985" y="17154"/>
                    <a:pt x="18970" y="17140"/>
                  </a:cubicBezTo>
                  <a:cubicBezTo>
                    <a:pt x="19094" y="16909"/>
                    <a:pt x="19210" y="16675"/>
                    <a:pt x="19322" y="16440"/>
                  </a:cubicBezTo>
                  <a:lnTo>
                    <a:pt x="19322" y="16440"/>
                  </a:lnTo>
                  <a:cubicBezTo>
                    <a:pt x="19258" y="16791"/>
                    <a:pt x="19207" y="17147"/>
                    <a:pt x="19167" y="17504"/>
                  </a:cubicBezTo>
                  <a:cubicBezTo>
                    <a:pt x="19289" y="17454"/>
                    <a:pt x="19412" y="17409"/>
                    <a:pt x="19537" y="17363"/>
                  </a:cubicBezTo>
                  <a:cubicBezTo>
                    <a:pt x="19588" y="16763"/>
                    <a:pt x="19649" y="16162"/>
                    <a:pt x="19716" y="15559"/>
                  </a:cubicBezTo>
                  <a:cubicBezTo>
                    <a:pt x="19895" y="15134"/>
                    <a:pt x="20049" y="14703"/>
                    <a:pt x="20194" y="14265"/>
                  </a:cubicBezTo>
                  <a:lnTo>
                    <a:pt x="20194" y="14265"/>
                  </a:lnTo>
                  <a:cubicBezTo>
                    <a:pt x="20125" y="15237"/>
                    <a:pt x="20075" y="16212"/>
                    <a:pt x="20049" y="17186"/>
                  </a:cubicBezTo>
                  <a:cubicBezTo>
                    <a:pt x="20172" y="17149"/>
                    <a:pt x="20294" y="17116"/>
                    <a:pt x="20417" y="17082"/>
                  </a:cubicBezTo>
                  <a:cubicBezTo>
                    <a:pt x="20428" y="15917"/>
                    <a:pt x="20448" y="14755"/>
                    <a:pt x="20447" y="13592"/>
                  </a:cubicBezTo>
                  <a:cubicBezTo>
                    <a:pt x="20447" y="13567"/>
                    <a:pt x="20438" y="13545"/>
                    <a:pt x="20422" y="13527"/>
                  </a:cubicBezTo>
                  <a:cubicBezTo>
                    <a:pt x="20434" y="13481"/>
                    <a:pt x="20450" y="13436"/>
                    <a:pt x="20463" y="13390"/>
                  </a:cubicBezTo>
                  <a:cubicBezTo>
                    <a:pt x="20640" y="13367"/>
                    <a:pt x="20810" y="13309"/>
                    <a:pt x="20965" y="13220"/>
                  </a:cubicBezTo>
                  <a:lnTo>
                    <a:pt x="20965" y="13220"/>
                  </a:lnTo>
                  <a:cubicBezTo>
                    <a:pt x="20879" y="14466"/>
                    <a:pt x="20856" y="15715"/>
                    <a:pt x="20876" y="16964"/>
                  </a:cubicBezTo>
                  <a:cubicBezTo>
                    <a:pt x="20987" y="16937"/>
                    <a:pt x="21097" y="16913"/>
                    <a:pt x="21208" y="16891"/>
                  </a:cubicBezTo>
                  <a:cubicBezTo>
                    <a:pt x="21179" y="15647"/>
                    <a:pt x="21176" y="14402"/>
                    <a:pt x="21184" y="13158"/>
                  </a:cubicBezTo>
                  <a:cubicBezTo>
                    <a:pt x="21184" y="13132"/>
                    <a:pt x="21175" y="13108"/>
                    <a:pt x="21157" y="13091"/>
                  </a:cubicBezTo>
                  <a:cubicBezTo>
                    <a:pt x="21309" y="12973"/>
                    <a:pt x="21443" y="12821"/>
                    <a:pt x="21562" y="12651"/>
                  </a:cubicBezTo>
                  <a:lnTo>
                    <a:pt x="21562" y="12651"/>
                  </a:lnTo>
                  <a:cubicBezTo>
                    <a:pt x="21410" y="14034"/>
                    <a:pt x="21383" y="15438"/>
                    <a:pt x="21419" y="16839"/>
                  </a:cubicBezTo>
                  <a:cubicBezTo>
                    <a:pt x="21535" y="16796"/>
                    <a:pt x="21651" y="16756"/>
                    <a:pt x="21767" y="16717"/>
                  </a:cubicBezTo>
                  <a:cubicBezTo>
                    <a:pt x="21712" y="15197"/>
                    <a:pt x="21702" y="13662"/>
                    <a:pt x="21834" y="12169"/>
                  </a:cubicBezTo>
                  <a:cubicBezTo>
                    <a:pt x="21870" y="12089"/>
                    <a:pt x="21907" y="12010"/>
                    <a:pt x="21937" y="11925"/>
                  </a:cubicBezTo>
                  <a:cubicBezTo>
                    <a:pt x="21944" y="13116"/>
                    <a:pt x="21997" y="14307"/>
                    <a:pt x="22058" y="15489"/>
                  </a:cubicBezTo>
                  <a:cubicBezTo>
                    <a:pt x="22077" y="15861"/>
                    <a:pt x="22102" y="16232"/>
                    <a:pt x="22126" y="16604"/>
                  </a:cubicBezTo>
                  <a:cubicBezTo>
                    <a:pt x="22279" y="16556"/>
                    <a:pt x="22436" y="16513"/>
                    <a:pt x="22594" y="16473"/>
                  </a:cubicBezTo>
                  <a:cubicBezTo>
                    <a:pt x="22562" y="16025"/>
                    <a:pt x="22533" y="15575"/>
                    <a:pt x="22507" y="15126"/>
                  </a:cubicBezTo>
                  <a:cubicBezTo>
                    <a:pt x="22387" y="12860"/>
                    <a:pt x="22418" y="10590"/>
                    <a:pt x="22297" y="8324"/>
                  </a:cubicBezTo>
                  <a:cubicBezTo>
                    <a:pt x="22296" y="8306"/>
                    <a:pt x="22285" y="8297"/>
                    <a:pt x="22278" y="8284"/>
                  </a:cubicBezTo>
                  <a:cubicBezTo>
                    <a:pt x="22678" y="6960"/>
                    <a:pt x="22337" y="5183"/>
                    <a:pt x="21864" y="4098"/>
                  </a:cubicBezTo>
                  <a:cubicBezTo>
                    <a:pt x="21083" y="2310"/>
                    <a:pt x="17479" y="516"/>
                    <a:pt x="17403" y="479"/>
                  </a:cubicBezTo>
                  <a:cubicBezTo>
                    <a:pt x="16694" y="137"/>
                    <a:pt x="15859" y="1"/>
                    <a:pt x="15010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20" name="Google Shape;220;p26"/>
            <p:cNvSpPr/>
            <p:nvPr/>
          </p:nvSpPr>
          <p:spPr>
            <a:xfrm>
              <a:off x="8073396" y="3838963"/>
              <a:ext cx="20010" cy="134466"/>
            </a:xfrm>
            <a:custGeom>
              <a:avLst/>
              <a:gdLst/>
              <a:ahLst/>
              <a:cxnLst/>
              <a:rect l="l" t="t" r="r" b="b"/>
              <a:pathLst>
                <a:path w="614" h="4126" extrusionOk="0">
                  <a:moveTo>
                    <a:pt x="462" y="1"/>
                  </a:moveTo>
                  <a:cubicBezTo>
                    <a:pt x="400" y="1"/>
                    <a:pt x="338" y="34"/>
                    <a:pt x="319" y="105"/>
                  </a:cubicBezTo>
                  <a:cubicBezTo>
                    <a:pt x="0" y="1276"/>
                    <a:pt x="133" y="2606"/>
                    <a:pt x="140" y="3808"/>
                  </a:cubicBezTo>
                  <a:cubicBezTo>
                    <a:pt x="142" y="3899"/>
                    <a:pt x="143" y="3988"/>
                    <a:pt x="143" y="4078"/>
                  </a:cubicBezTo>
                  <a:cubicBezTo>
                    <a:pt x="274" y="4087"/>
                    <a:pt x="405" y="4094"/>
                    <a:pt x="536" y="4112"/>
                  </a:cubicBezTo>
                  <a:cubicBezTo>
                    <a:pt x="551" y="4115"/>
                    <a:pt x="568" y="4119"/>
                    <a:pt x="582" y="4125"/>
                  </a:cubicBezTo>
                  <a:cubicBezTo>
                    <a:pt x="527" y="2790"/>
                    <a:pt x="502" y="1455"/>
                    <a:pt x="606" y="143"/>
                  </a:cubicBezTo>
                  <a:cubicBezTo>
                    <a:pt x="614" y="51"/>
                    <a:pt x="538" y="1"/>
                    <a:pt x="462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21" name="Google Shape;221;p26"/>
            <p:cNvSpPr/>
            <p:nvPr/>
          </p:nvSpPr>
          <p:spPr>
            <a:xfrm>
              <a:off x="8027575" y="3869989"/>
              <a:ext cx="37707" cy="101844"/>
            </a:xfrm>
            <a:custGeom>
              <a:avLst/>
              <a:gdLst/>
              <a:ahLst/>
              <a:cxnLst/>
              <a:rect l="l" t="t" r="r" b="b"/>
              <a:pathLst>
                <a:path w="1157" h="3125" extrusionOk="0">
                  <a:moveTo>
                    <a:pt x="114" y="0"/>
                  </a:moveTo>
                  <a:cubicBezTo>
                    <a:pt x="59" y="0"/>
                    <a:pt x="1" y="37"/>
                    <a:pt x="3" y="101"/>
                  </a:cubicBezTo>
                  <a:cubicBezTo>
                    <a:pt x="26" y="976"/>
                    <a:pt x="144" y="2294"/>
                    <a:pt x="726" y="3124"/>
                  </a:cubicBezTo>
                  <a:cubicBezTo>
                    <a:pt x="846" y="3117"/>
                    <a:pt x="966" y="3113"/>
                    <a:pt x="1086" y="3113"/>
                  </a:cubicBezTo>
                  <a:cubicBezTo>
                    <a:pt x="1110" y="3113"/>
                    <a:pt x="1133" y="3114"/>
                    <a:pt x="1156" y="3114"/>
                  </a:cubicBezTo>
                  <a:cubicBezTo>
                    <a:pt x="893" y="2755"/>
                    <a:pt x="673" y="2387"/>
                    <a:pt x="531" y="1916"/>
                  </a:cubicBezTo>
                  <a:cubicBezTo>
                    <a:pt x="350" y="1314"/>
                    <a:pt x="294" y="692"/>
                    <a:pt x="204" y="74"/>
                  </a:cubicBezTo>
                  <a:cubicBezTo>
                    <a:pt x="196" y="23"/>
                    <a:pt x="156" y="0"/>
                    <a:pt x="114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22" name="Google Shape;222;p26"/>
            <p:cNvSpPr/>
            <p:nvPr/>
          </p:nvSpPr>
          <p:spPr>
            <a:xfrm>
              <a:off x="1937449" y="2588485"/>
              <a:ext cx="764138" cy="1556205"/>
            </a:xfrm>
            <a:custGeom>
              <a:avLst/>
              <a:gdLst/>
              <a:ahLst/>
              <a:cxnLst/>
              <a:rect l="l" t="t" r="r" b="b"/>
              <a:pathLst>
                <a:path w="23447" h="47751" extrusionOk="0">
                  <a:moveTo>
                    <a:pt x="14370" y="555"/>
                  </a:moveTo>
                  <a:cubicBezTo>
                    <a:pt x="15003" y="2502"/>
                    <a:pt x="13739" y="4698"/>
                    <a:pt x="12460" y="6097"/>
                  </a:cubicBezTo>
                  <a:cubicBezTo>
                    <a:pt x="12439" y="6120"/>
                    <a:pt x="12426" y="6150"/>
                    <a:pt x="12423" y="6181"/>
                  </a:cubicBezTo>
                  <a:cubicBezTo>
                    <a:pt x="11178" y="5136"/>
                    <a:pt x="10650" y="3083"/>
                    <a:pt x="11289" y="1663"/>
                  </a:cubicBezTo>
                  <a:lnTo>
                    <a:pt x="11289" y="1661"/>
                  </a:lnTo>
                  <a:cubicBezTo>
                    <a:pt x="12247" y="1124"/>
                    <a:pt x="13343" y="764"/>
                    <a:pt x="14345" y="560"/>
                  </a:cubicBezTo>
                  <a:lnTo>
                    <a:pt x="14370" y="555"/>
                  </a:lnTo>
                  <a:close/>
                  <a:moveTo>
                    <a:pt x="16886" y="481"/>
                  </a:moveTo>
                  <a:lnTo>
                    <a:pt x="16892" y="482"/>
                  </a:lnTo>
                  <a:cubicBezTo>
                    <a:pt x="17072" y="533"/>
                    <a:pt x="17246" y="604"/>
                    <a:pt x="17410" y="695"/>
                  </a:cubicBezTo>
                  <a:cubicBezTo>
                    <a:pt x="17405" y="712"/>
                    <a:pt x="17405" y="730"/>
                    <a:pt x="17411" y="746"/>
                  </a:cubicBezTo>
                  <a:cubicBezTo>
                    <a:pt x="18334" y="2750"/>
                    <a:pt x="17905" y="4987"/>
                    <a:pt x="16152" y="6368"/>
                  </a:cubicBezTo>
                  <a:cubicBezTo>
                    <a:pt x="15880" y="6337"/>
                    <a:pt x="15603" y="6322"/>
                    <a:pt x="15325" y="6322"/>
                  </a:cubicBezTo>
                  <a:cubicBezTo>
                    <a:pt x="15036" y="6322"/>
                    <a:pt x="14745" y="6338"/>
                    <a:pt x="14458" y="6367"/>
                  </a:cubicBezTo>
                  <a:cubicBezTo>
                    <a:pt x="16277" y="4979"/>
                    <a:pt x="17724" y="2811"/>
                    <a:pt x="16886" y="481"/>
                  </a:cubicBezTo>
                  <a:close/>
                  <a:moveTo>
                    <a:pt x="17688" y="869"/>
                  </a:moveTo>
                  <a:lnTo>
                    <a:pt x="17688" y="869"/>
                  </a:lnTo>
                  <a:cubicBezTo>
                    <a:pt x="18185" y="1230"/>
                    <a:pt x="18552" y="1755"/>
                    <a:pt x="18837" y="2321"/>
                  </a:cubicBezTo>
                  <a:cubicBezTo>
                    <a:pt x="18861" y="2368"/>
                    <a:pt x="18885" y="2421"/>
                    <a:pt x="18909" y="2470"/>
                  </a:cubicBezTo>
                  <a:cubicBezTo>
                    <a:pt x="19026" y="3476"/>
                    <a:pt x="18693" y="4302"/>
                    <a:pt x="18051" y="5075"/>
                  </a:cubicBezTo>
                  <a:cubicBezTo>
                    <a:pt x="17636" y="5575"/>
                    <a:pt x="17191" y="6148"/>
                    <a:pt x="16598" y="6441"/>
                  </a:cubicBezTo>
                  <a:cubicBezTo>
                    <a:pt x="16578" y="6437"/>
                    <a:pt x="16557" y="6431"/>
                    <a:pt x="16536" y="6426"/>
                  </a:cubicBezTo>
                  <a:cubicBezTo>
                    <a:pt x="18111" y="5023"/>
                    <a:pt x="18614" y="2790"/>
                    <a:pt x="17688" y="869"/>
                  </a:cubicBezTo>
                  <a:close/>
                  <a:moveTo>
                    <a:pt x="15929" y="370"/>
                  </a:moveTo>
                  <a:cubicBezTo>
                    <a:pt x="16148" y="370"/>
                    <a:pt x="16366" y="384"/>
                    <a:pt x="16579" y="418"/>
                  </a:cubicBezTo>
                  <a:cubicBezTo>
                    <a:pt x="17535" y="2842"/>
                    <a:pt x="15899" y="4881"/>
                    <a:pt x="14175" y="6403"/>
                  </a:cubicBezTo>
                  <a:cubicBezTo>
                    <a:pt x="13870" y="6441"/>
                    <a:pt x="13569" y="6492"/>
                    <a:pt x="13279" y="6556"/>
                  </a:cubicBezTo>
                  <a:cubicBezTo>
                    <a:pt x="14845" y="5018"/>
                    <a:pt x="16530" y="2638"/>
                    <a:pt x="15350" y="401"/>
                  </a:cubicBezTo>
                  <a:cubicBezTo>
                    <a:pt x="15543" y="381"/>
                    <a:pt x="15736" y="370"/>
                    <a:pt x="15929" y="370"/>
                  </a:cubicBezTo>
                  <a:close/>
                  <a:moveTo>
                    <a:pt x="15095" y="432"/>
                  </a:moveTo>
                  <a:lnTo>
                    <a:pt x="15095" y="432"/>
                  </a:lnTo>
                  <a:cubicBezTo>
                    <a:pt x="15372" y="1627"/>
                    <a:pt x="15531" y="2727"/>
                    <a:pt x="14970" y="3900"/>
                  </a:cubicBezTo>
                  <a:cubicBezTo>
                    <a:pt x="14516" y="4851"/>
                    <a:pt x="13751" y="5611"/>
                    <a:pt x="13035" y="6367"/>
                  </a:cubicBezTo>
                  <a:cubicBezTo>
                    <a:pt x="12960" y="6446"/>
                    <a:pt x="12993" y="6544"/>
                    <a:pt x="13059" y="6595"/>
                  </a:cubicBezTo>
                  <a:cubicBezTo>
                    <a:pt x="12910" y="6522"/>
                    <a:pt x="12765" y="6437"/>
                    <a:pt x="12631" y="6340"/>
                  </a:cubicBezTo>
                  <a:cubicBezTo>
                    <a:pt x="12646" y="6333"/>
                    <a:pt x="12660" y="6322"/>
                    <a:pt x="12672" y="6310"/>
                  </a:cubicBezTo>
                  <a:cubicBezTo>
                    <a:pt x="13999" y="4939"/>
                    <a:pt x="15415" y="2458"/>
                    <a:pt x="14610" y="509"/>
                  </a:cubicBezTo>
                  <a:cubicBezTo>
                    <a:pt x="14770" y="479"/>
                    <a:pt x="14931" y="454"/>
                    <a:pt x="15095" y="432"/>
                  </a:cubicBezTo>
                  <a:close/>
                  <a:moveTo>
                    <a:pt x="19241" y="3256"/>
                  </a:moveTo>
                  <a:cubicBezTo>
                    <a:pt x="19348" y="3564"/>
                    <a:pt x="19430" y="3882"/>
                    <a:pt x="19461" y="4201"/>
                  </a:cubicBezTo>
                  <a:cubicBezTo>
                    <a:pt x="19460" y="4204"/>
                    <a:pt x="19457" y="4205"/>
                    <a:pt x="19455" y="4208"/>
                  </a:cubicBezTo>
                  <a:cubicBezTo>
                    <a:pt x="19227" y="4771"/>
                    <a:pt x="18986" y="5273"/>
                    <a:pt x="18605" y="5755"/>
                  </a:cubicBezTo>
                  <a:cubicBezTo>
                    <a:pt x="18276" y="6170"/>
                    <a:pt x="17864" y="6403"/>
                    <a:pt x="17463" y="6702"/>
                  </a:cubicBezTo>
                  <a:cubicBezTo>
                    <a:pt x="17265" y="6623"/>
                    <a:pt x="17061" y="6557"/>
                    <a:pt x="16855" y="6505"/>
                  </a:cubicBezTo>
                  <a:cubicBezTo>
                    <a:pt x="17529" y="6222"/>
                    <a:pt x="18124" y="5512"/>
                    <a:pt x="18546" y="4977"/>
                  </a:cubicBezTo>
                  <a:cubicBezTo>
                    <a:pt x="18959" y="4453"/>
                    <a:pt x="19181" y="3873"/>
                    <a:pt x="19241" y="3256"/>
                  </a:cubicBezTo>
                  <a:close/>
                  <a:moveTo>
                    <a:pt x="10919" y="1883"/>
                  </a:moveTo>
                  <a:cubicBezTo>
                    <a:pt x="10480" y="2686"/>
                    <a:pt x="10617" y="3699"/>
                    <a:pt x="10974" y="4534"/>
                  </a:cubicBezTo>
                  <a:cubicBezTo>
                    <a:pt x="11303" y="5306"/>
                    <a:pt x="11832" y="6279"/>
                    <a:pt x="12621" y="6694"/>
                  </a:cubicBezTo>
                  <a:cubicBezTo>
                    <a:pt x="12536" y="6712"/>
                    <a:pt x="12450" y="6726"/>
                    <a:pt x="12365" y="6746"/>
                  </a:cubicBezTo>
                  <a:cubicBezTo>
                    <a:pt x="11405" y="6672"/>
                    <a:pt x="10602" y="5414"/>
                    <a:pt x="10361" y="4594"/>
                  </a:cubicBezTo>
                  <a:cubicBezTo>
                    <a:pt x="10111" y="3742"/>
                    <a:pt x="10253" y="2915"/>
                    <a:pt x="10561" y="2124"/>
                  </a:cubicBezTo>
                  <a:cubicBezTo>
                    <a:pt x="10677" y="2039"/>
                    <a:pt x="10797" y="1961"/>
                    <a:pt x="10919" y="1883"/>
                  </a:cubicBezTo>
                  <a:close/>
                  <a:moveTo>
                    <a:pt x="19180" y="5637"/>
                  </a:moveTo>
                  <a:cubicBezTo>
                    <a:pt x="18906" y="6151"/>
                    <a:pt x="18480" y="6583"/>
                    <a:pt x="18062" y="6991"/>
                  </a:cubicBezTo>
                  <a:cubicBezTo>
                    <a:pt x="17993" y="6952"/>
                    <a:pt x="17935" y="6921"/>
                    <a:pt x="17885" y="6894"/>
                  </a:cubicBezTo>
                  <a:cubicBezTo>
                    <a:pt x="18328" y="6684"/>
                    <a:pt x="18711" y="6252"/>
                    <a:pt x="18979" y="5901"/>
                  </a:cubicBezTo>
                  <a:cubicBezTo>
                    <a:pt x="19034" y="5827"/>
                    <a:pt x="19105" y="5737"/>
                    <a:pt x="19180" y="5637"/>
                  </a:cubicBezTo>
                  <a:close/>
                  <a:moveTo>
                    <a:pt x="10132" y="2471"/>
                  </a:moveTo>
                  <a:lnTo>
                    <a:pt x="10132" y="2471"/>
                  </a:lnTo>
                  <a:cubicBezTo>
                    <a:pt x="9787" y="3330"/>
                    <a:pt x="9813" y="4320"/>
                    <a:pt x="10208" y="5186"/>
                  </a:cubicBezTo>
                  <a:cubicBezTo>
                    <a:pt x="10491" y="5807"/>
                    <a:pt x="11131" y="6662"/>
                    <a:pt x="11871" y="6885"/>
                  </a:cubicBezTo>
                  <a:cubicBezTo>
                    <a:pt x="11506" y="7004"/>
                    <a:pt x="11152" y="7153"/>
                    <a:pt x="10812" y="7329"/>
                  </a:cubicBezTo>
                  <a:cubicBezTo>
                    <a:pt x="10172" y="6904"/>
                    <a:pt x="9662" y="6261"/>
                    <a:pt x="9303" y="5591"/>
                  </a:cubicBezTo>
                  <a:cubicBezTo>
                    <a:pt x="8753" y="4564"/>
                    <a:pt x="9075" y="3539"/>
                    <a:pt x="9846" y="2735"/>
                  </a:cubicBezTo>
                  <a:cubicBezTo>
                    <a:pt x="9935" y="2642"/>
                    <a:pt x="10035" y="2559"/>
                    <a:pt x="10132" y="2471"/>
                  </a:cubicBezTo>
                  <a:close/>
                  <a:moveTo>
                    <a:pt x="14491" y="6900"/>
                  </a:moveTo>
                  <a:cubicBezTo>
                    <a:pt x="15248" y="6900"/>
                    <a:pt x="16000" y="6951"/>
                    <a:pt x="16494" y="6994"/>
                  </a:cubicBezTo>
                  <a:cubicBezTo>
                    <a:pt x="16771" y="7083"/>
                    <a:pt x="16971" y="7269"/>
                    <a:pt x="17072" y="7538"/>
                  </a:cubicBezTo>
                  <a:cubicBezTo>
                    <a:pt x="17064" y="7555"/>
                    <a:pt x="17060" y="7571"/>
                    <a:pt x="17058" y="7589"/>
                  </a:cubicBezTo>
                  <a:cubicBezTo>
                    <a:pt x="17058" y="7611"/>
                    <a:pt x="17055" y="7632"/>
                    <a:pt x="17055" y="7655"/>
                  </a:cubicBezTo>
                  <a:cubicBezTo>
                    <a:pt x="16410" y="7503"/>
                    <a:pt x="15721" y="7429"/>
                    <a:pt x="15017" y="7429"/>
                  </a:cubicBezTo>
                  <a:cubicBezTo>
                    <a:pt x="13012" y="7429"/>
                    <a:pt x="10895" y="8029"/>
                    <a:pt x="9377" y="9136"/>
                  </a:cubicBezTo>
                  <a:cubicBezTo>
                    <a:pt x="9074" y="9357"/>
                    <a:pt x="8789" y="9603"/>
                    <a:pt x="8527" y="9873"/>
                  </a:cubicBezTo>
                  <a:cubicBezTo>
                    <a:pt x="8771" y="9541"/>
                    <a:pt x="9042" y="9229"/>
                    <a:pt x="9337" y="8941"/>
                  </a:cubicBezTo>
                  <a:cubicBezTo>
                    <a:pt x="10241" y="8058"/>
                    <a:pt x="11360" y="7384"/>
                    <a:pt x="12590" y="7072"/>
                  </a:cubicBezTo>
                  <a:cubicBezTo>
                    <a:pt x="13101" y="6942"/>
                    <a:pt x="13799" y="6900"/>
                    <a:pt x="14491" y="6900"/>
                  </a:cubicBezTo>
                  <a:close/>
                  <a:moveTo>
                    <a:pt x="17075" y="7050"/>
                  </a:moveTo>
                  <a:cubicBezTo>
                    <a:pt x="17310" y="7166"/>
                    <a:pt x="17548" y="7279"/>
                    <a:pt x="17788" y="7393"/>
                  </a:cubicBezTo>
                  <a:cubicBezTo>
                    <a:pt x="17812" y="7485"/>
                    <a:pt x="17901" y="7558"/>
                    <a:pt x="17999" y="7558"/>
                  </a:cubicBezTo>
                  <a:cubicBezTo>
                    <a:pt x="18029" y="7558"/>
                    <a:pt x="18060" y="7551"/>
                    <a:pt x="18090" y="7535"/>
                  </a:cubicBezTo>
                  <a:cubicBezTo>
                    <a:pt x="19369" y="8144"/>
                    <a:pt x="20640" y="8805"/>
                    <a:pt x="21419" y="10045"/>
                  </a:cubicBezTo>
                  <a:cubicBezTo>
                    <a:pt x="21651" y="10417"/>
                    <a:pt x="21807" y="10813"/>
                    <a:pt x="21917" y="11224"/>
                  </a:cubicBezTo>
                  <a:cubicBezTo>
                    <a:pt x="20947" y="9404"/>
                    <a:pt x="19089" y="7809"/>
                    <a:pt x="17288" y="7369"/>
                  </a:cubicBezTo>
                  <a:cubicBezTo>
                    <a:pt x="17286" y="7369"/>
                    <a:pt x="17285" y="7368"/>
                    <a:pt x="17284" y="7368"/>
                  </a:cubicBezTo>
                  <a:cubicBezTo>
                    <a:pt x="17277" y="7368"/>
                    <a:pt x="17270" y="7372"/>
                    <a:pt x="17262" y="7372"/>
                  </a:cubicBezTo>
                  <a:cubicBezTo>
                    <a:pt x="17218" y="7254"/>
                    <a:pt x="17154" y="7145"/>
                    <a:pt x="17072" y="7050"/>
                  </a:cubicBezTo>
                  <a:close/>
                  <a:moveTo>
                    <a:pt x="14753" y="7865"/>
                  </a:moveTo>
                  <a:cubicBezTo>
                    <a:pt x="15085" y="7865"/>
                    <a:pt x="15416" y="7876"/>
                    <a:pt x="15747" y="7888"/>
                  </a:cubicBezTo>
                  <a:cubicBezTo>
                    <a:pt x="15122" y="7958"/>
                    <a:pt x="14498" y="8067"/>
                    <a:pt x="13895" y="8171"/>
                  </a:cubicBezTo>
                  <a:cubicBezTo>
                    <a:pt x="12797" y="8360"/>
                    <a:pt x="11638" y="8566"/>
                    <a:pt x="10644" y="9091"/>
                  </a:cubicBezTo>
                  <a:cubicBezTo>
                    <a:pt x="9779" y="9547"/>
                    <a:pt x="9044" y="10254"/>
                    <a:pt x="8363" y="10943"/>
                  </a:cubicBezTo>
                  <a:cubicBezTo>
                    <a:pt x="8149" y="11159"/>
                    <a:pt x="7933" y="11383"/>
                    <a:pt x="7731" y="11620"/>
                  </a:cubicBezTo>
                  <a:cubicBezTo>
                    <a:pt x="7741" y="11598"/>
                    <a:pt x="7749" y="11574"/>
                    <a:pt x="7761" y="11552"/>
                  </a:cubicBezTo>
                  <a:cubicBezTo>
                    <a:pt x="8285" y="10493"/>
                    <a:pt x="9152" y="9649"/>
                    <a:pt x="10162" y="9052"/>
                  </a:cubicBezTo>
                  <a:cubicBezTo>
                    <a:pt x="11222" y="8424"/>
                    <a:pt x="12417" y="8070"/>
                    <a:pt x="13635" y="7924"/>
                  </a:cubicBezTo>
                  <a:cubicBezTo>
                    <a:pt x="14009" y="7879"/>
                    <a:pt x="14382" y="7865"/>
                    <a:pt x="14753" y="7865"/>
                  </a:cubicBezTo>
                  <a:close/>
                  <a:moveTo>
                    <a:pt x="16888" y="8352"/>
                  </a:moveTo>
                  <a:cubicBezTo>
                    <a:pt x="16458" y="9262"/>
                    <a:pt x="15310" y="9751"/>
                    <a:pt x="14422" y="10179"/>
                  </a:cubicBezTo>
                  <a:cubicBezTo>
                    <a:pt x="13258" y="10742"/>
                    <a:pt x="12121" y="11443"/>
                    <a:pt x="10851" y="11687"/>
                  </a:cubicBezTo>
                  <a:cubicBezTo>
                    <a:pt x="9111" y="12022"/>
                    <a:pt x="8228" y="12656"/>
                    <a:pt x="7784" y="13290"/>
                  </a:cubicBezTo>
                  <a:cubicBezTo>
                    <a:pt x="8451" y="11430"/>
                    <a:pt x="10406" y="10775"/>
                    <a:pt x="12337" y="10242"/>
                  </a:cubicBezTo>
                  <a:cubicBezTo>
                    <a:pt x="13825" y="9832"/>
                    <a:pt x="15588" y="9303"/>
                    <a:pt x="16888" y="8352"/>
                  </a:cubicBezTo>
                  <a:close/>
                  <a:moveTo>
                    <a:pt x="17487" y="7765"/>
                  </a:moveTo>
                  <a:lnTo>
                    <a:pt x="17487" y="7765"/>
                  </a:lnTo>
                  <a:cubicBezTo>
                    <a:pt x="18560" y="8336"/>
                    <a:pt x="19559" y="8923"/>
                    <a:pt x="20397" y="9849"/>
                  </a:cubicBezTo>
                  <a:cubicBezTo>
                    <a:pt x="21264" y="10806"/>
                    <a:pt x="21687" y="11858"/>
                    <a:pt x="22176" y="13003"/>
                  </a:cubicBezTo>
                  <a:cubicBezTo>
                    <a:pt x="22199" y="13328"/>
                    <a:pt x="22211" y="13657"/>
                    <a:pt x="22182" y="13977"/>
                  </a:cubicBezTo>
                  <a:cubicBezTo>
                    <a:pt x="21867" y="13104"/>
                    <a:pt x="21225" y="12342"/>
                    <a:pt x="20588" y="11696"/>
                  </a:cubicBezTo>
                  <a:cubicBezTo>
                    <a:pt x="20095" y="11196"/>
                    <a:pt x="19562" y="10739"/>
                    <a:pt x="19055" y="10255"/>
                  </a:cubicBezTo>
                  <a:cubicBezTo>
                    <a:pt x="18610" y="9832"/>
                    <a:pt x="17862" y="9204"/>
                    <a:pt x="17560" y="8543"/>
                  </a:cubicBezTo>
                  <a:cubicBezTo>
                    <a:pt x="17536" y="8442"/>
                    <a:pt x="17508" y="8342"/>
                    <a:pt x="17489" y="8238"/>
                  </a:cubicBezTo>
                  <a:cubicBezTo>
                    <a:pt x="17505" y="8152"/>
                    <a:pt x="17511" y="8062"/>
                    <a:pt x="17508" y="7975"/>
                  </a:cubicBezTo>
                  <a:cubicBezTo>
                    <a:pt x="17545" y="7939"/>
                    <a:pt x="17539" y="7879"/>
                    <a:pt x="17496" y="7853"/>
                  </a:cubicBezTo>
                  <a:cubicBezTo>
                    <a:pt x="17493" y="7823"/>
                    <a:pt x="17493" y="7794"/>
                    <a:pt x="17487" y="7765"/>
                  </a:cubicBezTo>
                  <a:close/>
                  <a:moveTo>
                    <a:pt x="17807" y="9384"/>
                  </a:moveTo>
                  <a:lnTo>
                    <a:pt x="17807" y="9384"/>
                  </a:lnTo>
                  <a:cubicBezTo>
                    <a:pt x="18226" y="9926"/>
                    <a:pt x="18787" y="10411"/>
                    <a:pt x="19171" y="10776"/>
                  </a:cubicBezTo>
                  <a:cubicBezTo>
                    <a:pt x="20403" y="11943"/>
                    <a:pt x="21441" y="12979"/>
                    <a:pt x="22068" y="14575"/>
                  </a:cubicBezTo>
                  <a:cubicBezTo>
                    <a:pt x="22057" y="14606"/>
                    <a:pt x="22050" y="14635"/>
                    <a:pt x="22039" y="14665"/>
                  </a:cubicBezTo>
                  <a:lnTo>
                    <a:pt x="22039" y="14665"/>
                  </a:lnTo>
                  <a:cubicBezTo>
                    <a:pt x="21801" y="13699"/>
                    <a:pt x="20721" y="13026"/>
                    <a:pt x="20000" y="12417"/>
                  </a:cubicBezTo>
                  <a:cubicBezTo>
                    <a:pt x="18985" y="11558"/>
                    <a:pt x="18242" y="10559"/>
                    <a:pt x="17807" y="9384"/>
                  </a:cubicBezTo>
                  <a:close/>
                  <a:moveTo>
                    <a:pt x="17460" y="9383"/>
                  </a:moveTo>
                  <a:lnTo>
                    <a:pt x="17460" y="9383"/>
                  </a:lnTo>
                  <a:cubicBezTo>
                    <a:pt x="17684" y="10141"/>
                    <a:pt x="18106" y="10848"/>
                    <a:pt x="18598" y="11456"/>
                  </a:cubicBezTo>
                  <a:cubicBezTo>
                    <a:pt x="19637" y="12743"/>
                    <a:pt x="21353" y="13447"/>
                    <a:pt x="21800" y="15087"/>
                  </a:cubicBezTo>
                  <a:cubicBezTo>
                    <a:pt x="21755" y="15093"/>
                    <a:pt x="21710" y="15101"/>
                    <a:pt x="21666" y="15104"/>
                  </a:cubicBezTo>
                  <a:cubicBezTo>
                    <a:pt x="21615" y="14804"/>
                    <a:pt x="21425" y="14551"/>
                    <a:pt x="21148" y="14341"/>
                  </a:cubicBezTo>
                  <a:cubicBezTo>
                    <a:pt x="20451" y="13814"/>
                    <a:pt x="19649" y="13575"/>
                    <a:pt x="19012" y="12932"/>
                  </a:cubicBezTo>
                  <a:cubicBezTo>
                    <a:pt x="17967" y="11879"/>
                    <a:pt x="17597" y="10694"/>
                    <a:pt x="17460" y="9383"/>
                  </a:cubicBezTo>
                  <a:close/>
                  <a:moveTo>
                    <a:pt x="16462" y="8201"/>
                  </a:moveTo>
                  <a:cubicBezTo>
                    <a:pt x="15629" y="8616"/>
                    <a:pt x="14821" y="9081"/>
                    <a:pt x="13938" y="9407"/>
                  </a:cubicBezTo>
                  <a:cubicBezTo>
                    <a:pt x="12725" y="9855"/>
                    <a:pt x="11439" y="10079"/>
                    <a:pt x="10238" y="10557"/>
                  </a:cubicBezTo>
                  <a:cubicBezTo>
                    <a:pt x="8785" y="11135"/>
                    <a:pt x="7028" y="12503"/>
                    <a:pt x="7339" y="14280"/>
                  </a:cubicBezTo>
                  <a:cubicBezTo>
                    <a:pt x="7344" y="14304"/>
                    <a:pt x="7357" y="14326"/>
                    <a:pt x="7377" y="14341"/>
                  </a:cubicBezTo>
                  <a:cubicBezTo>
                    <a:pt x="7348" y="14580"/>
                    <a:pt x="7351" y="14819"/>
                    <a:pt x="7385" y="15057"/>
                  </a:cubicBezTo>
                  <a:cubicBezTo>
                    <a:pt x="7388" y="15078"/>
                    <a:pt x="7399" y="15098"/>
                    <a:pt x="7414" y="15114"/>
                  </a:cubicBezTo>
                  <a:cubicBezTo>
                    <a:pt x="7379" y="15115"/>
                    <a:pt x="7348" y="15123"/>
                    <a:pt x="7314" y="15127"/>
                  </a:cubicBezTo>
                  <a:cubicBezTo>
                    <a:pt x="7317" y="15117"/>
                    <a:pt x="7324" y="15111"/>
                    <a:pt x="7324" y="15099"/>
                  </a:cubicBezTo>
                  <a:cubicBezTo>
                    <a:pt x="7326" y="14572"/>
                    <a:pt x="7195" y="14069"/>
                    <a:pt x="7225" y="13538"/>
                  </a:cubicBezTo>
                  <a:cubicBezTo>
                    <a:pt x="7235" y="13363"/>
                    <a:pt x="7254" y="13191"/>
                    <a:pt x="7284" y="13018"/>
                  </a:cubicBezTo>
                  <a:lnTo>
                    <a:pt x="7284" y="13016"/>
                  </a:lnTo>
                  <a:cubicBezTo>
                    <a:pt x="8243" y="11535"/>
                    <a:pt x="9511" y="10078"/>
                    <a:pt x="11113" y="9322"/>
                  </a:cubicBezTo>
                  <a:cubicBezTo>
                    <a:pt x="12785" y="8533"/>
                    <a:pt x="14663" y="8500"/>
                    <a:pt x="16462" y="8201"/>
                  </a:cubicBezTo>
                  <a:close/>
                  <a:moveTo>
                    <a:pt x="6835" y="14192"/>
                  </a:moveTo>
                  <a:cubicBezTo>
                    <a:pt x="6869" y="14539"/>
                    <a:pt x="6957" y="14868"/>
                    <a:pt x="7120" y="15154"/>
                  </a:cubicBezTo>
                  <a:cubicBezTo>
                    <a:pt x="7123" y="15159"/>
                    <a:pt x="7128" y="15159"/>
                    <a:pt x="7131" y="15163"/>
                  </a:cubicBezTo>
                  <a:cubicBezTo>
                    <a:pt x="6982" y="15202"/>
                    <a:pt x="6842" y="15266"/>
                    <a:pt x="6716" y="15352"/>
                  </a:cubicBezTo>
                  <a:cubicBezTo>
                    <a:pt x="6738" y="14967"/>
                    <a:pt x="6778" y="14580"/>
                    <a:pt x="6835" y="14194"/>
                  </a:cubicBezTo>
                  <a:lnTo>
                    <a:pt x="6835" y="14192"/>
                  </a:lnTo>
                  <a:close/>
                  <a:moveTo>
                    <a:pt x="21615" y="15693"/>
                  </a:moveTo>
                  <a:cubicBezTo>
                    <a:pt x="22240" y="16098"/>
                    <a:pt x="22097" y="17057"/>
                    <a:pt x="21888" y="17746"/>
                  </a:cubicBezTo>
                  <a:cubicBezTo>
                    <a:pt x="21742" y="18225"/>
                    <a:pt x="21527" y="18600"/>
                    <a:pt x="21189" y="18850"/>
                  </a:cubicBezTo>
                  <a:cubicBezTo>
                    <a:pt x="21175" y="18844"/>
                    <a:pt x="21160" y="18840"/>
                    <a:pt x="21145" y="18840"/>
                  </a:cubicBezTo>
                  <a:cubicBezTo>
                    <a:pt x="21114" y="18840"/>
                    <a:pt x="21085" y="18856"/>
                    <a:pt x="21075" y="18896"/>
                  </a:cubicBezTo>
                  <a:cubicBezTo>
                    <a:pt x="21072" y="18910"/>
                    <a:pt x="21067" y="18923"/>
                    <a:pt x="21064" y="18937"/>
                  </a:cubicBezTo>
                  <a:cubicBezTo>
                    <a:pt x="21008" y="18969"/>
                    <a:pt x="20950" y="18999"/>
                    <a:pt x="20890" y="19026"/>
                  </a:cubicBezTo>
                  <a:cubicBezTo>
                    <a:pt x="21058" y="18328"/>
                    <a:pt x="21183" y="17618"/>
                    <a:pt x="21262" y="16903"/>
                  </a:cubicBezTo>
                  <a:cubicBezTo>
                    <a:pt x="21387" y="16868"/>
                    <a:pt x="21511" y="16824"/>
                    <a:pt x="21637" y="16792"/>
                  </a:cubicBezTo>
                  <a:cubicBezTo>
                    <a:pt x="21762" y="16757"/>
                    <a:pt x="21898" y="16735"/>
                    <a:pt x="21959" y="16609"/>
                  </a:cubicBezTo>
                  <a:cubicBezTo>
                    <a:pt x="21980" y="16571"/>
                    <a:pt x="21974" y="16524"/>
                    <a:pt x="21944" y="16492"/>
                  </a:cubicBezTo>
                  <a:cubicBezTo>
                    <a:pt x="21887" y="16436"/>
                    <a:pt x="21818" y="16417"/>
                    <a:pt x="21746" y="16417"/>
                  </a:cubicBezTo>
                  <a:cubicBezTo>
                    <a:pt x="21679" y="16417"/>
                    <a:pt x="21610" y="16434"/>
                    <a:pt x="21544" y="16451"/>
                  </a:cubicBezTo>
                  <a:cubicBezTo>
                    <a:pt x="21460" y="16472"/>
                    <a:pt x="21380" y="16497"/>
                    <a:pt x="21300" y="16527"/>
                  </a:cubicBezTo>
                  <a:cubicBezTo>
                    <a:pt x="21317" y="16330"/>
                    <a:pt x="21335" y="16134"/>
                    <a:pt x="21346" y="15937"/>
                  </a:cubicBezTo>
                  <a:cubicBezTo>
                    <a:pt x="21346" y="15937"/>
                    <a:pt x="21347" y="15937"/>
                    <a:pt x="21348" y="15937"/>
                  </a:cubicBezTo>
                  <a:cubicBezTo>
                    <a:pt x="21403" y="15937"/>
                    <a:pt x="21442" y="15693"/>
                    <a:pt x="21615" y="15693"/>
                  </a:cubicBezTo>
                  <a:close/>
                  <a:moveTo>
                    <a:pt x="7524" y="15462"/>
                  </a:moveTo>
                  <a:cubicBezTo>
                    <a:pt x="7534" y="15884"/>
                    <a:pt x="7569" y="16303"/>
                    <a:pt x="7612" y="16722"/>
                  </a:cubicBezTo>
                  <a:cubicBezTo>
                    <a:pt x="7592" y="16713"/>
                    <a:pt x="7574" y="16699"/>
                    <a:pt x="7558" y="16692"/>
                  </a:cubicBezTo>
                  <a:cubicBezTo>
                    <a:pt x="7454" y="16643"/>
                    <a:pt x="7340" y="16617"/>
                    <a:pt x="7229" y="16617"/>
                  </a:cubicBezTo>
                  <a:cubicBezTo>
                    <a:pt x="7027" y="16617"/>
                    <a:pt x="6833" y="16701"/>
                    <a:pt x="6716" y="16885"/>
                  </a:cubicBezTo>
                  <a:cubicBezTo>
                    <a:pt x="6667" y="16963"/>
                    <a:pt x="6733" y="17029"/>
                    <a:pt x="6803" y="17029"/>
                  </a:cubicBezTo>
                  <a:cubicBezTo>
                    <a:pt x="6834" y="17029"/>
                    <a:pt x="6865" y="17016"/>
                    <a:pt x="6888" y="16985"/>
                  </a:cubicBezTo>
                  <a:cubicBezTo>
                    <a:pt x="6963" y="16886"/>
                    <a:pt x="7059" y="16847"/>
                    <a:pt x="7158" y="16847"/>
                  </a:cubicBezTo>
                  <a:cubicBezTo>
                    <a:pt x="7345" y="16847"/>
                    <a:pt x="7546" y="16984"/>
                    <a:pt x="7658" y="17122"/>
                  </a:cubicBezTo>
                  <a:cubicBezTo>
                    <a:pt x="7749" y="17854"/>
                    <a:pt x="7889" y="18579"/>
                    <a:pt x="8073" y="19295"/>
                  </a:cubicBezTo>
                  <a:cubicBezTo>
                    <a:pt x="7324" y="19063"/>
                    <a:pt x="6820" y="18672"/>
                    <a:pt x="6593" y="17832"/>
                  </a:cubicBezTo>
                  <a:lnTo>
                    <a:pt x="6592" y="17832"/>
                  </a:lnTo>
                  <a:cubicBezTo>
                    <a:pt x="6495" y="17470"/>
                    <a:pt x="6454" y="17068"/>
                    <a:pt x="6503" y="16696"/>
                  </a:cubicBezTo>
                  <a:cubicBezTo>
                    <a:pt x="6652" y="16074"/>
                    <a:pt x="7122" y="15556"/>
                    <a:pt x="7524" y="15462"/>
                  </a:cubicBezTo>
                  <a:close/>
                  <a:moveTo>
                    <a:pt x="16950" y="9186"/>
                  </a:moveTo>
                  <a:lnTo>
                    <a:pt x="16950" y="9186"/>
                  </a:lnTo>
                  <a:cubicBezTo>
                    <a:pt x="16942" y="10172"/>
                    <a:pt x="17282" y="11212"/>
                    <a:pt x="17727" y="12007"/>
                  </a:cubicBezTo>
                  <a:cubicBezTo>
                    <a:pt x="18066" y="12618"/>
                    <a:pt x="18511" y="13164"/>
                    <a:pt x="19040" y="13621"/>
                  </a:cubicBezTo>
                  <a:cubicBezTo>
                    <a:pt x="19598" y="14099"/>
                    <a:pt x="20802" y="14450"/>
                    <a:pt x="21155" y="15162"/>
                  </a:cubicBezTo>
                  <a:cubicBezTo>
                    <a:pt x="21093" y="15169"/>
                    <a:pt x="20661" y="19295"/>
                    <a:pt x="19893" y="20716"/>
                  </a:cubicBezTo>
                  <a:lnTo>
                    <a:pt x="19894" y="20716"/>
                  </a:lnTo>
                  <a:cubicBezTo>
                    <a:pt x="19274" y="21865"/>
                    <a:pt x="18854" y="23166"/>
                    <a:pt x="18092" y="24230"/>
                  </a:cubicBezTo>
                  <a:cubicBezTo>
                    <a:pt x="17119" y="25585"/>
                    <a:pt x="15973" y="25927"/>
                    <a:pt x="14449" y="26148"/>
                  </a:cubicBezTo>
                  <a:cubicBezTo>
                    <a:pt x="12923" y="25927"/>
                    <a:pt x="11778" y="25585"/>
                    <a:pt x="10806" y="24230"/>
                  </a:cubicBezTo>
                  <a:cubicBezTo>
                    <a:pt x="10044" y="23166"/>
                    <a:pt x="9458" y="21941"/>
                    <a:pt x="9004" y="20716"/>
                  </a:cubicBezTo>
                  <a:cubicBezTo>
                    <a:pt x="8200" y="18548"/>
                    <a:pt x="7877" y="16272"/>
                    <a:pt x="7909" y="13974"/>
                  </a:cubicBezTo>
                  <a:cubicBezTo>
                    <a:pt x="8480" y="13081"/>
                    <a:pt x="9697" y="12631"/>
                    <a:pt x="10666" y="12236"/>
                  </a:cubicBezTo>
                  <a:cubicBezTo>
                    <a:pt x="11747" y="11796"/>
                    <a:pt x="12843" y="11388"/>
                    <a:pt x="13913" y="10921"/>
                  </a:cubicBezTo>
                  <a:cubicBezTo>
                    <a:pt x="14628" y="10608"/>
                    <a:pt x="16130" y="10023"/>
                    <a:pt x="16950" y="9186"/>
                  </a:cubicBezTo>
                  <a:close/>
                  <a:moveTo>
                    <a:pt x="19351" y="23139"/>
                  </a:moveTo>
                  <a:lnTo>
                    <a:pt x="19351" y="23139"/>
                  </a:lnTo>
                  <a:cubicBezTo>
                    <a:pt x="19205" y="24303"/>
                    <a:pt x="19336" y="25595"/>
                    <a:pt x="19330" y="26677"/>
                  </a:cubicBezTo>
                  <a:cubicBezTo>
                    <a:pt x="19326" y="27577"/>
                    <a:pt x="19299" y="28616"/>
                    <a:pt x="19553" y="29533"/>
                  </a:cubicBezTo>
                  <a:cubicBezTo>
                    <a:pt x="18656" y="28001"/>
                    <a:pt x="18630" y="25872"/>
                    <a:pt x="18860" y="24174"/>
                  </a:cubicBezTo>
                  <a:cubicBezTo>
                    <a:pt x="19010" y="23877"/>
                    <a:pt x="19178" y="23520"/>
                    <a:pt x="19351" y="23139"/>
                  </a:cubicBezTo>
                  <a:close/>
                  <a:moveTo>
                    <a:pt x="9312" y="22713"/>
                  </a:moveTo>
                  <a:lnTo>
                    <a:pt x="9312" y="22713"/>
                  </a:lnTo>
                  <a:cubicBezTo>
                    <a:pt x="9745" y="23534"/>
                    <a:pt x="10163" y="24186"/>
                    <a:pt x="10279" y="24351"/>
                  </a:cubicBezTo>
                  <a:cubicBezTo>
                    <a:pt x="10406" y="25661"/>
                    <a:pt x="10705" y="27946"/>
                    <a:pt x="10650" y="28366"/>
                  </a:cubicBezTo>
                  <a:lnTo>
                    <a:pt x="10651" y="28366"/>
                  </a:lnTo>
                  <a:cubicBezTo>
                    <a:pt x="10369" y="29565"/>
                    <a:pt x="9595" y="30470"/>
                    <a:pt x="8734" y="31368"/>
                  </a:cubicBezTo>
                  <a:cubicBezTo>
                    <a:pt x="9694" y="28565"/>
                    <a:pt x="9912" y="25598"/>
                    <a:pt x="9312" y="22713"/>
                  </a:cubicBezTo>
                  <a:close/>
                  <a:moveTo>
                    <a:pt x="8745" y="21539"/>
                  </a:moveTo>
                  <a:cubicBezTo>
                    <a:pt x="8832" y="21744"/>
                    <a:pt x="8928" y="21948"/>
                    <a:pt x="9024" y="22149"/>
                  </a:cubicBezTo>
                  <a:cubicBezTo>
                    <a:pt x="9660" y="25335"/>
                    <a:pt x="9444" y="28614"/>
                    <a:pt x="8310" y="31672"/>
                  </a:cubicBezTo>
                  <a:cubicBezTo>
                    <a:pt x="8298" y="31702"/>
                    <a:pt x="8298" y="31736"/>
                    <a:pt x="8311" y="31767"/>
                  </a:cubicBezTo>
                  <a:cubicBezTo>
                    <a:pt x="7902" y="32117"/>
                    <a:pt x="7466" y="32401"/>
                    <a:pt x="7015" y="32669"/>
                  </a:cubicBezTo>
                  <a:cubicBezTo>
                    <a:pt x="8673" y="29416"/>
                    <a:pt x="9260" y="25256"/>
                    <a:pt x="8745" y="21539"/>
                  </a:cubicBezTo>
                  <a:close/>
                  <a:moveTo>
                    <a:pt x="8008" y="19741"/>
                  </a:moveTo>
                  <a:cubicBezTo>
                    <a:pt x="8058" y="19746"/>
                    <a:pt x="8101" y="19758"/>
                    <a:pt x="8155" y="19761"/>
                  </a:cubicBezTo>
                  <a:cubicBezTo>
                    <a:pt x="8158" y="19761"/>
                    <a:pt x="8152" y="19755"/>
                    <a:pt x="8151" y="19752"/>
                  </a:cubicBezTo>
                  <a:cubicBezTo>
                    <a:pt x="8161" y="19751"/>
                    <a:pt x="8170" y="19751"/>
                    <a:pt x="8179" y="19751"/>
                  </a:cubicBezTo>
                  <a:cubicBezTo>
                    <a:pt x="8506" y="21938"/>
                    <a:pt x="8654" y="24068"/>
                    <a:pt x="8407" y="26283"/>
                  </a:cubicBezTo>
                  <a:cubicBezTo>
                    <a:pt x="8146" y="28629"/>
                    <a:pt x="7399" y="30738"/>
                    <a:pt x="6550" y="32921"/>
                  </a:cubicBezTo>
                  <a:cubicBezTo>
                    <a:pt x="6549" y="32927"/>
                    <a:pt x="6547" y="32933"/>
                    <a:pt x="6547" y="32939"/>
                  </a:cubicBezTo>
                  <a:cubicBezTo>
                    <a:pt x="6315" y="33071"/>
                    <a:pt x="6081" y="33204"/>
                    <a:pt x="5846" y="33342"/>
                  </a:cubicBezTo>
                  <a:cubicBezTo>
                    <a:pt x="5845" y="33341"/>
                    <a:pt x="5843" y="33341"/>
                    <a:pt x="5841" y="33341"/>
                  </a:cubicBezTo>
                  <a:cubicBezTo>
                    <a:pt x="5818" y="33341"/>
                    <a:pt x="5742" y="33373"/>
                    <a:pt x="5642" y="33424"/>
                  </a:cubicBezTo>
                  <a:cubicBezTo>
                    <a:pt x="6047" y="32340"/>
                    <a:pt x="6873" y="31426"/>
                    <a:pt x="7336" y="30357"/>
                  </a:cubicBezTo>
                  <a:cubicBezTo>
                    <a:pt x="7790" y="29312"/>
                    <a:pt x="8076" y="28191"/>
                    <a:pt x="8234" y="27066"/>
                  </a:cubicBezTo>
                  <a:cubicBezTo>
                    <a:pt x="8572" y="24662"/>
                    <a:pt x="8380" y="22142"/>
                    <a:pt x="8008" y="19741"/>
                  </a:cubicBezTo>
                  <a:close/>
                  <a:moveTo>
                    <a:pt x="7455" y="19611"/>
                  </a:moveTo>
                  <a:lnTo>
                    <a:pt x="7455" y="19611"/>
                  </a:lnTo>
                  <a:cubicBezTo>
                    <a:pt x="7579" y="19656"/>
                    <a:pt x="7705" y="19691"/>
                    <a:pt x="7835" y="19715"/>
                  </a:cubicBezTo>
                  <a:cubicBezTo>
                    <a:pt x="7979" y="22256"/>
                    <a:pt x="8265" y="24765"/>
                    <a:pt x="7860" y="27306"/>
                  </a:cubicBezTo>
                  <a:cubicBezTo>
                    <a:pt x="7670" y="28505"/>
                    <a:pt x="7335" y="29704"/>
                    <a:pt x="6796" y="30796"/>
                  </a:cubicBezTo>
                  <a:cubicBezTo>
                    <a:pt x="6336" y="31727"/>
                    <a:pt x="5598" y="32498"/>
                    <a:pt x="5251" y="33480"/>
                  </a:cubicBezTo>
                  <a:cubicBezTo>
                    <a:pt x="5231" y="33531"/>
                    <a:pt x="5240" y="33588"/>
                    <a:pt x="5278" y="33628"/>
                  </a:cubicBezTo>
                  <a:cubicBezTo>
                    <a:pt x="5056" y="33760"/>
                    <a:pt x="4825" y="33918"/>
                    <a:pt x="4688" y="34056"/>
                  </a:cubicBezTo>
                  <a:cubicBezTo>
                    <a:pt x="4688" y="34056"/>
                    <a:pt x="4688" y="34056"/>
                    <a:pt x="4688" y="34056"/>
                  </a:cubicBezTo>
                  <a:cubicBezTo>
                    <a:pt x="4673" y="34056"/>
                    <a:pt x="4381" y="34335"/>
                    <a:pt x="4033" y="34700"/>
                  </a:cubicBezTo>
                  <a:cubicBezTo>
                    <a:pt x="5403" y="32575"/>
                    <a:pt x="6409" y="30115"/>
                    <a:pt x="6893" y="27655"/>
                  </a:cubicBezTo>
                  <a:cubicBezTo>
                    <a:pt x="7400" y="25074"/>
                    <a:pt x="7637" y="22253"/>
                    <a:pt x="7455" y="19611"/>
                  </a:cubicBezTo>
                  <a:close/>
                  <a:moveTo>
                    <a:pt x="15785" y="0"/>
                  </a:moveTo>
                  <a:cubicBezTo>
                    <a:pt x="15343" y="0"/>
                    <a:pt x="14877" y="53"/>
                    <a:pt x="14389" y="147"/>
                  </a:cubicBezTo>
                  <a:cubicBezTo>
                    <a:pt x="12451" y="523"/>
                    <a:pt x="9770" y="1511"/>
                    <a:pt x="8879" y="3443"/>
                  </a:cubicBezTo>
                  <a:cubicBezTo>
                    <a:pt x="8246" y="4814"/>
                    <a:pt x="9136" y="6839"/>
                    <a:pt x="10529" y="7479"/>
                  </a:cubicBezTo>
                  <a:cubicBezTo>
                    <a:pt x="10022" y="7772"/>
                    <a:pt x="9548" y="8125"/>
                    <a:pt x="9123" y="8528"/>
                  </a:cubicBezTo>
                  <a:cubicBezTo>
                    <a:pt x="7080" y="10456"/>
                    <a:pt x="6257" y="13246"/>
                    <a:pt x="6214" y="15988"/>
                  </a:cubicBezTo>
                  <a:cubicBezTo>
                    <a:pt x="5855" y="16799"/>
                    <a:pt x="5997" y="18002"/>
                    <a:pt x="6507" y="18832"/>
                  </a:cubicBezTo>
                  <a:cubicBezTo>
                    <a:pt x="6507" y="18844"/>
                    <a:pt x="6695" y="19211"/>
                    <a:pt x="7176" y="19482"/>
                  </a:cubicBezTo>
                  <a:cubicBezTo>
                    <a:pt x="6902" y="22231"/>
                    <a:pt x="7028" y="24972"/>
                    <a:pt x="6462" y="27703"/>
                  </a:cubicBezTo>
                  <a:cubicBezTo>
                    <a:pt x="6177" y="29088"/>
                    <a:pt x="5760" y="30451"/>
                    <a:pt x="5144" y="31727"/>
                  </a:cubicBezTo>
                  <a:cubicBezTo>
                    <a:pt x="4600" y="32852"/>
                    <a:pt x="3723" y="33920"/>
                    <a:pt x="3380" y="35125"/>
                  </a:cubicBezTo>
                  <a:cubicBezTo>
                    <a:pt x="3354" y="35203"/>
                    <a:pt x="3396" y="35286"/>
                    <a:pt x="3475" y="35310"/>
                  </a:cubicBezTo>
                  <a:cubicBezTo>
                    <a:pt x="3316" y="35490"/>
                    <a:pt x="3167" y="35679"/>
                    <a:pt x="3028" y="35876"/>
                  </a:cubicBezTo>
                  <a:cubicBezTo>
                    <a:pt x="2102" y="37227"/>
                    <a:pt x="1659" y="38783"/>
                    <a:pt x="1266" y="40356"/>
                  </a:cubicBezTo>
                  <a:cubicBezTo>
                    <a:pt x="819" y="42138"/>
                    <a:pt x="24" y="47417"/>
                    <a:pt x="0" y="47750"/>
                  </a:cubicBezTo>
                  <a:cubicBezTo>
                    <a:pt x="121" y="47625"/>
                    <a:pt x="240" y="47499"/>
                    <a:pt x="356" y="47368"/>
                  </a:cubicBezTo>
                  <a:cubicBezTo>
                    <a:pt x="373" y="47342"/>
                    <a:pt x="392" y="47317"/>
                    <a:pt x="414" y="47296"/>
                  </a:cubicBezTo>
                  <a:lnTo>
                    <a:pt x="551" y="47159"/>
                  </a:lnTo>
                  <a:cubicBezTo>
                    <a:pt x="559" y="47152"/>
                    <a:pt x="568" y="47149"/>
                    <a:pt x="575" y="47141"/>
                  </a:cubicBezTo>
                  <a:cubicBezTo>
                    <a:pt x="582" y="47079"/>
                    <a:pt x="588" y="47018"/>
                    <a:pt x="597" y="46955"/>
                  </a:cubicBezTo>
                  <a:cubicBezTo>
                    <a:pt x="648" y="46571"/>
                    <a:pt x="703" y="46199"/>
                    <a:pt x="739" y="45824"/>
                  </a:cubicBezTo>
                  <a:cubicBezTo>
                    <a:pt x="965" y="44259"/>
                    <a:pt x="1249" y="42704"/>
                    <a:pt x="1605" y="41163"/>
                  </a:cubicBezTo>
                  <a:cubicBezTo>
                    <a:pt x="1985" y="39517"/>
                    <a:pt x="2373" y="37823"/>
                    <a:pt x="3284" y="36376"/>
                  </a:cubicBezTo>
                  <a:cubicBezTo>
                    <a:pt x="3735" y="35661"/>
                    <a:pt x="4285" y="35021"/>
                    <a:pt x="4891" y="34436"/>
                  </a:cubicBezTo>
                  <a:cubicBezTo>
                    <a:pt x="6660" y="35698"/>
                    <a:pt x="8356" y="37055"/>
                    <a:pt x="10123" y="38323"/>
                  </a:cubicBezTo>
                  <a:cubicBezTo>
                    <a:pt x="11064" y="39000"/>
                    <a:pt x="12085" y="39875"/>
                    <a:pt x="13163" y="40319"/>
                  </a:cubicBezTo>
                  <a:cubicBezTo>
                    <a:pt x="13375" y="40406"/>
                    <a:pt x="13588" y="40442"/>
                    <a:pt x="13800" y="40442"/>
                  </a:cubicBezTo>
                  <a:cubicBezTo>
                    <a:pt x="14313" y="40442"/>
                    <a:pt x="14821" y="40231"/>
                    <a:pt x="15303" y="40027"/>
                  </a:cubicBezTo>
                  <a:cubicBezTo>
                    <a:pt x="16542" y="39503"/>
                    <a:pt x="17676" y="38775"/>
                    <a:pt x="18718" y="37918"/>
                  </a:cubicBezTo>
                  <a:cubicBezTo>
                    <a:pt x="18702" y="37738"/>
                    <a:pt x="18684" y="37559"/>
                    <a:pt x="18668" y="37384"/>
                  </a:cubicBezTo>
                  <a:cubicBezTo>
                    <a:pt x="17687" y="38242"/>
                    <a:pt x="16607" y="38985"/>
                    <a:pt x="15382" y="39543"/>
                  </a:cubicBezTo>
                  <a:cubicBezTo>
                    <a:pt x="14908" y="39760"/>
                    <a:pt x="14405" y="40000"/>
                    <a:pt x="13892" y="40000"/>
                  </a:cubicBezTo>
                  <a:cubicBezTo>
                    <a:pt x="13752" y="40000"/>
                    <a:pt x="13611" y="39982"/>
                    <a:pt x="13469" y="39941"/>
                  </a:cubicBezTo>
                  <a:cubicBezTo>
                    <a:pt x="12923" y="39783"/>
                    <a:pt x="12478" y="39445"/>
                    <a:pt x="12003" y="39133"/>
                  </a:cubicBezTo>
                  <a:cubicBezTo>
                    <a:pt x="11152" y="38573"/>
                    <a:pt x="10317" y="37991"/>
                    <a:pt x="9495" y="37386"/>
                  </a:cubicBezTo>
                  <a:cubicBezTo>
                    <a:pt x="8112" y="36365"/>
                    <a:pt x="6616" y="34713"/>
                    <a:pt x="4913" y="34217"/>
                  </a:cubicBezTo>
                  <a:cubicBezTo>
                    <a:pt x="4992" y="34102"/>
                    <a:pt x="5534" y="33651"/>
                    <a:pt x="5796" y="33651"/>
                  </a:cubicBezTo>
                  <a:cubicBezTo>
                    <a:pt x="5809" y="33651"/>
                    <a:pt x="5820" y="33652"/>
                    <a:pt x="5831" y="33655"/>
                  </a:cubicBezTo>
                  <a:cubicBezTo>
                    <a:pt x="7335" y="35052"/>
                    <a:pt x="9017" y="36283"/>
                    <a:pt x="10640" y="37534"/>
                  </a:cubicBezTo>
                  <a:cubicBezTo>
                    <a:pt x="11585" y="38263"/>
                    <a:pt x="12722" y="39488"/>
                    <a:pt x="13950" y="39488"/>
                  </a:cubicBezTo>
                  <a:cubicBezTo>
                    <a:pt x="14259" y="39488"/>
                    <a:pt x="14575" y="39410"/>
                    <a:pt x="14894" y="39226"/>
                  </a:cubicBezTo>
                  <a:cubicBezTo>
                    <a:pt x="16191" y="38482"/>
                    <a:pt x="17441" y="37556"/>
                    <a:pt x="18608" y="36593"/>
                  </a:cubicBezTo>
                  <a:cubicBezTo>
                    <a:pt x="18599" y="36411"/>
                    <a:pt x="18593" y="36231"/>
                    <a:pt x="18596" y="36048"/>
                  </a:cubicBezTo>
                  <a:lnTo>
                    <a:pt x="18596" y="36048"/>
                  </a:lnTo>
                  <a:cubicBezTo>
                    <a:pt x="17541" y="36925"/>
                    <a:pt x="16418" y="37718"/>
                    <a:pt x="15277" y="38478"/>
                  </a:cubicBezTo>
                  <a:cubicBezTo>
                    <a:pt x="14845" y="38763"/>
                    <a:pt x="14467" y="39063"/>
                    <a:pt x="13935" y="39073"/>
                  </a:cubicBezTo>
                  <a:cubicBezTo>
                    <a:pt x="13926" y="39073"/>
                    <a:pt x="13917" y="39073"/>
                    <a:pt x="13908" y="39073"/>
                  </a:cubicBezTo>
                  <a:cubicBezTo>
                    <a:pt x="13358" y="39073"/>
                    <a:pt x="12950" y="38769"/>
                    <a:pt x="12512" y="38460"/>
                  </a:cubicBezTo>
                  <a:cubicBezTo>
                    <a:pt x="11752" y="37924"/>
                    <a:pt x="10992" y="37388"/>
                    <a:pt x="10248" y="36830"/>
                  </a:cubicBezTo>
                  <a:cubicBezTo>
                    <a:pt x="8841" y="35776"/>
                    <a:pt x="7509" y="34624"/>
                    <a:pt x="6117" y="33552"/>
                  </a:cubicBezTo>
                  <a:cubicBezTo>
                    <a:pt x="7371" y="33071"/>
                    <a:pt x="8387" y="32249"/>
                    <a:pt x="9347" y="31298"/>
                  </a:cubicBezTo>
                  <a:cubicBezTo>
                    <a:pt x="10966" y="29698"/>
                    <a:pt x="10988" y="28020"/>
                    <a:pt x="10983" y="28011"/>
                  </a:cubicBezTo>
                  <a:cubicBezTo>
                    <a:pt x="10948" y="26960"/>
                    <a:pt x="10858" y="25908"/>
                    <a:pt x="10675" y="24872"/>
                  </a:cubicBezTo>
                  <a:lnTo>
                    <a:pt x="10675" y="24872"/>
                  </a:lnTo>
                  <a:cubicBezTo>
                    <a:pt x="10833" y="25065"/>
                    <a:pt x="11003" y="25250"/>
                    <a:pt x="11183" y="25423"/>
                  </a:cubicBezTo>
                  <a:cubicBezTo>
                    <a:pt x="11970" y="26164"/>
                    <a:pt x="12953" y="26482"/>
                    <a:pt x="13990" y="26600"/>
                  </a:cubicBezTo>
                  <a:cubicBezTo>
                    <a:pt x="14009" y="26616"/>
                    <a:pt x="14229" y="26625"/>
                    <a:pt x="14449" y="26625"/>
                  </a:cubicBezTo>
                  <a:cubicBezTo>
                    <a:pt x="14668" y="26625"/>
                    <a:pt x="14888" y="26616"/>
                    <a:pt x="14906" y="26600"/>
                  </a:cubicBezTo>
                  <a:cubicBezTo>
                    <a:pt x="15943" y="26482"/>
                    <a:pt x="16926" y="26164"/>
                    <a:pt x="17713" y="25423"/>
                  </a:cubicBezTo>
                  <a:cubicBezTo>
                    <a:pt x="17990" y="25158"/>
                    <a:pt x="18243" y="24870"/>
                    <a:pt x="18470" y="24562"/>
                  </a:cubicBezTo>
                  <a:lnTo>
                    <a:pt x="18470" y="24562"/>
                  </a:lnTo>
                  <a:cubicBezTo>
                    <a:pt x="18290" y="25704"/>
                    <a:pt x="18507" y="28276"/>
                    <a:pt x="18571" y="28400"/>
                  </a:cubicBezTo>
                  <a:cubicBezTo>
                    <a:pt x="18779" y="29354"/>
                    <a:pt x="19370" y="30124"/>
                    <a:pt x="20146" y="30729"/>
                  </a:cubicBezTo>
                  <a:cubicBezTo>
                    <a:pt x="20188" y="30634"/>
                    <a:pt x="20234" y="30531"/>
                    <a:pt x="20281" y="30424"/>
                  </a:cubicBezTo>
                  <a:cubicBezTo>
                    <a:pt x="20252" y="30400"/>
                    <a:pt x="20222" y="30381"/>
                    <a:pt x="20192" y="30354"/>
                  </a:cubicBezTo>
                  <a:cubicBezTo>
                    <a:pt x="19787" y="29068"/>
                    <a:pt x="19656" y="27873"/>
                    <a:pt x="19662" y="26505"/>
                  </a:cubicBezTo>
                  <a:cubicBezTo>
                    <a:pt x="19669" y="25128"/>
                    <a:pt x="19506" y="23539"/>
                    <a:pt x="19777" y="22174"/>
                  </a:cubicBezTo>
                  <a:cubicBezTo>
                    <a:pt x="19786" y="22154"/>
                    <a:pt x="19795" y="22133"/>
                    <a:pt x="19803" y="22110"/>
                  </a:cubicBezTo>
                  <a:lnTo>
                    <a:pt x="19803" y="22110"/>
                  </a:lnTo>
                  <a:cubicBezTo>
                    <a:pt x="19714" y="24059"/>
                    <a:pt x="19973" y="26000"/>
                    <a:pt x="20429" y="27895"/>
                  </a:cubicBezTo>
                  <a:cubicBezTo>
                    <a:pt x="20545" y="28382"/>
                    <a:pt x="20670" y="28875"/>
                    <a:pt x="20813" y="29364"/>
                  </a:cubicBezTo>
                  <a:cubicBezTo>
                    <a:pt x="20892" y="29230"/>
                    <a:pt x="20974" y="29099"/>
                    <a:pt x="21061" y="28974"/>
                  </a:cubicBezTo>
                  <a:cubicBezTo>
                    <a:pt x="21060" y="28970"/>
                    <a:pt x="21058" y="28964"/>
                    <a:pt x="21057" y="28959"/>
                  </a:cubicBezTo>
                  <a:cubicBezTo>
                    <a:pt x="20834" y="28196"/>
                    <a:pt x="20646" y="27422"/>
                    <a:pt x="20496" y="26640"/>
                  </a:cubicBezTo>
                  <a:cubicBezTo>
                    <a:pt x="20186" y="25031"/>
                    <a:pt x="20061" y="23389"/>
                    <a:pt x="19955" y="21755"/>
                  </a:cubicBezTo>
                  <a:cubicBezTo>
                    <a:pt x="20405" y="20689"/>
                    <a:pt x="20770" y="19760"/>
                    <a:pt x="20770" y="19703"/>
                  </a:cubicBezTo>
                  <a:cubicBezTo>
                    <a:pt x="20795" y="19697"/>
                    <a:pt x="20837" y="19666"/>
                    <a:pt x="20895" y="19611"/>
                  </a:cubicBezTo>
                  <a:lnTo>
                    <a:pt x="20895" y="19611"/>
                  </a:lnTo>
                  <a:cubicBezTo>
                    <a:pt x="20341" y="21927"/>
                    <a:pt x="20061" y="24342"/>
                    <a:pt x="20543" y="26697"/>
                  </a:cubicBezTo>
                  <a:cubicBezTo>
                    <a:pt x="20688" y="27401"/>
                    <a:pt x="20909" y="28101"/>
                    <a:pt x="21234" y="28744"/>
                  </a:cubicBezTo>
                  <a:cubicBezTo>
                    <a:pt x="21320" y="28636"/>
                    <a:pt x="21416" y="28535"/>
                    <a:pt x="21517" y="28441"/>
                  </a:cubicBezTo>
                  <a:cubicBezTo>
                    <a:pt x="21344" y="28095"/>
                    <a:pt x="21203" y="27734"/>
                    <a:pt x="21093" y="27364"/>
                  </a:cubicBezTo>
                  <a:cubicBezTo>
                    <a:pt x="20344" y="24848"/>
                    <a:pt x="20583" y="21902"/>
                    <a:pt x="21145" y="19346"/>
                  </a:cubicBezTo>
                  <a:cubicBezTo>
                    <a:pt x="21634" y="18782"/>
                    <a:pt x="22413" y="17694"/>
                    <a:pt x="22511" y="17080"/>
                  </a:cubicBezTo>
                  <a:cubicBezTo>
                    <a:pt x="22754" y="16352"/>
                    <a:pt x="22397" y="15693"/>
                    <a:pt x="22080" y="15559"/>
                  </a:cubicBezTo>
                  <a:cubicBezTo>
                    <a:pt x="22176" y="15446"/>
                    <a:pt x="23446" y="13067"/>
                    <a:pt x="22163" y="10416"/>
                  </a:cubicBezTo>
                  <a:cubicBezTo>
                    <a:pt x="21551" y="9152"/>
                    <a:pt x="19555" y="7857"/>
                    <a:pt x="18452" y="7214"/>
                  </a:cubicBezTo>
                  <a:cubicBezTo>
                    <a:pt x="19064" y="6626"/>
                    <a:pt x="19643" y="5956"/>
                    <a:pt x="19842" y="5121"/>
                  </a:cubicBezTo>
                  <a:cubicBezTo>
                    <a:pt x="20088" y="4088"/>
                    <a:pt x="19675" y="3013"/>
                    <a:pt x="19209" y="2104"/>
                  </a:cubicBezTo>
                  <a:cubicBezTo>
                    <a:pt x="18426" y="572"/>
                    <a:pt x="17240" y="0"/>
                    <a:pt x="1578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23" name="Google Shape;223;p26"/>
            <p:cNvSpPr/>
            <p:nvPr/>
          </p:nvSpPr>
          <p:spPr>
            <a:xfrm>
              <a:off x="2086287" y="3838963"/>
              <a:ext cx="66777" cy="185209"/>
            </a:xfrm>
            <a:custGeom>
              <a:avLst/>
              <a:gdLst/>
              <a:ahLst/>
              <a:cxnLst/>
              <a:rect l="l" t="t" r="r" b="b"/>
              <a:pathLst>
                <a:path w="2049" h="5683" extrusionOk="0">
                  <a:moveTo>
                    <a:pt x="1868" y="0"/>
                  </a:moveTo>
                  <a:cubicBezTo>
                    <a:pt x="1806" y="0"/>
                    <a:pt x="1744" y="33"/>
                    <a:pt x="1724" y="103"/>
                  </a:cubicBezTo>
                  <a:cubicBezTo>
                    <a:pt x="1407" y="1276"/>
                    <a:pt x="1538" y="2604"/>
                    <a:pt x="1547" y="3808"/>
                  </a:cubicBezTo>
                  <a:cubicBezTo>
                    <a:pt x="1549" y="4064"/>
                    <a:pt x="1553" y="4322"/>
                    <a:pt x="1555" y="4578"/>
                  </a:cubicBezTo>
                  <a:cubicBezTo>
                    <a:pt x="1115" y="4030"/>
                    <a:pt x="740" y="3563"/>
                    <a:pt x="530" y="2866"/>
                  </a:cubicBezTo>
                  <a:cubicBezTo>
                    <a:pt x="350" y="2265"/>
                    <a:pt x="295" y="1644"/>
                    <a:pt x="204" y="1025"/>
                  </a:cubicBezTo>
                  <a:cubicBezTo>
                    <a:pt x="197" y="974"/>
                    <a:pt x="156" y="952"/>
                    <a:pt x="113" y="952"/>
                  </a:cubicBezTo>
                  <a:cubicBezTo>
                    <a:pt x="59" y="952"/>
                    <a:pt x="0" y="989"/>
                    <a:pt x="2" y="1053"/>
                  </a:cubicBezTo>
                  <a:cubicBezTo>
                    <a:pt x="36" y="2244"/>
                    <a:pt x="237" y="4264"/>
                    <a:pt x="1558" y="4743"/>
                  </a:cubicBezTo>
                  <a:cubicBezTo>
                    <a:pt x="1561" y="5056"/>
                    <a:pt x="1565" y="5370"/>
                    <a:pt x="1571" y="5682"/>
                  </a:cubicBezTo>
                  <a:cubicBezTo>
                    <a:pt x="1730" y="5596"/>
                    <a:pt x="1891" y="5510"/>
                    <a:pt x="2049" y="5420"/>
                  </a:cubicBezTo>
                  <a:cubicBezTo>
                    <a:pt x="1961" y="3656"/>
                    <a:pt x="1875" y="1879"/>
                    <a:pt x="2013" y="143"/>
                  </a:cubicBezTo>
                  <a:cubicBezTo>
                    <a:pt x="2020" y="50"/>
                    <a:pt x="1945" y="0"/>
                    <a:pt x="1868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DFCD97E8-ACE9-4B43-AB47-955E2A3C4FA8}"/>
              </a:ext>
            </a:extLst>
          </p:cNvPr>
          <p:cNvSpPr txBox="1"/>
          <p:nvPr/>
        </p:nvSpPr>
        <p:spPr>
          <a:xfrm>
            <a:off x="943833" y="139135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120">
              <a:defRPr/>
            </a:pPr>
            <a:r>
              <a:rPr lang="en-US" sz="2400" b="1" dirty="0">
                <a:solidFill>
                  <a:srgbClr val="0432FF"/>
                </a:solidFill>
              </a:rPr>
              <a:t>Segment your Population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animBg="1"/>
      <p:bldP spid="138" grpId="0" animBg="1"/>
      <p:bldP spid="139" grpId="0" animBg="1"/>
      <p:bldP spid="9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5" name="Google Shape;545;p51"/>
          <p:cNvGrpSpPr/>
          <p:nvPr/>
        </p:nvGrpSpPr>
        <p:grpSpPr>
          <a:xfrm>
            <a:off x="3668588" y="206238"/>
            <a:ext cx="2587064" cy="1492166"/>
            <a:chOff x="2077808" y="2494566"/>
            <a:chExt cx="4468919" cy="1455836"/>
          </a:xfrm>
        </p:grpSpPr>
        <p:sp>
          <p:nvSpPr>
            <p:cNvPr id="546" name="Google Shape;546;p51"/>
            <p:cNvSpPr/>
            <p:nvPr/>
          </p:nvSpPr>
          <p:spPr>
            <a:xfrm>
              <a:off x="2077808" y="2572318"/>
              <a:ext cx="4468919" cy="1378084"/>
            </a:xfrm>
            <a:prstGeom prst="rect">
              <a:avLst/>
            </a:prstGeom>
            <a:noFill/>
            <a:ln w="38100" cap="flat" cmpd="sng">
              <a:solidFill>
                <a:srgbClr val="0432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547" name="Google Shape;547;p51"/>
            <p:cNvSpPr/>
            <p:nvPr/>
          </p:nvSpPr>
          <p:spPr>
            <a:xfrm>
              <a:off x="2291143" y="2494566"/>
              <a:ext cx="3979800" cy="160200"/>
            </a:xfrm>
            <a:prstGeom prst="rect">
              <a:avLst/>
            </a:prstGeom>
            <a:solidFill>
              <a:schemeClr val="dk2"/>
            </a:solidFill>
            <a:ln>
              <a:solidFill>
                <a:srgbClr val="0432FF"/>
              </a:solidFill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</p:grpSp>
      <p:grpSp>
        <p:nvGrpSpPr>
          <p:cNvPr id="548" name="Google Shape;548;p51"/>
          <p:cNvGrpSpPr/>
          <p:nvPr/>
        </p:nvGrpSpPr>
        <p:grpSpPr>
          <a:xfrm>
            <a:off x="374892" y="183619"/>
            <a:ext cx="2870425" cy="1514782"/>
            <a:chOff x="2077806" y="2335261"/>
            <a:chExt cx="4958400" cy="1922157"/>
          </a:xfrm>
        </p:grpSpPr>
        <p:sp>
          <p:nvSpPr>
            <p:cNvPr id="549" name="Google Shape;549;p51"/>
            <p:cNvSpPr/>
            <p:nvPr/>
          </p:nvSpPr>
          <p:spPr>
            <a:xfrm>
              <a:off x="2077806" y="2411346"/>
              <a:ext cx="4958400" cy="1846072"/>
            </a:xfrm>
            <a:prstGeom prst="rect">
              <a:avLst/>
            </a:prstGeom>
            <a:noFill/>
            <a:ln w="38100" cap="flat" cmpd="sng">
              <a:solidFill>
                <a:srgbClr val="0432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550" name="Google Shape;550;p51"/>
            <p:cNvSpPr/>
            <p:nvPr/>
          </p:nvSpPr>
          <p:spPr>
            <a:xfrm>
              <a:off x="2793577" y="2335261"/>
              <a:ext cx="3418501" cy="160200"/>
            </a:xfrm>
            <a:prstGeom prst="rect">
              <a:avLst/>
            </a:prstGeom>
            <a:solidFill>
              <a:schemeClr val="dk2"/>
            </a:solidFill>
            <a:ln>
              <a:solidFill>
                <a:srgbClr val="0432FF"/>
              </a:solidFill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</p:grpSp>
      <p:grpSp>
        <p:nvGrpSpPr>
          <p:cNvPr id="551" name="Google Shape;551;p51"/>
          <p:cNvGrpSpPr/>
          <p:nvPr/>
        </p:nvGrpSpPr>
        <p:grpSpPr>
          <a:xfrm>
            <a:off x="6706387" y="180730"/>
            <a:ext cx="2303912" cy="1517672"/>
            <a:chOff x="2077806" y="2499783"/>
            <a:chExt cx="4415707" cy="1503880"/>
          </a:xfrm>
        </p:grpSpPr>
        <p:sp>
          <p:nvSpPr>
            <p:cNvPr id="552" name="Google Shape;552;p51"/>
            <p:cNvSpPr/>
            <p:nvPr/>
          </p:nvSpPr>
          <p:spPr>
            <a:xfrm>
              <a:off x="2077806" y="2572318"/>
              <a:ext cx="4415707" cy="1431345"/>
            </a:xfrm>
            <a:prstGeom prst="rect">
              <a:avLst/>
            </a:prstGeom>
            <a:noFill/>
            <a:ln w="38100" cap="flat" cmpd="sng">
              <a:solidFill>
                <a:srgbClr val="0432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553" name="Google Shape;553;p51"/>
            <p:cNvSpPr/>
            <p:nvPr/>
          </p:nvSpPr>
          <p:spPr>
            <a:xfrm>
              <a:off x="2576409" y="2499783"/>
              <a:ext cx="3418499" cy="160200"/>
            </a:xfrm>
            <a:prstGeom prst="rect">
              <a:avLst/>
            </a:prstGeom>
            <a:solidFill>
              <a:schemeClr val="dk2"/>
            </a:solidFill>
            <a:ln>
              <a:solidFill>
                <a:srgbClr val="0432FF"/>
              </a:solidFill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A90EEAFB-9AF0-DA4C-B5C5-9E8D10128B25}"/>
              </a:ext>
            </a:extLst>
          </p:cNvPr>
          <p:cNvSpPr txBox="1"/>
          <p:nvPr/>
        </p:nvSpPr>
        <p:spPr>
          <a:xfrm>
            <a:off x="285140" y="1954484"/>
            <a:ext cx="3032951" cy="584775"/>
          </a:xfrm>
          <a:prstGeom prst="rect">
            <a:avLst/>
          </a:prstGeom>
          <a:noFill/>
          <a:ln w="57150">
            <a:solidFill>
              <a:srgbClr val="0432FF"/>
            </a:solidFill>
            <a:extLst>
              <a:ext uri="{C807C97D-BFC1-408E-A445-0C87EB9F89A2}">
                <ask:lineSketchStyleProps xmlns:ask="http://schemas.microsoft.com/office/drawing/2018/sketchyshapes" xmlns="" sd="1982038771">
                  <a:custGeom>
                    <a:avLst/>
                    <a:gdLst>
                      <a:gd name="connsiteX0" fmla="*/ 0 w 3032951"/>
                      <a:gd name="connsiteY0" fmla="*/ 0 h 584775"/>
                      <a:gd name="connsiteX1" fmla="*/ 566151 w 3032951"/>
                      <a:gd name="connsiteY1" fmla="*/ 0 h 584775"/>
                      <a:gd name="connsiteX2" fmla="*/ 1101972 w 3032951"/>
                      <a:gd name="connsiteY2" fmla="*/ 0 h 584775"/>
                      <a:gd name="connsiteX3" fmla="*/ 1668123 w 3032951"/>
                      <a:gd name="connsiteY3" fmla="*/ 0 h 584775"/>
                      <a:gd name="connsiteX4" fmla="*/ 2173615 w 3032951"/>
                      <a:gd name="connsiteY4" fmla="*/ 0 h 584775"/>
                      <a:gd name="connsiteX5" fmla="*/ 3032951 w 3032951"/>
                      <a:gd name="connsiteY5" fmla="*/ 0 h 584775"/>
                      <a:gd name="connsiteX6" fmla="*/ 3032951 w 3032951"/>
                      <a:gd name="connsiteY6" fmla="*/ 584775 h 584775"/>
                      <a:gd name="connsiteX7" fmla="*/ 2618448 w 3032951"/>
                      <a:gd name="connsiteY7" fmla="*/ 584775 h 584775"/>
                      <a:gd name="connsiteX8" fmla="*/ 2112956 w 3032951"/>
                      <a:gd name="connsiteY8" fmla="*/ 584775 h 584775"/>
                      <a:gd name="connsiteX9" fmla="*/ 1546805 w 3032951"/>
                      <a:gd name="connsiteY9" fmla="*/ 584775 h 584775"/>
                      <a:gd name="connsiteX10" fmla="*/ 1041313 w 3032951"/>
                      <a:gd name="connsiteY10" fmla="*/ 584775 h 584775"/>
                      <a:gd name="connsiteX11" fmla="*/ 596480 w 3032951"/>
                      <a:gd name="connsiteY11" fmla="*/ 584775 h 584775"/>
                      <a:gd name="connsiteX12" fmla="*/ 0 w 3032951"/>
                      <a:gd name="connsiteY12" fmla="*/ 584775 h 584775"/>
                      <a:gd name="connsiteX13" fmla="*/ 0 w 3032951"/>
                      <a:gd name="connsiteY13" fmla="*/ 0 h 58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32951" h="584775" extrusionOk="0">
                        <a:moveTo>
                          <a:pt x="0" y="0"/>
                        </a:moveTo>
                        <a:cubicBezTo>
                          <a:pt x="265310" y="-67749"/>
                          <a:pt x="301926" y="18528"/>
                          <a:pt x="566151" y="0"/>
                        </a:cubicBezTo>
                        <a:cubicBezTo>
                          <a:pt x="830376" y="-18528"/>
                          <a:pt x="934779" y="47959"/>
                          <a:pt x="1101972" y="0"/>
                        </a:cubicBezTo>
                        <a:cubicBezTo>
                          <a:pt x="1269165" y="-47959"/>
                          <a:pt x="1480657" y="24686"/>
                          <a:pt x="1668123" y="0"/>
                        </a:cubicBezTo>
                        <a:cubicBezTo>
                          <a:pt x="1855589" y="-24686"/>
                          <a:pt x="2042063" y="46985"/>
                          <a:pt x="2173615" y="0"/>
                        </a:cubicBezTo>
                        <a:cubicBezTo>
                          <a:pt x="2305167" y="-46985"/>
                          <a:pt x="2738472" y="87524"/>
                          <a:pt x="3032951" y="0"/>
                        </a:cubicBezTo>
                        <a:cubicBezTo>
                          <a:pt x="3070425" y="204825"/>
                          <a:pt x="3003643" y="420359"/>
                          <a:pt x="3032951" y="584775"/>
                        </a:cubicBezTo>
                        <a:cubicBezTo>
                          <a:pt x="2828533" y="634045"/>
                          <a:pt x="2791133" y="555449"/>
                          <a:pt x="2618448" y="584775"/>
                        </a:cubicBezTo>
                        <a:cubicBezTo>
                          <a:pt x="2445763" y="614101"/>
                          <a:pt x="2232620" y="565342"/>
                          <a:pt x="2112956" y="584775"/>
                        </a:cubicBezTo>
                        <a:cubicBezTo>
                          <a:pt x="1993292" y="604208"/>
                          <a:pt x="1677365" y="541382"/>
                          <a:pt x="1546805" y="584775"/>
                        </a:cubicBezTo>
                        <a:cubicBezTo>
                          <a:pt x="1416245" y="628168"/>
                          <a:pt x="1258580" y="551839"/>
                          <a:pt x="1041313" y="584775"/>
                        </a:cubicBezTo>
                        <a:cubicBezTo>
                          <a:pt x="824046" y="617711"/>
                          <a:pt x="787482" y="545527"/>
                          <a:pt x="596480" y="584775"/>
                        </a:cubicBezTo>
                        <a:cubicBezTo>
                          <a:pt x="405478" y="624023"/>
                          <a:pt x="179041" y="521123"/>
                          <a:pt x="0" y="584775"/>
                        </a:cubicBezTo>
                        <a:cubicBezTo>
                          <a:pt x="-5359" y="343307"/>
                          <a:pt x="41562" y="27199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IN" sz="1600" dirty="0"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Schools/colleges/organisations</a:t>
            </a:r>
          </a:p>
          <a:p>
            <a:pPr algn="ctr"/>
            <a:r>
              <a:rPr lang="en-IN" sz="1600" i="1" dirty="0"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Neurology Health Hub </a:t>
            </a:r>
            <a:endParaRPr lang="en-US" sz="1600" i="1" dirty="0">
              <a:latin typeface="Cambria" panose="0204050305040603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BEECCD6-922F-8A4F-BFFC-8506582D65EC}"/>
              </a:ext>
            </a:extLst>
          </p:cNvPr>
          <p:cNvSpPr txBox="1"/>
          <p:nvPr/>
        </p:nvSpPr>
        <p:spPr>
          <a:xfrm>
            <a:off x="3668588" y="1954484"/>
            <a:ext cx="2714283" cy="646331"/>
          </a:xfrm>
          <a:prstGeom prst="rect">
            <a:avLst/>
          </a:prstGeom>
          <a:noFill/>
          <a:ln w="57150">
            <a:solidFill>
              <a:srgbClr val="0432FF"/>
            </a:solidFill>
            <a:extLst>
              <a:ext uri="{C807C97D-BFC1-408E-A445-0C87EB9F89A2}">
                <ask:lineSketchStyleProps xmlns:ask="http://schemas.microsoft.com/office/drawing/2018/sketchyshapes" xmlns="" sd="1982038771">
                  <a:custGeom>
                    <a:avLst/>
                    <a:gdLst>
                      <a:gd name="connsiteX0" fmla="*/ 0 w 2714283"/>
                      <a:gd name="connsiteY0" fmla="*/ 0 h 646331"/>
                      <a:gd name="connsiteX1" fmla="*/ 597142 w 2714283"/>
                      <a:gd name="connsiteY1" fmla="*/ 0 h 646331"/>
                      <a:gd name="connsiteX2" fmla="*/ 1167142 w 2714283"/>
                      <a:gd name="connsiteY2" fmla="*/ 0 h 646331"/>
                      <a:gd name="connsiteX3" fmla="*/ 1764284 w 2714283"/>
                      <a:gd name="connsiteY3" fmla="*/ 0 h 646331"/>
                      <a:gd name="connsiteX4" fmla="*/ 2714283 w 2714283"/>
                      <a:gd name="connsiteY4" fmla="*/ 0 h 646331"/>
                      <a:gd name="connsiteX5" fmla="*/ 2714283 w 2714283"/>
                      <a:gd name="connsiteY5" fmla="*/ 310239 h 646331"/>
                      <a:gd name="connsiteX6" fmla="*/ 2714283 w 2714283"/>
                      <a:gd name="connsiteY6" fmla="*/ 646331 h 646331"/>
                      <a:gd name="connsiteX7" fmla="*/ 2252855 w 2714283"/>
                      <a:gd name="connsiteY7" fmla="*/ 646331 h 646331"/>
                      <a:gd name="connsiteX8" fmla="*/ 1709998 w 2714283"/>
                      <a:gd name="connsiteY8" fmla="*/ 646331 h 646331"/>
                      <a:gd name="connsiteX9" fmla="*/ 1112856 w 2714283"/>
                      <a:gd name="connsiteY9" fmla="*/ 646331 h 646331"/>
                      <a:gd name="connsiteX10" fmla="*/ 569999 w 2714283"/>
                      <a:gd name="connsiteY10" fmla="*/ 646331 h 646331"/>
                      <a:gd name="connsiteX11" fmla="*/ 0 w 2714283"/>
                      <a:gd name="connsiteY11" fmla="*/ 646331 h 646331"/>
                      <a:gd name="connsiteX12" fmla="*/ 0 w 2714283"/>
                      <a:gd name="connsiteY12" fmla="*/ 323166 h 646331"/>
                      <a:gd name="connsiteX13" fmla="*/ 0 w 2714283"/>
                      <a:gd name="connsiteY13" fmla="*/ 0 h 646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714283" h="646331" extrusionOk="0">
                        <a:moveTo>
                          <a:pt x="0" y="0"/>
                        </a:moveTo>
                        <a:cubicBezTo>
                          <a:pt x="166892" y="-60974"/>
                          <a:pt x="303209" y="8918"/>
                          <a:pt x="597142" y="0"/>
                        </a:cubicBezTo>
                        <a:cubicBezTo>
                          <a:pt x="891075" y="-8918"/>
                          <a:pt x="921312" y="23650"/>
                          <a:pt x="1167142" y="0"/>
                        </a:cubicBezTo>
                        <a:cubicBezTo>
                          <a:pt x="1412972" y="-23650"/>
                          <a:pt x="1501802" y="14494"/>
                          <a:pt x="1764284" y="0"/>
                        </a:cubicBezTo>
                        <a:cubicBezTo>
                          <a:pt x="2026766" y="-14494"/>
                          <a:pt x="2374248" y="107029"/>
                          <a:pt x="2714283" y="0"/>
                        </a:cubicBezTo>
                        <a:cubicBezTo>
                          <a:pt x="2745720" y="129282"/>
                          <a:pt x="2695534" y="235738"/>
                          <a:pt x="2714283" y="310239"/>
                        </a:cubicBezTo>
                        <a:cubicBezTo>
                          <a:pt x="2733032" y="384740"/>
                          <a:pt x="2713214" y="506641"/>
                          <a:pt x="2714283" y="646331"/>
                        </a:cubicBezTo>
                        <a:cubicBezTo>
                          <a:pt x="2621831" y="667576"/>
                          <a:pt x="2364731" y="630168"/>
                          <a:pt x="2252855" y="646331"/>
                        </a:cubicBezTo>
                        <a:cubicBezTo>
                          <a:pt x="2140979" y="662494"/>
                          <a:pt x="1857594" y="617493"/>
                          <a:pt x="1709998" y="646331"/>
                        </a:cubicBezTo>
                        <a:cubicBezTo>
                          <a:pt x="1562402" y="675169"/>
                          <a:pt x="1399152" y="598631"/>
                          <a:pt x="1112856" y="646331"/>
                        </a:cubicBezTo>
                        <a:cubicBezTo>
                          <a:pt x="826560" y="694031"/>
                          <a:pt x="721212" y="591687"/>
                          <a:pt x="569999" y="646331"/>
                        </a:cubicBezTo>
                        <a:cubicBezTo>
                          <a:pt x="418786" y="700975"/>
                          <a:pt x="139606" y="617323"/>
                          <a:pt x="0" y="646331"/>
                        </a:cubicBezTo>
                        <a:cubicBezTo>
                          <a:pt x="-14287" y="508348"/>
                          <a:pt x="35204" y="456782"/>
                          <a:pt x="0" y="323166"/>
                        </a:cubicBezTo>
                        <a:cubicBezTo>
                          <a:pt x="-35204" y="189551"/>
                          <a:pt x="28501" y="12829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mbria" panose="02040503050406030204" pitchFamily="18" charset="0"/>
              </a:rPr>
              <a:t>Persons of importance</a:t>
            </a:r>
          </a:p>
          <a:p>
            <a:pPr algn="ctr"/>
            <a:r>
              <a:rPr lang="en-US" dirty="0">
                <a:latin typeface="Cambria" panose="02040503050406030204" pitchFamily="18" charset="0"/>
              </a:rPr>
              <a:t>Stroke mnemonic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BF43AEA-AF4C-C04E-866A-7205233BC68C}"/>
              </a:ext>
            </a:extLst>
          </p:cNvPr>
          <p:cNvSpPr txBox="1"/>
          <p:nvPr/>
        </p:nvSpPr>
        <p:spPr>
          <a:xfrm>
            <a:off x="6706388" y="1947057"/>
            <a:ext cx="2437612" cy="851452"/>
          </a:xfrm>
          <a:prstGeom prst="rect">
            <a:avLst/>
          </a:prstGeom>
          <a:noFill/>
          <a:ln w="57150">
            <a:solidFill>
              <a:srgbClr val="0432FF"/>
            </a:solidFill>
            <a:extLst>
              <a:ext uri="{C807C97D-BFC1-408E-A445-0C87EB9F89A2}">
                <ask:lineSketchStyleProps xmlns:ask="http://schemas.microsoft.com/office/drawing/2018/sketchyshapes" xmlns="" sd="2839403889">
                  <a:custGeom>
                    <a:avLst/>
                    <a:gdLst>
                      <a:gd name="connsiteX0" fmla="*/ 0 w 2437612"/>
                      <a:gd name="connsiteY0" fmla="*/ 0 h 851452"/>
                      <a:gd name="connsiteX1" fmla="*/ 487522 w 2437612"/>
                      <a:gd name="connsiteY1" fmla="*/ 0 h 851452"/>
                      <a:gd name="connsiteX2" fmla="*/ 901916 w 2437612"/>
                      <a:gd name="connsiteY2" fmla="*/ 0 h 851452"/>
                      <a:gd name="connsiteX3" fmla="*/ 1389439 w 2437612"/>
                      <a:gd name="connsiteY3" fmla="*/ 0 h 851452"/>
                      <a:gd name="connsiteX4" fmla="*/ 1852585 w 2437612"/>
                      <a:gd name="connsiteY4" fmla="*/ 0 h 851452"/>
                      <a:gd name="connsiteX5" fmla="*/ 2437612 w 2437612"/>
                      <a:gd name="connsiteY5" fmla="*/ 0 h 851452"/>
                      <a:gd name="connsiteX6" fmla="*/ 2437612 w 2437612"/>
                      <a:gd name="connsiteY6" fmla="*/ 400182 h 851452"/>
                      <a:gd name="connsiteX7" fmla="*/ 2437612 w 2437612"/>
                      <a:gd name="connsiteY7" fmla="*/ 851452 h 851452"/>
                      <a:gd name="connsiteX8" fmla="*/ 1998842 w 2437612"/>
                      <a:gd name="connsiteY8" fmla="*/ 851452 h 851452"/>
                      <a:gd name="connsiteX9" fmla="*/ 1511319 w 2437612"/>
                      <a:gd name="connsiteY9" fmla="*/ 851452 h 851452"/>
                      <a:gd name="connsiteX10" fmla="*/ 1096925 w 2437612"/>
                      <a:gd name="connsiteY10" fmla="*/ 851452 h 851452"/>
                      <a:gd name="connsiteX11" fmla="*/ 585027 w 2437612"/>
                      <a:gd name="connsiteY11" fmla="*/ 851452 h 851452"/>
                      <a:gd name="connsiteX12" fmla="*/ 0 w 2437612"/>
                      <a:gd name="connsiteY12" fmla="*/ 851452 h 851452"/>
                      <a:gd name="connsiteX13" fmla="*/ 0 w 2437612"/>
                      <a:gd name="connsiteY13" fmla="*/ 451270 h 851452"/>
                      <a:gd name="connsiteX14" fmla="*/ 0 w 2437612"/>
                      <a:gd name="connsiteY14" fmla="*/ 0 h 8514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437612" h="851452" extrusionOk="0">
                        <a:moveTo>
                          <a:pt x="0" y="0"/>
                        </a:moveTo>
                        <a:cubicBezTo>
                          <a:pt x="135812" y="-17716"/>
                          <a:pt x="287313" y="28270"/>
                          <a:pt x="487522" y="0"/>
                        </a:cubicBezTo>
                        <a:cubicBezTo>
                          <a:pt x="687731" y="-28270"/>
                          <a:pt x="817977" y="4281"/>
                          <a:pt x="901916" y="0"/>
                        </a:cubicBezTo>
                        <a:cubicBezTo>
                          <a:pt x="985855" y="-4281"/>
                          <a:pt x="1247377" y="40511"/>
                          <a:pt x="1389439" y="0"/>
                        </a:cubicBezTo>
                        <a:cubicBezTo>
                          <a:pt x="1531501" y="-40511"/>
                          <a:pt x="1673967" y="26038"/>
                          <a:pt x="1852585" y="0"/>
                        </a:cubicBezTo>
                        <a:cubicBezTo>
                          <a:pt x="2031203" y="-26038"/>
                          <a:pt x="2214826" y="35768"/>
                          <a:pt x="2437612" y="0"/>
                        </a:cubicBezTo>
                        <a:cubicBezTo>
                          <a:pt x="2451697" y="98472"/>
                          <a:pt x="2414175" y="231881"/>
                          <a:pt x="2437612" y="400182"/>
                        </a:cubicBezTo>
                        <a:cubicBezTo>
                          <a:pt x="2461049" y="568483"/>
                          <a:pt x="2396396" y="733113"/>
                          <a:pt x="2437612" y="851452"/>
                        </a:cubicBezTo>
                        <a:cubicBezTo>
                          <a:pt x="2313121" y="854844"/>
                          <a:pt x="2181832" y="844043"/>
                          <a:pt x="1998842" y="851452"/>
                        </a:cubicBezTo>
                        <a:cubicBezTo>
                          <a:pt x="1815852" y="858861"/>
                          <a:pt x="1636164" y="804907"/>
                          <a:pt x="1511319" y="851452"/>
                        </a:cubicBezTo>
                        <a:cubicBezTo>
                          <a:pt x="1386474" y="897997"/>
                          <a:pt x="1295433" y="822539"/>
                          <a:pt x="1096925" y="851452"/>
                        </a:cubicBezTo>
                        <a:cubicBezTo>
                          <a:pt x="898417" y="880365"/>
                          <a:pt x="824021" y="811466"/>
                          <a:pt x="585027" y="851452"/>
                        </a:cubicBezTo>
                        <a:cubicBezTo>
                          <a:pt x="346033" y="891438"/>
                          <a:pt x="146451" y="793333"/>
                          <a:pt x="0" y="851452"/>
                        </a:cubicBezTo>
                        <a:cubicBezTo>
                          <a:pt x="-13789" y="749539"/>
                          <a:pt x="15409" y="611060"/>
                          <a:pt x="0" y="451270"/>
                        </a:cubicBezTo>
                        <a:cubicBezTo>
                          <a:pt x="-15409" y="291480"/>
                          <a:pt x="15606" y="14356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IN" sz="2133" dirty="0"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General Public</a:t>
            </a:r>
          </a:p>
          <a:p>
            <a:r>
              <a:rPr lang="en-IN" sz="1400" i="1" dirty="0">
                <a:latin typeface="Cambria" panose="02040503050406030204" pitchFamily="18" charset="0"/>
                <a:cs typeface="Arial" panose="020B0604020202020204" pitchFamily="34" charset="0"/>
              </a:rPr>
              <a:t> Stroke prevention campaign</a:t>
            </a:r>
          </a:p>
          <a:p>
            <a:r>
              <a:rPr lang="en-IN" sz="1400" i="1" dirty="0">
                <a:latin typeface="Cambria" panose="02040503050406030204" pitchFamily="18" charset="0"/>
                <a:cs typeface="Arial" panose="020B0604020202020204" pitchFamily="34" charset="0"/>
              </a:rPr>
              <a:t>Teleawareness programme</a:t>
            </a:r>
            <a:endParaRPr lang="en-US" sz="1400" i="1" dirty="0">
              <a:latin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30CFC2-A5D4-DC48-B006-0E2F6D03B9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928" y="502585"/>
            <a:ext cx="1783615" cy="1086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A24869-D0D6-D246-83AE-54C006A957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253" y="502585"/>
            <a:ext cx="1809371" cy="10975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B87B07-7C09-1646-8E81-FD57A0822D7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53" y="609187"/>
            <a:ext cx="1929702" cy="1004929"/>
          </a:xfrm>
          <a:prstGeom prst="rect">
            <a:avLst/>
          </a:prstGeom>
        </p:spPr>
      </p:pic>
      <p:grpSp>
        <p:nvGrpSpPr>
          <p:cNvPr id="11" name="Google Shape;551;p51">
            <a:extLst>
              <a:ext uri="{FF2B5EF4-FFF2-40B4-BE49-F238E27FC236}">
                <a16:creationId xmlns:a16="http://schemas.microsoft.com/office/drawing/2014/main" id="{2AE5D3C7-D834-39C5-7562-2CBB161AF772}"/>
              </a:ext>
            </a:extLst>
          </p:cNvPr>
          <p:cNvGrpSpPr/>
          <p:nvPr/>
        </p:nvGrpSpPr>
        <p:grpSpPr>
          <a:xfrm>
            <a:off x="9513196" y="152451"/>
            <a:ext cx="2303912" cy="1535601"/>
            <a:chOff x="2077806" y="2482017"/>
            <a:chExt cx="4415707" cy="1521646"/>
          </a:xfrm>
        </p:grpSpPr>
        <p:sp>
          <p:nvSpPr>
            <p:cNvPr id="12" name="Google Shape;552;p51">
              <a:extLst>
                <a:ext uri="{FF2B5EF4-FFF2-40B4-BE49-F238E27FC236}">
                  <a16:creationId xmlns:a16="http://schemas.microsoft.com/office/drawing/2014/main" id="{333A88AE-1292-2B3C-D32B-0F3BDD44BC2D}"/>
                </a:ext>
              </a:extLst>
            </p:cNvPr>
            <p:cNvSpPr/>
            <p:nvPr/>
          </p:nvSpPr>
          <p:spPr>
            <a:xfrm>
              <a:off x="2077806" y="2572318"/>
              <a:ext cx="4415707" cy="1431345"/>
            </a:xfrm>
            <a:prstGeom prst="rect">
              <a:avLst/>
            </a:prstGeom>
            <a:noFill/>
            <a:ln w="38100" cap="flat" cmpd="sng">
              <a:solidFill>
                <a:srgbClr val="0432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13" name="Google Shape;553;p51">
              <a:extLst>
                <a:ext uri="{FF2B5EF4-FFF2-40B4-BE49-F238E27FC236}">
                  <a16:creationId xmlns:a16="http://schemas.microsoft.com/office/drawing/2014/main" id="{CD030897-6DEA-6F95-6B6C-F40EEB35A447}"/>
                </a:ext>
              </a:extLst>
            </p:cNvPr>
            <p:cNvSpPr/>
            <p:nvPr/>
          </p:nvSpPr>
          <p:spPr>
            <a:xfrm>
              <a:off x="2576409" y="2482017"/>
              <a:ext cx="3418499" cy="160200"/>
            </a:xfrm>
            <a:prstGeom prst="rect">
              <a:avLst/>
            </a:prstGeom>
            <a:solidFill>
              <a:schemeClr val="dk2"/>
            </a:solidFill>
            <a:ln>
              <a:solidFill>
                <a:srgbClr val="0432FF"/>
              </a:solidFill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159B95D-C340-F9EC-745E-B2D2461FF2D2}"/>
              </a:ext>
            </a:extLst>
          </p:cNvPr>
          <p:cNvSpPr txBox="1"/>
          <p:nvPr/>
        </p:nvSpPr>
        <p:spPr>
          <a:xfrm>
            <a:off x="9513197" y="1936707"/>
            <a:ext cx="2303912" cy="748795"/>
          </a:xfrm>
          <a:prstGeom prst="rect">
            <a:avLst/>
          </a:prstGeom>
          <a:noFill/>
          <a:ln w="57150">
            <a:solidFill>
              <a:srgbClr val="0432FF"/>
            </a:solidFill>
            <a:extLst>
              <a:ext uri="{C807C97D-BFC1-408E-A445-0C87EB9F89A2}">
                <ask:lineSketchStyleProps xmlns:ask="http://schemas.microsoft.com/office/drawing/2018/sketchyshapes" xmlns="" sd="2839403889">
                  <a:custGeom>
                    <a:avLst/>
                    <a:gdLst>
                      <a:gd name="connsiteX0" fmla="*/ 0 w 2303912"/>
                      <a:gd name="connsiteY0" fmla="*/ 0 h 748795"/>
                      <a:gd name="connsiteX1" fmla="*/ 575978 w 2303912"/>
                      <a:gd name="connsiteY1" fmla="*/ 0 h 748795"/>
                      <a:gd name="connsiteX2" fmla="*/ 1082839 w 2303912"/>
                      <a:gd name="connsiteY2" fmla="*/ 0 h 748795"/>
                      <a:gd name="connsiteX3" fmla="*/ 1658817 w 2303912"/>
                      <a:gd name="connsiteY3" fmla="*/ 0 h 748795"/>
                      <a:gd name="connsiteX4" fmla="*/ 2303912 w 2303912"/>
                      <a:gd name="connsiteY4" fmla="*/ 0 h 748795"/>
                      <a:gd name="connsiteX5" fmla="*/ 2303912 w 2303912"/>
                      <a:gd name="connsiteY5" fmla="*/ 366910 h 748795"/>
                      <a:gd name="connsiteX6" fmla="*/ 2303912 w 2303912"/>
                      <a:gd name="connsiteY6" fmla="*/ 748795 h 748795"/>
                      <a:gd name="connsiteX7" fmla="*/ 1750973 w 2303912"/>
                      <a:gd name="connsiteY7" fmla="*/ 748795 h 748795"/>
                      <a:gd name="connsiteX8" fmla="*/ 1151956 w 2303912"/>
                      <a:gd name="connsiteY8" fmla="*/ 748795 h 748795"/>
                      <a:gd name="connsiteX9" fmla="*/ 575978 w 2303912"/>
                      <a:gd name="connsiteY9" fmla="*/ 748795 h 748795"/>
                      <a:gd name="connsiteX10" fmla="*/ 0 w 2303912"/>
                      <a:gd name="connsiteY10" fmla="*/ 748795 h 748795"/>
                      <a:gd name="connsiteX11" fmla="*/ 0 w 2303912"/>
                      <a:gd name="connsiteY11" fmla="*/ 366910 h 748795"/>
                      <a:gd name="connsiteX12" fmla="*/ 0 w 2303912"/>
                      <a:gd name="connsiteY12" fmla="*/ 0 h 748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303912" h="748795" extrusionOk="0">
                        <a:moveTo>
                          <a:pt x="0" y="0"/>
                        </a:moveTo>
                        <a:cubicBezTo>
                          <a:pt x="247672" y="-12590"/>
                          <a:pt x="423433" y="66948"/>
                          <a:pt x="575978" y="0"/>
                        </a:cubicBezTo>
                        <a:cubicBezTo>
                          <a:pt x="728523" y="-66948"/>
                          <a:pt x="908607" y="46187"/>
                          <a:pt x="1082839" y="0"/>
                        </a:cubicBezTo>
                        <a:cubicBezTo>
                          <a:pt x="1257071" y="-46187"/>
                          <a:pt x="1437471" y="44699"/>
                          <a:pt x="1658817" y="0"/>
                        </a:cubicBezTo>
                        <a:cubicBezTo>
                          <a:pt x="1880163" y="-44699"/>
                          <a:pt x="1993992" y="55779"/>
                          <a:pt x="2303912" y="0"/>
                        </a:cubicBezTo>
                        <a:cubicBezTo>
                          <a:pt x="2324570" y="75880"/>
                          <a:pt x="2263787" y="234593"/>
                          <a:pt x="2303912" y="366910"/>
                        </a:cubicBezTo>
                        <a:cubicBezTo>
                          <a:pt x="2344037" y="499227"/>
                          <a:pt x="2293528" y="657403"/>
                          <a:pt x="2303912" y="748795"/>
                        </a:cubicBezTo>
                        <a:cubicBezTo>
                          <a:pt x="2159269" y="813930"/>
                          <a:pt x="2018626" y="697852"/>
                          <a:pt x="1750973" y="748795"/>
                        </a:cubicBezTo>
                        <a:cubicBezTo>
                          <a:pt x="1483320" y="799738"/>
                          <a:pt x="1425050" y="710654"/>
                          <a:pt x="1151956" y="748795"/>
                        </a:cubicBezTo>
                        <a:cubicBezTo>
                          <a:pt x="878862" y="786936"/>
                          <a:pt x="794479" y="730845"/>
                          <a:pt x="575978" y="748795"/>
                        </a:cubicBezTo>
                        <a:cubicBezTo>
                          <a:pt x="357477" y="766745"/>
                          <a:pt x="251425" y="717899"/>
                          <a:pt x="0" y="748795"/>
                        </a:cubicBezTo>
                        <a:cubicBezTo>
                          <a:pt x="-20833" y="618188"/>
                          <a:pt x="19456" y="454896"/>
                          <a:pt x="0" y="366910"/>
                        </a:cubicBezTo>
                        <a:cubicBezTo>
                          <a:pt x="-19456" y="278925"/>
                          <a:pt x="28396" y="12409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IN" sz="2133" dirty="0"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Women</a:t>
            </a:r>
          </a:p>
          <a:p>
            <a:pPr algn="ctr"/>
            <a:r>
              <a:rPr lang="en-IN" sz="2133" i="1" dirty="0">
                <a:latin typeface="Cambria" panose="02040503050406030204" pitchFamily="18" charset="0"/>
                <a:cs typeface="Arial" panose="020B0604020202020204" pitchFamily="34" charset="0"/>
              </a:rPr>
              <a:t>EDuWAND</a:t>
            </a:r>
            <a:endParaRPr lang="en-US" sz="2133" i="1" dirty="0">
              <a:latin typeface="Cambria" panose="02040503050406030204" pitchFamily="18" charset="0"/>
            </a:endParaRPr>
          </a:p>
        </p:txBody>
      </p:sp>
      <p:grpSp>
        <p:nvGrpSpPr>
          <p:cNvPr id="16" name="Google Shape;545;p51">
            <a:extLst>
              <a:ext uri="{FF2B5EF4-FFF2-40B4-BE49-F238E27FC236}">
                <a16:creationId xmlns:a16="http://schemas.microsoft.com/office/drawing/2014/main" id="{54524F93-712F-B5CE-DD5F-BE8652598BC9}"/>
              </a:ext>
            </a:extLst>
          </p:cNvPr>
          <p:cNvGrpSpPr/>
          <p:nvPr/>
        </p:nvGrpSpPr>
        <p:grpSpPr>
          <a:xfrm>
            <a:off x="3820988" y="4070019"/>
            <a:ext cx="2587064" cy="1492166"/>
            <a:chOff x="2077808" y="2494566"/>
            <a:chExt cx="4468919" cy="1455836"/>
          </a:xfrm>
        </p:grpSpPr>
        <p:sp>
          <p:nvSpPr>
            <p:cNvPr id="17" name="Google Shape;546;p51">
              <a:extLst>
                <a:ext uri="{FF2B5EF4-FFF2-40B4-BE49-F238E27FC236}">
                  <a16:creationId xmlns:a16="http://schemas.microsoft.com/office/drawing/2014/main" id="{85E419C7-5C38-10D0-1152-7ECD5B6B535C}"/>
                </a:ext>
              </a:extLst>
            </p:cNvPr>
            <p:cNvSpPr/>
            <p:nvPr/>
          </p:nvSpPr>
          <p:spPr>
            <a:xfrm>
              <a:off x="2077808" y="2572318"/>
              <a:ext cx="4468919" cy="1378084"/>
            </a:xfrm>
            <a:prstGeom prst="rect">
              <a:avLst/>
            </a:prstGeom>
            <a:noFill/>
            <a:ln w="38100" cap="flat" cmpd="sng">
              <a:solidFill>
                <a:srgbClr val="0432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18" name="Google Shape;547;p51">
              <a:extLst>
                <a:ext uri="{FF2B5EF4-FFF2-40B4-BE49-F238E27FC236}">
                  <a16:creationId xmlns:a16="http://schemas.microsoft.com/office/drawing/2014/main" id="{87F35268-8E01-FB9F-21DB-7AD61097273C}"/>
                </a:ext>
              </a:extLst>
            </p:cNvPr>
            <p:cNvSpPr/>
            <p:nvPr/>
          </p:nvSpPr>
          <p:spPr>
            <a:xfrm>
              <a:off x="2664737" y="2494566"/>
              <a:ext cx="3606204" cy="157733"/>
            </a:xfrm>
            <a:prstGeom prst="rect">
              <a:avLst/>
            </a:prstGeom>
            <a:solidFill>
              <a:schemeClr val="dk2"/>
            </a:solidFill>
            <a:ln>
              <a:solidFill>
                <a:srgbClr val="0432FF"/>
              </a:solidFill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</p:grpSp>
      <p:grpSp>
        <p:nvGrpSpPr>
          <p:cNvPr id="19" name="Google Shape;548;p51">
            <a:extLst>
              <a:ext uri="{FF2B5EF4-FFF2-40B4-BE49-F238E27FC236}">
                <a16:creationId xmlns:a16="http://schemas.microsoft.com/office/drawing/2014/main" id="{4842FF0C-4D57-0855-CCBF-CC510736B60E}"/>
              </a:ext>
            </a:extLst>
          </p:cNvPr>
          <p:cNvGrpSpPr/>
          <p:nvPr/>
        </p:nvGrpSpPr>
        <p:grpSpPr>
          <a:xfrm>
            <a:off x="527292" y="4047400"/>
            <a:ext cx="2790799" cy="1514782"/>
            <a:chOff x="2077806" y="2335261"/>
            <a:chExt cx="4820853" cy="1922157"/>
          </a:xfrm>
        </p:grpSpPr>
        <p:sp>
          <p:nvSpPr>
            <p:cNvPr id="20" name="Google Shape;549;p51">
              <a:extLst>
                <a:ext uri="{FF2B5EF4-FFF2-40B4-BE49-F238E27FC236}">
                  <a16:creationId xmlns:a16="http://schemas.microsoft.com/office/drawing/2014/main" id="{C9EB3860-4C69-F037-3AE4-61B26E765035}"/>
                </a:ext>
              </a:extLst>
            </p:cNvPr>
            <p:cNvSpPr/>
            <p:nvPr/>
          </p:nvSpPr>
          <p:spPr>
            <a:xfrm>
              <a:off x="2077806" y="2411346"/>
              <a:ext cx="4820853" cy="1846072"/>
            </a:xfrm>
            <a:prstGeom prst="rect">
              <a:avLst/>
            </a:prstGeom>
            <a:noFill/>
            <a:ln w="38100" cap="flat" cmpd="sng">
              <a:solidFill>
                <a:srgbClr val="0432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21" name="Google Shape;550;p51">
              <a:extLst>
                <a:ext uri="{FF2B5EF4-FFF2-40B4-BE49-F238E27FC236}">
                  <a16:creationId xmlns:a16="http://schemas.microsoft.com/office/drawing/2014/main" id="{92E0F782-5D4F-9B26-5B28-08DA2D0141CB}"/>
                </a:ext>
              </a:extLst>
            </p:cNvPr>
            <p:cNvSpPr/>
            <p:nvPr/>
          </p:nvSpPr>
          <p:spPr>
            <a:xfrm>
              <a:off x="2793577" y="2335261"/>
              <a:ext cx="3418501" cy="160200"/>
            </a:xfrm>
            <a:prstGeom prst="rect">
              <a:avLst/>
            </a:prstGeom>
            <a:solidFill>
              <a:schemeClr val="dk2"/>
            </a:solidFill>
            <a:ln>
              <a:solidFill>
                <a:srgbClr val="0432FF"/>
              </a:solidFill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</p:grpSp>
      <p:grpSp>
        <p:nvGrpSpPr>
          <p:cNvPr id="22" name="Google Shape;551;p51">
            <a:extLst>
              <a:ext uri="{FF2B5EF4-FFF2-40B4-BE49-F238E27FC236}">
                <a16:creationId xmlns:a16="http://schemas.microsoft.com/office/drawing/2014/main" id="{E11B8366-0EC8-D687-73B6-C8EF0A0061D3}"/>
              </a:ext>
            </a:extLst>
          </p:cNvPr>
          <p:cNvGrpSpPr/>
          <p:nvPr/>
        </p:nvGrpSpPr>
        <p:grpSpPr>
          <a:xfrm>
            <a:off x="6858787" y="4044511"/>
            <a:ext cx="2303912" cy="1517672"/>
            <a:chOff x="2077806" y="2499783"/>
            <a:chExt cx="4415707" cy="1503880"/>
          </a:xfrm>
        </p:grpSpPr>
        <p:sp>
          <p:nvSpPr>
            <p:cNvPr id="30" name="Google Shape;552;p51">
              <a:extLst>
                <a:ext uri="{FF2B5EF4-FFF2-40B4-BE49-F238E27FC236}">
                  <a16:creationId xmlns:a16="http://schemas.microsoft.com/office/drawing/2014/main" id="{C5D8ED74-611C-5508-4912-9EE699F6DF71}"/>
                </a:ext>
              </a:extLst>
            </p:cNvPr>
            <p:cNvSpPr/>
            <p:nvPr/>
          </p:nvSpPr>
          <p:spPr>
            <a:xfrm>
              <a:off x="2077806" y="2572318"/>
              <a:ext cx="4415707" cy="1431345"/>
            </a:xfrm>
            <a:prstGeom prst="rect">
              <a:avLst/>
            </a:prstGeom>
            <a:noFill/>
            <a:ln w="38100" cap="flat" cmpd="sng">
              <a:solidFill>
                <a:srgbClr val="0432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32" name="Google Shape;553;p51">
              <a:extLst>
                <a:ext uri="{FF2B5EF4-FFF2-40B4-BE49-F238E27FC236}">
                  <a16:creationId xmlns:a16="http://schemas.microsoft.com/office/drawing/2014/main" id="{FEE55D46-03A1-BBA2-29A8-3B8F018E9875}"/>
                </a:ext>
              </a:extLst>
            </p:cNvPr>
            <p:cNvSpPr/>
            <p:nvPr/>
          </p:nvSpPr>
          <p:spPr>
            <a:xfrm>
              <a:off x="2576409" y="2499783"/>
              <a:ext cx="3418499" cy="160200"/>
            </a:xfrm>
            <a:prstGeom prst="rect">
              <a:avLst/>
            </a:prstGeom>
            <a:solidFill>
              <a:schemeClr val="dk2"/>
            </a:solidFill>
            <a:ln>
              <a:solidFill>
                <a:srgbClr val="0432FF"/>
              </a:solidFill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BC31C53D-8662-70BE-E886-D1FC280EC5BC}"/>
              </a:ext>
            </a:extLst>
          </p:cNvPr>
          <p:cNvSpPr txBox="1"/>
          <p:nvPr/>
        </p:nvSpPr>
        <p:spPr>
          <a:xfrm>
            <a:off x="447666" y="5681789"/>
            <a:ext cx="2870425" cy="1077026"/>
          </a:xfrm>
          <a:prstGeom prst="rect">
            <a:avLst/>
          </a:prstGeom>
          <a:noFill/>
          <a:ln w="57150">
            <a:solidFill>
              <a:srgbClr val="0432FF"/>
            </a:solidFill>
            <a:extLst>
              <a:ext uri="{C807C97D-BFC1-408E-A445-0C87EB9F89A2}">
                <ask:lineSketchStyleProps xmlns:ask="http://schemas.microsoft.com/office/drawing/2018/sketchyshapes" xmlns="" sd="1982038771">
                  <a:custGeom>
                    <a:avLst/>
                    <a:gdLst>
                      <a:gd name="connsiteX0" fmla="*/ 0 w 2870425"/>
                      <a:gd name="connsiteY0" fmla="*/ 0 h 1077026"/>
                      <a:gd name="connsiteX1" fmla="*/ 631494 w 2870425"/>
                      <a:gd name="connsiteY1" fmla="*/ 0 h 1077026"/>
                      <a:gd name="connsiteX2" fmla="*/ 1234283 w 2870425"/>
                      <a:gd name="connsiteY2" fmla="*/ 0 h 1077026"/>
                      <a:gd name="connsiteX3" fmla="*/ 1865776 w 2870425"/>
                      <a:gd name="connsiteY3" fmla="*/ 0 h 1077026"/>
                      <a:gd name="connsiteX4" fmla="*/ 2870425 w 2870425"/>
                      <a:gd name="connsiteY4" fmla="*/ 0 h 1077026"/>
                      <a:gd name="connsiteX5" fmla="*/ 2870425 w 2870425"/>
                      <a:gd name="connsiteY5" fmla="*/ 516972 h 1077026"/>
                      <a:gd name="connsiteX6" fmla="*/ 2870425 w 2870425"/>
                      <a:gd name="connsiteY6" fmla="*/ 1077026 h 1077026"/>
                      <a:gd name="connsiteX7" fmla="*/ 2382453 w 2870425"/>
                      <a:gd name="connsiteY7" fmla="*/ 1077026 h 1077026"/>
                      <a:gd name="connsiteX8" fmla="*/ 1808368 w 2870425"/>
                      <a:gd name="connsiteY8" fmla="*/ 1077026 h 1077026"/>
                      <a:gd name="connsiteX9" fmla="*/ 1176874 w 2870425"/>
                      <a:gd name="connsiteY9" fmla="*/ 1077026 h 1077026"/>
                      <a:gd name="connsiteX10" fmla="*/ 602789 w 2870425"/>
                      <a:gd name="connsiteY10" fmla="*/ 1077026 h 1077026"/>
                      <a:gd name="connsiteX11" fmla="*/ 0 w 2870425"/>
                      <a:gd name="connsiteY11" fmla="*/ 1077026 h 1077026"/>
                      <a:gd name="connsiteX12" fmla="*/ 0 w 2870425"/>
                      <a:gd name="connsiteY12" fmla="*/ 538513 h 1077026"/>
                      <a:gd name="connsiteX13" fmla="*/ 0 w 2870425"/>
                      <a:gd name="connsiteY13" fmla="*/ 0 h 10770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870425" h="1077026" extrusionOk="0">
                        <a:moveTo>
                          <a:pt x="0" y="0"/>
                        </a:moveTo>
                        <a:cubicBezTo>
                          <a:pt x="149985" y="-33424"/>
                          <a:pt x="443674" y="5399"/>
                          <a:pt x="631494" y="0"/>
                        </a:cubicBezTo>
                        <a:cubicBezTo>
                          <a:pt x="819314" y="-5399"/>
                          <a:pt x="979290" y="44040"/>
                          <a:pt x="1234283" y="0"/>
                        </a:cubicBezTo>
                        <a:cubicBezTo>
                          <a:pt x="1489276" y="-44040"/>
                          <a:pt x="1612279" y="38716"/>
                          <a:pt x="1865776" y="0"/>
                        </a:cubicBezTo>
                        <a:cubicBezTo>
                          <a:pt x="2119273" y="-38716"/>
                          <a:pt x="2439506" y="120557"/>
                          <a:pt x="2870425" y="0"/>
                        </a:cubicBezTo>
                        <a:cubicBezTo>
                          <a:pt x="2883805" y="168308"/>
                          <a:pt x="2856918" y="372603"/>
                          <a:pt x="2870425" y="516972"/>
                        </a:cubicBezTo>
                        <a:cubicBezTo>
                          <a:pt x="2883932" y="661341"/>
                          <a:pt x="2819377" y="885949"/>
                          <a:pt x="2870425" y="1077026"/>
                        </a:cubicBezTo>
                        <a:cubicBezTo>
                          <a:pt x="2751310" y="1123871"/>
                          <a:pt x="2592243" y="1040592"/>
                          <a:pt x="2382453" y="1077026"/>
                        </a:cubicBezTo>
                        <a:cubicBezTo>
                          <a:pt x="2172663" y="1113460"/>
                          <a:pt x="1980238" y="1012585"/>
                          <a:pt x="1808368" y="1077026"/>
                        </a:cubicBezTo>
                        <a:cubicBezTo>
                          <a:pt x="1636499" y="1141467"/>
                          <a:pt x="1371362" y="1045942"/>
                          <a:pt x="1176874" y="1077026"/>
                        </a:cubicBezTo>
                        <a:cubicBezTo>
                          <a:pt x="982386" y="1108110"/>
                          <a:pt x="746962" y="1066412"/>
                          <a:pt x="602789" y="1077026"/>
                        </a:cubicBezTo>
                        <a:cubicBezTo>
                          <a:pt x="458617" y="1087640"/>
                          <a:pt x="252485" y="1050405"/>
                          <a:pt x="0" y="1077026"/>
                        </a:cubicBezTo>
                        <a:cubicBezTo>
                          <a:pt x="-2836" y="891619"/>
                          <a:pt x="2721" y="671776"/>
                          <a:pt x="0" y="538513"/>
                        </a:cubicBezTo>
                        <a:cubicBezTo>
                          <a:pt x="-2721" y="405250"/>
                          <a:pt x="2660" y="19245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IN" sz="2133" dirty="0"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Empowering patients</a:t>
            </a:r>
          </a:p>
          <a:p>
            <a:pPr algn="ctr"/>
            <a:r>
              <a:rPr lang="en-IN" sz="2133" dirty="0">
                <a:latin typeface="Cambria" panose="02040503050406030204" pitchFamily="18" charset="0"/>
                <a:cs typeface="Arial" panose="020B0604020202020204" pitchFamily="34" charset="0"/>
              </a:rPr>
              <a:t>Promising strategies</a:t>
            </a:r>
          </a:p>
          <a:p>
            <a:pPr algn="ctr"/>
            <a:r>
              <a:rPr lang="en-IN" sz="2133" dirty="0">
                <a:latin typeface="Cambria" panose="02040503050406030204" pitchFamily="18" charset="0"/>
                <a:cs typeface="Arial" panose="020B0604020202020204" pitchFamily="34" charset="0"/>
              </a:rPr>
              <a:t>Health apps</a:t>
            </a:r>
            <a:endParaRPr lang="en-US" sz="2133" dirty="0">
              <a:latin typeface="Cambria" panose="0204050305040603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56B07B4-F1FE-C831-6C07-BA6EEA252E28}"/>
              </a:ext>
            </a:extLst>
          </p:cNvPr>
          <p:cNvSpPr txBox="1"/>
          <p:nvPr/>
        </p:nvSpPr>
        <p:spPr>
          <a:xfrm>
            <a:off x="3820988" y="5818265"/>
            <a:ext cx="2714283" cy="748795"/>
          </a:xfrm>
          <a:prstGeom prst="rect">
            <a:avLst/>
          </a:prstGeom>
          <a:noFill/>
          <a:ln w="57150">
            <a:solidFill>
              <a:srgbClr val="0432FF"/>
            </a:solidFill>
            <a:extLst>
              <a:ext uri="{C807C97D-BFC1-408E-A445-0C87EB9F89A2}">
                <ask:lineSketchStyleProps xmlns:ask="http://schemas.microsoft.com/office/drawing/2018/sketchyshapes" xmlns="" sd="1982038771">
                  <a:custGeom>
                    <a:avLst/>
                    <a:gdLst>
                      <a:gd name="connsiteX0" fmla="*/ 0 w 2714283"/>
                      <a:gd name="connsiteY0" fmla="*/ 0 h 748795"/>
                      <a:gd name="connsiteX1" fmla="*/ 597142 w 2714283"/>
                      <a:gd name="connsiteY1" fmla="*/ 0 h 748795"/>
                      <a:gd name="connsiteX2" fmla="*/ 1167142 w 2714283"/>
                      <a:gd name="connsiteY2" fmla="*/ 0 h 748795"/>
                      <a:gd name="connsiteX3" fmla="*/ 1764284 w 2714283"/>
                      <a:gd name="connsiteY3" fmla="*/ 0 h 748795"/>
                      <a:gd name="connsiteX4" fmla="*/ 2714283 w 2714283"/>
                      <a:gd name="connsiteY4" fmla="*/ 0 h 748795"/>
                      <a:gd name="connsiteX5" fmla="*/ 2714283 w 2714283"/>
                      <a:gd name="connsiteY5" fmla="*/ 359422 h 748795"/>
                      <a:gd name="connsiteX6" fmla="*/ 2714283 w 2714283"/>
                      <a:gd name="connsiteY6" fmla="*/ 748795 h 748795"/>
                      <a:gd name="connsiteX7" fmla="*/ 2252855 w 2714283"/>
                      <a:gd name="connsiteY7" fmla="*/ 748795 h 748795"/>
                      <a:gd name="connsiteX8" fmla="*/ 1709998 w 2714283"/>
                      <a:gd name="connsiteY8" fmla="*/ 748795 h 748795"/>
                      <a:gd name="connsiteX9" fmla="*/ 1112856 w 2714283"/>
                      <a:gd name="connsiteY9" fmla="*/ 748795 h 748795"/>
                      <a:gd name="connsiteX10" fmla="*/ 569999 w 2714283"/>
                      <a:gd name="connsiteY10" fmla="*/ 748795 h 748795"/>
                      <a:gd name="connsiteX11" fmla="*/ 0 w 2714283"/>
                      <a:gd name="connsiteY11" fmla="*/ 748795 h 748795"/>
                      <a:gd name="connsiteX12" fmla="*/ 0 w 2714283"/>
                      <a:gd name="connsiteY12" fmla="*/ 374398 h 748795"/>
                      <a:gd name="connsiteX13" fmla="*/ 0 w 2714283"/>
                      <a:gd name="connsiteY13" fmla="*/ 0 h 748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714283" h="748795" extrusionOk="0">
                        <a:moveTo>
                          <a:pt x="0" y="0"/>
                        </a:moveTo>
                        <a:cubicBezTo>
                          <a:pt x="166892" y="-60974"/>
                          <a:pt x="303209" y="8918"/>
                          <a:pt x="597142" y="0"/>
                        </a:cubicBezTo>
                        <a:cubicBezTo>
                          <a:pt x="891075" y="-8918"/>
                          <a:pt x="921312" y="23650"/>
                          <a:pt x="1167142" y="0"/>
                        </a:cubicBezTo>
                        <a:cubicBezTo>
                          <a:pt x="1412972" y="-23650"/>
                          <a:pt x="1501802" y="14494"/>
                          <a:pt x="1764284" y="0"/>
                        </a:cubicBezTo>
                        <a:cubicBezTo>
                          <a:pt x="2026766" y="-14494"/>
                          <a:pt x="2374248" y="107029"/>
                          <a:pt x="2714283" y="0"/>
                        </a:cubicBezTo>
                        <a:cubicBezTo>
                          <a:pt x="2731474" y="116970"/>
                          <a:pt x="2699798" y="250688"/>
                          <a:pt x="2714283" y="359422"/>
                        </a:cubicBezTo>
                        <a:cubicBezTo>
                          <a:pt x="2728768" y="468156"/>
                          <a:pt x="2667947" y="650477"/>
                          <a:pt x="2714283" y="748795"/>
                        </a:cubicBezTo>
                        <a:cubicBezTo>
                          <a:pt x="2621831" y="770040"/>
                          <a:pt x="2364731" y="732632"/>
                          <a:pt x="2252855" y="748795"/>
                        </a:cubicBezTo>
                        <a:cubicBezTo>
                          <a:pt x="2140979" y="764958"/>
                          <a:pt x="1857594" y="719957"/>
                          <a:pt x="1709998" y="748795"/>
                        </a:cubicBezTo>
                        <a:cubicBezTo>
                          <a:pt x="1562402" y="777633"/>
                          <a:pt x="1399152" y="701095"/>
                          <a:pt x="1112856" y="748795"/>
                        </a:cubicBezTo>
                        <a:cubicBezTo>
                          <a:pt x="826560" y="796495"/>
                          <a:pt x="721212" y="694151"/>
                          <a:pt x="569999" y="748795"/>
                        </a:cubicBezTo>
                        <a:cubicBezTo>
                          <a:pt x="418786" y="803439"/>
                          <a:pt x="139606" y="719787"/>
                          <a:pt x="0" y="748795"/>
                        </a:cubicBezTo>
                        <a:cubicBezTo>
                          <a:pt x="-22959" y="568742"/>
                          <a:pt x="31291" y="527800"/>
                          <a:pt x="0" y="374398"/>
                        </a:cubicBezTo>
                        <a:cubicBezTo>
                          <a:pt x="-31291" y="220996"/>
                          <a:pt x="27002" y="16369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IN" sz="2133" dirty="0"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Caregivers</a:t>
            </a:r>
          </a:p>
          <a:p>
            <a:pPr algn="ctr"/>
            <a:r>
              <a:rPr lang="en-IN" sz="2133" dirty="0">
                <a:latin typeface="Cambria" panose="02040503050406030204" pitchFamily="18" charset="0"/>
                <a:cs typeface="Arial" panose="020B0604020202020204" pitchFamily="34" charset="0"/>
              </a:rPr>
              <a:t>Podcast</a:t>
            </a:r>
            <a:r>
              <a:rPr lang="en-US" sz="2133" dirty="0">
                <a:latin typeface="Cambria" panose="02040503050406030204" pitchFamily="18" charset="0"/>
                <a:cs typeface="Arial" panose="020B0604020202020204" pitchFamily="34" charset="0"/>
              </a:rPr>
              <a:t>, Media </a:t>
            </a:r>
            <a:endParaRPr lang="en-IN" sz="2133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6F4CE93-3B2B-774A-47B8-A59C8C83953E}"/>
              </a:ext>
            </a:extLst>
          </p:cNvPr>
          <p:cNvSpPr txBox="1"/>
          <p:nvPr/>
        </p:nvSpPr>
        <p:spPr>
          <a:xfrm>
            <a:off x="6858787" y="5810838"/>
            <a:ext cx="2446577" cy="707886"/>
          </a:xfrm>
          <a:prstGeom prst="rect">
            <a:avLst/>
          </a:prstGeom>
          <a:noFill/>
          <a:ln w="57150">
            <a:solidFill>
              <a:srgbClr val="0432FF"/>
            </a:solidFill>
            <a:extLst>
              <a:ext uri="{C807C97D-BFC1-408E-A445-0C87EB9F89A2}">
                <ask:lineSketchStyleProps xmlns:ask="http://schemas.microsoft.com/office/drawing/2018/sketchyshapes" xmlns="" sd="2839403889">
                  <a:custGeom>
                    <a:avLst/>
                    <a:gdLst>
                      <a:gd name="connsiteX0" fmla="*/ 0 w 2446577"/>
                      <a:gd name="connsiteY0" fmla="*/ 0 h 707886"/>
                      <a:gd name="connsiteX1" fmla="*/ 489315 w 2446577"/>
                      <a:gd name="connsiteY1" fmla="*/ 0 h 707886"/>
                      <a:gd name="connsiteX2" fmla="*/ 905233 w 2446577"/>
                      <a:gd name="connsiteY2" fmla="*/ 0 h 707886"/>
                      <a:gd name="connsiteX3" fmla="*/ 1394549 w 2446577"/>
                      <a:gd name="connsiteY3" fmla="*/ 0 h 707886"/>
                      <a:gd name="connsiteX4" fmla="*/ 1859399 w 2446577"/>
                      <a:gd name="connsiteY4" fmla="*/ 0 h 707886"/>
                      <a:gd name="connsiteX5" fmla="*/ 2446577 w 2446577"/>
                      <a:gd name="connsiteY5" fmla="*/ 0 h 707886"/>
                      <a:gd name="connsiteX6" fmla="*/ 2446577 w 2446577"/>
                      <a:gd name="connsiteY6" fmla="*/ 332706 h 707886"/>
                      <a:gd name="connsiteX7" fmla="*/ 2446577 w 2446577"/>
                      <a:gd name="connsiteY7" fmla="*/ 707886 h 707886"/>
                      <a:gd name="connsiteX8" fmla="*/ 2006193 w 2446577"/>
                      <a:gd name="connsiteY8" fmla="*/ 707886 h 707886"/>
                      <a:gd name="connsiteX9" fmla="*/ 1516878 w 2446577"/>
                      <a:gd name="connsiteY9" fmla="*/ 707886 h 707886"/>
                      <a:gd name="connsiteX10" fmla="*/ 1100960 w 2446577"/>
                      <a:gd name="connsiteY10" fmla="*/ 707886 h 707886"/>
                      <a:gd name="connsiteX11" fmla="*/ 587178 w 2446577"/>
                      <a:gd name="connsiteY11" fmla="*/ 707886 h 707886"/>
                      <a:gd name="connsiteX12" fmla="*/ 0 w 2446577"/>
                      <a:gd name="connsiteY12" fmla="*/ 707886 h 707886"/>
                      <a:gd name="connsiteX13" fmla="*/ 0 w 2446577"/>
                      <a:gd name="connsiteY13" fmla="*/ 375180 h 707886"/>
                      <a:gd name="connsiteX14" fmla="*/ 0 w 2446577"/>
                      <a:gd name="connsiteY14" fmla="*/ 0 h 707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446577" h="707886" extrusionOk="0">
                        <a:moveTo>
                          <a:pt x="0" y="0"/>
                        </a:moveTo>
                        <a:cubicBezTo>
                          <a:pt x="154051" y="-18779"/>
                          <a:pt x="283933" y="15515"/>
                          <a:pt x="489315" y="0"/>
                        </a:cubicBezTo>
                        <a:cubicBezTo>
                          <a:pt x="694697" y="-15515"/>
                          <a:pt x="793634" y="48943"/>
                          <a:pt x="905233" y="0"/>
                        </a:cubicBezTo>
                        <a:cubicBezTo>
                          <a:pt x="1016832" y="-48943"/>
                          <a:pt x="1217303" y="4751"/>
                          <a:pt x="1394549" y="0"/>
                        </a:cubicBezTo>
                        <a:cubicBezTo>
                          <a:pt x="1571795" y="-4751"/>
                          <a:pt x="1649378" y="3208"/>
                          <a:pt x="1859399" y="0"/>
                        </a:cubicBezTo>
                        <a:cubicBezTo>
                          <a:pt x="2069420" y="-3208"/>
                          <a:pt x="2319543" y="43326"/>
                          <a:pt x="2446577" y="0"/>
                        </a:cubicBezTo>
                        <a:cubicBezTo>
                          <a:pt x="2447004" y="166039"/>
                          <a:pt x="2431254" y="166480"/>
                          <a:pt x="2446577" y="332706"/>
                        </a:cubicBezTo>
                        <a:cubicBezTo>
                          <a:pt x="2461900" y="498932"/>
                          <a:pt x="2422576" y="550235"/>
                          <a:pt x="2446577" y="707886"/>
                        </a:cubicBezTo>
                        <a:cubicBezTo>
                          <a:pt x="2227411" y="744825"/>
                          <a:pt x="2158392" y="675171"/>
                          <a:pt x="2006193" y="707886"/>
                        </a:cubicBezTo>
                        <a:cubicBezTo>
                          <a:pt x="1853994" y="740601"/>
                          <a:pt x="1675505" y="678168"/>
                          <a:pt x="1516878" y="707886"/>
                        </a:cubicBezTo>
                        <a:cubicBezTo>
                          <a:pt x="1358251" y="737604"/>
                          <a:pt x="1267678" y="705483"/>
                          <a:pt x="1100960" y="707886"/>
                        </a:cubicBezTo>
                        <a:cubicBezTo>
                          <a:pt x="934242" y="710289"/>
                          <a:pt x="838035" y="698350"/>
                          <a:pt x="587178" y="707886"/>
                        </a:cubicBezTo>
                        <a:cubicBezTo>
                          <a:pt x="336321" y="717422"/>
                          <a:pt x="282882" y="642916"/>
                          <a:pt x="0" y="707886"/>
                        </a:cubicBezTo>
                        <a:cubicBezTo>
                          <a:pt x="-2621" y="589615"/>
                          <a:pt x="35750" y="539002"/>
                          <a:pt x="0" y="375180"/>
                        </a:cubicBezTo>
                        <a:cubicBezTo>
                          <a:pt x="-35750" y="211358"/>
                          <a:pt x="19915" y="7946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IN" sz="2000" dirty="0"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Rural Resource poor</a:t>
            </a:r>
          </a:p>
          <a:p>
            <a:pPr algn="ctr"/>
            <a:r>
              <a:rPr lang="en-IN" sz="2000" i="1" dirty="0">
                <a:latin typeface="Cambria" panose="02040503050406030204" pitchFamily="18" charset="0"/>
                <a:cs typeface="Arial" panose="020B0604020202020204" pitchFamily="34" charset="0"/>
              </a:rPr>
              <a:t>Neurology on wheels </a:t>
            </a:r>
            <a:endParaRPr lang="en-US" sz="2000" i="1" dirty="0">
              <a:latin typeface="Cambria" panose="02040503050406030204" pitchFamily="18" charset="0"/>
            </a:endParaRPr>
          </a:p>
        </p:txBody>
      </p:sp>
      <p:grpSp>
        <p:nvGrpSpPr>
          <p:cNvPr id="41" name="Google Shape;551;p51">
            <a:extLst>
              <a:ext uri="{FF2B5EF4-FFF2-40B4-BE49-F238E27FC236}">
                <a16:creationId xmlns:a16="http://schemas.microsoft.com/office/drawing/2014/main" id="{4DF8C322-A28B-4AFC-5791-2E524AA5611E}"/>
              </a:ext>
            </a:extLst>
          </p:cNvPr>
          <p:cNvGrpSpPr/>
          <p:nvPr/>
        </p:nvGrpSpPr>
        <p:grpSpPr>
          <a:xfrm>
            <a:off x="9665596" y="4016232"/>
            <a:ext cx="2303912" cy="1535601"/>
            <a:chOff x="2077806" y="2482017"/>
            <a:chExt cx="4415707" cy="1521646"/>
          </a:xfrm>
        </p:grpSpPr>
        <p:sp>
          <p:nvSpPr>
            <p:cNvPr id="42" name="Google Shape;552;p51">
              <a:extLst>
                <a:ext uri="{FF2B5EF4-FFF2-40B4-BE49-F238E27FC236}">
                  <a16:creationId xmlns:a16="http://schemas.microsoft.com/office/drawing/2014/main" id="{A1A78060-E825-4FAB-8A7E-3B260B5244CF}"/>
                </a:ext>
              </a:extLst>
            </p:cNvPr>
            <p:cNvSpPr/>
            <p:nvPr/>
          </p:nvSpPr>
          <p:spPr>
            <a:xfrm>
              <a:off x="2077806" y="2572318"/>
              <a:ext cx="4415707" cy="1431345"/>
            </a:xfrm>
            <a:prstGeom prst="rect">
              <a:avLst/>
            </a:prstGeom>
            <a:noFill/>
            <a:ln w="38100" cap="flat" cmpd="sng">
              <a:solidFill>
                <a:srgbClr val="0432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  <p:sp>
          <p:nvSpPr>
            <p:cNvPr id="43" name="Google Shape;553;p51">
              <a:extLst>
                <a:ext uri="{FF2B5EF4-FFF2-40B4-BE49-F238E27FC236}">
                  <a16:creationId xmlns:a16="http://schemas.microsoft.com/office/drawing/2014/main" id="{38B90C6F-C634-D8AA-0681-7D114FC385D0}"/>
                </a:ext>
              </a:extLst>
            </p:cNvPr>
            <p:cNvSpPr/>
            <p:nvPr/>
          </p:nvSpPr>
          <p:spPr>
            <a:xfrm>
              <a:off x="2576409" y="2482017"/>
              <a:ext cx="3418499" cy="160200"/>
            </a:xfrm>
            <a:prstGeom prst="rect">
              <a:avLst/>
            </a:prstGeom>
            <a:solidFill>
              <a:schemeClr val="dk2"/>
            </a:solidFill>
            <a:ln>
              <a:solidFill>
                <a:srgbClr val="0432FF"/>
              </a:solidFill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533"/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09E1F07F-90F3-5FEC-2205-3357EE350C24}"/>
              </a:ext>
            </a:extLst>
          </p:cNvPr>
          <p:cNvSpPr txBox="1"/>
          <p:nvPr/>
        </p:nvSpPr>
        <p:spPr>
          <a:xfrm>
            <a:off x="9665595" y="5769929"/>
            <a:ext cx="2303912" cy="748795"/>
          </a:xfrm>
          <a:prstGeom prst="rect">
            <a:avLst/>
          </a:prstGeom>
          <a:noFill/>
          <a:ln w="57150">
            <a:solidFill>
              <a:srgbClr val="0432FF"/>
            </a:solidFill>
            <a:extLst>
              <a:ext uri="{C807C97D-BFC1-408E-A445-0C87EB9F89A2}">
                <ask:lineSketchStyleProps xmlns:ask="http://schemas.microsoft.com/office/drawing/2018/sketchyshapes" xmlns="" sd="2839403889">
                  <a:custGeom>
                    <a:avLst/>
                    <a:gdLst>
                      <a:gd name="connsiteX0" fmla="*/ 0 w 2303912"/>
                      <a:gd name="connsiteY0" fmla="*/ 0 h 748795"/>
                      <a:gd name="connsiteX1" fmla="*/ 575978 w 2303912"/>
                      <a:gd name="connsiteY1" fmla="*/ 0 h 748795"/>
                      <a:gd name="connsiteX2" fmla="*/ 1082839 w 2303912"/>
                      <a:gd name="connsiteY2" fmla="*/ 0 h 748795"/>
                      <a:gd name="connsiteX3" fmla="*/ 1658817 w 2303912"/>
                      <a:gd name="connsiteY3" fmla="*/ 0 h 748795"/>
                      <a:gd name="connsiteX4" fmla="*/ 2303912 w 2303912"/>
                      <a:gd name="connsiteY4" fmla="*/ 0 h 748795"/>
                      <a:gd name="connsiteX5" fmla="*/ 2303912 w 2303912"/>
                      <a:gd name="connsiteY5" fmla="*/ 366910 h 748795"/>
                      <a:gd name="connsiteX6" fmla="*/ 2303912 w 2303912"/>
                      <a:gd name="connsiteY6" fmla="*/ 748795 h 748795"/>
                      <a:gd name="connsiteX7" fmla="*/ 1750973 w 2303912"/>
                      <a:gd name="connsiteY7" fmla="*/ 748795 h 748795"/>
                      <a:gd name="connsiteX8" fmla="*/ 1151956 w 2303912"/>
                      <a:gd name="connsiteY8" fmla="*/ 748795 h 748795"/>
                      <a:gd name="connsiteX9" fmla="*/ 575978 w 2303912"/>
                      <a:gd name="connsiteY9" fmla="*/ 748795 h 748795"/>
                      <a:gd name="connsiteX10" fmla="*/ 0 w 2303912"/>
                      <a:gd name="connsiteY10" fmla="*/ 748795 h 748795"/>
                      <a:gd name="connsiteX11" fmla="*/ 0 w 2303912"/>
                      <a:gd name="connsiteY11" fmla="*/ 366910 h 748795"/>
                      <a:gd name="connsiteX12" fmla="*/ 0 w 2303912"/>
                      <a:gd name="connsiteY12" fmla="*/ 0 h 748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303912" h="748795" extrusionOk="0">
                        <a:moveTo>
                          <a:pt x="0" y="0"/>
                        </a:moveTo>
                        <a:cubicBezTo>
                          <a:pt x="247672" y="-12590"/>
                          <a:pt x="423433" y="66948"/>
                          <a:pt x="575978" y="0"/>
                        </a:cubicBezTo>
                        <a:cubicBezTo>
                          <a:pt x="728523" y="-66948"/>
                          <a:pt x="908607" y="46187"/>
                          <a:pt x="1082839" y="0"/>
                        </a:cubicBezTo>
                        <a:cubicBezTo>
                          <a:pt x="1257071" y="-46187"/>
                          <a:pt x="1437471" y="44699"/>
                          <a:pt x="1658817" y="0"/>
                        </a:cubicBezTo>
                        <a:cubicBezTo>
                          <a:pt x="1880163" y="-44699"/>
                          <a:pt x="1993992" y="55779"/>
                          <a:pt x="2303912" y="0"/>
                        </a:cubicBezTo>
                        <a:cubicBezTo>
                          <a:pt x="2324570" y="75880"/>
                          <a:pt x="2263787" y="234593"/>
                          <a:pt x="2303912" y="366910"/>
                        </a:cubicBezTo>
                        <a:cubicBezTo>
                          <a:pt x="2344037" y="499227"/>
                          <a:pt x="2293528" y="657403"/>
                          <a:pt x="2303912" y="748795"/>
                        </a:cubicBezTo>
                        <a:cubicBezTo>
                          <a:pt x="2159269" y="813930"/>
                          <a:pt x="2018626" y="697852"/>
                          <a:pt x="1750973" y="748795"/>
                        </a:cubicBezTo>
                        <a:cubicBezTo>
                          <a:pt x="1483320" y="799738"/>
                          <a:pt x="1425050" y="710654"/>
                          <a:pt x="1151956" y="748795"/>
                        </a:cubicBezTo>
                        <a:cubicBezTo>
                          <a:pt x="878862" y="786936"/>
                          <a:pt x="794479" y="730845"/>
                          <a:pt x="575978" y="748795"/>
                        </a:cubicBezTo>
                        <a:cubicBezTo>
                          <a:pt x="357477" y="766745"/>
                          <a:pt x="251425" y="717899"/>
                          <a:pt x="0" y="748795"/>
                        </a:cubicBezTo>
                        <a:cubicBezTo>
                          <a:pt x="-20833" y="618188"/>
                          <a:pt x="19456" y="454896"/>
                          <a:pt x="0" y="366910"/>
                        </a:cubicBezTo>
                        <a:cubicBezTo>
                          <a:pt x="-19456" y="278925"/>
                          <a:pt x="28396" y="12409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IN" sz="2133" dirty="0"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Disease specific</a:t>
            </a:r>
          </a:p>
          <a:p>
            <a:pPr algn="ctr"/>
            <a:r>
              <a:rPr lang="en-IN" sz="2133" i="1" dirty="0">
                <a:latin typeface="Cambria" panose="02040503050406030204" pitchFamily="18" charset="0"/>
                <a:cs typeface="Arial" panose="020B0604020202020204" pitchFamily="34" charset="0"/>
              </a:rPr>
              <a:t> Support groups </a:t>
            </a:r>
            <a:endParaRPr lang="en-US" sz="2133" i="1" dirty="0">
              <a:latin typeface="Cambria" panose="020405030504060302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B6288E0-B9E1-628F-EA33-5D0EF6ECAE67}"/>
              </a:ext>
            </a:extLst>
          </p:cNvPr>
          <p:cNvSpPr txBox="1"/>
          <p:nvPr/>
        </p:nvSpPr>
        <p:spPr>
          <a:xfrm>
            <a:off x="3048000" y="324881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9C1B2DEB-B222-1E5D-B2D3-214110F8A5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0440" y="370436"/>
            <a:ext cx="1729421" cy="1297066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6EBBA2E7-D174-56C5-7518-057D55819FDD}"/>
              </a:ext>
            </a:extLst>
          </p:cNvPr>
          <p:cNvSpPr txBox="1"/>
          <p:nvPr/>
        </p:nvSpPr>
        <p:spPr>
          <a:xfrm>
            <a:off x="2025257" y="3111294"/>
            <a:ext cx="92481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b="1" kern="0" dirty="0">
                <a:solidFill>
                  <a:srgbClr val="9411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Patient and public involvement and reducing the treatment gap</a:t>
            </a:r>
            <a:endParaRPr lang="en-US" sz="24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0740E1F-BAD8-21D3-09BC-D1DF4DAA9F68}"/>
              </a:ext>
            </a:extLst>
          </p:cNvPr>
          <p:cNvSpPr txBox="1"/>
          <p:nvPr/>
        </p:nvSpPr>
        <p:spPr>
          <a:xfrm>
            <a:off x="3048000" y="324881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CA8BD94A-3426-625F-7391-5CB4CBF456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62575" y="4250125"/>
            <a:ext cx="1594384" cy="119578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55F91E1C-F3F6-7BFE-F84C-8B7A4FA9DB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1098" y="4376872"/>
            <a:ext cx="1613647" cy="106904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870ECDF3-4286-74DC-F5ED-AA9335AFA7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3010" y="4355690"/>
            <a:ext cx="1040614" cy="106814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4609F937-69F5-B9C5-DB76-DF7F00E311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56980" y="4226773"/>
            <a:ext cx="1148320" cy="12583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7" grpId="0" animBg="1"/>
      <p:bldP spid="39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D647A6-7F52-8B44-837A-29A9CAB5F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4" y="240010"/>
            <a:ext cx="2918964" cy="29508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5926046-E491-044A-9278-2FAA9CA217C5}"/>
              </a:ext>
            </a:extLst>
          </p:cNvPr>
          <p:cNvSpPr/>
          <p:nvPr/>
        </p:nvSpPr>
        <p:spPr>
          <a:xfrm>
            <a:off x="227534" y="3966068"/>
            <a:ext cx="1634672" cy="256964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941100"/>
                </a:solidFill>
                <a:latin typeface="Cambria" panose="02040503050406030204" pitchFamily="18" charset="0"/>
              </a:rPr>
              <a:t>Need of the project</a:t>
            </a:r>
          </a:p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Primordial and primary prevention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03AD0CA-826D-F34D-A22A-6F2DBB1C44F3}"/>
              </a:ext>
            </a:extLst>
          </p:cNvPr>
          <p:cNvSpPr/>
          <p:nvPr/>
        </p:nvSpPr>
        <p:spPr>
          <a:xfrm>
            <a:off x="2271492" y="3976629"/>
            <a:ext cx="3824508" cy="256964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r>
              <a:rPr lang="en-US" b="1" dirty="0">
                <a:solidFill>
                  <a:srgbClr val="941100"/>
                </a:solidFill>
                <a:latin typeface="Cambria" panose="02040503050406030204" pitchFamily="18" charset="0"/>
              </a:rPr>
              <a:t>Outline of project</a:t>
            </a:r>
          </a:p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342900" indent="-342900">
              <a:buAutoNum type="arabicParenR"/>
            </a:pP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Questionnaire is distributed</a:t>
            </a:r>
          </a:p>
          <a:p>
            <a:pPr marL="342900" indent="-342900">
              <a:buAutoNum type="arabicParenR"/>
            </a:pP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Awareness Programme is held</a:t>
            </a:r>
          </a:p>
          <a:p>
            <a:pPr marL="342900" indent="-342900">
              <a:buAutoNum type="arabicParenR"/>
            </a:pP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Posters pamphlets, comics is distributed</a:t>
            </a:r>
          </a:p>
          <a:p>
            <a:pPr marL="342900" indent="-342900">
              <a:buAutoNum type="arabicParenR"/>
            </a:pP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Games, competitions are held </a:t>
            </a:r>
          </a:p>
          <a:p>
            <a:pPr marL="342900" indent="-342900">
              <a:buAutoNum type="arabicParenR"/>
            </a:pPr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</a:p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8146890-2D14-954D-8E7F-669DAEEF3193}"/>
              </a:ext>
            </a:extLst>
          </p:cNvPr>
          <p:cNvSpPr/>
          <p:nvPr/>
        </p:nvSpPr>
        <p:spPr>
          <a:xfrm>
            <a:off x="8498553" y="3966067"/>
            <a:ext cx="2922482" cy="256964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endParaRPr lang="en-US" b="1" dirty="0">
              <a:solidFill>
                <a:srgbClr val="941100"/>
              </a:solidFill>
              <a:latin typeface="Cambria" panose="02040503050406030204" pitchFamily="18" charset="0"/>
            </a:endParaRPr>
          </a:p>
          <a:p>
            <a:pPr algn="ctr"/>
            <a:r>
              <a:rPr lang="en-US" b="1" dirty="0">
                <a:solidFill>
                  <a:srgbClr val="941100"/>
                </a:solidFill>
                <a:latin typeface="Cambria" panose="02040503050406030204" pitchFamily="18" charset="0"/>
              </a:rPr>
              <a:t>Collaboration and impact</a:t>
            </a:r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342900" indent="-342900">
              <a:buAutoNum type="arabicParenR"/>
            </a:pP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DMHO</a:t>
            </a:r>
          </a:p>
          <a:p>
            <a:pPr marL="342900" indent="-342900">
              <a:buAutoNum type="arabicParenR"/>
            </a:pP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DVEO</a:t>
            </a:r>
          </a:p>
          <a:p>
            <a:pPr marL="342900" indent="-342900">
              <a:buAutoNum type="arabicParenR"/>
            </a:pP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Commissioner of intermediate education</a:t>
            </a:r>
          </a:p>
          <a:p>
            <a:pPr marL="342900" indent="-342900">
              <a:buAutoNum type="arabicParenR"/>
            </a:pP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Principal</a:t>
            </a:r>
          </a:p>
          <a:p>
            <a:pPr marL="342900" indent="-342900">
              <a:buAutoNum type="arabicParenR"/>
            </a:pP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Teachers</a:t>
            </a:r>
          </a:p>
          <a:p>
            <a:pPr marL="342900" indent="-342900">
              <a:buAutoNum type="arabicParenR"/>
            </a:pP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Students</a:t>
            </a:r>
          </a:p>
          <a:p>
            <a:pPr marL="342900" indent="-342900">
              <a:buAutoNum type="arabicParenR"/>
            </a:pP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Lions, Rotary, Red cross</a:t>
            </a:r>
          </a:p>
          <a:p>
            <a:pPr marL="342900" indent="-342900">
              <a:buAutoNum type="arabicParenR"/>
            </a:pPr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048A9D-B40D-F8FC-EB9C-F48C824E9310}"/>
              </a:ext>
            </a:extLst>
          </p:cNvPr>
          <p:cNvSpPr txBox="1"/>
          <p:nvPr/>
        </p:nvSpPr>
        <p:spPr>
          <a:xfrm>
            <a:off x="-1538215" y="560333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b="1" dirty="0">
                <a:solidFill>
                  <a:srgbClr val="9411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Schools/</a:t>
            </a:r>
          </a:p>
          <a:p>
            <a:pPr algn="ctr"/>
            <a:r>
              <a:rPr lang="en-IN" b="1" dirty="0">
                <a:solidFill>
                  <a:srgbClr val="9411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Colleges/</a:t>
            </a:r>
          </a:p>
          <a:p>
            <a:pPr algn="ctr"/>
            <a:r>
              <a:rPr lang="en-IN" b="1" dirty="0">
                <a:solidFill>
                  <a:srgbClr val="9411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Organisations</a:t>
            </a:r>
          </a:p>
          <a:p>
            <a:pPr algn="ctr"/>
            <a:endParaRPr lang="en-IN" b="1" dirty="0">
              <a:solidFill>
                <a:srgbClr val="941100"/>
              </a:solidFill>
              <a:latin typeface="Cambria" panose="0204050305040603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en-IN" b="1" i="1" dirty="0">
                <a:solidFill>
                  <a:srgbClr val="9411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Neurology Health Hub </a:t>
            </a:r>
            <a:endParaRPr lang="en-US" b="1" dirty="0">
              <a:solidFill>
                <a:srgbClr val="941100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7F64383-C472-49DE-7BCD-27DC55C6F9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3746" y="311728"/>
            <a:ext cx="1803749" cy="13314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2D8F5CB-5D61-46A4-DD82-9DD1461D8D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3036" y="630636"/>
            <a:ext cx="1740551" cy="128477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3DAB154-7C92-BFDE-4222-C8DDFAAA85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4652" y="1840594"/>
            <a:ext cx="1719290" cy="128946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93B8738-C756-62B1-C9B2-B8C9A4BB9B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2295" y="1806564"/>
            <a:ext cx="1764663" cy="13234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F6C2150-281B-C701-2DFC-5F8CE8A37C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9022" y="217177"/>
            <a:ext cx="2114720" cy="142597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3C7F40F-342A-A637-9BE7-E93F3B1001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9604" y="1715455"/>
            <a:ext cx="1409121" cy="140912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99FED82-0C81-AE45-FCCA-B51C19F904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52096" y="630636"/>
            <a:ext cx="1520030" cy="20587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5EED48-F364-8E43-B3C8-DAC5FC829AF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00550" y="4634254"/>
            <a:ext cx="843037" cy="92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59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D647A6-7F52-8B44-837A-29A9CAB5F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024" y="300561"/>
            <a:ext cx="2724221" cy="275401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5926046-E491-044A-9278-2FAA9CA217C5}"/>
              </a:ext>
            </a:extLst>
          </p:cNvPr>
          <p:cNvSpPr/>
          <p:nvPr/>
        </p:nvSpPr>
        <p:spPr>
          <a:xfrm>
            <a:off x="227533" y="3966068"/>
            <a:ext cx="2192937" cy="256964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941100"/>
                </a:solidFill>
                <a:latin typeface="Cambria" panose="02040503050406030204" pitchFamily="18" charset="0"/>
              </a:rPr>
              <a:t>Need of the project</a:t>
            </a:r>
          </a:p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Primordial/primary prevention</a:t>
            </a:r>
          </a:p>
          <a:p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Awareness of stroke, epilepsy and migraine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03AD0CA-826D-F34D-A22A-6F2DBB1C44F3}"/>
              </a:ext>
            </a:extLst>
          </p:cNvPr>
          <p:cNvSpPr/>
          <p:nvPr/>
        </p:nvSpPr>
        <p:spPr>
          <a:xfrm>
            <a:off x="2576292" y="3991463"/>
            <a:ext cx="3824508" cy="256964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endParaRPr lang="en-US" b="1" dirty="0">
              <a:solidFill>
                <a:srgbClr val="941100"/>
              </a:solidFill>
              <a:latin typeface="Cambria" panose="02040503050406030204" pitchFamily="18" charset="0"/>
            </a:endParaRPr>
          </a:p>
          <a:p>
            <a:pPr algn="ctr"/>
            <a:r>
              <a:rPr lang="en-US" b="1" dirty="0">
                <a:solidFill>
                  <a:srgbClr val="941100"/>
                </a:solidFill>
                <a:latin typeface="Cambria" panose="02040503050406030204" pitchFamily="18" charset="0"/>
              </a:rPr>
              <a:t>Outline of project</a:t>
            </a:r>
          </a:p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342900" indent="-342900">
              <a:buAutoNum type="arabicParenR"/>
            </a:pP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Stroke Prevention campaign FB page was created and activity for 1 year</a:t>
            </a:r>
          </a:p>
          <a:p>
            <a:pPr marL="342900" indent="-342900">
              <a:buAutoNum type="arabicParenR"/>
            </a:pP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Stroke mnemonic in Telugu</a:t>
            </a:r>
          </a:p>
          <a:p>
            <a:pPr marL="342900" indent="-342900">
              <a:buAutoNum type="arabicParenR"/>
            </a:pP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Toll free number for recorded information</a:t>
            </a:r>
          </a:p>
          <a:p>
            <a:pPr marL="342900" indent="-342900">
              <a:buAutoNum type="arabicParenR"/>
            </a:pPr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</a:p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8146890-2D14-954D-8E7F-669DAEEF3193}"/>
              </a:ext>
            </a:extLst>
          </p:cNvPr>
          <p:cNvSpPr/>
          <p:nvPr/>
        </p:nvSpPr>
        <p:spPr>
          <a:xfrm>
            <a:off x="8498553" y="3966067"/>
            <a:ext cx="2922482" cy="256964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r>
              <a:rPr lang="en-US" b="1" dirty="0">
                <a:solidFill>
                  <a:srgbClr val="941100"/>
                </a:solidFill>
                <a:latin typeface="Cambria" panose="02040503050406030204" pitchFamily="18" charset="0"/>
              </a:rPr>
              <a:t>Collaboration and impact</a:t>
            </a:r>
          </a:p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342900" indent="-342900">
              <a:buAutoNum type="arabicParenR"/>
            </a:pP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Celebrity</a:t>
            </a:r>
          </a:p>
          <a:p>
            <a:pPr marL="342900" indent="-342900">
              <a:buAutoNum type="arabicParenR"/>
            </a:pP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General public</a:t>
            </a:r>
          </a:p>
          <a:p>
            <a:pPr marL="342900" indent="-342900">
              <a:buAutoNum type="arabicParenR"/>
            </a:pP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Social media users</a:t>
            </a:r>
          </a:p>
          <a:p>
            <a:pPr marL="342900" indent="-342900">
              <a:buAutoNum type="arabicParenR"/>
            </a:pP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Across all ages</a:t>
            </a:r>
          </a:p>
          <a:p>
            <a:pPr marL="342900" indent="-342900">
              <a:buAutoNum type="arabicParenR"/>
            </a:pPr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</a:rPr>
              <a:t>Sharing and forwarding</a:t>
            </a:r>
          </a:p>
          <a:p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048A9D-B40D-F8FC-EB9C-F48C824E9310}"/>
              </a:ext>
            </a:extLst>
          </p:cNvPr>
          <p:cNvSpPr txBox="1"/>
          <p:nvPr/>
        </p:nvSpPr>
        <p:spPr>
          <a:xfrm>
            <a:off x="-943807" y="1202304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Cambria" panose="02040503050406030204" pitchFamily="18" charset="0"/>
              </a:rPr>
              <a:t>Stroke mnemonic </a:t>
            </a:r>
          </a:p>
          <a:p>
            <a:pPr algn="ctr"/>
            <a:r>
              <a:rPr lang="en-IN" sz="1400" i="1" dirty="0">
                <a:latin typeface="Cambria" panose="02040503050406030204" pitchFamily="18" charset="0"/>
                <a:cs typeface="Arial" panose="020B0604020202020204" pitchFamily="34" charset="0"/>
              </a:rPr>
              <a:t>Stroke prevention campaign</a:t>
            </a:r>
          </a:p>
          <a:p>
            <a:pPr algn="ctr"/>
            <a:r>
              <a:rPr lang="en-IN" sz="1400" i="1" dirty="0">
                <a:latin typeface="Cambria" panose="02040503050406030204" pitchFamily="18" charset="0"/>
                <a:cs typeface="Arial" panose="020B0604020202020204" pitchFamily="34" charset="0"/>
              </a:rPr>
              <a:t>Teleawareness programme</a:t>
            </a:r>
            <a:endParaRPr lang="en-US" sz="1400" i="1" dirty="0">
              <a:latin typeface="Cambria" panose="02040503050406030204" pitchFamily="18" charset="0"/>
            </a:endParaRPr>
          </a:p>
          <a:p>
            <a:pPr algn="ctr"/>
            <a:endParaRPr lang="en-US" sz="1400" dirty="0">
              <a:latin typeface="Cambria" panose="02040503050406030204" pitchFamily="18" charset="0"/>
            </a:endParaRP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87F3334B-A86C-728B-3D8D-8A978CE1C1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959" y="438807"/>
            <a:ext cx="4486154" cy="3364616"/>
          </a:xfrm>
          <a:scene3d>
            <a:camera prst="orthographicFront">
              <a:rot lat="600000" lon="1800000" rev="0"/>
            </a:camera>
            <a:lightRig rig="threePt" dir="t"/>
          </a:scene3d>
        </p:spPr>
      </p:pic>
      <p:pic>
        <p:nvPicPr>
          <p:cNvPr id="7" name="Picture 2" descr=" icon">
            <a:extLst>
              <a:ext uri="{FF2B5EF4-FFF2-40B4-BE49-F238E27FC236}">
                <a16:creationId xmlns:a16="http://schemas.microsoft.com/office/drawing/2014/main" id="{97005236-9C14-D050-D9E7-C0DE9EE97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79" y="177251"/>
            <a:ext cx="401205" cy="42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 icon">
            <a:extLst>
              <a:ext uri="{FF2B5EF4-FFF2-40B4-BE49-F238E27FC236}">
                <a16:creationId xmlns:a16="http://schemas.microsoft.com/office/drawing/2014/main" id="{8EBEA5F8-32E5-38FB-1622-924B4E6AB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38" y="2900417"/>
            <a:ext cx="404665" cy="40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 icon">
            <a:extLst>
              <a:ext uri="{FF2B5EF4-FFF2-40B4-BE49-F238E27FC236}">
                <a16:creationId xmlns:a16="http://schemas.microsoft.com/office/drawing/2014/main" id="{BAE87D70-3C06-37D4-0E3A-80E99B982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21" y="2298981"/>
            <a:ext cx="485264" cy="48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 icon">
            <a:extLst>
              <a:ext uri="{FF2B5EF4-FFF2-40B4-BE49-F238E27FC236}">
                <a16:creationId xmlns:a16="http://schemas.microsoft.com/office/drawing/2014/main" id="{AC4CB329-BF87-CC36-493D-D917A515B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27" y="672221"/>
            <a:ext cx="415663" cy="41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 icon">
            <a:extLst>
              <a:ext uri="{FF2B5EF4-FFF2-40B4-BE49-F238E27FC236}">
                <a16:creationId xmlns:a16="http://schemas.microsoft.com/office/drawing/2014/main" id="{A100E322-CB60-3278-8E37-9BF3CF49A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3" y="1233925"/>
            <a:ext cx="423684" cy="42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 icon">
            <a:extLst>
              <a:ext uri="{FF2B5EF4-FFF2-40B4-BE49-F238E27FC236}">
                <a16:creationId xmlns:a16="http://schemas.microsoft.com/office/drawing/2014/main" id="{580497E3-5569-040B-C17D-8B7E121F4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49" y="1838869"/>
            <a:ext cx="364769" cy="36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43160ABF-CB0D-7C50-3D83-070ABCF434E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843" y="531258"/>
            <a:ext cx="4493574" cy="2067046"/>
          </a:xfrm>
          <a:prstGeom prst="rect">
            <a:avLst/>
          </a:prstGeom>
          <a:scene3d>
            <a:camera prst="orthographicFront">
              <a:rot lat="300000" lon="2700000" rev="0"/>
            </a:camera>
            <a:lightRig rig="threePt" dir="t"/>
          </a:scene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2110B87-C872-3176-D60F-94087DD410CF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437" y="346633"/>
            <a:ext cx="3859688" cy="2792240"/>
          </a:xfrm>
          <a:prstGeom prst="rect">
            <a:avLst/>
          </a:prstGeom>
          <a:scene3d>
            <a:camera prst="orthographicFront">
              <a:rot lat="1220260" lon="661097" rev="75166"/>
            </a:camera>
            <a:lightRig rig="threePt" dir="t"/>
          </a:scene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3374C45-C87F-3DA3-E5B2-032408844B7E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870" y="531258"/>
            <a:ext cx="3806412" cy="2449088"/>
          </a:xfrm>
          <a:prstGeom prst="rect">
            <a:avLst/>
          </a:prstGeom>
          <a:scene3d>
            <a:camera prst="orthographicFront">
              <a:rot lat="0" lon="899990" rev="0"/>
            </a:camera>
            <a:lightRig rig="threePt" dir="t"/>
          </a:scene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E4FA6D2-D943-93BA-FAFD-02B4F79BB45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55180" y="197856"/>
            <a:ext cx="3792392" cy="2959425"/>
          </a:xfrm>
          <a:prstGeom prst="rect">
            <a:avLst/>
          </a:prstGeom>
        </p:spPr>
      </p:pic>
      <p:pic>
        <p:nvPicPr>
          <p:cNvPr id="19" name="Picture 18" descr="Screen Shot 2020-10-09 at 9.24.54 pm.png">
            <a:extLst>
              <a:ext uri="{FF2B5EF4-FFF2-40B4-BE49-F238E27FC236}">
                <a16:creationId xmlns:a16="http://schemas.microsoft.com/office/drawing/2014/main" id="{7E55A881-3B32-4CE6-B49D-E4148EF38F2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180" y="213852"/>
            <a:ext cx="3910932" cy="29594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0E4D741-9C45-F5AD-006F-A49B59578B2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57444" y="174293"/>
            <a:ext cx="4259077" cy="29991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165A16-D3D5-5C92-73FC-3AFFE8621C8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67778" y="4789975"/>
            <a:ext cx="843037" cy="92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78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D647A6-7F52-8B44-837A-29A9CAB5F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4" y="240010"/>
            <a:ext cx="2918964" cy="29508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5926046-E491-044A-9278-2FAA9CA217C5}"/>
              </a:ext>
            </a:extLst>
          </p:cNvPr>
          <p:cNvSpPr/>
          <p:nvPr/>
        </p:nvSpPr>
        <p:spPr>
          <a:xfrm>
            <a:off x="227534" y="3966068"/>
            <a:ext cx="1634672" cy="256964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941100"/>
                </a:solidFill>
                <a:latin typeface="Cambria" panose="02040503050406030204" pitchFamily="18" charset="0"/>
              </a:rPr>
              <a:t>Need of the project</a:t>
            </a:r>
          </a:p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r>
              <a:rPr lang="en-IN" sz="1800" dirty="0">
                <a:solidFill>
                  <a:srgbClr val="252525"/>
                </a:solidFill>
                <a:effectLst/>
                <a:latin typeface="Cambria" panose="02040503050406030204" pitchFamily="18" charset="0"/>
                <a:ea typeface="Arial" panose="020B0604020202020204" pitchFamily="34" charset="0"/>
                <a:cs typeface="Arial" panose="020B0604020202020204" pitchFamily="34" charset="0"/>
              </a:rPr>
              <a:t>Educating a woman would in turn educate the whole family.</a:t>
            </a:r>
            <a:endParaRPr lang="en-I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IN" sz="1800" dirty="0">
                <a:solidFill>
                  <a:srgbClr val="252525"/>
                </a:solidFill>
                <a:effectLst/>
                <a:latin typeface="Cambria" panose="02040503050406030204" pitchFamily="18" charset="0"/>
                <a:ea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I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03AD0CA-826D-F34D-A22A-6F2DBB1C44F3}"/>
              </a:ext>
            </a:extLst>
          </p:cNvPr>
          <p:cNvSpPr/>
          <p:nvPr/>
        </p:nvSpPr>
        <p:spPr>
          <a:xfrm>
            <a:off x="2271492" y="3976629"/>
            <a:ext cx="3824508" cy="256964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r>
              <a:rPr lang="en-US" b="1" dirty="0">
                <a:solidFill>
                  <a:srgbClr val="941100"/>
                </a:solidFill>
                <a:latin typeface="Cambria" panose="02040503050406030204" pitchFamily="18" charset="0"/>
              </a:rPr>
              <a:t>Outline of project</a:t>
            </a:r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>
              <a:lnSpc>
                <a:spcPct val="115000"/>
              </a:lnSpc>
            </a:pPr>
            <a:r>
              <a:rPr lang="en-IN" sz="1800" dirty="0">
                <a:solidFill>
                  <a:srgbClr val="252525"/>
                </a:solidFill>
                <a:effectLst/>
                <a:latin typeface="Cambria" panose="02040503050406030204" pitchFamily="18" charset="0"/>
                <a:ea typeface="Arial" panose="020B0604020202020204" pitchFamily="34" charset="0"/>
                <a:cs typeface="Arial" panose="020B0604020202020204" pitchFamily="34" charset="0"/>
              </a:rPr>
              <a:t>1) Brain health </a:t>
            </a:r>
          </a:p>
          <a:p>
            <a:pPr>
              <a:lnSpc>
                <a:spcPct val="115000"/>
              </a:lnSpc>
            </a:pPr>
            <a:r>
              <a:rPr lang="en-IN" sz="1800" dirty="0">
                <a:solidFill>
                  <a:srgbClr val="252525"/>
                </a:solidFill>
                <a:effectLst/>
                <a:latin typeface="Cambria" panose="02040503050406030204" pitchFamily="18" charset="0"/>
                <a:ea typeface="Arial" panose="020B0604020202020204" pitchFamily="34" charset="0"/>
                <a:cs typeface="Arial" panose="020B0604020202020204" pitchFamily="34" charset="0"/>
              </a:rPr>
              <a:t>2) Risk factor identification</a:t>
            </a:r>
            <a:endParaRPr lang="en-I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IN" dirty="0">
                <a:solidFill>
                  <a:srgbClr val="252525"/>
                </a:solidFill>
                <a:latin typeface="Cambria" panose="02040503050406030204" pitchFamily="18" charset="0"/>
                <a:ea typeface="Arial" panose="020B0604020202020204" pitchFamily="34" charset="0"/>
                <a:cs typeface="Arial" panose="020B0604020202020204" pitchFamily="34" charset="0"/>
              </a:rPr>
              <a:t>3) </a:t>
            </a:r>
            <a:r>
              <a:rPr lang="en-IN" sz="1800" dirty="0">
                <a:solidFill>
                  <a:srgbClr val="252525"/>
                </a:solidFill>
                <a:effectLst/>
                <a:latin typeface="Cambria" panose="02040503050406030204" pitchFamily="18" charset="0"/>
                <a:ea typeface="Arial" panose="020B0604020202020204" pitchFamily="34" charset="0"/>
                <a:cs typeface="Arial" panose="020B0604020202020204" pitchFamily="34" charset="0"/>
              </a:rPr>
              <a:t>Risk factor prevention</a:t>
            </a:r>
            <a:endParaRPr lang="en-I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IN" dirty="0">
                <a:solidFill>
                  <a:srgbClr val="252525"/>
                </a:solidFill>
                <a:latin typeface="Cambria" panose="02040503050406030204" pitchFamily="18" charset="0"/>
                <a:ea typeface="Arial" panose="020B0604020202020204" pitchFamily="34" charset="0"/>
                <a:cs typeface="Arial" panose="020B0604020202020204" pitchFamily="34" charset="0"/>
              </a:rPr>
              <a:t>4) </a:t>
            </a:r>
            <a:r>
              <a:rPr lang="en-IN" sz="1800" dirty="0">
                <a:solidFill>
                  <a:srgbClr val="252525"/>
                </a:solidFill>
                <a:effectLst/>
                <a:latin typeface="Cambria" panose="02040503050406030204" pitchFamily="18" charset="0"/>
                <a:ea typeface="Arial" panose="020B0604020202020204" pitchFamily="34" charset="0"/>
                <a:cs typeface="Arial" panose="020B0604020202020204" pitchFamily="34" charset="0"/>
              </a:rPr>
              <a:t>FAST and local language (Telugu stroke mnemonic.</a:t>
            </a:r>
            <a:endParaRPr lang="en-I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IN" dirty="0">
                <a:solidFill>
                  <a:srgbClr val="252525"/>
                </a:solidFill>
                <a:latin typeface="Cambria" panose="02040503050406030204" pitchFamily="18" charset="0"/>
                <a:ea typeface="Arial" panose="020B0604020202020204" pitchFamily="34" charset="0"/>
                <a:cs typeface="Arial" panose="020B0604020202020204" pitchFamily="34" charset="0"/>
              </a:rPr>
              <a:t>5) </a:t>
            </a:r>
            <a:r>
              <a:rPr lang="en-IN" sz="1800" dirty="0">
                <a:solidFill>
                  <a:srgbClr val="252525"/>
                </a:solidFill>
                <a:effectLst/>
                <a:latin typeface="Cambria" panose="02040503050406030204" pitchFamily="18" charset="0"/>
                <a:ea typeface="Arial" panose="020B0604020202020204" pitchFamily="34" charset="0"/>
                <a:cs typeface="Arial" panose="020B0604020202020204" pitchFamily="34" charset="0"/>
              </a:rPr>
              <a:t> Preparedness during a stroke attack. </a:t>
            </a:r>
            <a:r>
              <a:rPr lang="en-IN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I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8146890-2D14-954D-8E7F-669DAEEF3193}"/>
              </a:ext>
            </a:extLst>
          </p:cNvPr>
          <p:cNvSpPr/>
          <p:nvPr/>
        </p:nvSpPr>
        <p:spPr>
          <a:xfrm>
            <a:off x="8498553" y="3966067"/>
            <a:ext cx="2922482" cy="256964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r>
              <a:rPr lang="en-US" b="1" dirty="0">
                <a:solidFill>
                  <a:srgbClr val="941100"/>
                </a:solidFill>
                <a:latin typeface="Cambria" panose="02040503050406030204" pitchFamily="18" charset="0"/>
              </a:rPr>
              <a:t>Collaboration and impact</a:t>
            </a:r>
          </a:p>
          <a:p>
            <a:pPr algn="ctr"/>
            <a:endParaRPr lang="en-US" b="1" dirty="0">
              <a:solidFill>
                <a:srgbClr val="941100"/>
              </a:solidFill>
              <a:latin typeface="Cambria" panose="02040503050406030204" pitchFamily="18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r>
              <a:rPr lang="en-IN" sz="1800" dirty="0">
                <a:solidFill>
                  <a:srgbClr val="252525"/>
                </a:solidFill>
                <a:effectLst/>
                <a:latin typeface="Cambria" panose="02040503050406030204" pitchFamily="18" charset="0"/>
                <a:ea typeface="Arial" panose="020B0604020202020204" pitchFamily="34" charset="0"/>
                <a:cs typeface="Arial" panose="020B0604020202020204" pitchFamily="34" charset="0"/>
              </a:rPr>
              <a:t>Self help women group</a:t>
            </a:r>
          </a:p>
          <a:p>
            <a:r>
              <a:rPr lang="en-IN" sz="1800" dirty="0">
                <a:solidFill>
                  <a:srgbClr val="252525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Organisations with women employees</a:t>
            </a:r>
            <a:endParaRPr lang="en-I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048A9D-B40D-F8FC-EB9C-F48C824E9310}"/>
              </a:ext>
            </a:extLst>
          </p:cNvPr>
          <p:cNvSpPr txBox="1"/>
          <p:nvPr/>
        </p:nvSpPr>
        <p:spPr>
          <a:xfrm>
            <a:off x="-1627058" y="121611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1800" b="1" dirty="0">
                <a:solidFill>
                  <a:srgbClr val="9411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Women</a:t>
            </a:r>
          </a:p>
          <a:p>
            <a:pPr algn="ctr"/>
            <a:r>
              <a:rPr lang="en-IN" sz="1800" b="1" i="1" dirty="0">
                <a:solidFill>
                  <a:srgbClr val="9411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EDuWAND</a:t>
            </a:r>
            <a:endParaRPr lang="en-US" sz="1800" b="1" i="1" dirty="0">
              <a:solidFill>
                <a:srgbClr val="941100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15204C-AF73-96A9-3ACF-A555BB4E05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1985" y="413877"/>
            <a:ext cx="1634673" cy="23598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1D1FDEA-2693-BD2F-E440-A916D051911A}"/>
              </a:ext>
            </a:extLst>
          </p:cNvPr>
          <p:cNvSpPr/>
          <p:nvPr/>
        </p:nvSpPr>
        <p:spPr>
          <a:xfrm>
            <a:off x="3633807" y="916821"/>
            <a:ext cx="4173762" cy="1386764"/>
          </a:xfrm>
          <a:prstGeom prst="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</a:pPr>
            <a:endParaRPr lang="en-IN" sz="2000" b="1" dirty="0">
              <a:solidFill>
                <a:srgbClr val="0432FF"/>
              </a:solidFill>
              <a:effectLst/>
              <a:latin typeface="Cambria" panose="020405030504060302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</a:pPr>
            <a:r>
              <a:rPr lang="en-IN" sz="2000" b="1" dirty="0">
                <a:solidFill>
                  <a:srgbClr val="0432FF"/>
                </a:solidFill>
                <a:effectLst/>
                <a:latin typeface="Cambria" panose="02040503050406030204" pitchFamily="18" charset="0"/>
                <a:ea typeface="Arial" panose="020B0604020202020204" pitchFamily="34" charset="0"/>
                <a:cs typeface="Arial" panose="020B0604020202020204" pitchFamily="34" charset="0"/>
              </a:rPr>
              <a:t>EDuWAND</a:t>
            </a:r>
            <a:endParaRPr lang="en-IN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tabLst>
                <a:tab pos="180340" algn="l"/>
              </a:tabLst>
            </a:pPr>
            <a:r>
              <a:rPr lang="en-IN" sz="2000" b="1" dirty="0">
                <a:solidFill>
                  <a:srgbClr val="0432FF"/>
                </a:solidFill>
                <a:effectLst/>
                <a:latin typeface="Cambria" panose="02040503050406030204" pitchFamily="18" charset="0"/>
                <a:ea typeface="Arial" panose="020B0604020202020204" pitchFamily="34" charset="0"/>
                <a:cs typeface="Arial" panose="020B0604020202020204" pitchFamily="34" charset="0"/>
              </a:rPr>
              <a:t>EDu</a:t>
            </a:r>
            <a:r>
              <a:rPr lang="en-IN" sz="2000" dirty="0">
                <a:solidFill>
                  <a:srgbClr val="252525"/>
                </a:solidFill>
                <a:effectLst/>
                <a:latin typeface="Cambria" panose="02040503050406030204" pitchFamily="18" charset="0"/>
                <a:ea typeface="Arial" panose="020B0604020202020204" pitchFamily="34" charset="0"/>
                <a:cs typeface="Arial" panose="020B0604020202020204" pitchFamily="34" charset="0"/>
              </a:rPr>
              <a:t>cating </a:t>
            </a:r>
            <a:r>
              <a:rPr lang="en-IN" sz="2000" b="1" dirty="0">
                <a:solidFill>
                  <a:srgbClr val="0432FF"/>
                </a:solidFill>
                <a:effectLst/>
                <a:latin typeface="Cambria" panose="02040503050406030204" pitchFamily="18" charset="0"/>
                <a:ea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IN" sz="2000" dirty="0">
                <a:solidFill>
                  <a:srgbClr val="252525"/>
                </a:solidFill>
                <a:effectLst/>
                <a:latin typeface="Cambria" panose="02040503050406030204" pitchFamily="18" charset="0"/>
                <a:ea typeface="Arial" panose="020B0604020202020204" pitchFamily="34" charset="0"/>
                <a:cs typeface="Arial" panose="020B0604020202020204" pitchFamily="34" charset="0"/>
              </a:rPr>
              <a:t>omen </a:t>
            </a:r>
            <a:r>
              <a:rPr lang="en-IN" sz="2000" b="1" dirty="0">
                <a:solidFill>
                  <a:srgbClr val="0432FF"/>
                </a:solidFill>
                <a:effectLst/>
                <a:latin typeface="Cambria" panose="02040503050406030204" pitchFamily="18" charset="0"/>
                <a:ea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IN" sz="2000" dirty="0">
                <a:solidFill>
                  <a:srgbClr val="252525"/>
                </a:solidFill>
                <a:effectLst/>
                <a:latin typeface="Cambria" panose="02040503050406030204" pitchFamily="18" charset="0"/>
                <a:ea typeface="Arial" panose="020B0604020202020204" pitchFamily="34" charset="0"/>
                <a:cs typeface="Arial" panose="020B0604020202020204" pitchFamily="34" charset="0"/>
              </a:rPr>
              <a:t>bout </a:t>
            </a:r>
            <a:r>
              <a:rPr lang="en-IN" sz="2000" b="1" dirty="0">
                <a:solidFill>
                  <a:srgbClr val="0432FF"/>
                </a:solidFill>
                <a:effectLst/>
                <a:latin typeface="Cambria" panose="02040503050406030204" pitchFamily="18" charset="0"/>
                <a:ea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IN" sz="2000" dirty="0">
                <a:solidFill>
                  <a:srgbClr val="252525"/>
                </a:solidFill>
                <a:effectLst/>
                <a:latin typeface="Cambria" panose="02040503050406030204" pitchFamily="18" charset="0"/>
                <a:ea typeface="Arial" panose="020B0604020202020204" pitchFamily="34" charset="0"/>
                <a:cs typeface="Arial" panose="020B0604020202020204" pitchFamily="34" charset="0"/>
              </a:rPr>
              <a:t>eurological </a:t>
            </a:r>
            <a:r>
              <a:rPr lang="en-IN" sz="2000" b="1" dirty="0">
                <a:solidFill>
                  <a:srgbClr val="0432FF"/>
                </a:solidFill>
                <a:effectLst/>
                <a:latin typeface="Cambria" panose="02040503050406030204" pitchFamily="18" charset="0"/>
                <a:ea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IN" sz="2000" dirty="0">
                <a:solidFill>
                  <a:srgbClr val="252525"/>
                </a:solidFill>
                <a:effectLst/>
                <a:latin typeface="Cambria" panose="02040503050406030204" pitchFamily="18" charset="0"/>
                <a:ea typeface="Arial" panose="020B0604020202020204" pitchFamily="34" charset="0"/>
                <a:cs typeface="Arial" panose="020B0604020202020204" pitchFamily="34" charset="0"/>
              </a:rPr>
              <a:t>iseases</a:t>
            </a:r>
            <a:endParaRPr lang="en-IN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IN" sz="2000" dirty="0">
                <a:ln w="57150" cap="rnd" cmpd="sng" algn="ctr">
                  <a:solidFill>
                    <a:srgbClr val="000000"/>
                  </a:solidFill>
                  <a:prstDash val="solid"/>
                  <a:beve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IN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4E2EF8-8673-E385-AFC0-67630E1040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7778" y="4789975"/>
            <a:ext cx="843037" cy="92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2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{D7914504-5497-4547-B355-9451CC4420E4}tf10001119_mac</Template>
  <TotalTime>3847</TotalTime>
  <Words>641</Words>
  <Application>Microsoft Office PowerPoint</Application>
  <PresentationFormat>Widescreen</PresentationFormat>
  <Paragraphs>294</Paragraphs>
  <Slides>15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맑은 고딕</vt:lpstr>
      <vt:lpstr>Apple Chancery</vt:lpstr>
      <vt:lpstr>Arial</vt:lpstr>
      <vt:lpstr>Bradley Hand</vt:lpstr>
      <vt:lpstr>Bree Serif</vt:lpstr>
      <vt:lpstr>Calibri</vt:lpstr>
      <vt:lpstr>Calibri Light</vt:lpstr>
      <vt:lpstr>Cambria</vt:lpstr>
      <vt:lpstr>Roboto</vt:lpstr>
      <vt:lpstr>Times New Roman</vt:lpstr>
      <vt:lpstr>Office Theme</vt:lpstr>
      <vt:lpstr>PowerPoint Presentation</vt:lpstr>
      <vt:lpstr>PowerPoint Presentation</vt:lpstr>
      <vt:lpstr>Poll 3  </vt:lpstr>
      <vt:lpstr>Patient and public involvement and reducing the treatment gap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Geographic isolation  Neurology on wheels</vt:lpstr>
      <vt:lpstr>Continuum of care</vt:lpstr>
      <vt:lpstr>Poll 4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 Bindu Menon</dc:creator>
  <cp:lastModifiedBy>Adam Dale</cp:lastModifiedBy>
  <cp:revision>75</cp:revision>
  <dcterms:created xsi:type="dcterms:W3CDTF">2023-07-12T07:43:15Z</dcterms:created>
  <dcterms:modified xsi:type="dcterms:W3CDTF">2023-07-25T14:30:50Z</dcterms:modified>
</cp:coreProperties>
</file>