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7" r:id="rId1"/>
  </p:sldMasterIdLst>
  <p:notesMasterIdLst>
    <p:notesMasterId r:id="rId16"/>
  </p:notesMasterIdLst>
  <p:sldIdLst>
    <p:sldId id="257" r:id="rId2"/>
    <p:sldId id="1907" r:id="rId3"/>
    <p:sldId id="1900" r:id="rId4"/>
    <p:sldId id="1901" r:id="rId5"/>
    <p:sldId id="1902" r:id="rId6"/>
    <p:sldId id="336" r:id="rId7"/>
    <p:sldId id="1903" r:id="rId8"/>
    <p:sldId id="1905" r:id="rId9"/>
    <p:sldId id="339" r:id="rId10"/>
    <p:sldId id="1915" r:id="rId11"/>
    <p:sldId id="1911" r:id="rId12"/>
    <p:sldId id="1912" r:id="rId13"/>
    <p:sldId id="1906" r:id="rId14"/>
    <p:sldId id="274" r:id="rId15"/>
  </p:sldIdLst>
  <p:sldSz cx="12192000" cy="6858000"/>
  <p:notesSz cx="6858000" cy="99456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va Easton" initials="AE" lastIdx="1" clrIdx="0">
    <p:extLst>
      <p:ext uri="{19B8F6BF-5375-455C-9EA6-DF929625EA0E}">
        <p15:presenceInfo xmlns:p15="http://schemas.microsoft.com/office/powerpoint/2012/main" userId="Ava Easton" providerId="None"/>
      </p:ext>
    </p:extLst>
  </p:cmAuthor>
  <p:cmAuthor id="2" name="Ava Easton" initials="AE [2]" lastIdx="1" clrIdx="1">
    <p:extLst>
      <p:ext uri="{19B8F6BF-5375-455C-9EA6-DF929625EA0E}">
        <p15:presenceInfo xmlns:p15="http://schemas.microsoft.com/office/powerpoint/2012/main" userId="S::ava@encephalitis.info::625ddc8d-3b66-4786-bbf3-98087443ffe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DB6CED-7ABC-44D6-AFC5-A55FDD121FB6}" v="18" dt="2023-06-12T10:29:44.35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0" autoAdjust="0"/>
    <p:restoredTop sz="78765" autoAdjust="0"/>
  </p:normalViewPr>
  <p:slideViewPr>
    <p:cSldViewPr snapToGrid="0">
      <p:cViewPr varScale="1">
        <p:scale>
          <a:sx n="57" d="100"/>
          <a:sy n="57" d="100"/>
        </p:scale>
        <p:origin x="1134" y="72"/>
      </p:cViewPr>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va Easton" userId="625ddc8d-3b66-4786-bbf3-98087443ffec" providerId="ADAL" clId="{1CDB6CED-7ABC-44D6-AFC5-A55FDD121FB6}"/>
    <pc:docChg chg="custSel addSld delSld modSld sldOrd">
      <pc:chgData name="Ava Easton" userId="625ddc8d-3b66-4786-bbf3-98087443ffec" providerId="ADAL" clId="{1CDB6CED-7ABC-44D6-AFC5-A55FDD121FB6}" dt="2023-07-06T09:22:12.941" v="493" actId="20577"/>
      <pc:docMkLst>
        <pc:docMk/>
      </pc:docMkLst>
      <pc:sldChg chg="addSp delSp modSp mod">
        <pc:chgData name="Ava Easton" userId="625ddc8d-3b66-4786-bbf3-98087443ffec" providerId="ADAL" clId="{1CDB6CED-7ABC-44D6-AFC5-A55FDD121FB6}" dt="2023-07-06T09:22:12.941" v="493" actId="20577"/>
        <pc:sldMkLst>
          <pc:docMk/>
          <pc:sldMk cId="3855846038" sldId="257"/>
        </pc:sldMkLst>
        <pc:spChg chg="del">
          <ac:chgData name="Ava Easton" userId="625ddc8d-3b66-4786-bbf3-98087443ffec" providerId="ADAL" clId="{1CDB6CED-7ABC-44D6-AFC5-A55FDD121FB6}" dt="2023-06-12T10:09:42.938" v="8" actId="26606"/>
          <ac:spMkLst>
            <pc:docMk/>
            <pc:sldMk cId="3855846038" sldId="257"/>
            <ac:spMk id="72" creationId="{31CA2540-FD07-4286-91E4-8D0DE4E50979}"/>
          </ac:spMkLst>
        </pc:spChg>
        <pc:spChg chg="mod">
          <ac:chgData name="Ava Easton" userId="625ddc8d-3b66-4786-bbf3-98087443ffec" providerId="ADAL" clId="{1CDB6CED-7ABC-44D6-AFC5-A55FDD121FB6}" dt="2023-07-06T09:22:12.941" v="493" actId="20577"/>
          <ac:spMkLst>
            <pc:docMk/>
            <pc:sldMk cId="3855846038" sldId="257"/>
            <ac:spMk id="14338" creationId="{00000000-0000-0000-0000-000000000000}"/>
          </ac:spMkLst>
        </pc:spChg>
        <pc:spChg chg="mod">
          <ac:chgData name="Ava Easton" userId="625ddc8d-3b66-4786-bbf3-98087443ffec" providerId="ADAL" clId="{1CDB6CED-7ABC-44D6-AFC5-A55FDD121FB6}" dt="2023-06-12T10:12:25.604" v="69" actId="26606"/>
          <ac:spMkLst>
            <pc:docMk/>
            <pc:sldMk cId="3855846038" sldId="257"/>
            <ac:spMk id="14339" creationId="{00000000-0000-0000-0000-000000000000}"/>
          </ac:spMkLst>
        </pc:spChg>
        <pc:spChg chg="add del">
          <ac:chgData name="Ava Easton" userId="625ddc8d-3b66-4786-bbf3-98087443ffec" providerId="ADAL" clId="{1CDB6CED-7ABC-44D6-AFC5-A55FDD121FB6}" dt="2023-06-12T10:12:25.604" v="69" actId="26606"/>
          <ac:spMkLst>
            <pc:docMk/>
            <pc:sldMk cId="3855846038" sldId="257"/>
            <ac:spMk id="14344" creationId="{48EC41B9-2D25-48A6-BC40-DA8F79F3EBD8}"/>
          </ac:spMkLst>
        </pc:spChg>
        <pc:spChg chg="add">
          <ac:chgData name="Ava Easton" userId="625ddc8d-3b66-4786-bbf3-98087443ffec" providerId="ADAL" clId="{1CDB6CED-7ABC-44D6-AFC5-A55FDD121FB6}" dt="2023-06-12T10:12:25.604" v="69" actId="26606"/>
          <ac:spMkLst>
            <pc:docMk/>
            <pc:sldMk cId="3855846038" sldId="257"/>
            <ac:spMk id="14353" creationId="{A68C6385-AF19-4CB9-BE39-5D655C3B0954}"/>
          </ac:spMkLst>
        </pc:spChg>
        <pc:picChg chg="del">
          <ac:chgData name="Ava Easton" userId="625ddc8d-3b66-4786-bbf3-98087443ffec" providerId="ADAL" clId="{1CDB6CED-7ABC-44D6-AFC5-A55FDD121FB6}" dt="2023-06-12T10:09:33.945" v="7" actId="478"/>
          <ac:picMkLst>
            <pc:docMk/>
            <pc:sldMk cId="3855846038" sldId="257"/>
            <ac:picMk id="2" creationId="{C17AB0BE-E994-4A16-833B-751A02ADBD07}"/>
          </ac:picMkLst>
        </pc:picChg>
        <pc:picChg chg="add mod ord">
          <ac:chgData name="Ava Easton" userId="625ddc8d-3b66-4786-bbf3-98087443ffec" providerId="ADAL" clId="{1CDB6CED-7ABC-44D6-AFC5-A55FDD121FB6}" dt="2023-06-12T10:12:25.604" v="69" actId="26606"/>
          <ac:picMkLst>
            <pc:docMk/>
            <pc:sldMk cId="3855846038" sldId="257"/>
            <ac:picMk id="3" creationId="{3E07083C-BBD8-C251-0423-CC486F7D8722}"/>
          </ac:picMkLst>
        </pc:picChg>
        <pc:picChg chg="add del mod">
          <ac:chgData name="Ava Easton" userId="625ddc8d-3b66-4786-bbf3-98087443ffec" providerId="ADAL" clId="{1CDB6CED-7ABC-44D6-AFC5-A55FDD121FB6}" dt="2023-06-12T10:10:19.381" v="13" actId="478"/>
          <ac:picMkLst>
            <pc:docMk/>
            <pc:sldMk cId="3855846038" sldId="257"/>
            <ac:picMk id="5" creationId="{FF46B961-CB0D-8383-39F6-AD149FCB5A30}"/>
          </ac:picMkLst>
        </pc:picChg>
        <pc:picChg chg="add mod">
          <ac:chgData name="Ava Easton" userId="625ddc8d-3b66-4786-bbf3-98087443ffec" providerId="ADAL" clId="{1CDB6CED-7ABC-44D6-AFC5-A55FDD121FB6}" dt="2023-06-12T10:12:25.604" v="69" actId="26606"/>
          <ac:picMkLst>
            <pc:docMk/>
            <pc:sldMk cId="3855846038" sldId="257"/>
            <ac:picMk id="7" creationId="{3742ACC2-7336-1F0A-4BA1-81D1E4081979}"/>
          </ac:picMkLst>
        </pc:picChg>
        <pc:picChg chg="del">
          <ac:chgData name="Ava Easton" userId="625ddc8d-3b66-4786-bbf3-98087443ffec" providerId="ADAL" clId="{1CDB6CED-7ABC-44D6-AFC5-A55FDD121FB6}" dt="2023-06-12T10:09:42.938" v="8" actId="26606"/>
          <ac:picMkLst>
            <pc:docMk/>
            <pc:sldMk cId="3855846038" sldId="257"/>
            <ac:picMk id="74" creationId="{214924F5-CDC2-4DFA-82F3-4843ADD678A7}"/>
          </ac:picMkLst>
        </pc:picChg>
        <pc:picChg chg="del">
          <ac:chgData name="Ava Easton" userId="625ddc8d-3b66-4786-bbf3-98087443ffec" providerId="ADAL" clId="{1CDB6CED-7ABC-44D6-AFC5-A55FDD121FB6}" dt="2023-06-12T10:09:42.938" v="8" actId="26606"/>
          <ac:picMkLst>
            <pc:docMk/>
            <pc:sldMk cId="3855846038" sldId="257"/>
            <ac:picMk id="76" creationId="{AED59812-6820-446C-B994-0D059C97DC3F}"/>
          </ac:picMkLst>
        </pc:picChg>
        <pc:picChg chg="del">
          <ac:chgData name="Ava Easton" userId="625ddc8d-3b66-4786-bbf3-98087443ffec" providerId="ADAL" clId="{1CDB6CED-7ABC-44D6-AFC5-A55FDD121FB6}" dt="2023-06-12T10:09:42.938" v="8" actId="26606"/>
          <ac:picMkLst>
            <pc:docMk/>
            <pc:sldMk cId="3855846038" sldId="257"/>
            <ac:picMk id="78" creationId="{E844ED7C-1917-40D8-8B42-1B1C27BC5A54}"/>
          </ac:picMkLst>
        </pc:picChg>
        <pc:picChg chg="add del">
          <ac:chgData name="Ava Easton" userId="625ddc8d-3b66-4786-bbf3-98087443ffec" providerId="ADAL" clId="{1CDB6CED-7ABC-44D6-AFC5-A55FDD121FB6}" dt="2023-06-12T10:12:25.604" v="69" actId="26606"/>
          <ac:picMkLst>
            <pc:docMk/>
            <pc:sldMk cId="3855846038" sldId="257"/>
            <ac:picMk id="14346" creationId="{F8F21547-A433-450A-B2A3-930DCFABD93F}"/>
          </ac:picMkLst>
        </pc:picChg>
        <pc:picChg chg="add del">
          <ac:chgData name="Ava Easton" userId="625ddc8d-3b66-4786-bbf3-98087443ffec" providerId="ADAL" clId="{1CDB6CED-7ABC-44D6-AFC5-A55FDD121FB6}" dt="2023-06-12T10:12:25.604" v="69" actId="26606"/>
          <ac:picMkLst>
            <pc:docMk/>
            <pc:sldMk cId="3855846038" sldId="257"/>
            <ac:picMk id="14348" creationId="{A73B520B-D7E7-436A-B263-0682940B4FB1}"/>
          </ac:picMkLst>
        </pc:picChg>
        <pc:picChg chg="add">
          <ac:chgData name="Ava Easton" userId="625ddc8d-3b66-4786-bbf3-98087443ffec" providerId="ADAL" clId="{1CDB6CED-7ABC-44D6-AFC5-A55FDD121FB6}" dt="2023-06-12T10:12:25.604" v="69" actId="26606"/>
          <ac:picMkLst>
            <pc:docMk/>
            <pc:sldMk cId="3855846038" sldId="257"/>
            <ac:picMk id="14355" creationId="{6BE4FBEF-7878-4089-B7C3-592ECF84E312}"/>
          </ac:picMkLst>
        </pc:picChg>
        <pc:picChg chg="add">
          <ac:chgData name="Ava Easton" userId="625ddc8d-3b66-4786-bbf3-98087443ffec" providerId="ADAL" clId="{1CDB6CED-7ABC-44D6-AFC5-A55FDD121FB6}" dt="2023-06-12T10:12:25.604" v="69" actId="26606"/>
          <ac:picMkLst>
            <pc:docMk/>
            <pc:sldMk cId="3855846038" sldId="257"/>
            <ac:picMk id="14357" creationId="{AD07B6DE-7663-4467-ABD7-8B76677D9D46}"/>
          </ac:picMkLst>
        </pc:picChg>
        <pc:picChg chg="add">
          <ac:chgData name="Ava Easton" userId="625ddc8d-3b66-4786-bbf3-98087443ffec" providerId="ADAL" clId="{1CDB6CED-7ABC-44D6-AFC5-A55FDD121FB6}" dt="2023-06-12T10:12:25.604" v="69" actId="26606"/>
          <ac:picMkLst>
            <pc:docMk/>
            <pc:sldMk cId="3855846038" sldId="257"/>
            <ac:picMk id="14359" creationId="{7140EF84-918C-4BAE-895D-6EED3719D86B}"/>
          </ac:picMkLst>
        </pc:picChg>
      </pc:sldChg>
      <pc:sldChg chg="modSp mod ord">
        <pc:chgData name="Ava Easton" userId="625ddc8d-3b66-4786-bbf3-98087443ffec" providerId="ADAL" clId="{1CDB6CED-7ABC-44D6-AFC5-A55FDD121FB6}" dt="2023-06-12T10:32:04.150" v="339" actId="20577"/>
        <pc:sldMkLst>
          <pc:docMk/>
          <pc:sldMk cId="2473602871" sldId="274"/>
        </pc:sldMkLst>
        <pc:spChg chg="mod">
          <ac:chgData name="Ava Easton" userId="625ddc8d-3b66-4786-bbf3-98087443ffec" providerId="ADAL" clId="{1CDB6CED-7ABC-44D6-AFC5-A55FDD121FB6}" dt="2023-06-12T10:32:04.150" v="339" actId="20577"/>
          <ac:spMkLst>
            <pc:docMk/>
            <pc:sldMk cId="2473602871" sldId="274"/>
            <ac:spMk id="112642" creationId="{00000000-0000-0000-0000-000000000000}"/>
          </ac:spMkLst>
        </pc:spChg>
      </pc:sldChg>
      <pc:sldChg chg="add del">
        <pc:chgData name="Ava Easton" userId="625ddc8d-3b66-4786-bbf3-98087443ffec" providerId="ADAL" clId="{1CDB6CED-7ABC-44D6-AFC5-A55FDD121FB6}" dt="2023-06-12T10:20:16.546" v="231" actId="47"/>
        <pc:sldMkLst>
          <pc:docMk/>
          <pc:sldMk cId="429012258" sldId="344"/>
        </pc:sldMkLst>
      </pc:sldChg>
      <pc:sldChg chg="addSp delSp modSp mod">
        <pc:chgData name="Ava Easton" userId="625ddc8d-3b66-4786-bbf3-98087443ffec" providerId="ADAL" clId="{1CDB6CED-7ABC-44D6-AFC5-A55FDD121FB6}" dt="2023-06-12T10:19:12.386" v="229" actId="113"/>
        <pc:sldMkLst>
          <pc:docMk/>
          <pc:sldMk cId="4193839246" sldId="1903"/>
        </pc:sldMkLst>
        <pc:spChg chg="mod ord">
          <ac:chgData name="Ava Easton" userId="625ddc8d-3b66-4786-bbf3-98087443ffec" providerId="ADAL" clId="{1CDB6CED-7ABC-44D6-AFC5-A55FDD121FB6}" dt="2023-06-12T10:19:12.386" v="229" actId="113"/>
          <ac:spMkLst>
            <pc:docMk/>
            <pc:sldMk cId="4193839246" sldId="1903"/>
            <ac:spMk id="3" creationId="{96E0AD36-D2E4-4BFE-9B30-FF3923158CA9}"/>
          </ac:spMkLst>
        </pc:spChg>
        <pc:spChg chg="del">
          <ac:chgData name="Ava Easton" userId="625ddc8d-3b66-4786-bbf3-98087443ffec" providerId="ADAL" clId="{1CDB6CED-7ABC-44D6-AFC5-A55FDD121FB6}" dt="2023-06-12T10:18:55.182" v="226" actId="26606"/>
          <ac:spMkLst>
            <pc:docMk/>
            <pc:sldMk cId="4193839246" sldId="1903"/>
            <ac:spMk id="9" creationId="{D20EF05B-48CD-41DE-82FE-C25A5A3008F6}"/>
          </ac:spMkLst>
        </pc:spChg>
        <pc:spChg chg="del">
          <ac:chgData name="Ava Easton" userId="625ddc8d-3b66-4786-bbf3-98087443ffec" providerId="ADAL" clId="{1CDB6CED-7ABC-44D6-AFC5-A55FDD121FB6}" dt="2023-06-12T10:18:55.182" v="226" actId="26606"/>
          <ac:spMkLst>
            <pc:docMk/>
            <pc:sldMk cId="4193839246" sldId="1903"/>
            <ac:spMk id="11" creationId="{C9DFF8EB-B522-4773-B8CF-C10622C1FA6F}"/>
          </ac:spMkLst>
        </pc:spChg>
        <pc:spChg chg="add">
          <ac:chgData name="Ava Easton" userId="625ddc8d-3b66-4786-bbf3-98087443ffec" providerId="ADAL" clId="{1CDB6CED-7ABC-44D6-AFC5-A55FDD121FB6}" dt="2023-06-12T10:18:55.182" v="226" actId="26606"/>
          <ac:spMkLst>
            <pc:docMk/>
            <pc:sldMk cId="4193839246" sldId="1903"/>
            <ac:spMk id="18" creationId="{DC3B8C6B-63CA-4384-8059-2036BE520277}"/>
          </ac:spMkLst>
        </pc:spChg>
        <pc:spChg chg="add">
          <ac:chgData name="Ava Easton" userId="625ddc8d-3b66-4786-bbf3-98087443ffec" providerId="ADAL" clId="{1CDB6CED-7ABC-44D6-AFC5-A55FDD121FB6}" dt="2023-06-12T10:18:55.182" v="226" actId="26606"/>
          <ac:spMkLst>
            <pc:docMk/>
            <pc:sldMk cId="4193839246" sldId="1903"/>
            <ac:spMk id="20" creationId="{C71B03AA-C0EB-4104-84F8-E1AB8BFBEF60}"/>
          </ac:spMkLst>
        </pc:spChg>
        <pc:picChg chg="add mod">
          <ac:chgData name="Ava Easton" userId="625ddc8d-3b66-4786-bbf3-98087443ffec" providerId="ADAL" clId="{1CDB6CED-7ABC-44D6-AFC5-A55FDD121FB6}" dt="2023-06-12T10:18:55.182" v="226" actId="26606"/>
          <ac:picMkLst>
            <pc:docMk/>
            <pc:sldMk cId="4193839246" sldId="1903"/>
            <ac:picMk id="2" creationId="{E45F4273-0620-B936-C8BD-A087B5346B3E}"/>
          </ac:picMkLst>
        </pc:picChg>
        <pc:picChg chg="del">
          <ac:chgData name="Ava Easton" userId="625ddc8d-3b66-4786-bbf3-98087443ffec" providerId="ADAL" clId="{1CDB6CED-7ABC-44D6-AFC5-A55FDD121FB6}" dt="2023-06-12T10:18:45.975" v="224" actId="478"/>
          <ac:picMkLst>
            <pc:docMk/>
            <pc:sldMk cId="4193839246" sldId="1903"/>
            <ac:picMk id="4" creationId="{910E52B9-34F0-4B2C-B3B7-CEF1FECFB23B}"/>
          </ac:picMkLst>
        </pc:picChg>
        <pc:picChg chg="del">
          <ac:chgData name="Ava Easton" userId="625ddc8d-3b66-4786-bbf3-98087443ffec" providerId="ADAL" clId="{1CDB6CED-7ABC-44D6-AFC5-A55FDD121FB6}" dt="2023-06-12T10:18:55.182" v="226" actId="26606"/>
          <ac:picMkLst>
            <pc:docMk/>
            <pc:sldMk cId="4193839246" sldId="1903"/>
            <ac:picMk id="13" creationId="{6EA99E25-F57B-4182-929C-D5A100153A73}"/>
          </ac:picMkLst>
        </pc:picChg>
        <pc:picChg chg="add">
          <ac:chgData name="Ava Easton" userId="625ddc8d-3b66-4786-bbf3-98087443ffec" providerId="ADAL" clId="{1CDB6CED-7ABC-44D6-AFC5-A55FDD121FB6}" dt="2023-06-12T10:18:55.182" v="226" actId="26606"/>
          <ac:picMkLst>
            <pc:docMk/>
            <pc:sldMk cId="4193839246" sldId="1903"/>
            <ac:picMk id="22" creationId="{09C2B723-6C2F-49DE-A429-50BDFD1ADB45}"/>
          </ac:picMkLst>
        </pc:picChg>
      </pc:sldChg>
      <pc:sldChg chg="del">
        <pc:chgData name="Ava Easton" userId="625ddc8d-3b66-4786-bbf3-98087443ffec" providerId="ADAL" clId="{1CDB6CED-7ABC-44D6-AFC5-A55FDD121FB6}" dt="2023-06-12T10:17:49.869" v="223" actId="47"/>
        <pc:sldMkLst>
          <pc:docMk/>
          <pc:sldMk cId="1235481527" sldId="1904"/>
        </pc:sldMkLst>
      </pc:sldChg>
      <pc:sldChg chg="modSp mod ord">
        <pc:chgData name="Ava Easton" userId="625ddc8d-3b66-4786-bbf3-98087443ffec" providerId="ADAL" clId="{1CDB6CED-7ABC-44D6-AFC5-A55FDD121FB6}" dt="2023-06-12T10:30:51.903" v="306" actId="20577"/>
        <pc:sldMkLst>
          <pc:docMk/>
          <pc:sldMk cId="2106927442" sldId="1906"/>
        </pc:sldMkLst>
        <pc:spChg chg="mod">
          <ac:chgData name="Ava Easton" userId="625ddc8d-3b66-4786-bbf3-98087443ffec" providerId="ADAL" clId="{1CDB6CED-7ABC-44D6-AFC5-A55FDD121FB6}" dt="2023-06-12T10:30:51.903" v="306" actId="20577"/>
          <ac:spMkLst>
            <pc:docMk/>
            <pc:sldMk cId="2106927442" sldId="1906"/>
            <ac:spMk id="3" creationId="{1A933E67-F723-40F6-A7D6-ACBEA7DC5160}"/>
          </ac:spMkLst>
        </pc:spChg>
      </pc:sldChg>
      <pc:sldChg chg="delSp modSp mod delAnim">
        <pc:chgData name="Ava Easton" userId="625ddc8d-3b66-4786-bbf3-98087443ffec" providerId="ADAL" clId="{1CDB6CED-7ABC-44D6-AFC5-A55FDD121FB6}" dt="2023-06-12T10:14:50.742" v="221" actId="20577"/>
        <pc:sldMkLst>
          <pc:docMk/>
          <pc:sldMk cId="3512150870" sldId="1907"/>
        </pc:sldMkLst>
        <pc:spChg chg="mod">
          <ac:chgData name="Ava Easton" userId="625ddc8d-3b66-4786-bbf3-98087443ffec" providerId="ADAL" clId="{1CDB6CED-7ABC-44D6-AFC5-A55FDD121FB6}" dt="2023-06-12T10:14:50.742" v="221" actId="20577"/>
          <ac:spMkLst>
            <pc:docMk/>
            <pc:sldMk cId="3512150870" sldId="1907"/>
            <ac:spMk id="3" creationId="{36A79B97-D6D2-4689-83AE-65321176B1D5}"/>
          </ac:spMkLst>
        </pc:spChg>
        <pc:picChg chg="del">
          <ac:chgData name="Ava Easton" userId="625ddc8d-3b66-4786-bbf3-98087443ffec" providerId="ADAL" clId="{1CDB6CED-7ABC-44D6-AFC5-A55FDD121FB6}" dt="2023-06-12T10:14:41.249" v="214" actId="478"/>
          <ac:picMkLst>
            <pc:docMk/>
            <pc:sldMk cId="3512150870" sldId="1907"/>
            <ac:picMk id="5" creationId="{4154DC5B-0427-4C24-9D58-6D003278EB9C}"/>
          </ac:picMkLst>
        </pc:picChg>
      </pc:sldChg>
      <pc:sldChg chg="del">
        <pc:chgData name="Ava Easton" userId="625ddc8d-3b66-4786-bbf3-98087443ffec" providerId="ADAL" clId="{1CDB6CED-7ABC-44D6-AFC5-A55FDD121FB6}" dt="2023-06-12T10:20:30.145" v="232" actId="47"/>
        <pc:sldMkLst>
          <pc:docMk/>
          <pc:sldMk cId="11534641" sldId="1908"/>
        </pc:sldMkLst>
      </pc:sldChg>
      <pc:sldChg chg="delSp add del setBg delDesignElem">
        <pc:chgData name="Ava Easton" userId="625ddc8d-3b66-4786-bbf3-98087443ffec" providerId="ADAL" clId="{1CDB6CED-7ABC-44D6-AFC5-A55FDD121FB6}" dt="2023-06-12T10:16:04.319" v="222" actId="47"/>
        <pc:sldMkLst>
          <pc:docMk/>
          <pc:sldMk cId="3389842561" sldId="1909"/>
        </pc:sldMkLst>
        <pc:spChg chg="del">
          <ac:chgData name="Ava Easton" userId="625ddc8d-3b66-4786-bbf3-98087443ffec" providerId="ADAL" clId="{1CDB6CED-7ABC-44D6-AFC5-A55FDD121FB6}" dt="2023-06-12T10:04:14.078" v="1"/>
          <ac:spMkLst>
            <pc:docMk/>
            <pc:sldMk cId="3389842561" sldId="1909"/>
            <ac:spMk id="10" creationId="{3A9C15D4-2EE7-4D05-B87C-91D1F3B9604B}"/>
          </ac:spMkLst>
        </pc:spChg>
        <pc:spChg chg="del">
          <ac:chgData name="Ava Easton" userId="625ddc8d-3b66-4786-bbf3-98087443ffec" providerId="ADAL" clId="{1CDB6CED-7ABC-44D6-AFC5-A55FDD121FB6}" dt="2023-06-12T10:04:14.078" v="1"/>
          <ac:spMkLst>
            <pc:docMk/>
            <pc:sldMk cId="3389842561" sldId="1909"/>
            <ac:spMk id="12" creationId="{4ED7B0FB-9654-4441-9545-02D458B68620}"/>
          </ac:spMkLst>
        </pc:spChg>
        <pc:picChg chg="del">
          <ac:chgData name="Ava Easton" userId="625ddc8d-3b66-4786-bbf3-98087443ffec" providerId="ADAL" clId="{1CDB6CED-7ABC-44D6-AFC5-A55FDD121FB6}" dt="2023-06-12T10:04:14.078" v="1"/>
          <ac:picMkLst>
            <pc:docMk/>
            <pc:sldMk cId="3389842561" sldId="1909"/>
            <ac:picMk id="14" creationId="{7BB94C57-FDF3-45A3-9D1F-904523D795D4}"/>
          </ac:picMkLst>
        </pc:picChg>
        <pc:picChg chg="del">
          <ac:chgData name="Ava Easton" userId="625ddc8d-3b66-4786-bbf3-98087443ffec" providerId="ADAL" clId="{1CDB6CED-7ABC-44D6-AFC5-A55FDD121FB6}" dt="2023-06-12T10:04:14.078" v="1"/>
          <ac:picMkLst>
            <pc:docMk/>
            <pc:sldMk cId="3389842561" sldId="1909"/>
            <ac:picMk id="16" creationId="{6AEBDF1A-221A-4497-BBA9-57A70D161510}"/>
          </ac:picMkLst>
        </pc:picChg>
      </pc:sldChg>
      <pc:sldChg chg="add del">
        <pc:chgData name="Ava Easton" userId="625ddc8d-3b66-4786-bbf3-98087443ffec" providerId="ADAL" clId="{1CDB6CED-7ABC-44D6-AFC5-A55FDD121FB6}" dt="2023-06-12T10:19:42.353" v="230" actId="47"/>
        <pc:sldMkLst>
          <pc:docMk/>
          <pc:sldMk cId="1559693637" sldId="1910"/>
        </pc:sldMkLst>
      </pc:sldChg>
      <pc:sldChg chg="add">
        <pc:chgData name="Ava Easton" userId="625ddc8d-3b66-4786-bbf3-98087443ffec" providerId="ADAL" clId="{1CDB6CED-7ABC-44D6-AFC5-A55FDD121FB6}" dt="2023-06-12T10:08:21.292" v="5"/>
        <pc:sldMkLst>
          <pc:docMk/>
          <pc:sldMk cId="3186630280" sldId="1911"/>
        </pc:sldMkLst>
      </pc:sldChg>
      <pc:sldChg chg="delSp add setBg delDesignElem">
        <pc:chgData name="Ava Easton" userId="625ddc8d-3b66-4786-bbf3-98087443ffec" providerId="ADAL" clId="{1CDB6CED-7ABC-44D6-AFC5-A55FDD121FB6}" dt="2023-06-12T10:08:21.292" v="5"/>
        <pc:sldMkLst>
          <pc:docMk/>
          <pc:sldMk cId="3477033929" sldId="1912"/>
        </pc:sldMkLst>
        <pc:spChg chg="del">
          <ac:chgData name="Ava Easton" userId="625ddc8d-3b66-4786-bbf3-98087443ffec" providerId="ADAL" clId="{1CDB6CED-7ABC-44D6-AFC5-A55FDD121FB6}" dt="2023-06-12T10:08:21.292" v="5"/>
          <ac:spMkLst>
            <pc:docMk/>
            <pc:sldMk cId="3477033929" sldId="1912"/>
            <ac:spMk id="9" creationId="{57E607C4-A0A1-44FA-981D-EA3B81396361}"/>
          </ac:spMkLst>
        </pc:spChg>
        <pc:picChg chg="del">
          <ac:chgData name="Ava Easton" userId="625ddc8d-3b66-4786-bbf3-98087443ffec" providerId="ADAL" clId="{1CDB6CED-7ABC-44D6-AFC5-A55FDD121FB6}" dt="2023-06-12T10:08:21.292" v="5"/>
          <ac:picMkLst>
            <pc:docMk/>
            <pc:sldMk cId="3477033929" sldId="1912"/>
            <ac:picMk id="11" creationId="{08D97526-B9D9-4257-B6A9-9D7988974929}"/>
          </ac:picMkLst>
        </pc:picChg>
      </pc:sldChg>
      <pc:sldChg chg="delSp add del setBg delDesignElem">
        <pc:chgData name="Ava Easton" userId="625ddc8d-3b66-4786-bbf3-98087443ffec" providerId="ADAL" clId="{1CDB6CED-7ABC-44D6-AFC5-A55FDD121FB6}" dt="2023-06-12T10:31:37.163" v="307" actId="47"/>
        <pc:sldMkLst>
          <pc:docMk/>
          <pc:sldMk cId="868900846" sldId="1913"/>
        </pc:sldMkLst>
        <pc:spChg chg="del">
          <ac:chgData name="Ava Easton" userId="625ddc8d-3b66-4786-bbf3-98087443ffec" providerId="ADAL" clId="{1CDB6CED-7ABC-44D6-AFC5-A55FDD121FB6}" dt="2023-06-12T10:08:21.292" v="5"/>
          <ac:spMkLst>
            <pc:docMk/>
            <pc:sldMk cId="868900846" sldId="1913"/>
            <ac:spMk id="10" creationId="{3A9C15D4-2EE7-4D05-B87C-91D1F3B9604B}"/>
          </ac:spMkLst>
        </pc:spChg>
        <pc:spChg chg="del">
          <ac:chgData name="Ava Easton" userId="625ddc8d-3b66-4786-bbf3-98087443ffec" providerId="ADAL" clId="{1CDB6CED-7ABC-44D6-AFC5-A55FDD121FB6}" dt="2023-06-12T10:08:21.292" v="5"/>
          <ac:spMkLst>
            <pc:docMk/>
            <pc:sldMk cId="868900846" sldId="1913"/>
            <ac:spMk id="12" creationId="{4ED7B0FB-9654-4441-9545-02D458B68620}"/>
          </ac:spMkLst>
        </pc:spChg>
        <pc:picChg chg="del">
          <ac:chgData name="Ava Easton" userId="625ddc8d-3b66-4786-bbf3-98087443ffec" providerId="ADAL" clId="{1CDB6CED-7ABC-44D6-AFC5-A55FDD121FB6}" dt="2023-06-12T10:08:21.292" v="5"/>
          <ac:picMkLst>
            <pc:docMk/>
            <pc:sldMk cId="868900846" sldId="1913"/>
            <ac:picMk id="14" creationId="{7BB94C57-FDF3-45A3-9D1F-904523D795D4}"/>
          </ac:picMkLst>
        </pc:picChg>
        <pc:picChg chg="del">
          <ac:chgData name="Ava Easton" userId="625ddc8d-3b66-4786-bbf3-98087443ffec" providerId="ADAL" clId="{1CDB6CED-7ABC-44D6-AFC5-A55FDD121FB6}" dt="2023-06-12T10:08:21.292" v="5"/>
          <ac:picMkLst>
            <pc:docMk/>
            <pc:sldMk cId="868900846" sldId="1913"/>
            <ac:picMk id="16" creationId="{6AEBDF1A-221A-4497-BBA9-57A70D161510}"/>
          </ac:picMkLst>
        </pc:picChg>
      </pc:sldChg>
      <pc:sldChg chg="modSp new del mod">
        <pc:chgData name="Ava Easton" userId="625ddc8d-3b66-4786-bbf3-98087443ffec" providerId="ADAL" clId="{1CDB6CED-7ABC-44D6-AFC5-A55FDD121FB6}" dt="2023-07-06T09:20:51.638" v="479" actId="47"/>
        <pc:sldMkLst>
          <pc:docMk/>
          <pc:sldMk cId="2830673952" sldId="1914"/>
        </pc:sldMkLst>
        <pc:spChg chg="mod">
          <ac:chgData name="Ava Easton" userId="625ddc8d-3b66-4786-bbf3-98087443ffec" providerId="ADAL" clId="{1CDB6CED-7ABC-44D6-AFC5-A55FDD121FB6}" dt="2023-06-12T10:33:20.481" v="417" actId="20577"/>
          <ac:spMkLst>
            <pc:docMk/>
            <pc:sldMk cId="2830673952" sldId="1914"/>
            <ac:spMk id="2" creationId="{9F532448-4862-D38D-F725-8664AD31DE49}"/>
          </ac:spMkLst>
        </pc:spChg>
        <pc:spChg chg="mod">
          <ac:chgData name="Ava Easton" userId="625ddc8d-3b66-4786-bbf3-98087443ffec" providerId="ADAL" clId="{1CDB6CED-7ABC-44D6-AFC5-A55FDD121FB6}" dt="2023-06-15T08:52:15.896" v="429" actId="20577"/>
          <ac:spMkLst>
            <pc:docMk/>
            <pc:sldMk cId="2830673952" sldId="1914"/>
            <ac:spMk id="3" creationId="{1CA4FC87-1CD2-046F-2213-00AAE2D02388}"/>
          </ac:spMkLst>
        </pc:spChg>
      </pc:sldChg>
      <pc:sldChg chg="addSp delSp modSp new mod">
        <pc:chgData name="Ava Easton" userId="625ddc8d-3b66-4786-bbf3-98087443ffec" providerId="ADAL" clId="{1CDB6CED-7ABC-44D6-AFC5-A55FDD121FB6}" dt="2023-06-12T10:30:04.849" v="305" actId="255"/>
        <pc:sldMkLst>
          <pc:docMk/>
          <pc:sldMk cId="1782779818" sldId="1915"/>
        </pc:sldMkLst>
        <pc:spChg chg="mod">
          <ac:chgData name="Ava Easton" userId="625ddc8d-3b66-4786-bbf3-98087443ffec" providerId="ADAL" clId="{1CDB6CED-7ABC-44D6-AFC5-A55FDD121FB6}" dt="2023-06-12T10:23:40.858" v="283" actId="20577"/>
          <ac:spMkLst>
            <pc:docMk/>
            <pc:sldMk cId="1782779818" sldId="1915"/>
            <ac:spMk id="2" creationId="{90A7C61F-124D-8E90-F6AE-9A79DF09BB4B}"/>
          </ac:spMkLst>
        </pc:spChg>
        <pc:spChg chg="del">
          <ac:chgData name="Ava Easton" userId="625ddc8d-3b66-4786-bbf3-98087443ffec" providerId="ADAL" clId="{1CDB6CED-7ABC-44D6-AFC5-A55FDD121FB6}" dt="2023-06-12T10:24:33.884" v="284"/>
          <ac:spMkLst>
            <pc:docMk/>
            <pc:sldMk cId="1782779818" sldId="1915"/>
            <ac:spMk id="3" creationId="{1C13BBBD-3B38-1243-B64C-72326AF83746}"/>
          </ac:spMkLst>
        </pc:spChg>
        <pc:spChg chg="mod">
          <ac:chgData name="Ava Easton" userId="625ddc8d-3b66-4786-bbf3-98087443ffec" providerId="ADAL" clId="{1CDB6CED-7ABC-44D6-AFC5-A55FDD121FB6}" dt="2023-06-12T10:29:50.413" v="303" actId="14100"/>
          <ac:spMkLst>
            <pc:docMk/>
            <pc:sldMk cId="1782779818" sldId="1915"/>
            <ac:spMk id="4" creationId="{F9F2D904-4DDA-FAD8-CBDE-4732C63FB1C7}"/>
          </ac:spMkLst>
        </pc:spChg>
        <pc:spChg chg="add mod">
          <ac:chgData name="Ava Easton" userId="625ddc8d-3b66-4786-bbf3-98087443ffec" providerId="ADAL" clId="{1CDB6CED-7ABC-44D6-AFC5-A55FDD121FB6}" dt="2023-06-12T10:30:04.849" v="305" actId="255"/>
          <ac:spMkLst>
            <pc:docMk/>
            <pc:sldMk cId="1782779818" sldId="1915"/>
            <ac:spMk id="7" creationId="{F7AC4E79-752F-2533-A987-45D7978EF445}"/>
          </ac:spMkLst>
        </pc:spChg>
        <pc:picChg chg="add mod">
          <ac:chgData name="Ava Easton" userId="625ddc8d-3b66-4786-bbf3-98087443ffec" providerId="ADAL" clId="{1CDB6CED-7ABC-44D6-AFC5-A55FDD121FB6}" dt="2023-06-12T10:24:36.219" v="285" actId="1076"/>
          <ac:picMkLst>
            <pc:docMk/>
            <pc:sldMk cId="1782779818" sldId="1915"/>
            <ac:picMk id="5" creationId="{1D2FE8A7-ED16-DED9-882F-5662F8CC1AB7}"/>
          </ac:picMkLst>
        </pc:picChg>
        <pc:picChg chg="add mod">
          <ac:chgData name="Ava Easton" userId="625ddc8d-3b66-4786-bbf3-98087443ffec" providerId="ADAL" clId="{1CDB6CED-7ABC-44D6-AFC5-A55FDD121FB6}" dt="2023-06-12T10:29:53.808" v="304" actId="1076"/>
          <ac:picMkLst>
            <pc:docMk/>
            <pc:sldMk cId="1782779818" sldId="1915"/>
            <ac:picMk id="8" creationId="{2509E8C8-5EB7-1FDB-0499-70FB42770D63}"/>
          </ac:picMkLst>
        </pc:picChg>
      </pc:sldChg>
      <pc:sldChg chg="modSp new del mod ord">
        <pc:chgData name="Ava Easton" userId="625ddc8d-3b66-4786-bbf3-98087443ffec" providerId="ADAL" clId="{1CDB6CED-7ABC-44D6-AFC5-A55FDD121FB6}" dt="2023-07-06T09:20:54.354" v="480" actId="47"/>
        <pc:sldMkLst>
          <pc:docMk/>
          <pc:sldMk cId="3078076197" sldId="1916"/>
        </pc:sldMkLst>
        <pc:spChg chg="mod">
          <ac:chgData name="Ava Easton" userId="625ddc8d-3b66-4786-bbf3-98087443ffec" providerId="ADAL" clId="{1CDB6CED-7ABC-44D6-AFC5-A55FDD121FB6}" dt="2023-06-12T10:32:34.731" v="351" actId="20577"/>
          <ac:spMkLst>
            <pc:docMk/>
            <pc:sldMk cId="3078076197" sldId="1916"/>
            <ac:spMk id="2" creationId="{35339130-5A32-0488-FEB6-1B476DCC5274}"/>
          </ac:spMkLst>
        </pc:spChg>
        <pc:spChg chg="mod">
          <ac:chgData name="Ava Easton" userId="625ddc8d-3b66-4786-bbf3-98087443ffec" providerId="ADAL" clId="{1CDB6CED-7ABC-44D6-AFC5-A55FDD121FB6}" dt="2023-06-15T08:52:46.075" v="476" actId="20577"/>
          <ac:spMkLst>
            <pc:docMk/>
            <pc:sldMk cId="3078076197" sldId="1916"/>
            <ac:spMk id="3" creationId="{607C36A8-D6A1-26EC-28A6-C839F13E6977}"/>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ata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svg"/><Relationship Id="rId1" Type="http://schemas.openxmlformats.org/officeDocument/2006/relationships/image" Target="../media/image7.png"/><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B83273F-A528-457B-8AB6-CE328B249D37}"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4A1603CA-752F-466C-BCD8-305A2D5E04B7}">
      <dgm:prSet/>
      <dgm:spPr/>
      <dgm:t>
        <a:bodyPr/>
        <a:lstStyle/>
        <a:p>
          <a:pPr>
            <a:lnSpc>
              <a:spcPct val="100000"/>
            </a:lnSpc>
          </a:pPr>
          <a:r>
            <a:rPr lang="en-GB" baseline="0" dirty="0"/>
            <a:t>Involvement - research being carried out ‘with’ or ‘by’ members of the public rather than ‘to’, ‘about’ or ‘for’ them</a:t>
          </a:r>
          <a:endParaRPr lang="en-US" dirty="0"/>
        </a:p>
      </dgm:t>
    </dgm:pt>
    <dgm:pt modelId="{17A386AE-5A11-4B72-9CFE-FDCD2025B082}" type="parTrans" cxnId="{D1B791A9-F098-4DDD-9442-38AA0B86D579}">
      <dgm:prSet/>
      <dgm:spPr/>
      <dgm:t>
        <a:bodyPr/>
        <a:lstStyle/>
        <a:p>
          <a:endParaRPr lang="en-US"/>
        </a:p>
      </dgm:t>
    </dgm:pt>
    <dgm:pt modelId="{F3110DAB-8F52-43A6-A871-BA7045E122A7}" type="sibTrans" cxnId="{D1B791A9-F098-4DDD-9442-38AA0B86D579}">
      <dgm:prSet/>
      <dgm:spPr/>
      <dgm:t>
        <a:bodyPr/>
        <a:lstStyle/>
        <a:p>
          <a:endParaRPr lang="en-US"/>
        </a:p>
      </dgm:t>
    </dgm:pt>
    <dgm:pt modelId="{B0F5502B-1625-4E58-A6EC-EEF8653ADAA2}">
      <dgm:prSet/>
      <dgm:spPr/>
      <dgm:t>
        <a:bodyPr/>
        <a:lstStyle/>
        <a:p>
          <a:pPr>
            <a:lnSpc>
              <a:spcPct val="100000"/>
            </a:lnSpc>
          </a:pPr>
          <a:r>
            <a:rPr lang="en-GB" baseline="0" dirty="0"/>
            <a:t>Participation – where people take part in a research study</a:t>
          </a:r>
          <a:endParaRPr lang="en-US" dirty="0"/>
        </a:p>
      </dgm:t>
    </dgm:pt>
    <dgm:pt modelId="{298C7511-F3F0-4E11-AE86-EDE24DA74E3B}" type="parTrans" cxnId="{13C90A46-36D2-43B5-A9BF-DD18CCE2C3AC}">
      <dgm:prSet/>
      <dgm:spPr/>
      <dgm:t>
        <a:bodyPr/>
        <a:lstStyle/>
        <a:p>
          <a:endParaRPr lang="en-US"/>
        </a:p>
      </dgm:t>
    </dgm:pt>
    <dgm:pt modelId="{68A3F706-4456-4A3B-8221-312698954777}" type="sibTrans" cxnId="{13C90A46-36D2-43B5-A9BF-DD18CCE2C3AC}">
      <dgm:prSet/>
      <dgm:spPr/>
      <dgm:t>
        <a:bodyPr/>
        <a:lstStyle/>
        <a:p>
          <a:endParaRPr lang="en-US"/>
        </a:p>
      </dgm:t>
    </dgm:pt>
    <dgm:pt modelId="{EF965141-F0D5-437D-8F65-FB564791316B}">
      <dgm:prSet/>
      <dgm:spPr/>
      <dgm:t>
        <a:bodyPr/>
        <a:lstStyle/>
        <a:p>
          <a:pPr>
            <a:lnSpc>
              <a:spcPct val="100000"/>
            </a:lnSpc>
          </a:pPr>
          <a:r>
            <a:rPr lang="en-GB" baseline="0" dirty="0"/>
            <a:t>Engagement – Where information and knowledge about research is provided and disseminated</a:t>
          </a:r>
          <a:endParaRPr lang="en-US" dirty="0"/>
        </a:p>
      </dgm:t>
    </dgm:pt>
    <dgm:pt modelId="{088108D0-AADC-4BF6-B471-1AD7FAE65040}" type="parTrans" cxnId="{3CA4307D-FFD4-43CB-8505-89FB75CE40F7}">
      <dgm:prSet/>
      <dgm:spPr/>
      <dgm:t>
        <a:bodyPr/>
        <a:lstStyle/>
        <a:p>
          <a:endParaRPr lang="en-US"/>
        </a:p>
      </dgm:t>
    </dgm:pt>
    <dgm:pt modelId="{DFC424ED-7B6A-4532-A106-AE8CAF7CB12F}" type="sibTrans" cxnId="{3CA4307D-FFD4-43CB-8505-89FB75CE40F7}">
      <dgm:prSet/>
      <dgm:spPr/>
      <dgm:t>
        <a:bodyPr/>
        <a:lstStyle/>
        <a:p>
          <a:endParaRPr lang="en-US"/>
        </a:p>
      </dgm:t>
    </dgm:pt>
    <dgm:pt modelId="{948A845F-7CF4-4762-B0DB-E043B55C6B3F}" type="pres">
      <dgm:prSet presAssocID="{0B83273F-A528-457B-8AB6-CE328B249D37}" presName="root" presStyleCnt="0">
        <dgm:presLayoutVars>
          <dgm:dir/>
          <dgm:resizeHandles val="exact"/>
        </dgm:presLayoutVars>
      </dgm:prSet>
      <dgm:spPr/>
    </dgm:pt>
    <dgm:pt modelId="{518D2986-12AE-4EB6-BEF3-7B782A2FB7E3}" type="pres">
      <dgm:prSet presAssocID="{4A1603CA-752F-466C-BCD8-305A2D5E04B7}" presName="compNode" presStyleCnt="0"/>
      <dgm:spPr/>
    </dgm:pt>
    <dgm:pt modelId="{3D2260C9-06C1-4E9C-B24E-BA392524B71E}" type="pres">
      <dgm:prSet presAssocID="{4A1603CA-752F-466C-BCD8-305A2D5E04B7}" presName="bgRect" presStyleLbl="bgShp" presStyleIdx="0" presStyleCnt="3"/>
      <dgm:spPr/>
    </dgm:pt>
    <dgm:pt modelId="{7D20D476-D0A1-4F28-83A2-034249A2518D}" type="pres">
      <dgm:prSet presAssocID="{4A1603CA-752F-466C-BCD8-305A2D5E04B7}"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6A743530-6B45-4493-AE8E-6127AD541DF5}" type="pres">
      <dgm:prSet presAssocID="{4A1603CA-752F-466C-BCD8-305A2D5E04B7}" presName="spaceRect" presStyleCnt="0"/>
      <dgm:spPr/>
    </dgm:pt>
    <dgm:pt modelId="{E139EC7F-CF63-4219-AB24-D237E54BFFF0}" type="pres">
      <dgm:prSet presAssocID="{4A1603CA-752F-466C-BCD8-305A2D5E04B7}" presName="parTx" presStyleLbl="revTx" presStyleIdx="0" presStyleCnt="3">
        <dgm:presLayoutVars>
          <dgm:chMax val="0"/>
          <dgm:chPref val="0"/>
        </dgm:presLayoutVars>
      </dgm:prSet>
      <dgm:spPr/>
    </dgm:pt>
    <dgm:pt modelId="{CE5BEC0B-FE4E-4705-9A48-11DB9B1CF54A}" type="pres">
      <dgm:prSet presAssocID="{F3110DAB-8F52-43A6-A871-BA7045E122A7}" presName="sibTrans" presStyleCnt="0"/>
      <dgm:spPr/>
    </dgm:pt>
    <dgm:pt modelId="{A69E2C37-1DEC-4E06-8671-483B31806D9E}" type="pres">
      <dgm:prSet presAssocID="{B0F5502B-1625-4E58-A6EC-EEF8653ADAA2}" presName="compNode" presStyleCnt="0"/>
      <dgm:spPr/>
    </dgm:pt>
    <dgm:pt modelId="{B5E82B3E-EE8D-4639-B201-1E23A85000A8}" type="pres">
      <dgm:prSet presAssocID="{B0F5502B-1625-4E58-A6EC-EEF8653ADAA2}" presName="bgRect" presStyleLbl="bgShp" presStyleIdx="1" presStyleCnt="3"/>
      <dgm:spPr/>
    </dgm:pt>
    <dgm:pt modelId="{C63FAD74-19E2-4522-B3C8-9911751136A3}" type="pres">
      <dgm:prSet presAssocID="{B0F5502B-1625-4E58-A6EC-EEF8653ADAA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oks"/>
        </a:ext>
      </dgm:extLst>
    </dgm:pt>
    <dgm:pt modelId="{39748FC0-8DC5-406C-B72D-554A6E8914D3}" type="pres">
      <dgm:prSet presAssocID="{B0F5502B-1625-4E58-A6EC-EEF8653ADAA2}" presName="spaceRect" presStyleCnt="0"/>
      <dgm:spPr/>
    </dgm:pt>
    <dgm:pt modelId="{80933266-750D-4DAF-BA28-25EEB61AB769}" type="pres">
      <dgm:prSet presAssocID="{B0F5502B-1625-4E58-A6EC-EEF8653ADAA2}" presName="parTx" presStyleLbl="revTx" presStyleIdx="1" presStyleCnt="3">
        <dgm:presLayoutVars>
          <dgm:chMax val="0"/>
          <dgm:chPref val="0"/>
        </dgm:presLayoutVars>
      </dgm:prSet>
      <dgm:spPr/>
    </dgm:pt>
    <dgm:pt modelId="{8F39164B-B100-4278-A749-0AAFF2A820F4}" type="pres">
      <dgm:prSet presAssocID="{68A3F706-4456-4A3B-8221-312698954777}" presName="sibTrans" presStyleCnt="0"/>
      <dgm:spPr/>
    </dgm:pt>
    <dgm:pt modelId="{5871B772-2A6C-4C97-8D66-2E6394F82444}" type="pres">
      <dgm:prSet presAssocID="{EF965141-F0D5-437D-8F65-FB564791316B}" presName="compNode" presStyleCnt="0"/>
      <dgm:spPr/>
    </dgm:pt>
    <dgm:pt modelId="{695B50C5-C58B-42EC-91ED-5B0ED127F54B}" type="pres">
      <dgm:prSet presAssocID="{EF965141-F0D5-437D-8F65-FB564791316B}" presName="bgRect" presStyleLbl="bgShp" presStyleIdx="2" presStyleCnt="3"/>
      <dgm:spPr/>
    </dgm:pt>
    <dgm:pt modelId="{A9426180-D33B-4F22-B661-F35A5701ECD8}" type="pres">
      <dgm:prSet presAssocID="{EF965141-F0D5-437D-8F65-FB564791316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10833A38-29B4-42D2-9645-394AA6CFD854}" type="pres">
      <dgm:prSet presAssocID="{EF965141-F0D5-437D-8F65-FB564791316B}" presName="spaceRect" presStyleCnt="0"/>
      <dgm:spPr/>
    </dgm:pt>
    <dgm:pt modelId="{D63E4A80-3ACC-4420-AF00-F23CF718267B}" type="pres">
      <dgm:prSet presAssocID="{EF965141-F0D5-437D-8F65-FB564791316B}" presName="parTx" presStyleLbl="revTx" presStyleIdx="2" presStyleCnt="3">
        <dgm:presLayoutVars>
          <dgm:chMax val="0"/>
          <dgm:chPref val="0"/>
        </dgm:presLayoutVars>
      </dgm:prSet>
      <dgm:spPr/>
    </dgm:pt>
  </dgm:ptLst>
  <dgm:cxnLst>
    <dgm:cxn modelId="{13C90A46-36D2-43B5-A9BF-DD18CCE2C3AC}" srcId="{0B83273F-A528-457B-8AB6-CE328B249D37}" destId="{B0F5502B-1625-4E58-A6EC-EEF8653ADAA2}" srcOrd="1" destOrd="0" parTransId="{298C7511-F3F0-4E11-AE86-EDE24DA74E3B}" sibTransId="{68A3F706-4456-4A3B-8221-312698954777}"/>
    <dgm:cxn modelId="{3CA4307D-FFD4-43CB-8505-89FB75CE40F7}" srcId="{0B83273F-A528-457B-8AB6-CE328B249D37}" destId="{EF965141-F0D5-437D-8F65-FB564791316B}" srcOrd="2" destOrd="0" parTransId="{088108D0-AADC-4BF6-B471-1AD7FAE65040}" sibTransId="{DFC424ED-7B6A-4532-A106-AE8CAF7CB12F}"/>
    <dgm:cxn modelId="{9394069E-43A3-45D5-8E2C-349DDF1C1586}" type="presOf" srcId="{B0F5502B-1625-4E58-A6EC-EEF8653ADAA2}" destId="{80933266-750D-4DAF-BA28-25EEB61AB769}" srcOrd="0" destOrd="0" presId="urn:microsoft.com/office/officeart/2018/2/layout/IconVerticalSolidList"/>
    <dgm:cxn modelId="{9CED96A4-355C-4FD9-853A-E2971D5E0909}" type="presOf" srcId="{0B83273F-A528-457B-8AB6-CE328B249D37}" destId="{948A845F-7CF4-4762-B0DB-E043B55C6B3F}" srcOrd="0" destOrd="0" presId="urn:microsoft.com/office/officeart/2018/2/layout/IconVerticalSolidList"/>
    <dgm:cxn modelId="{D1B791A9-F098-4DDD-9442-38AA0B86D579}" srcId="{0B83273F-A528-457B-8AB6-CE328B249D37}" destId="{4A1603CA-752F-466C-BCD8-305A2D5E04B7}" srcOrd="0" destOrd="0" parTransId="{17A386AE-5A11-4B72-9CFE-FDCD2025B082}" sibTransId="{F3110DAB-8F52-43A6-A871-BA7045E122A7}"/>
    <dgm:cxn modelId="{BE9F0DCD-1FF9-45C5-9068-49F39875808B}" type="presOf" srcId="{4A1603CA-752F-466C-BCD8-305A2D5E04B7}" destId="{E139EC7F-CF63-4219-AB24-D237E54BFFF0}" srcOrd="0" destOrd="0" presId="urn:microsoft.com/office/officeart/2018/2/layout/IconVerticalSolidList"/>
    <dgm:cxn modelId="{B7159BFB-0968-4D7B-8AB3-58B6EA62BE47}" type="presOf" srcId="{EF965141-F0D5-437D-8F65-FB564791316B}" destId="{D63E4A80-3ACC-4420-AF00-F23CF718267B}" srcOrd="0" destOrd="0" presId="urn:microsoft.com/office/officeart/2018/2/layout/IconVerticalSolidList"/>
    <dgm:cxn modelId="{39623902-288E-4294-B38C-276C68B73C0B}" type="presParOf" srcId="{948A845F-7CF4-4762-B0DB-E043B55C6B3F}" destId="{518D2986-12AE-4EB6-BEF3-7B782A2FB7E3}" srcOrd="0" destOrd="0" presId="urn:microsoft.com/office/officeart/2018/2/layout/IconVerticalSolidList"/>
    <dgm:cxn modelId="{70B21264-A476-414D-90E3-0879D8A711B7}" type="presParOf" srcId="{518D2986-12AE-4EB6-BEF3-7B782A2FB7E3}" destId="{3D2260C9-06C1-4E9C-B24E-BA392524B71E}" srcOrd="0" destOrd="0" presId="urn:microsoft.com/office/officeart/2018/2/layout/IconVerticalSolidList"/>
    <dgm:cxn modelId="{9042BCED-F833-422C-A9AC-3FDDEF442026}" type="presParOf" srcId="{518D2986-12AE-4EB6-BEF3-7B782A2FB7E3}" destId="{7D20D476-D0A1-4F28-83A2-034249A2518D}" srcOrd="1" destOrd="0" presId="urn:microsoft.com/office/officeart/2018/2/layout/IconVerticalSolidList"/>
    <dgm:cxn modelId="{CA7DF724-A1B4-45A1-8E3D-0F88276205F1}" type="presParOf" srcId="{518D2986-12AE-4EB6-BEF3-7B782A2FB7E3}" destId="{6A743530-6B45-4493-AE8E-6127AD541DF5}" srcOrd="2" destOrd="0" presId="urn:microsoft.com/office/officeart/2018/2/layout/IconVerticalSolidList"/>
    <dgm:cxn modelId="{BEE5A1D1-E233-4097-B7E2-E37B06C72A82}" type="presParOf" srcId="{518D2986-12AE-4EB6-BEF3-7B782A2FB7E3}" destId="{E139EC7F-CF63-4219-AB24-D237E54BFFF0}" srcOrd="3" destOrd="0" presId="urn:microsoft.com/office/officeart/2018/2/layout/IconVerticalSolidList"/>
    <dgm:cxn modelId="{6D7A3628-AB15-483D-9F64-058BE3A59B1F}" type="presParOf" srcId="{948A845F-7CF4-4762-B0DB-E043B55C6B3F}" destId="{CE5BEC0B-FE4E-4705-9A48-11DB9B1CF54A}" srcOrd="1" destOrd="0" presId="urn:microsoft.com/office/officeart/2018/2/layout/IconVerticalSolidList"/>
    <dgm:cxn modelId="{EF9B0EF7-91BE-4EDC-B47D-48B05FBBB787}" type="presParOf" srcId="{948A845F-7CF4-4762-B0DB-E043B55C6B3F}" destId="{A69E2C37-1DEC-4E06-8671-483B31806D9E}" srcOrd="2" destOrd="0" presId="urn:microsoft.com/office/officeart/2018/2/layout/IconVerticalSolidList"/>
    <dgm:cxn modelId="{16F229E6-EB3B-479B-9D1E-008558AE4054}" type="presParOf" srcId="{A69E2C37-1DEC-4E06-8671-483B31806D9E}" destId="{B5E82B3E-EE8D-4639-B201-1E23A85000A8}" srcOrd="0" destOrd="0" presId="urn:microsoft.com/office/officeart/2018/2/layout/IconVerticalSolidList"/>
    <dgm:cxn modelId="{B200B1EA-E50B-4BD7-926A-286395F21EA8}" type="presParOf" srcId="{A69E2C37-1DEC-4E06-8671-483B31806D9E}" destId="{C63FAD74-19E2-4522-B3C8-9911751136A3}" srcOrd="1" destOrd="0" presId="urn:microsoft.com/office/officeart/2018/2/layout/IconVerticalSolidList"/>
    <dgm:cxn modelId="{8405D008-3917-4D43-B903-0951D6AFA1DD}" type="presParOf" srcId="{A69E2C37-1DEC-4E06-8671-483B31806D9E}" destId="{39748FC0-8DC5-406C-B72D-554A6E8914D3}" srcOrd="2" destOrd="0" presId="urn:microsoft.com/office/officeart/2018/2/layout/IconVerticalSolidList"/>
    <dgm:cxn modelId="{0CC253A9-06C1-4554-A152-6D172BB9814A}" type="presParOf" srcId="{A69E2C37-1DEC-4E06-8671-483B31806D9E}" destId="{80933266-750D-4DAF-BA28-25EEB61AB769}" srcOrd="3" destOrd="0" presId="urn:microsoft.com/office/officeart/2018/2/layout/IconVerticalSolidList"/>
    <dgm:cxn modelId="{DF7626F4-411A-4BF0-B76F-E65791DBC338}" type="presParOf" srcId="{948A845F-7CF4-4762-B0DB-E043B55C6B3F}" destId="{8F39164B-B100-4278-A749-0AAFF2A820F4}" srcOrd="3" destOrd="0" presId="urn:microsoft.com/office/officeart/2018/2/layout/IconVerticalSolidList"/>
    <dgm:cxn modelId="{8F8D5567-D227-4A5A-AA26-28836B5626D4}" type="presParOf" srcId="{948A845F-7CF4-4762-B0DB-E043B55C6B3F}" destId="{5871B772-2A6C-4C97-8D66-2E6394F82444}" srcOrd="4" destOrd="0" presId="urn:microsoft.com/office/officeart/2018/2/layout/IconVerticalSolidList"/>
    <dgm:cxn modelId="{BF57E447-0724-485E-9E31-B82CF7B93F82}" type="presParOf" srcId="{5871B772-2A6C-4C97-8D66-2E6394F82444}" destId="{695B50C5-C58B-42EC-91ED-5B0ED127F54B}" srcOrd="0" destOrd="0" presId="urn:microsoft.com/office/officeart/2018/2/layout/IconVerticalSolidList"/>
    <dgm:cxn modelId="{CED19C01-1BBD-45D6-BF45-710BCE50806F}" type="presParOf" srcId="{5871B772-2A6C-4C97-8D66-2E6394F82444}" destId="{A9426180-D33B-4F22-B661-F35A5701ECD8}" srcOrd="1" destOrd="0" presId="urn:microsoft.com/office/officeart/2018/2/layout/IconVerticalSolidList"/>
    <dgm:cxn modelId="{A64999F9-D490-4082-937A-EB41EF311800}" type="presParOf" srcId="{5871B772-2A6C-4C97-8D66-2E6394F82444}" destId="{10833A38-29B4-42D2-9645-394AA6CFD854}" srcOrd="2" destOrd="0" presId="urn:microsoft.com/office/officeart/2018/2/layout/IconVerticalSolidList"/>
    <dgm:cxn modelId="{57316FB3-3A67-4415-83F5-E76B4CFD16D5}" type="presParOf" srcId="{5871B772-2A6C-4C97-8D66-2E6394F82444}" destId="{D63E4A80-3ACC-4420-AF00-F23CF718267B}"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534779-BF68-4DDE-934F-FB3493EDC6E6}"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F1B5D882-9A06-4A85-B2D5-30FC4DA4AF21}">
      <dgm:prSet/>
      <dgm:spPr/>
      <dgm:t>
        <a:bodyPr/>
        <a:lstStyle/>
        <a:p>
          <a:r>
            <a:rPr lang="en-GB" baseline="0"/>
            <a:t>Offers a different perspective from rest of the research team </a:t>
          </a:r>
          <a:endParaRPr lang="en-US"/>
        </a:p>
      </dgm:t>
    </dgm:pt>
    <dgm:pt modelId="{80A30136-128B-4B8D-9BAA-A85FB33E03DC}" type="parTrans" cxnId="{BEFAF86C-66C4-4E9F-9711-FA899533CA0C}">
      <dgm:prSet/>
      <dgm:spPr/>
      <dgm:t>
        <a:bodyPr/>
        <a:lstStyle/>
        <a:p>
          <a:endParaRPr lang="en-US"/>
        </a:p>
      </dgm:t>
    </dgm:pt>
    <dgm:pt modelId="{039525A4-C47B-49D3-B825-2BA66947E2E5}" type="sibTrans" cxnId="{BEFAF86C-66C4-4E9F-9711-FA899533CA0C}">
      <dgm:prSet/>
      <dgm:spPr/>
      <dgm:t>
        <a:bodyPr/>
        <a:lstStyle/>
        <a:p>
          <a:endParaRPr lang="en-US"/>
        </a:p>
      </dgm:t>
    </dgm:pt>
    <dgm:pt modelId="{FD35547D-76E0-4BB5-A31E-BA5E291C879B}">
      <dgm:prSet/>
      <dgm:spPr/>
      <dgm:t>
        <a:bodyPr/>
        <a:lstStyle/>
        <a:p>
          <a:r>
            <a:rPr lang="en-GB" baseline="0"/>
            <a:t>Potential to improve the research quality and relevance </a:t>
          </a:r>
          <a:endParaRPr lang="en-US"/>
        </a:p>
      </dgm:t>
    </dgm:pt>
    <dgm:pt modelId="{69102C66-84FE-49CC-B47B-E91E5018B511}" type="parTrans" cxnId="{93339E7E-FB40-47B0-B4F0-37AF984AC725}">
      <dgm:prSet/>
      <dgm:spPr/>
      <dgm:t>
        <a:bodyPr/>
        <a:lstStyle/>
        <a:p>
          <a:endParaRPr lang="en-US"/>
        </a:p>
      </dgm:t>
    </dgm:pt>
    <dgm:pt modelId="{93EB8712-C529-45E7-A152-588AC908D68F}" type="sibTrans" cxnId="{93339E7E-FB40-47B0-B4F0-37AF984AC725}">
      <dgm:prSet/>
      <dgm:spPr/>
      <dgm:t>
        <a:bodyPr/>
        <a:lstStyle/>
        <a:p>
          <a:endParaRPr lang="en-US"/>
        </a:p>
      </dgm:t>
    </dgm:pt>
    <dgm:pt modelId="{C51F2D9F-ED2D-4B90-B5F0-F66BD803BDDF}">
      <dgm:prSet/>
      <dgm:spPr/>
      <dgm:t>
        <a:bodyPr/>
        <a:lstStyle/>
        <a:p>
          <a:r>
            <a:rPr lang="en-GB" baseline="0"/>
            <a:t>Moral imperative, as research targeting populations or services, publicly funded</a:t>
          </a:r>
          <a:endParaRPr lang="en-US"/>
        </a:p>
      </dgm:t>
    </dgm:pt>
    <dgm:pt modelId="{7EFEA271-E25F-49B6-984F-4AA7B084691D}" type="parTrans" cxnId="{66910999-F3C5-4DD0-9DB0-69A210EEB020}">
      <dgm:prSet/>
      <dgm:spPr/>
      <dgm:t>
        <a:bodyPr/>
        <a:lstStyle/>
        <a:p>
          <a:endParaRPr lang="en-US"/>
        </a:p>
      </dgm:t>
    </dgm:pt>
    <dgm:pt modelId="{62CFAFBB-E3A9-4FE9-913C-5C89188172FB}" type="sibTrans" cxnId="{66910999-F3C5-4DD0-9DB0-69A210EEB020}">
      <dgm:prSet/>
      <dgm:spPr/>
      <dgm:t>
        <a:bodyPr/>
        <a:lstStyle/>
        <a:p>
          <a:endParaRPr lang="en-US"/>
        </a:p>
      </dgm:t>
    </dgm:pt>
    <dgm:pt modelId="{45BB2E44-EE68-412E-96FD-59DFCD07CB56}">
      <dgm:prSet/>
      <dgm:spPr/>
      <dgm:t>
        <a:bodyPr/>
        <a:lstStyle/>
        <a:p>
          <a:r>
            <a:rPr lang="en-GB" baseline="0" dirty="0"/>
            <a:t>Standards for research</a:t>
          </a:r>
          <a:endParaRPr lang="en-US" dirty="0"/>
        </a:p>
      </dgm:t>
    </dgm:pt>
    <dgm:pt modelId="{F004EFD4-A848-4427-9C72-CE8400B3678A}" type="parTrans" cxnId="{E5C2C843-9E32-45AC-99EA-CA5F01473475}">
      <dgm:prSet/>
      <dgm:spPr/>
      <dgm:t>
        <a:bodyPr/>
        <a:lstStyle/>
        <a:p>
          <a:endParaRPr lang="en-US"/>
        </a:p>
      </dgm:t>
    </dgm:pt>
    <dgm:pt modelId="{E59A5B97-9E40-4833-AA3B-39F1DA7ECE7D}" type="sibTrans" cxnId="{E5C2C843-9E32-45AC-99EA-CA5F01473475}">
      <dgm:prSet/>
      <dgm:spPr/>
      <dgm:t>
        <a:bodyPr/>
        <a:lstStyle/>
        <a:p>
          <a:endParaRPr lang="en-US"/>
        </a:p>
      </dgm:t>
    </dgm:pt>
    <dgm:pt modelId="{11631DAE-2ED1-4002-AE07-ED3FBE890F5C}" type="pres">
      <dgm:prSet presAssocID="{07534779-BF68-4DDE-934F-FB3493EDC6E6}" presName="root" presStyleCnt="0">
        <dgm:presLayoutVars>
          <dgm:dir/>
          <dgm:resizeHandles val="exact"/>
        </dgm:presLayoutVars>
      </dgm:prSet>
      <dgm:spPr/>
    </dgm:pt>
    <dgm:pt modelId="{3BCB90BC-87C2-4F3C-823D-6D83422238DB}" type="pres">
      <dgm:prSet presAssocID="{F1B5D882-9A06-4A85-B2D5-30FC4DA4AF21}" presName="compNode" presStyleCnt="0"/>
      <dgm:spPr/>
    </dgm:pt>
    <dgm:pt modelId="{B78E52BA-A993-490D-B59E-5C397B13E8D9}" type="pres">
      <dgm:prSet presAssocID="{F1B5D882-9A06-4A85-B2D5-30FC4DA4AF21}" presName="bgRect" presStyleLbl="bgShp" presStyleIdx="0" presStyleCnt="4"/>
      <dgm:spPr/>
    </dgm:pt>
    <dgm:pt modelId="{C1C41683-9295-4940-B441-2BF1D639E2E6}" type="pres">
      <dgm:prSet presAssocID="{F1B5D882-9A06-4A85-B2D5-30FC4DA4AF21}"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sers"/>
        </a:ext>
      </dgm:extLst>
    </dgm:pt>
    <dgm:pt modelId="{CD2ED1D8-0A7D-4E21-88C5-43A0F8176C57}" type="pres">
      <dgm:prSet presAssocID="{F1B5D882-9A06-4A85-B2D5-30FC4DA4AF21}" presName="spaceRect" presStyleCnt="0"/>
      <dgm:spPr/>
    </dgm:pt>
    <dgm:pt modelId="{A50C580E-6E5E-477C-9158-4B461E316FEF}" type="pres">
      <dgm:prSet presAssocID="{F1B5D882-9A06-4A85-B2D5-30FC4DA4AF21}" presName="parTx" presStyleLbl="revTx" presStyleIdx="0" presStyleCnt="4">
        <dgm:presLayoutVars>
          <dgm:chMax val="0"/>
          <dgm:chPref val="0"/>
        </dgm:presLayoutVars>
      </dgm:prSet>
      <dgm:spPr/>
    </dgm:pt>
    <dgm:pt modelId="{5268A49A-DC87-49B6-82F6-1802B48AF031}" type="pres">
      <dgm:prSet presAssocID="{039525A4-C47B-49D3-B825-2BA66947E2E5}" presName="sibTrans" presStyleCnt="0"/>
      <dgm:spPr/>
    </dgm:pt>
    <dgm:pt modelId="{2347C581-1861-4D6C-B15E-93EA3AD4C1D9}" type="pres">
      <dgm:prSet presAssocID="{FD35547D-76E0-4BB5-A31E-BA5E291C879B}" presName="compNode" presStyleCnt="0"/>
      <dgm:spPr/>
    </dgm:pt>
    <dgm:pt modelId="{6A2D694D-F7D0-420D-BF2E-899A80F46AE5}" type="pres">
      <dgm:prSet presAssocID="{FD35547D-76E0-4BB5-A31E-BA5E291C879B}" presName="bgRect" presStyleLbl="bgShp" presStyleIdx="1" presStyleCnt="4"/>
      <dgm:spPr/>
    </dgm:pt>
    <dgm:pt modelId="{0A9103CC-F69C-4BF5-A267-07EB349754E0}" type="pres">
      <dgm:prSet presAssocID="{FD35547D-76E0-4BB5-A31E-BA5E291C879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agnifying glass"/>
        </a:ext>
      </dgm:extLst>
    </dgm:pt>
    <dgm:pt modelId="{C7A41AB6-A276-41DC-868F-B0FE8DA267C5}" type="pres">
      <dgm:prSet presAssocID="{FD35547D-76E0-4BB5-A31E-BA5E291C879B}" presName="spaceRect" presStyleCnt="0"/>
      <dgm:spPr/>
    </dgm:pt>
    <dgm:pt modelId="{539AD966-3145-4211-A4D2-EB71DB2B6DCD}" type="pres">
      <dgm:prSet presAssocID="{FD35547D-76E0-4BB5-A31E-BA5E291C879B}" presName="parTx" presStyleLbl="revTx" presStyleIdx="1" presStyleCnt="4">
        <dgm:presLayoutVars>
          <dgm:chMax val="0"/>
          <dgm:chPref val="0"/>
        </dgm:presLayoutVars>
      </dgm:prSet>
      <dgm:spPr/>
    </dgm:pt>
    <dgm:pt modelId="{263442C4-AB8D-4815-ABAB-683F3DD52BC8}" type="pres">
      <dgm:prSet presAssocID="{93EB8712-C529-45E7-A152-588AC908D68F}" presName="sibTrans" presStyleCnt="0"/>
      <dgm:spPr/>
    </dgm:pt>
    <dgm:pt modelId="{E836A9C6-37EE-42A6-87E4-4C46B9D0CEAD}" type="pres">
      <dgm:prSet presAssocID="{C51F2D9F-ED2D-4B90-B5F0-F66BD803BDDF}" presName="compNode" presStyleCnt="0"/>
      <dgm:spPr/>
    </dgm:pt>
    <dgm:pt modelId="{3BC9A7AF-2CEA-4146-89A3-3FDD6CD4A68B}" type="pres">
      <dgm:prSet presAssocID="{C51F2D9F-ED2D-4B90-B5F0-F66BD803BDDF}" presName="bgRect" presStyleLbl="bgShp" presStyleIdx="2" presStyleCnt="4"/>
      <dgm:spPr/>
    </dgm:pt>
    <dgm:pt modelId="{2D7C0C08-2CD7-4708-9036-33FCFACEFC79}" type="pres">
      <dgm:prSet presAssocID="{C51F2D9F-ED2D-4B90-B5F0-F66BD803BDD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6275EC3A-2835-48C3-8985-F954D6362C28}" type="pres">
      <dgm:prSet presAssocID="{C51F2D9F-ED2D-4B90-B5F0-F66BD803BDDF}" presName="spaceRect" presStyleCnt="0"/>
      <dgm:spPr/>
    </dgm:pt>
    <dgm:pt modelId="{0236559B-8A1B-4743-BBF9-9B263AE02D76}" type="pres">
      <dgm:prSet presAssocID="{C51F2D9F-ED2D-4B90-B5F0-F66BD803BDDF}" presName="parTx" presStyleLbl="revTx" presStyleIdx="2" presStyleCnt="4">
        <dgm:presLayoutVars>
          <dgm:chMax val="0"/>
          <dgm:chPref val="0"/>
        </dgm:presLayoutVars>
      </dgm:prSet>
      <dgm:spPr/>
    </dgm:pt>
    <dgm:pt modelId="{1EA973D7-9363-44C4-A63D-59053DDD838F}" type="pres">
      <dgm:prSet presAssocID="{62CFAFBB-E3A9-4FE9-913C-5C89188172FB}" presName="sibTrans" presStyleCnt="0"/>
      <dgm:spPr/>
    </dgm:pt>
    <dgm:pt modelId="{7341C90C-87B6-4E1A-8943-526FE3CB47CC}" type="pres">
      <dgm:prSet presAssocID="{45BB2E44-EE68-412E-96FD-59DFCD07CB56}" presName="compNode" presStyleCnt="0"/>
      <dgm:spPr/>
    </dgm:pt>
    <dgm:pt modelId="{FABB21EB-D688-4848-895C-6BBFEB289646}" type="pres">
      <dgm:prSet presAssocID="{45BB2E44-EE68-412E-96FD-59DFCD07CB56}" presName="bgRect" presStyleLbl="bgShp" presStyleIdx="3" presStyleCnt="4"/>
      <dgm:spPr/>
    </dgm:pt>
    <dgm:pt modelId="{E5CA7021-CE43-41C7-858B-51513F6D9242}" type="pres">
      <dgm:prSet presAssocID="{45BB2E44-EE68-412E-96FD-59DFCD07CB56}"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icroscope"/>
        </a:ext>
      </dgm:extLst>
    </dgm:pt>
    <dgm:pt modelId="{61EE0B60-AB65-4471-9DCC-3F60B2E61D6C}" type="pres">
      <dgm:prSet presAssocID="{45BB2E44-EE68-412E-96FD-59DFCD07CB56}" presName="spaceRect" presStyleCnt="0"/>
      <dgm:spPr/>
    </dgm:pt>
    <dgm:pt modelId="{AAC66EBF-278A-4C1D-A527-9BA4093E7504}" type="pres">
      <dgm:prSet presAssocID="{45BB2E44-EE68-412E-96FD-59DFCD07CB56}" presName="parTx" presStyleLbl="revTx" presStyleIdx="3" presStyleCnt="4">
        <dgm:presLayoutVars>
          <dgm:chMax val="0"/>
          <dgm:chPref val="0"/>
        </dgm:presLayoutVars>
      </dgm:prSet>
      <dgm:spPr/>
    </dgm:pt>
  </dgm:ptLst>
  <dgm:cxnLst>
    <dgm:cxn modelId="{20675407-A312-44AA-98A8-CAFEED80D016}" type="presOf" srcId="{07534779-BF68-4DDE-934F-FB3493EDC6E6}" destId="{11631DAE-2ED1-4002-AE07-ED3FBE890F5C}" srcOrd="0" destOrd="0" presId="urn:microsoft.com/office/officeart/2018/2/layout/IconVerticalSolidList"/>
    <dgm:cxn modelId="{2B0D1725-80A1-48F9-9521-F73097DF94F1}" type="presOf" srcId="{C51F2D9F-ED2D-4B90-B5F0-F66BD803BDDF}" destId="{0236559B-8A1B-4743-BBF9-9B263AE02D76}" srcOrd="0" destOrd="0" presId="urn:microsoft.com/office/officeart/2018/2/layout/IconVerticalSolidList"/>
    <dgm:cxn modelId="{E5C2C843-9E32-45AC-99EA-CA5F01473475}" srcId="{07534779-BF68-4DDE-934F-FB3493EDC6E6}" destId="{45BB2E44-EE68-412E-96FD-59DFCD07CB56}" srcOrd="3" destOrd="0" parTransId="{F004EFD4-A848-4427-9C72-CE8400B3678A}" sibTransId="{E59A5B97-9E40-4833-AA3B-39F1DA7ECE7D}"/>
    <dgm:cxn modelId="{BEFAF86C-66C4-4E9F-9711-FA899533CA0C}" srcId="{07534779-BF68-4DDE-934F-FB3493EDC6E6}" destId="{F1B5D882-9A06-4A85-B2D5-30FC4DA4AF21}" srcOrd="0" destOrd="0" parTransId="{80A30136-128B-4B8D-9BAA-A85FB33E03DC}" sibTransId="{039525A4-C47B-49D3-B825-2BA66947E2E5}"/>
    <dgm:cxn modelId="{11E62F73-018B-47C9-8EF0-372E03788543}" type="presOf" srcId="{45BB2E44-EE68-412E-96FD-59DFCD07CB56}" destId="{AAC66EBF-278A-4C1D-A527-9BA4093E7504}" srcOrd="0" destOrd="0" presId="urn:microsoft.com/office/officeart/2018/2/layout/IconVerticalSolidList"/>
    <dgm:cxn modelId="{D10AAA58-1042-44A5-AE6D-CE71197AEB7B}" type="presOf" srcId="{F1B5D882-9A06-4A85-B2D5-30FC4DA4AF21}" destId="{A50C580E-6E5E-477C-9158-4B461E316FEF}" srcOrd="0" destOrd="0" presId="urn:microsoft.com/office/officeart/2018/2/layout/IconVerticalSolidList"/>
    <dgm:cxn modelId="{93339E7E-FB40-47B0-B4F0-37AF984AC725}" srcId="{07534779-BF68-4DDE-934F-FB3493EDC6E6}" destId="{FD35547D-76E0-4BB5-A31E-BA5E291C879B}" srcOrd="1" destOrd="0" parTransId="{69102C66-84FE-49CC-B47B-E91E5018B511}" sibTransId="{93EB8712-C529-45E7-A152-588AC908D68F}"/>
    <dgm:cxn modelId="{66910999-F3C5-4DD0-9DB0-69A210EEB020}" srcId="{07534779-BF68-4DDE-934F-FB3493EDC6E6}" destId="{C51F2D9F-ED2D-4B90-B5F0-F66BD803BDDF}" srcOrd="2" destOrd="0" parTransId="{7EFEA271-E25F-49B6-984F-4AA7B084691D}" sibTransId="{62CFAFBB-E3A9-4FE9-913C-5C89188172FB}"/>
    <dgm:cxn modelId="{CB97D7CB-24BA-4F8E-845F-44D3952B6930}" type="presOf" srcId="{FD35547D-76E0-4BB5-A31E-BA5E291C879B}" destId="{539AD966-3145-4211-A4D2-EB71DB2B6DCD}" srcOrd="0" destOrd="0" presId="urn:microsoft.com/office/officeart/2018/2/layout/IconVerticalSolidList"/>
    <dgm:cxn modelId="{AB3B3430-541B-4F64-82A9-9A5FAEA34578}" type="presParOf" srcId="{11631DAE-2ED1-4002-AE07-ED3FBE890F5C}" destId="{3BCB90BC-87C2-4F3C-823D-6D83422238DB}" srcOrd="0" destOrd="0" presId="urn:microsoft.com/office/officeart/2018/2/layout/IconVerticalSolidList"/>
    <dgm:cxn modelId="{756256F9-0A3B-4F35-8D14-2EA7BBC23582}" type="presParOf" srcId="{3BCB90BC-87C2-4F3C-823D-6D83422238DB}" destId="{B78E52BA-A993-490D-B59E-5C397B13E8D9}" srcOrd="0" destOrd="0" presId="urn:microsoft.com/office/officeart/2018/2/layout/IconVerticalSolidList"/>
    <dgm:cxn modelId="{9A5DDB49-308F-4441-9684-9FC0E3BF8CA7}" type="presParOf" srcId="{3BCB90BC-87C2-4F3C-823D-6D83422238DB}" destId="{C1C41683-9295-4940-B441-2BF1D639E2E6}" srcOrd="1" destOrd="0" presId="urn:microsoft.com/office/officeart/2018/2/layout/IconVerticalSolidList"/>
    <dgm:cxn modelId="{F9C1926B-FC7B-49FC-A23D-F0F9F5590527}" type="presParOf" srcId="{3BCB90BC-87C2-4F3C-823D-6D83422238DB}" destId="{CD2ED1D8-0A7D-4E21-88C5-43A0F8176C57}" srcOrd="2" destOrd="0" presId="urn:microsoft.com/office/officeart/2018/2/layout/IconVerticalSolidList"/>
    <dgm:cxn modelId="{EAD3F039-544C-46AE-AD8C-7CEA1981231F}" type="presParOf" srcId="{3BCB90BC-87C2-4F3C-823D-6D83422238DB}" destId="{A50C580E-6E5E-477C-9158-4B461E316FEF}" srcOrd="3" destOrd="0" presId="urn:microsoft.com/office/officeart/2018/2/layout/IconVerticalSolidList"/>
    <dgm:cxn modelId="{054C3D22-419E-4562-A7C4-0F3788582B3F}" type="presParOf" srcId="{11631DAE-2ED1-4002-AE07-ED3FBE890F5C}" destId="{5268A49A-DC87-49B6-82F6-1802B48AF031}" srcOrd="1" destOrd="0" presId="urn:microsoft.com/office/officeart/2018/2/layout/IconVerticalSolidList"/>
    <dgm:cxn modelId="{E905D3AA-8161-4F21-8923-E22F6E30AFE8}" type="presParOf" srcId="{11631DAE-2ED1-4002-AE07-ED3FBE890F5C}" destId="{2347C581-1861-4D6C-B15E-93EA3AD4C1D9}" srcOrd="2" destOrd="0" presId="urn:microsoft.com/office/officeart/2018/2/layout/IconVerticalSolidList"/>
    <dgm:cxn modelId="{AEE808FC-7CFF-4F93-8FEE-374BCC508B98}" type="presParOf" srcId="{2347C581-1861-4D6C-B15E-93EA3AD4C1D9}" destId="{6A2D694D-F7D0-420D-BF2E-899A80F46AE5}" srcOrd="0" destOrd="0" presId="urn:microsoft.com/office/officeart/2018/2/layout/IconVerticalSolidList"/>
    <dgm:cxn modelId="{11B7A0FD-3246-4FF5-84DB-6574A63B59F5}" type="presParOf" srcId="{2347C581-1861-4D6C-B15E-93EA3AD4C1D9}" destId="{0A9103CC-F69C-4BF5-A267-07EB349754E0}" srcOrd="1" destOrd="0" presId="urn:microsoft.com/office/officeart/2018/2/layout/IconVerticalSolidList"/>
    <dgm:cxn modelId="{975E5082-E912-43CD-9F8A-EE5677AACC34}" type="presParOf" srcId="{2347C581-1861-4D6C-B15E-93EA3AD4C1D9}" destId="{C7A41AB6-A276-41DC-868F-B0FE8DA267C5}" srcOrd="2" destOrd="0" presId="urn:microsoft.com/office/officeart/2018/2/layout/IconVerticalSolidList"/>
    <dgm:cxn modelId="{CEA7E946-F169-40BA-B3BD-12D556DA10E2}" type="presParOf" srcId="{2347C581-1861-4D6C-B15E-93EA3AD4C1D9}" destId="{539AD966-3145-4211-A4D2-EB71DB2B6DCD}" srcOrd="3" destOrd="0" presId="urn:microsoft.com/office/officeart/2018/2/layout/IconVerticalSolidList"/>
    <dgm:cxn modelId="{DA310BCF-4977-49CE-A8A6-7A7A3CE1A0F3}" type="presParOf" srcId="{11631DAE-2ED1-4002-AE07-ED3FBE890F5C}" destId="{263442C4-AB8D-4815-ABAB-683F3DD52BC8}" srcOrd="3" destOrd="0" presId="urn:microsoft.com/office/officeart/2018/2/layout/IconVerticalSolidList"/>
    <dgm:cxn modelId="{DA72B134-C0CA-4C4B-B7B0-E0B378AA6384}" type="presParOf" srcId="{11631DAE-2ED1-4002-AE07-ED3FBE890F5C}" destId="{E836A9C6-37EE-42A6-87E4-4C46B9D0CEAD}" srcOrd="4" destOrd="0" presId="urn:microsoft.com/office/officeart/2018/2/layout/IconVerticalSolidList"/>
    <dgm:cxn modelId="{B429A80C-323F-4571-898B-E84372FD6E6F}" type="presParOf" srcId="{E836A9C6-37EE-42A6-87E4-4C46B9D0CEAD}" destId="{3BC9A7AF-2CEA-4146-89A3-3FDD6CD4A68B}" srcOrd="0" destOrd="0" presId="urn:microsoft.com/office/officeart/2018/2/layout/IconVerticalSolidList"/>
    <dgm:cxn modelId="{813C17A3-09CF-455F-98F5-E0EC910D371D}" type="presParOf" srcId="{E836A9C6-37EE-42A6-87E4-4C46B9D0CEAD}" destId="{2D7C0C08-2CD7-4708-9036-33FCFACEFC79}" srcOrd="1" destOrd="0" presId="urn:microsoft.com/office/officeart/2018/2/layout/IconVerticalSolidList"/>
    <dgm:cxn modelId="{5BD14135-B081-41C0-BE95-1E230BB925A2}" type="presParOf" srcId="{E836A9C6-37EE-42A6-87E4-4C46B9D0CEAD}" destId="{6275EC3A-2835-48C3-8985-F954D6362C28}" srcOrd="2" destOrd="0" presId="urn:microsoft.com/office/officeart/2018/2/layout/IconVerticalSolidList"/>
    <dgm:cxn modelId="{EA18CD19-1281-48FC-9902-BF0F67C68873}" type="presParOf" srcId="{E836A9C6-37EE-42A6-87E4-4C46B9D0CEAD}" destId="{0236559B-8A1B-4743-BBF9-9B263AE02D76}" srcOrd="3" destOrd="0" presId="urn:microsoft.com/office/officeart/2018/2/layout/IconVerticalSolidList"/>
    <dgm:cxn modelId="{DFA94D70-1010-4E9B-A66E-29455DD4738A}" type="presParOf" srcId="{11631DAE-2ED1-4002-AE07-ED3FBE890F5C}" destId="{1EA973D7-9363-44C4-A63D-59053DDD838F}" srcOrd="5" destOrd="0" presId="urn:microsoft.com/office/officeart/2018/2/layout/IconVerticalSolidList"/>
    <dgm:cxn modelId="{B9A3B267-BA42-4514-BA1F-BF745D15A31E}" type="presParOf" srcId="{11631DAE-2ED1-4002-AE07-ED3FBE890F5C}" destId="{7341C90C-87B6-4E1A-8943-526FE3CB47CC}" srcOrd="6" destOrd="0" presId="urn:microsoft.com/office/officeart/2018/2/layout/IconVerticalSolidList"/>
    <dgm:cxn modelId="{279C1DA0-1D22-466A-870A-D9E429B585F3}" type="presParOf" srcId="{7341C90C-87B6-4E1A-8943-526FE3CB47CC}" destId="{FABB21EB-D688-4848-895C-6BBFEB289646}" srcOrd="0" destOrd="0" presId="urn:microsoft.com/office/officeart/2018/2/layout/IconVerticalSolidList"/>
    <dgm:cxn modelId="{EB0DFF65-C926-43F6-93C4-B9B6529C8EEC}" type="presParOf" srcId="{7341C90C-87B6-4E1A-8943-526FE3CB47CC}" destId="{E5CA7021-CE43-41C7-858B-51513F6D9242}" srcOrd="1" destOrd="0" presId="urn:microsoft.com/office/officeart/2018/2/layout/IconVerticalSolidList"/>
    <dgm:cxn modelId="{5355E2E8-1F72-4D83-BBE2-D1175B94C3D0}" type="presParOf" srcId="{7341C90C-87B6-4E1A-8943-526FE3CB47CC}" destId="{61EE0B60-AB65-4471-9DCC-3F60B2E61D6C}" srcOrd="2" destOrd="0" presId="urn:microsoft.com/office/officeart/2018/2/layout/IconVerticalSolidList"/>
    <dgm:cxn modelId="{447376A1-363C-4A54-8E7A-8ACAF73E0E87}" type="presParOf" srcId="{7341C90C-87B6-4E1A-8943-526FE3CB47CC}" destId="{AAC66EBF-278A-4C1D-A527-9BA4093E7504}"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D3AE1F1-AEE3-4403-9003-A44D5DF92197}" type="doc">
      <dgm:prSet loTypeId="urn:microsoft.com/office/officeart/2016/7/layout/VerticalDownArrowProcess" loCatId="process" qsTypeId="urn:microsoft.com/office/officeart/2005/8/quickstyle/simple4" qsCatId="simple" csTypeId="urn:microsoft.com/office/officeart/2005/8/colors/colorful5" csCatId="colorful" phldr="1"/>
      <dgm:spPr/>
      <dgm:t>
        <a:bodyPr/>
        <a:lstStyle/>
        <a:p>
          <a:endParaRPr lang="en-US"/>
        </a:p>
      </dgm:t>
    </dgm:pt>
    <dgm:pt modelId="{E04ECCCD-8A2C-4746-8A36-3364D6F5CD53}">
      <dgm:prSet/>
      <dgm:spPr/>
      <dgm:t>
        <a:bodyPr/>
        <a:lstStyle/>
        <a:p>
          <a:r>
            <a:rPr lang="en-US"/>
            <a:t>Attend</a:t>
          </a:r>
        </a:p>
      </dgm:t>
    </dgm:pt>
    <dgm:pt modelId="{3E596673-2966-411A-B082-AFD9A4EB0645}" type="parTrans" cxnId="{CA1BA616-A96B-4F1E-92A8-2603BD51D58C}">
      <dgm:prSet/>
      <dgm:spPr/>
      <dgm:t>
        <a:bodyPr/>
        <a:lstStyle/>
        <a:p>
          <a:endParaRPr lang="en-US"/>
        </a:p>
      </dgm:t>
    </dgm:pt>
    <dgm:pt modelId="{BAA33963-2104-40C8-9FE5-011A4ED8AC7F}" type="sibTrans" cxnId="{CA1BA616-A96B-4F1E-92A8-2603BD51D58C}">
      <dgm:prSet/>
      <dgm:spPr/>
      <dgm:t>
        <a:bodyPr/>
        <a:lstStyle/>
        <a:p>
          <a:endParaRPr lang="en-US"/>
        </a:p>
      </dgm:t>
    </dgm:pt>
    <dgm:pt modelId="{0EC9E1C5-DA42-4600-8F68-BD0C925FDCFB}">
      <dgm:prSet/>
      <dgm:spPr/>
      <dgm:t>
        <a:bodyPr/>
        <a:lstStyle/>
        <a:p>
          <a:r>
            <a:rPr lang="en-US"/>
            <a:t>Attend PPI panel meetings For the duration of the study. </a:t>
          </a:r>
        </a:p>
      </dgm:t>
    </dgm:pt>
    <dgm:pt modelId="{E0AFAE79-A048-40A3-98FD-4BFDA76DB347}" type="parTrans" cxnId="{005A678D-3439-491B-912A-F2BCDD9B6817}">
      <dgm:prSet/>
      <dgm:spPr/>
      <dgm:t>
        <a:bodyPr/>
        <a:lstStyle/>
        <a:p>
          <a:endParaRPr lang="en-US"/>
        </a:p>
      </dgm:t>
    </dgm:pt>
    <dgm:pt modelId="{867DA041-B235-48E2-8DC2-6568131BDAF9}" type="sibTrans" cxnId="{005A678D-3439-491B-912A-F2BCDD9B6817}">
      <dgm:prSet/>
      <dgm:spPr/>
      <dgm:t>
        <a:bodyPr/>
        <a:lstStyle/>
        <a:p>
          <a:endParaRPr lang="en-US"/>
        </a:p>
      </dgm:t>
    </dgm:pt>
    <dgm:pt modelId="{28AC9FE0-0032-4896-9E32-C08C2A1433A0}">
      <dgm:prSet/>
      <dgm:spPr/>
      <dgm:t>
        <a:bodyPr/>
        <a:lstStyle/>
        <a:p>
          <a:r>
            <a:rPr lang="en-US"/>
            <a:t>Provide</a:t>
          </a:r>
        </a:p>
      </dgm:t>
    </dgm:pt>
    <dgm:pt modelId="{C5BE836C-A3F7-44E5-B42E-7A460681AE3B}" type="parTrans" cxnId="{23C982E6-71A4-43AA-B1F4-6358BADE0A3B}">
      <dgm:prSet/>
      <dgm:spPr/>
      <dgm:t>
        <a:bodyPr/>
        <a:lstStyle/>
        <a:p>
          <a:endParaRPr lang="en-US"/>
        </a:p>
      </dgm:t>
    </dgm:pt>
    <dgm:pt modelId="{F32A7985-61BB-45D4-A788-87F9AF71AE07}" type="sibTrans" cxnId="{23C982E6-71A4-43AA-B1F4-6358BADE0A3B}">
      <dgm:prSet/>
      <dgm:spPr/>
      <dgm:t>
        <a:bodyPr/>
        <a:lstStyle/>
        <a:p>
          <a:endParaRPr lang="en-US"/>
        </a:p>
      </dgm:t>
    </dgm:pt>
    <dgm:pt modelId="{B260471F-8C8D-436E-9169-EC7930BC7522}">
      <dgm:prSet/>
      <dgm:spPr/>
      <dgm:t>
        <a:bodyPr/>
        <a:lstStyle/>
        <a:p>
          <a:r>
            <a:rPr lang="en-US"/>
            <a:t>Provide a patient or public perspective on discussions.</a:t>
          </a:r>
        </a:p>
      </dgm:t>
    </dgm:pt>
    <dgm:pt modelId="{639C1412-C6E0-450B-ABBA-9C2627234202}" type="parTrans" cxnId="{350F8E0B-7377-4550-84D7-B088C0CF5847}">
      <dgm:prSet/>
      <dgm:spPr/>
      <dgm:t>
        <a:bodyPr/>
        <a:lstStyle/>
        <a:p>
          <a:endParaRPr lang="en-US"/>
        </a:p>
      </dgm:t>
    </dgm:pt>
    <dgm:pt modelId="{BA043424-C227-479E-9BEC-9FD98533CFAC}" type="sibTrans" cxnId="{350F8E0B-7377-4550-84D7-B088C0CF5847}">
      <dgm:prSet/>
      <dgm:spPr/>
      <dgm:t>
        <a:bodyPr/>
        <a:lstStyle/>
        <a:p>
          <a:endParaRPr lang="en-US"/>
        </a:p>
      </dgm:t>
    </dgm:pt>
    <dgm:pt modelId="{26071A5E-F019-4C01-812B-4DAC36576633}">
      <dgm:prSet/>
      <dgm:spPr/>
      <dgm:t>
        <a:bodyPr/>
        <a:lstStyle/>
        <a:p>
          <a:r>
            <a:rPr lang="en-US"/>
            <a:t>Respond</a:t>
          </a:r>
        </a:p>
      </dgm:t>
    </dgm:pt>
    <dgm:pt modelId="{193C90AE-59E6-4A61-B9CC-691C4FA53304}" type="parTrans" cxnId="{B839E333-7F53-434C-8DE7-8B47DE09023E}">
      <dgm:prSet/>
      <dgm:spPr/>
      <dgm:t>
        <a:bodyPr/>
        <a:lstStyle/>
        <a:p>
          <a:endParaRPr lang="en-US"/>
        </a:p>
      </dgm:t>
    </dgm:pt>
    <dgm:pt modelId="{ADBE1CBD-0F02-4FD9-A802-BD822279816E}" type="sibTrans" cxnId="{B839E333-7F53-434C-8DE7-8B47DE09023E}">
      <dgm:prSet/>
      <dgm:spPr/>
      <dgm:t>
        <a:bodyPr/>
        <a:lstStyle/>
        <a:p>
          <a:endParaRPr lang="en-US"/>
        </a:p>
      </dgm:t>
    </dgm:pt>
    <dgm:pt modelId="{1DD97AE7-1720-4654-8919-849C65CE3881}">
      <dgm:prSet/>
      <dgm:spPr/>
      <dgm:t>
        <a:bodyPr/>
        <a:lstStyle/>
        <a:p>
          <a:r>
            <a:rPr lang="en-US"/>
            <a:t>Respond to written or verbal communications about the study between meetings. </a:t>
          </a:r>
        </a:p>
      </dgm:t>
    </dgm:pt>
    <dgm:pt modelId="{E36B642D-2E33-469A-8F28-A8AEF2ED0C11}" type="parTrans" cxnId="{F6CBBF9D-3F0B-4EC0-A68B-C962105088C3}">
      <dgm:prSet/>
      <dgm:spPr/>
      <dgm:t>
        <a:bodyPr/>
        <a:lstStyle/>
        <a:p>
          <a:endParaRPr lang="en-US"/>
        </a:p>
      </dgm:t>
    </dgm:pt>
    <dgm:pt modelId="{D09B9147-F491-428E-9290-BB49C0A68701}" type="sibTrans" cxnId="{F6CBBF9D-3F0B-4EC0-A68B-C962105088C3}">
      <dgm:prSet/>
      <dgm:spPr/>
      <dgm:t>
        <a:bodyPr/>
        <a:lstStyle/>
        <a:p>
          <a:endParaRPr lang="en-US"/>
        </a:p>
      </dgm:t>
    </dgm:pt>
    <dgm:pt modelId="{D4E1B075-F711-4334-8446-C03C11751AF2}">
      <dgm:prSet/>
      <dgm:spPr/>
      <dgm:t>
        <a:bodyPr/>
        <a:lstStyle/>
        <a:p>
          <a:r>
            <a:rPr lang="en-US"/>
            <a:t>Maintain</a:t>
          </a:r>
        </a:p>
      </dgm:t>
    </dgm:pt>
    <dgm:pt modelId="{0FBBFFDC-74C2-4FD6-8357-EB7EFC58DF3C}" type="parTrans" cxnId="{3C9AFA66-AE42-438C-BA88-C021C719343D}">
      <dgm:prSet/>
      <dgm:spPr/>
      <dgm:t>
        <a:bodyPr/>
        <a:lstStyle/>
        <a:p>
          <a:endParaRPr lang="en-US"/>
        </a:p>
      </dgm:t>
    </dgm:pt>
    <dgm:pt modelId="{82FB1098-037C-4301-BE76-3C9184090ED8}" type="sibTrans" cxnId="{3C9AFA66-AE42-438C-BA88-C021C719343D}">
      <dgm:prSet/>
      <dgm:spPr/>
      <dgm:t>
        <a:bodyPr/>
        <a:lstStyle/>
        <a:p>
          <a:endParaRPr lang="en-US"/>
        </a:p>
      </dgm:t>
    </dgm:pt>
    <dgm:pt modelId="{0EC5262F-540A-473A-AD1F-F038DEE9C447}">
      <dgm:prSet/>
      <dgm:spPr/>
      <dgm:t>
        <a:bodyPr/>
        <a:lstStyle/>
        <a:p>
          <a:r>
            <a:rPr lang="en-US"/>
            <a:t>Maintain the confidentiality of discussions and information relating to the study, meetings and any related activities.</a:t>
          </a:r>
        </a:p>
      </dgm:t>
    </dgm:pt>
    <dgm:pt modelId="{65A3AC0A-A45F-41F8-AF5D-2C4B12850841}" type="parTrans" cxnId="{63FC67D4-5508-49D7-99C0-88ACF19A1C74}">
      <dgm:prSet/>
      <dgm:spPr/>
      <dgm:t>
        <a:bodyPr/>
        <a:lstStyle/>
        <a:p>
          <a:endParaRPr lang="en-US"/>
        </a:p>
      </dgm:t>
    </dgm:pt>
    <dgm:pt modelId="{10500441-4771-4BFE-947B-60A613C8F5E0}" type="sibTrans" cxnId="{63FC67D4-5508-49D7-99C0-88ACF19A1C74}">
      <dgm:prSet/>
      <dgm:spPr/>
      <dgm:t>
        <a:bodyPr/>
        <a:lstStyle/>
        <a:p>
          <a:endParaRPr lang="en-US"/>
        </a:p>
      </dgm:t>
    </dgm:pt>
    <dgm:pt modelId="{66168142-2156-4B87-BC9C-6C7827BDFABB}">
      <dgm:prSet/>
      <dgm:spPr/>
      <dgm:t>
        <a:bodyPr/>
        <a:lstStyle/>
        <a:p>
          <a:r>
            <a:rPr lang="en-US"/>
            <a:t>Report</a:t>
          </a:r>
        </a:p>
      </dgm:t>
    </dgm:pt>
    <dgm:pt modelId="{E160FA49-693C-4D90-A4D0-47A5B9F0A7BD}" type="parTrans" cxnId="{AB3C3584-3DBD-4CC9-9706-CA51A9BBBB06}">
      <dgm:prSet/>
      <dgm:spPr/>
      <dgm:t>
        <a:bodyPr/>
        <a:lstStyle/>
        <a:p>
          <a:endParaRPr lang="en-US"/>
        </a:p>
      </dgm:t>
    </dgm:pt>
    <dgm:pt modelId="{1BE712FA-CE7F-4C78-926E-2F696C1AE7FC}" type="sibTrans" cxnId="{AB3C3584-3DBD-4CC9-9706-CA51A9BBBB06}">
      <dgm:prSet/>
      <dgm:spPr/>
      <dgm:t>
        <a:bodyPr/>
        <a:lstStyle/>
        <a:p>
          <a:endParaRPr lang="en-US"/>
        </a:p>
      </dgm:t>
    </dgm:pt>
    <dgm:pt modelId="{ED7503A8-E614-4858-854B-ED88069C25F0}">
      <dgm:prSet/>
      <dgm:spPr/>
      <dgm:t>
        <a:bodyPr/>
        <a:lstStyle/>
        <a:p>
          <a:r>
            <a:rPr lang="en-US"/>
            <a:t>Report to the panel any studies or information which highlights patient related issues that may inform the work of the group.</a:t>
          </a:r>
        </a:p>
      </dgm:t>
    </dgm:pt>
    <dgm:pt modelId="{EAE8957F-FEAD-4CEF-93B6-6277A531513B}" type="parTrans" cxnId="{65F1B458-4141-4F21-8402-213F66923DC5}">
      <dgm:prSet/>
      <dgm:spPr/>
      <dgm:t>
        <a:bodyPr/>
        <a:lstStyle/>
        <a:p>
          <a:endParaRPr lang="en-US"/>
        </a:p>
      </dgm:t>
    </dgm:pt>
    <dgm:pt modelId="{120B5C13-6A35-4BC7-9C60-63B51F7812D3}" type="sibTrans" cxnId="{65F1B458-4141-4F21-8402-213F66923DC5}">
      <dgm:prSet/>
      <dgm:spPr/>
      <dgm:t>
        <a:bodyPr/>
        <a:lstStyle/>
        <a:p>
          <a:endParaRPr lang="en-US"/>
        </a:p>
      </dgm:t>
    </dgm:pt>
    <dgm:pt modelId="{8B72171A-9D30-4B0A-92E4-9DD33C1733CF}">
      <dgm:prSet/>
      <dgm:spPr/>
      <dgm:t>
        <a:bodyPr/>
        <a:lstStyle/>
        <a:p>
          <a:r>
            <a:rPr lang="en-US"/>
            <a:t>Explore and gather</a:t>
          </a:r>
        </a:p>
      </dgm:t>
    </dgm:pt>
    <dgm:pt modelId="{46659152-FC96-445A-A668-4608D4B9E12F}" type="parTrans" cxnId="{4DFC0285-95DF-408F-B0E2-781A5573DA6E}">
      <dgm:prSet/>
      <dgm:spPr/>
      <dgm:t>
        <a:bodyPr/>
        <a:lstStyle/>
        <a:p>
          <a:endParaRPr lang="en-US"/>
        </a:p>
      </dgm:t>
    </dgm:pt>
    <dgm:pt modelId="{7863D855-3C38-4472-B696-F61E11E75B78}" type="sibTrans" cxnId="{4DFC0285-95DF-408F-B0E2-781A5573DA6E}">
      <dgm:prSet/>
      <dgm:spPr/>
      <dgm:t>
        <a:bodyPr/>
        <a:lstStyle/>
        <a:p>
          <a:endParaRPr lang="en-US"/>
        </a:p>
      </dgm:t>
    </dgm:pt>
    <dgm:pt modelId="{1FAD0570-59B5-448F-AF14-32465118C621}">
      <dgm:prSet/>
      <dgm:spPr/>
      <dgm:t>
        <a:bodyPr/>
        <a:lstStyle/>
        <a:p>
          <a:r>
            <a:rPr lang="en-US"/>
            <a:t>Explore and gather feedback from patients/families in respective organisations.</a:t>
          </a:r>
        </a:p>
      </dgm:t>
    </dgm:pt>
    <dgm:pt modelId="{E7A0A8FF-6A77-42B4-A792-F4B55D3D777C}" type="parTrans" cxnId="{6F0AF7BB-5DC6-4225-96C2-085E37EA20E5}">
      <dgm:prSet/>
      <dgm:spPr/>
      <dgm:t>
        <a:bodyPr/>
        <a:lstStyle/>
        <a:p>
          <a:endParaRPr lang="en-US"/>
        </a:p>
      </dgm:t>
    </dgm:pt>
    <dgm:pt modelId="{34775B20-CD6A-4B25-9334-2C8F6BB0F971}" type="sibTrans" cxnId="{6F0AF7BB-5DC6-4225-96C2-085E37EA20E5}">
      <dgm:prSet/>
      <dgm:spPr/>
      <dgm:t>
        <a:bodyPr/>
        <a:lstStyle/>
        <a:p>
          <a:endParaRPr lang="en-US"/>
        </a:p>
      </dgm:t>
    </dgm:pt>
    <dgm:pt modelId="{A1BA3DFA-E407-44F7-9CE5-BA835A156DEF}">
      <dgm:prSet/>
      <dgm:spPr/>
      <dgm:t>
        <a:bodyPr/>
        <a:lstStyle/>
        <a:p>
          <a:r>
            <a:rPr lang="en-US" dirty="0"/>
            <a:t>Feedback</a:t>
          </a:r>
        </a:p>
      </dgm:t>
    </dgm:pt>
    <dgm:pt modelId="{F40782EA-1F2D-4194-8877-3F123206674A}" type="parTrans" cxnId="{8ED3D9D8-EFDD-4CDD-836D-DCFF7B1B8176}">
      <dgm:prSet/>
      <dgm:spPr/>
      <dgm:t>
        <a:bodyPr/>
        <a:lstStyle/>
        <a:p>
          <a:endParaRPr lang="en-US"/>
        </a:p>
      </dgm:t>
    </dgm:pt>
    <dgm:pt modelId="{87729548-F12D-48DC-B30D-595E66613AF8}" type="sibTrans" cxnId="{8ED3D9D8-EFDD-4CDD-836D-DCFF7B1B8176}">
      <dgm:prSet/>
      <dgm:spPr/>
      <dgm:t>
        <a:bodyPr/>
        <a:lstStyle/>
        <a:p>
          <a:endParaRPr lang="en-US"/>
        </a:p>
      </dgm:t>
    </dgm:pt>
    <dgm:pt modelId="{16C138D8-595E-4CB9-8F00-CEE983289EA4}">
      <dgm:prSet/>
      <dgm:spPr/>
      <dgm:t>
        <a:bodyPr/>
        <a:lstStyle/>
        <a:p>
          <a:r>
            <a:rPr lang="en-US"/>
            <a:t>Provide feedback on study materials and information.</a:t>
          </a:r>
        </a:p>
      </dgm:t>
    </dgm:pt>
    <dgm:pt modelId="{022835E8-52E2-4C92-B230-2C84373CD567}" type="parTrans" cxnId="{44900C24-2962-4B50-B371-FE39BEB1555F}">
      <dgm:prSet/>
      <dgm:spPr/>
      <dgm:t>
        <a:bodyPr/>
        <a:lstStyle/>
        <a:p>
          <a:endParaRPr lang="en-US"/>
        </a:p>
      </dgm:t>
    </dgm:pt>
    <dgm:pt modelId="{FE0A0F52-CD6E-4DE1-8A41-DC2222BD71A9}" type="sibTrans" cxnId="{44900C24-2962-4B50-B371-FE39BEB1555F}">
      <dgm:prSet/>
      <dgm:spPr/>
      <dgm:t>
        <a:bodyPr/>
        <a:lstStyle/>
        <a:p>
          <a:endParaRPr lang="en-US"/>
        </a:p>
      </dgm:t>
    </dgm:pt>
    <dgm:pt modelId="{2F022292-CEE8-42CB-9FBF-D6DC56A4374E}">
      <dgm:prSet/>
      <dgm:spPr/>
      <dgm:t>
        <a:bodyPr/>
        <a:lstStyle/>
        <a:p>
          <a:r>
            <a:rPr lang="en-US" dirty="0"/>
            <a:t>Disseminate</a:t>
          </a:r>
        </a:p>
      </dgm:t>
    </dgm:pt>
    <dgm:pt modelId="{721D09AD-7D40-4B26-BA6A-A88CD6C052D2}" type="parTrans" cxnId="{4690862E-9688-41D0-8A4A-1CDD6AE9F9B4}">
      <dgm:prSet/>
      <dgm:spPr/>
      <dgm:t>
        <a:bodyPr/>
        <a:lstStyle/>
        <a:p>
          <a:endParaRPr lang="en-US"/>
        </a:p>
      </dgm:t>
    </dgm:pt>
    <dgm:pt modelId="{C0A136DF-8906-490C-A20F-8BA83C392421}" type="sibTrans" cxnId="{4690862E-9688-41D0-8A4A-1CDD6AE9F9B4}">
      <dgm:prSet/>
      <dgm:spPr/>
      <dgm:t>
        <a:bodyPr/>
        <a:lstStyle/>
        <a:p>
          <a:endParaRPr lang="en-US"/>
        </a:p>
      </dgm:t>
    </dgm:pt>
    <dgm:pt modelId="{33CBB7D9-09BF-4EE1-82FE-0956B30EBD59}">
      <dgm:prSet/>
      <dgm:spPr/>
      <dgm:t>
        <a:bodyPr/>
        <a:lstStyle/>
        <a:p>
          <a:r>
            <a:rPr lang="en-US"/>
            <a:t>Help with dissemination of study findings and any new materials/information for public policy and practice.</a:t>
          </a:r>
        </a:p>
      </dgm:t>
    </dgm:pt>
    <dgm:pt modelId="{6D63F98D-F59C-4087-BA4A-768D3497C304}" type="parTrans" cxnId="{B1DB1A42-8A9C-48B2-A093-9B72C49F5CFE}">
      <dgm:prSet/>
      <dgm:spPr/>
      <dgm:t>
        <a:bodyPr/>
        <a:lstStyle/>
        <a:p>
          <a:endParaRPr lang="en-US"/>
        </a:p>
      </dgm:t>
    </dgm:pt>
    <dgm:pt modelId="{97EFEA1C-3183-4930-8879-8C05B73E1211}" type="sibTrans" cxnId="{B1DB1A42-8A9C-48B2-A093-9B72C49F5CFE}">
      <dgm:prSet/>
      <dgm:spPr/>
      <dgm:t>
        <a:bodyPr/>
        <a:lstStyle/>
        <a:p>
          <a:endParaRPr lang="en-US"/>
        </a:p>
      </dgm:t>
    </dgm:pt>
    <dgm:pt modelId="{9DE4DF73-D28D-4476-9D3E-BAB68B2A6BEB}" type="pres">
      <dgm:prSet presAssocID="{2D3AE1F1-AEE3-4403-9003-A44D5DF92197}" presName="Name0" presStyleCnt="0">
        <dgm:presLayoutVars>
          <dgm:dir/>
          <dgm:animLvl val="lvl"/>
          <dgm:resizeHandles val="exact"/>
        </dgm:presLayoutVars>
      </dgm:prSet>
      <dgm:spPr/>
    </dgm:pt>
    <dgm:pt modelId="{38691DE6-05FF-4344-A931-08FD7BCC2727}" type="pres">
      <dgm:prSet presAssocID="{2F022292-CEE8-42CB-9FBF-D6DC56A4374E}" presName="boxAndChildren" presStyleCnt="0"/>
      <dgm:spPr/>
    </dgm:pt>
    <dgm:pt modelId="{0ECAE686-5C7F-4C16-8A70-49173B0A0F15}" type="pres">
      <dgm:prSet presAssocID="{2F022292-CEE8-42CB-9FBF-D6DC56A4374E}" presName="parentTextBox" presStyleLbl="alignNode1" presStyleIdx="0" presStyleCnt="8"/>
      <dgm:spPr/>
    </dgm:pt>
    <dgm:pt modelId="{96EF61D8-04CB-44D2-BE30-AEB97A81B995}" type="pres">
      <dgm:prSet presAssocID="{2F022292-CEE8-42CB-9FBF-D6DC56A4374E}" presName="descendantBox" presStyleLbl="bgAccFollowNode1" presStyleIdx="0" presStyleCnt="8"/>
      <dgm:spPr/>
    </dgm:pt>
    <dgm:pt modelId="{48A3EA7A-F6DD-4643-AA71-D3D8177C417E}" type="pres">
      <dgm:prSet presAssocID="{87729548-F12D-48DC-B30D-595E66613AF8}" presName="sp" presStyleCnt="0"/>
      <dgm:spPr/>
    </dgm:pt>
    <dgm:pt modelId="{0C3AF85B-BAEE-4CAC-AD19-7EF429F288ED}" type="pres">
      <dgm:prSet presAssocID="{A1BA3DFA-E407-44F7-9CE5-BA835A156DEF}" presName="arrowAndChildren" presStyleCnt="0"/>
      <dgm:spPr/>
    </dgm:pt>
    <dgm:pt modelId="{9A70EA60-7A9D-479F-9193-DAC38A4ED540}" type="pres">
      <dgm:prSet presAssocID="{A1BA3DFA-E407-44F7-9CE5-BA835A156DEF}" presName="parentTextArrow" presStyleLbl="node1" presStyleIdx="0" presStyleCnt="0"/>
      <dgm:spPr/>
    </dgm:pt>
    <dgm:pt modelId="{E1646F5E-EF43-4103-A463-2AA745EBFF99}" type="pres">
      <dgm:prSet presAssocID="{A1BA3DFA-E407-44F7-9CE5-BA835A156DEF}" presName="arrow" presStyleLbl="alignNode1" presStyleIdx="1" presStyleCnt="8"/>
      <dgm:spPr/>
    </dgm:pt>
    <dgm:pt modelId="{0712441F-6048-40E2-B7D7-166F2F507849}" type="pres">
      <dgm:prSet presAssocID="{A1BA3DFA-E407-44F7-9CE5-BA835A156DEF}" presName="descendantArrow" presStyleLbl="bgAccFollowNode1" presStyleIdx="1" presStyleCnt="8"/>
      <dgm:spPr/>
    </dgm:pt>
    <dgm:pt modelId="{43F9CC46-7FAE-4374-B503-DC44DEC24DD5}" type="pres">
      <dgm:prSet presAssocID="{7863D855-3C38-4472-B696-F61E11E75B78}" presName="sp" presStyleCnt="0"/>
      <dgm:spPr/>
    </dgm:pt>
    <dgm:pt modelId="{CF3B288E-1A71-47B5-B0C5-EE2204CA8E6E}" type="pres">
      <dgm:prSet presAssocID="{8B72171A-9D30-4B0A-92E4-9DD33C1733CF}" presName="arrowAndChildren" presStyleCnt="0"/>
      <dgm:spPr/>
    </dgm:pt>
    <dgm:pt modelId="{12915EE6-4707-4E51-BD04-D387E6584DC2}" type="pres">
      <dgm:prSet presAssocID="{8B72171A-9D30-4B0A-92E4-9DD33C1733CF}" presName="parentTextArrow" presStyleLbl="node1" presStyleIdx="0" presStyleCnt="0"/>
      <dgm:spPr/>
    </dgm:pt>
    <dgm:pt modelId="{927A2616-EA3C-4AAB-8E9D-6485779D5EB2}" type="pres">
      <dgm:prSet presAssocID="{8B72171A-9D30-4B0A-92E4-9DD33C1733CF}" presName="arrow" presStyleLbl="alignNode1" presStyleIdx="2" presStyleCnt="8"/>
      <dgm:spPr/>
    </dgm:pt>
    <dgm:pt modelId="{DA9792B5-1292-43F8-8423-FF48776AC05A}" type="pres">
      <dgm:prSet presAssocID="{8B72171A-9D30-4B0A-92E4-9DD33C1733CF}" presName="descendantArrow" presStyleLbl="bgAccFollowNode1" presStyleIdx="2" presStyleCnt="8"/>
      <dgm:spPr/>
    </dgm:pt>
    <dgm:pt modelId="{C4FF1E23-0FB1-4C33-84F3-528E890315F2}" type="pres">
      <dgm:prSet presAssocID="{1BE712FA-CE7F-4C78-926E-2F696C1AE7FC}" presName="sp" presStyleCnt="0"/>
      <dgm:spPr/>
    </dgm:pt>
    <dgm:pt modelId="{D0D040F9-6E85-4462-8672-CE9B9C6CF05A}" type="pres">
      <dgm:prSet presAssocID="{66168142-2156-4B87-BC9C-6C7827BDFABB}" presName="arrowAndChildren" presStyleCnt="0"/>
      <dgm:spPr/>
    </dgm:pt>
    <dgm:pt modelId="{5C3F8CC7-F401-4EC4-8F13-1E882E7EF24F}" type="pres">
      <dgm:prSet presAssocID="{66168142-2156-4B87-BC9C-6C7827BDFABB}" presName="parentTextArrow" presStyleLbl="node1" presStyleIdx="0" presStyleCnt="0"/>
      <dgm:spPr/>
    </dgm:pt>
    <dgm:pt modelId="{4E076D1D-28FB-4037-A000-CC8FA499F493}" type="pres">
      <dgm:prSet presAssocID="{66168142-2156-4B87-BC9C-6C7827BDFABB}" presName="arrow" presStyleLbl="alignNode1" presStyleIdx="3" presStyleCnt="8"/>
      <dgm:spPr/>
    </dgm:pt>
    <dgm:pt modelId="{7380C830-D3A4-46D6-B5F6-6A91B6A93EAA}" type="pres">
      <dgm:prSet presAssocID="{66168142-2156-4B87-BC9C-6C7827BDFABB}" presName="descendantArrow" presStyleLbl="bgAccFollowNode1" presStyleIdx="3" presStyleCnt="8"/>
      <dgm:spPr/>
    </dgm:pt>
    <dgm:pt modelId="{8E31B7FF-F0C8-498B-BB6A-7FB0F421598C}" type="pres">
      <dgm:prSet presAssocID="{82FB1098-037C-4301-BE76-3C9184090ED8}" presName="sp" presStyleCnt="0"/>
      <dgm:spPr/>
    </dgm:pt>
    <dgm:pt modelId="{618EF4D7-81F2-492A-8CD2-9E015F0D6294}" type="pres">
      <dgm:prSet presAssocID="{D4E1B075-F711-4334-8446-C03C11751AF2}" presName="arrowAndChildren" presStyleCnt="0"/>
      <dgm:spPr/>
    </dgm:pt>
    <dgm:pt modelId="{5BF0C3F6-DD5D-4A60-8CC3-2A8E0D42859E}" type="pres">
      <dgm:prSet presAssocID="{D4E1B075-F711-4334-8446-C03C11751AF2}" presName="parentTextArrow" presStyleLbl="node1" presStyleIdx="0" presStyleCnt="0"/>
      <dgm:spPr/>
    </dgm:pt>
    <dgm:pt modelId="{D673A0F7-6BCD-4F54-8149-DAFE68E77F4E}" type="pres">
      <dgm:prSet presAssocID="{D4E1B075-F711-4334-8446-C03C11751AF2}" presName="arrow" presStyleLbl="alignNode1" presStyleIdx="4" presStyleCnt="8"/>
      <dgm:spPr/>
    </dgm:pt>
    <dgm:pt modelId="{F80D7314-C6F3-4324-9D0E-963B8E0102D5}" type="pres">
      <dgm:prSet presAssocID="{D4E1B075-F711-4334-8446-C03C11751AF2}" presName="descendantArrow" presStyleLbl="bgAccFollowNode1" presStyleIdx="4" presStyleCnt="8"/>
      <dgm:spPr/>
    </dgm:pt>
    <dgm:pt modelId="{6C465E12-E7BB-4C4D-BBC7-46314B8CD524}" type="pres">
      <dgm:prSet presAssocID="{ADBE1CBD-0F02-4FD9-A802-BD822279816E}" presName="sp" presStyleCnt="0"/>
      <dgm:spPr/>
    </dgm:pt>
    <dgm:pt modelId="{1D08A6C8-3840-43EB-B167-95879FE2A05F}" type="pres">
      <dgm:prSet presAssocID="{26071A5E-F019-4C01-812B-4DAC36576633}" presName="arrowAndChildren" presStyleCnt="0"/>
      <dgm:spPr/>
    </dgm:pt>
    <dgm:pt modelId="{881E6D0B-E104-4801-97D8-86160DF77C5F}" type="pres">
      <dgm:prSet presAssocID="{26071A5E-F019-4C01-812B-4DAC36576633}" presName="parentTextArrow" presStyleLbl="node1" presStyleIdx="0" presStyleCnt="0"/>
      <dgm:spPr/>
    </dgm:pt>
    <dgm:pt modelId="{2C925FDE-E462-4F5A-BDB7-1B2DF3C0EE75}" type="pres">
      <dgm:prSet presAssocID="{26071A5E-F019-4C01-812B-4DAC36576633}" presName="arrow" presStyleLbl="alignNode1" presStyleIdx="5" presStyleCnt="8"/>
      <dgm:spPr/>
    </dgm:pt>
    <dgm:pt modelId="{90A11A45-1E26-400D-BDFD-76961CB6FF01}" type="pres">
      <dgm:prSet presAssocID="{26071A5E-F019-4C01-812B-4DAC36576633}" presName="descendantArrow" presStyleLbl="bgAccFollowNode1" presStyleIdx="5" presStyleCnt="8"/>
      <dgm:spPr/>
    </dgm:pt>
    <dgm:pt modelId="{F23B1418-BC3C-4D0A-B64A-F3401901CDEC}" type="pres">
      <dgm:prSet presAssocID="{F32A7985-61BB-45D4-A788-87F9AF71AE07}" presName="sp" presStyleCnt="0"/>
      <dgm:spPr/>
    </dgm:pt>
    <dgm:pt modelId="{CD496081-2432-4751-92EC-20D44018DBE6}" type="pres">
      <dgm:prSet presAssocID="{28AC9FE0-0032-4896-9E32-C08C2A1433A0}" presName="arrowAndChildren" presStyleCnt="0"/>
      <dgm:spPr/>
    </dgm:pt>
    <dgm:pt modelId="{4314318B-C187-4C45-8187-C834D0528C79}" type="pres">
      <dgm:prSet presAssocID="{28AC9FE0-0032-4896-9E32-C08C2A1433A0}" presName="parentTextArrow" presStyleLbl="node1" presStyleIdx="0" presStyleCnt="0"/>
      <dgm:spPr/>
    </dgm:pt>
    <dgm:pt modelId="{E4330577-B106-4731-A78A-37E743B06572}" type="pres">
      <dgm:prSet presAssocID="{28AC9FE0-0032-4896-9E32-C08C2A1433A0}" presName="arrow" presStyleLbl="alignNode1" presStyleIdx="6" presStyleCnt="8"/>
      <dgm:spPr/>
    </dgm:pt>
    <dgm:pt modelId="{4F3EDCA1-78B3-4547-B3DB-D8D7173D4FD0}" type="pres">
      <dgm:prSet presAssocID="{28AC9FE0-0032-4896-9E32-C08C2A1433A0}" presName="descendantArrow" presStyleLbl="bgAccFollowNode1" presStyleIdx="6" presStyleCnt="8"/>
      <dgm:spPr/>
    </dgm:pt>
    <dgm:pt modelId="{FBBA4475-611A-4A7E-948A-9846D121AD55}" type="pres">
      <dgm:prSet presAssocID="{BAA33963-2104-40C8-9FE5-011A4ED8AC7F}" presName="sp" presStyleCnt="0"/>
      <dgm:spPr/>
    </dgm:pt>
    <dgm:pt modelId="{AF389C64-DB1E-4F40-8EE3-7016CC53CBC1}" type="pres">
      <dgm:prSet presAssocID="{E04ECCCD-8A2C-4746-8A36-3364D6F5CD53}" presName="arrowAndChildren" presStyleCnt="0"/>
      <dgm:spPr/>
    </dgm:pt>
    <dgm:pt modelId="{0DEC81CF-928B-49E6-B315-EC40E24ECD1D}" type="pres">
      <dgm:prSet presAssocID="{E04ECCCD-8A2C-4746-8A36-3364D6F5CD53}" presName="parentTextArrow" presStyleLbl="node1" presStyleIdx="0" presStyleCnt="0"/>
      <dgm:spPr/>
    </dgm:pt>
    <dgm:pt modelId="{35BC62F5-94E5-419E-9511-6C250C6703C7}" type="pres">
      <dgm:prSet presAssocID="{E04ECCCD-8A2C-4746-8A36-3364D6F5CD53}" presName="arrow" presStyleLbl="alignNode1" presStyleIdx="7" presStyleCnt="8"/>
      <dgm:spPr/>
    </dgm:pt>
    <dgm:pt modelId="{5530D417-411F-46E3-B3AB-41847746AA9D}" type="pres">
      <dgm:prSet presAssocID="{E04ECCCD-8A2C-4746-8A36-3364D6F5CD53}" presName="descendantArrow" presStyleLbl="bgAccFollowNode1" presStyleIdx="7" presStyleCnt="8"/>
      <dgm:spPr/>
    </dgm:pt>
  </dgm:ptLst>
  <dgm:cxnLst>
    <dgm:cxn modelId="{CACE1705-4BE6-42E4-8450-73053C941244}" type="presOf" srcId="{66168142-2156-4B87-BC9C-6C7827BDFABB}" destId="{4E076D1D-28FB-4037-A000-CC8FA499F493}" srcOrd="1" destOrd="0" presId="urn:microsoft.com/office/officeart/2016/7/layout/VerticalDownArrowProcess"/>
    <dgm:cxn modelId="{C1C03007-ECD3-4FFB-9C28-561645237261}" type="presOf" srcId="{A1BA3DFA-E407-44F7-9CE5-BA835A156DEF}" destId="{9A70EA60-7A9D-479F-9193-DAC38A4ED540}" srcOrd="0" destOrd="0" presId="urn:microsoft.com/office/officeart/2016/7/layout/VerticalDownArrowProcess"/>
    <dgm:cxn modelId="{350F8E0B-7377-4550-84D7-B088C0CF5847}" srcId="{28AC9FE0-0032-4896-9E32-C08C2A1433A0}" destId="{B260471F-8C8D-436E-9169-EC7930BC7522}" srcOrd="0" destOrd="0" parTransId="{639C1412-C6E0-450B-ABBA-9C2627234202}" sibTransId="{BA043424-C227-479E-9BEC-9FD98533CFAC}"/>
    <dgm:cxn modelId="{2C6FA712-D069-4090-9C91-BBF099B83A5E}" type="presOf" srcId="{ED7503A8-E614-4858-854B-ED88069C25F0}" destId="{7380C830-D3A4-46D6-B5F6-6A91B6A93EAA}" srcOrd="0" destOrd="0" presId="urn:microsoft.com/office/officeart/2016/7/layout/VerticalDownArrowProcess"/>
    <dgm:cxn modelId="{CA1BA616-A96B-4F1E-92A8-2603BD51D58C}" srcId="{2D3AE1F1-AEE3-4403-9003-A44D5DF92197}" destId="{E04ECCCD-8A2C-4746-8A36-3364D6F5CD53}" srcOrd="0" destOrd="0" parTransId="{3E596673-2966-411A-B082-AFD9A4EB0645}" sibTransId="{BAA33963-2104-40C8-9FE5-011A4ED8AC7F}"/>
    <dgm:cxn modelId="{D9737222-76EA-4109-A5C7-47CB77FFA0C6}" type="presOf" srcId="{0EC9E1C5-DA42-4600-8F68-BD0C925FDCFB}" destId="{5530D417-411F-46E3-B3AB-41847746AA9D}" srcOrd="0" destOrd="0" presId="urn:microsoft.com/office/officeart/2016/7/layout/VerticalDownArrowProcess"/>
    <dgm:cxn modelId="{44900C24-2962-4B50-B371-FE39BEB1555F}" srcId="{A1BA3DFA-E407-44F7-9CE5-BA835A156DEF}" destId="{16C138D8-595E-4CB9-8F00-CEE983289EA4}" srcOrd="0" destOrd="0" parTransId="{022835E8-52E2-4C92-B230-2C84373CD567}" sibTransId="{FE0A0F52-CD6E-4DE1-8A41-DC2222BD71A9}"/>
    <dgm:cxn modelId="{75A6272B-F396-49CD-9082-CEA6BA513CDC}" type="presOf" srcId="{26071A5E-F019-4C01-812B-4DAC36576633}" destId="{2C925FDE-E462-4F5A-BDB7-1B2DF3C0EE75}" srcOrd="1" destOrd="0" presId="urn:microsoft.com/office/officeart/2016/7/layout/VerticalDownArrowProcess"/>
    <dgm:cxn modelId="{4690862E-9688-41D0-8A4A-1CDD6AE9F9B4}" srcId="{2D3AE1F1-AEE3-4403-9003-A44D5DF92197}" destId="{2F022292-CEE8-42CB-9FBF-D6DC56A4374E}" srcOrd="7" destOrd="0" parTransId="{721D09AD-7D40-4B26-BA6A-A88CD6C052D2}" sibTransId="{C0A136DF-8906-490C-A20F-8BA83C392421}"/>
    <dgm:cxn modelId="{B839E333-7F53-434C-8DE7-8B47DE09023E}" srcId="{2D3AE1F1-AEE3-4403-9003-A44D5DF92197}" destId="{26071A5E-F019-4C01-812B-4DAC36576633}" srcOrd="2" destOrd="0" parTransId="{193C90AE-59E6-4A61-B9CC-691C4FA53304}" sibTransId="{ADBE1CBD-0F02-4FD9-A802-BD822279816E}"/>
    <dgm:cxn modelId="{B1DB1A42-8A9C-48B2-A093-9B72C49F5CFE}" srcId="{2F022292-CEE8-42CB-9FBF-D6DC56A4374E}" destId="{33CBB7D9-09BF-4EE1-82FE-0956B30EBD59}" srcOrd="0" destOrd="0" parTransId="{6D63F98D-F59C-4087-BA4A-768D3497C304}" sibTransId="{97EFEA1C-3183-4930-8879-8C05B73E1211}"/>
    <dgm:cxn modelId="{CBC12A62-AE62-43D3-87EE-E402E466CA78}" type="presOf" srcId="{A1BA3DFA-E407-44F7-9CE5-BA835A156DEF}" destId="{E1646F5E-EF43-4103-A463-2AA745EBFF99}" srcOrd="1" destOrd="0" presId="urn:microsoft.com/office/officeart/2016/7/layout/VerticalDownArrowProcess"/>
    <dgm:cxn modelId="{43439C43-D1C7-425D-A737-3BA3F27CD78E}" type="presOf" srcId="{26071A5E-F019-4C01-812B-4DAC36576633}" destId="{881E6D0B-E104-4801-97D8-86160DF77C5F}" srcOrd="0" destOrd="0" presId="urn:microsoft.com/office/officeart/2016/7/layout/VerticalDownArrowProcess"/>
    <dgm:cxn modelId="{3C9AFA66-AE42-438C-BA88-C021C719343D}" srcId="{2D3AE1F1-AEE3-4403-9003-A44D5DF92197}" destId="{D4E1B075-F711-4334-8446-C03C11751AF2}" srcOrd="3" destOrd="0" parTransId="{0FBBFFDC-74C2-4FD6-8357-EB7EFC58DF3C}" sibTransId="{82FB1098-037C-4301-BE76-3C9184090ED8}"/>
    <dgm:cxn modelId="{94465C47-8839-41A5-BE54-5136C0EB575D}" type="presOf" srcId="{33CBB7D9-09BF-4EE1-82FE-0956B30EBD59}" destId="{96EF61D8-04CB-44D2-BE30-AEB97A81B995}" srcOrd="0" destOrd="0" presId="urn:microsoft.com/office/officeart/2016/7/layout/VerticalDownArrowProcess"/>
    <dgm:cxn modelId="{E16C9B4C-5A6B-4B5A-8356-7ADE7D9B687E}" type="presOf" srcId="{8B72171A-9D30-4B0A-92E4-9DD33C1733CF}" destId="{927A2616-EA3C-4AAB-8E9D-6485779D5EB2}" srcOrd="1" destOrd="0" presId="urn:microsoft.com/office/officeart/2016/7/layout/VerticalDownArrowProcess"/>
    <dgm:cxn modelId="{F3A0BE6D-E593-42DB-BACB-BAD029F41AF3}" type="presOf" srcId="{0EC5262F-540A-473A-AD1F-F038DEE9C447}" destId="{F80D7314-C6F3-4324-9D0E-963B8E0102D5}" srcOrd="0" destOrd="0" presId="urn:microsoft.com/office/officeart/2016/7/layout/VerticalDownArrowProcess"/>
    <dgm:cxn modelId="{65F1B458-4141-4F21-8402-213F66923DC5}" srcId="{66168142-2156-4B87-BC9C-6C7827BDFABB}" destId="{ED7503A8-E614-4858-854B-ED88069C25F0}" srcOrd="0" destOrd="0" parTransId="{EAE8957F-FEAD-4CEF-93B6-6277A531513B}" sibTransId="{120B5C13-6A35-4BC7-9C60-63B51F7812D3}"/>
    <dgm:cxn modelId="{2CABDF59-0791-4161-8D90-0E590C58E997}" type="presOf" srcId="{28AC9FE0-0032-4896-9E32-C08C2A1433A0}" destId="{4314318B-C187-4C45-8187-C834D0528C79}" srcOrd="0" destOrd="0" presId="urn:microsoft.com/office/officeart/2016/7/layout/VerticalDownArrowProcess"/>
    <dgm:cxn modelId="{25490480-1974-48D7-86B4-ED664AD8EEE4}" type="presOf" srcId="{16C138D8-595E-4CB9-8F00-CEE983289EA4}" destId="{0712441F-6048-40E2-B7D7-166F2F507849}" srcOrd="0" destOrd="0" presId="urn:microsoft.com/office/officeart/2016/7/layout/VerticalDownArrowProcess"/>
    <dgm:cxn modelId="{AB3C3584-3DBD-4CC9-9706-CA51A9BBBB06}" srcId="{2D3AE1F1-AEE3-4403-9003-A44D5DF92197}" destId="{66168142-2156-4B87-BC9C-6C7827BDFABB}" srcOrd="4" destOrd="0" parTransId="{E160FA49-693C-4D90-A4D0-47A5B9F0A7BD}" sibTransId="{1BE712FA-CE7F-4C78-926E-2F696C1AE7FC}"/>
    <dgm:cxn modelId="{4DFC0285-95DF-408F-B0E2-781A5573DA6E}" srcId="{2D3AE1F1-AEE3-4403-9003-A44D5DF92197}" destId="{8B72171A-9D30-4B0A-92E4-9DD33C1733CF}" srcOrd="5" destOrd="0" parTransId="{46659152-FC96-445A-A668-4608D4B9E12F}" sibTransId="{7863D855-3C38-4472-B696-F61E11E75B78}"/>
    <dgm:cxn modelId="{005A678D-3439-491B-912A-F2BCDD9B6817}" srcId="{E04ECCCD-8A2C-4746-8A36-3364D6F5CD53}" destId="{0EC9E1C5-DA42-4600-8F68-BD0C925FDCFB}" srcOrd="0" destOrd="0" parTransId="{E0AFAE79-A048-40A3-98FD-4BFDA76DB347}" sibTransId="{867DA041-B235-48E2-8DC2-6568131BDAF9}"/>
    <dgm:cxn modelId="{C4585B95-3FAA-440E-BEAE-3C877CFD8994}" type="presOf" srcId="{E04ECCCD-8A2C-4746-8A36-3364D6F5CD53}" destId="{0DEC81CF-928B-49E6-B315-EC40E24ECD1D}" srcOrd="0" destOrd="0" presId="urn:microsoft.com/office/officeart/2016/7/layout/VerticalDownArrowProcess"/>
    <dgm:cxn modelId="{E0164C9C-0D95-4DD4-B1DC-1AA7C4530A4C}" type="presOf" srcId="{28AC9FE0-0032-4896-9E32-C08C2A1433A0}" destId="{E4330577-B106-4731-A78A-37E743B06572}" srcOrd="1" destOrd="0" presId="urn:microsoft.com/office/officeart/2016/7/layout/VerticalDownArrowProcess"/>
    <dgm:cxn modelId="{DABBDE9C-2CD3-48AE-9A2D-7EACB25A0894}" type="presOf" srcId="{D4E1B075-F711-4334-8446-C03C11751AF2}" destId="{5BF0C3F6-DD5D-4A60-8CC3-2A8E0D42859E}" srcOrd="0" destOrd="0" presId="urn:microsoft.com/office/officeart/2016/7/layout/VerticalDownArrowProcess"/>
    <dgm:cxn modelId="{F6CBBF9D-3F0B-4EC0-A68B-C962105088C3}" srcId="{26071A5E-F019-4C01-812B-4DAC36576633}" destId="{1DD97AE7-1720-4654-8919-849C65CE3881}" srcOrd="0" destOrd="0" parTransId="{E36B642D-2E33-469A-8F28-A8AEF2ED0C11}" sibTransId="{D09B9147-F491-428E-9290-BB49C0A68701}"/>
    <dgm:cxn modelId="{FDBFAEAD-57C4-4EC5-B124-F2CFF466F13A}" type="presOf" srcId="{2D3AE1F1-AEE3-4403-9003-A44D5DF92197}" destId="{9DE4DF73-D28D-4476-9D3E-BAB68B2A6BEB}" srcOrd="0" destOrd="0" presId="urn:microsoft.com/office/officeart/2016/7/layout/VerticalDownArrowProcess"/>
    <dgm:cxn modelId="{E0BE9DB2-9DB4-4D7F-8907-D32506CFECE1}" type="presOf" srcId="{1FAD0570-59B5-448F-AF14-32465118C621}" destId="{DA9792B5-1292-43F8-8423-FF48776AC05A}" srcOrd="0" destOrd="0" presId="urn:microsoft.com/office/officeart/2016/7/layout/VerticalDownArrowProcess"/>
    <dgm:cxn modelId="{9CCC49BB-594E-4AAE-B156-46EE6E11DDBF}" type="presOf" srcId="{8B72171A-9D30-4B0A-92E4-9DD33C1733CF}" destId="{12915EE6-4707-4E51-BD04-D387E6584DC2}" srcOrd="0" destOrd="0" presId="urn:microsoft.com/office/officeart/2016/7/layout/VerticalDownArrowProcess"/>
    <dgm:cxn modelId="{6F0AF7BB-5DC6-4225-96C2-085E37EA20E5}" srcId="{8B72171A-9D30-4B0A-92E4-9DD33C1733CF}" destId="{1FAD0570-59B5-448F-AF14-32465118C621}" srcOrd="0" destOrd="0" parTransId="{E7A0A8FF-6A77-42B4-A792-F4B55D3D777C}" sibTransId="{34775B20-CD6A-4B25-9334-2C8F6BB0F971}"/>
    <dgm:cxn modelId="{955EC1C6-C979-4944-8915-8425D75E0A49}" type="presOf" srcId="{B260471F-8C8D-436E-9169-EC7930BC7522}" destId="{4F3EDCA1-78B3-4547-B3DB-D8D7173D4FD0}" srcOrd="0" destOrd="0" presId="urn:microsoft.com/office/officeart/2016/7/layout/VerticalDownArrowProcess"/>
    <dgm:cxn modelId="{FA1A03D2-B68F-4540-B473-CC190334A591}" type="presOf" srcId="{2F022292-CEE8-42CB-9FBF-D6DC56A4374E}" destId="{0ECAE686-5C7F-4C16-8A70-49173B0A0F15}" srcOrd="0" destOrd="0" presId="urn:microsoft.com/office/officeart/2016/7/layout/VerticalDownArrowProcess"/>
    <dgm:cxn modelId="{AFD36FD3-B6AF-4953-BF21-5E75FE7851A9}" type="presOf" srcId="{66168142-2156-4B87-BC9C-6C7827BDFABB}" destId="{5C3F8CC7-F401-4EC4-8F13-1E882E7EF24F}" srcOrd="0" destOrd="0" presId="urn:microsoft.com/office/officeart/2016/7/layout/VerticalDownArrowProcess"/>
    <dgm:cxn modelId="{63FC67D4-5508-49D7-99C0-88ACF19A1C74}" srcId="{D4E1B075-F711-4334-8446-C03C11751AF2}" destId="{0EC5262F-540A-473A-AD1F-F038DEE9C447}" srcOrd="0" destOrd="0" parTransId="{65A3AC0A-A45F-41F8-AF5D-2C4B12850841}" sibTransId="{10500441-4771-4BFE-947B-60A613C8F5E0}"/>
    <dgm:cxn modelId="{8ED3D9D8-EFDD-4CDD-836D-DCFF7B1B8176}" srcId="{2D3AE1F1-AEE3-4403-9003-A44D5DF92197}" destId="{A1BA3DFA-E407-44F7-9CE5-BA835A156DEF}" srcOrd="6" destOrd="0" parTransId="{F40782EA-1F2D-4194-8877-3F123206674A}" sibTransId="{87729548-F12D-48DC-B30D-595E66613AF8}"/>
    <dgm:cxn modelId="{5A4DF0D8-81D3-4830-BED5-172F33A7A276}" type="presOf" srcId="{D4E1B075-F711-4334-8446-C03C11751AF2}" destId="{D673A0F7-6BCD-4F54-8149-DAFE68E77F4E}" srcOrd="1" destOrd="0" presId="urn:microsoft.com/office/officeart/2016/7/layout/VerticalDownArrowProcess"/>
    <dgm:cxn modelId="{730F2AD9-2156-449B-A5D3-C338506BFCDE}" type="presOf" srcId="{E04ECCCD-8A2C-4746-8A36-3364D6F5CD53}" destId="{35BC62F5-94E5-419E-9511-6C250C6703C7}" srcOrd="1" destOrd="0" presId="urn:microsoft.com/office/officeart/2016/7/layout/VerticalDownArrowProcess"/>
    <dgm:cxn modelId="{23C982E6-71A4-43AA-B1F4-6358BADE0A3B}" srcId="{2D3AE1F1-AEE3-4403-9003-A44D5DF92197}" destId="{28AC9FE0-0032-4896-9E32-C08C2A1433A0}" srcOrd="1" destOrd="0" parTransId="{C5BE836C-A3F7-44E5-B42E-7A460681AE3B}" sibTransId="{F32A7985-61BB-45D4-A788-87F9AF71AE07}"/>
    <dgm:cxn modelId="{0D3CBDF3-E6EE-45A7-B327-572BC6F032BF}" type="presOf" srcId="{1DD97AE7-1720-4654-8919-849C65CE3881}" destId="{90A11A45-1E26-400D-BDFD-76961CB6FF01}" srcOrd="0" destOrd="0" presId="urn:microsoft.com/office/officeart/2016/7/layout/VerticalDownArrowProcess"/>
    <dgm:cxn modelId="{03A1AF69-D8CA-468E-ACFD-7513FA0E2E05}" type="presParOf" srcId="{9DE4DF73-D28D-4476-9D3E-BAB68B2A6BEB}" destId="{38691DE6-05FF-4344-A931-08FD7BCC2727}" srcOrd="0" destOrd="0" presId="urn:microsoft.com/office/officeart/2016/7/layout/VerticalDownArrowProcess"/>
    <dgm:cxn modelId="{CFD03907-D274-463C-9531-8F35DBA6A147}" type="presParOf" srcId="{38691DE6-05FF-4344-A931-08FD7BCC2727}" destId="{0ECAE686-5C7F-4C16-8A70-49173B0A0F15}" srcOrd="0" destOrd="0" presId="urn:microsoft.com/office/officeart/2016/7/layout/VerticalDownArrowProcess"/>
    <dgm:cxn modelId="{F673F44C-F7DE-4E14-A285-B4218B807212}" type="presParOf" srcId="{38691DE6-05FF-4344-A931-08FD7BCC2727}" destId="{96EF61D8-04CB-44D2-BE30-AEB97A81B995}" srcOrd="1" destOrd="0" presId="urn:microsoft.com/office/officeart/2016/7/layout/VerticalDownArrowProcess"/>
    <dgm:cxn modelId="{1F503431-CFAC-4638-9164-C41C57856710}" type="presParOf" srcId="{9DE4DF73-D28D-4476-9D3E-BAB68B2A6BEB}" destId="{48A3EA7A-F6DD-4643-AA71-D3D8177C417E}" srcOrd="1" destOrd="0" presId="urn:microsoft.com/office/officeart/2016/7/layout/VerticalDownArrowProcess"/>
    <dgm:cxn modelId="{8061C72D-5577-4D71-B133-29DC4DE12FE7}" type="presParOf" srcId="{9DE4DF73-D28D-4476-9D3E-BAB68B2A6BEB}" destId="{0C3AF85B-BAEE-4CAC-AD19-7EF429F288ED}" srcOrd="2" destOrd="0" presId="urn:microsoft.com/office/officeart/2016/7/layout/VerticalDownArrowProcess"/>
    <dgm:cxn modelId="{627E583D-3BC9-490D-A05F-D84E22D21C82}" type="presParOf" srcId="{0C3AF85B-BAEE-4CAC-AD19-7EF429F288ED}" destId="{9A70EA60-7A9D-479F-9193-DAC38A4ED540}" srcOrd="0" destOrd="0" presId="urn:microsoft.com/office/officeart/2016/7/layout/VerticalDownArrowProcess"/>
    <dgm:cxn modelId="{0AE8E2D5-960C-414D-B6EF-A6DED2DDAFF8}" type="presParOf" srcId="{0C3AF85B-BAEE-4CAC-AD19-7EF429F288ED}" destId="{E1646F5E-EF43-4103-A463-2AA745EBFF99}" srcOrd="1" destOrd="0" presId="urn:microsoft.com/office/officeart/2016/7/layout/VerticalDownArrowProcess"/>
    <dgm:cxn modelId="{7775637E-C796-45C3-BC24-D402C998201C}" type="presParOf" srcId="{0C3AF85B-BAEE-4CAC-AD19-7EF429F288ED}" destId="{0712441F-6048-40E2-B7D7-166F2F507849}" srcOrd="2" destOrd="0" presId="urn:microsoft.com/office/officeart/2016/7/layout/VerticalDownArrowProcess"/>
    <dgm:cxn modelId="{2EDA1FCF-75E1-41CA-B6F9-D47DCED9AD91}" type="presParOf" srcId="{9DE4DF73-D28D-4476-9D3E-BAB68B2A6BEB}" destId="{43F9CC46-7FAE-4374-B503-DC44DEC24DD5}" srcOrd="3" destOrd="0" presId="urn:microsoft.com/office/officeart/2016/7/layout/VerticalDownArrowProcess"/>
    <dgm:cxn modelId="{502C5F0A-0489-4A03-B070-AC46D3BEA65C}" type="presParOf" srcId="{9DE4DF73-D28D-4476-9D3E-BAB68B2A6BEB}" destId="{CF3B288E-1A71-47B5-B0C5-EE2204CA8E6E}" srcOrd="4" destOrd="0" presId="urn:microsoft.com/office/officeart/2016/7/layout/VerticalDownArrowProcess"/>
    <dgm:cxn modelId="{B15E0D3F-855C-46C8-B6B6-A3977B3D2010}" type="presParOf" srcId="{CF3B288E-1A71-47B5-B0C5-EE2204CA8E6E}" destId="{12915EE6-4707-4E51-BD04-D387E6584DC2}" srcOrd="0" destOrd="0" presId="urn:microsoft.com/office/officeart/2016/7/layout/VerticalDownArrowProcess"/>
    <dgm:cxn modelId="{99420DEB-9AA2-40B6-BB42-A54572F651E0}" type="presParOf" srcId="{CF3B288E-1A71-47B5-B0C5-EE2204CA8E6E}" destId="{927A2616-EA3C-4AAB-8E9D-6485779D5EB2}" srcOrd="1" destOrd="0" presId="urn:microsoft.com/office/officeart/2016/7/layout/VerticalDownArrowProcess"/>
    <dgm:cxn modelId="{E7D1B86B-3C16-4B7C-A161-52183C142861}" type="presParOf" srcId="{CF3B288E-1A71-47B5-B0C5-EE2204CA8E6E}" destId="{DA9792B5-1292-43F8-8423-FF48776AC05A}" srcOrd="2" destOrd="0" presId="urn:microsoft.com/office/officeart/2016/7/layout/VerticalDownArrowProcess"/>
    <dgm:cxn modelId="{B69BDD8B-F673-4F01-A0FB-74E99A3456FF}" type="presParOf" srcId="{9DE4DF73-D28D-4476-9D3E-BAB68B2A6BEB}" destId="{C4FF1E23-0FB1-4C33-84F3-528E890315F2}" srcOrd="5" destOrd="0" presId="urn:microsoft.com/office/officeart/2016/7/layout/VerticalDownArrowProcess"/>
    <dgm:cxn modelId="{A430F0A5-93E1-4E82-837A-322B901FA076}" type="presParOf" srcId="{9DE4DF73-D28D-4476-9D3E-BAB68B2A6BEB}" destId="{D0D040F9-6E85-4462-8672-CE9B9C6CF05A}" srcOrd="6" destOrd="0" presId="urn:microsoft.com/office/officeart/2016/7/layout/VerticalDownArrowProcess"/>
    <dgm:cxn modelId="{D14A58DB-A4DC-4BF4-8547-3CC0E2571D10}" type="presParOf" srcId="{D0D040F9-6E85-4462-8672-CE9B9C6CF05A}" destId="{5C3F8CC7-F401-4EC4-8F13-1E882E7EF24F}" srcOrd="0" destOrd="0" presId="urn:microsoft.com/office/officeart/2016/7/layout/VerticalDownArrowProcess"/>
    <dgm:cxn modelId="{28952384-ADF7-46A5-82EF-30FE37061074}" type="presParOf" srcId="{D0D040F9-6E85-4462-8672-CE9B9C6CF05A}" destId="{4E076D1D-28FB-4037-A000-CC8FA499F493}" srcOrd="1" destOrd="0" presId="urn:microsoft.com/office/officeart/2016/7/layout/VerticalDownArrowProcess"/>
    <dgm:cxn modelId="{21FBF6DE-40A0-4EC5-99F0-9484B3F2ED28}" type="presParOf" srcId="{D0D040F9-6E85-4462-8672-CE9B9C6CF05A}" destId="{7380C830-D3A4-46D6-B5F6-6A91B6A93EAA}" srcOrd="2" destOrd="0" presId="urn:microsoft.com/office/officeart/2016/7/layout/VerticalDownArrowProcess"/>
    <dgm:cxn modelId="{A245DC48-1144-4FF2-A65C-00D565E1EAF3}" type="presParOf" srcId="{9DE4DF73-D28D-4476-9D3E-BAB68B2A6BEB}" destId="{8E31B7FF-F0C8-498B-BB6A-7FB0F421598C}" srcOrd="7" destOrd="0" presId="urn:microsoft.com/office/officeart/2016/7/layout/VerticalDownArrowProcess"/>
    <dgm:cxn modelId="{B39DF043-FC47-49C2-B8D7-47A3C3C7D97F}" type="presParOf" srcId="{9DE4DF73-D28D-4476-9D3E-BAB68B2A6BEB}" destId="{618EF4D7-81F2-492A-8CD2-9E015F0D6294}" srcOrd="8" destOrd="0" presId="urn:microsoft.com/office/officeart/2016/7/layout/VerticalDownArrowProcess"/>
    <dgm:cxn modelId="{EC4FFA8D-EEE1-48FA-B39D-135381D4DC18}" type="presParOf" srcId="{618EF4D7-81F2-492A-8CD2-9E015F0D6294}" destId="{5BF0C3F6-DD5D-4A60-8CC3-2A8E0D42859E}" srcOrd="0" destOrd="0" presId="urn:microsoft.com/office/officeart/2016/7/layout/VerticalDownArrowProcess"/>
    <dgm:cxn modelId="{95CBEE92-FCE1-4BCB-8AC4-B307052502E7}" type="presParOf" srcId="{618EF4D7-81F2-492A-8CD2-9E015F0D6294}" destId="{D673A0F7-6BCD-4F54-8149-DAFE68E77F4E}" srcOrd="1" destOrd="0" presId="urn:microsoft.com/office/officeart/2016/7/layout/VerticalDownArrowProcess"/>
    <dgm:cxn modelId="{FC2F8545-F485-404B-B388-1D7042D3F65E}" type="presParOf" srcId="{618EF4D7-81F2-492A-8CD2-9E015F0D6294}" destId="{F80D7314-C6F3-4324-9D0E-963B8E0102D5}" srcOrd="2" destOrd="0" presId="urn:microsoft.com/office/officeart/2016/7/layout/VerticalDownArrowProcess"/>
    <dgm:cxn modelId="{9C4912A3-8A42-42BF-87D3-ACB78C575AE5}" type="presParOf" srcId="{9DE4DF73-D28D-4476-9D3E-BAB68B2A6BEB}" destId="{6C465E12-E7BB-4C4D-BBC7-46314B8CD524}" srcOrd="9" destOrd="0" presId="urn:microsoft.com/office/officeart/2016/7/layout/VerticalDownArrowProcess"/>
    <dgm:cxn modelId="{735464CC-7BA0-4DBF-A954-EBACE2B3A5D3}" type="presParOf" srcId="{9DE4DF73-D28D-4476-9D3E-BAB68B2A6BEB}" destId="{1D08A6C8-3840-43EB-B167-95879FE2A05F}" srcOrd="10" destOrd="0" presId="urn:microsoft.com/office/officeart/2016/7/layout/VerticalDownArrowProcess"/>
    <dgm:cxn modelId="{65470627-3735-41DB-AE86-16B2BDEB09C0}" type="presParOf" srcId="{1D08A6C8-3840-43EB-B167-95879FE2A05F}" destId="{881E6D0B-E104-4801-97D8-86160DF77C5F}" srcOrd="0" destOrd="0" presId="urn:microsoft.com/office/officeart/2016/7/layout/VerticalDownArrowProcess"/>
    <dgm:cxn modelId="{C9DB0CA5-0D97-4EE2-BE12-E05DBE9DEB77}" type="presParOf" srcId="{1D08A6C8-3840-43EB-B167-95879FE2A05F}" destId="{2C925FDE-E462-4F5A-BDB7-1B2DF3C0EE75}" srcOrd="1" destOrd="0" presId="urn:microsoft.com/office/officeart/2016/7/layout/VerticalDownArrowProcess"/>
    <dgm:cxn modelId="{5497AE60-9FFF-4C66-86EB-0B7E9FD134E0}" type="presParOf" srcId="{1D08A6C8-3840-43EB-B167-95879FE2A05F}" destId="{90A11A45-1E26-400D-BDFD-76961CB6FF01}" srcOrd="2" destOrd="0" presId="urn:microsoft.com/office/officeart/2016/7/layout/VerticalDownArrowProcess"/>
    <dgm:cxn modelId="{F1E13379-4021-43F4-97BB-05A41ED827C9}" type="presParOf" srcId="{9DE4DF73-D28D-4476-9D3E-BAB68B2A6BEB}" destId="{F23B1418-BC3C-4D0A-B64A-F3401901CDEC}" srcOrd="11" destOrd="0" presId="urn:microsoft.com/office/officeart/2016/7/layout/VerticalDownArrowProcess"/>
    <dgm:cxn modelId="{4D4BAA67-247F-4314-9008-36601A7632C6}" type="presParOf" srcId="{9DE4DF73-D28D-4476-9D3E-BAB68B2A6BEB}" destId="{CD496081-2432-4751-92EC-20D44018DBE6}" srcOrd="12" destOrd="0" presId="urn:microsoft.com/office/officeart/2016/7/layout/VerticalDownArrowProcess"/>
    <dgm:cxn modelId="{E6A43139-47B5-472C-8DB7-350F53146471}" type="presParOf" srcId="{CD496081-2432-4751-92EC-20D44018DBE6}" destId="{4314318B-C187-4C45-8187-C834D0528C79}" srcOrd="0" destOrd="0" presId="urn:microsoft.com/office/officeart/2016/7/layout/VerticalDownArrowProcess"/>
    <dgm:cxn modelId="{07A2AB88-D9E9-4A1F-9DE1-1BD5C349A013}" type="presParOf" srcId="{CD496081-2432-4751-92EC-20D44018DBE6}" destId="{E4330577-B106-4731-A78A-37E743B06572}" srcOrd="1" destOrd="0" presId="urn:microsoft.com/office/officeart/2016/7/layout/VerticalDownArrowProcess"/>
    <dgm:cxn modelId="{50E9F1CF-73E1-4631-96DD-6A03138319C2}" type="presParOf" srcId="{CD496081-2432-4751-92EC-20D44018DBE6}" destId="{4F3EDCA1-78B3-4547-B3DB-D8D7173D4FD0}" srcOrd="2" destOrd="0" presId="urn:microsoft.com/office/officeart/2016/7/layout/VerticalDownArrowProcess"/>
    <dgm:cxn modelId="{AC4F4740-1DD4-4A2B-9B34-64D81BD76583}" type="presParOf" srcId="{9DE4DF73-D28D-4476-9D3E-BAB68B2A6BEB}" destId="{FBBA4475-611A-4A7E-948A-9846D121AD55}" srcOrd="13" destOrd="0" presId="urn:microsoft.com/office/officeart/2016/7/layout/VerticalDownArrowProcess"/>
    <dgm:cxn modelId="{F1767C34-D6F6-46C9-8631-D665E3F9805F}" type="presParOf" srcId="{9DE4DF73-D28D-4476-9D3E-BAB68B2A6BEB}" destId="{AF389C64-DB1E-4F40-8EE3-7016CC53CBC1}" srcOrd="14" destOrd="0" presId="urn:microsoft.com/office/officeart/2016/7/layout/VerticalDownArrowProcess"/>
    <dgm:cxn modelId="{1F23678F-BD13-4F43-90A4-60AE93EB5D6F}" type="presParOf" srcId="{AF389C64-DB1E-4F40-8EE3-7016CC53CBC1}" destId="{0DEC81CF-928B-49E6-B315-EC40E24ECD1D}" srcOrd="0" destOrd="0" presId="urn:microsoft.com/office/officeart/2016/7/layout/VerticalDownArrowProcess"/>
    <dgm:cxn modelId="{8B4825F2-3A53-465F-B0BC-87518952B740}" type="presParOf" srcId="{AF389C64-DB1E-4F40-8EE3-7016CC53CBC1}" destId="{35BC62F5-94E5-419E-9511-6C250C6703C7}" srcOrd="1" destOrd="0" presId="urn:microsoft.com/office/officeart/2016/7/layout/VerticalDownArrowProcess"/>
    <dgm:cxn modelId="{9CE54DBB-AFCC-48EB-B0DE-E6A9F9A8EFC7}" type="presParOf" srcId="{AF389C64-DB1E-4F40-8EE3-7016CC53CBC1}" destId="{5530D417-411F-46E3-B3AB-41847746AA9D}" srcOrd="2" destOrd="0" presId="urn:microsoft.com/office/officeart/2016/7/layout/VerticalDownArrow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D2260C9-06C1-4E9C-B24E-BA392524B71E}">
      <dsp:nvSpPr>
        <dsp:cNvPr id="0" name=""/>
        <dsp:cNvSpPr/>
      </dsp:nvSpPr>
      <dsp:spPr>
        <a:xfrm>
          <a:off x="0" y="562"/>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20D476-D0A1-4F28-83A2-034249A2518D}">
      <dsp:nvSpPr>
        <dsp:cNvPr id="0" name=""/>
        <dsp:cNvSpPr/>
      </dsp:nvSpPr>
      <dsp:spPr>
        <a:xfrm>
          <a:off x="398072" y="296649"/>
          <a:ext cx="723768" cy="7237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139EC7F-CF63-4219-AB24-D237E54BFFF0}">
      <dsp:nvSpPr>
        <dsp:cNvPr id="0" name=""/>
        <dsp:cNvSpPr/>
      </dsp:nvSpPr>
      <dsp:spPr>
        <a:xfrm>
          <a:off x="1519914" y="562"/>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066800">
            <a:lnSpc>
              <a:spcPct val="100000"/>
            </a:lnSpc>
            <a:spcBef>
              <a:spcPct val="0"/>
            </a:spcBef>
            <a:spcAft>
              <a:spcPct val="35000"/>
            </a:spcAft>
            <a:buNone/>
          </a:pPr>
          <a:r>
            <a:rPr lang="en-GB" sz="2400" kern="1200" baseline="0" dirty="0"/>
            <a:t>Involvement - research being carried out ‘with’ or ‘by’ members of the public rather than ‘to’, ‘about’ or ‘for’ them</a:t>
          </a:r>
          <a:endParaRPr lang="en-US" sz="2400" kern="1200" dirty="0"/>
        </a:p>
      </dsp:txBody>
      <dsp:txXfrm>
        <a:off x="1519914" y="562"/>
        <a:ext cx="5163460" cy="1315942"/>
      </dsp:txXfrm>
    </dsp:sp>
    <dsp:sp modelId="{B5E82B3E-EE8D-4639-B201-1E23A85000A8}">
      <dsp:nvSpPr>
        <dsp:cNvPr id="0" name=""/>
        <dsp:cNvSpPr/>
      </dsp:nvSpPr>
      <dsp:spPr>
        <a:xfrm>
          <a:off x="0" y="1645491"/>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3FAD74-19E2-4522-B3C8-9911751136A3}">
      <dsp:nvSpPr>
        <dsp:cNvPr id="0" name=""/>
        <dsp:cNvSpPr/>
      </dsp:nvSpPr>
      <dsp:spPr>
        <a:xfrm>
          <a:off x="398072" y="1941578"/>
          <a:ext cx="723768" cy="7237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0933266-750D-4DAF-BA28-25EEB61AB769}">
      <dsp:nvSpPr>
        <dsp:cNvPr id="0" name=""/>
        <dsp:cNvSpPr/>
      </dsp:nvSpPr>
      <dsp:spPr>
        <a:xfrm>
          <a:off x="1519914" y="1645491"/>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066800">
            <a:lnSpc>
              <a:spcPct val="100000"/>
            </a:lnSpc>
            <a:spcBef>
              <a:spcPct val="0"/>
            </a:spcBef>
            <a:spcAft>
              <a:spcPct val="35000"/>
            </a:spcAft>
            <a:buNone/>
          </a:pPr>
          <a:r>
            <a:rPr lang="en-GB" sz="2400" kern="1200" baseline="0" dirty="0"/>
            <a:t>Participation – where people take part in a research study</a:t>
          </a:r>
          <a:endParaRPr lang="en-US" sz="2400" kern="1200" dirty="0"/>
        </a:p>
      </dsp:txBody>
      <dsp:txXfrm>
        <a:off x="1519914" y="1645491"/>
        <a:ext cx="5163460" cy="1315942"/>
      </dsp:txXfrm>
    </dsp:sp>
    <dsp:sp modelId="{695B50C5-C58B-42EC-91ED-5B0ED127F54B}">
      <dsp:nvSpPr>
        <dsp:cNvPr id="0" name=""/>
        <dsp:cNvSpPr/>
      </dsp:nvSpPr>
      <dsp:spPr>
        <a:xfrm>
          <a:off x="0" y="3290419"/>
          <a:ext cx="6683374" cy="1315942"/>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426180-D33B-4F22-B661-F35A5701ECD8}">
      <dsp:nvSpPr>
        <dsp:cNvPr id="0" name=""/>
        <dsp:cNvSpPr/>
      </dsp:nvSpPr>
      <dsp:spPr>
        <a:xfrm>
          <a:off x="398072" y="3586506"/>
          <a:ext cx="723768" cy="723768"/>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63E4A80-3ACC-4420-AF00-F23CF718267B}">
      <dsp:nvSpPr>
        <dsp:cNvPr id="0" name=""/>
        <dsp:cNvSpPr/>
      </dsp:nvSpPr>
      <dsp:spPr>
        <a:xfrm>
          <a:off x="1519914" y="3290419"/>
          <a:ext cx="5163460" cy="13159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271" tIns="139271" rIns="139271" bIns="139271" numCol="1" spcCol="1270" anchor="ctr" anchorCtr="0">
          <a:noAutofit/>
        </a:bodyPr>
        <a:lstStyle/>
        <a:p>
          <a:pPr marL="0" lvl="0" indent="0" algn="l" defTabSz="1066800">
            <a:lnSpc>
              <a:spcPct val="100000"/>
            </a:lnSpc>
            <a:spcBef>
              <a:spcPct val="0"/>
            </a:spcBef>
            <a:spcAft>
              <a:spcPct val="35000"/>
            </a:spcAft>
            <a:buNone/>
          </a:pPr>
          <a:r>
            <a:rPr lang="en-GB" sz="2400" kern="1200" baseline="0" dirty="0"/>
            <a:t>Engagement – Where information and knowledge about research is provided and disseminated</a:t>
          </a:r>
          <a:endParaRPr lang="en-US" sz="2400" kern="1200" dirty="0"/>
        </a:p>
      </dsp:txBody>
      <dsp:txXfrm>
        <a:off x="1519914" y="3290419"/>
        <a:ext cx="5163460" cy="13159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8E52BA-A993-490D-B59E-5C397B13E8D9}">
      <dsp:nvSpPr>
        <dsp:cNvPr id="0" name=""/>
        <dsp:cNvSpPr/>
      </dsp:nvSpPr>
      <dsp:spPr>
        <a:xfrm>
          <a:off x="0" y="1912"/>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C41683-9295-4940-B441-2BF1D639E2E6}">
      <dsp:nvSpPr>
        <dsp:cNvPr id="0" name=""/>
        <dsp:cNvSpPr/>
      </dsp:nvSpPr>
      <dsp:spPr>
        <a:xfrm>
          <a:off x="293144" y="219953"/>
          <a:ext cx="532990" cy="53299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50C580E-6E5E-477C-9158-4B461E316FEF}">
      <dsp:nvSpPr>
        <dsp:cNvPr id="0" name=""/>
        <dsp:cNvSpPr/>
      </dsp:nvSpPr>
      <dsp:spPr>
        <a:xfrm>
          <a:off x="1119280" y="1912"/>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90000"/>
            </a:lnSpc>
            <a:spcBef>
              <a:spcPct val="0"/>
            </a:spcBef>
            <a:spcAft>
              <a:spcPct val="35000"/>
            </a:spcAft>
            <a:buNone/>
          </a:pPr>
          <a:r>
            <a:rPr lang="en-GB" sz="2200" kern="1200" baseline="0"/>
            <a:t>Offers a different perspective from rest of the research team </a:t>
          </a:r>
          <a:endParaRPr lang="en-US" sz="2200" kern="1200"/>
        </a:p>
      </dsp:txBody>
      <dsp:txXfrm>
        <a:off x="1119280" y="1912"/>
        <a:ext cx="5564094" cy="969073"/>
      </dsp:txXfrm>
    </dsp:sp>
    <dsp:sp modelId="{6A2D694D-F7D0-420D-BF2E-899A80F46AE5}">
      <dsp:nvSpPr>
        <dsp:cNvPr id="0" name=""/>
        <dsp:cNvSpPr/>
      </dsp:nvSpPr>
      <dsp:spPr>
        <a:xfrm>
          <a:off x="0" y="1213254"/>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A9103CC-F69C-4BF5-A267-07EB349754E0}">
      <dsp:nvSpPr>
        <dsp:cNvPr id="0" name=""/>
        <dsp:cNvSpPr/>
      </dsp:nvSpPr>
      <dsp:spPr>
        <a:xfrm>
          <a:off x="293144" y="1431296"/>
          <a:ext cx="532990" cy="53299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539AD966-3145-4211-A4D2-EB71DB2B6DCD}">
      <dsp:nvSpPr>
        <dsp:cNvPr id="0" name=""/>
        <dsp:cNvSpPr/>
      </dsp:nvSpPr>
      <dsp:spPr>
        <a:xfrm>
          <a:off x="1119280" y="1213254"/>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90000"/>
            </a:lnSpc>
            <a:spcBef>
              <a:spcPct val="0"/>
            </a:spcBef>
            <a:spcAft>
              <a:spcPct val="35000"/>
            </a:spcAft>
            <a:buNone/>
          </a:pPr>
          <a:r>
            <a:rPr lang="en-GB" sz="2200" kern="1200" baseline="0"/>
            <a:t>Potential to improve the research quality and relevance </a:t>
          </a:r>
          <a:endParaRPr lang="en-US" sz="2200" kern="1200"/>
        </a:p>
      </dsp:txBody>
      <dsp:txXfrm>
        <a:off x="1119280" y="1213254"/>
        <a:ext cx="5564094" cy="969073"/>
      </dsp:txXfrm>
    </dsp:sp>
    <dsp:sp modelId="{3BC9A7AF-2CEA-4146-89A3-3FDD6CD4A68B}">
      <dsp:nvSpPr>
        <dsp:cNvPr id="0" name=""/>
        <dsp:cNvSpPr/>
      </dsp:nvSpPr>
      <dsp:spPr>
        <a:xfrm>
          <a:off x="0" y="2424596"/>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7C0C08-2CD7-4708-9036-33FCFACEFC79}">
      <dsp:nvSpPr>
        <dsp:cNvPr id="0" name=""/>
        <dsp:cNvSpPr/>
      </dsp:nvSpPr>
      <dsp:spPr>
        <a:xfrm>
          <a:off x="293144" y="2642638"/>
          <a:ext cx="532990" cy="53299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236559B-8A1B-4743-BBF9-9B263AE02D76}">
      <dsp:nvSpPr>
        <dsp:cNvPr id="0" name=""/>
        <dsp:cNvSpPr/>
      </dsp:nvSpPr>
      <dsp:spPr>
        <a:xfrm>
          <a:off x="1119280" y="2424596"/>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90000"/>
            </a:lnSpc>
            <a:spcBef>
              <a:spcPct val="0"/>
            </a:spcBef>
            <a:spcAft>
              <a:spcPct val="35000"/>
            </a:spcAft>
            <a:buNone/>
          </a:pPr>
          <a:r>
            <a:rPr lang="en-GB" sz="2200" kern="1200" baseline="0"/>
            <a:t>Moral imperative, as research targeting populations or services, publicly funded</a:t>
          </a:r>
          <a:endParaRPr lang="en-US" sz="2200" kern="1200"/>
        </a:p>
      </dsp:txBody>
      <dsp:txXfrm>
        <a:off x="1119280" y="2424596"/>
        <a:ext cx="5564094" cy="969073"/>
      </dsp:txXfrm>
    </dsp:sp>
    <dsp:sp modelId="{FABB21EB-D688-4848-895C-6BBFEB289646}">
      <dsp:nvSpPr>
        <dsp:cNvPr id="0" name=""/>
        <dsp:cNvSpPr/>
      </dsp:nvSpPr>
      <dsp:spPr>
        <a:xfrm>
          <a:off x="0" y="3635939"/>
          <a:ext cx="6683374" cy="969073"/>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CA7021-CE43-41C7-858B-51513F6D9242}">
      <dsp:nvSpPr>
        <dsp:cNvPr id="0" name=""/>
        <dsp:cNvSpPr/>
      </dsp:nvSpPr>
      <dsp:spPr>
        <a:xfrm>
          <a:off x="293144" y="3853980"/>
          <a:ext cx="532990" cy="53299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AC66EBF-278A-4C1D-A527-9BA4093E7504}">
      <dsp:nvSpPr>
        <dsp:cNvPr id="0" name=""/>
        <dsp:cNvSpPr/>
      </dsp:nvSpPr>
      <dsp:spPr>
        <a:xfrm>
          <a:off x="1119280" y="3635939"/>
          <a:ext cx="5564094" cy="9690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560" tIns="102560" rIns="102560" bIns="102560" numCol="1" spcCol="1270" anchor="ctr" anchorCtr="0">
          <a:noAutofit/>
        </a:bodyPr>
        <a:lstStyle/>
        <a:p>
          <a:pPr marL="0" lvl="0" indent="0" algn="l" defTabSz="977900">
            <a:lnSpc>
              <a:spcPct val="90000"/>
            </a:lnSpc>
            <a:spcBef>
              <a:spcPct val="0"/>
            </a:spcBef>
            <a:spcAft>
              <a:spcPct val="35000"/>
            </a:spcAft>
            <a:buNone/>
          </a:pPr>
          <a:r>
            <a:rPr lang="en-GB" sz="2200" kern="1200" baseline="0" dirty="0"/>
            <a:t>Standards for research</a:t>
          </a:r>
          <a:endParaRPr lang="en-US" sz="2200" kern="1200" dirty="0"/>
        </a:p>
      </dsp:txBody>
      <dsp:txXfrm>
        <a:off x="1119280" y="3635939"/>
        <a:ext cx="5564094" cy="96907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CAE686-5C7F-4C16-8A70-49173B0A0F15}">
      <dsp:nvSpPr>
        <dsp:cNvPr id="0" name=""/>
        <dsp:cNvSpPr/>
      </dsp:nvSpPr>
      <dsp:spPr>
        <a:xfrm>
          <a:off x="0" y="4210461"/>
          <a:ext cx="1670843" cy="394782"/>
        </a:xfrm>
        <a:prstGeom prst="rect">
          <a:avLst/>
        </a:prstGeom>
        <a:gradFill rotWithShape="0">
          <a:gsLst>
            <a:gs pos="0">
              <a:schemeClr val="accent5">
                <a:hueOff val="0"/>
                <a:satOff val="0"/>
                <a:lumOff val="0"/>
                <a:alphaOff val="0"/>
                <a:tint val="94000"/>
                <a:satMod val="100000"/>
                <a:lumMod val="108000"/>
              </a:schemeClr>
            </a:gs>
            <a:gs pos="50000">
              <a:schemeClr val="accent5">
                <a:hueOff val="0"/>
                <a:satOff val="0"/>
                <a:lumOff val="0"/>
                <a:alphaOff val="0"/>
                <a:tint val="98000"/>
                <a:shade val="100000"/>
                <a:satMod val="100000"/>
                <a:lumMod val="100000"/>
              </a:schemeClr>
            </a:gs>
            <a:gs pos="100000">
              <a:schemeClr val="accent5">
                <a:hueOff val="0"/>
                <a:satOff val="0"/>
                <a:lumOff val="0"/>
                <a:alphaOff val="0"/>
                <a:shade val="72000"/>
                <a:satMod val="120000"/>
                <a:lumMod val="100000"/>
              </a:schemeClr>
            </a:gs>
          </a:gsLst>
          <a:lin ang="5400000" scaled="0"/>
        </a:gradFill>
        <a:ln w="9525" cap="flat" cmpd="sng" algn="ctr">
          <a:solidFill>
            <a:schemeClr val="accent5">
              <a:hueOff val="0"/>
              <a:satOff val="0"/>
              <a:lumOff val="0"/>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8830" tIns="99568" rIns="118830" bIns="99568" numCol="1" spcCol="1270" anchor="ctr" anchorCtr="0">
          <a:noAutofit/>
        </a:bodyPr>
        <a:lstStyle/>
        <a:p>
          <a:pPr marL="0" lvl="0" indent="0" algn="ctr" defTabSz="622300">
            <a:lnSpc>
              <a:spcPct val="90000"/>
            </a:lnSpc>
            <a:spcBef>
              <a:spcPct val="0"/>
            </a:spcBef>
            <a:spcAft>
              <a:spcPct val="35000"/>
            </a:spcAft>
            <a:buNone/>
          </a:pPr>
          <a:r>
            <a:rPr lang="en-US" sz="1400" kern="1200" dirty="0"/>
            <a:t>Disseminate</a:t>
          </a:r>
        </a:p>
      </dsp:txBody>
      <dsp:txXfrm>
        <a:off x="0" y="4210461"/>
        <a:ext cx="1670843" cy="394782"/>
      </dsp:txXfrm>
    </dsp:sp>
    <dsp:sp modelId="{96EF61D8-04CB-44D2-BE30-AEB97A81B995}">
      <dsp:nvSpPr>
        <dsp:cNvPr id="0" name=""/>
        <dsp:cNvSpPr/>
      </dsp:nvSpPr>
      <dsp:spPr>
        <a:xfrm>
          <a:off x="1670843" y="4210461"/>
          <a:ext cx="5012531" cy="394782"/>
        </a:xfrm>
        <a:prstGeom prst="rect">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78" tIns="139700" rIns="101678" bIns="139700" numCol="1" spcCol="1270" anchor="ctr" anchorCtr="0">
          <a:noAutofit/>
        </a:bodyPr>
        <a:lstStyle/>
        <a:p>
          <a:pPr marL="0" lvl="0" indent="0" algn="l" defTabSz="488950">
            <a:lnSpc>
              <a:spcPct val="90000"/>
            </a:lnSpc>
            <a:spcBef>
              <a:spcPct val="0"/>
            </a:spcBef>
            <a:spcAft>
              <a:spcPct val="35000"/>
            </a:spcAft>
            <a:buNone/>
          </a:pPr>
          <a:r>
            <a:rPr lang="en-US" sz="1100" kern="1200"/>
            <a:t>Help with dissemination of study findings and any new materials/information for public policy and practice.</a:t>
          </a:r>
        </a:p>
      </dsp:txBody>
      <dsp:txXfrm>
        <a:off x="1670843" y="4210461"/>
        <a:ext cx="5012531" cy="394782"/>
      </dsp:txXfrm>
    </dsp:sp>
    <dsp:sp modelId="{E1646F5E-EF43-4103-A463-2AA745EBFF99}">
      <dsp:nvSpPr>
        <dsp:cNvPr id="0" name=""/>
        <dsp:cNvSpPr/>
      </dsp:nvSpPr>
      <dsp:spPr>
        <a:xfrm rot="10800000">
          <a:off x="0" y="3609206"/>
          <a:ext cx="1670843" cy="607176"/>
        </a:xfrm>
        <a:prstGeom prst="upArrowCallout">
          <a:avLst>
            <a:gd name="adj1" fmla="val 5000"/>
            <a:gd name="adj2" fmla="val 10000"/>
            <a:gd name="adj3" fmla="val 15000"/>
            <a:gd name="adj4" fmla="val 64977"/>
          </a:avLst>
        </a:prstGeom>
        <a:gradFill rotWithShape="0">
          <a:gsLst>
            <a:gs pos="0">
              <a:schemeClr val="accent5">
                <a:hueOff val="2198259"/>
                <a:satOff val="-785"/>
                <a:lumOff val="1261"/>
                <a:alphaOff val="0"/>
                <a:tint val="94000"/>
                <a:satMod val="100000"/>
                <a:lumMod val="108000"/>
              </a:schemeClr>
            </a:gs>
            <a:gs pos="50000">
              <a:schemeClr val="accent5">
                <a:hueOff val="2198259"/>
                <a:satOff val="-785"/>
                <a:lumOff val="1261"/>
                <a:alphaOff val="0"/>
                <a:tint val="98000"/>
                <a:shade val="100000"/>
                <a:satMod val="100000"/>
                <a:lumMod val="100000"/>
              </a:schemeClr>
            </a:gs>
            <a:gs pos="100000">
              <a:schemeClr val="accent5">
                <a:hueOff val="2198259"/>
                <a:satOff val="-785"/>
                <a:lumOff val="1261"/>
                <a:alphaOff val="0"/>
                <a:shade val="72000"/>
                <a:satMod val="120000"/>
                <a:lumMod val="100000"/>
              </a:schemeClr>
            </a:gs>
          </a:gsLst>
          <a:lin ang="5400000" scaled="0"/>
        </a:gradFill>
        <a:ln w="9525" cap="flat" cmpd="sng" algn="ctr">
          <a:solidFill>
            <a:schemeClr val="accent5">
              <a:hueOff val="2198259"/>
              <a:satOff val="-785"/>
              <a:lumOff val="1261"/>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8830" tIns="99568" rIns="118830" bIns="99568" numCol="1" spcCol="1270" anchor="ctr" anchorCtr="0">
          <a:noAutofit/>
        </a:bodyPr>
        <a:lstStyle/>
        <a:p>
          <a:pPr marL="0" lvl="0" indent="0" algn="ctr" defTabSz="622300">
            <a:lnSpc>
              <a:spcPct val="90000"/>
            </a:lnSpc>
            <a:spcBef>
              <a:spcPct val="0"/>
            </a:spcBef>
            <a:spcAft>
              <a:spcPct val="35000"/>
            </a:spcAft>
            <a:buNone/>
          </a:pPr>
          <a:r>
            <a:rPr lang="en-US" sz="1400" kern="1200" dirty="0"/>
            <a:t>Feedback</a:t>
          </a:r>
        </a:p>
      </dsp:txBody>
      <dsp:txXfrm rot="-10800000">
        <a:off x="0" y="3609206"/>
        <a:ext cx="1670843" cy="394664"/>
      </dsp:txXfrm>
    </dsp:sp>
    <dsp:sp modelId="{0712441F-6048-40E2-B7D7-166F2F507849}">
      <dsp:nvSpPr>
        <dsp:cNvPr id="0" name=""/>
        <dsp:cNvSpPr/>
      </dsp:nvSpPr>
      <dsp:spPr>
        <a:xfrm>
          <a:off x="1670843" y="3609206"/>
          <a:ext cx="5012531" cy="394664"/>
        </a:xfrm>
        <a:prstGeom prst="rect">
          <a:avLst/>
        </a:prstGeom>
        <a:solidFill>
          <a:schemeClr val="accent5">
            <a:tint val="40000"/>
            <a:alpha val="90000"/>
            <a:hueOff val="2222736"/>
            <a:satOff val="-211"/>
            <a:lumOff val="154"/>
            <a:alphaOff val="0"/>
          </a:schemeClr>
        </a:solidFill>
        <a:ln w="9525" cap="flat" cmpd="sng" algn="ctr">
          <a:solidFill>
            <a:schemeClr val="accent5">
              <a:tint val="40000"/>
              <a:alpha val="90000"/>
              <a:hueOff val="2222736"/>
              <a:satOff val="-211"/>
              <a:lumOff val="154"/>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78" tIns="139700" rIns="101678" bIns="139700" numCol="1" spcCol="1270" anchor="ctr" anchorCtr="0">
          <a:noAutofit/>
        </a:bodyPr>
        <a:lstStyle/>
        <a:p>
          <a:pPr marL="0" lvl="0" indent="0" algn="l" defTabSz="488950">
            <a:lnSpc>
              <a:spcPct val="90000"/>
            </a:lnSpc>
            <a:spcBef>
              <a:spcPct val="0"/>
            </a:spcBef>
            <a:spcAft>
              <a:spcPct val="35000"/>
            </a:spcAft>
            <a:buNone/>
          </a:pPr>
          <a:r>
            <a:rPr lang="en-US" sz="1100" kern="1200"/>
            <a:t>Provide feedback on study materials and information.</a:t>
          </a:r>
        </a:p>
      </dsp:txBody>
      <dsp:txXfrm>
        <a:off x="1670843" y="3609206"/>
        <a:ext cx="5012531" cy="394664"/>
      </dsp:txXfrm>
    </dsp:sp>
    <dsp:sp modelId="{927A2616-EA3C-4AAB-8E9D-6485779D5EB2}">
      <dsp:nvSpPr>
        <dsp:cNvPr id="0" name=""/>
        <dsp:cNvSpPr/>
      </dsp:nvSpPr>
      <dsp:spPr>
        <a:xfrm rot="10800000">
          <a:off x="0" y="3007952"/>
          <a:ext cx="1670843" cy="607176"/>
        </a:xfrm>
        <a:prstGeom prst="upArrowCallout">
          <a:avLst>
            <a:gd name="adj1" fmla="val 5000"/>
            <a:gd name="adj2" fmla="val 10000"/>
            <a:gd name="adj3" fmla="val 15000"/>
            <a:gd name="adj4" fmla="val 64977"/>
          </a:avLst>
        </a:prstGeom>
        <a:gradFill rotWithShape="0">
          <a:gsLst>
            <a:gs pos="0">
              <a:schemeClr val="accent5">
                <a:hueOff val="4396518"/>
                <a:satOff val="-1570"/>
                <a:lumOff val="2521"/>
                <a:alphaOff val="0"/>
                <a:tint val="94000"/>
                <a:satMod val="100000"/>
                <a:lumMod val="108000"/>
              </a:schemeClr>
            </a:gs>
            <a:gs pos="50000">
              <a:schemeClr val="accent5">
                <a:hueOff val="4396518"/>
                <a:satOff val="-1570"/>
                <a:lumOff val="2521"/>
                <a:alphaOff val="0"/>
                <a:tint val="98000"/>
                <a:shade val="100000"/>
                <a:satMod val="100000"/>
                <a:lumMod val="100000"/>
              </a:schemeClr>
            </a:gs>
            <a:gs pos="100000">
              <a:schemeClr val="accent5">
                <a:hueOff val="4396518"/>
                <a:satOff val="-1570"/>
                <a:lumOff val="2521"/>
                <a:alphaOff val="0"/>
                <a:shade val="72000"/>
                <a:satMod val="120000"/>
                <a:lumMod val="100000"/>
              </a:schemeClr>
            </a:gs>
          </a:gsLst>
          <a:lin ang="5400000" scaled="0"/>
        </a:gradFill>
        <a:ln w="9525" cap="flat" cmpd="sng" algn="ctr">
          <a:solidFill>
            <a:schemeClr val="accent5">
              <a:hueOff val="4396518"/>
              <a:satOff val="-1570"/>
              <a:lumOff val="2521"/>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8830" tIns="99568" rIns="118830" bIns="99568" numCol="1" spcCol="1270" anchor="ctr" anchorCtr="0">
          <a:noAutofit/>
        </a:bodyPr>
        <a:lstStyle/>
        <a:p>
          <a:pPr marL="0" lvl="0" indent="0" algn="ctr" defTabSz="622300">
            <a:lnSpc>
              <a:spcPct val="90000"/>
            </a:lnSpc>
            <a:spcBef>
              <a:spcPct val="0"/>
            </a:spcBef>
            <a:spcAft>
              <a:spcPct val="35000"/>
            </a:spcAft>
            <a:buNone/>
          </a:pPr>
          <a:r>
            <a:rPr lang="en-US" sz="1400" kern="1200"/>
            <a:t>Explore and gather</a:t>
          </a:r>
        </a:p>
      </dsp:txBody>
      <dsp:txXfrm rot="-10800000">
        <a:off x="0" y="3007952"/>
        <a:ext cx="1670843" cy="394664"/>
      </dsp:txXfrm>
    </dsp:sp>
    <dsp:sp modelId="{DA9792B5-1292-43F8-8423-FF48776AC05A}">
      <dsp:nvSpPr>
        <dsp:cNvPr id="0" name=""/>
        <dsp:cNvSpPr/>
      </dsp:nvSpPr>
      <dsp:spPr>
        <a:xfrm>
          <a:off x="1670843" y="3007952"/>
          <a:ext cx="5012531" cy="394664"/>
        </a:xfrm>
        <a:prstGeom prst="rect">
          <a:avLst/>
        </a:prstGeom>
        <a:solidFill>
          <a:schemeClr val="accent5">
            <a:tint val="40000"/>
            <a:alpha val="90000"/>
            <a:hueOff val="4445471"/>
            <a:satOff val="-422"/>
            <a:lumOff val="308"/>
            <a:alphaOff val="0"/>
          </a:schemeClr>
        </a:solidFill>
        <a:ln w="9525" cap="flat" cmpd="sng" algn="ctr">
          <a:solidFill>
            <a:schemeClr val="accent5">
              <a:tint val="40000"/>
              <a:alpha val="90000"/>
              <a:hueOff val="4445471"/>
              <a:satOff val="-422"/>
              <a:lumOff val="308"/>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78" tIns="139700" rIns="101678" bIns="139700" numCol="1" spcCol="1270" anchor="ctr" anchorCtr="0">
          <a:noAutofit/>
        </a:bodyPr>
        <a:lstStyle/>
        <a:p>
          <a:pPr marL="0" lvl="0" indent="0" algn="l" defTabSz="488950">
            <a:lnSpc>
              <a:spcPct val="90000"/>
            </a:lnSpc>
            <a:spcBef>
              <a:spcPct val="0"/>
            </a:spcBef>
            <a:spcAft>
              <a:spcPct val="35000"/>
            </a:spcAft>
            <a:buNone/>
          </a:pPr>
          <a:r>
            <a:rPr lang="en-US" sz="1100" kern="1200"/>
            <a:t>Explore and gather feedback from patients/families in respective organisations.</a:t>
          </a:r>
        </a:p>
      </dsp:txBody>
      <dsp:txXfrm>
        <a:off x="1670843" y="3007952"/>
        <a:ext cx="5012531" cy="394664"/>
      </dsp:txXfrm>
    </dsp:sp>
    <dsp:sp modelId="{4E076D1D-28FB-4037-A000-CC8FA499F493}">
      <dsp:nvSpPr>
        <dsp:cNvPr id="0" name=""/>
        <dsp:cNvSpPr/>
      </dsp:nvSpPr>
      <dsp:spPr>
        <a:xfrm rot="10800000">
          <a:off x="0" y="2406698"/>
          <a:ext cx="1670843" cy="607176"/>
        </a:xfrm>
        <a:prstGeom prst="upArrowCallout">
          <a:avLst>
            <a:gd name="adj1" fmla="val 5000"/>
            <a:gd name="adj2" fmla="val 10000"/>
            <a:gd name="adj3" fmla="val 15000"/>
            <a:gd name="adj4" fmla="val 64977"/>
          </a:avLst>
        </a:prstGeom>
        <a:gradFill rotWithShape="0">
          <a:gsLst>
            <a:gs pos="0">
              <a:schemeClr val="accent5">
                <a:hueOff val="6594776"/>
                <a:satOff val="-2355"/>
                <a:lumOff val="3782"/>
                <a:alphaOff val="0"/>
                <a:tint val="94000"/>
                <a:satMod val="100000"/>
                <a:lumMod val="108000"/>
              </a:schemeClr>
            </a:gs>
            <a:gs pos="50000">
              <a:schemeClr val="accent5">
                <a:hueOff val="6594776"/>
                <a:satOff val="-2355"/>
                <a:lumOff val="3782"/>
                <a:alphaOff val="0"/>
                <a:tint val="98000"/>
                <a:shade val="100000"/>
                <a:satMod val="100000"/>
                <a:lumMod val="100000"/>
              </a:schemeClr>
            </a:gs>
            <a:gs pos="100000">
              <a:schemeClr val="accent5">
                <a:hueOff val="6594776"/>
                <a:satOff val="-2355"/>
                <a:lumOff val="3782"/>
                <a:alphaOff val="0"/>
                <a:shade val="72000"/>
                <a:satMod val="120000"/>
                <a:lumMod val="100000"/>
              </a:schemeClr>
            </a:gs>
          </a:gsLst>
          <a:lin ang="5400000" scaled="0"/>
        </a:gradFill>
        <a:ln w="9525" cap="flat" cmpd="sng" algn="ctr">
          <a:solidFill>
            <a:schemeClr val="accent5">
              <a:hueOff val="6594776"/>
              <a:satOff val="-2355"/>
              <a:lumOff val="3782"/>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8830" tIns="99568" rIns="118830" bIns="99568" numCol="1" spcCol="1270" anchor="ctr" anchorCtr="0">
          <a:noAutofit/>
        </a:bodyPr>
        <a:lstStyle/>
        <a:p>
          <a:pPr marL="0" lvl="0" indent="0" algn="ctr" defTabSz="622300">
            <a:lnSpc>
              <a:spcPct val="90000"/>
            </a:lnSpc>
            <a:spcBef>
              <a:spcPct val="0"/>
            </a:spcBef>
            <a:spcAft>
              <a:spcPct val="35000"/>
            </a:spcAft>
            <a:buNone/>
          </a:pPr>
          <a:r>
            <a:rPr lang="en-US" sz="1400" kern="1200"/>
            <a:t>Report</a:t>
          </a:r>
        </a:p>
      </dsp:txBody>
      <dsp:txXfrm rot="-10800000">
        <a:off x="0" y="2406698"/>
        <a:ext cx="1670843" cy="394664"/>
      </dsp:txXfrm>
    </dsp:sp>
    <dsp:sp modelId="{7380C830-D3A4-46D6-B5F6-6A91B6A93EAA}">
      <dsp:nvSpPr>
        <dsp:cNvPr id="0" name=""/>
        <dsp:cNvSpPr/>
      </dsp:nvSpPr>
      <dsp:spPr>
        <a:xfrm>
          <a:off x="1670843" y="2406698"/>
          <a:ext cx="5012531" cy="394664"/>
        </a:xfrm>
        <a:prstGeom prst="rect">
          <a:avLst/>
        </a:prstGeom>
        <a:solidFill>
          <a:schemeClr val="accent5">
            <a:tint val="40000"/>
            <a:alpha val="90000"/>
            <a:hueOff val="6668207"/>
            <a:satOff val="-633"/>
            <a:lumOff val="462"/>
            <a:alphaOff val="0"/>
          </a:schemeClr>
        </a:solidFill>
        <a:ln w="9525" cap="flat" cmpd="sng" algn="ctr">
          <a:solidFill>
            <a:schemeClr val="accent5">
              <a:tint val="40000"/>
              <a:alpha val="90000"/>
              <a:hueOff val="6668207"/>
              <a:satOff val="-633"/>
              <a:lumOff val="462"/>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78" tIns="139700" rIns="101678" bIns="139700" numCol="1" spcCol="1270" anchor="ctr" anchorCtr="0">
          <a:noAutofit/>
        </a:bodyPr>
        <a:lstStyle/>
        <a:p>
          <a:pPr marL="0" lvl="0" indent="0" algn="l" defTabSz="488950">
            <a:lnSpc>
              <a:spcPct val="90000"/>
            </a:lnSpc>
            <a:spcBef>
              <a:spcPct val="0"/>
            </a:spcBef>
            <a:spcAft>
              <a:spcPct val="35000"/>
            </a:spcAft>
            <a:buNone/>
          </a:pPr>
          <a:r>
            <a:rPr lang="en-US" sz="1100" kern="1200"/>
            <a:t>Report to the panel any studies or information which highlights patient related issues that may inform the work of the group.</a:t>
          </a:r>
        </a:p>
      </dsp:txBody>
      <dsp:txXfrm>
        <a:off x="1670843" y="2406698"/>
        <a:ext cx="5012531" cy="394664"/>
      </dsp:txXfrm>
    </dsp:sp>
    <dsp:sp modelId="{D673A0F7-6BCD-4F54-8149-DAFE68E77F4E}">
      <dsp:nvSpPr>
        <dsp:cNvPr id="0" name=""/>
        <dsp:cNvSpPr/>
      </dsp:nvSpPr>
      <dsp:spPr>
        <a:xfrm rot="10800000">
          <a:off x="0" y="1805443"/>
          <a:ext cx="1670843" cy="607176"/>
        </a:xfrm>
        <a:prstGeom prst="upArrowCallout">
          <a:avLst>
            <a:gd name="adj1" fmla="val 5000"/>
            <a:gd name="adj2" fmla="val 10000"/>
            <a:gd name="adj3" fmla="val 15000"/>
            <a:gd name="adj4" fmla="val 64977"/>
          </a:avLst>
        </a:prstGeom>
        <a:gradFill rotWithShape="0">
          <a:gsLst>
            <a:gs pos="0">
              <a:schemeClr val="accent5">
                <a:hueOff val="8793036"/>
                <a:satOff val="-3141"/>
                <a:lumOff val="5043"/>
                <a:alphaOff val="0"/>
                <a:tint val="94000"/>
                <a:satMod val="100000"/>
                <a:lumMod val="108000"/>
              </a:schemeClr>
            </a:gs>
            <a:gs pos="50000">
              <a:schemeClr val="accent5">
                <a:hueOff val="8793036"/>
                <a:satOff val="-3141"/>
                <a:lumOff val="5043"/>
                <a:alphaOff val="0"/>
                <a:tint val="98000"/>
                <a:shade val="100000"/>
                <a:satMod val="100000"/>
                <a:lumMod val="100000"/>
              </a:schemeClr>
            </a:gs>
            <a:gs pos="100000">
              <a:schemeClr val="accent5">
                <a:hueOff val="8793036"/>
                <a:satOff val="-3141"/>
                <a:lumOff val="5043"/>
                <a:alphaOff val="0"/>
                <a:shade val="72000"/>
                <a:satMod val="120000"/>
                <a:lumMod val="100000"/>
              </a:schemeClr>
            </a:gs>
          </a:gsLst>
          <a:lin ang="5400000" scaled="0"/>
        </a:gradFill>
        <a:ln w="9525" cap="flat" cmpd="sng" algn="ctr">
          <a:solidFill>
            <a:schemeClr val="accent5">
              <a:hueOff val="8793036"/>
              <a:satOff val="-3141"/>
              <a:lumOff val="5043"/>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8830" tIns="99568" rIns="118830" bIns="99568" numCol="1" spcCol="1270" anchor="ctr" anchorCtr="0">
          <a:noAutofit/>
        </a:bodyPr>
        <a:lstStyle/>
        <a:p>
          <a:pPr marL="0" lvl="0" indent="0" algn="ctr" defTabSz="622300">
            <a:lnSpc>
              <a:spcPct val="90000"/>
            </a:lnSpc>
            <a:spcBef>
              <a:spcPct val="0"/>
            </a:spcBef>
            <a:spcAft>
              <a:spcPct val="35000"/>
            </a:spcAft>
            <a:buNone/>
          </a:pPr>
          <a:r>
            <a:rPr lang="en-US" sz="1400" kern="1200"/>
            <a:t>Maintain</a:t>
          </a:r>
        </a:p>
      </dsp:txBody>
      <dsp:txXfrm rot="-10800000">
        <a:off x="0" y="1805443"/>
        <a:ext cx="1670843" cy="394664"/>
      </dsp:txXfrm>
    </dsp:sp>
    <dsp:sp modelId="{F80D7314-C6F3-4324-9D0E-963B8E0102D5}">
      <dsp:nvSpPr>
        <dsp:cNvPr id="0" name=""/>
        <dsp:cNvSpPr/>
      </dsp:nvSpPr>
      <dsp:spPr>
        <a:xfrm>
          <a:off x="1670843" y="1805443"/>
          <a:ext cx="5012531" cy="394664"/>
        </a:xfrm>
        <a:prstGeom prst="rect">
          <a:avLst/>
        </a:prstGeom>
        <a:solidFill>
          <a:schemeClr val="accent5">
            <a:tint val="40000"/>
            <a:alpha val="90000"/>
            <a:hueOff val="8890942"/>
            <a:satOff val="-843"/>
            <a:lumOff val="615"/>
            <a:alphaOff val="0"/>
          </a:schemeClr>
        </a:solidFill>
        <a:ln w="9525" cap="flat" cmpd="sng" algn="ctr">
          <a:solidFill>
            <a:schemeClr val="accent5">
              <a:tint val="40000"/>
              <a:alpha val="90000"/>
              <a:hueOff val="8890942"/>
              <a:satOff val="-843"/>
              <a:lumOff val="615"/>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78" tIns="139700" rIns="101678" bIns="139700" numCol="1" spcCol="1270" anchor="ctr" anchorCtr="0">
          <a:noAutofit/>
        </a:bodyPr>
        <a:lstStyle/>
        <a:p>
          <a:pPr marL="0" lvl="0" indent="0" algn="l" defTabSz="488950">
            <a:lnSpc>
              <a:spcPct val="90000"/>
            </a:lnSpc>
            <a:spcBef>
              <a:spcPct val="0"/>
            </a:spcBef>
            <a:spcAft>
              <a:spcPct val="35000"/>
            </a:spcAft>
            <a:buNone/>
          </a:pPr>
          <a:r>
            <a:rPr lang="en-US" sz="1100" kern="1200"/>
            <a:t>Maintain the confidentiality of discussions and information relating to the study, meetings and any related activities.</a:t>
          </a:r>
        </a:p>
      </dsp:txBody>
      <dsp:txXfrm>
        <a:off x="1670843" y="1805443"/>
        <a:ext cx="5012531" cy="394664"/>
      </dsp:txXfrm>
    </dsp:sp>
    <dsp:sp modelId="{2C925FDE-E462-4F5A-BDB7-1B2DF3C0EE75}">
      <dsp:nvSpPr>
        <dsp:cNvPr id="0" name=""/>
        <dsp:cNvSpPr/>
      </dsp:nvSpPr>
      <dsp:spPr>
        <a:xfrm rot="10800000">
          <a:off x="0" y="1204189"/>
          <a:ext cx="1670843" cy="607176"/>
        </a:xfrm>
        <a:prstGeom prst="upArrowCallout">
          <a:avLst>
            <a:gd name="adj1" fmla="val 5000"/>
            <a:gd name="adj2" fmla="val 10000"/>
            <a:gd name="adj3" fmla="val 15000"/>
            <a:gd name="adj4" fmla="val 64977"/>
          </a:avLst>
        </a:prstGeom>
        <a:gradFill rotWithShape="0">
          <a:gsLst>
            <a:gs pos="0">
              <a:schemeClr val="accent5">
                <a:hueOff val="10991295"/>
                <a:satOff val="-3926"/>
                <a:lumOff val="6304"/>
                <a:alphaOff val="0"/>
                <a:tint val="94000"/>
                <a:satMod val="100000"/>
                <a:lumMod val="108000"/>
              </a:schemeClr>
            </a:gs>
            <a:gs pos="50000">
              <a:schemeClr val="accent5">
                <a:hueOff val="10991295"/>
                <a:satOff val="-3926"/>
                <a:lumOff val="6304"/>
                <a:alphaOff val="0"/>
                <a:tint val="98000"/>
                <a:shade val="100000"/>
                <a:satMod val="100000"/>
                <a:lumMod val="100000"/>
              </a:schemeClr>
            </a:gs>
            <a:gs pos="100000">
              <a:schemeClr val="accent5">
                <a:hueOff val="10991295"/>
                <a:satOff val="-3926"/>
                <a:lumOff val="6304"/>
                <a:alphaOff val="0"/>
                <a:shade val="72000"/>
                <a:satMod val="120000"/>
                <a:lumMod val="100000"/>
              </a:schemeClr>
            </a:gs>
          </a:gsLst>
          <a:lin ang="5400000" scaled="0"/>
        </a:gradFill>
        <a:ln w="9525" cap="flat" cmpd="sng" algn="ctr">
          <a:solidFill>
            <a:schemeClr val="accent5">
              <a:hueOff val="10991295"/>
              <a:satOff val="-3926"/>
              <a:lumOff val="6304"/>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8830" tIns="99568" rIns="118830" bIns="99568" numCol="1" spcCol="1270" anchor="ctr" anchorCtr="0">
          <a:noAutofit/>
        </a:bodyPr>
        <a:lstStyle/>
        <a:p>
          <a:pPr marL="0" lvl="0" indent="0" algn="ctr" defTabSz="622300">
            <a:lnSpc>
              <a:spcPct val="90000"/>
            </a:lnSpc>
            <a:spcBef>
              <a:spcPct val="0"/>
            </a:spcBef>
            <a:spcAft>
              <a:spcPct val="35000"/>
            </a:spcAft>
            <a:buNone/>
          </a:pPr>
          <a:r>
            <a:rPr lang="en-US" sz="1400" kern="1200"/>
            <a:t>Respond</a:t>
          </a:r>
        </a:p>
      </dsp:txBody>
      <dsp:txXfrm rot="-10800000">
        <a:off x="0" y="1204189"/>
        <a:ext cx="1670843" cy="394664"/>
      </dsp:txXfrm>
    </dsp:sp>
    <dsp:sp modelId="{90A11A45-1E26-400D-BDFD-76961CB6FF01}">
      <dsp:nvSpPr>
        <dsp:cNvPr id="0" name=""/>
        <dsp:cNvSpPr/>
      </dsp:nvSpPr>
      <dsp:spPr>
        <a:xfrm>
          <a:off x="1670843" y="1204189"/>
          <a:ext cx="5012531" cy="394664"/>
        </a:xfrm>
        <a:prstGeom prst="rect">
          <a:avLst/>
        </a:prstGeom>
        <a:solidFill>
          <a:schemeClr val="accent5">
            <a:tint val="40000"/>
            <a:alpha val="90000"/>
            <a:hueOff val="11113678"/>
            <a:satOff val="-1054"/>
            <a:lumOff val="769"/>
            <a:alphaOff val="0"/>
          </a:schemeClr>
        </a:solidFill>
        <a:ln w="9525" cap="flat" cmpd="sng" algn="ctr">
          <a:solidFill>
            <a:schemeClr val="accent5">
              <a:tint val="40000"/>
              <a:alpha val="90000"/>
              <a:hueOff val="11113678"/>
              <a:satOff val="-1054"/>
              <a:lumOff val="769"/>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78" tIns="139700" rIns="101678" bIns="139700" numCol="1" spcCol="1270" anchor="ctr" anchorCtr="0">
          <a:noAutofit/>
        </a:bodyPr>
        <a:lstStyle/>
        <a:p>
          <a:pPr marL="0" lvl="0" indent="0" algn="l" defTabSz="488950">
            <a:lnSpc>
              <a:spcPct val="90000"/>
            </a:lnSpc>
            <a:spcBef>
              <a:spcPct val="0"/>
            </a:spcBef>
            <a:spcAft>
              <a:spcPct val="35000"/>
            </a:spcAft>
            <a:buNone/>
          </a:pPr>
          <a:r>
            <a:rPr lang="en-US" sz="1100" kern="1200"/>
            <a:t>Respond to written or verbal communications about the study between meetings. </a:t>
          </a:r>
        </a:p>
      </dsp:txBody>
      <dsp:txXfrm>
        <a:off x="1670843" y="1204189"/>
        <a:ext cx="5012531" cy="394664"/>
      </dsp:txXfrm>
    </dsp:sp>
    <dsp:sp modelId="{E4330577-B106-4731-A78A-37E743B06572}">
      <dsp:nvSpPr>
        <dsp:cNvPr id="0" name=""/>
        <dsp:cNvSpPr/>
      </dsp:nvSpPr>
      <dsp:spPr>
        <a:xfrm rot="10800000">
          <a:off x="0" y="602935"/>
          <a:ext cx="1670843" cy="607176"/>
        </a:xfrm>
        <a:prstGeom prst="upArrowCallout">
          <a:avLst>
            <a:gd name="adj1" fmla="val 5000"/>
            <a:gd name="adj2" fmla="val 10000"/>
            <a:gd name="adj3" fmla="val 15000"/>
            <a:gd name="adj4" fmla="val 64977"/>
          </a:avLst>
        </a:prstGeom>
        <a:gradFill rotWithShape="0">
          <a:gsLst>
            <a:gs pos="0">
              <a:schemeClr val="accent5">
                <a:hueOff val="13189553"/>
                <a:satOff val="-4711"/>
                <a:lumOff val="7564"/>
                <a:alphaOff val="0"/>
                <a:tint val="94000"/>
                <a:satMod val="100000"/>
                <a:lumMod val="108000"/>
              </a:schemeClr>
            </a:gs>
            <a:gs pos="50000">
              <a:schemeClr val="accent5">
                <a:hueOff val="13189553"/>
                <a:satOff val="-4711"/>
                <a:lumOff val="7564"/>
                <a:alphaOff val="0"/>
                <a:tint val="98000"/>
                <a:shade val="100000"/>
                <a:satMod val="100000"/>
                <a:lumMod val="100000"/>
              </a:schemeClr>
            </a:gs>
            <a:gs pos="100000">
              <a:schemeClr val="accent5">
                <a:hueOff val="13189553"/>
                <a:satOff val="-4711"/>
                <a:lumOff val="7564"/>
                <a:alphaOff val="0"/>
                <a:shade val="72000"/>
                <a:satMod val="120000"/>
                <a:lumMod val="100000"/>
              </a:schemeClr>
            </a:gs>
          </a:gsLst>
          <a:lin ang="5400000" scaled="0"/>
        </a:gradFill>
        <a:ln w="9525" cap="flat" cmpd="sng" algn="ctr">
          <a:solidFill>
            <a:schemeClr val="accent5">
              <a:hueOff val="13189553"/>
              <a:satOff val="-4711"/>
              <a:lumOff val="7564"/>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8830" tIns="99568" rIns="118830" bIns="99568" numCol="1" spcCol="1270" anchor="ctr" anchorCtr="0">
          <a:noAutofit/>
        </a:bodyPr>
        <a:lstStyle/>
        <a:p>
          <a:pPr marL="0" lvl="0" indent="0" algn="ctr" defTabSz="622300">
            <a:lnSpc>
              <a:spcPct val="90000"/>
            </a:lnSpc>
            <a:spcBef>
              <a:spcPct val="0"/>
            </a:spcBef>
            <a:spcAft>
              <a:spcPct val="35000"/>
            </a:spcAft>
            <a:buNone/>
          </a:pPr>
          <a:r>
            <a:rPr lang="en-US" sz="1400" kern="1200"/>
            <a:t>Provide</a:t>
          </a:r>
        </a:p>
      </dsp:txBody>
      <dsp:txXfrm rot="-10800000">
        <a:off x="0" y="602935"/>
        <a:ext cx="1670843" cy="394664"/>
      </dsp:txXfrm>
    </dsp:sp>
    <dsp:sp modelId="{4F3EDCA1-78B3-4547-B3DB-D8D7173D4FD0}">
      <dsp:nvSpPr>
        <dsp:cNvPr id="0" name=""/>
        <dsp:cNvSpPr/>
      </dsp:nvSpPr>
      <dsp:spPr>
        <a:xfrm>
          <a:off x="1670843" y="602935"/>
          <a:ext cx="5012531" cy="394664"/>
        </a:xfrm>
        <a:prstGeom prst="rect">
          <a:avLst/>
        </a:prstGeom>
        <a:solidFill>
          <a:schemeClr val="accent5">
            <a:tint val="40000"/>
            <a:alpha val="90000"/>
            <a:hueOff val="13336414"/>
            <a:satOff val="-1265"/>
            <a:lumOff val="923"/>
            <a:alphaOff val="0"/>
          </a:schemeClr>
        </a:solidFill>
        <a:ln w="9525" cap="flat" cmpd="sng" algn="ctr">
          <a:solidFill>
            <a:schemeClr val="accent5">
              <a:tint val="40000"/>
              <a:alpha val="90000"/>
              <a:hueOff val="13336414"/>
              <a:satOff val="-1265"/>
              <a:lumOff val="923"/>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78" tIns="139700" rIns="101678" bIns="139700" numCol="1" spcCol="1270" anchor="ctr" anchorCtr="0">
          <a:noAutofit/>
        </a:bodyPr>
        <a:lstStyle/>
        <a:p>
          <a:pPr marL="0" lvl="0" indent="0" algn="l" defTabSz="488950">
            <a:lnSpc>
              <a:spcPct val="90000"/>
            </a:lnSpc>
            <a:spcBef>
              <a:spcPct val="0"/>
            </a:spcBef>
            <a:spcAft>
              <a:spcPct val="35000"/>
            </a:spcAft>
            <a:buNone/>
          </a:pPr>
          <a:r>
            <a:rPr lang="en-US" sz="1100" kern="1200"/>
            <a:t>Provide a patient or public perspective on discussions.</a:t>
          </a:r>
        </a:p>
      </dsp:txBody>
      <dsp:txXfrm>
        <a:off x="1670843" y="602935"/>
        <a:ext cx="5012531" cy="394664"/>
      </dsp:txXfrm>
    </dsp:sp>
    <dsp:sp modelId="{35BC62F5-94E5-419E-9511-6C250C6703C7}">
      <dsp:nvSpPr>
        <dsp:cNvPr id="0" name=""/>
        <dsp:cNvSpPr/>
      </dsp:nvSpPr>
      <dsp:spPr>
        <a:xfrm rot="10800000">
          <a:off x="0" y="1680"/>
          <a:ext cx="1670843" cy="607176"/>
        </a:xfrm>
        <a:prstGeom prst="upArrowCallout">
          <a:avLst>
            <a:gd name="adj1" fmla="val 5000"/>
            <a:gd name="adj2" fmla="val 10000"/>
            <a:gd name="adj3" fmla="val 15000"/>
            <a:gd name="adj4" fmla="val 64977"/>
          </a:avLst>
        </a:prstGeom>
        <a:gradFill rotWithShape="0">
          <a:gsLst>
            <a:gs pos="0">
              <a:schemeClr val="accent5">
                <a:hueOff val="15387812"/>
                <a:satOff val="-5496"/>
                <a:lumOff val="8825"/>
                <a:alphaOff val="0"/>
                <a:tint val="94000"/>
                <a:satMod val="100000"/>
                <a:lumMod val="108000"/>
              </a:schemeClr>
            </a:gs>
            <a:gs pos="50000">
              <a:schemeClr val="accent5">
                <a:hueOff val="15387812"/>
                <a:satOff val="-5496"/>
                <a:lumOff val="8825"/>
                <a:alphaOff val="0"/>
                <a:tint val="98000"/>
                <a:shade val="100000"/>
                <a:satMod val="100000"/>
                <a:lumMod val="100000"/>
              </a:schemeClr>
            </a:gs>
            <a:gs pos="100000">
              <a:schemeClr val="accent5">
                <a:hueOff val="15387812"/>
                <a:satOff val="-5496"/>
                <a:lumOff val="8825"/>
                <a:alphaOff val="0"/>
                <a:shade val="72000"/>
                <a:satMod val="120000"/>
                <a:lumMod val="100000"/>
              </a:schemeClr>
            </a:gs>
          </a:gsLst>
          <a:lin ang="5400000" scaled="0"/>
        </a:gradFill>
        <a:ln w="9525" cap="flat" cmpd="sng" algn="ctr">
          <a:solidFill>
            <a:schemeClr val="accent5">
              <a:hueOff val="15387812"/>
              <a:satOff val="-5496"/>
              <a:lumOff val="8825"/>
              <a:alphaOff val="0"/>
            </a:schemeClr>
          </a:solidFill>
          <a:prstDash val="solid"/>
        </a:ln>
        <a:effectLst>
          <a:outerShdw blurRad="50800" dist="25400" dir="5400000" rotWithShape="0">
            <a:srgbClr val="000000">
              <a:alpha val="28000"/>
            </a:srgbClr>
          </a:outerShdw>
        </a:effectLst>
      </dsp:spPr>
      <dsp:style>
        <a:lnRef idx="1">
          <a:scrgbClr r="0" g="0" b="0"/>
        </a:lnRef>
        <a:fillRef idx="3">
          <a:scrgbClr r="0" g="0" b="0"/>
        </a:fillRef>
        <a:effectRef idx="2">
          <a:scrgbClr r="0" g="0" b="0"/>
        </a:effectRef>
        <a:fontRef idx="minor">
          <a:schemeClr val="lt1"/>
        </a:fontRef>
      </dsp:style>
      <dsp:txBody>
        <a:bodyPr spcFirstLastPara="0" vert="horz" wrap="square" lIns="118830" tIns="99568" rIns="118830" bIns="99568" numCol="1" spcCol="1270" anchor="ctr" anchorCtr="0">
          <a:noAutofit/>
        </a:bodyPr>
        <a:lstStyle/>
        <a:p>
          <a:pPr marL="0" lvl="0" indent="0" algn="ctr" defTabSz="622300">
            <a:lnSpc>
              <a:spcPct val="90000"/>
            </a:lnSpc>
            <a:spcBef>
              <a:spcPct val="0"/>
            </a:spcBef>
            <a:spcAft>
              <a:spcPct val="35000"/>
            </a:spcAft>
            <a:buNone/>
          </a:pPr>
          <a:r>
            <a:rPr lang="en-US" sz="1400" kern="1200"/>
            <a:t>Attend</a:t>
          </a:r>
        </a:p>
      </dsp:txBody>
      <dsp:txXfrm rot="-10800000">
        <a:off x="0" y="1680"/>
        <a:ext cx="1670843" cy="394664"/>
      </dsp:txXfrm>
    </dsp:sp>
    <dsp:sp modelId="{5530D417-411F-46E3-B3AB-41847746AA9D}">
      <dsp:nvSpPr>
        <dsp:cNvPr id="0" name=""/>
        <dsp:cNvSpPr/>
      </dsp:nvSpPr>
      <dsp:spPr>
        <a:xfrm>
          <a:off x="1670843" y="1680"/>
          <a:ext cx="5012531" cy="394664"/>
        </a:xfrm>
        <a:prstGeom prst="rect">
          <a:avLst/>
        </a:prstGeom>
        <a:solidFill>
          <a:schemeClr val="accent5">
            <a:tint val="40000"/>
            <a:alpha val="90000"/>
            <a:hueOff val="15559149"/>
            <a:satOff val="-1476"/>
            <a:lumOff val="1077"/>
            <a:alphaOff val="0"/>
          </a:schemeClr>
        </a:solidFill>
        <a:ln w="9525" cap="flat" cmpd="sng" algn="ctr">
          <a:solidFill>
            <a:schemeClr val="accent5">
              <a:tint val="40000"/>
              <a:alpha val="90000"/>
              <a:hueOff val="15559149"/>
              <a:satOff val="-1476"/>
              <a:lumOff val="1077"/>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101678" tIns="139700" rIns="101678" bIns="139700" numCol="1" spcCol="1270" anchor="ctr" anchorCtr="0">
          <a:noAutofit/>
        </a:bodyPr>
        <a:lstStyle/>
        <a:p>
          <a:pPr marL="0" lvl="0" indent="0" algn="l" defTabSz="488950">
            <a:lnSpc>
              <a:spcPct val="90000"/>
            </a:lnSpc>
            <a:spcBef>
              <a:spcPct val="0"/>
            </a:spcBef>
            <a:spcAft>
              <a:spcPct val="35000"/>
            </a:spcAft>
            <a:buNone/>
          </a:pPr>
          <a:r>
            <a:rPr lang="en-US" sz="1100" kern="1200"/>
            <a:t>Attend PPI panel meetings For the duration of the study. </a:t>
          </a:r>
        </a:p>
      </dsp:txBody>
      <dsp:txXfrm>
        <a:off x="1670843" y="1680"/>
        <a:ext cx="5012531" cy="394664"/>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16/7/layout/VerticalDownArrowProcess">
  <dgm:title val="Vertical Down Arrow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36"/>
      <dgm:constr type="primFontSz" for="des" forName="parentTextArrow" refType="primFontSz" refFor="des" refForName="parentTextBox" op="equ"/>
      <dgm:constr type="primFontSz" for="des" forName="descendantArrow" val="24"/>
      <dgm:constr type="primFontSz" for="des" forName="descendantArrow" refType="primFontSz" refFor="des" refForName="parentTextArrow" op="lte"/>
      <dgm:constr type="primFontSz" for="des" forName="descendantBox" refType="primFontSz" refFor="des" refForName="parentTextArrow" op="lte"/>
      <dgm:constr type="primFontSz" for="des" forName="descendantBox" refType="primFontSz" refFor="des" refForName="parentTextBox" op="lte"/>
      <dgm:constr type="primFontSz" for="des" forName="descendantArrow" refType="primFontSz" refFor="des" refForName="parentTextBox" op="lte"/>
      <dgm:constr type="primFontSz" for="des" forName="descendantBox" refType="primFontSz" refFor="des" refForName="descendan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onstrLst>
              <dgm:constr type="w" for="ch" forName="parentTextBox" refType="w" fact="0.25"/>
              <dgm:constr type="h" for="ch" forName="parentTextBox" refType="h"/>
              <dgm:constr type="t" for="ch" forName="parentTextBox"/>
              <dgm:constr type="w" for="ch" forName="descendantBox" refType="w" fact="0.75"/>
              <dgm:constr type="l" for="ch" forName="descendantBox" refType="w" fact="0.25"/>
              <dgm:constr type="b" for="ch" forName="descendantBox" refType="h"/>
              <dgm:constr type="h" for="ch" forName="descendantBox" refType="h"/>
            </dgm:constrLst>
            <dgm:ruleLst/>
            <dgm:layoutNode name="parentTextBox" styleLbl="alignNode1">
              <dgm:alg type="tx"/>
              <dgm:shape xmlns:r="http://schemas.openxmlformats.org/officeDocument/2006/relationships" type="rect" r:blip="">
                <dgm:adjLst/>
              </dgm:shape>
              <dgm:presOf axis="self"/>
              <dgm:constrLst>
                <dgm:constr type="primFontSz" refType="h" op="lte" fact="0.5"/>
                <dgm:constr type="lMarg" refType="w" fact="0.2016"/>
                <dgm:constr type="rMarg" refType="w" fact="0.2016"/>
              </dgm:constrLst>
              <dgm:ruleLst>
                <dgm:rule type="primFontSz" val="13" fact="NaN" max="NaN"/>
              </dgm:ruleLst>
            </dgm:layoutNode>
            <dgm:layoutNode name="descendantBox" styleLbl="bgAccFollowNode1">
              <dgm:alg type="tx">
                <dgm:param type="stBulletLvl" val="0"/>
                <dgm:param type="parTxLTRAlign" val="l"/>
              </dgm:alg>
              <dgm:shape xmlns:r="http://schemas.openxmlformats.org/officeDocument/2006/relationships" type="rect" r:blip="">
                <dgm:adjLst/>
              </dgm:shape>
              <dgm:presOf/>
              <dgm:constrLst>
                <dgm:constr type="tMarg" refType="primFontSz"/>
                <dgm:constr type="bMarg" refType="primFontSz"/>
                <dgm:constr type="lMarg" refType="w" fact="0.0575"/>
                <dgm:constr type="rMarg" refType="w" fact="0.0575"/>
              </dgm:constrLst>
              <dgm:presOf axis="des" ptType="node"/>
              <dgm:ruleLst>
                <dgm:rule type="primFontSz" val="11" fact="NaN" max="NaN"/>
              </dgm:ruleLst>
            </dgm:layoutNode>
          </dgm:layoutNode>
        </dgm:if>
        <dgm:else name="Name17">
          <dgm:layoutNode name="arrowAndChildren">
            <dgm:alg type="composite"/>
            <dgm:shape xmlns:r="http://schemas.openxmlformats.org/officeDocument/2006/relationships" r:blip="">
              <dgm:adjLst/>
            </dgm:shape>
            <dgm:presOf/>
            <dgm:constrLst>
              <dgm:constr type="w" for="ch" forName="parentTextArrow" refType="w" fact="0.25"/>
              <dgm:constr type="t" for="ch" forName="parentTextArrow"/>
              <dgm:constr type="h" for="ch" forName="parentTextArrow" refType="h" fact="0.65"/>
              <dgm:constr type="w" for="ch" forName="arrow" refType="w" fact="0.25"/>
              <dgm:constr type="h" for="ch" forName="arrow" refType="h"/>
              <dgm:constr type="l" for="ch" forName="descendantArrow" refType="w" fact="0.25"/>
              <dgm:constr type="w" for="ch" forName="descendantArrow" refType="w" fact="0.75"/>
              <dgm:constr type="b" for="ch" forName="descendantArrow" refType="h" fact="0.65"/>
              <dgm:constr type="h" for="ch" forName="descendantArrow" refType="h" fact="0.65"/>
            </dgm:constrLst>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constr type="primFontSz" refType="h" op="lte" fact="0.5"/>
                <dgm:constr type="lMarg" refType="w" fact="0.2016"/>
                <dgm:constr type="rMarg" refType="w" fact="0.2016"/>
              </dgm:constrLst>
              <dgm:ruleLst>
                <dgm:rule type="primFontSz" val="13" fact="NaN" max="NaN"/>
              </dgm:ruleLst>
            </dgm:layoutNode>
            <dgm:layoutNode name="arrow" styleLbl="alignNode1">
              <dgm:alg type="sp"/>
              <dgm:shape xmlns:r="http://schemas.openxmlformats.org/officeDocument/2006/relationships" rot="180" type="upArrowCallout" r:blip="">
                <dgm:adjLst>
                  <dgm:adj idx="1" val="0.05"/>
                  <dgm:adj idx="2" val="0.1"/>
                  <dgm:adj idx="3" val="0.15"/>
                </dgm:adjLst>
              </dgm:shape>
              <dgm:presOf axis="self"/>
              <dgm:constrLst/>
              <dgm:ruleLst/>
            </dgm:layoutNode>
            <dgm:layoutNode name="descendantArrow" styleLbl="bgAccFollowNode1">
              <dgm:alg type="tx">
                <dgm:param type="stBulletLvl" val="0"/>
                <dgm:param type="parTxLTRAlign" val="l"/>
              </dgm:alg>
              <dgm:shape xmlns:r="http://schemas.openxmlformats.org/officeDocument/2006/relationships" type="rect" r:blip="">
                <dgm:adjLst/>
              </dgm:shape>
              <dgm:presOf axis="des" ptType="node"/>
              <dgm:constrLst>
                <dgm:constr type="tMarg" refType="primFontSz"/>
                <dgm:constr type="bMarg" refType="primFontSz"/>
                <dgm:constr type="lMarg" refType="w" fact="0.0575"/>
                <dgm:constr type="rMarg" refType="w" fact="0.0575"/>
              </dgm:constrLst>
              <dgm:ruleLst>
                <dgm:rule type="primFontSz" val="11" fact="NaN" max="NaN"/>
              </dgm:ruleLst>
            </dgm:layoutNod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fld id="{99545B9A-9BE3-4253-981D-120E19241150}" type="datetimeFigureOut">
              <a:rPr lang="en-GB" smtClean="0"/>
              <a:t>19/07/2023</a:t>
            </a:fld>
            <a:endParaRPr lang="en-GB"/>
          </a:p>
        </p:txBody>
      </p:sp>
      <p:sp>
        <p:nvSpPr>
          <p:cNvPr id="4" name="Slide Image Placeholder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fld id="{67040D66-56F9-4ABC-8613-B7479A653EEF}" type="slidenum">
              <a:rPr lang="en-GB" smtClean="0"/>
              <a:t>‹#›</a:t>
            </a:fld>
            <a:endParaRPr lang="en-GB"/>
          </a:p>
        </p:txBody>
      </p:sp>
    </p:spTree>
    <p:extLst>
      <p:ext uri="{BB962C8B-B14F-4D97-AF65-F5344CB8AC3E}">
        <p14:creationId xmlns:p14="http://schemas.microsoft.com/office/powerpoint/2010/main" val="10516977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6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n-US" dirty="0"/>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37452" indent="-283635" eaLnBrk="0" hangingPunct="0">
              <a:defRPr>
                <a:solidFill>
                  <a:schemeClr val="tx1"/>
                </a:solidFill>
                <a:latin typeface="Arial" panose="020B0604020202020204" pitchFamily="34" charset="0"/>
                <a:cs typeface="Arial" panose="020B0604020202020204" pitchFamily="34" charset="0"/>
              </a:defRPr>
            </a:lvl2pPr>
            <a:lvl3pPr marL="1134542" indent="-226908" eaLnBrk="0" hangingPunct="0">
              <a:defRPr>
                <a:solidFill>
                  <a:schemeClr val="tx1"/>
                </a:solidFill>
                <a:latin typeface="Arial" panose="020B0604020202020204" pitchFamily="34" charset="0"/>
                <a:cs typeface="Arial" panose="020B0604020202020204" pitchFamily="34" charset="0"/>
              </a:defRPr>
            </a:lvl3pPr>
            <a:lvl4pPr marL="1588359" indent="-226908" eaLnBrk="0" hangingPunct="0">
              <a:defRPr>
                <a:solidFill>
                  <a:schemeClr val="tx1"/>
                </a:solidFill>
                <a:latin typeface="Arial" panose="020B0604020202020204" pitchFamily="34" charset="0"/>
                <a:cs typeface="Arial" panose="020B0604020202020204" pitchFamily="34" charset="0"/>
              </a:defRPr>
            </a:lvl4pPr>
            <a:lvl5pPr marL="2042175" indent="-226908" eaLnBrk="0" hangingPunct="0">
              <a:defRPr>
                <a:solidFill>
                  <a:schemeClr val="tx1"/>
                </a:solidFill>
                <a:latin typeface="Arial" panose="020B0604020202020204" pitchFamily="34" charset="0"/>
                <a:cs typeface="Arial" panose="020B0604020202020204" pitchFamily="34" charset="0"/>
              </a:defRPr>
            </a:lvl5pPr>
            <a:lvl6pPr marL="249599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49809"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03625"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57442" indent="-226908"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2B5034DE-A1F1-4B1B-A409-1337E4404F9F}" type="slidenum">
              <a:rPr lang="en-GB" altLang="en-US">
                <a:solidFill>
                  <a:prstClr val="black"/>
                </a:solidFill>
                <a:latin typeface="Calibri" panose="020F0502020204030204" pitchFamily="34" charset="0"/>
              </a:rPr>
              <a:pPr eaLnBrk="1" hangingPunct="1"/>
              <a:t>1</a:t>
            </a:fld>
            <a:endParaRPr lang="en-GB" altLang="en-US">
              <a:solidFill>
                <a:prstClr val="black"/>
              </a:solidFill>
              <a:latin typeface="Calibri" panose="020F0502020204030204" pitchFamily="34" charset="0"/>
            </a:endParaRPr>
          </a:p>
        </p:txBody>
      </p:sp>
    </p:spTree>
    <p:extLst>
      <p:ext uri="{BB962C8B-B14F-4D97-AF65-F5344CB8AC3E}">
        <p14:creationId xmlns:p14="http://schemas.microsoft.com/office/powerpoint/2010/main" val="38043160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GB" altLang="en-US" dirty="0"/>
              <a:t>Thank you for listening.</a:t>
            </a:r>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85001" indent="-301923">
              <a:defRPr>
                <a:solidFill>
                  <a:schemeClr val="tx1"/>
                </a:solidFill>
                <a:latin typeface="Arial" panose="020B0604020202020204" pitchFamily="34" charset="0"/>
                <a:cs typeface="Arial" panose="020B0604020202020204" pitchFamily="34" charset="0"/>
              </a:defRPr>
            </a:lvl2pPr>
            <a:lvl3pPr marL="1207694" indent="-241539">
              <a:defRPr>
                <a:solidFill>
                  <a:schemeClr val="tx1"/>
                </a:solidFill>
                <a:latin typeface="Arial" panose="020B0604020202020204" pitchFamily="34" charset="0"/>
                <a:cs typeface="Arial" panose="020B0604020202020204" pitchFamily="34" charset="0"/>
              </a:defRPr>
            </a:lvl3pPr>
            <a:lvl4pPr marL="1690771" indent="-241539">
              <a:defRPr>
                <a:solidFill>
                  <a:schemeClr val="tx1"/>
                </a:solidFill>
                <a:latin typeface="Arial" panose="020B0604020202020204" pitchFamily="34" charset="0"/>
                <a:cs typeface="Arial" panose="020B0604020202020204" pitchFamily="34" charset="0"/>
              </a:defRPr>
            </a:lvl4pPr>
            <a:lvl5pPr marL="2173849" indent="-241539">
              <a:defRPr>
                <a:solidFill>
                  <a:schemeClr val="tx1"/>
                </a:solidFill>
                <a:latin typeface="Arial" panose="020B0604020202020204" pitchFamily="34" charset="0"/>
                <a:cs typeface="Arial" panose="020B0604020202020204" pitchFamily="34" charset="0"/>
              </a:defRPr>
            </a:lvl5pPr>
            <a:lvl6pPr marL="2656926"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140004"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623081"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106159" indent="-241539"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D9A2A5-59F7-4FB9-B771-8427E6201DD0}" type="slidenum">
              <a:rPr lang="en-GB" altLang="en-US" smtClean="0">
                <a:latin typeface="Calibri" panose="020F0502020204030204" pitchFamily="34" charset="0"/>
              </a:rPr>
              <a:pPr/>
              <a:t>14</a:t>
            </a:fld>
            <a:endParaRPr lang="en-GB" altLang="en-US">
              <a:latin typeface="Calibri" panose="020F0502020204030204" pitchFamily="34" charset="0"/>
            </a:endParaRPr>
          </a:p>
        </p:txBody>
      </p:sp>
    </p:spTree>
    <p:extLst>
      <p:ext uri="{BB962C8B-B14F-4D97-AF65-F5344CB8AC3E}">
        <p14:creationId xmlns:p14="http://schemas.microsoft.com/office/powerpoint/2010/main" val="37337029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endParaRPr lang="en-GB" dirty="0"/>
          </a:p>
        </p:txBody>
      </p:sp>
      <p:sp>
        <p:nvSpPr>
          <p:cNvPr id="4" name="Slide Number Placeholder 3"/>
          <p:cNvSpPr>
            <a:spLocks noGrp="1"/>
          </p:cNvSpPr>
          <p:nvPr>
            <p:ph type="sldNum" sz="quarter" idx="5"/>
          </p:nvPr>
        </p:nvSpPr>
        <p:spPr/>
        <p:txBody>
          <a:bodyPr/>
          <a:lstStyle/>
          <a:p>
            <a:fld id="{67040D66-56F9-4ABC-8613-B7479A653EEF}" type="slidenum">
              <a:rPr lang="en-GB" smtClean="0"/>
              <a:t>3</a:t>
            </a:fld>
            <a:endParaRPr lang="en-GB"/>
          </a:p>
        </p:txBody>
      </p:sp>
    </p:spTree>
    <p:extLst>
      <p:ext uri="{BB962C8B-B14F-4D97-AF65-F5344CB8AC3E}">
        <p14:creationId xmlns:p14="http://schemas.microsoft.com/office/powerpoint/2010/main" val="24143399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5"/>
          </p:nvPr>
        </p:nvSpPr>
        <p:spPr/>
        <p:txBody>
          <a:bodyPr/>
          <a:lstStyle/>
          <a:p>
            <a:fld id="{67040D66-56F9-4ABC-8613-B7479A653EEF}" type="slidenum">
              <a:rPr lang="en-GB" smtClean="0"/>
              <a:t>4</a:t>
            </a:fld>
            <a:endParaRPr lang="en-GB"/>
          </a:p>
        </p:txBody>
      </p:sp>
    </p:spTree>
    <p:extLst>
      <p:ext uri="{BB962C8B-B14F-4D97-AF65-F5344CB8AC3E}">
        <p14:creationId xmlns:p14="http://schemas.microsoft.com/office/powerpoint/2010/main" val="9524608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040D66-56F9-4ABC-8613-B7479A653EEF}" type="slidenum">
              <a:rPr lang="en-GB" smtClean="0"/>
              <a:t>5</a:t>
            </a:fld>
            <a:endParaRPr lang="en-GB"/>
          </a:p>
        </p:txBody>
      </p:sp>
    </p:spTree>
    <p:extLst>
      <p:ext uri="{BB962C8B-B14F-4D97-AF65-F5344CB8AC3E}">
        <p14:creationId xmlns:p14="http://schemas.microsoft.com/office/powerpoint/2010/main" val="5613021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p:txBody>
      </p:sp>
      <p:sp>
        <p:nvSpPr>
          <p:cNvPr id="4" name="Slide Number Placeholder 3"/>
          <p:cNvSpPr>
            <a:spLocks noGrp="1"/>
          </p:cNvSpPr>
          <p:nvPr>
            <p:ph type="sldNum" sz="quarter" idx="10"/>
          </p:nvPr>
        </p:nvSpPr>
        <p:spPr/>
        <p:txBody>
          <a:bodyPr/>
          <a:lstStyle/>
          <a:p>
            <a:fld id="{B1C2D9E4-8CB2-43AF-9A1C-6E36E7C927E0}" type="slidenum">
              <a:rPr lang="en-GB" smtClean="0"/>
              <a:t>6</a:t>
            </a:fld>
            <a:endParaRPr lang="en-GB"/>
          </a:p>
        </p:txBody>
      </p:sp>
    </p:spTree>
    <p:extLst>
      <p:ext uri="{BB962C8B-B14F-4D97-AF65-F5344CB8AC3E}">
        <p14:creationId xmlns:p14="http://schemas.microsoft.com/office/powerpoint/2010/main" val="35804158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040D66-56F9-4ABC-8613-B7479A653EEF}" type="slidenum">
              <a:rPr lang="en-GB" smtClean="0"/>
              <a:t>7</a:t>
            </a:fld>
            <a:endParaRPr lang="en-GB"/>
          </a:p>
        </p:txBody>
      </p:sp>
    </p:spTree>
    <p:extLst>
      <p:ext uri="{BB962C8B-B14F-4D97-AF65-F5344CB8AC3E}">
        <p14:creationId xmlns:p14="http://schemas.microsoft.com/office/powerpoint/2010/main" val="63298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7040D66-56F9-4ABC-8613-B7479A653EEF}" type="slidenum">
              <a:rPr lang="en-GB" smtClean="0"/>
              <a:t>8</a:t>
            </a:fld>
            <a:endParaRPr lang="en-GB"/>
          </a:p>
        </p:txBody>
      </p:sp>
    </p:spTree>
    <p:extLst>
      <p:ext uri="{BB962C8B-B14F-4D97-AF65-F5344CB8AC3E}">
        <p14:creationId xmlns:p14="http://schemas.microsoft.com/office/powerpoint/2010/main" val="11628592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This recent paper by Cook et al states that this issue of tokenism I spoke of earlier is even more acute when considering research undertaken in low to middle income countries.  The paper which came out in 2019 was a systematic review of 61 papers looking at patient and public involvement in health research in 34 low to middle income countries, looking at papers between 1978 which was the inception date of The Who declaration that I mentioned earlier and December 2017. </a:t>
            </a:r>
          </a:p>
          <a:p>
            <a:endParaRPr lang="en-GB" sz="1200"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They looked at 4 aspects of research: pre research where this was about identifying prioritising and commissioning research ; Planning which was about designing and managing research; undertaking research and finally post research which involved disseminating implementing and evaluating impact. They coded each of these 4 aspects against 3 levels of involvement . The first being consultation which is asking the public for their views and using them to inform decision making comma the second being collaboration which was about ongoing partnerships between research teams and members of the public where the decisions about the research was shared comma and finally user controlled research which is research that's actively controlled directed and managed by patients and the public. </a:t>
            </a:r>
            <a:endParaRPr lang="en-GB" sz="1200" kern="1200" dirty="0">
              <a:solidFill>
                <a:schemeClr val="tx1"/>
              </a:solidFill>
              <a:effectLst/>
              <a:latin typeface="+mn-lt"/>
              <a:ea typeface="+mn-ea"/>
              <a:cs typeface="+mn-cs"/>
            </a:endParaRPr>
          </a:p>
          <a:p>
            <a:r>
              <a:rPr lang="en-GB" sz="1200" strike="sngStrike" kern="1200" dirty="0">
                <a:solidFill>
                  <a:schemeClr val="tx1"/>
                </a:solidFill>
                <a:effectLst/>
                <a:latin typeface="+mn-lt"/>
                <a:ea typeface="+mn-ea"/>
                <a:cs typeface="+mn-cs"/>
              </a:rPr>
              <a:t>They found that the majority of research including PPI was primary research so either developing or piloting interventions with some qualitative research and some looking at research methods and design or research priorities.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most commonly cited impacts of patient and public involvement included increased relevance to the community, empowerment of participants, and alterations in trial design . Further benefit reported was improved quality of the results as a result of patient and public involvement.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Some studies reported difficulties of patient and public involvement focusing on the extra time and money required to have patient and public involvement in their study and this is a concern that I share as certainly this </a:t>
            </a:r>
            <a:r>
              <a:rPr lang="en-GB" sz="1200" kern="1200" dirty="0" err="1">
                <a:solidFill>
                  <a:schemeClr val="tx1"/>
                </a:solidFill>
                <a:effectLst/>
                <a:latin typeface="+mn-lt"/>
                <a:ea typeface="+mn-ea"/>
                <a:cs typeface="+mn-cs"/>
              </a:rPr>
              <a:t>BIglobal</a:t>
            </a:r>
            <a:r>
              <a:rPr lang="en-GB" sz="1200" kern="1200" dirty="0">
                <a:solidFill>
                  <a:schemeClr val="tx1"/>
                </a:solidFill>
                <a:effectLst/>
                <a:latin typeface="+mn-lt"/>
                <a:ea typeface="+mn-ea"/>
                <a:cs typeface="+mn-cs"/>
              </a:rPr>
              <a:t> study has resulted in a good deal more time and money then was costed into the original study.  So if funders and researchers want to genuinely engage with PPI they need to cost it at full cost analysis.</a:t>
            </a:r>
          </a:p>
          <a:p>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Patient and public involvement was found to be secondary to reporting the study results and was relegated often to only a few sentences in the paper if any at all. </a:t>
            </a:r>
          </a:p>
          <a:p>
            <a:r>
              <a:rPr lang="en-GB" sz="1200" kern="1200" dirty="0">
                <a:solidFill>
                  <a:schemeClr val="tx1"/>
                </a:solidFill>
                <a:effectLst/>
                <a:latin typeface="+mn-lt"/>
                <a:ea typeface="+mn-ea"/>
                <a:cs typeface="+mn-cs"/>
              </a:rPr>
              <a:t>Of particular note in this systematic review was that the authors found that most of the impact reported was from the researcher’s perspective and not those of the patients, and was often reported as an aim rather than an evidence based outcome. Indeed in some cases they noted the impact was not reported at all, with Research teams simply not reporting patient and public involvement in research publications following their studies . Interestingly this poor reporting of patient and public involvement isn't unique to research in low to middle income countries as a further paper by Mockford et al and Brett identified similar problems in high income countries also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It was heartening however that PPI was being used in studies and particularly in studies in low to middle income countries .  Of particular note in their research was that in low to middle income countries most of the PPI was during the planning stage of the research and not simply using patients and the public to disseminate study research already conducted.</a:t>
            </a:r>
          </a:p>
          <a:p>
            <a:r>
              <a:rPr lang="en-GB" sz="1200" kern="1200" dirty="0">
                <a:solidFill>
                  <a:schemeClr val="tx1"/>
                </a:solidFill>
                <a:effectLst/>
                <a:latin typeface="+mn-lt"/>
                <a:ea typeface="+mn-ea"/>
                <a:cs typeface="+mn-cs"/>
              </a:rPr>
              <a:t>There is a long established literature setting out both Consumerist and Democratic reasons for involving patients and the public in research however this systematic review by Cook and colleagues found a third reason dominated, and that was one of Pragmatism - particularly where PPI was being involved in low to middle income countries, for example they found PPI enabled study researchers to liaise at a grassroots level with local leaders in their local dialects and also to remain alert to local sensitivities . They were identifying topics relevant to the community and gained access and acceptance into those communities. Their involvement of PPI also ensured that gatekeepers supported the research and facilitated access to the populations of interest . All of these are critically important roles for PPI in research particularly in low to middle income countries albeit not exclusively.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So this review suggests that there are lots of positive gains to be had from involving communities from low to middle income countries in research and that some of the complexities in those communities are things that PPI can help with through facilitating communication with local communities and adapting interventions for different cultures.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conclusion patient and public involvement is still relatively new even in countries with a well established research tradition and it may take more time for it to gain traction in countries without this tradition. Patient and public involvement does happen in low to middle income countries health research but it is generally described using a different terminology and rarely are detailed patient and public involvement strategies published. At present the impact of PPI on both the participant and research is poorly documented and there is significant work needed to encourage closer engagement with end users of research.  Cook and her colleagues conclude that in order to improve this low to middle income country research funders and Journal publishers should make patient and public involvement an explicit requirement and work also needs to be done on adapting pre existing PPI tools for use in low to middle income countries and encouraging their use.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endParaRPr lang="en-GB" dirty="0"/>
          </a:p>
        </p:txBody>
      </p:sp>
      <p:sp>
        <p:nvSpPr>
          <p:cNvPr id="4" name="Slide Number Placeholder 3"/>
          <p:cNvSpPr>
            <a:spLocks noGrp="1"/>
          </p:cNvSpPr>
          <p:nvPr>
            <p:ph type="sldNum" sz="quarter" idx="5"/>
          </p:nvPr>
        </p:nvSpPr>
        <p:spPr/>
        <p:txBody>
          <a:bodyPr/>
          <a:lstStyle/>
          <a:p>
            <a:fld id="{67040D66-56F9-4ABC-8613-B7479A653EEF}" type="slidenum">
              <a:rPr lang="en-GB" smtClean="0"/>
              <a:t>11</a:t>
            </a:fld>
            <a:endParaRPr lang="en-GB"/>
          </a:p>
        </p:txBody>
      </p:sp>
    </p:spTree>
    <p:extLst>
      <p:ext uri="{BB962C8B-B14F-4D97-AF65-F5344CB8AC3E}">
        <p14:creationId xmlns:p14="http://schemas.microsoft.com/office/powerpoint/2010/main" val="8240559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 with guidance lacking on how or when patient and public involvement should be incorporated… This paper describes a </a:t>
            </a:r>
            <a:r>
              <a:rPr lang="en-GB" dirty="0" err="1"/>
              <a:t>ppi</a:t>
            </a:r>
            <a:r>
              <a:rPr lang="en-GB" dirty="0"/>
              <a:t> process that occurred during the design and initiation of an international treatment clinical trial in multiple sclerosis. Whilst not perfect, and there is an accompanying commentary paper that outlines some of this study's limitations, this paper does give a nice overview of what good PPI might look like in practice. </a:t>
            </a:r>
          </a:p>
          <a:p>
            <a:endParaRPr lang="en-GB" dirty="0"/>
          </a:p>
          <a:p>
            <a:r>
              <a:rPr lang="en-GB" dirty="0"/>
              <a:t>Indeed their paper concludes by saying“ in the increasingly global framework of modern clinical trials, cultural and contextual differences between countries affect the relevance, design, conduct, analysis, and influence of research. The same cultural and contextual differences also pose challenges for designing effective PPI , which must be well planned, well resourced, and timely to be used to the greatest possible effect”. </a:t>
            </a:r>
          </a:p>
          <a:p>
            <a:endParaRPr lang="en-GB" dirty="0"/>
          </a:p>
          <a:p>
            <a:r>
              <a:rPr lang="en-GB" dirty="0"/>
              <a:t>I did note however that none of the patients or public involved in the study were authors of the paper so maybe we still have some way to go…</a:t>
            </a:r>
          </a:p>
        </p:txBody>
      </p:sp>
      <p:sp>
        <p:nvSpPr>
          <p:cNvPr id="4" name="Slide Number Placeholder 3"/>
          <p:cNvSpPr>
            <a:spLocks noGrp="1"/>
          </p:cNvSpPr>
          <p:nvPr>
            <p:ph type="sldNum" sz="quarter" idx="5"/>
          </p:nvPr>
        </p:nvSpPr>
        <p:spPr/>
        <p:txBody>
          <a:bodyPr/>
          <a:lstStyle/>
          <a:p>
            <a:fld id="{67040D66-56F9-4ABC-8613-B7479A653EEF}" type="slidenum">
              <a:rPr lang="en-GB" smtClean="0"/>
              <a:t>12</a:t>
            </a:fld>
            <a:endParaRPr lang="en-GB"/>
          </a:p>
        </p:txBody>
      </p:sp>
    </p:spTree>
    <p:extLst>
      <p:ext uri="{BB962C8B-B14F-4D97-AF65-F5344CB8AC3E}">
        <p14:creationId xmlns:p14="http://schemas.microsoft.com/office/powerpoint/2010/main" val="195936678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Droplets-HD-Title-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751012" y="1300785"/>
            <a:ext cx="8689976" cy="2509213"/>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751012" y="3886200"/>
            <a:ext cx="8689976" cy="1371599"/>
          </a:xfrm>
        </p:spPr>
        <p:txBody>
          <a:bodyPr>
            <a:normAutofit/>
          </a:bodyPr>
          <a:lstStyle>
            <a:lvl1pPr marL="0" indent="0" algn="ctr">
              <a:buNone/>
              <a:defRPr sz="2200">
                <a:solidFill>
                  <a:schemeClr val="bg1">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029493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94" y="4289374"/>
            <a:ext cx="10364432" cy="81161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84744" y="698261"/>
            <a:ext cx="9822532" cy="3214136"/>
          </a:xfrm>
          <a:prstGeom prst="roundRect">
            <a:avLst>
              <a:gd name="adj" fmla="val 4944"/>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74" y="5108728"/>
            <a:ext cx="10364452" cy="682472"/>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445809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599"/>
            <a:ext cx="10364452" cy="3427245"/>
          </a:xfrm>
        </p:spPr>
        <p:txBody>
          <a:bodyPr anchor="ctr"/>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204821"/>
            <a:ext cx="10364452" cy="1586380"/>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361316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9478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74" y="4372796"/>
            <a:ext cx="10364452" cy="1421053"/>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
        <p:nvSpPr>
          <p:cNvPr id="13" name="TextBox 12"/>
          <p:cNvSpPr txBox="1"/>
          <p:nvPr/>
        </p:nvSpPr>
        <p:spPr>
          <a:xfrm>
            <a:off x="1001488" y="75416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4" name="TextBox 13"/>
          <p:cNvSpPr txBox="1"/>
          <p:nvPr/>
        </p:nvSpPr>
        <p:spPr>
          <a:xfrm>
            <a:off x="10557558" y="299357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5680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2138721"/>
            <a:ext cx="10364452" cy="2511835"/>
          </a:xfrm>
        </p:spPr>
        <p:txBody>
          <a:bodyPr anchor="b"/>
          <a:lstStyle>
            <a:lvl1pPr algn="ct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75" y="4662335"/>
            <a:ext cx="10364452"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5964389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Title 1"/>
          <p:cNvSpPr>
            <a:spLocks noGrp="1"/>
          </p:cNvSpPr>
          <p:nvPr>
            <p:ph type="title"/>
          </p:nvPr>
        </p:nvSpPr>
        <p:spPr>
          <a:xfrm>
            <a:off x="913774" y="609600"/>
            <a:ext cx="10364452" cy="1605094"/>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74" y="2367093"/>
            <a:ext cx="3298976"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74" y="2943355"/>
            <a:ext cx="3298976"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52389" y="2367093"/>
            <a:ext cx="3291521"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348" y="2943355"/>
            <a:ext cx="3303351"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73298" y="2367093"/>
            <a:ext cx="3304928" cy="576262"/>
          </a:xfrm>
        </p:spPr>
        <p:txBody>
          <a:bodyPr anchor="b">
            <a:noAutofit/>
          </a:bodyPr>
          <a:lstStyle>
            <a:lvl1pPr marL="0" indent="0" algn="ctr">
              <a:lnSpc>
                <a:spcPct val="85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73298" y="2943355"/>
            <a:ext cx="3304928" cy="284784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4751556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6" name="Picture 15"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0" name="Title 1"/>
          <p:cNvSpPr>
            <a:spLocks noGrp="1"/>
          </p:cNvSpPr>
          <p:nvPr>
            <p:ph type="title"/>
          </p:nvPr>
        </p:nvSpPr>
        <p:spPr>
          <a:xfrm>
            <a:off x="913774" y="610772"/>
            <a:ext cx="10364452" cy="1603922"/>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74" y="4204820"/>
            <a:ext cx="3296409"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913774" y="2367093"/>
            <a:ext cx="3296409" cy="1524000"/>
          </a:xfrm>
          <a:prstGeom prst="roundRect">
            <a:avLst>
              <a:gd name="adj" fmla="val 936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74" y="4781082"/>
            <a:ext cx="3296409" cy="101011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59" y="4204820"/>
            <a:ext cx="3301828"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441348" y="2367093"/>
            <a:ext cx="3303352"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81080"/>
            <a:ext cx="3303352" cy="101011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73298" y="4204820"/>
            <a:ext cx="3300681" cy="576262"/>
          </a:xfrm>
        </p:spPr>
        <p:txBody>
          <a:bodyPr anchor="b">
            <a:noAutofit/>
          </a:bodyPr>
          <a:lstStyle>
            <a:lvl1pPr marL="0" indent="0" algn="ctr">
              <a:lnSpc>
                <a:spcPct val="85000"/>
              </a:lnSpc>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973298" y="2367093"/>
            <a:ext cx="3304928" cy="1524000"/>
          </a:xfrm>
          <a:prstGeom prst="roundRect">
            <a:avLst>
              <a:gd name="adj" fmla="val 8841"/>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173" y="4781078"/>
            <a:ext cx="3305053" cy="1010121"/>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913235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1" name="Vertical Text Placeholder 2"/>
          <p:cNvSpPr>
            <a:spLocks noGrp="1"/>
          </p:cNvSpPr>
          <p:nvPr>
            <p:ph type="body" orient="vert" sz="quarter" idx="13"/>
          </p:nvPr>
        </p:nvSpPr>
        <p:spPr>
          <a:xfrm>
            <a:off x="913775" y="2367093"/>
            <a:ext cx="10364452" cy="342410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16497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Vertical Title 1"/>
          <p:cNvSpPr>
            <a:spLocks noGrp="1"/>
          </p:cNvSpPr>
          <p:nvPr>
            <p:ph type="title" orient="vert"/>
          </p:nvPr>
        </p:nvSpPr>
        <p:spPr>
          <a:xfrm>
            <a:off x="8724900" y="609601"/>
            <a:ext cx="2553326" cy="5181599"/>
          </a:xfrm>
        </p:spPr>
        <p:txBody>
          <a:bodyPr vert="eaVert"/>
          <a:lstStyle>
            <a:lvl1pPr algn="l">
              <a:defRPr/>
            </a:lvl1pPr>
          </a:lstStyle>
          <a:p>
            <a:r>
              <a:rPr lang="en-US"/>
              <a:t>Click to edit Master title style</a:t>
            </a:r>
            <a:endParaRPr lang="en-US" dirty="0"/>
          </a:p>
        </p:txBody>
      </p:sp>
      <p:sp>
        <p:nvSpPr>
          <p:cNvPr id="8" name="Vertical Text Placeholder 2"/>
          <p:cNvSpPr>
            <a:spLocks noGrp="1"/>
          </p:cNvSpPr>
          <p:nvPr>
            <p:ph type="body" orient="vert" sz="quarter" idx="13"/>
          </p:nvPr>
        </p:nvSpPr>
        <p:spPr>
          <a:xfrm>
            <a:off x="913775" y="609601"/>
            <a:ext cx="7658724" cy="51815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8331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5125923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 name="Picture 2"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103638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181124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9" name="Picture 8"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828563"/>
            <a:ext cx="10351752" cy="2736819"/>
          </a:xfrm>
        </p:spPr>
        <p:txBody>
          <a:bodyPr anchor="b">
            <a:normAutofit/>
          </a:bodyPr>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913774" y="3657457"/>
            <a:ext cx="10351752" cy="1368183"/>
          </a:xfrm>
        </p:spPr>
        <p:txBody>
          <a:bodyPr>
            <a:normAutofit/>
          </a:bodyPr>
          <a:lstStyle>
            <a:lvl1pPr marL="0" indent="0" algn="ctr">
              <a:buNone/>
              <a:defRPr sz="2000">
                <a:solidFill>
                  <a:schemeClr val="bg1">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469612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12" name="Content Placeholder 2"/>
          <p:cNvSpPr>
            <a:spLocks noGrp="1"/>
          </p:cNvSpPr>
          <p:nvPr>
            <p:ph sz="quarter" idx="13"/>
          </p:nvPr>
        </p:nvSpPr>
        <p:spPr>
          <a:xfrm>
            <a:off x="913774" y="2367092"/>
            <a:ext cx="5106026"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3"/>
          <p:cNvSpPr>
            <a:spLocks noGrp="1"/>
          </p:cNvSpPr>
          <p:nvPr>
            <p:ph sz="quarter" idx="14"/>
          </p:nvPr>
        </p:nvSpPr>
        <p:spPr>
          <a:xfrm>
            <a:off x="6172200" y="2367092"/>
            <a:ext cx="5105400" cy="34241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83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5" name="Picture 14"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Title 1"/>
          <p:cNvSpPr>
            <a:spLocks noGrp="1"/>
          </p:cNvSpPr>
          <p:nvPr>
            <p:ph type="title"/>
          </p:nvPr>
        </p:nvSpPr>
        <p:spPr>
          <a:xfrm>
            <a:off x="913775" y="618517"/>
            <a:ext cx="10364451" cy="159617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6328" y="2371018"/>
            <a:ext cx="487347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p:cNvSpPr>
            <a:spLocks noGrp="1"/>
          </p:cNvSpPr>
          <p:nvPr>
            <p:ph sz="quarter" idx="13"/>
          </p:nvPr>
        </p:nvSpPr>
        <p:spPr>
          <a:xfrm>
            <a:off x="913774" y="3051012"/>
            <a:ext cx="5106027"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96423" y="2371018"/>
            <a:ext cx="4881804" cy="679994"/>
          </a:xfrm>
        </p:spPr>
        <p:txBody>
          <a:bodyPr anchor="b">
            <a:noAutofit/>
          </a:bodyPr>
          <a:lstStyle>
            <a:lvl1pPr marL="0" indent="0">
              <a:lnSpc>
                <a:spcPct val="85000"/>
              </a:lnSpc>
              <a:buNone/>
              <a:defRPr sz="26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5"/>
          <p:cNvSpPr>
            <a:spLocks noGrp="1"/>
          </p:cNvSpPr>
          <p:nvPr>
            <p:ph sz="quarter" idx="14"/>
          </p:nvPr>
        </p:nvSpPr>
        <p:spPr>
          <a:xfrm>
            <a:off x="6172200" y="3051012"/>
            <a:ext cx="5105401" cy="27401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3428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8" name="Picture 7"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346501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7" name="Picture 6"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Date Placeholder 1"/>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3800306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11" name="Picture 10"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5" y="609600"/>
            <a:ext cx="3935688" cy="2023252"/>
          </a:xfrm>
        </p:spPr>
        <p:txBody>
          <a:bodyPr anchor="b"/>
          <a:lstStyle>
            <a:lvl1pPr algn="ctr">
              <a:defRPr sz="3200"/>
            </a:lvl1pPr>
          </a:lstStyle>
          <a:p>
            <a:r>
              <a:rPr lang="en-US"/>
              <a:t>Click to edit Master title style</a:t>
            </a:r>
            <a:endParaRPr lang="en-US" dirty="0"/>
          </a:p>
        </p:txBody>
      </p:sp>
      <p:sp>
        <p:nvSpPr>
          <p:cNvPr id="10" name="Content Placeholder 2"/>
          <p:cNvSpPr>
            <a:spLocks noGrp="1"/>
          </p:cNvSpPr>
          <p:nvPr>
            <p:ph sz="quarter" idx="13"/>
          </p:nvPr>
        </p:nvSpPr>
        <p:spPr>
          <a:xfrm>
            <a:off x="5078062" y="609600"/>
            <a:ext cx="6200163" cy="51815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74" y="2632852"/>
            <a:ext cx="3935689" cy="3158348"/>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757094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10" name="Picture 9" descr="Droplets-HD-Content-R1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913774" y="609600"/>
            <a:ext cx="5934969" cy="2023254"/>
          </a:xfrm>
        </p:spPr>
        <p:txBody>
          <a:bodyPr anchor="b"/>
          <a:lstStyle>
            <a:lvl1pPr algn="ct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3" y="609601"/>
            <a:ext cx="3255358" cy="5181600"/>
          </a:xfrm>
          <a:prstGeom prst="roundRect">
            <a:avLst>
              <a:gd name="adj" fmla="val 4943"/>
            </a:avLst>
          </a:prstGeom>
          <a:noFill/>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632852"/>
            <a:ext cx="5934949" cy="3158347"/>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7/19/2023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4859093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1026" name="Picture 2" descr="\\DROBO-FS\QuickDrops\JB\PPTX NG\Droplets\LightingOverlay.png"/>
          <p:cNvPicPr>
            <a:picLocks noChangeAspect="1" noChangeArrowheads="1"/>
          </p:cNvPicPr>
          <p:nvPr/>
        </p:nvPicPr>
        <p:blipFill>
          <a:blip r:embed="rId20">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913775" y="618517"/>
            <a:ext cx="10364451" cy="1596177"/>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75" y="2367093"/>
            <a:ext cx="10364452" cy="34241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7" y="5883275"/>
            <a:ext cx="2743200" cy="365125"/>
          </a:xfrm>
          <a:prstGeom prst="rect">
            <a:avLst/>
          </a:prstGeom>
        </p:spPr>
        <p:txBody>
          <a:bodyPr vert="horz" lIns="91440" tIns="45720" rIns="91440" bIns="45720" rtlCol="0" anchor="ctr"/>
          <a:lstStyle>
            <a:lvl1pPr algn="r">
              <a:defRPr sz="1000">
                <a:solidFill>
                  <a:schemeClr val="tx1"/>
                </a:solidFill>
              </a:defRPr>
            </a:lvl1pPr>
          </a:lstStyle>
          <a:p>
            <a:fld id="{48A87A34-81AB-432B-8DAE-1953F412C126}" type="datetimeFigureOut">
              <a:rPr lang="en-US" smtClean="0"/>
              <a:pPr/>
              <a:t>7/19/2023</a:t>
            </a:fld>
            <a:endParaRPr lang="en-US" dirty="0"/>
          </a:p>
        </p:txBody>
      </p:sp>
      <p:sp>
        <p:nvSpPr>
          <p:cNvPr id="5" name="Footer Placeholder 4"/>
          <p:cNvSpPr>
            <a:spLocks noGrp="1"/>
          </p:cNvSpPr>
          <p:nvPr>
            <p:ph type="ftr" sz="quarter" idx="3"/>
          </p:nvPr>
        </p:nvSpPr>
        <p:spPr>
          <a:xfrm>
            <a:off x="913774" y="5883275"/>
            <a:ext cx="6672887" cy="365125"/>
          </a:xfrm>
          <a:prstGeom prst="rect">
            <a:avLst/>
          </a:prstGeom>
        </p:spPr>
        <p:txBody>
          <a:bodyPr vert="horz" lIns="91440" tIns="45720" rIns="91440" bIns="45720" rtlCol="0" anchor="ctr"/>
          <a:lstStyle>
            <a:lvl1pPr algn="l">
              <a:defRPr sz="1000">
                <a:solidFill>
                  <a:schemeClr val="tx1"/>
                </a:solidFill>
              </a:defRPr>
            </a:lvl1pPr>
          </a:lstStyle>
          <a:p>
            <a:endParaRPr lang="en-US" dirty="0"/>
          </a:p>
        </p:txBody>
      </p:sp>
      <p:sp>
        <p:nvSpPr>
          <p:cNvPr id="6" name="Slide Number Placeholder 5"/>
          <p:cNvSpPr>
            <a:spLocks noGrp="1"/>
          </p:cNvSpPr>
          <p:nvPr>
            <p:ph type="sldNum" sz="quarter" idx="4"/>
          </p:nvPr>
        </p:nvSpPr>
        <p:spPr>
          <a:xfrm>
            <a:off x="10514011" y="5883275"/>
            <a:ext cx="764215" cy="365125"/>
          </a:xfrm>
          <a:prstGeom prst="rect">
            <a:avLst/>
          </a:prstGeom>
        </p:spPr>
        <p:txBody>
          <a:bodyPr vert="horz" lIns="91440" tIns="45720" rIns="91440" bIns="45720" rtlCol="0" anchor="ctr"/>
          <a:lstStyle>
            <a:lvl1pPr algn="r">
              <a:defRPr sz="1000">
                <a:solidFill>
                  <a:schemeClr val="tx1"/>
                </a:solidFill>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268579393"/>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Lst>
  <p:txStyles>
    <p:titleStyle>
      <a:lvl1pPr algn="ctr" defTabSz="914400" rtl="0" eaLnBrk="1" latinLnBrk="0" hangingPunct="1">
        <a:lnSpc>
          <a:spcPct val="90000"/>
        </a:lnSpc>
        <a:spcBef>
          <a:spcPct val="0"/>
        </a:spcBef>
        <a:buNone/>
        <a:defRPr sz="3600" kern="1200" cap="all" baseline="0">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tx1"/>
        </a:buClr>
        <a:buFont typeface="Arial" panose="020B0604020202020204" pitchFamily="34" charset="0"/>
        <a:buChar char="•"/>
        <a:defRPr sz="2000" kern="1200" cap="all" baseline="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tx1"/>
        </a:buClr>
        <a:buFont typeface="Arial" panose="020B0604020202020204" pitchFamily="34" charset="0"/>
        <a:buChar char="•"/>
        <a:defRPr sz="1800" kern="1200" cap="all"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tx1"/>
        </a:buClr>
        <a:buFont typeface="Arial" panose="020B0604020202020204" pitchFamily="34" charset="0"/>
        <a:buChar char="•"/>
        <a:defRPr sz="1600" kern="1200" cap="all" baseline="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tx1"/>
        </a:buClr>
        <a:buFont typeface="Arial" panose="020B0604020202020204" pitchFamily="34" charset="0"/>
        <a:buChar char="•"/>
        <a:defRPr sz="1400" kern="1200" cap="all"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hyperlink" Target="https://www.liverpool.ac.uk/covid-clinical-neuroscience-study/patient-and-public-involvement/" TargetMode="External"/><Relationship Id="rId2" Type="http://schemas.openxmlformats.org/officeDocument/2006/relationships/image" Target="../media/image26.png"/><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hyperlink" Target="https://braininfectionsglobal.tghn.org/community/ppcei/"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www.nihr.ac.uk/documents/ppi-patient-and-public-involvement-resources-for-applicants-to-nihr-research-programmes/23437" TargetMode="External"/><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www.bmj.com/content/363/bmj.k5147" TargetMode="External"/><Relationship Id="rId4" Type="http://schemas.openxmlformats.org/officeDocument/2006/relationships/hyperlink" Target="https://healthtalk.org/patient-and-public-involvement-research/the-value-and-impact-of-patient-and-public-involvement-in-research"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mailto:ava@encephalitis.info" TargetMode="External"/><Relationship Id="rId3" Type="http://schemas.openxmlformats.org/officeDocument/2006/relationships/image" Target="../media/image1.png"/><Relationship Id="rId7" Type="http://schemas.openxmlformats.org/officeDocument/2006/relationships/image" Target="../media/image32.sv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2.png"/><Relationship Id="rId7" Type="http://schemas.openxmlformats.org/officeDocument/2006/relationships/diagramQuickStyle" Target="../diagrams/quickStyle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2.png"/><Relationship Id="rId7" Type="http://schemas.openxmlformats.org/officeDocument/2006/relationships/diagramQuickStyle" Target="../diagrams/quickStyle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3.png"/><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png"/><Relationship Id="rId7" Type="http://schemas.openxmlformats.org/officeDocument/2006/relationships/diagramColors" Target="../diagrams/colors3.xml"/><Relationship Id="rId2" Type="http://schemas.openxmlformats.org/officeDocument/2006/relationships/image" Target="../media/image2.png"/><Relationship Id="rId1" Type="http://schemas.openxmlformats.org/officeDocument/2006/relationships/slideLayout" Target="../slideLayouts/slideLayout18.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4353" name="Rectangle 14352">
            <a:extLst>
              <a:ext uri="{FF2B5EF4-FFF2-40B4-BE49-F238E27FC236}">
                <a16:creationId xmlns:a16="http://schemas.microsoft.com/office/drawing/2014/main" id="{A68C6385-AF19-4CB9-BE39-5D655C3B0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355" name="Picture 2">
            <a:extLst>
              <a:ext uri="{FF2B5EF4-FFF2-40B4-BE49-F238E27FC236}">
                <a16:creationId xmlns:a16="http://schemas.microsoft.com/office/drawing/2014/main" id="{6BE4FBEF-7878-4089-B7C3-592ECF84E31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14338" name="Title 1"/>
          <p:cNvSpPr>
            <a:spLocks noGrp="1"/>
          </p:cNvSpPr>
          <p:nvPr>
            <p:ph type="ctrTitle"/>
          </p:nvPr>
        </p:nvSpPr>
        <p:spPr bwMode="auto">
          <a:xfrm>
            <a:off x="635211" y="3552968"/>
            <a:ext cx="10916365" cy="137534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fontScale="90000"/>
          </a:bodyPr>
          <a:lstStyle/>
          <a:p>
            <a:pPr eaLnBrk="1" hangingPunct="1"/>
            <a:r>
              <a:rPr lang="en-GB" altLang="en-US" b="1" dirty="0">
                <a:latin typeface="Cambria" panose="02040503050406030204" pitchFamily="18" charset="0"/>
                <a:ea typeface="Cambria" panose="02040503050406030204" pitchFamily="18" charset="0"/>
              </a:rPr>
              <a:t>patient &amp; public engagement</a:t>
            </a:r>
            <a:br>
              <a:rPr lang="en-GB" altLang="en-US" b="1" dirty="0">
                <a:latin typeface="Cambria" panose="02040503050406030204" pitchFamily="18" charset="0"/>
                <a:ea typeface="Cambria" panose="02040503050406030204" pitchFamily="18" charset="0"/>
              </a:rPr>
            </a:br>
            <a:r>
              <a:rPr lang="en-GB" altLang="en-US" b="1">
                <a:latin typeface="Cambria" panose="02040503050406030204" pitchFamily="18" charset="0"/>
                <a:ea typeface="Cambria" panose="02040503050406030204" pitchFamily="18" charset="0"/>
              </a:rPr>
              <a:t>in research</a:t>
            </a:r>
            <a:endParaRPr lang="en-GB" altLang="en-US" b="1" dirty="0">
              <a:latin typeface="Cambria" panose="02040503050406030204" pitchFamily="18" charset="0"/>
              <a:ea typeface="Cambria" panose="02040503050406030204" pitchFamily="18" charset="0"/>
            </a:endParaRPr>
          </a:p>
        </p:txBody>
      </p:sp>
      <p:sp>
        <p:nvSpPr>
          <p:cNvPr id="14339" name="Subtitle 4"/>
          <p:cNvSpPr>
            <a:spLocks noGrp="1"/>
          </p:cNvSpPr>
          <p:nvPr>
            <p:ph type="subTitle" idx="1"/>
          </p:nvPr>
        </p:nvSpPr>
        <p:spPr bwMode="auto">
          <a:xfrm>
            <a:off x="1267688" y="5401435"/>
            <a:ext cx="9653792" cy="814809"/>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anchorCtr="0" compatLnSpc="1">
            <a:prstTxWarp prst="textNoShape">
              <a:avLst/>
            </a:prstTxWarp>
            <a:normAutofit/>
          </a:bodyPr>
          <a:lstStyle/>
          <a:p>
            <a:pPr eaLnBrk="1" hangingPunct="1">
              <a:lnSpc>
                <a:spcPct val="110000"/>
              </a:lnSpc>
            </a:pPr>
            <a:r>
              <a:rPr lang="en-GB" altLang="en-US" sz="900">
                <a:solidFill>
                  <a:schemeClr val="tx1">
                    <a:lumMod val="65000"/>
                    <a:lumOff val="35000"/>
                  </a:schemeClr>
                </a:solidFill>
                <a:latin typeface="Cambria" panose="02040503050406030204" pitchFamily="18" charset="0"/>
                <a:ea typeface="Cambria" panose="02040503050406030204" pitchFamily="18" charset="0"/>
              </a:rPr>
              <a:t>Dr Ava Easton (PhD)</a:t>
            </a:r>
          </a:p>
          <a:p>
            <a:pPr eaLnBrk="1" hangingPunct="1">
              <a:lnSpc>
                <a:spcPct val="110000"/>
              </a:lnSpc>
            </a:pPr>
            <a:r>
              <a:rPr lang="en-GB" altLang="en-US" sz="900">
                <a:solidFill>
                  <a:schemeClr val="tx1">
                    <a:lumMod val="65000"/>
                    <a:lumOff val="35000"/>
                  </a:schemeClr>
                </a:solidFill>
                <a:latin typeface="Cambria" panose="02040503050406030204" pitchFamily="18" charset="0"/>
                <a:ea typeface="Cambria" panose="02040503050406030204" pitchFamily="18" charset="0"/>
              </a:rPr>
              <a:t>Chief Executive, Encephalitis Society</a:t>
            </a:r>
          </a:p>
          <a:p>
            <a:pPr eaLnBrk="1" hangingPunct="1">
              <a:lnSpc>
                <a:spcPct val="110000"/>
              </a:lnSpc>
            </a:pPr>
            <a:r>
              <a:rPr lang="en-GB" altLang="en-US" sz="900">
                <a:solidFill>
                  <a:schemeClr val="tx1">
                    <a:lumMod val="65000"/>
                    <a:lumOff val="35000"/>
                  </a:schemeClr>
                </a:solidFill>
                <a:latin typeface="Cambria" panose="02040503050406030204" pitchFamily="18" charset="0"/>
                <a:ea typeface="Cambria" panose="02040503050406030204" pitchFamily="18" charset="0"/>
              </a:rPr>
              <a:t>Hon SENIOR Fellow, Dept. of Clinical Infection, Microbiology and Immunology,  University of Liverpool, UK</a:t>
            </a:r>
          </a:p>
        </p:txBody>
      </p:sp>
      <p:pic>
        <p:nvPicPr>
          <p:cNvPr id="7" name="Picture 6" descr="A black background with red and blue text&#10;&#10;Description automatically generated with low confidence">
            <a:extLst>
              <a:ext uri="{FF2B5EF4-FFF2-40B4-BE49-F238E27FC236}">
                <a16:creationId xmlns:a16="http://schemas.microsoft.com/office/drawing/2014/main" id="{3742ACC2-7336-1F0A-4BA1-81D1E4081979}"/>
              </a:ext>
            </a:extLst>
          </p:cNvPr>
          <p:cNvPicPr>
            <a:picLocks noChangeAspect="1"/>
          </p:cNvPicPr>
          <p:nvPr/>
        </p:nvPicPr>
        <p:blipFill>
          <a:blip r:embed="rId4"/>
          <a:stretch>
            <a:fillRect/>
          </a:stretch>
        </p:blipFill>
        <p:spPr>
          <a:xfrm>
            <a:off x="635211" y="1287130"/>
            <a:ext cx="5299920" cy="1854971"/>
          </a:xfrm>
          <a:prstGeom prst="rect">
            <a:avLst/>
          </a:prstGeom>
        </p:spPr>
      </p:pic>
      <p:pic>
        <p:nvPicPr>
          <p:cNvPr id="3" name="Picture 2">
            <a:extLst>
              <a:ext uri="{FF2B5EF4-FFF2-40B4-BE49-F238E27FC236}">
                <a16:creationId xmlns:a16="http://schemas.microsoft.com/office/drawing/2014/main" id="{3E07083C-BBD8-C251-0423-CC486F7D8722}"/>
              </a:ext>
            </a:extLst>
          </p:cNvPr>
          <p:cNvPicPr>
            <a:picLocks noChangeAspect="1"/>
          </p:cNvPicPr>
          <p:nvPr/>
        </p:nvPicPr>
        <p:blipFill>
          <a:blip r:embed="rId5"/>
          <a:stretch>
            <a:fillRect/>
          </a:stretch>
        </p:blipFill>
        <p:spPr>
          <a:xfrm>
            <a:off x="6256867" y="1420868"/>
            <a:ext cx="5299922" cy="1589977"/>
          </a:xfrm>
          <a:prstGeom prst="rect">
            <a:avLst/>
          </a:prstGeom>
          <a:scene3d>
            <a:camera prst="orthographicFront"/>
            <a:lightRig rig="threePt" dir="t">
              <a:rot lat="0" lon="0" rev="2700000"/>
            </a:lightRig>
          </a:scene3d>
          <a:sp3d contourW="6350">
            <a:bevelT h="38100"/>
            <a:contourClr>
              <a:srgbClr val="C0C0C0"/>
            </a:contourClr>
          </a:sp3d>
        </p:spPr>
      </p:pic>
      <p:pic>
        <p:nvPicPr>
          <p:cNvPr id="14357" name="Picture 14356">
            <a:extLst>
              <a:ext uri="{FF2B5EF4-FFF2-40B4-BE49-F238E27FC236}">
                <a16:creationId xmlns:a16="http://schemas.microsoft.com/office/drawing/2014/main" id="{AD07B6DE-7663-4467-ABD7-8B76677D9D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b="58706"/>
          <a:stretch/>
        </p:blipFill>
        <p:spPr>
          <a:xfrm>
            <a:off x="0" y="-1"/>
            <a:ext cx="12192000" cy="2831912"/>
          </a:xfrm>
          <a:prstGeom prst="rect">
            <a:avLst/>
          </a:prstGeom>
        </p:spPr>
      </p:pic>
      <p:pic>
        <p:nvPicPr>
          <p:cNvPr id="14359" name="Picture 14358">
            <a:extLst>
              <a:ext uri="{FF2B5EF4-FFF2-40B4-BE49-F238E27FC236}">
                <a16:creationId xmlns:a16="http://schemas.microsoft.com/office/drawing/2014/main" id="{7140EF84-918C-4BAE-895D-6EED3719D86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67414" t="45274" b="-1"/>
          <a:stretch/>
        </p:blipFill>
        <p:spPr>
          <a:xfrm>
            <a:off x="8219138" y="3104866"/>
            <a:ext cx="3972862" cy="3753134"/>
          </a:xfrm>
          <a:prstGeom prst="rect">
            <a:avLst/>
          </a:prstGeom>
        </p:spPr>
      </p:pic>
    </p:spTree>
    <p:extLst>
      <p:ext uri="{BB962C8B-B14F-4D97-AF65-F5344CB8AC3E}">
        <p14:creationId xmlns:p14="http://schemas.microsoft.com/office/powerpoint/2010/main" val="38558460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C61F-124D-8E90-F6AE-9A79DF09BB4B}"/>
              </a:ext>
            </a:extLst>
          </p:cNvPr>
          <p:cNvSpPr>
            <a:spLocks noGrp="1"/>
          </p:cNvSpPr>
          <p:nvPr>
            <p:ph type="title"/>
          </p:nvPr>
        </p:nvSpPr>
        <p:spPr/>
        <p:txBody>
          <a:bodyPr/>
          <a:lstStyle/>
          <a:p>
            <a:r>
              <a:rPr lang="en-GB" dirty="0"/>
              <a:t>Patient and public involvement in action</a:t>
            </a:r>
          </a:p>
        </p:txBody>
      </p:sp>
      <p:pic>
        <p:nvPicPr>
          <p:cNvPr id="5" name="Content Placeholder 4">
            <a:extLst>
              <a:ext uri="{FF2B5EF4-FFF2-40B4-BE49-F238E27FC236}">
                <a16:creationId xmlns:a16="http://schemas.microsoft.com/office/drawing/2014/main" id="{1D2FE8A7-ED16-DED9-882F-5662F8CC1AB7}"/>
              </a:ext>
            </a:extLst>
          </p:cNvPr>
          <p:cNvPicPr>
            <a:picLocks noGrp="1" noChangeAspect="1"/>
          </p:cNvPicPr>
          <p:nvPr>
            <p:ph sz="quarter" idx="13"/>
          </p:nvPr>
        </p:nvPicPr>
        <p:blipFill>
          <a:blip r:embed="rId2"/>
          <a:stretch>
            <a:fillRect/>
          </a:stretch>
        </p:blipFill>
        <p:spPr>
          <a:xfrm>
            <a:off x="913775" y="2367092"/>
            <a:ext cx="5105400" cy="1531620"/>
          </a:xfrm>
          <a:prstGeom prst="rect">
            <a:avLst/>
          </a:prstGeom>
        </p:spPr>
      </p:pic>
      <p:sp>
        <p:nvSpPr>
          <p:cNvPr id="4" name="Content Placeholder 3">
            <a:extLst>
              <a:ext uri="{FF2B5EF4-FFF2-40B4-BE49-F238E27FC236}">
                <a16:creationId xmlns:a16="http://schemas.microsoft.com/office/drawing/2014/main" id="{F9F2D904-4DDA-FAD8-CBDE-4732C63FB1C7}"/>
              </a:ext>
            </a:extLst>
          </p:cNvPr>
          <p:cNvSpPr>
            <a:spLocks noGrp="1"/>
          </p:cNvSpPr>
          <p:nvPr>
            <p:ph sz="quarter" idx="14"/>
          </p:nvPr>
        </p:nvSpPr>
        <p:spPr>
          <a:xfrm>
            <a:off x="6172199" y="2367092"/>
            <a:ext cx="5756945" cy="3424107"/>
          </a:xfrm>
        </p:spPr>
        <p:txBody>
          <a:bodyPr/>
          <a:lstStyle/>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sz="1400" cap="none" dirty="0">
                <a:hlinkClick r:id="rId3"/>
              </a:rPr>
              <a:t>Https://www.Liverpool.Ac.Uk/covid-clinical-neuroscience-study/patient-and-public-involvement/</a:t>
            </a:r>
            <a:r>
              <a:rPr lang="en-GB" sz="1400" cap="none" dirty="0"/>
              <a:t> </a:t>
            </a:r>
          </a:p>
        </p:txBody>
      </p:sp>
      <p:sp>
        <p:nvSpPr>
          <p:cNvPr id="7" name="TextBox 6">
            <a:extLst>
              <a:ext uri="{FF2B5EF4-FFF2-40B4-BE49-F238E27FC236}">
                <a16:creationId xmlns:a16="http://schemas.microsoft.com/office/drawing/2014/main" id="{F7AC4E79-752F-2533-A987-45D7978EF445}"/>
              </a:ext>
            </a:extLst>
          </p:cNvPr>
          <p:cNvSpPr txBox="1"/>
          <p:nvPr/>
        </p:nvSpPr>
        <p:spPr>
          <a:xfrm>
            <a:off x="674339" y="4578184"/>
            <a:ext cx="5584272" cy="307777"/>
          </a:xfrm>
          <a:prstGeom prst="rect">
            <a:avLst/>
          </a:prstGeom>
          <a:noFill/>
        </p:spPr>
        <p:txBody>
          <a:bodyPr wrap="square">
            <a:spAutoFit/>
          </a:bodyPr>
          <a:lstStyle/>
          <a:p>
            <a:r>
              <a:rPr lang="en-GB" sz="1400" dirty="0">
                <a:hlinkClick r:id="rId4"/>
              </a:rPr>
              <a:t>https://braininfectionsglobal.tghn.org/community/ppcei/</a:t>
            </a:r>
            <a:r>
              <a:rPr lang="en-GB" sz="1400" dirty="0"/>
              <a:t> </a:t>
            </a:r>
          </a:p>
        </p:txBody>
      </p:sp>
      <p:pic>
        <p:nvPicPr>
          <p:cNvPr id="8" name="Picture 7">
            <a:extLst>
              <a:ext uri="{FF2B5EF4-FFF2-40B4-BE49-F238E27FC236}">
                <a16:creationId xmlns:a16="http://schemas.microsoft.com/office/drawing/2014/main" id="{2509E8C8-5EB7-1FDB-0499-70FB42770D63}"/>
              </a:ext>
            </a:extLst>
          </p:cNvPr>
          <p:cNvPicPr>
            <a:picLocks noChangeAspect="1"/>
          </p:cNvPicPr>
          <p:nvPr/>
        </p:nvPicPr>
        <p:blipFill>
          <a:blip r:embed="rId5"/>
          <a:stretch>
            <a:fillRect/>
          </a:stretch>
        </p:blipFill>
        <p:spPr>
          <a:xfrm>
            <a:off x="7304102" y="2346137"/>
            <a:ext cx="2952750" cy="1552575"/>
          </a:xfrm>
          <a:prstGeom prst="rect">
            <a:avLst/>
          </a:prstGeom>
        </p:spPr>
      </p:pic>
    </p:spTree>
    <p:extLst>
      <p:ext uri="{BB962C8B-B14F-4D97-AF65-F5344CB8AC3E}">
        <p14:creationId xmlns:p14="http://schemas.microsoft.com/office/powerpoint/2010/main" val="17827798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5B601FC-B6E3-414B-AB60-474E3F2EFE44}"/>
              </a:ext>
            </a:extLst>
          </p:cNvPr>
          <p:cNvSpPr>
            <a:spLocks noGrp="1"/>
          </p:cNvSpPr>
          <p:nvPr>
            <p:ph sz="quarter" idx="13"/>
          </p:nvPr>
        </p:nvSpPr>
        <p:spPr>
          <a:xfrm>
            <a:off x="913775" y="2931253"/>
            <a:ext cx="10363826" cy="3424107"/>
          </a:xfrm>
        </p:spPr>
        <p:txBody>
          <a:bodyPr/>
          <a:lstStyle/>
          <a:p>
            <a:r>
              <a:rPr lang="en-GB" dirty="0"/>
              <a:t>1978-2017, 61 studies in 34 LMIC.</a:t>
            </a:r>
          </a:p>
          <a:p>
            <a:r>
              <a:rPr lang="en-GB" dirty="0"/>
              <a:t>Most common stage for involvement was research planning</a:t>
            </a:r>
          </a:p>
          <a:p>
            <a:r>
              <a:rPr lang="en-GB" dirty="0"/>
              <a:t>Most common level of involvement was collaboration</a:t>
            </a:r>
          </a:p>
          <a:p>
            <a:r>
              <a:rPr lang="en-GB" dirty="0"/>
              <a:t>Most studies documented no evidence of effectiveness nor impact of PPI </a:t>
            </a:r>
          </a:p>
          <a:p>
            <a:r>
              <a:rPr lang="en-GB" dirty="0"/>
              <a:t>Impact where mentioned was from the researcher’s point of view</a:t>
            </a:r>
          </a:p>
          <a:p>
            <a:r>
              <a:rPr lang="en-GB" dirty="0"/>
              <a:t>PPI needs more focus and should be reported upon fully and evaluated at the end of research studies</a:t>
            </a:r>
          </a:p>
        </p:txBody>
      </p:sp>
      <p:pic>
        <p:nvPicPr>
          <p:cNvPr id="4" name="Picture 3">
            <a:extLst>
              <a:ext uri="{FF2B5EF4-FFF2-40B4-BE49-F238E27FC236}">
                <a16:creationId xmlns:a16="http://schemas.microsoft.com/office/drawing/2014/main" id="{D85E54D0-A74E-4B1C-BBC1-493D6FF45449}"/>
              </a:ext>
            </a:extLst>
          </p:cNvPr>
          <p:cNvPicPr>
            <a:picLocks noChangeAspect="1"/>
          </p:cNvPicPr>
          <p:nvPr/>
        </p:nvPicPr>
        <p:blipFill>
          <a:blip r:embed="rId3"/>
          <a:stretch>
            <a:fillRect/>
          </a:stretch>
        </p:blipFill>
        <p:spPr>
          <a:xfrm>
            <a:off x="1082567" y="135450"/>
            <a:ext cx="9785130" cy="2450095"/>
          </a:xfrm>
          <a:prstGeom prst="rect">
            <a:avLst/>
          </a:prstGeom>
        </p:spPr>
      </p:pic>
    </p:spTree>
    <p:extLst>
      <p:ext uri="{BB962C8B-B14F-4D97-AF65-F5344CB8AC3E}">
        <p14:creationId xmlns:p14="http://schemas.microsoft.com/office/powerpoint/2010/main" val="3186630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4797951-ACB6-4BAE-8B8D-43E92D1A6F1D}"/>
              </a:ext>
            </a:extLst>
          </p:cNvPr>
          <p:cNvPicPr>
            <a:picLocks noChangeAspect="1"/>
          </p:cNvPicPr>
          <p:nvPr/>
        </p:nvPicPr>
        <p:blipFill>
          <a:blip r:embed="rId3"/>
          <a:stretch>
            <a:fillRect/>
          </a:stretch>
        </p:blipFill>
        <p:spPr>
          <a:xfrm>
            <a:off x="1996966" y="492432"/>
            <a:ext cx="7573765" cy="6089963"/>
          </a:xfrm>
          <a:prstGeom prst="rect">
            <a:avLst/>
          </a:prstGeom>
        </p:spPr>
      </p:pic>
    </p:spTree>
    <p:extLst>
      <p:ext uri="{BB962C8B-B14F-4D97-AF65-F5344CB8AC3E}">
        <p14:creationId xmlns:p14="http://schemas.microsoft.com/office/powerpoint/2010/main" val="34770339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sp>
        <p:nvSpPr>
          <p:cNvPr id="2" name="Title 1">
            <a:extLst>
              <a:ext uri="{FF2B5EF4-FFF2-40B4-BE49-F238E27FC236}">
                <a16:creationId xmlns:a16="http://schemas.microsoft.com/office/drawing/2014/main" id="{40638799-5E35-4EF5-844A-74FA635501BD}"/>
              </a:ext>
            </a:extLst>
          </p:cNvPr>
          <p:cNvSpPr>
            <a:spLocks noGrp="1"/>
          </p:cNvSpPr>
          <p:nvPr>
            <p:ph type="title"/>
          </p:nvPr>
        </p:nvSpPr>
        <p:spPr>
          <a:xfrm>
            <a:off x="641074" y="1419900"/>
            <a:ext cx="2844002" cy="4018201"/>
          </a:xfrm>
        </p:spPr>
        <p:txBody>
          <a:bodyPr>
            <a:normAutofit/>
          </a:bodyPr>
          <a:lstStyle/>
          <a:p>
            <a:pPr algn="l"/>
            <a:r>
              <a:rPr lang="en-GB" sz="4100" b="1" dirty="0"/>
              <a:t>Other resources</a:t>
            </a:r>
          </a:p>
        </p:txBody>
      </p:sp>
      <p:sp>
        <p:nvSpPr>
          <p:cNvPr id="3" name="Content Placeholder 2">
            <a:extLst>
              <a:ext uri="{FF2B5EF4-FFF2-40B4-BE49-F238E27FC236}">
                <a16:creationId xmlns:a16="http://schemas.microsoft.com/office/drawing/2014/main" id="{1A933E67-F723-40F6-A7D6-ACBEA7DC5160}"/>
              </a:ext>
            </a:extLst>
          </p:cNvPr>
          <p:cNvSpPr>
            <a:spLocks noGrp="1"/>
          </p:cNvSpPr>
          <p:nvPr>
            <p:ph sz="quarter" idx="13"/>
          </p:nvPr>
        </p:nvSpPr>
        <p:spPr>
          <a:xfrm>
            <a:off x="4701008" y="1193576"/>
            <a:ext cx="6576591" cy="4470850"/>
          </a:xfrm>
        </p:spPr>
        <p:txBody>
          <a:bodyPr anchor="ctr">
            <a:normAutofit/>
          </a:bodyPr>
          <a:lstStyle/>
          <a:p>
            <a:r>
              <a:rPr lang="en-GB" dirty="0">
                <a:hlinkClick r:id="rId3"/>
              </a:rPr>
              <a:t>https://www.nihr.ac.uk/documents/ppi-patient-and-public-involvement-resources-for-applicants-to-nihr-research-programmes/23437</a:t>
            </a:r>
            <a:r>
              <a:rPr lang="en-GB" dirty="0"/>
              <a:t> </a:t>
            </a:r>
          </a:p>
          <a:p>
            <a:endParaRPr lang="en-GB" dirty="0"/>
          </a:p>
          <a:p>
            <a:r>
              <a:rPr lang="en-GB" dirty="0">
                <a:hlinkClick r:id="rId4"/>
              </a:rPr>
              <a:t>https://healthtalk.org/patient-and-public-involvement-research/the-value-and-impact-of-patient-and-public-involvement-in-research</a:t>
            </a:r>
            <a:r>
              <a:rPr lang="en-GB" dirty="0"/>
              <a:t> </a:t>
            </a:r>
          </a:p>
          <a:p>
            <a:endParaRPr lang="en-GB" dirty="0"/>
          </a:p>
          <a:p>
            <a:r>
              <a:rPr lang="en-GB" dirty="0">
                <a:hlinkClick r:id="rId5"/>
              </a:rPr>
              <a:t>https://www.bmj.com/content/363/bmj.k5147</a:t>
            </a:r>
            <a:r>
              <a:rPr lang="en-GB" dirty="0"/>
              <a:t> </a:t>
            </a:r>
          </a:p>
        </p:txBody>
      </p:sp>
      <p:pic>
        <p:nvPicPr>
          <p:cNvPr id="14" name="Picture 13">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6">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spTree>
    <p:extLst>
      <p:ext uri="{BB962C8B-B14F-4D97-AF65-F5344CB8AC3E}">
        <p14:creationId xmlns:p14="http://schemas.microsoft.com/office/powerpoint/2010/main" val="21069274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71"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60E67B53-E530-4CC6-B1E7-4CCC1FD6323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75" name="Rectangle 74">
            <a:extLst>
              <a:ext uri="{FF2B5EF4-FFF2-40B4-BE49-F238E27FC236}">
                <a16:creationId xmlns:a16="http://schemas.microsoft.com/office/drawing/2014/main" id="{A5DAD495-25F8-4413-A942-74DE042C33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Picture 2">
            <a:extLst>
              <a:ext uri="{FF2B5EF4-FFF2-40B4-BE49-F238E27FC236}">
                <a16:creationId xmlns:a16="http://schemas.microsoft.com/office/drawing/2014/main" id="{6B55C6FA-DC23-4AAD-B39A-BB3B91BD240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A picture containing gear&#10;&#10;Description automatically generated">
            <a:extLst>
              <a:ext uri="{FF2B5EF4-FFF2-40B4-BE49-F238E27FC236}">
                <a16:creationId xmlns:a16="http://schemas.microsoft.com/office/drawing/2014/main" id="{D672E14B-ED5D-4C98-A17F-3BFA9F74AAAC}"/>
              </a:ext>
            </a:extLst>
          </p:cNvPr>
          <p:cNvPicPr>
            <a:picLocks noChangeAspect="1"/>
          </p:cNvPicPr>
          <p:nvPr/>
        </p:nvPicPr>
        <p:blipFill>
          <a:blip r:embed="rId5"/>
          <a:stretch>
            <a:fillRect/>
          </a:stretch>
        </p:blipFill>
        <p:spPr>
          <a:xfrm>
            <a:off x="960120" y="2274207"/>
            <a:ext cx="2841196" cy="230695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4" name="Graphic 3" descr="Email">
            <a:extLst>
              <a:ext uri="{FF2B5EF4-FFF2-40B4-BE49-F238E27FC236}">
                <a16:creationId xmlns:a16="http://schemas.microsoft.com/office/drawing/2014/main" id="{430504E2-E6BF-46B5-9837-279C6BBAC78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21355" y="2007086"/>
            <a:ext cx="2841193" cy="2841193"/>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79" name="Picture 78">
            <a:extLst>
              <a:ext uri="{FF2B5EF4-FFF2-40B4-BE49-F238E27FC236}">
                <a16:creationId xmlns:a16="http://schemas.microsoft.com/office/drawing/2014/main" id="{611FE5B4-6602-475C-B3BF-A15104D0182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12642" name="Title 1"/>
          <p:cNvSpPr>
            <a:spLocks noGrp="1"/>
          </p:cNvSpPr>
          <p:nvPr>
            <p:ph type="title"/>
          </p:nvPr>
        </p:nvSpPr>
        <p:spPr bwMode="auto">
          <a:xfrm>
            <a:off x="7170821" y="1861725"/>
            <a:ext cx="4184407" cy="313191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numCol="1" rtlCol="0" anchor="b" anchorCtr="0" compatLnSpc="1">
            <a:prstTxWarp prst="textNoShape">
              <a:avLst/>
            </a:prstTxWarp>
            <a:normAutofit/>
          </a:bodyPr>
          <a:lstStyle/>
          <a:p>
            <a:pPr marL="257175" indent="-257175">
              <a:defRPr/>
            </a:pPr>
            <a:r>
              <a:rPr lang="en-US" altLang="en-US" sz="1600" b="1" dirty="0"/>
              <a:t>Many thanks for listening</a:t>
            </a:r>
            <a:br>
              <a:rPr lang="en-US" altLang="en-US" sz="1600" b="1" dirty="0"/>
            </a:br>
            <a:br>
              <a:rPr lang="en-US" altLang="en-US" sz="1600" b="1" dirty="0"/>
            </a:br>
            <a:r>
              <a:rPr lang="en-US" altLang="en-US" sz="1600" dirty="0">
                <a:hlinkClick r:id="rId8"/>
              </a:rPr>
              <a:t>ava@encephalitis.info</a:t>
            </a:r>
            <a:r>
              <a:rPr lang="en-US" altLang="en-US" sz="1600" dirty="0"/>
              <a:t> </a:t>
            </a:r>
            <a:br>
              <a:rPr lang="en-US" altLang="en-US" sz="1600" dirty="0"/>
            </a:br>
            <a:br>
              <a:rPr lang="en-US" altLang="en-US" sz="1600" dirty="0"/>
            </a:br>
            <a:br>
              <a:rPr lang="en-US" altLang="en-US" sz="1600" dirty="0"/>
            </a:br>
            <a:r>
              <a:rPr lang="en-US" sz="1600" dirty="0"/>
              <a:t> @encephalitisava </a:t>
            </a:r>
            <a:br>
              <a:rPr lang="en-US" altLang="en-US" sz="1600" dirty="0"/>
            </a:br>
            <a:br>
              <a:rPr lang="en-US" altLang="en-US" sz="1600" dirty="0"/>
            </a:br>
            <a:br>
              <a:rPr lang="en-US" altLang="en-US" sz="1600" dirty="0"/>
            </a:br>
            <a:r>
              <a:rPr lang="en-US" altLang="en-US" sz="1600" dirty="0"/>
              <a:t> </a:t>
            </a:r>
            <a:br>
              <a:rPr lang="en-US" altLang="en-US" sz="1600" dirty="0"/>
            </a:br>
            <a:endParaRPr lang="en-US" altLang="en-US" sz="1600" b="1" dirty="0"/>
          </a:p>
        </p:txBody>
      </p:sp>
    </p:spTree>
    <p:extLst>
      <p:ext uri="{BB962C8B-B14F-4D97-AF65-F5344CB8AC3E}">
        <p14:creationId xmlns:p14="http://schemas.microsoft.com/office/powerpoint/2010/main" val="2473602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D4DD4CF-9732-4771-98FE-77886DC915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a:extLst>
              <a:ext uri="{FF2B5EF4-FFF2-40B4-BE49-F238E27FC236}">
                <a16:creationId xmlns:a16="http://schemas.microsoft.com/office/drawing/2014/main" id="{0917E639-5738-4605-929E-1222198314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extLst>
              <a:ext uri="{28A0092B-C50C-407E-A947-70E740481C1C}">
                <a14:useLocalDpi xmlns:a14="http://schemas.microsoft.com/office/drawing/2010/main" val="0"/>
              </a:ext>
            </a:extLst>
          </a:blip>
          <a:srcRect/>
          <a:stretch>
            <a:fillRect/>
          </a:stretch>
        </p:blipFill>
        <p:spPr bwMode="auto">
          <a:xfrm>
            <a:off x="-3" y="-1"/>
            <a:ext cx="12192003"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44C35A2-B1C3-4899-A70C-052E7F0B2907}"/>
              </a:ext>
            </a:extLst>
          </p:cNvPr>
          <p:cNvSpPr>
            <a:spLocks noGrp="1"/>
          </p:cNvSpPr>
          <p:nvPr>
            <p:ph type="title"/>
          </p:nvPr>
        </p:nvSpPr>
        <p:spPr>
          <a:xfrm>
            <a:off x="643463" y="640831"/>
            <a:ext cx="3352128" cy="1573863"/>
          </a:xfrm>
        </p:spPr>
        <p:txBody>
          <a:bodyPr>
            <a:normAutofit/>
          </a:bodyPr>
          <a:lstStyle/>
          <a:p>
            <a:pPr algn="l"/>
            <a:r>
              <a:rPr lang="en-GB" b="1" dirty="0"/>
              <a:t>Welcome</a:t>
            </a:r>
          </a:p>
        </p:txBody>
      </p:sp>
      <p:sp>
        <p:nvSpPr>
          <p:cNvPr id="3" name="Content Placeholder 2">
            <a:extLst>
              <a:ext uri="{FF2B5EF4-FFF2-40B4-BE49-F238E27FC236}">
                <a16:creationId xmlns:a16="http://schemas.microsoft.com/office/drawing/2014/main" id="{36A79B97-D6D2-4689-83AE-65321176B1D5}"/>
              </a:ext>
            </a:extLst>
          </p:cNvPr>
          <p:cNvSpPr>
            <a:spLocks noGrp="1"/>
          </p:cNvSpPr>
          <p:nvPr>
            <p:ph sz="quarter" idx="13"/>
          </p:nvPr>
        </p:nvSpPr>
        <p:spPr>
          <a:xfrm>
            <a:off x="639696" y="1899259"/>
            <a:ext cx="3672421" cy="4317910"/>
          </a:xfrm>
        </p:spPr>
        <p:txBody>
          <a:bodyPr>
            <a:normAutofit/>
          </a:bodyPr>
          <a:lstStyle/>
          <a:p>
            <a:pPr marL="0" indent="0">
              <a:buNone/>
            </a:pPr>
            <a:r>
              <a:rPr lang="en-GB" sz="1800" dirty="0"/>
              <a:t>This presentation will give you an overview of what patient and public involvement (PPI) is along with some examples of PPI in action.</a:t>
            </a:r>
          </a:p>
        </p:txBody>
      </p:sp>
      <p:sp>
        <p:nvSpPr>
          <p:cNvPr id="13" name="Rectangle 12">
            <a:extLst>
              <a:ext uri="{FF2B5EF4-FFF2-40B4-BE49-F238E27FC236}">
                <a16:creationId xmlns:a16="http://schemas.microsoft.com/office/drawing/2014/main" id="{A2861A9C-C970-4FFE-B67C-222B6F573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31525"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B011DFA-AD53-4258-8871-E9534EFC0ECC}"/>
              </a:ext>
            </a:extLst>
          </p:cNvPr>
          <p:cNvPicPr>
            <a:picLocks noChangeAspect="1"/>
          </p:cNvPicPr>
          <p:nvPr/>
        </p:nvPicPr>
        <p:blipFill rotWithShape="1">
          <a:blip r:embed="rId3"/>
          <a:srcRect l="17998" r="20657"/>
          <a:stretch/>
        </p:blipFill>
        <p:spPr>
          <a:xfrm>
            <a:off x="4712842" y="10"/>
            <a:ext cx="7479157" cy="6857990"/>
          </a:xfrm>
          <a:prstGeom prst="rect">
            <a:avLst/>
          </a:prstGeom>
        </p:spPr>
      </p:pic>
      <p:pic>
        <p:nvPicPr>
          <p:cNvPr id="15" name="Picture 14">
            <a:extLst>
              <a:ext uri="{FF2B5EF4-FFF2-40B4-BE49-F238E27FC236}">
                <a16:creationId xmlns:a16="http://schemas.microsoft.com/office/drawing/2014/main" id="{D2FDF82E-EBD8-4EC5-AD10-CD9E70EE8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38150"/>
          <a:stretch/>
        </p:blipFill>
        <p:spPr>
          <a:xfrm>
            <a:off x="4651242" y="0"/>
            <a:ext cx="7540758" cy="6858000"/>
          </a:xfrm>
          <a:prstGeom prst="rect">
            <a:avLst/>
          </a:prstGeom>
        </p:spPr>
      </p:pic>
    </p:spTree>
    <p:extLst>
      <p:ext uri="{BB962C8B-B14F-4D97-AF65-F5344CB8AC3E}">
        <p14:creationId xmlns:p14="http://schemas.microsoft.com/office/powerpoint/2010/main" val="35121508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118C56F-B2EA-41EC-9123-E58F14E3B128}"/>
              </a:ext>
            </a:extLst>
          </p:cNvPr>
          <p:cNvSpPr>
            <a:spLocks noGrp="1"/>
          </p:cNvSpPr>
          <p:nvPr>
            <p:ph type="title"/>
          </p:nvPr>
        </p:nvSpPr>
        <p:spPr>
          <a:xfrm>
            <a:off x="641074" y="1314450"/>
            <a:ext cx="2844002" cy="3680244"/>
          </a:xfrm>
        </p:spPr>
        <p:txBody>
          <a:bodyPr>
            <a:normAutofit/>
          </a:bodyPr>
          <a:lstStyle/>
          <a:p>
            <a:pPr algn="l"/>
            <a:r>
              <a:rPr lang="en-GB" sz="3100" b="1" dirty="0"/>
              <a:t>What do we mean by patient and public involvement?</a:t>
            </a:r>
            <a:br>
              <a:rPr lang="en-GB" sz="3100" b="1" dirty="0"/>
            </a:br>
            <a:endParaRPr lang="en-GB" sz="3100" b="1" dirty="0"/>
          </a:p>
        </p:txBody>
      </p:sp>
      <p:pic>
        <p:nvPicPr>
          <p:cNvPr id="14" name="Picture 1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6" name="Picture 1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id="{E2CDBB5A-AC43-4A3A-AD31-76CECC3C10B9}"/>
              </a:ext>
            </a:extLst>
          </p:cNvPr>
          <p:cNvGraphicFramePr>
            <a:graphicFrameLocks noGrp="1"/>
          </p:cNvGraphicFramePr>
          <p:nvPr>
            <p:ph sz="quarter" idx="13"/>
            <p:extLst>
              <p:ext uri="{D42A27DB-BD31-4B8C-83A1-F6EECF244321}">
                <p14:modId xmlns:p14="http://schemas.microsoft.com/office/powerpoint/2010/main" val="685370286"/>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430444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EDEBF24-CE04-4640-BF0E-45B5F2453D62}"/>
              </a:ext>
            </a:extLst>
          </p:cNvPr>
          <p:cNvSpPr>
            <a:spLocks noGrp="1"/>
          </p:cNvSpPr>
          <p:nvPr>
            <p:ph type="title"/>
          </p:nvPr>
        </p:nvSpPr>
        <p:spPr>
          <a:xfrm>
            <a:off x="641074" y="1314450"/>
            <a:ext cx="2844002" cy="3680244"/>
          </a:xfrm>
        </p:spPr>
        <p:txBody>
          <a:bodyPr>
            <a:normAutofit/>
          </a:bodyPr>
          <a:lstStyle/>
          <a:p>
            <a:pPr algn="l"/>
            <a:r>
              <a:rPr lang="en-GB" sz="4400" b="1" dirty="0"/>
              <a:t>why?</a:t>
            </a:r>
          </a:p>
        </p:txBody>
      </p:sp>
      <p:pic>
        <p:nvPicPr>
          <p:cNvPr id="14" name="Picture 13">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6" name="Picture 15">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id="{14FDAF14-1842-435E-95D6-3815948F7CCA}"/>
              </a:ext>
            </a:extLst>
          </p:cNvPr>
          <p:cNvGraphicFramePr>
            <a:graphicFrameLocks noGrp="1"/>
          </p:cNvGraphicFramePr>
          <p:nvPr>
            <p:ph sz="quarter" idx="13"/>
            <p:extLst>
              <p:ext uri="{D42A27DB-BD31-4B8C-83A1-F6EECF244321}">
                <p14:modId xmlns:p14="http://schemas.microsoft.com/office/powerpoint/2010/main" val="4293695235"/>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1565262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F3F9620-B492-499F-B279-C43A5FC223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C19C663E-9BA6-4496-BC9B-93FF2283E89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b="46757"/>
          <a:stretch/>
        </p:blipFill>
        <p:spPr>
          <a:xfrm>
            <a:off x="0" y="0"/>
            <a:ext cx="12192000" cy="3651393"/>
          </a:xfrm>
          <a:prstGeom prst="rect">
            <a:avLst/>
          </a:prstGeom>
        </p:spPr>
      </p:pic>
      <p:pic>
        <p:nvPicPr>
          <p:cNvPr id="4" name="Picture 3">
            <a:extLst>
              <a:ext uri="{FF2B5EF4-FFF2-40B4-BE49-F238E27FC236}">
                <a16:creationId xmlns:a16="http://schemas.microsoft.com/office/drawing/2014/main" id="{699EDDF5-D1BE-4089-ACDB-F3A75525E9ED}"/>
              </a:ext>
            </a:extLst>
          </p:cNvPr>
          <p:cNvPicPr>
            <a:picLocks noChangeAspect="1"/>
          </p:cNvPicPr>
          <p:nvPr/>
        </p:nvPicPr>
        <p:blipFill rotWithShape="1">
          <a:blip r:embed="rId4"/>
          <a:srcRect l="19851"/>
          <a:stretch/>
        </p:blipFill>
        <p:spPr>
          <a:xfrm>
            <a:off x="5887232" y="4114799"/>
            <a:ext cx="4023013" cy="2258732"/>
          </a:xfrm>
          <a:prstGeom prst="roundRect">
            <a:avLst>
              <a:gd name="adj" fmla="val 530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20" name="Picture 19">
            <a:extLst>
              <a:ext uri="{FF2B5EF4-FFF2-40B4-BE49-F238E27FC236}">
                <a16:creationId xmlns:a16="http://schemas.microsoft.com/office/drawing/2014/main" id="{B0F28EC2-7576-4063-8685-C3F01C33ECA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61810" r="21258"/>
          <a:stretch/>
        </p:blipFill>
        <p:spPr>
          <a:xfrm>
            <a:off x="0" y="4238951"/>
            <a:ext cx="9600237" cy="2619049"/>
          </a:xfrm>
          <a:prstGeom prst="rect">
            <a:avLst/>
          </a:prstGeom>
        </p:spPr>
      </p:pic>
      <p:sp>
        <p:nvSpPr>
          <p:cNvPr id="2" name="Title 1">
            <a:extLst>
              <a:ext uri="{FF2B5EF4-FFF2-40B4-BE49-F238E27FC236}">
                <a16:creationId xmlns:a16="http://schemas.microsoft.com/office/drawing/2014/main" id="{74765B28-CF80-4C76-9E18-440E2C9CE76A}"/>
              </a:ext>
            </a:extLst>
          </p:cNvPr>
          <p:cNvSpPr>
            <a:spLocks noGrp="1"/>
          </p:cNvSpPr>
          <p:nvPr>
            <p:ph type="title"/>
          </p:nvPr>
        </p:nvSpPr>
        <p:spPr>
          <a:xfrm>
            <a:off x="654649" y="618517"/>
            <a:ext cx="3748035" cy="5641606"/>
          </a:xfrm>
        </p:spPr>
        <p:txBody>
          <a:bodyPr>
            <a:normAutofit/>
          </a:bodyPr>
          <a:lstStyle/>
          <a:p>
            <a:r>
              <a:rPr lang="en-GB" b="1" dirty="0"/>
              <a:t>National Institute for Health Research states…</a:t>
            </a:r>
            <a:br>
              <a:rPr lang="en-GB" b="1" dirty="0"/>
            </a:br>
            <a:endParaRPr lang="en-GB" b="1" dirty="0"/>
          </a:p>
        </p:txBody>
      </p:sp>
      <p:sp>
        <p:nvSpPr>
          <p:cNvPr id="3" name="Content Placeholder 2">
            <a:extLst>
              <a:ext uri="{FF2B5EF4-FFF2-40B4-BE49-F238E27FC236}">
                <a16:creationId xmlns:a16="http://schemas.microsoft.com/office/drawing/2014/main" id="{EB42D707-6DD9-463F-A3E1-ECF440112427}"/>
              </a:ext>
            </a:extLst>
          </p:cNvPr>
          <p:cNvSpPr>
            <a:spLocks noGrp="1"/>
          </p:cNvSpPr>
          <p:nvPr>
            <p:ph sz="quarter" idx="13"/>
          </p:nvPr>
        </p:nvSpPr>
        <p:spPr>
          <a:xfrm>
            <a:off x="4722724" y="618519"/>
            <a:ext cx="7104186" cy="3157026"/>
          </a:xfrm>
        </p:spPr>
        <p:txBody>
          <a:bodyPr>
            <a:normAutofit/>
          </a:bodyPr>
          <a:lstStyle/>
          <a:p>
            <a:pPr marL="0" indent="0">
              <a:buNone/>
            </a:pPr>
            <a:r>
              <a:rPr lang="en-GB" sz="1900"/>
              <a:t>“We expect the active involvement of members of the public in the research that we fund. We recognise that the nature and extent of active public involvement is likely to vary depending on the context of each study or award.</a:t>
            </a:r>
          </a:p>
          <a:p>
            <a:pPr marL="0" indent="0">
              <a:buNone/>
            </a:pPr>
            <a:endParaRPr lang="en-GB" sz="1900"/>
          </a:p>
          <a:p>
            <a:pPr marL="0" indent="0">
              <a:buNone/>
            </a:pPr>
            <a:r>
              <a:rPr lang="en-GB" sz="1900"/>
              <a:t>Members of the public will review your research proposal and they also sit on our funding and commissioning boards and panels to support our decision-making.”</a:t>
            </a:r>
          </a:p>
        </p:txBody>
      </p:sp>
    </p:spTree>
    <p:extLst>
      <p:ext uri="{BB962C8B-B14F-4D97-AF65-F5344CB8AC3E}">
        <p14:creationId xmlns:p14="http://schemas.microsoft.com/office/powerpoint/2010/main" val="13674469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E1408BAF-1350-4BC5-9C72-82A08BB07B4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44E843C5-E258-463E-B6A7-03E24286BC8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useBgFill="1">
        <p:nvSpPr>
          <p:cNvPr id="13" name="Rectangle 12">
            <a:extLst>
              <a:ext uri="{FF2B5EF4-FFF2-40B4-BE49-F238E27FC236}">
                <a16:creationId xmlns:a16="http://schemas.microsoft.com/office/drawing/2014/main" id="{4B0BCC06-49B5-41A2-BE06-72CD501627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DA5EE1A8-1853-47FD-B2AF-F9B30F64373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alphaModFix amt="7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E35EE76-DFD3-4A06-B526-4DC355C02A0D}"/>
              </a:ext>
            </a:extLst>
          </p:cNvPr>
          <p:cNvPicPr>
            <a:picLocks noChangeAspect="1"/>
          </p:cNvPicPr>
          <p:nvPr/>
        </p:nvPicPr>
        <p:blipFill>
          <a:blip r:embed="rId5"/>
          <a:stretch>
            <a:fillRect/>
          </a:stretch>
        </p:blipFill>
        <p:spPr>
          <a:xfrm>
            <a:off x="643466" y="1079144"/>
            <a:ext cx="3372876" cy="4708629"/>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3" name="Picture 2">
            <a:extLst>
              <a:ext uri="{FF2B5EF4-FFF2-40B4-BE49-F238E27FC236}">
                <a16:creationId xmlns:a16="http://schemas.microsoft.com/office/drawing/2014/main" id="{BA795CE8-EE00-4606-854A-9DC0C5BFBD08}"/>
              </a:ext>
            </a:extLst>
          </p:cNvPr>
          <p:cNvPicPr>
            <a:picLocks noChangeAspect="1"/>
          </p:cNvPicPr>
          <p:nvPr/>
        </p:nvPicPr>
        <p:blipFill>
          <a:blip r:embed="rId6"/>
          <a:stretch>
            <a:fillRect/>
          </a:stretch>
        </p:blipFill>
        <p:spPr>
          <a:xfrm>
            <a:off x="4180067" y="1123715"/>
            <a:ext cx="3372877" cy="4652945"/>
          </a:xfrm>
          <a:prstGeom prst="roundRect">
            <a:avLst>
              <a:gd name="adj" fmla="val 2981"/>
            </a:avLst>
          </a:prstGeom>
          <a:ln w="82550" cap="sq">
            <a:solidFill>
              <a:srgbClr val="EAEAEA"/>
            </a:solidFill>
            <a:miter lim="800000"/>
          </a:ln>
          <a:effectLst/>
          <a:scene3d>
            <a:camera prst="orthographicFront"/>
            <a:lightRig rig="threePt" dir="t">
              <a:rot lat="0" lon="0" rev="2700000"/>
            </a:lightRig>
          </a:scene3d>
          <a:sp3d contourW="6350">
            <a:bevelT h="38100"/>
            <a:contourClr>
              <a:srgbClr val="C0C0C0"/>
            </a:contourClr>
          </a:sp3d>
        </p:spPr>
      </p:pic>
      <p:pic>
        <p:nvPicPr>
          <p:cNvPr id="17" name="Picture 16">
            <a:extLst>
              <a:ext uri="{FF2B5EF4-FFF2-40B4-BE49-F238E27FC236}">
                <a16:creationId xmlns:a16="http://schemas.microsoft.com/office/drawing/2014/main" id="{6B08740F-F74B-4D7C-A4BC-B980C99F7DF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3749D118-B9B8-4B55-87C0-2D4D566E9909}"/>
              </a:ext>
            </a:extLst>
          </p:cNvPr>
          <p:cNvSpPr txBox="1"/>
          <p:nvPr/>
        </p:nvSpPr>
        <p:spPr>
          <a:xfrm>
            <a:off x="8175660" y="1653109"/>
            <a:ext cx="3352128" cy="3881309"/>
          </a:xfrm>
          <a:prstGeom prst="rect">
            <a:avLst/>
          </a:prstGeom>
        </p:spPr>
        <p:txBody>
          <a:bodyPr vert="horz" lIns="91440" tIns="45720" rIns="91440" bIns="45720" rtlCol="0">
            <a:normAutofit/>
          </a:bodyPr>
          <a:lstStyle/>
          <a:p>
            <a:pPr defTabSz="914400">
              <a:lnSpc>
                <a:spcPct val="120000"/>
              </a:lnSpc>
              <a:spcAft>
                <a:spcPts val="600"/>
              </a:spcAft>
              <a:buClr>
                <a:schemeClr val="tx1"/>
              </a:buClr>
            </a:pPr>
            <a:r>
              <a:rPr lang="en-US" cap="all" dirty="0"/>
              <a:t>The NIHR have produced standards and it is envisaged that all funded studies will eventually be expected to apply and report against these standards going forwards.  The COVID-CNS study will be using them too.</a:t>
            </a:r>
          </a:p>
        </p:txBody>
      </p:sp>
    </p:spTree>
    <p:extLst>
      <p:ext uri="{BB962C8B-B14F-4D97-AF65-F5344CB8AC3E}">
        <p14:creationId xmlns:p14="http://schemas.microsoft.com/office/powerpoint/2010/main" val="3311153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DC3B8C6B-63CA-4384-8059-2036BE5202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45F4273-0620-B936-C8BD-A087B5346B3E}"/>
              </a:ext>
            </a:extLst>
          </p:cNvPr>
          <p:cNvPicPr>
            <a:picLocks noChangeAspect="1"/>
          </p:cNvPicPr>
          <p:nvPr/>
        </p:nvPicPr>
        <p:blipFill rotWithShape="1">
          <a:blip r:embed="rId3"/>
          <a:srcRect l="22329" r="10791"/>
          <a:stretch/>
        </p:blipFill>
        <p:spPr>
          <a:xfrm>
            <a:off x="20" y="10"/>
            <a:ext cx="4024741" cy="6857990"/>
          </a:xfrm>
          <a:prstGeom prst="rect">
            <a:avLst/>
          </a:prstGeom>
        </p:spPr>
      </p:pic>
      <p:sp>
        <p:nvSpPr>
          <p:cNvPr id="20" name="Rectangle 19">
            <a:extLst>
              <a:ext uri="{FF2B5EF4-FFF2-40B4-BE49-F238E27FC236}">
                <a16:creationId xmlns:a16="http://schemas.microsoft.com/office/drawing/2014/main" id="{C71B03AA-C0EB-4104-84F8-E1AB8BFBEF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24761" y="-2"/>
            <a:ext cx="81313" cy="6858002"/>
          </a:xfrm>
          <a:prstGeom prst="rect">
            <a:avLst/>
          </a:prstGeom>
          <a:gradFill flip="none" rotWithShape="1">
            <a:gsLst>
              <a:gs pos="84000">
                <a:srgbClr val="B5B5B5"/>
              </a:gs>
              <a:gs pos="60159">
                <a:srgbClr val="D5D5D5"/>
              </a:gs>
              <a:gs pos="50447">
                <a:srgbClr val="E6E6E6"/>
              </a:gs>
              <a:gs pos="44260">
                <a:srgbClr val="D5D5D5"/>
              </a:gs>
              <a:gs pos="15928">
                <a:srgbClr val="B5B5B5"/>
              </a:gs>
              <a:gs pos="7000">
                <a:srgbClr val="8A8A8A"/>
              </a:gs>
              <a:gs pos="0">
                <a:srgbClr val="BBBBBB"/>
              </a:gs>
              <a:gs pos="93000">
                <a:srgbClr val="8A8A8A"/>
              </a:gs>
              <a:gs pos="100000">
                <a:srgbClr val="BBBBBB"/>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09C2B723-6C2F-49DE-A429-50BDFD1ADB4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6E0AD36-D2E4-4BFE-9B30-FF3923158CA9}"/>
              </a:ext>
            </a:extLst>
          </p:cNvPr>
          <p:cNvSpPr>
            <a:spLocks noGrp="1"/>
          </p:cNvSpPr>
          <p:nvPr>
            <p:ph sz="quarter" idx="13"/>
          </p:nvPr>
        </p:nvSpPr>
        <p:spPr>
          <a:xfrm>
            <a:off x="4625914" y="1520426"/>
            <a:ext cx="6672887" cy="3424107"/>
          </a:xfrm>
        </p:spPr>
        <p:txBody>
          <a:bodyPr>
            <a:normAutofit/>
          </a:bodyPr>
          <a:lstStyle/>
          <a:p>
            <a:pPr marL="0" indent="0">
              <a:lnSpc>
                <a:spcPct val="110000"/>
              </a:lnSpc>
              <a:buNone/>
            </a:pPr>
            <a:r>
              <a:rPr lang="en-GB" sz="1600" i="1" dirty="0"/>
              <a:t>“No matter how complicated the research, or how brilliant the researcher, patients and the public always offer unique, invaluable insights. Their advice when designing, implementing and evaluating research invariably makes studies more effective, more credible and often more cost efficient as well.”</a:t>
            </a:r>
          </a:p>
          <a:p>
            <a:pPr>
              <a:lnSpc>
                <a:spcPct val="110000"/>
              </a:lnSpc>
            </a:pPr>
            <a:endParaRPr lang="en-GB" sz="1600" i="1" dirty="0"/>
          </a:p>
          <a:p>
            <a:pPr marL="0" indent="0">
              <a:lnSpc>
                <a:spcPct val="110000"/>
              </a:lnSpc>
              <a:buNone/>
            </a:pPr>
            <a:r>
              <a:rPr lang="en-GB" sz="1600" b="1" dirty="0"/>
              <a:t>Professor Dame Sally Davies</a:t>
            </a:r>
          </a:p>
          <a:p>
            <a:pPr marL="0" indent="0">
              <a:lnSpc>
                <a:spcPct val="110000"/>
              </a:lnSpc>
              <a:buNone/>
            </a:pPr>
            <a:r>
              <a:rPr lang="en-GB" sz="1000" b="0" i="0" dirty="0">
                <a:effectLst/>
                <a:latin typeface="arial" panose="020B0604020202020204" pitchFamily="34" charset="0"/>
              </a:rPr>
              <a:t>Dame Sally Davies s a British physician and academic administrator. She was the Chief Medical Officer for England, and the Chief Scientific Adviser at the Department of Health</a:t>
            </a:r>
            <a:endParaRPr lang="en-GB" sz="1000" dirty="0"/>
          </a:p>
        </p:txBody>
      </p:sp>
    </p:spTree>
    <p:extLst>
      <p:ext uri="{BB962C8B-B14F-4D97-AF65-F5344CB8AC3E}">
        <p14:creationId xmlns:p14="http://schemas.microsoft.com/office/powerpoint/2010/main" val="41938392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atient and Public Involvement in Health Research   Advice for Patients and the Public">
            <a:hlinkClick r:id="" action="ppaction://media"/>
            <a:extLst>
              <a:ext uri="{FF2B5EF4-FFF2-40B4-BE49-F238E27FC236}">
                <a16:creationId xmlns:a16="http://schemas.microsoft.com/office/drawing/2014/main" id="{E3E38D61-0D10-4703-8AC7-12556617FB7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14894" y="1168918"/>
            <a:ext cx="9962707" cy="5604022"/>
          </a:xfrm>
          <a:prstGeom prst="rect">
            <a:avLst/>
          </a:prstGeom>
        </p:spPr>
      </p:pic>
      <p:sp>
        <p:nvSpPr>
          <p:cNvPr id="3" name="Title 2">
            <a:extLst>
              <a:ext uri="{FF2B5EF4-FFF2-40B4-BE49-F238E27FC236}">
                <a16:creationId xmlns:a16="http://schemas.microsoft.com/office/drawing/2014/main" id="{499EBA04-F404-4374-A4D3-100EA8EFC749}"/>
              </a:ext>
            </a:extLst>
          </p:cNvPr>
          <p:cNvSpPr>
            <a:spLocks noGrp="1"/>
          </p:cNvSpPr>
          <p:nvPr>
            <p:ph type="title"/>
          </p:nvPr>
        </p:nvSpPr>
        <p:spPr>
          <a:xfrm>
            <a:off x="913775" y="294407"/>
            <a:ext cx="11175556" cy="1194151"/>
          </a:xfrm>
        </p:spPr>
        <p:txBody>
          <a:bodyPr/>
          <a:lstStyle/>
          <a:p>
            <a:r>
              <a:rPr lang="en-GB" b="1" dirty="0"/>
              <a:t>Video Exemplar of PPI in A patient organisation</a:t>
            </a:r>
          </a:p>
        </p:txBody>
      </p:sp>
    </p:spTree>
    <p:extLst>
      <p:ext uri="{BB962C8B-B14F-4D97-AF65-F5344CB8AC3E}">
        <p14:creationId xmlns:p14="http://schemas.microsoft.com/office/powerpoint/2010/main" val="19980170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2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0000"/>
                <a:lumMod val="110000"/>
              </a:schemeClr>
            </a:gs>
            <a:gs pos="100000">
              <a:schemeClr val="bg1">
                <a:shade val="64000"/>
                <a:lumMod val="88000"/>
              </a:schemeClr>
            </a:gs>
          </a:gsLst>
          <a:lin ang="5400000" scaled="0"/>
        </a:gra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3A9C15D4-2EE7-4D05-B87C-91D1F3B960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935" y="0"/>
            <a:ext cx="813206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4ED7B0FB-9654-4441-9545-02D458B686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059935" cy="6858000"/>
          </a:xfrm>
          <a:prstGeom prst="rect">
            <a:avLst/>
          </a:prstGeom>
          <a:ln>
            <a:noFill/>
          </a:ln>
          <a:effectLst>
            <a:outerShdw blurRad="50800" dist="12700" algn="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FADA89-D27A-454D-B412-2B22831002ED}"/>
              </a:ext>
            </a:extLst>
          </p:cNvPr>
          <p:cNvSpPr>
            <a:spLocks noGrp="1"/>
          </p:cNvSpPr>
          <p:nvPr>
            <p:ph type="title"/>
          </p:nvPr>
        </p:nvSpPr>
        <p:spPr>
          <a:xfrm>
            <a:off x="641074" y="1314450"/>
            <a:ext cx="2844002" cy="3680244"/>
          </a:xfrm>
        </p:spPr>
        <p:txBody>
          <a:bodyPr>
            <a:normAutofit/>
          </a:bodyPr>
          <a:lstStyle/>
          <a:p>
            <a:pPr algn="l"/>
            <a:r>
              <a:rPr lang="en-GB" sz="4400" b="1"/>
              <a:t>What A PPI panel might do…</a:t>
            </a:r>
          </a:p>
        </p:txBody>
      </p:sp>
      <p:pic>
        <p:nvPicPr>
          <p:cNvPr id="13" name="Picture 12">
            <a:extLst>
              <a:ext uri="{FF2B5EF4-FFF2-40B4-BE49-F238E27FC236}">
                <a16:creationId xmlns:a16="http://schemas.microsoft.com/office/drawing/2014/main" id="{7BB94C57-FDF3-45A3-9D1F-904523D795D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r="66700" b="77917"/>
          <a:stretch/>
        </p:blipFill>
        <p:spPr>
          <a:xfrm>
            <a:off x="0" y="0"/>
            <a:ext cx="4059935" cy="1514475"/>
          </a:xfrm>
          <a:prstGeom prst="rect">
            <a:avLst/>
          </a:prstGeom>
        </p:spPr>
      </p:pic>
      <p:pic>
        <p:nvPicPr>
          <p:cNvPr id="15" name="Picture 14">
            <a:extLst>
              <a:ext uri="{FF2B5EF4-FFF2-40B4-BE49-F238E27FC236}">
                <a16:creationId xmlns:a16="http://schemas.microsoft.com/office/drawing/2014/main" id="{6AEBDF1A-221A-4497-BBA9-57A70D16151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l="78750" t="72830" b="14149"/>
          <a:stretch/>
        </p:blipFill>
        <p:spPr>
          <a:xfrm>
            <a:off x="1377059" y="5962903"/>
            <a:ext cx="2590800" cy="892925"/>
          </a:xfrm>
          <a:prstGeom prst="rect">
            <a:avLst/>
          </a:prstGeom>
        </p:spPr>
      </p:pic>
      <p:graphicFrame>
        <p:nvGraphicFramePr>
          <p:cNvPr id="5" name="Content Placeholder 2">
            <a:extLst>
              <a:ext uri="{FF2B5EF4-FFF2-40B4-BE49-F238E27FC236}">
                <a16:creationId xmlns:a16="http://schemas.microsoft.com/office/drawing/2014/main" id="{0517FDE7-0151-423C-B639-EE484E3AB864}"/>
              </a:ext>
            </a:extLst>
          </p:cNvPr>
          <p:cNvGraphicFramePr>
            <a:graphicFrameLocks noGrp="1"/>
          </p:cNvGraphicFramePr>
          <p:nvPr>
            <p:ph idx="1"/>
            <p:extLst>
              <p:ext uri="{D42A27DB-BD31-4B8C-83A1-F6EECF244321}">
                <p14:modId xmlns:p14="http://schemas.microsoft.com/office/powerpoint/2010/main" val="1302809578"/>
              </p:ext>
            </p:extLst>
          </p:nvPr>
        </p:nvGraphicFramePr>
        <p:xfrm>
          <a:off x="4594225" y="889000"/>
          <a:ext cx="6683375" cy="46069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442024171"/>
      </p:ext>
    </p:extLst>
  </p:cSld>
  <p:clrMapOvr>
    <a:masterClrMapping/>
  </p:clrMapOvr>
</p:sld>
</file>

<file path=ppt/theme/theme1.xml><?xml version="1.0" encoding="utf-8"?>
<a:theme xmlns:a="http://schemas.openxmlformats.org/drawingml/2006/main" name="Droplet">
  <a:themeElements>
    <a:clrScheme name="Droplet">
      <a:dk1>
        <a:sysClr val="windowText" lastClr="000000"/>
      </a:dk1>
      <a:lt1>
        <a:sysClr val="window" lastClr="FFFFFF"/>
      </a:lt1>
      <a:dk2>
        <a:srgbClr val="355071"/>
      </a:dk2>
      <a:lt2>
        <a:srgbClr val="AABED7"/>
      </a:lt2>
      <a:accent1>
        <a:srgbClr val="2FA3EE"/>
      </a:accent1>
      <a:accent2>
        <a:srgbClr val="4BCAAD"/>
      </a:accent2>
      <a:accent3>
        <a:srgbClr val="86C157"/>
      </a:accent3>
      <a:accent4>
        <a:srgbClr val="D99C3F"/>
      </a:accent4>
      <a:accent5>
        <a:srgbClr val="CE6633"/>
      </a:accent5>
      <a:accent6>
        <a:srgbClr val="A35DD1"/>
      </a:accent6>
      <a:hlink>
        <a:srgbClr val="56BCFE"/>
      </a:hlink>
      <a:folHlink>
        <a:srgbClr val="97C5E3"/>
      </a:folHlink>
    </a:clrScheme>
    <a:fontScheme name="Drople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roplet">
      <a:fillStyleLst>
        <a:solidFill>
          <a:schemeClr val="phClr"/>
        </a:solidFill>
        <a:solidFill>
          <a:schemeClr val="phClr">
            <a:tint val="69000"/>
            <a:satMod val="105000"/>
            <a:lumMod val="110000"/>
          </a:schemeClr>
        </a:solidFill>
        <a:gradFill rotWithShape="1">
          <a:gsLst>
            <a:gs pos="0">
              <a:schemeClr val="phClr">
                <a:tint val="94000"/>
                <a:satMod val="100000"/>
                <a:lumMod val="108000"/>
              </a:schemeClr>
            </a:gs>
            <a:gs pos="50000">
              <a:schemeClr val="phClr">
                <a:tint val="98000"/>
                <a:shade val="100000"/>
                <a:satMod val="100000"/>
                <a:lumMod val="100000"/>
              </a:schemeClr>
            </a:gs>
            <a:gs pos="100000">
              <a:schemeClr val="phClr">
                <a:shade val="72000"/>
                <a:satMod val="120000"/>
                <a:lumMod val="100000"/>
              </a:schemeClr>
            </a:gs>
          </a:gsLst>
          <a:lin ang="5400000" scaled="0"/>
        </a:gradFill>
      </a:fillStyleLst>
      <a:lnStyleLst>
        <a:ln w="9525" cap="flat" cmpd="sng" algn="ctr">
          <a:solidFill>
            <a:schemeClr val="phClr">
              <a:shade val="60000"/>
            </a:scheme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effectStyle>
        <a:effectStyle>
          <a:effectLst>
            <a:outerShdw blurRad="63500" dist="25400" dir="5400000" algn="ctr" rotWithShape="0">
              <a:srgbClr val="000000">
                <a:alpha val="69000"/>
              </a:srgbClr>
            </a:outerShdw>
          </a:effectLst>
          <a:scene3d>
            <a:camera prst="orthographicFront">
              <a:rot lat="0" lon="0" rev="0"/>
            </a:camera>
            <a:lightRig rig="balanced" dir="t">
              <a:rot lat="0" lon="0" rev="1200000"/>
            </a:lightRig>
          </a:scene3d>
          <a:sp3d prstMaterial="plastic">
            <a:bevelT w="25400" h="25400"/>
          </a:sp3d>
        </a:effectStyle>
      </a:effectStyleLst>
      <a:bgFillStyleLst>
        <a:solidFill>
          <a:schemeClr val="phClr"/>
        </a:solidFill>
        <a:gradFill rotWithShape="1">
          <a:gsLst>
            <a:gs pos="0">
              <a:schemeClr val="phClr">
                <a:tint val="90000"/>
                <a:lumMod val="110000"/>
              </a:schemeClr>
            </a:gs>
            <a:gs pos="100000">
              <a:schemeClr val="phClr">
                <a:shade val="64000"/>
                <a:lumMod val="88000"/>
              </a:schemeClr>
            </a:gs>
          </a:gsLst>
          <a:lin ang="5400000" scaled="0"/>
        </a:gradFill>
        <a:gradFill rotWithShape="1">
          <a:gsLst>
            <a:gs pos="0">
              <a:schemeClr val="phClr">
                <a:tint val="84000"/>
                <a:shade val="100000"/>
                <a:hueMod val="130000"/>
                <a:satMod val="150000"/>
                <a:lumMod val="112000"/>
              </a:schemeClr>
            </a:gs>
            <a:gs pos="100000">
              <a:schemeClr val="phClr">
                <a:shade val="92000"/>
                <a:satMod val="140000"/>
                <a:lumMod val="110000"/>
              </a:schemeClr>
            </a:gs>
          </a:gsLst>
          <a:lin ang="5400000" scaled="0"/>
        </a:gradFill>
      </a:bgFillStyleLst>
    </a:fmtScheme>
  </a:themeElements>
  <a:objectDefaults/>
  <a:extraClrSchemeLst/>
  <a:extLst>
    <a:ext uri="{05A4C25C-085E-4340-85A3-A5531E510DB2}">
      <thm15:themeFamily xmlns:thm15="http://schemas.microsoft.com/office/thememl/2012/main" name="Droplet" id="{8984A317-299A-4E50-B45D-BFC9EDE2337A}" vid="{A633B6A3-9E7F-4C10-9C98-2517A313436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9574</TotalTime>
  <Words>1771</Words>
  <Application>Microsoft Office PowerPoint</Application>
  <PresentationFormat>Widescreen</PresentationFormat>
  <Paragraphs>98</Paragraphs>
  <Slides>14</Slides>
  <Notes>10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Arial</vt:lpstr>
      <vt:lpstr>Arial</vt:lpstr>
      <vt:lpstr>Calibri</vt:lpstr>
      <vt:lpstr>Cambria</vt:lpstr>
      <vt:lpstr>Tw Cen MT</vt:lpstr>
      <vt:lpstr>Droplet</vt:lpstr>
      <vt:lpstr>patient &amp; public engagement in research</vt:lpstr>
      <vt:lpstr>Welcome</vt:lpstr>
      <vt:lpstr>What do we mean by patient and public involvement? </vt:lpstr>
      <vt:lpstr>why?</vt:lpstr>
      <vt:lpstr>National Institute for Health Research states… </vt:lpstr>
      <vt:lpstr>PowerPoint Presentation</vt:lpstr>
      <vt:lpstr>PowerPoint Presentation</vt:lpstr>
      <vt:lpstr>Video Exemplar of PPI in A patient organisation</vt:lpstr>
      <vt:lpstr>What A PPI panel might do…</vt:lpstr>
      <vt:lpstr>Patient and public involvement in action</vt:lpstr>
      <vt:lpstr>PowerPoint Presentation</vt:lpstr>
      <vt:lpstr>PowerPoint Presentation</vt:lpstr>
      <vt:lpstr>Other resources</vt:lpstr>
      <vt:lpstr>Many thanks for listening  ava@encephalitis.info     @encephalitisava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ENCEPHALITIS – Public and Patient engagement</dc:title>
  <dc:creator>Ava Easton</dc:creator>
  <cp:lastModifiedBy>Adam Dale</cp:lastModifiedBy>
  <cp:revision>21</cp:revision>
  <dcterms:created xsi:type="dcterms:W3CDTF">2019-11-24T07:11:45Z</dcterms:created>
  <dcterms:modified xsi:type="dcterms:W3CDTF">2023-07-19T11:12:46Z</dcterms:modified>
</cp:coreProperties>
</file>