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707" r:id="rId5"/>
  </p:sldMasterIdLst>
  <p:notesMasterIdLst>
    <p:notesMasterId r:id="rId25"/>
  </p:notesMasterIdLst>
  <p:handoutMasterIdLst>
    <p:handoutMasterId r:id="rId26"/>
  </p:handoutMasterIdLst>
  <p:sldIdLst>
    <p:sldId id="257" r:id="rId6"/>
    <p:sldId id="352" r:id="rId7"/>
    <p:sldId id="4016" r:id="rId8"/>
    <p:sldId id="4022" r:id="rId9"/>
    <p:sldId id="577" r:id="rId10"/>
    <p:sldId id="4023" r:id="rId11"/>
    <p:sldId id="4024" r:id="rId12"/>
    <p:sldId id="4025" r:id="rId13"/>
    <p:sldId id="4026" r:id="rId14"/>
    <p:sldId id="4027" r:id="rId15"/>
    <p:sldId id="4017" r:id="rId16"/>
    <p:sldId id="3966" r:id="rId17"/>
    <p:sldId id="3971" r:id="rId18"/>
    <p:sldId id="279" r:id="rId19"/>
    <p:sldId id="3998" r:id="rId20"/>
    <p:sldId id="4018" r:id="rId21"/>
    <p:sldId id="4029" r:id="rId22"/>
    <p:sldId id="3992" r:id="rId23"/>
    <p:sldId id="350"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DC88"/>
    <a:srgbClr val="97C777"/>
    <a:srgbClr val="93D500"/>
    <a:srgbClr val="5AC5D4"/>
    <a:srgbClr val="00A7E1"/>
    <a:srgbClr val="D26C64"/>
    <a:srgbClr val="4C9C2E"/>
    <a:srgbClr val="F4436C"/>
    <a:srgbClr val="EBE717"/>
    <a:srgbClr val="655D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55" autoAdjust="0"/>
    <p:restoredTop sz="94598" autoAdjust="0"/>
  </p:normalViewPr>
  <p:slideViewPr>
    <p:cSldViewPr snapToGrid="0">
      <p:cViewPr varScale="1">
        <p:scale>
          <a:sx n="79" d="100"/>
          <a:sy n="79" d="100"/>
        </p:scale>
        <p:origin x="221" y="8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329566854990579E-2"/>
          <c:y val="8.7949765772949273E-2"/>
          <c:w val="0.90583804143126179"/>
          <c:h val="0.80738459634928872"/>
        </c:manualLayout>
      </c:layout>
      <c:ofPieChart>
        <c:ofPieType val="pie"/>
        <c:varyColors val="1"/>
        <c:ser>
          <c:idx val="0"/>
          <c:order val="0"/>
          <c:tx>
            <c:strRef>
              <c:f>Sheet1!$B$1</c:f>
              <c:strCache>
                <c:ptCount val="1"/>
                <c:pt idx="0">
                  <c:v>Column1</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AA7D-429F-AA77-87B71B6D59E0}"/>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AA7D-429F-AA77-87B71B6D59E0}"/>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AA7D-429F-AA77-87B71B6D59E0}"/>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AA7D-429F-AA77-87B71B6D59E0}"/>
              </c:ext>
            </c:extLst>
          </c:dPt>
          <c:dLbls>
            <c:dLbl>
              <c:idx val="0"/>
              <c:layout>
                <c:manualLayout>
                  <c:x val="0"/>
                  <c:y val="-6.9689939578019468E-3"/>
                </c:manualLayout>
              </c:layout>
              <c:tx>
                <c:rich>
                  <a:bodyPr rot="0" spcFirstLastPara="1" vertOverflow="ellipsis" vert="horz" wrap="square" lIns="38100" tIns="19050" rIns="38100" bIns="19050" anchor="ctr" anchorCtr="1">
                    <a:spAutoFit/>
                  </a:bodyPr>
                  <a:lstStyle/>
                  <a:p>
                    <a:pPr>
                      <a:defRPr sz="15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sz="1500"/>
                      <a:t>2936</a:t>
                    </a:r>
                  </a:p>
                </c:rich>
              </c:tx>
              <c:numFmt formatCode="0" sourceLinked="0"/>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A7D-429F-AA77-87B71B6D59E0}"/>
                </c:ext>
              </c:extLst>
            </c:dLbl>
            <c:dLbl>
              <c:idx val="1"/>
              <c:layout>
                <c:manualLayout>
                  <c:x val="-1.1299435028248588E-2"/>
                  <c:y val="-7.3951821059469264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A7D-429F-AA77-87B71B6D59E0}"/>
                </c:ext>
              </c:extLst>
            </c:dLbl>
            <c:dLbl>
              <c:idx val="2"/>
              <c:layout>
                <c:manualLayout>
                  <c:x val="-3.766478342749529E-3"/>
                  <c:y val="0"/>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A7D-429F-AA77-87B71B6D59E0}"/>
                </c:ext>
              </c:extLst>
            </c:dLbl>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extLst>
          </c:dLbls>
          <c:cat>
            <c:strRef>
              <c:f>Sheet1!$A$2:$A$4</c:f>
              <c:strCache>
                <c:ptCount val="3"/>
                <c:pt idx="0">
                  <c:v>Other</c:v>
                </c:pt>
                <c:pt idx="1">
                  <c:v>Other congenital birth defects</c:v>
                </c:pt>
                <c:pt idx="2">
                  <c:v>Neural tube defects</c:v>
                </c:pt>
              </c:strCache>
            </c:strRef>
          </c:cat>
          <c:val>
            <c:numRef>
              <c:f>Sheet1!$B$2:$B$4</c:f>
              <c:numCache>
                <c:formatCode>General</c:formatCode>
                <c:ptCount val="3"/>
                <c:pt idx="0" formatCode="#,##0">
                  <c:v>2939</c:v>
                </c:pt>
                <c:pt idx="1">
                  <c:v>227</c:v>
                </c:pt>
                <c:pt idx="2">
                  <c:v>69</c:v>
                </c:pt>
              </c:numCache>
            </c:numRef>
          </c:val>
          <c:extLst>
            <c:ext xmlns:c16="http://schemas.microsoft.com/office/drawing/2014/chart" uri="{C3380CC4-5D6E-409C-BE32-E72D297353CC}">
              <c16:uniqueId val="{00000008-AA7D-429F-AA77-87B71B6D59E0}"/>
            </c:ext>
          </c:extLst>
        </c:ser>
        <c:dLbls>
          <c:showLegendKey val="0"/>
          <c:showVal val="0"/>
          <c:showCatName val="0"/>
          <c:showSerName val="0"/>
          <c:showPercent val="0"/>
          <c:showBubbleSize val="0"/>
          <c:showLeaderLines val="0"/>
        </c:dLbls>
        <c:gapWidth val="100"/>
        <c:splitType val="pos"/>
        <c:splitPos val="2"/>
        <c:secondPieSize val="75"/>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8BE6502-93CA-EC4A-858E-E369DA1D4F0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5CC2AE5-7399-4A45-95D6-5D4450CF427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7A5F2A1-47DE-184A-A4A2-86DDA300299B}" type="datetimeFigureOut">
              <a:rPr lang="en-US" smtClean="0"/>
              <a:t>10/17/2022</a:t>
            </a:fld>
            <a:endParaRPr lang="en-US" dirty="0"/>
          </a:p>
        </p:txBody>
      </p:sp>
      <p:sp>
        <p:nvSpPr>
          <p:cNvPr id="4" name="Footer Placeholder 3">
            <a:extLst>
              <a:ext uri="{FF2B5EF4-FFF2-40B4-BE49-F238E27FC236}">
                <a16:creationId xmlns:a16="http://schemas.microsoft.com/office/drawing/2014/main" id="{76C920D1-F303-1840-A8A6-BBE92EAA955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EB1A292-D9BA-CA4B-B2DF-6DF905B2AF9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F7D2F64-B8E2-9D4C-A011-436AB6F791BF}" type="slidenum">
              <a:rPr lang="en-US" smtClean="0"/>
              <a:t>‹#›</a:t>
            </a:fld>
            <a:endParaRPr lang="en-US" dirty="0"/>
          </a:p>
        </p:txBody>
      </p:sp>
    </p:spTree>
    <p:extLst>
      <p:ext uri="{BB962C8B-B14F-4D97-AF65-F5344CB8AC3E}">
        <p14:creationId xmlns:p14="http://schemas.microsoft.com/office/powerpoint/2010/main" val="58190823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2T06:51:21.723"/>
    </inkml:context>
    <inkml:brush xml:id="br0">
      <inkml:brushProperty name="width" value="0.05" units="cm"/>
      <inkml:brushProperty name="height" value="0.05" units="cm"/>
      <inkml:brushProperty name="color" value="#E71224"/>
    </inkml:brush>
  </inkml:definitions>
  <inkml:trace contextRef="#ctx0" brushRef="#br0">0 154 24575,'0'-1'0,"1"0"0,-1 0 0,0-1 0,1 1 0,-1 0 0,1 0 0,-1 1 0,1-1 0,-1 0 0,1 0 0,0 0 0,0 0 0,-1 0 0,1 1 0,0-1 0,0 0 0,0 1 0,0-1 0,0 0 0,0 1 0,0 0 0,0-1 0,0 1 0,0-1 0,0 1 0,2 0 0,32-7 0,-31 7 0,77-6 0,102 7 0,-70 1 0,-68-2 0,-9 2 0,0-2 0,0-2 0,0-1 0,0-2 0,63-16 0,61-30 0,-140 47 0,1 1 0,-1 0 0,41 2 0,-40 1 0,-1 0 0,0-2 0,0 0 0,24-6 0,-17 2-273,-1 1 0,1 1 0,0 1 0,28 1 0,-29 2-6553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2T06:51:24.617"/>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2T06:51:24.976"/>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2T06:51:33.983"/>
    </inkml:context>
    <inkml:brush xml:id="br0">
      <inkml:brushProperty name="width" value="0.05" units="cm"/>
      <inkml:brushProperty name="height" value="0.05" units="cm"/>
      <inkml:brushProperty name="color" value="#E71224"/>
    </inkml:brush>
  </inkml:definitions>
  <inkml:trace contextRef="#ctx0" brushRef="#br0">0 0 24575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2T06:51:34.322"/>
    </inkml:context>
    <inkml:brush xml:id="br0">
      <inkml:brushProperty name="width" value="0.05" units="cm"/>
      <inkml:brushProperty name="height" value="0.05" units="cm"/>
      <inkml:brushProperty name="color" value="#E71224"/>
    </inkml:brush>
  </inkml:definitions>
  <inkml:trace contextRef="#ctx0" brushRef="#br0">0 0 24575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2T06:52:01.979"/>
    </inkml:context>
    <inkml:brush xml:id="br0">
      <inkml:brushProperty name="width" value="0.025" units="cm"/>
      <inkml:brushProperty name="height" value="0.025" units="cm"/>
    </inkml:brush>
  </inkml:definitions>
  <inkml:trace contextRef="#ctx0" brushRef="#br0">1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1"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1" i="0">
                <a:latin typeface="Arial" panose="020B0604020202020204" pitchFamily="34" charset="0"/>
              </a:defRPr>
            </a:lvl1pPr>
          </a:lstStyle>
          <a:p>
            <a:fld id="{BF1A1884-90FD-5D47-9031-6F98DD4F08AC}" type="datetimeFigureOut">
              <a:rPr lang="en-US" smtClean="0"/>
              <a:pPr/>
              <a:t>10/17/2022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1"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1" i="0">
                <a:latin typeface="Arial" panose="020B0604020202020204" pitchFamily="34" charset="0"/>
              </a:defRPr>
            </a:lvl1pPr>
          </a:lstStyle>
          <a:p>
            <a:fld id="{9B940301-1173-A34E-9446-7BEF096E2D3F}" type="slidenum">
              <a:rPr lang="en-US" smtClean="0"/>
              <a:pPr/>
              <a:t>‹#›</a:t>
            </a:fld>
            <a:endParaRPr lang="en-US" dirty="0"/>
          </a:p>
        </p:txBody>
      </p:sp>
    </p:spTree>
    <p:extLst>
      <p:ext uri="{BB962C8B-B14F-4D97-AF65-F5344CB8AC3E}">
        <p14:creationId xmlns:p14="http://schemas.microsoft.com/office/powerpoint/2010/main" val="907205229"/>
      </p:ext>
    </p:extLst>
  </p:cSld>
  <p:clrMap bg1="lt1" tx1="dk1" bg2="lt2" tx2="dk2" accent1="accent1" accent2="accent2" accent3="accent3" accent4="accent4" accent5="accent5" accent6="accent6" hlink="hlink" folHlink="folHlink"/>
  <p:notesStyle>
    <a:lvl1pPr marL="0" algn="l" defTabSz="1219170" rtl="0" eaLnBrk="1" latinLnBrk="0" hangingPunct="1">
      <a:defRPr sz="1600" b="1" i="0" kern="1200">
        <a:solidFill>
          <a:schemeClr val="tx1"/>
        </a:solidFill>
        <a:latin typeface="Arial" panose="020B0604020202020204" pitchFamily="34" charset="0"/>
        <a:ea typeface="+mn-ea"/>
        <a:cs typeface="+mn-cs"/>
      </a:defRPr>
    </a:lvl1pPr>
    <a:lvl2pPr marL="609585" algn="l" defTabSz="1219170" rtl="0" eaLnBrk="1" latinLnBrk="0" hangingPunct="1">
      <a:defRPr sz="1600" b="1" i="0" kern="1200">
        <a:solidFill>
          <a:schemeClr val="tx1"/>
        </a:solidFill>
        <a:latin typeface="Arial" panose="020B0604020202020204" pitchFamily="34" charset="0"/>
        <a:ea typeface="+mn-ea"/>
        <a:cs typeface="+mn-cs"/>
      </a:defRPr>
    </a:lvl2pPr>
    <a:lvl3pPr marL="1219170" algn="l" defTabSz="1219170" rtl="0" eaLnBrk="1" latinLnBrk="0" hangingPunct="1">
      <a:defRPr sz="1600" b="1" i="0" kern="1200">
        <a:solidFill>
          <a:schemeClr val="tx1"/>
        </a:solidFill>
        <a:latin typeface="Arial" panose="020B0604020202020204" pitchFamily="34" charset="0"/>
        <a:ea typeface="+mn-ea"/>
        <a:cs typeface="+mn-cs"/>
      </a:defRPr>
    </a:lvl3pPr>
    <a:lvl4pPr marL="1828754" algn="l" defTabSz="1219170" rtl="0" eaLnBrk="1" latinLnBrk="0" hangingPunct="1">
      <a:defRPr sz="1600" b="1" i="0" kern="1200">
        <a:solidFill>
          <a:schemeClr val="tx1"/>
        </a:solidFill>
        <a:latin typeface="Arial" panose="020B0604020202020204" pitchFamily="34" charset="0"/>
        <a:ea typeface="+mn-ea"/>
        <a:cs typeface="+mn-cs"/>
      </a:defRPr>
    </a:lvl4pPr>
    <a:lvl5pPr marL="2438339" algn="l" defTabSz="1219170" rtl="0" eaLnBrk="1" latinLnBrk="0" hangingPunct="1">
      <a:defRPr sz="1600" b="1" i="0" kern="1200">
        <a:solidFill>
          <a:schemeClr val="tx1"/>
        </a:solidFill>
        <a:latin typeface="Arial" panose="020B0604020202020204" pitchFamily="34"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940301-1173-A34E-9446-7BEF096E2D3F}" type="slidenum">
              <a:rPr kumimoji="0" lang="en-US" sz="12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81824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different type of NTDs, that some experts relate with the severity of folic acid deficiency in the mother for folate sensitive cases. In a study done in hospitals in Eastern Ethiopia, the most common was anencephaly, which is incompatible with life, followed by spina bifida . </a:t>
            </a:r>
            <a:endParaRPr lang="en-GB" dirty="0"/>
          </a:p>
        </p:txBody>
      </p:sp>
      <p:sp>
        <p:nvSpPr>
          <p:cNvPr id="4" name="Slide Number Placeholder 3"/>
          <p:cNvSpPr>
            <a:spLocks noGrp="1"/>
          </p:cNvSpPr>
          <p:nvPr>
            <p:ph type="sldNum" sz="quarter" idx="5"/>
          </p:nvPr>
        </p:nvSpPr>
        <p:spPr/>
        <p:txBody>
          <a:bodyPr/>
          <a:lstStyle/>
          <a:p>
            <a:fld id="{9B940301-1173-A34E-9446-7BEF096E2D3F}" type="slidenum">
              <a:rPr lang="en-US" smtClean="0"/>
              <a:pPr/>
              <a:t>12</a:t>
            </a:fld>
            <a:endParaRPr lang="en-US" dirty="0"/>
          </a:p>
        </p:txBody>
      </p:sp>
    </p:spTree>
    <p:extLst>
      <p:ext uri="{BB962C8B-B14F-4D97-AF65-F5344CB8AC3E}">
        <p14:creationId xmlns:p14="http://schemas.microsoft.com/office/powerpoint/2010/main" val="4231889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940301-1173-A34E-9446-7BEF096E2D3F}" type="slidenum">
              <a:rPr kumimoji="0" lang="en-US" sz="12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5774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Explain briefly what CHAMPS is doing in 1-2 minutes. </a:t>
            </a:r>
            <a:endParaRPr lang="en-GB" dirty="0"/>
          </a:p>
          <a:p>
            <a:endParaRPr lang="en-GB" dirty="0"/>
          </a:p>
        </p:txBody>
      </p:sp>
      <p:sp>
        <p:nvSpPr>
          <p:cNvPr id="4" name="Slide Number Placeholder 3"/>
          <p:cNvSpPr>
            <a:spLocks noGrp="1"/>
          </p:cNvSpPr>
          <p:nvPr>
            <p:ph type="sldNum" sz="quarter" idx="5"/>
          </p:nvPr>
        </p:nvSpPr>
        <p:spPr/>
        <p:txBody>
          <a:bodyPr/>
          <a:lstStyle/>
          <a:p>
            <a:fld id="{9B940301-1173-A34E-9446-7BEF096E2D3F}" type="slidenum">
              <a:rPr lang="en-US" smtClean="0"/>
              <a:pPr/>
              <a:t>14</a:t>
            </a:fld>
            <a:endParaRPr lang="en-US" dirty="0"/>
          </a:p>
        </p:txBody>
      </p:sp>
    </p:spTree>
    <p:extLst>
      <p:ext uri="{BB962C8B-B14F-4D97-AF65-F5344CB8AC3E}">
        <p14:creationId xmlns:p14="http://schemas.microsoft.com/office/powerpoint/2010/main" val="2028508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cause-specific mortality fraction by CHAMPS site which is the </a:t>
            </a:r>
            <a:r>
              <a:rPr lang="en-US" sz="1800" dirty="0">
                <a:effectLst/>
                <a:latin typeface="Arial" panose="020B0604020202020204" pitchFamily="34" charset="0"/>
                <a:ea typeface="Batang" panose="02030600000101010101" pitchFamily="18" charset="-127"/>
              </a:rPr>
              <a:t>proportion of all deaths with a cause of death determined where an NTD was identified within the causal chain. We can see that it is much higher in Ethiopia than any other site. When looking at the type of NTDs, anencephaly, craniorachischisis and iniencephaly, all incompatible with life, were the most prevalent. </a:t>
            </a:r>
            <a:endParaRPr lang="en-GB" dirty="0"/>
          </a:p>
        </p:txBody>
      </p:sp>
      <p:sp>
        <p:nvSpPr>
          <p:cNvPr id="4" name="Slide Number Placeholder 3"/>
          <p:cNvSpPr>
            <a:spLocks noGrp="1"/>
          </p:cNvSpPr>
          <p:nvPr>
            <p:ph type="sldNum" sz="quarter" idx="5"/>
          </p:nvPr>
        </p:nvSpPr>
        <p:spPr/>
        <p:txBody>
          <a:bodyPr/>
          <a:lstStyle/>
          <a:p>
            <a:fld id="{9B940301-1173-A34E-9446-7BEF096E2D3F}" type="slidenum">
              <a:rPr lang="en-US" smtClean="0"/>
              <a:pPr/>
              <a:t>15</a:t>
            </a:fld>
            <a:endParaRPr lang="en-US" dirty="0"/>
          </a:p>
        </p:txBody>
      </p:sp>
    </p:spTree>
    <p:extLst>
      <p:ext uri="{BB962C8B-B14F-4D97-AF65-F5344CB8AC3E}">
        <p14:creationId xmlns:p14="http://schemas.microsoft.com/office/powerpoint/2010/main" val="1145590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940301-1173-A34E-9446-7BEF096E2D3F}" type="slidenum">
              <a:rPr kumimoji="0" lang="en-US" sz="12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71143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940301-1173-A34E-9446-7BEF096E2D3F}" type="slidenum">
              <a:rPr lang="en-US" smtClean="0"/>
              <a:pPr/>
              <a:t>17</a:t>
            </a:fld>
            <a:endParaRPr lang="en-US" dirty="0"/>
          </a:p>
        </p:txBody>
      </p:sp>
    </p:spTree>
    <p:extLst>
      <p:ext uri="{BB962C8B-B14F-4D97-AF65-F5344CB8AC3E}">
        <p14:creationId xmlns:p14="http://schemas.microsoft.com/office/powerpoint/2010/main" val="5166880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940301-1173-A34E-9446-7BEF096E2D3F}" type="slidenum">
              <a:rPr lang="en-US" smtClean="0"/>
              <a:pPr/>
              <a:t>18</a:t>
            </a:fld>
            <a:endParaRPr lang="en-US" dirty="0"/>
          </a:p>
        </p:txBody>
      </p:sp>
    </p:spTree>
    <p:extLst>
      <p:ext uri="{BB962C8B-B14F-4D97-AF65-F5344CB8AC3E}">
        <p14:creationId xmlns:p14="http://schemas.microsoft.com/office/powerpoint/2010/main" val="1675743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There is not real data on prevalence of NTD due to lack of robust birth defects surveillance in those countries where the prevalence is the highest. A worldwide systematic review of estimated global figures of NTD burden for 2015 done by </a:t>
            </a:r>
            <a:r>
              <a:rPr lang="en-US" dirty="0" err="1"/>
              <a:t>Blencowe</a:t>
            </a:r>
            <a:r>
              <a:rPr lang="en-US" dirty="0"/>
              <a:t> and colleagues, found 75 articles showing prevalence of NTD. They split it regions with folic acid fortification and without. We can see the difference in prevalence in same regions with and without fortification showing the impact of food fortification in such regions. In Sub-Saharan Africa, according to these estimates, countries such as South Africa with fortification had a prevalence of &lt;1 </a:t>
            </a:r>
            <a:r>
              <a:rPr lang="en-US" dirty="0" err="1"/>
              <a:t>pwe</a:t>
            </a:r>
            <a:r>
              <a:rPr lang="en-US" dirty="0"/>
              <a:t> 1000 live births and the pooled prevalence estimated through other 6 studies in countries without food fortification was 1.5 per 1000 liver births. </a:t>
            </a:r>
          </a:p>
          <a:p>
            <a:endParaRPr lang="en-US" dirty="0"/>
          </a:p>
          <a:p>
            <a:r>
              <a:rPr lang="en-US" dirty="0"/>
              <a:t> </a:t>
            </a:r>
          </a:p>
        </p:txBody>
      </p:sp>
      <p:sp>
        <p:nvSpPr>
          <p:cNvPr id="4" name="Slide Number Placeholder 3"/>
          <p:cNvSpPr>
            <a:spLocks noGrp="1"/>
          </p:cNvSpPr>
          <p:nvPr>
            <p:ph type="sldNum" sz="quarter" idx="5"/>
          </p:nvPr>
        </p:nvSpPr>
        <p:spPr/>
        <p:txBody>
          <a:bodyPr/>
          <a:lstStyle/>
          <a:p>
            <a:fld id="{66675D2F-7855-418F-90DC-60DD177C7ACB}" type="slidenum">
              <a:rPr lang="en-US" smtClean="0"/>
              <a:pPr/>
              <a:t>4</a:t>
            </a:fld>
            <a:endParaRPr lang="en-US"/>
          </a:p>
        </p:txBody>
      </p:sp>
    </p:spTree>
    <p:extLst>
      <p:ext uri="{BB962C8B-B14F-4D97-AF65-F5344CB8AC3E}">
        <p14:creationId xmlns:p14="http://schemas.microsoft.com/office/powerpoint/2010/main" val="3095553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a:r>
              <a:rPr lang="en-US" sz="1800" dirty="0"/>
              <a:t>This is another way to see the same, and we can see that SSA, as per the studies included in this review, was the 4</a:t>
            </a:r>
            <a:r>
              <a:rPr lang="en-US" sz="1800" baseline="30000" dirty="0"/>
              <a:t>th</a:t>
            </a:r>
            <a:r>
              <a:rPr lang="en-US" sz="1800" dirty="0"/>
              <a:t> with the highest prevalence after Southern Asia, East Asia and West Asia and  </a:t>
            </a:r>
            <a:r>
              <a:rPr lang="en-US" sz="1800" dirty="0" err="1"/>
              <a:t>Nothern</a:t>
            </a:r>
            <a:r>
              <a:rPr lang="en-US" sz="1800" dirty="0"/>
              <a:t> Africa. This SR e</a:t>
            </a:r>
            <a:r>
              <a:rPr lang="en-US" sz="1800" b="1" i="0" u="none" strike="noStrike" baseline="0" dirty="0">
                <a:latin typeface="Minion-Semibold"/>
              </a:rPr>
              <a:t>stimated 260,100 NTD-affected birth outcomes worldwide (prevalence 18.6 (15.3–23.0)/10,000 live births).. Approximately 50% of cases were elective terminations of pregnancy for fetal anomalies or stillbirths. Only 6 studies from sub-Saharan Africa and only one from Ethiopia (hospital-based)</a:t>
            </a:r>
            <a:endParaRPr lang="en-US" dirty="0"/>
          </a:p>
        </p:txBody>
      </p:sp>
      <p:sp>
        <p:nvSpPr>
          <p:cNvPr id="4" name="Slide Number Placeholder 3"/>
          <p:cNvSpPr>
            <a:spLocks noGrp="1"/>
          </p:cNvSpPr>
          <p:nvPr>
            <p:ph type="sldNum" sz="quarter" idx="5"/>
          </p:nvPr>
        </p:nvSpPr>
        <p:spPr/>
        <p:txBody>
          <a:bodyPr/>
          <a:lstStyle/>
          <a:p>
            <a:fld id="{66675D2F-7855-418F-90DC-60DD177C7ACB}" type="slidenum">
              <a:rPr lang="en-US" smtClean="0"/>
              <a:pPr/>
              <a:t>5</a:t>
            </a:fld>
            <a:endParaRPr lang="en-US"/>
          </a:p>
        </p:txBody>
      </p:sp>
    </p:spTree>
    <p:extLst>
      <p:ext uri="{BB962C8B-B14F-4D97-AF65-F5344CB8AC3E}">
        <p14:creationId xmlns:p14="http://schemas.microsoft.com/office/powerpoint/2010/main" val="208573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a:r>
              <a:rPr lang="en-US" b="0" dirty="0"/>
              <a:t>Let’s narrow a bit the scope of the prevalence and let’s focus now in the prevalence in Eastern Africa</a:t>
            </a:r>
            <a:r>
              <a:rPr lang="en-US" dirty="0"/>
              <a:t>. </a:t>
            </a:r>
            <a:r>
              <a:rPr lang="en-US" sz="1800" b="0" i="0" u="none" strike="noStrike" baseline="0" dirty="0">
                <a:latin typeface="MyriadPro-Light"/>
              </a:rPr>
              <a:t>This meta-analysis included 20 studies consisting of 752,936 individuals. The pooled prevalence of all NTDs per 10,000 births in Eastern Africa was 33.30 (95% CI: 21.58 to 51.34). Between-study heterogeneity was high (</a:t>
            </a:r>
            <a:r>
              <a:rPr lang="en-US" sz="1800" b="0" i="1" u="none" strike="noStrike" baseline="0" dirty="0">
                <a:latin typeface="MyriadPro-LightIt"/>
              </a:rPr>
              <a:t>I</a:t>
            </a:r>
            <a:r>
              <a:rPr lang="en-US" sz="1800" b="0" i="0" u="none" strike="noStrike" baseline="0" dirty="0">
                <a:latin typeface="MyriadPro-Light"/>
              </a:rPr>
              <a:t>2 </a:t>
            </a:r>
            <a:r>
              <a:rPr lang="en-US" sz="1800" b="0" i="0" u="none" strike="noStrike" baseline="0" dirty="0">
                <a:latin typeface="MTSY"/>
              </a:rPr>
              <a:t>= </a:t>
            </a:r>
            <a:r>
              <a:rPr lang="en-US" sz="1800" b="0" i="0" u="none" strike="noStrike" baseline="0" dirty="0">
                <a:latin typeface="MyriadPro-Light"/>
              </a:rPr>
              <a:t>97%, </a:t>
            </a:r>
            <a:r>
              <a:rPr lang="en-US" sz="1800" b="0" i="1" u="none" strike="noStrike" baseline="0" dirty="0">
                <a:latin typeface="MyriadPro-LightIt"/>
              </a:rPr>
              <a:t>p </a:t>
            </a:r>
            <a:r>
              <a:rPr lang="en-US" sz="1800" b="0" i="0" u="none" strike="noStrike" baseline="0" dirty="0">
                <a:latin typeface="MyriadPro-Light"/>
              </a:rPr>
              <a:t>&lt; 0.0001), The rate was highest in Ethiopia (60 per 10,000).</a:t>
            </a:r>
            <a:endParaRPr lang="en-US" dirty="0"/>
          </a:p>
        </p:txBody>
      </p:sp>
      <p:sp>
        <p:nvSpPr>
          <p:cNvPr id="4" name="Slide Number Placeholder 3"/>
          <p:cNvSpPr>
            <a:spLocks noGrp="1"/>
          </p:cNvSpPr>
          <p:nvPr>
            <p:ph type="sldNum" sz="quarter" idx="5"/>
          </p:nvPr>
        </p:nvSpPr>
        <p:spPr/>
        <p:txBody>
          <a:bodyPr/>
          <a:lstStyle/>
          <a:p>
            <a:fld id="{66675D2F-7855-418F-90DC-60DD177C7ACB}" type="slidenum">
              <a:rPr lang="en-US" smtClean="0"/>
              <a:pPr/>
              <a:t>6</a:t>
            </a:fld>
            <a:endParaRPr lang="en-US"/>
          </a:p>
        </p:txBody>
      </p:sp>
    </p:spTree>
    <p:extLst>
      <p:ext uri="{BB962C8B-B14F-4D97-AF65-F5344CB8AC3E}">
        <p14:creationId xmlns:p14="http://schemas.microsoft.com/office/powerpoint/2010/main" val="2359399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a:r>
              <a:rPr lang="en-US" sz="1800" b="0" i="0" u="none" strike="noStrike" baseline="0" dirty="0">
                <a:latin typeface="MyriadPro-Light"/>
              </a:rPr>
              <a:t>Temporal trend in the prevalence of NTDs in Eastern Africa. The birth prevalence of NTDs increased at a rate of 4% per year from 1983 to 2018.</a:t>
            </a:r>
          </a:p>
          <a:p>
            <a:pPr algn="l"/>
            <a:r>
              <a:rPr lang="en-US" sz="1800" b="0" i="0" u="none" strike="noStrike" baseline="0" dirty="0">
                <a:latin typeface="MyriadPro-Light"/>
              </a:rPr>
              <a:t>Linear fit from linear regression model. Circles and color represent countries. The size of the circle is proportional to the sample size of each study</a:t>
            </a:r>
            <a:endParaRPr lang="en-US" dirty="0"/>
          </a:p>
        </p:txBody>
      </p:sp>
      <p:sp>
        <p:nvSpPr>
          <p:cNvPr id="4" name="Slide Number Placeholder 3"/>
          <p:cNvSpPr>
            <a:spLocks noGrp="1"/>
          </p:cNvSpPr>
          <p:nvPr>
            <p:ph type="sldNum" sz="quarter" idx="5"/>
          </p:nvPr>
        </p:nvSpPr>
        <p:spPr/>
        <p:txBody>
          <a:bodyPr/>
          <a:lstStyle/>
          <a:p>
            <a:fld id="{66675D2F-7855-418F-90DC-60DD177C7ACB}" type="slidenum">
              <a:rPr lang="en-US" smtClean="0"/>
              <a:pPr/>
              <a:t>7</a:t>
            </a:fld>
            <a:endParaRPr lang="en-US"/>
          </a:p>
        </p:txBody>
      </p:sp>
    </p:spTree>
    <p:extLst>
      <p:ext uri="{BB962C8B-B14F-4D97-AF65-F5344CB8AC3E}">
        <p14:creationId xmlns:p14="http://schemas.microsoft.com/office/powerpoint/2010/main" val="3243129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Let’s narrow a bit the scope of the prevalence and let’s focus now in the prevalence in Eastern Africa </a:t>
            </a:r>
          </a:p>
        </p:txBody>
      </p:sp>
      <p:sp>
        <p:nvSpPr>
          <p:cNvPr id="4" name="Slide Number Placeholder 3"/>
          <p:cNvSpPr>
            <a:spLocks noGrp="1"/>
          </p:cNvSpPr>
          <p:nvPr>
            <p:ph type="sldNum" sz="quarter" idx="5"/>
          </p:nvPr>
        </p:nvSpPr>
        <p:spPr/>
        <p:txBody>
          <a:bodyPr/>
          <a:lstStyle/>
          <a:p>
            <a:fld id="{66675D2F-7855-418F-90DC-60DD177C7ACB}" type="slidenum">
              <a:rPr lang="en-US" smtClean="0"/>
              <a:pPr/>
              <a:t>8</a:t>
            </a:fld>
            <a:endParaRPr lang="en-US"/>
          </a:p>
        </p:txBody>
      </p:sp>
    </p:spTree>
    <p:extLst>
      <p:ext uri="{BB962C8B-B14F-4D97-AF65-F5344CB8AC3E}">
        <p14:creationId xmlns:p14="http://schemas.microsoft.com/office/powerpoint/2010/main" val="2287037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This map shows the prevalence in Ethiopia as per shown in publications. Tigray and a hospital in Harar (</a:t>
            </a:r>
            <a:r>
              <a:rPr lang="en-US" dirty="0" err="1"/>
              <a:t>Hiwot</a:t>
            </a:r>
            <a:r>
              <a:rPr lang="en-US" dirty="0"/>
              <a:t> </a:t>
            </a:r>
            <a:r>
              <a:rPr lang="en-US" dirty="0" err="1"/>
              <a:t>Fana</a:t>
            </a:r>
            <a:r>
              <a:rPr lang="en-US" dirty="0"/>
              <a:t> Specialized Comprehensive hospital) have the higher prevalence, over 100 per 10 000 births, followed by Dire </a:t>
            </a:r>
            <a:r>
              <a:rPr lang="en-US" dirty="0" err="1"/>
              <a:t>Dawa</a:t>
            </a:r>
            <a:r>
              <a:rPr lang="en-US" dirty="0"/>
              <a:t>, Addis Ababa, Amhara region and Oromia. There is no publication, to my knowledge, from Afar, Somali, </a:t>
            </a:r>
            <a:r>
              <a:rPr lang="en-US" dirty="0" err="1"/>
              <a:t>Gambella</a:t>
            </a:r>
            <a:r>
              <a:rPr lang="en-US" dirty="0"/>
              <a:t> and the other regions shown in shadow. </a:t>
            </a:r>
          </a:p>
        </p:txBody>
      </p:sp>
      <p:sp>
        <p:nvSpPr>
          <p:cNvPr id="4" name="Slide Number Placeholder 3"/>
          <p:cNvSpPr>
            <a:spLocks noGrp="1"/>
          </p:cNvSpPr>
          <p:nvPr>
            <p:ph type="sldNum" sz="quarter" idx="5"/>
          </p:nvPr>
        </p:nvSpPr>
        <p:spPr/>
        <p:txBody>
          <a:bodyPr/>
          <a:lstStyle/>
          <a:p>
            <a:fld id="{66675D2F-7855-418F-90DC-60DD177C7ACB}" type="slidenum">
              <a:rPr lang="en-US" smtClean="0"/>
              <a:pPr/>
              <a:t>9</a:t>
            </a:fld>
            <a:endParaRPr lang="en-US"/>
          </a:p>
        </p:txBody>
      </p:sp>
    </p:spTree>
    <p:extLst>
      <p:ext uri="{BB962C8B-B14F-4D97-AF65-F5344CB8AC3E}">
        <p14:creationId xmlns:p14="http://schemas.microsoft.com/office/powerpoint/2010/main" val="2935678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However, most of the studies were cross-sectional, only one was a cohort study (from Tigray), and all HOSPITAL BASED. The main problem with these figures is that they are likely overestimating the burden because only focused on children or birth outcomes in hospitals, and hospitals are more likely to attract complicated conditions such as NTD. However, they could even underestimate the burden, because they don’t include stillbirths or abortions, and as we have seen in the worldwide systematic review, around 50% of the NTD cases are estimated to be abortions or stillbirths that are not captured by these studies. So, the true prevalence is UNKNOWN</a:t>
            </a:r>
          </a:p>
        </p:txBody>
      </p:sp>
      <p:sp>
        <p:nvSpPr>
          <p:cNvPr id="4" name="Slide Number Placeholder 3"/>
          <p:cNvSpPr>
            <a:spLocks noGrp="1"/>
          </p:cNvSpPr>
          <p:nvPr>
            <p:ph type="sldNum" sz="quarter" idx="5"/>
          </p:nvPr>
        </p:nvSpPr>
        <p:spPr/>
        <p:txBody>
          <a:bodyPr/>
          <a:lstStyle/>
          <a:p>
            <a:fld id="{66675D2F-7855-418F-90DC-60DD177C7ACB}" type="slidenum">
              <a:rPr lang="en-US" smtClean="0"/>
              <a:pPr/>
              <a:t>10</a:t>
            </a:fld>
            <a:endParaRPr lang="en-US"/>
          </a:p>
        </p:txBody>
      </p:sp>
    </p:spTree>
    <p:extLst>
      <p:ext uri="{BB962C8B-B14F-4D97-AF65-F5344CB8AC3E}">
        <p14:creationId xmlns:p14="http://schemas.microsoft.com/office/powerpoint/2010/main" val="1857091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940301-1173-A34E-9446-7BEF096E2D3F}" type="slidenum">
              <a:rPr kumimoji="0" lang="en-US" sz="12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677038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Pr>
        <a:solidFill>
          <a:srgbClr val="4C9C2E"/>
        </a:solidFill>
        <a:effectLst/>
      </p:bgPr>
    </p:bg>
    <p:spTree>
      <p:nvGrpSpPr>
        <p:cNvPr id="1" name=""/>
        <p:cNvGrpSpPr/>
        <p:nvPr/>
      </p:nvGrpSpPr>
      <p:grpSpPr>
        <a:xfrm>
          <a:off x="0" y="0"/>
          <a:ext cx="0" cy="0"/>
          <a:chOff x="0" y="0"/>
          <a:chExt cx="0" cy="0"/>
        </a:xfrm>
      </p:grpSpPr>
      <p:pic>
        <p:nvPicPr>
          <p:cNvPr id="17" name="Picture 16" descr="A picture containing drawing&#10;&#10;Description automatically generated">
            <a:extLst>
              <a:ext uri="{FF2B5EF4-FFF2-40B4-BE49-F238E27FC236}">
                <a16:creationId xmlns:a16="http://schemas.microsoft.com/office/drawing/2014/main" id="{F2CAE27F-3901-E645-A050-04D292BC5F67}"/>
              </a:ext>
            </a:extLst>
          </p:cNvPr>
          <p:cNvPicPr>
            <a:picLocks noChangeAspect="1"/>
          </p:cNvPicPr>
          <p:nvPr userDrawn="1"/>
        </p:nvPicPr>
        <p:blipFill>
          <a:blip r:embed="rId2" cstate="screen">
            <a:alphaModFix amt="20000"/>
            <a:extLst>
              <a:ext uri="{28A0092B-C50C-407E-A947-70E740481C1C}">
                <a14:useLocalDpi xmlns:a14="http://schemas.microsoft.com/office/drawing/2010/main"/>
              </a:ext>
            </a:extLst>
          </a:blip>
          <a:stretch>
            <a:fillRect/>
          </a:stretch>
        </p:blipFill>
        <p:spPr>
          <a:xfrm>
            <a:off x="2634887" y="3741414"/>
            <a:ext cx="6261100" cy="6261100"/>
          </a:xfrm>
          <a:prstGeom prst="rect">
            <a:avLst/>
          </a:prstGeom>
        </p:spPr>
      </p:pic>
      <p:sp>
        <p:nvSpPr>
          <p:cNvPr id="23" name="Picture Placeholder 22">
            <a:extLst>
              <a:ext uri="{FF2B5EF4-FFF2-40B4-BE49-F238E27FC236}">
                <a16:creationId xmlns:a16="http://schemas.microsoft.com/office/drawing/2014/main" id="{95D88603-6CF0-554D-A01B-4DB487C12512}"/>
              </a:ext>
            </a:extLst>
          </p:cNvPr>
          <p:cNvSpPr>
            <a:spLocks noGrp="1"/>
          </p:cNvSpPr>
          <p:nvPr>
            <p:ph type="pic" sz="quarter" idx="10"/>
          </p:nvPr>
        </p:nvSpPr>
        <p:spPr>
          <a:xfrm>
            <a:off x="-259555" y="2060430"/>
            <a:ext cx="7183594" cy="7183594"/>
          </a:xfrm>
          <a:prstGeom prst="ellipse">
            <a:avLst/>
          </a:prstGeom>
        </p:spPr>
        <p:txBody>
          <a:bodyPr/>
          <a:lstStyle>
            <a:lvl1pPr marL="0" indent="0">
              <a:buNone/>
              <a:defRPr/>
            </a:lvl1pPr>
          </a:lstStyle>
          <a:p>
            <a:endParaRPr lang="en-US" dirty="0"/>
          </a:p>
        </p:txBody>
      </p:sp>
      <p:pic>
        <p:nvPicPr>
          <p:cNvPr id="12" name="Picture 11" descr="A picture containing drawing&#10;&#10;Description automatically generated">
            <a:extLst>
              <a:ext uri="{FF2B5EF4-FFF2-40B4-BE49-F238E27FC236}">
                <a16:creationId xmlns:a16="http://schemas.microsoft.com/office/drawing/2014/main" id="{655EBD1C-9E2A-5F44-A475-20AEE0BE1875}"/>
              </a:ext>
            </a:extLst>
          </p:cNvPr>
          <p:cNvPicPr>
            <a:picLocks noChangeAspect="1"/>
          </p:cNvPicPr>
          <p:nvPr userDrawn="1"/>
        </p:nvPicPr>
        <p:blipFill>
          <a:blip r:embed="rId2" cstate="screen">
            <a:alphaModFix amt="20000"/>
            <a:extLst>
              <a:ext uri="{28A0092B-C50C-407E-A947-70E740481C1C}">
                <a14:useLocalDpi xmlns:a14="http://schemas.microsoft.com/office/drawing/2010/main"/>
              </a:ext>
            </a:extLst>
          </a:blip>
          <a:stretch>
            <a:fillRect/>
          </a:stretch>
        </p:blipFill>
        <p:spPr>
          <a:xfrm>
            <a:off x="8895987" y="-3278325"/>
            <a:ext cx="6261100" cy="6261100"/>
          </a:xfrm>
          <a:prstGeom prst="rect">
            <a:avLst/>
          </a:prstGeom>
        </p:spPr>
      </p:pic>
      <p:pic>
        <p:nvPicPr>
          <p:cNvPr id="13" name="Picture 12" descr="A close up of a logo&#10;&#10;Description automatically generated">
            <a:extLst>
              <a:ext uri="{FF2B5EF4-FFF2-40B4-BE49-F238E27FC236}">
                <a16:creationId xmlns:a16="http://schemas.microsoft.com/office/drawing/2014/main" id="{A26284B5-FD9E-674B-931D-213871FA19C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62693" y="-4765249"/>
            <a:ext cx="6172200" cy="6184900"/>
          </a:xfrm>
          <a:prstGeom prst="rect">
            <a:avLst/>
          </a:prstGeom>
        </p:spPr>
      </p:pic>
      <p:sp>
        <p:nvSpPr>
          <p:cNvPr id="27" name="SmartArt Placeholder 22">
            <a:extLst>
              <a:ext uri="{FF2B5EF4-FFF2-40B4-BE49-F238E27FC236}">
                <a16:creationId xmlns:a16="http://schemas.microsoft.com/office/drawing/2014/main" id="{24682560-C988-C447-94DB-D056433DFE73}"/>
              </a:ext>
            </a:extLst>
          </p:cNvPr>
          <p:cNvSpPr>
            <a:spLocks noGrp="1"/>
          </p:cNvSpPr>
          <p:nvPr>
            <p:ph type="dgm" sz="quarter" idx="14" hasCustomPrompt="1"/>
          </p:nvPr>
        </p:nvSpPr>
        <p:spPr>
          <a:xfrm>
            <a:off x="10162827" y="1770413"/>
            <a:ext cx="1049874" cy="1049873"/>
          </a:xfrm>
          <a:prstGeom prst="ellipse">
            <a:avLst/>
          </a:prstGeom>
          <a:solidFill>
            <a:srgbClr val="F4436C"/>
          </a:solidFill>
        </p:spPr>
        <p:txBody>
          <a:bodyPr>
            <a:noAutofit/>
          </a:bodyPr>
          <a:lstStyle>
            <a:lvl1pPr marL="0" indent="0" algn="ctr">
              <a:buFontTx/>
              <a:buNone/>
              <a:defRPr sz="1300">
                <a:solidFill>
                  <a:schemeClr val="bg1"/>
                </a:solidFill>
              </a:defRPr>
            </a:lvl1pPr>
          </a:lstStyle>
          <a:p>
            <a:pPr lvl="0"/>
            <a:br>
              <a:rPr lang="en-US" dirty="0"/>
            </a:br>
            <a:endParaRPr lang="en-US" dirty="0"/>
          </a:p>
        </p:txBody>
      </p:sp>
      <p:sp>
        <p:nvSpPr>
          <p:cNvPr id="28" name="Text Placeholder 13">
            <a:extLst>
              <a:ext uri="{FF2B5EF4-FFF2-40B4-BE49-F238E27FC236}">
                <a16:creationId xmlns:a16="http://schemas.microsoft.com/office/drawing/2014/main" id="{9E15FB48-D55E-A04D-BBCE-7829E532A08A}"/>
              </a:ext>
            </a:extLst>
          </p:cNvPr>
          <p:cNvSpPr>
            <a:spLocks noGrp="1"/>
          </p:cNvSpPr>
          <p:nvPr>
            <p:ph type="body" sz="quarter" idx="15" hasCustomPrompt="1"/>
          </p:nvPr>
        </p:nvSpPr>
        <p:spPr>
          <a:xfrm>
            <a:off x="9959523" y="2060430"/>
            <a:ext cx="1452282" cy="922807"/>
          </a:xfrm>
          <a:prstGeom prst="rect">
            <a:avLst/>
          </a:prstGeom>
        </p:spPr>
        <p:txBody>
          <a:bodyPr>
            <a:normAutofit/>
          </a:bodyPr>
          <a:lstStyle>
            <a:lvl1pPr marL="0" indent="0" algn="ctr">
              <a:buFontTx/>
              <a:buNone/>
              <a:defRPr sz="1400">
                <a:solidFill>
                  <a:schemeClr val="bg1"/>
                </a:solidFill>
              </a:defRPr>
            </a:lvl1pPr>
            <a:lvl2pPr marL="457189" indent="0">
              <a:buFontTx/>
              <a:buNone/>
              <a:defRPr/>
            </a:lvl2pPr>
            <a:lvl3pPr marL="914377" indent="0">
              <a:buFontTx/>
              <a:buNone/>
              <a:defRPr/>
            </a:lvl3pPr>
            <a:lvl4pPr marL="1371566" indent="0">
              <a:buFontTx/>
              <a:buNone/>
              <a:defRPr/>
            </a:lvl4pPr>
            <a:lvl5pPr marL="1828755" indent="0">
              <a:buFontTx/>
              <a:buNone/>
              <a:defRPr/>
            </a:lvl5pPr>
          </a:lstStyle>
          <a:p>
            <a:pPr lvl="0"/>
            <a:r>
              <a:rPr lang="en-US"/>
              <a:t>Click </a:t>
            </a:r>
            <a:br>
              <a:rPr lang="en-US"/>
            </a:br>
            <a:r>
              <a:rPr lang="en-US"/>
              <a:t>to edit </a:t>
            </a:r>
          </a:p>
        </p:txBody>
      </p:sp>
      <p:pic>
        <p:nvPicPr>
          <p:cNvPr id="14" name="Picture 13" descr="A picture containing drawing&#10;&#10;Description automatically generated">
            <a:extLst>
              <a:ext uri="{FF2B5EF4-FFF2-40B4-BE49-F238E27FC236}">
                <a16:creationId xmlns:a16="http://schemas.microsoft.com/office/drawing/2014/main" id="{240B5320-E0BF-EF41-978E-FD04E7F95CF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80197" y="350630"/>
            <a:ext cx="5467231" cy="1752985"/>
          </a:xfrm>
          <a:prstGeom prst="rect">
            <a:avLst/>
          </a:prstGeom>
        </p:spPr>
      </p:pic>
      <p:sp>
        <p:nvSpPr>
          <p:cNvPr id="4" name="Picture Placeholder 3">
            <a:extLst>
              <a:ext uri="{FF2B5EF4-FFF2-40B4-BE49-F238E27FC236}">
                <a16:creationId xmlns:a16="http://schemas.microsoft.com/office/drawing/2014/main" id="{E0E67348-07E2-E341-BE1C-6892ADE15BA3}"/>
              </a:ext>
            </a:extLst>
          </p:cNvPr>
          <p:cNvSpPr>
            <a:spLocks noGrp="1"/>
          </p:cNvSpPr>
          <p:nvPr>
            <p:ph type="pic" sz="quarter" idx="16" hasCustomPrompt="1"/>
          </p:nvPr>
        </p:nvSpPr>
        <p:spPr>
          <a:xfrm>
            <a:off x="6395266" y="2856393"/>
            <a:ext cx="3411763" cy="2997483"/>
          </a:xfrm>
          <a:prstGeom prst="rect">
            <a:avLst/>
          </a:prstGeom>
        </p:spPr>
        <p:txBody>
          <a:bodyPr/>
          <a:lstStyle>
            <a:lvl1pPr marL="0" indent="0">
              <a:buNone/>
              <a:defRPr/>
            </a:lvl1pPr>
          </a:lstStyle>
          <a:p>
            <a:r>
              <a:rPr lang="en-US" dirty="0"/>
              <a:t>Tagline Artwork</a:t>
            </a:r>
          </a:p>
        </p:txBody>
      </p:sp>
    </p:spTree>
    <p:extLst>
      <p:ext uri="{BB962C8B-B14F-4D97-AF65-F5344CB8AC3E}">
        <p14:creationId xmlns:p14="http://schemas.microsoft.com/office/powerpoint/2010/main" val="2515398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Footer and Graphic">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B60D960-A93E-6043-879C-CCC4A4A6B42D}"/>
              </a:ext>
            </a:extLst>
          </p:cNvPr>
          <p:cNvSpPr>
            <a:spLocks noGrp="1"/>
          </p:cNvSpPr>
          <p:nvPr>
            <p:ph type="body" sz="quarter" idx="11"/>
          </p:nvPr>
        </p:nvSpPr>
        <p:spPr>
          <a:xfrm>
            <a:off x="387559" y="350548"/>
            <a:ext cx="8508427" cy="1337575"/>
          </a:xfrm>
          <a:prstGeom prst="rect">
            <a:avLst/>
          </a:prstGeom>
        </p:spPr>
        <p:txBody>
          <a:bodyPr>
            <a:normAutofit/>
          </a:bodyPr>
          <a:lstStyle>
            <a:lvl1pPr marL="0" indent="0">
              <a:buFontTx/>
              <a:buNone/>
              <a:defRPr sz="3200" b="1">
                <a:solidFill>
                  <a:srgbClr val="4C9C2E"/>
                </a:solidFill>
              </a:defRPr>
            </a:lvl1pPr>
            <a:lvl2pPr marL="457189" indent="0">
              <a:buFontTx/>
              <a:buNone/>
              <a:defRPr/>
            </a:lvl2pPr>
            <a:lvl3pPr marL="914377" indent="0">
              <a:buFontTx/>
              <a:buNone/>
              <a:defRPr/>
            </a:lvl3pPr>
            <a:lvl4pPr marL="1371566" indent="0">
              <a:buFontTx/>
              <a:buNone/>
              <a:defRPr/>
            </a:lvl4pPr>
            <a:lvl5pPr marL="1828755" indent="0">
              <a:buFontTx/>
              <a:buNone/>
              <a:defRPr/>
            </a:lvl5pPr>
          </a:lstStyle>
          <a:p>
            <a:pPr lvl="0"/>
            <a:r>
              <a:rPr lang="en-US"/>
              <a:t>Click to edit Master text styles</a:t>
            </a:r>
          </a:p>
        </p:txBody>
      </p:sp>
      <p:pic>
        <p:nvPicPr>
          <p:cNvPr id="6" name="Picture 5" descr="A picture containing drawing&#10;&#10;Description automatically generated">
            <a:extLst>
              <a:ext uri="{FF2B5EF4-FFF2-40B4-BE49-F238E27FC236}">
                <a16:creationId xmlns:a16="http://schemas.microsoft.com/office/drawing/2014/main" id="{491C5BE7-C9F2-1045-9292-D0587962704D}"/>
              </a:ext>
            </a:extLst>
          </p:cNvPr>
          <p:cNvPicPr>
            <a:picLocks noChangeAspect="1"/>
          </p:cNvPicPr>
          <p:nvPr userDrawn="1"/>
        </p:nvPicPr>
        <p:blipFill>
          <a:blip r:embed="rId2" cstate="screen">
            <a:alphaModFix amt="20000"/>
            <a:extLst>
              <a:ext uri="{28A0092B-C50C-407E-A947-70E740481C1C}">
                <a14:useLocalDpi xmlns:a14="http://schemas.microsoft.com/office/drawing/2010/main"/>
              </a:ext>
            </a:extLst>
          </a:blip>
          <a:stretch>
            <a:fillRect/>
          </a:stretch>
        </p:blipFill>
        <p:spPr>
          <a:xfrm>
            <a:off x="8895987" y="-3278325"/>
            <a:ext cx="6261100" cy="6261100"/>
          </a:xfrm>
          <a:prstGeom prst="rect">
            <a:avLst/>
          </a:prstGeom>
        </p:spPr>
      </p:pic>
      <p:pic>
        <p:nvPicPr>
          <p:cNvPr id="7" name="Picture 6" descr="A close up of a logo&#10;&#10;Description automatically generated">
            <a:extLst>
              <a:ext uri="{FF2B5EF4-FFF2-40B4-BE49-F238E27FC236}">
                <a16:creationId xmlns:a16="http://schemas.microsoft.com/office/drawing/2014/main" id="{B68E21B8-DD2B-4049-BA21-23F8F9ADE77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62693" y="-4765249"/>
            <a:ext cx="6172200" cy="6184900"/>
          </a:xfrm>
          <a:prstGeom prst="rect">
            <a:avLst/>
          </a:prstGeom>
        </p:spPr>
      </p:pic>
    </p:spTree>
    <p:extLst>
      <p:ext uri="{BB962C8B-B14F-4D97-AF65-F5344CB8AC3E}">
        <p14:creationId xmlns:p14="http://schemas.microsoft.com/office/powerpoint/2010/main" val="2590320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er, Footer and No Graphic">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DD02F481-44F2-3141-BD25-86FBBBD6CA58}"/>
              </a:ext>
            </a:extLst>
          </p:cNvPr>
          <p:cNvSpPr>
            <a:spLocks noGrp="1"/>
          </p:cNvSpPr>
          <p:nvPr>
            <p:ph type="body" sz="quarter" idx="11"/>
          </p:nvPr>
        </p:nvSpPr>
        <p:spPr>
          <a:xfrm>
            <a:off x="387560" y="350549"/>
            <a:ext cx="6916476" cy="1001936"/>
          </a:xfrm>
          <a:prstGeom prst="rect">
            <a:avLst/>
          </a:prstGeom>
        </p:spPr>
        <p:txBody>
          <a:bodyPr>
            <a:normAutofit/>
          </a:bodyPr>
          <a:lstStyle>
            <a:lvl1pPr marL="0" indent="0">
              <a:buFontTx/>
              <a:buNone/>
              <a:defRPr sz="3200" b="1">
                <a:solidFill>
                  <a:srgbClr val="4C9C2E"/>
                </a:solidFill>
              </a:defRPr>
            </a:lvl1pPr>
            <a:lvl2pPr marL="457189" indent="0">
              <a:buFontTx/>
              <a:buNone/>
              <a:defRPr/>
            </a:lvl2pPr>
            <a:lvl3pPr marL="914377" indent="0">
              <a:buFontTx/>
              <a:buNone/>
              <a:defRPr/>
            </a:lvl3pPr>
            <a:lvl4pPr marL="1371566" indent="0">
              <a:buFontTx/>
              <a:buNone/>
              <a:defRPr/>
            </a:lvl4pPr>
            <a:lvl5pPr marL="1828755" indent="0">
              <a:buFontTx/>
              <a:buNone/>
              <a:defRPr/>
            </a:lvl5pPr>
          </a:lstStyle>
          <a:p>
            <a:pPr lvl="0"/>
            <a:r>
              <a:rPr lang="en-US"/>
              <a:t>Click to edit Master text styles</a:t>
            </a:r>
          </a:p>
        </p:txBody>
      </p:sp>
    </p:spTree>
    <p:extLst>
      <p:ext uri="{BB962C8B-B14F-4D97-AF65-F5344CB8AC3E}">
        <p14:creationId xmlns:p14="http://schemas.microsoft.com/office/powerpoint/2010/main" val="3315794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944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HAMPS Dark Green">
    <p:bg>
      <p:bgPr>
        <a:solidFill>
          <a:srgbClr val="4C9C2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4309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MPS Light Green">
    <p:bg>
      <p:bgPr>
        <a:solidFill>
          <a:srgbClr val="93D5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9854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HAMPS Yellow">
    <p:bg>
      <p:bgPr>
        <a:solidFill>
          <a:srgbClr val="EBE71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76785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losing Slide 1">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33CB607-E2B7-3C41-95A1-A8ECAD372251}"/>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picture containing drawing&#10;&#10;Description automatically generated">
            <a:extLst>
              <a:ext uri="{FF2B5EF4-FFF2-40B4-BE49-F238E27FC236}">
                <a16:creationId xmlns:a16="http://schemas.microsoft.com/office/drawing/2014/main" id="{A4F5888B-5DC5-BF48-ABE7-17DB8064A185}"/>
              </a:ext>
            </a:extLst>
          </p:cNvPr>
          <p:cNvPicPr>
            <a:picLocks noChangeAspect="1"/>
          </p:cNvPicPr>
          <p:nvPr userDrawn="1"/>
        </p:nvPicPr>
        <p:blipFill>
          <a:blip r:embed="rId2" cstate="screen">
            <a:alphaModFix amt="20000"/>
            <a:extLst>
              <a:ext uri="{28A0092B-C50C-407E-A947-70E740481C1C}">
                <a14:useLocalDpi xmlns:a14="http://schemas.microsoft.com/office/drawing/2010/main"/>
              </a:ext>
            </a:extLst>
          </a:blip>
          <a:stretch>
            <a:fillRect/>
          </a:stretch>
        </p:blipFill>
        <p:spPr>
          <a:xfrm>
            <a:off x="-3048025" y="3194780"/>
            <a:ext cx="6261100" cy="6261100"/>
          </a:xfrm>
          <a:prstGeom prst="rect">
            <a:avLst/>
          </a:prstGeom>
        </p:spPr>
      </p:pic>
      <p:sp>
        <p:nvSpPr>
          <p:cNvPr id="4" name="Picture Placeholder 22">
            <a:extLst>
              <a:ext uri="{FF2B5EF4-FFF2-40B4-BE49-F238E27FC236}">
                <a16:creationId xmlns:a16="http://schemas.microsoft.com/office/drawing/2014/main" id="{81532097-9F56-6B42-BA4D-DA58D7D4BAA8}"/>
              </a:ext>
            </a:extLst>
          </p:cNvPr>
          <p:cNvSpPr>
            <a:spLocks noGrp="1"/>
          </p:cNvSpPr>
          <p:nvPr>
            <p:ph type="pic" sz="quarter" idx="10"/>
          </p:nvPr>
        </p:nvSpPr>
        <p:spPr>
          <a:xfrm>
            <a:off x="-827314" y="-914400"/>
            <a:ext cx="5608849" cy="5623498"/>
          </a:xfrm>
          <a:prstGeom prst="ellipse">
            <a:avLst/>
          </a:prstGeom>
          <a:solidFill>
            <a:schemeClr val="bg1">
              <a:lumMod val="95000"/>
            </a:schemeClr>
          </a:solidFill>
        </p:spPr>
        <p:txBody>
          <a:bodyPr/>
          <a:lstStyle>
            <a:lvl1pPr marL="0" indent="0">
              <a:buNone/>
              <a:defRPr sz="1200"/>
            </a:lvl1pPr>
          </a:lstStyle>
          <a:p>
            <a:endParaRPr lang="en-US" dirty="0"/>
          </a:p>
        </p:txBody>
      </p:sp>
      <p:sp>
        <p:nvSpPr>
          <p:cNvPr id="5" name="Picture Placeholder 22">
            <a:extLst>
              <a:ext uri="{FF2B5EF4-FFF2-40B4-BE49-F238E27FC236}">
                <a16:creationId xmlns:a16="http://schemas.microsoft.com/office/drawing/2014/main" id="{88E58F44-E130-0B41-89DF-E7C2603AFC02}"/>
              </a:ext>
            </a:extLst>
          </p:cNvPr>
          <p:cNvSpPr>
            <a:spLocks noGrp="1"/>
          </p:cNvSpPr>
          <p:nvPr>
            <p:ph type="pic" sz="quarter" idx="11"/>
          </p:nvPr>
        </p:nvSpPr>
        <p:spPr>
          <a:xfrm>
            <a:off x="-243635" y="5047430"/>
            <a:ext cx="2178563" cy="2178563"/>
          </a:xfrm>
          <a:prstGeom prst="ellipse">
            <a:avLst/>
          </a:prstGeom>
          <a:solidFill>
            <a:schemeClr val="bg1">
              <a:lumMod val="95000"/>
            </a:schemeClr>
          </a:solidFill>
        </p:spPr>
        <p:txBody>
          <a:bodyPr/>
          <a:lstStyle>
            <a:lvl1pPr marL="0" indent="0">
              <a:buNone/>
              <a:defRPr sz="1000"/>
            </a:lvl1pPr>
          </a:lstStyle>
          <a:p>
            <a:endParaRPr lang="en-US" dirty="0"/>
          </a:p>
        </p:txBody>
      </p:sp>
      <p:sp>
        <p:nvSpPr>
          <p:cNvPr id="6" name="Picture Placeholder 22">
            <a:extLst>
              <a:ext uri="{FF2B5EF4-FFF2-40B4-BE49-F238E27FC236}">
                <a16:creationId xmlns:a16="http://schemas.microsoft.com/office/drawing/2014/main" id="{1B9A83BB-087B-C246-BBF9-3BAB33E9E17C}"/>
              </a:ext>
            </a:extLst>
          </p:cNvPr>
          <p:cNvSpPr>
            <a:spLocks noGrp="1"/>
          </p:cNvSpPr>
          <p:nvPr>
            <p:ph type="pic" sz="quarter" idx="12"/>
          </p:nvPr>
        </p:nvSpPr>
        <p:spPr>
          <a:xfrm>
            <a:off x="4803306" y="2538128"/>
            <a:ext cx="3231654" cy="3231654"/>
          </a:xfrm>
          <a:prstGeom prst="ellipse">
            <a:avLst/>
          </a:prstGeom>
          <a:solidFill>
            <a:schemeClr val="bg1">
              <a:lumMod val="95000"/>
            </a:schemeClr>
          </a:solidFill>
        </p:spPr>
        <p:txBody>
          <a:bodyPr/>
          <a:lstStyle>
            <a:lvl1pPr marL="0" indent="0">
              <a:buNone/>
              <a:defRPr sz="1000"/>
            </a:lvl1pPr>
          </a:lstStyle>
          <a:p>
            <a:endParaRPr lang="en-US" dirty="0"/>
          </a:p>
        </p:txBody>
      </p:sp>
      <p:sp>
        <p:nvSpPr>
          <p:cNvPr id="7" name="Picture Placeholder 22">
            <a:extLst>
              <a:ext uri="{FF2B5EF4-FFF2-40B4-BE49-F238E27FC236}">
                <a16:creationId xmlns:a16="http://schemas.microsoft.com/office/drawing/2014/main" id="{78EAAED6-8CF0-124B-8BC4-9AE7166847A0}"/>
              </a:ext>
            </a:extLst>
          </p:cNvPr>
          <p:cNvSpPr>
            <a:spLocks noGrp="1"/>
          </p:cNvSpPr>
          <p:nvPr>
            <p:ph type="pic" sz="quarter" idx="13"/>
          </p:nvPr>
        </p:nvSpPr>
        <p:spPr>
          <a:xfrm>
            <a:off x="8850369" y="228303"/>
            <a:ext cx="2963095" cy="2963095"/>
          </a:xfrm>
          <a:prstGeom prst="ellipse">
            <a:avLst/>
          </a:prstGeom>
          <a:solidFill>
            <a:schemeClr val="bg1">
              <a:lumMod val="95000"/>
            </a:schemeClr>
          </a:solidFill>
        </p:spPr>
        <p:txBody>
          <a:bodyPr/>
          <a:lstStyle>
            <a:lvl1pPr marL="0" indent="0">
              <a:buNone/>
              <a:defRPr sz="1000"/>
            </a:lvl1pPr>
          </a:lstStyle>
          <a:p>
            <a:endParaRPr lang="en-US" dirty="0"/>
          </a:p>
        </p:txBody>
      </p:sp>
      <p:sp>
        <p:nvSpPr>
          <p:cNvPr id="8" name="Picture Placeholder 22">
            <a:extLst>
              <a:ext uri="{FF2B5EF4-FFF2-40B4-BE49-F238E27FC236}">
                <a16:creationId xmlns:a16="http://schemas.microsoft.com/office/drawing/2014/main" id="{29B15B3C-87AA-F44C-A2B8-A7BE01C4A396}"/>
              </a:ext>
            </a:extLst>
          </p:cNvPr>
          <p:cNvSpPr>
            <a:spLocks noGrp="1"/>
          </p:cNvSpPr>
          <p:nvPr>
            <p:ph type="pic" sz="quarter" idx="14"/>
          </p:nvPr>
        </p:nvSpPr>
        <p:spPr>
          <a:xfrm>
            <a:off x="10268002" y="3427286"/>
            <a:ext cx="2231288" cy="2231288"/>
          </a:xfrm>
          <a:prstGeom prst="ellipse">
            <a:avLst/>
          </a:prstGeom>
          <a:solidFill>
            <a:schemeClr val="bg1">
              <a:lumMod val="95000"/>
            </a:schemeClr>
          </a:solidFill>
        </p:spPr>
        <p:txBody>
          <a:bodyPr/>
          <a:lstStyle>
            <a:lvl1pPr marL="0" indent="0">
              <a:buNone/>
              <a:defRPr sz="1000"/>
            </a:lvl1pPr>
          </a:lstStyle>
          <a:p>
            <a:endParaRPr lang="en-US" dirty="0"/>
          </a:p>
        </p:txBody>
      </p:sp>
      <p:sp>
        <p:nvSpPr>
          <p:cNvPr id="9" name="Picture Placeholder 22">
            <a:extLst>
              <a:ext uri="{FF2B5EF4-FFF2-40B4-BE49-F238E27FC236}">
                <a16:creationId xmlns:a16="http://schemas.microsoft.com/office/drawing/2014/main" id="{BAE9FFF7-A43C-9443-B6EF-DAAFBCD46434}"/>
              </a:ext>
            </a:extLst>
          </p:cNvPr>
          <p:cNvSpPr>
            <a:spLocks noGrp="1"/>
          </p:cNvSpPr>
          <p:nvPr>
            <p:ph type="pic" sz="quarter" idx="15"/>
          </p:nvPr>
        </p:nvSpPr>
        <p:spPr>
          <a:xfrm>
            <a:off x="8636116" y="3150845"/>
            <a:ext cx="1117601" cy="1117601"/>
          </a:xfrm>
          <a:prstGeom prst="ellipse">
            <a:avLst/>
          </a:prstGeom>
          <a:solidFill>
            <a:schemeClr val="bg1">
              <a:lumMod val="95000"/>
            </a:schemeClr>
          </a:solidFill>
        </p:spPr>
        <p:txBody>
          <a:bodyPr/>
          <a:lstStyle>
            <a:lvl1pPr marL="0" indent="0">
              <a:buNone/>
              <a:defRPr sz="1000"/>
            </a:lvl1pPr>
          </a:lstStyle>
          <a:p>
            <a:endParaRPr lang="en-US" dirty="0"/>
          </a:p>
        </p:txBody>
      </p:sp>
      <p:sp>
        <p:nvSpPr>
          <p:cNvPr id="10" name="Picture Placeholder 22">
            <a:extLst>
              <a:ext uri="{FF2B5EF4-FFF2-40B4-BE49-F238E27FC236}">
                <a16:creationId xmlns:a16="http://schemas.microsoft.com/office/drawing/2014/main" id="{D595D02D-E670-EA4C-B905-CDDEAAD6787A}"/>
              </a:ext>
            </a:extLst>
          </p:cNvPr>
          <p:cNvSpPr>
            <a:spLocks noGrp="1"/>
          </p:cNvSpPr>
          <p:nvPr>
            <p:ph type="pic" sz="quarter" idx="16"/>
          </p:nvPr>
        </p:nvSpPr>
        <p:spPr>
          <a:xfrm>
            <a:off x="2213332" y="4109128"/>
            <a:ext cx="1572425" cy="1572425"/>
          </a:xfrm>
          <a:prstGeom prst="ellipse">
            <a:avLst/>
          </a:prstGeom>
          <a:solidFill>
            <a:schemeClr val="bg1">
              <a:lumMod val="95000"/>
            </a:schemeClr>
          </a:solidFill>
        </p:spPr>
        <p:txBody>
          <a:bodyPr/>
          <a:lstStyle>
            <a:lvl1pPr marL="0" indent="0">
              <a:buNone/>
              <a:defRPr sz="1000"/>
            </a:lvl1pPr>
          </a:lstStyle>
          <a:p>
            <a:endParaRPr lang="en-US" dirty="0"/>
          </a:p>
        </p:txBody>
      </p:sp>
      <p:pic>
        <p:nvPicPr>
          <p:cNvPr id="11" name="Picture 10" descr="A picture containing drawing&#10;&#10;Description automatically generated">
            <a:extLst>
              <a:ext uri="{FF2B5EF4-FFF2-40B4-BE49-F238E27FC236}">
                <a16:creationId xmlns:a16="http://schemas.microsoft.com/office/drawing/2014/main" id="{8D5B1CC0-1FA1-564A-8C09-9A6597D058F1}"/>
              </a:ext>
            </a:extLst>
          </p:cNvPr>
          <p:cNvPicPr>
            <a:picLocks noChangeAspect="1"/>
          </p:cNvPicPr>
          <p:nvPr userDrawn="1"/>
        </p:nvPicPr>
        <p:blipFill>
          <a:blip r:embed="rId2" cstate="screen">
            <a:alphaModFix amt="20000"/>
            <a:extLst>
              <a:ext uri="{28A0092B-C50C-407E-A947-70E740481C1C}">
                <a14:useLocalDpi xmlns:a14="http://schemas.microsoft.com/office/drawing/2010/main"/>
              </a:ext>
            </a:extLst>
          </a:blip>
          <a:stretch>
            <a:fillRect/>
          </a:stretch>
        </p:blipFill>
        <p:spPr>
          <a:xfrm>
            <a:off x="9368740" y="-3408704"/>
            <a:ext cx="6261100" cy="6261100"/>
          </a:xfrm>
          <a:prstGeom prst="rect">
            <a:avLst/>
          </a:prstGeom>
        </p:spPr>
      </p:pic>
      <p:pic>
        <p:nvPicPr>
          <p:cNvPr id="12" name="Picture 11" descr="A close up of a logo&#10;&#10;Description automatically generated">
            <a:extLst>
              <a:ext uri="{FF2B5EF4-FFF2-40B4-BE49-F238E27FC236}">
                <a16:creationId xmlns:a16="http://schemas.microsoft.com/office/drawing/2014/main" id="{962E0CB2-3271-FE49-9BEA-C958E33CA01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12333" y="4153955"/>
            <a:ext cx="6172200" cy="6184900"/>
          </a:xfrm>
          <a:prstGeom prst="rect">
            <a:avLst/>
          </a:prstGeom>
        </p:spPr>
      </p:pic>
      <p:pic>
        <p:nvPicPr>
          <p:cNvPr id="17" name="Picture 16" descr="A picture containing drawing&#10;&#10;Description automatically generated">
            <a:extLst>
              <a:ext uri="{FF2B5EF4-FFF2-40B4-BE49-F238E27FC236}">
                <a16:creationId xmlns:a16="http://schemas.microsoft.com/office/drawing/2014/main" id="{E7DA942F-2633-4346-B1E7-C868AF92F8A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832626" y="870794"/>
            <a:ext cx="3915049" cy="1255302"/>
          </a:xfrm>
          <a:prstGeom prst="rect">
            <a:avLst/>
          </a:prstGeom>
        </p:spPr>
      </p:pic>
      <p:sp>
        <p:nvSpPr>
          <p:cNvPr id="18" name="TextBox 17">
            <a:extLst>
              <a:ext uri="{FF2B5EF4-FFF2-40B4-BE49-F238E27FC236}">
                <a16:creationId xmlns:a16="http://schemas.microsoft.com/office/drawing/2014/main" id="{8315C81A-D9F6-D94E-86D6-7EC345D0C7C9}"/>
              </a:ext>
            </a:extLst>
          </p:cNvPr>
          <p:cNvSpPr txBox="1"/>
          <p:nvPr userDrawn="1"/>
        </p:nvSpPr>
        <p:spPr>
          <a:xfrm>
            <a:off x="8714161" y="5975451"/>
            <a:ext cx="3062826" cy="461665"/>
          </a:xfrm>
          <a:prstGeom prst="rect">
            <a:avLst/>
          </a:prstGeom>
          <a:noFill/>
        </p:spPr>
        <p:txBody>
          <a:bodyPr wrap="square" rtlCol="0">
            <a:spAutoFit/>
          </a:bodyPr>
          <a:lstStyle/>
          <a:p>
            <a:pPr algn="ctr"/>
            <a:endParaRPr lang="en-US" sz="2400" b="1" dirty="0">
              <a:solidFill>
                <a:schemeClr val="bg1"/>
              </a:solidFill>
              <a:latin typeface="Lato" panose="020F0502020204030203" pitchFamily="34" charset="77"/>
              <a:cs typeface="Arial" panose="020B0604020202020204" pitchFamily="34" charset="0"/>
            </a:endParaRPr>
          </a:p>
        </p:txBody>
      </p:sp>
      <p:sp>
        <p:nvSpPr>
          <p:cNvPr id="19" name="TextBox 18">
            <a:extLst>
              <a:ext uri="{FF2B5EF4-FFF2-40B4-BE49-F238E27FC236}">
                <a16:creationId xmlns:a16="http://schemas.microsoft.com/office/drawing/2014/main" id="{608D8CDE-84C4-C242-AAE7-93D5BD88A7F9}"/>
              </a:ext>
            </a:extLst>
          </p:cNvPr>
          <p:cNvSpPr txBox="1"/>
          <p:nvPr userDrawn="1"/>
        </p:nvSpPr>
        <p:spPr>
          <a:xfrm>
            <a:off x="2365135" y="6114658"/>
            <a:ext cx="5747198" cy="307777"/>
          </a:xfrm>
          <a:prstGeom prst="rect">
            <a:avLst/>
          </a:prstGeom>
          <a:noFill/>
        </p:spPr>
        <p:txBody>
          <a:bodyPr wrap="square" rtlCol="0">
            <a:spAutoFit/>
          </a:bodyPr>
          <a:lstStyle/>
          <a:p>
            <a:r>
              <a:rPr lang="en-US" sz="1400" b="1" dirty="0">
                <a:solidFill>
                  <a:schemeClr val="bg1"/>
                </a:solidFill>
                <a:latin typeface="Lato" panose="020F0502020204030203" pitchFamily="34" charset="77"/>
                <a:cs typeface="Arial" panose="020B0604020202020204" pitchFamily="34" charset="0"/>
              </a:rPr>
              <a:t>To learn more about CHAMPS contact us at info@champshealth.org </a:t>
            </a:r>
          </a:p>
        </p:txBody>
      </p:sp>
    </p:spTree>
    <p:extLst>
      <p:ext uri="{BB962C8B-B14F-4D97-AF65-F5344CB8AC3E}">
        <p14:creationId xmlns:p14="http://schemas.microsoft.com/office/powerpoint/2010/main" val="18013847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2">
    <p:spTree>
      <p:nvGrpSpPr>
        <p:cNvPr id="1" name=""/>
        <p:cNvGrpSpPr/>
        <p:nvPr/>
      </p:nvGrpSpPr>
      <p:grpSpPr>
        <a:xfrm>
          <a:off x="0" y="0"/>
          <a:ext cx="0" cy="0"/>
          <a:chOff x="0" y="0"/>
          <a:chExt cx="0" cy="0"/>
        </a:xfrm>
      </p:grpSpPr>
      <p:pic>
        <p:nvPicPr>
          <p:cNvPr id="36" name="Picture 35" descr="A picture containing drawing&#10;&#10;Description automatically generated">
            <a:extLst>
              <a:ext uri="{FF2B5EF4-FFF2-40B4-BE49-F238E27FC236}">
                <a16:creationId xmlns:a16="http://schemas.microsoft.com/office/drawing/2014/main" id="{CF85DA1E-17B2-3E45-A84F-2E48CD4F387E}"/>
              </a:ext>
            </a:extLst>
          </p:cNvPr>
          <p:cNvPicPr>
            <a:picLocks noChangeAspect="1"/>
          </p:cNvPicPr>
          <p:nvPr userDrawn="1"/>
        </p:nvPicPr>
        <p:blipFill>
          <a:blip r:embed="rId2" cstate="screen">
            <a:alphaModFix amt="20000"/>
            <a:extLst>
              <a:ext uri="{28A0092B-C50C-407E-A947-70E740481C1C}">
                <a14:useLocalDpi xmlns:a14="http://schemas.microsoft.com/office/drawing/2010/main"/>
              </a:ext>
            </a:extLst>
          </a:blip>
          <a:stretch>
            <a:fillRect/>
          </a:stretch>
        </p:blipFill>
        <p:spPr>
          <a:xfrm>
            <a:off x="-3048025" y="3194780"/>
            <a:ext cx="6261100" cy="6261100"/>
          </a:xfrm>
          <a:prstGeom prst="rect">
            <a:avLst/>
          </a:prstGeom>
        </p:spPr>
      </p:pic>
      <p:pic>
        <p:nvPicPr>
          <p:cNvPr id="33" name="Picture 32" descr="A close up of a sign&#10;&#10;Description automatically generated">
            <a:extLst>
              <a:ext uri="{FF2B5EF4-FFF2-40B4-BE49-F238E27FC236}">
                <a16:creationId xmlns:a16="http://schemas.microsoft.com/office/drawing/2014/main" id="{8E3E61D8-9C10-984A-B122-F8836BE255F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48002" y="870794"/>
            <a:ext cx="3915051" cy="1255302"/>
          </a:xfrm>
          <a:prstGeom prst="rect">
            <a:avLst/>
          </a:prstGeom>
        </p:spPr>
      </p:pic>
      <p:sp>
        <p:nvSpPr>
          <p:cNvPr id="34" name="TextBox 33">
            <a:extLst>
              <a:ext uri="{FF2B5EF4-FFF2-40B4-BE49-F238E27FC236}">
                <a16:creationId xmlns:a16="http://schemas.microsoft.com/office/drawing/2014/main" id="{14BDE2F7-30DA-3B40-9BBF-D75C5F1720E8}"/>
              </a:ext>
            </a:extLst>
          </p:cNvPr>
          <p:cNvSpPr txBox="1"/>
          <p:nvPr userDrawn="1"/>
        </p:nvSpPr>
        <p:spPr>
          <a:xfrm>
            <a:off x="8714161" y="5975451"/>
            <a:ext cx="3062826" cy="461665"/>
          </a:xfrm>
          <a:prstGeom prst="rect">
            <a:avLst/>
          </a:prstGeom>
          <a:noFill/>
        </p:spPr>
        <p:txBody>
          <a:bodyPr wrap="square" rtlCol="0">
            <a:spAutoFit/>
          </a:bodyPr>
          <a:lstStyle/>
          <a:p>
            <a:pPr algn="ctr"/>
            <a:r>
              <a:rPr lang="en-US" sz="2400" b="1" dirty="0">
                <a:solidFill>
                  <a:srgbClr val="4C9C2E"/>
                </a:solidFill>
                <a:latin typeface="Arial" panose="020B0604020202020204" pitchFamily="34" charset="0"/>
                <a:cs typeface="Arial" panose="020B0604020202020204" pitchFamily="34" charset="0"/>
              </a:rPr>
              <a:t>champshealth.org</a:t>
            </a:r>
          </a:p>
        </p:txBody>
      </p:sp>
      <p:sp>
        <p:nvSpPr>
          <p:cNvPr id="15" name="Picture Placeholder 22">
            <a:extLst>
              <a:ext uri="{FF2B5EF4-FFF2-40B4-BE49-F238E27FC236}">
                <a16:creationId xmlns:a16="http://schemas.microsoft.com/office/drawing/2014/main" id="{E06B245E-DA73-BC46-AEFE-26E269DFBEB2}"/>
              </a:ext>
            </a:extLst>
          </p:cNvPr>
          <p:cNvSpPr>
            <a:spLocks noGrp="1"/>
          </p:cNvSpPr>
          <p:nvPr>
            <p:ph type="pic" sz="quarter" idx="10"/>
          </p:nvPr>
        </p:nvSpPr>
        <p:spPr>
          <a:xfrm>
            <a:off x="-827314" y="-914400"/>
            <a:ext cx="5608849" cy="5623498"/>
          </a:xfrm>
          <a:prstGeom prst="ellipse">
            <a:avLst/>
          </a:prstGeom>
          <a:solidFill>
            <a:schemeClr val="bg1">
              <a:lumMod val="95000"/>
            </a:schemeClr>
          </a:solidFill>
        </p:spPr>
        <p:txBody>
          <a:bodyPr/>
          <a:lstStyle>
            <a:lvl1pPr marL="0" indent="0">
              <a:buNone/>
              <a:defRPr sz="1200"/>
            </a:lvl1pPr>
          </a:lstStyle>
          <a:p>
            <a:endParaRPr lang="en-US" dirty="0"/>
          </a:p>
        </p:txBody>
      </p:sp>
      <p:sp>
        <p:nvSpPr>
          <p:cNvPr id="16" name="Picture Placeholder 22">
            <a:extLst>
              <a:ext uri="{FF2B5EF4-FFF2-40B4-BE49-F238E27FC236}">
                <a16:creationId xmlns:a16="http://schemas.microsoft.com/office/drawing/2014/main" id="{F134088F-A77B-2C49-96E5-319B58A460C7}"/>
              </a:ext>
            </a:extLst>
          </p:cNvPr>
          <p:cNvSpPr>
            <a:spLocks noGrp="1"/>
          </p:cNvSpPr>
          <p:nvPr>
            <p:ph type="pic" sz="quarter" idx="11"/>
          </p:nvPr>
        </p:nvSpPr>
        <p:spPr>
          <a:xfrm>
            <a:off x="-243635" y="5047430"/>
            <a:ext cx="2178563" cy="2178563"/>
          </a:xfrm>
          <a:prstGeom prst="ellipse">
            <a:avLst/>
          </a:prstGeom>
          <a:solidFill>
            <a:schemeClr val="bg1">
              <a:lumMod val="95000"/>
            </a:schemeClr>
          </a:solidFill>
        </p:spPr>
        <p:txBody>
          <a:bodyPr/>
          <a:lstStyle>
            <a:lvl1pPr marL="0" indent="0">
              <a:buNone/>
              <a:defRPr sz="1000"/>
            </a:lvl1pPr>
          </a:lstStyle>
          <a:p>
            <a:endParaRPr lang="en-US" dirty="0"/>
          </a:p>
        </p:txBody>
      </p:sp>
      <p:sp>
        <p:nvSpPr>
          <p:cNvPr id="17" name="Picture Placeholder 22">
            <a:extLst>
              <a:ext uri="{FF2B5EF4-FFF2-40B4-BE49-F238E27FC236}">
                <a16:creationId xmlns:a16="http://schemas.microsoft.com/office/drawing/2014/main" id="{D9DEF449-43A5-D14E-B1EE-060CCA6C89AF}"/>
              </a:ext>
            </a:extLst>
          </p:cNvPr>
          <p:cNvSpPr>
            <a:spLocks noGrp="1"/>
          </p:cNvSpPr>
          <p:nvPr>
            <p:ph type="pic" sz="quarter" idx="12"/>
          </p:nvPr>
        </p:nvSpPr>
        <p:spPr>
          <a:xfrm>
            <a:off x="4803306" y="2538128"/>
            <a:ext cx="3231654" cy="3231654"/>
          </a:xfrm>
          <a:prstGeom prst="ellipse">
            <a:avLst/>
          </a:prstGeom>
          <a:solidFill>
            <a:schemeClr val="bg1">
              <a:lumMod val="95000"/>
            </a:schemeClr>
          </a:solidFill>
        </p:spPr>
        <p:txBody>
          <a:bodyPr/>
          <a:lstStyle>
            <a:lvl1pPr marL="0" indent="0">
              <a:buNone/>
              <a:defRPr sz="1000"/>
            </a:lvl1pPr>
          </a:lstStyle>
          <a:p>
            <a:endParaRPr lang="en-US" dirty="0"/>
          </a:p>
        </p:txBody>
      </p:sp>
      <p:sp>
        <p:nvSpPr>
          <p:cNvPr id="18" name="Picture Placeholder 22">
            <a:extLst>
              <a:ext uri="{FF2B5EF4-FFF2-40B4-BE49-F238E27FC236}">
                <a16:creationId xmlns:a16="http://schemas.microsoft.com/office/drawing/2014/main" id="{5BF36FA1-0D2E-F545-8969-7EF5265CCB3A}"/>
              </a:ext>
            </a:extLst>
          </p:cNvPr>
          <p:cNvSpPr>
            <a:spLocks noGrp="1"/>
          </p:cNvSpPr>
          <p:nvPr>
            <p:ph type="pic" sz="quarter" idx="13"/>
          </p:nvPr>
        </p:nvSpPr>
        <p:spPr>
          <a:xfrm>
            <a:off x="8850369" y="228303"/>
            <a:ext cx="2963095" cy="2963095"/>
          </a:xfrm>
          <a:prstGeom prst="ellipse">
            <a:avLst/>
          </a:prstGeom>
          <a:solidFill>
            <a:schemeClr val="bg1">
              <a:lumMod val="95000"/>
            </a:schemeClr>
          </a:solidFill>
        </p:spPr>
        <p:txBody>
          <a:bodyPr/>
          <a:lstStyle>
            <a:lvl1pPr marL="0" indent="0">
              <a:buNone/>
              <a:defRPr sz="1000"/>
            </a:lvl1pPr>
          </a:lstStyle>
          <a:p>
            <a:endParaRPr lang="en-US" dirty="0"/>
          </a:p>
        </p:txBody>
      </p:sp>
      <p:sp>
        <p:nvSpPr>
          <p:cNvPr id="19" name="Picture Placeholder 22">
            <a:extLst>
              <a:ext uri="{FF2B5EF4-FFF2-40B4-BE49-F238E27FC236}">
                <a16:creationId xmlns:a16="http://schemas.microsoft.com/office/drawing/2014/main" id="{A5197F5E-0847-974D-AA74-0BDB3B170ACB}"/>
              </a:ext>
            </a:extLst>
          </p:cNvPr>
          <p:cNvSpPr>
            <a:spLocks noGrp="1"/>
          </p:cNvSpPr>
          <p:nvPr>
            <p:ph type="pic" sz="quarter" idx="15"/>
          </p:nvPr>
        </p:nvSpPr>
        <p:spPr>
          <a:xfrm>
            <a:off x="8636116" y="3150845"/>
            <a:ext cx="1117601" cy="1117601"/>
          </a:xfrm>
          <a:prstGeom prst="ellipse">
            <a:avLst/>
          </a:prstGeom>
          <a:solidFill>
            <a:schemeClr val="bg1">
              <a:lumMod val="95000"/>
            </a:schemeClr>
          </a:solidFill>
        </p:spPr>
        <p:txBody>
          <a:bodyPr/>
          <a:lstStyle>
            <a:lvl1pPr marL="0" indent="0">
              <a:buNone/>
              <a:defRPr sz="1000"/>
            </a:lvl1pPr>
          </a:lstStyle>
          <a:p>
            <a:endParaRPr lang="en-US" dirty="0"/>
          </a:p>
        </p:txBody>
      </p:sp>
      <p:sp>
        <p:nvSpPr>
          <p:cNvPr id="20" name="Picture Placeholder 22">
            <a:extLst>
              <a:ext uri="{FF2B5EF4-FFF2-40B4-BE49-F238E27FC236}">
                <a16:creationId xmlns:a16="http://schemas.microsoft.com/office/drawing/2014/main" id="{46651819-7369-EF4C-A4C7-1A55D06D52FD}"/>
              </a:ext>
            </a:extLst>
          </p:cNvPr>
          <p:cNvSpPr>
            <a:spLocks noGrp="1"/>
          </p:cNvSpPr>
          <p:nvPr>
            <p:ph type="pic" sz="quarter" idx="16"/>
          </p:nvPr>
        </p:nvSpPr>
        <p:spPr>
          <a:xfrm>
            <a:off x="2213332" y="4109128"/>
            <a:ext cx="1572425" cy="1572425"/>
          </a:xfrm>
          <a:prstGeom prst="ellipse">
            <a:avLst/>
          </a:prstGeom>
          <a:solidFill>
            <a:schemeClr val="bg1">
              <a:lumMod val="95000"/>
            </a:schemeClr>
          </a:solidFill>
        </p:spPr>
        <p:txBody>
          <a:bodyPr/>
          <a:lstStyle>
            <a:lvl1pPr marL="0" indent="0">
              <a:buNone/>
              <a:defRPr sz="1000"/>
            </a:lvl1pPr>
          </a:lstStyle>
          <a:p>
            <a:endParaRPr lang="en-US" dirty="0"/>
          </a:p>
        </p:txBody>
      </p:sp>
      <p:sp>
        <p:nvSpPr>
          <p:cNvPr id="40" name="TextBox 39">
            <a:extLst>
              <a:ext uri="{FF2B5EF4-FFF2-40B4-BE49-F238E27FC236}">
                <a16:creationId xmlns:a16="http://schemas.microsoft.com/office/drawing/2014/main" id="{D7DF639B-6E37-4543-9FB5-49CCA97A7BBD}"/>
              </a:ext>
            </a:extLst>
          </p:cNvPr>
          <p:cNvSpPr txBox="1"/>
          <p:nvPr userDrawn="1"/>
        </p:nvSpPr>
        <p:spPr>
          <a:xfrm>
            <a:off x="2343364" y="6158200"/>
            <a:ext cx="5417475" cy="276999"/>
          </a:xfrm>
          <a:prstGeom prst="rect">
            <a:avLst/>
          </a:prstGeom>
          <a:noFill/>
        </p:spPr>
        <p:txBody>
          <a:bodyPr wrap="square" rtlCol="0">
            <a:spAutoFit/>
          </a:bodyPr>
          <a:lstStyle/>
          <a:p>
            <a:pPr algn="ctr"/>
            <a:r>
              <a:rPr lang="en-US" sz="1200" b="1" dirty="0">
                <a:solidFill>
                  <a:srgbClr val="4C9C2E"/>
                </a:solidFill>
                <a:latin typeface="Arial" panose="020B0604020202020204" pitchFamily="34" charset="0"/>
                <a:cs typeface="Arial" panose="020B0604020202020204" pitchFamily="34" charset="0"/>
              </a:rPr>
              <a:t>To learn more about CHAMPS contact us at info@champshealth.org </a:t>
            </a:r>
          </a:p>
        </p:txBody>
      </p:sp>
      <p:sp>
        <p:nvSpPr>
          <p:cNvPr id="22" name="Picture Placeholder 22">
            <a:extLst>
              <a:ext uri="{FF2B5EF4-FFF2-40B4-BE49-F238E27FC236}">
                <a16:creationId xmlns:a16="http://schemas.microsoft.com/office/drawing/2014/main" id="{0A4BCF71-952A-424D-8504-242DF84E3D5F}"/>
              </a:ext>
            </a:extLst>
          </p:cNvPr>
          <p:cNvSpPr>
            <a:spLocks noGrp="1"/>
          </p:cNvSpPr>
          <p:nvPr>
            <p:ph type="pic" sz="quarter" idx="14"/>
          </p:nvPr>
        </p:nvSpPr>
        <p:spPr>
          <a:xfrm>
            <a:off x="10268002" y="3427286"/>
            <a:ext cx="2231288" cy="2231288"/>
          </a:xfrm>
          <a:prstGeom prst="ellipse">
            <a:avLst/>
          </a:prstGeom>
          <a:solidFill>
            <a:schemeClr val="bg1">
              <a:lumMod val="95000"/>
            </a:schemeClr>
          </a:solidFill>
        </p:spPr>
        <p:txBody>
          <a:bodyPr/>
          <a:lstStyle>
            <a:lvl1pPr marL="0" indent="0">
              <a:buNone/>
              <a:defRPr sz="1000"/>
            </a:lvl1pPr>
          </a:lstStyle>
          <a:p>
            <a:endParaRPr lang="en-US" dirty="0"/>
          </a:p>
        </p:txBody>
      </p:sp>
      <p:pic>
        <p:nvPicPr>
          <p:cNvPr id="23" name="Picture 22" descr="A picture containing drawing&#10;&#10;Description automatically generated">
            <a:extLst>
              <a:ext uri="{FF2B5EF4-FFF2-40B4-BE49-F238E27FC236}">
                <a16:creationId xmlns:a16="http://schemas.microsoft.com/office/drawing/2014/main" id="{CE78AFC8-B701-2641-B1E8-DFE1B39967B7}"/>
              </a:ext>
            </a:extLst>
          </p:cNvPr>
          <p:cNvPicPr>
            <a:picLocks noChangeAspect="1"/>
          </p:cNvPicPr>
          <p:nvPr userDrawn="1"/>
        </p:nvPicPr>
        <p:blipFill>
          <a:blip r:embed="rId2" cstate="screen">
            <a:alphaModFix amt="20000"/>
            <a:extLst>
              <a:ext uri="{28A0092B-C50C-407E-A947-70E740481C1C}">
                <a14:useLocalDpi xmlns:a14="http://schemas.microsoft.com/office/drawing/2010/main"/>
              </a:ext>
            </a:extLst>
          </a:blip>
          <a:stretch>
            <a:fillRect/>
          </a:stretch>
        </p:blipFill>
        <p:spPr>
          <a:xfrm>
            <a:off x="9368740" y="-3393714"/>
            <a:ext cx="6261100" cy="6261100"/>
          </a:xfrm>
          <a:prstGeom prst="rect">
            <a:avLst/>
          </a:prstGeom>
        </p:spPr>
      </p:pic>
      <p:pic>
        <p:nvPicPr>
          <p:cNvPr id="24" name="Picture 23" descr="A close up of a logo&#10;&#10;Description automatically generated">
            <a:extLst>
              <a:ext uri="{FF2B5EF4-FFF2-40B4-BE49-F238E27FC236}">
                <a16:creationId xmlns:a16="http://schemas.microsoft.com/office/drawing/2014/main" id="{8A0E9415-1421-604A-A66E-F6D6041D562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112333" y="4153955"/>
            <a:ext cx="6172200" cy="6184900"/>
          </a:xfrm>
          <a:prstGeom prst="rect">
            <a:avLst/>
          </a:prstGeom>
        </p:spPr>
      </p:pic>
    </p:spTree>
    <p:extLst>
      <p:ext uri="{BB962C8B-B14F-4D97-AF65-F5344CB8AC3E}">
        <p14:creationId xmlns:p14="http://schemas.microsoft.com/office/powerpoint/2010/main" val="5056740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1FBD57-076E-4EED-B622-5BEF0FDE382C}" type="datetime1">
              <a:rPr lang="en-US" smtClean="0"/>
              <a:t>10/17/2022</a:t>
            </a:fld>
            <a:endParaRPr lang="en-US" dirty="0"/>
          </a:p>
        </p:txBody>
      </p:sp>
      <p:sp>
        <p:nvSpPr>
          <p:cNvPr id="5" name="Footer Placeholder 4"/>
          <p:cNvSpPr>
            <a:spLocks noGrp="1"/>
          </p:cNvSpPr>
          <p:nvPr>
            <p:ph type="ftr" sz="quarter" idx="11"/>
          </p:nvPr>
        </p:nvSpPr>
        <p:spPr/>
        <p:txBody>
          <a:bodyPr/>
          <a:lstStyle/>
          <a:p>
            <a:r>
              <a:rPr lang="en-GB" dirty="0"/>
              <a:t>36th Annual Research, Extension, and Community Engagement @HU</a:t>
            </a:r>
            <a:endParaRPr lang="en-US" dirty="0"/>
          </a:p>
        </p:txBody>
      </p:sp>
      <p:sp>
        <p:nvSpPr>
          <p:cNvPr id="6" name="Slide Number Placeholder 5"/>
          <p:cNvSpPr>
            <a:spLocks noGrp="1"/>
          </p:cNvSpPr>
          <p:nvPr>
            <p:ph type="sldNum" sz="quarter" idx="12"/>
          </p:nvPr>
        </p:nvSpPr>
        <p:spPr/>
        <p:txBody>
          <a:bodyPr/>
          <a:lstStyle/>
          <a:p>
            <a:fld id="{496ABE17-BE1B-4396-8462-E679857AAD14}" type="slidenum">
              <a:rPr lang="en-US" smtClean="0"/>
              <a:pPr/>
              <a:t>‹#›</a:t>
            </a:fld>
            <a:endParaRPr lang="en-US" dirty="0"/>
          </a:p>
        </p:txBody>
      </p:sp>
    </p:spTree>
    <p:extLst>
      <p:ext uri="{BB962C8B-B14F-4D97-AF65-F5344CB8AC3E}">
        <p14:creationId xmlns:p14="http://schemas.microsoft.com/office/powerpoint/2010/main" val="14059431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itle Slide 1">
    <p:bg>
      <p:bgPr>
        <a:solidFill>
          <a:srgbClr val="4C9C2E"/>
        </a:solidFill>
        <a:effectLst/>
      </p:bgPr>
    </p:bg>
    <p:spTree>
      <p:nvGrpSpPr>
        <p:cNvPr id="1" name=""/>
        <p:cNvGrpSpPr/>
        <p:nvPr/>
      </p:nvGrpSpPr>
      <p:grpSpPr>
        <a:xfrm>
          <a:off x="0" y="0"/>
          <a:ext cx="0" cy="0"/>
          <a:chOff x="0" y="0"/>
          <a:chExt cx="0" cy="0"/>
        </a:xfrm>
      </p:grpSpPr>
      <p:pic>
        <p:nvPicPr>
          <p:cNvPr id="17" name="Picture 16" descr="A picture containing drawing&#10;&#10;Description automatically generated">
            <a:extLst>
              <a:ext uri="{FF2B5EF4-FFF2-40B4-BE49-F238E27FC236}">
                <a16:creationId xmlns:a16="http://schemas.microsoft.com/office/drawing/2014/main" id="{F2CAE27F-3901-E645-A050-04D292BC5F67}"/>
              </a:ext>
            </a:extLst>
          </p:cNvPr>
          <p:cNvPicPr>
            <a:picLocks noChangeAspect="1"/>
          </p:cNvPicPr>
          <p:nvPr/>
        </p:nvPicPr>
        <p:blipFill>
          <a:blip r:embed="rId2">
            <a:alphaModFix amt="20000"/>
          </a:blip>
          <a:stretch>
            <a:fillRect/>
          </a:stretch>
        </p:blipFill>
        <p:spPr>
          <a:xfrm>
            <a:off x="2634887" y="3741414"/>
            <a:ext cx="6261100" cy="6261100"/>
          </a:xfrm>
          <a:prstGeom prst="rect">
            <a:avLst/>
          </a:prstGeom>
        </p:spPr>
      </p:pic>
      <p:sp>
        <p:nvSpPr>
          <p:cNvPr id="23" name="Picture Placeholder 22">
            <a:extLst>
              <a:ext uri="{FF2B5EF4-FFF2-40B4-BE49-F238E27FC236}">
                <a16:creationId xmlns:a16="http://schemas.microsoft.com/office/drawing/2014/main" id="{95D88603-6CF0-554D-A01B-4DB487C12512}"/>
              </a:ext>
            </a:extLst>
          </p:cNvPr>
          <p:cNvSpPr>
            <a:spLocks noGrp="1"/>
          </p:cNvSpPr>
          <p:nvPr>
            <p:ph type="pic" sz="quarter" idx="10"/>
          </p:nvPr>
        </p:nvSpPr>
        <p:spPr>
          <a:xfrm>
            <a:off x="-259555" y="2060430"/>
            <a:ext cx="7183594" cy="7183594"/>
          </a:xfrm>
          <a:prstGeom prst="ellipse">
            <a:avLst/>
          </a:prstGeom>
        </p:spPr>
        <p:txBody>
          <a:bodyPr/>
          <a:lstStyle>
            <a:lvl1pPr marL="0" indent="0">
              <a:buNone/>
              <a:defRPr/>
            </a:lvl1pPr>
          </a:lstStyle>
          <a:p>
            <a:r>
              <a:rPr lang="en-US" dirty="0"/>
              <a:t>Click icon to add picture</a:t>
            </a:r>
          </a:p>
        </p:txBody>
      </p:sp>
      <p:pic>
        <p:nvPicPr>
          <p:cNvPr id="12" name="Picture 11" descr="A picture containing drawing&#10;&#10;Description automatically generated">
            <a:extLst>
              <a:ext uri="{FF2B5EF4-FFF2-40B4-BE49-F238E27FC236}">
                <a16:creationId xmlns:a16="http://schemas.microsoft.com/office/drawing/2014/main" id="{655EBD1C-9E2A-5F44-A475-20AEE0BE1875}"/>
              </a:ext>
            </a:extLst>
          </p:cNvPr>
          <p:cNvPicPr>
            <a:picLocks noChangeAspect="1"/>
          </p:cNvPicPr>
          <p:nvPr/>
        </p:nvPicPr>
        <p:blipFill>
          <a:blip r:embed="rId2">
            <a:alphaModFix amt="20000"/>
          </a:blip>
          <a:stretch>
            <a:fillRect/>
          </a:stretch>
        </p:blipFill>
        <p:spPr>
          <a:xfrm>
            <a:off x="8895987" y="-3278325"/>
            <a:ext cx="6261100" cy="6261100"/>
          </a:xfrm>
          <a:prstGeom prst="rect">
            <a:avLst/>
          </a:prstGeom>
        </p:spPr>
      </p:pic>
      <p:pic>
        <p:nvPicPr>
          <p:cNvPr id="13" name="Picture 12" descr="A close up of a logo&#10;&#10;Description automatically generated">
            <a:extLst>
              <a:ext uri="{FF2B5EF4-FFF2-40B4-BE49-F238E27FC236}">
                <a16:creationId xmlns:a16="http://schemas.microsoft.com/office/drawing/2014/main" id="{A26284B5-FD9E-674B-931D-213871FA19C2}"/>
              </a:ext>
            </a:extLst>
          </p:cNvPr>
          <p:cNvPicPr>
            <a:picLocks noChangeAspect="1"/>
          </p:cNvPicPr>
          <p:nvPr/>
        </p:nvPicPr>
        <p:blipFill>
          <a:blip r:embed="rId3"/>
          <a:stretch>
            <a:fillRect/>
          </a:stretch>
        </p:blipFill>
        <p:spPr>
          <a:xfrm>
            <a:off x="7362693" y="-4765249"/>
            <a:ext cx="6172200" cy="6184900"/>
          </a:xfrm>
          <a:prstGeom prst="rect">
            <a:avLst/>
          </a:prstGeom>
        </p:spPr>
      </p:pic>
      <p:sp>
        <p:nvSpPr>
          <p:cNvPr id="27" name="SmartArt Placeholder 22">
            <a:extLst>
              <a:ext uri="{FF2B5EF4-FFF2-40B4-BE49-F238E27FC236}">
                <a16:creationId xmlns:a16="http://schemas.microsoft.com/office/drawing/2014/main" id="{24682560-C988-C447-94DB-D056433DFE73}"/>
              </a:ext>
            </a:extLst>
          </p:cNvPr>
          <p:cNvSpPr>
            <a:spLocks noGrp="1"/>
          </p:cNvSpPr>
          <p:nvPr>
            <p:ph type="dgm" sz="quarter" idx="14" hasCustomPrompt="1"/>
          </p:nvPr>
        </p:nvSpPr>
        <p:spPr>
          <a:xfrm>
            <a:off x="10162827" y="1770413"/>
            <a:ext cx="1049874" cy="1049873"/>
          </a:xfrm>
          <a:prstGeom prst="ellipse">
            <a:avLst/>
          </a:prstGeom>
          <a:solidFill>
            <a:srgbClr val="F4436C"/>
          </a:solidFill>
        </p:spPr>
        <p:txBody>
          <a:bodyPr>
            <a:noAutofit/>
          </a:bodyPr>
          <a:lstStyle>
            <a:lvl1pPr marL="0" indent="0" algn="ctr">
              <a:buFontTx/>
              <a:buNone/>
              <a:defRPr sz="1300">
                <a:solidFill>
                  <a:schemeClr val="bg1"/>
                </a:solidFill>
              </a:defRPr>
            </a:lvl1pPr>
          </a:lstStyle>
          <a:p>
            <a:pPr lvl="0"/>
            <a:br>
              <a:rPr lang="en-US" dirty="0"/>
            </a:br>
            <a:endParaRPr lang="en-US" dirty="0"/>
          </a:p>
        </p:txBody>
      </p:sp>
      <p:sp>
        <p:nvSpPr>
          <p:cNvPr id="28" name="Text Placeholder 13">
            <a:extLst>
              <a:ext uri="{FF2B5EF4-FFF2-40B4-BE49-F238E27FC236}">
                <a16:creationId xmlns:a16="http://schemas.microsoft.com/office/drawing/2014/main" id="{9E15FB48-D55E-A04D-BBCE-7829E532A08A}"/>
              </a:ext>
            </a:extLst>
          </p:cNvPr>
          <p:cNvSpPr>
            <a:spLocks noGrp="1"/>
          </p:cNvSpPr>
          <p:nvPr>
            <p:ph type="body" sz="quarter" idx="15" hasCustomPrompt="1"/>
          </p:nvPr>
        </p:nvSpPr>
        <p:spPr>
          <a:xfrm>
            <a:off x="9959523" y="2060430"/>
            <a:ext cx="1452282" cy="922807"/>
          </a:xfrm>
          <a:prstGeom prst="rect">
            <a:avLst/>
          </a:prstGeom>
        </p:spPr>
        <p:txBody>
          <a:bodyPr>
            <a:normAutofit/>
          </a:bodyPr>
          <a:lstStyle>
            <a:lvl1pPr marL="0" indent="0" algn="ctr">
              <a:buFontTx/>
              <a:buNone/>
              <a:defRPr sz="1400">
                <a:solidFill>
                  <a:schemeClr val="bg1"/>
                </a:solidFill>
              </a:defRPr>
            </a:lvl1pPr>
            <a:lvl2pPr marL="457189" indent="0">
              <a:buFontTx/>
              <a:buNone/>
              <a:defRPr/>
            </a:lvl2pPr>
            <a:lvl3pPr marL="914377" indent="0">
              <a:buFontTx/>
              <a:buNone/>
              <a:defRPr/>
            </a:lvl3pPr>
            <a:lvl4pPr marL="1371566" indent="0">
              <a:buFontTx/>
              <a:buNone/>
              <a:defRPr/>
            </a:lvl4pPr>
            <a:lvl5pPr marL="1828755" indent="0">
              <a:buFontTx/>
              <a:buNone/>
              <a:defRPr/>
            </a:lvl5pPr>
          </a:lstStyle>
          <a:p>
            <a:pPr lvl="0"/>
            <a:r>
              <a:rPr lang="en-US"/>
              <a:t>Click </a:t>
            </a:r>
            <a:br>
              <a:rPr lang="en-US"/>
            </a:br>
            <a:r>
              <a:rPr lang="en-US"/>
              <a:t>to edit </a:t>
            </a:r>
          </a:p>
        </p:txBody>
      </p:sp>
      <p:pic>
        <p:nvPicPr>
          <p:cNvPr id="14" name="Picture 13" descr="A picture containing drawing&#10;&#10;Description automatically generated">
            <a:extLst>
              <a:ext uri="{FF2B5EF4-FFF2-40B4-BE49-F238E27FC236}">
                <a16:creationId xmlns:a16="http://schemas.microsoft.com/office/drawing/2014/main" id="{240B5320-E0BF-EF41-978E-FD04E7F95CF8}"/>
              </a:ext>
            </a:extLst>
          </p:cNvPr>
          <p:cNvPicPr>
            <a:picLocks noChangeAspect="1"/>
          </p:cNvPicPr>
          <p:nvPr/>
        </p:nvPicPr>
        <p:blipFill>
          <a:blip r:embed="rId4"/>
          <a:stretch>
            <a:fillRect/>
          </a:stretch>
        </p:blipFill>
        <p:spPr>
          <a:xfrm>
            <a:off x="780197" y="350630"/>
            <a:ext cx="5467231" cy="1752985"/>
          </a:xfrm>
          <a:prstGeom prst="rect">
            <a:avLst/>
          </a:prstGeom>
        </p:spPr>
      </p:pic>
      <p:sp>
        <p:nvSpPr>
          <p:cNvPr id="4" name="Picture Placeholder 3">
            <a:extLst>
              <a:ext uri="{FF2B5EF4-FFF2-40B4-BE49-F238E27FC236}">
                <a16:creationId xmlns:a16="http://schemas.microsoft.com/office/drawing/2014/main" id="{E0E67348-07E2-E341-BE1C-6892ADE15BA3}"/>
              </a:ext>
            </a:extLst>
          </p:cNvPr>
          <p:cNvSpPr>
            <a:spLocks noGrp="1"/>
          </p:cNvSpPr>
          <p:nvPr>
            <p:ph type="pic" sz="quarter" idx="16" hasCustomPrompt="1"/>
          </p:nvPr>
        </p:nvSpPr>
        <p:spPr>
          <a:xfrm>
            <a:off x="6395266" y="2856393"/>
            <a:ext cx="3411763" cy="2997483"/>
          </a:xfrm>
          <a:prstGeom prst="rect">
            <a:avLst/>
          </a:prstGeom>
        </p:spPr>
        <p:txBody>
          <a:bodyPr/>
          <a:lstStyle>
            <a:lvl1pPr marL="0" indent="0">
              <a:buNone/>
              <a:defRPr/>
            </a:lvl1pPr>
          </a:lstStyle>
          <a:p>
            <a:r>
              <a:rPr lang="en-US" dirty="0"/>
              <a:t>Tagline Artwork</a:t>
            </a:r>
          </a:p>
        </p:txBody>
      </p:sp>
    </p:spTree>
    <p:extLst>
      <p:ext uri="{BB962C8B-B14F-4D97-AF65-F5344CB8AC3E}">
        <p14:creationId xmlns:p14="http://schemas.microsoft.com/office/powerpoint/2010/main" val="518743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a">
    <p:bg>
      <p:bgPr>
        <a:solidFill>
          <a:srgbClr val="4C9C2E"/>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779822-7277-9F49-8044-9CB52621783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39706" y="684813"/>
            <a:ext cx="7295496" cy="1637230"/>
          </a:xfrm>
          <a:prstGeom prst="rect">
            <a:avLst/>
          </a:prstGeom>
        </p:spPr>
      </p:pic>
      <p:sp>
        <p:nvSpPr>
          <p:cNvPr id="4" name="Picture Placeholder 22">
            <a:extLst>
              <a:ext uri="{FF2B5EF4-FFF2-40B4-BE49-F238E27FC236}">
                <a16:creationId xmlns:a16="http://schemas.microsoft.com/office/drawing/2014/main" id="{54D36A9A-B2B2-C54E-A4D4-4408962119DE}"/>
              </a:ext>
            </a:extLst>
          </p:cNvPr>
          <p:cNvSpPr>
            <a:spLocks noGrp="1"/>
          </p:cNvSpPr>
          <p:nvPr>
            <p:ph type="pic" sz="quarter" idx="10"/>
          </p:nvPr>
        </p:nvSpPr>
        <p:spPr>
          <a:xfrm>
            <a:off x="6351562" y="2153109"/>
            <a:ext cx="7183594" cy="7183594"/>
          </a:xfrm>
          <a:prstGeom prst="ellipse">
            <a:avLst/>
          </a:prstGeom>
        </p:spPr>
        <p:txBody>
          <a:bodyPr/>
          <a:lstStyle>
            <a:lvl1pPr marL="0" indent="0">
              <a:buNone/>
              <a:defRPr/>
            </a:lvl1pPr>
          </a:lstStyle>
          <a:p>
            <a:endParaRPr lang="en-US" dirty="0"/>
          </a:p>
        </p:txBody>
      </p:sp>
      <p:sp>
        <p:nvSpPr>
          <p:cNvPr id="5" name="Text Placeholder 13">
            <a:extLst>
              <a:ext uri="{FF2B5EF4-FFF2-40B4-BE49-F238E27FC236}">
                <a16:creationId xmlns:a16="http://schemas.microsoft.com/office/drawing/2014/main" id="{0C5F3FD1-41B9-C648-BB05-BBFC4D86EBAE}"/>
              </a:ext>
            </a:extLst>
          </p:cNvPr>
          <p:cNvSpPr>
            <a:spLocks noGrp="1"/>
          </p:cNvSpPr>
          <p:nvPr>
            <p:ph type="body" sz="quarter" idx="12"/>
          </p:nvPr>
        </p:nvSpPr>
        <p:spPr>
          <a:xfrm>
            <a:off x="822930" y="3613150"/>
            <a:ext cx="5906925" cy="922807"/>
          </a:xfrm>
          <a:prstGeom prst="rect">
            <a:avLst/>
          </a:prstGeom>
        </p:spPr>
        <p:txBody>
          <a:bodyPr>
            <a:normAutofit/>
          </a:bodyPr>
          <a:lstStyle>
            <a:lvl1pPr marL="0" indent="0">
              <a:buFontTx/>
              <a:buNone/>
              <a:defRPr sz="2400" b="1">
                <a:solidFill>
                  <a:schemeClr val="bg1"/>
                </a:solidFill>
              </a:defRPr>
            </a:lvl1pPr>
            <a:lvl2pPr marL="457189" indent="0">
              <a:buFontTx/>
              <a:buNone/>
              <a:defRPr/>
            </a:lvl2pPr>
            <a:lvl3pPr marL="914377" indent="0">
              <a:buFontTx/>
              <a:buNone/>
              <a:defRPr/>
            </a:lvl3pPr>
            <a:lvl4pPr marL="1371566" indent="0">
              <a:buFontTx/>
              <a:buNone/>
              <a:defRPr/>
            </a:lvl4pPr>
            <a:lvl5pPr marL="1828755" indent="0">
              <a:buFontTx/>
              <a:buNone/>
              <a:defRPr/>
            </a:lvl5pPr>
          </a:lstStyle>
          <a:p>
            <a:pPr lvl="0"/>
            <a:r>
              <a:rPr lang="en-US"/>
              <a:t>Click to edit Master text styles</a:t>
            </a:r>
          </a:p>
        </p:txBody>
      </p:sp>
      <p:sp>
        <p:nvSpPr>
          <p:cNvPr id="6" name="Text Placeholder 16">
            <a:extLst>
              <a:ext uri="{FF2B5EF4-FFF2-40B4-BE49-F238E27FC236}">
                <a16:creationId xmlns:a16="http://schemas.microsoft.com/office/drawing/2014/main" id="{16996513-CFC8-EF42-B9EB-5CFD237C4AC1}"/>
              </a:ext>
            </a:extLst>
          </p:cNvPr>
          <p:cNvSpPr>
            <a:spLocks noGrp="1"/>
          </p:cNvSpPr>
          <p:nvPr>
            <p:ph type="body" sz="quarter" idx="13"/>
          </p:nvPr>
        </p:nvSpPr>
        <p:spPr>
          <a:xfrm>
            <a:off x="822931" y="4535488"/>
            <a:ext cx="4649788" cy="879475"/>
          </a:xfrm>
          <a:prstGeom prst="rect">
            <a:avLst/>
          </a:prstGeom>
        </p:spPr>
        <p:txBody>
          <a:bodyPr>
            <a:noAutofit/>
          </a:bodyPr>
          <a:lstStyle>
            <a:lvl1pPr marL="0" indent="0">
              <a:buFontTx/>
              <a:buNone/>
              <a:defRPr sz="1800" b="0">
                <a:solidFill>
                  <a:schemeClr val="bg1"/>
                </a:solidFill>
              </a:defRPr>
            </a:lvl1pPr>
            <a:lvl2pPr marL="457189" indent="0">
              <a:buFontTx/>
              <a:buNone/>
              <a:defRPr sz="1600" b="0"/>
            </a:lvl2pPr>
            <a:lvl3pPr marL="914377" indent="0">
              <a:buFontTx/>
              <a:buNone/>
              <a:defRPr sz="1600" b="0"/>
            </a:lvl3pPr>
            <a:lvl4pPr marL="1371566" indent="0">
              <a:buFontTx/>
              <a:buNone/>
              <a:defRPr sz="1600" b="0"/>
            </a:lvl4pPr>
            <a:lvl5pPr marL="1828755" indent="0">
              <a:buFontTx/>
              <a:buNone/>
              <a:defRPr sz="1600" b="0"/>
            </a:lvl5pPr>
          </a:lstStyle>
          <a:p>
            <a:pPr lvl="0"/>
            <a:r>
              <a:rPr lang="en-US"/>
              <a:t>Click to edit Master text styles</a:t>
            </a:r>
          </a:p>
        </p:txBody>
      </p:sp>
      <p:pic>
        <p:nvPicPr>
          <p:cNvPr id="8" name="Picture 7" descr="A picture containing drawing&#10;&#10;Description automatically generated">
            <a:extLst>
              <a:ext uri="{FF2B5EF4-FFF2-40B4-BE49-F238E27FC236}">
                <a16:creationId xmlns:a16="http://schemas.microsoft.com/office/drawing/2014/main" id="{C88C4901-D408-9D47-BE82-31649F1D82CC}"/>
              </a:ext>
            </a:extLst>
          </p:cNvPr>
          <p:cNvPicPr>
            <a:picLocks noChangeAspect="1"/>
          </p:cNvPicPr>
          <p:nvPr userDrawn="1"/>
        </p:nvPicPr>
        <p:blipFill>
          <a:blip r:embed="rId3" cstate="screen">
            <a:alphaModFix amt="20000"/>
            <a:extLst>
              <a:ext uri="{28A0092B-C50C-407E-A947-70E740481C1C}">
                <a14:useLocalDpi xmlns:a14="http://schemas.microsoft.com/office/drawing/2010/main"/>
              </a:ext>
            </a:extLst>
          </a:blip>
          <a:stretch>
            <a:fillRect/>
          </a:stretch>
        </p:blipFill>
        <p:spPr>
          <a:xfrm>
            <a:off x="-1865882" y="2573406"/>
            <a:ext cx="5014692" cy="5014692"/>
          </a:xfrm>
          <a:prstGeom prst="rect">
            <a:avLst/>
          </a:prstGeom>
        </p:spPr>
      </p:pic>
      <p:sp>
        <p:nvSpPr>
          <p:cNvPr id="9" name="SmartArt Placeholder 22">
            <a:extLst>
              <a:ext uri="{FF2B5EF4-FFF2-40B4-BE49-F238E27FC236}">
                <a16:creationId xmlns:a16="http://schemas.microsoft.com/office/drawing/2014/main" id="{05152543-AB4F-FE40-AD74-7B2B818D7921}"/>
              </a:ext>
            </a:extLst>
          </p:cNvPr>
          <p:cNvSpPr>
            <a:spLocks noGrp="1"/>
          </p:cNvSpPr>
          <p:nvPr>
            <p:ph type="dgm" sz="quarter" idx="14" hasCustomPrompt="1"/>
          </p:nvPr>
        </p:nvSpPr>
        <p:spPr>
          <a:xfrm>
            <a:off x="5837623" y="4954380"/>
            <a:ext cx="1049874" cy="1049873"/>
          </a:xfrm>
          <a:prstGeom prst="ellipse">
            <a:avLst/>
          </a:prstGeom>
          <a:solidFill>
            <a:srgbClr val="F4436C"/>
          </a:solidFill>
        </p:spPr>
        <p:txBody>
          <a:bodyPr>
            <a:noAutofit/>
          </a:bodyPr>
          <a:lstStyle>
            <a:lvl1pPr marL="0" indent="0" algn="ctr">
              <a:buFontTx/>
              <a:buNone/>
              <a:defRPr sz="1300">
                <a:solidFill>
                  <a:schemeClr val="bg1"/>
                </a:solidFill>
              </a:defRPr>
            </a:lvl1pPr>
          </a:lstStyle>
          <a:p>
            <a:pPr lvl="0"/>
            <a:br>
              <a:rPr lang="en-US" dirty="0"/>
            </a:br>
            <a:endParaRPr lang="en-US" dirty="0"/>
          </a:p>
        </p:txBody>
      </p:sp>
      <p:sp>
        <p:nvSpPr>
          <p:cNvPr id="10" name="Text Placeholder 13">
            <a:extLst>
              <a:ext uri="{FF2B5EF4-FFF2-40B4-BE49-F238E27FC236}">
                <a16:creationId xmlns:a16="http://schemas.microsoft.com/office/drawing/2014/main" id="{62CC99A9-2C21-684B-B7D1-5C878FA0D3D2}"/>
              </a:ext>
            </a:extLst>
          </p:cNvPr>
          <p:cNvSpPr>
            <a:spLocks noGrp="1"/>
          </p:cNvSpPr>
          <p:nvPr>
            <p:ph type="body" sz="quarter" idx="15" hasCustomPrompt="1"/>
          </p:nvPr>
        </p:nvSpPr>
        <p:spPr>
          <a:xfrm>
            <a:off x="5634319" y="5244397"/>
            <a:ext cx="1452282" cy="922807"/>
          </a:xfrm>
          <a:prstGeom prst="rect">
            <a:avLst/>
          </a:prstGeom>
        </p:spPr>
        <p:txBody>
          <a:bodyPr>
            <a:normAutofit/>
          </a:bodyPr>
          <a:lstStyle>
            <a:lvl1pPr marL="0" indent="0" algn="ctr">
              <a:buFontTx/>
              <a:buNone/>
              <a:defRPr sz="1400">
                <a:solidFill>
                  <a:schemeClr val="bg1"/>
                </a:solidFill>
              </a:defRPr>
            </a:lvl1pPr>
            <a:lvl2pPr marL="457189" indent="0">
              <a:buFontTx/>
              <a:buNone/>
              <a:defRPr/>
            </a:lvl2pPr>
            <a:lvl3pPr marL="914377" indent="0">
              <a:buFontTx/>
              <a:buNone/>
              <a:defRPr/>
            </a:lvl3pPr>
            <a:lvl4pPr marL="1371566" indent="0">
              <a:buFontTx/>
              <a:buNone/>
              <a:defRPr/>
            </a:lvl4pPr>
            <a:lvl5pPr marL="1828755" indent="0">
              <a:buFontTx/>
              <a:buNone/>
              <a:defRPr/>
            </a:lvl5pPr>
          </a:lstStyle>
          <a:p>
            <a:pPr lvl="0"/>
            <a:r>
              <a:rPr lang="en-US"/>
              <a:t>Click </a:t>
            </a:r>
            <a:br>
              <a:rPr lang="en-US"/>
            </a:br>
            <a:r>
              <a:rPr lang="en-US"/>
              <a:t>to edit </a:t>
            </a:r>
          </a:p>
        </p:txBody>
      </p:sp>
      <p:pic>
        <p:nvPicPr>
          <p:cNvPr id="11" name="Picture 10" descr="A picture containing drawing&#10;&#10;Description automatically generated">
            <a:extLst>
              <a:ext uri="{FF2B5EF4-FFF2-40B4-BE49-F238E27FC236}">
                <a16:creationId xmlns:a16="http://schemas.microsoft.com/office/drawing/2014/main" id="{68D4A15F-2C3F-3E4A-BACC-47AC1CFAB746}"/>
              </a:ext>
            </a:extLst>
          </p:cNvPr>
          <p:cNvPicPr>
            <a:picLocks noChangeAspect="1"/>
          </p:cNvPicPr>
          <p:nvPr userDrawn="1"/>
        </p:nvPicPr>
        <p:blipFill>
          <a:blip r:embed="rId4" cstate="screen">
            <a:alphaModFix amt="20000"/>
            <a:extLst>
              <a:ext uri="{28A0092B-C50C-407E-A947-70E740481C1C}">
                <a14:useLocalDpi xmlns:a14="http://schemas.microsoft.com/office/drawing/2010/main"/>
              </a:ext>
            </a:extLst>
          </a:blip>
          <a:stretch>
            <a:fillRect/>
          </a:stretch>
        </p:blipFill>
        <p:spPr>
          <a:xfrm>
            <a:off x="8895987" y="-3278325"/>
            <a:ext cx="6261100" cy="6261100"/>
          </a:xfrm>
          <a:prstGeom prst="rect">
            <a:avLst/>
          </a:prstGeom>
        </p:spPr>
      </p:pic>
      <p:pic>
        <p:nvPicPr>
          <p:cNvPr id="12" name="Picture 11" descr="A close up of a logo&#10;&#10;Description automatically generated">
            <a:extLst>
              <a:ext uri="{FF2B5EF4-FFF2-40B4-BE49-F238E27FC236}">
                <a16:creationId xmlns:a16="http://schemas.microsoft.com/office/drawing/2014/main" id="{7677C7FF-1011-2D4B-981E-A437088E70A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362693" y="-4765249"/>
            <a:ext cx="6172200" cy="6184900"/>
          </a:xfrm>
          <a:prstGeom prst="rect">
            <a:avLst/>
          </a:prstGeom>
        </p:spPr>
      </p:pic>
    </p:spTree>
    <p:extLst>
      <p:ext uri="{BB962C8B-B14F-4D97-AF65-F5344CB8AC3E}">
        <p14:creationId xmlns:p14="http://schemas.microsoft.com/office/powerpoint/2010/main" val="33594741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itle Slide 2a">
    <p:bg>
      <p:bgPr>
        <a:solidFill>
          <a:srgbClr val="4C9C2E"/>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779822-7277-9F49-8044-9CB526217834}"/>
              </a:ext>
            </a:extLst>
          </p:cNvPr>
          <p:cNvPicPr>
            <a:picLocks noChangeAspect="1"/>
          </p:cNvPicPr>
          <p:nvPr/>
        </p:nvPicPr>
        <p:blipFill>
          <a:blip r:embed="rId2"/>
          <a:srcRect/>
          <a:stretch/>
        </p:blipFill>
        <p:spPr>
          <a:xfrm>
            <a:off x="939706" y="684813"/>
            <a:ext cx="7295496" cy="1637230"/>
          </a:xfrm>
          <a:prstGeom prst="rect">
            <a:avLst/>
          </a:prstGeom>
        </p:spPr>
      </p:pic>
      <p:sp>
        <p:nvSpPr>
          <p:cNvPr id="4" name="Picture Placeholder 22">
            <a:extLst>
              <a:ext uri="{FF2B5EF4-FFF2-40B4-BE49-F238E27FC236}">
                <a16:creationId xmlns:a16="http://schemas.microsoft.com/office/drawing/2014/main" id="{54D36A9A-B2B2-C54E-A4D4-4408962119DE}"/>
              </a:ext>
            </a:extLst>
          </p:cNvPr>
          <p:cNvSpPr>
            <a:spLocks noGrp="1"/>
          </p:cNvSpPr>
          <p:nvPr>
            <p:ph type="pic" sz="quarter" idx="10"/>
          </p:nvPr>
        </p:nvSpPr>
        <p:spPr>
          <a:xfrm>
            <a:off x="6351562" y="2153109"/>
            <a:ext cx="7183594" cy="7183594"/>
          </a:xfrm>
          <a:prstGeom prst="ellipse">
            <a:avLst/>
          </a:prstGeom>
        </p:spPr>
        <p:txBody>
          <a:bodyPr/>
          <a:lstStyle>
            <a:lvl1pPr marL="0" indent="0">
              <a:buNone/>
              <a:defRPr/>
            </a:lvl1pPr>
          </a:lstStyle>
          <a:p>
            <a:r>
              <a:rPr lang="en-US" dirty="0"/>
              <a:t>Click icon to add picture</a:t>
            </a:r>
          </a:p>
        </p:txBody>
      </p:sp>
      <p:sp>
        <p:nvSpPr>
          <p:cNvPr id="5" name="Text Placeholder 13">
            <a:extLst>
              <a:ext uri="{FF2B5EF4-FFF2-40B4-BE49-F238E27FC236}">
                <a16:creationId xmlns:a16="http://schemas.microsoft.com/office/drawing/2014/main" id="{0C5F3FD1-41B9-C648-BB05-BBFC4D86EBAE}"/>
              </a:ext>
            </a:extLst>
          </p:cNvPr>
          <p:cNvSpPr>
            <a:spLocks noGrp="1"/>
          </p:cNvSpPr>
          <p:nvPr>
            <p:ph type="body" sz="quarter" idx="12"/>
          </p:nvPr>
        </p:nvSpPr>
        <p:spPr>
          <a:xfrm>
            <a:off x="822930" y="3613150"/>
            <a:ext cx="5906925" cy="922807"/>
          </a:xfrm>
          <a:prstGeom prst="rect">
            <a:avLst/>
          </a:prstGeom>
        </p:spPr>
        <p:txBody>
          <a:bodyPr>
            <a:normAutofit/>
          </a:bodyPr>
          <a:lstStyle>
            <a:lvl1pPr marL="0" indent="0">
              <a:buFontTx/>
              <a:buNone/>
              <a:defRPr sz="2400">
                <a:solidFill>
                  <a:schemeClr val="bg1"/>
                </a:solidFill>
                <a:latin typeface="Arial" panose="020B0604020202020204" pitchFamily="34" charset="0"/>
                <a:cs typeface="Arial" panose="020B0604020202020204" pitchFamily="34" charset="0"/>
              </a:defRPr>
            </a:lvl1pPr>
            <a:lvl2pPr marL="457189" indent="0">
              <a:buFontTx/>
              <a:buNone/>
              <a:defRPr/>
            </a:lvl2pPr>
            <a:lvl3pPr marL="914377" indent="0">
              <a:buFontTx/>
              <a:buNone/>
              <a:defRPr/>
            </a:lvl3pPr>
            <a:lvl4pPr marL="1371566" indent="0">
              <a:buFontTx/>
              <a:buNone/>
              <a:defRPr/>
            </a:lvl4pPr>
            <a:lvl5pPr marL="1828755" indent="0">
              <a:buFontTx/>
              <a:buNone/>
              <a:defRPr/>
            </a:lvl5pPr>
          </a:lstStyle>
          <a:p>
            <a:pPr lvl="0"/>
            <a:r>
              <a:rPr lang="en-US"/>
              <a:t>Click to edit Master text styles</a:t>
            </a:r>
          </a:p>
        </p:txBody>
      </p:sp>
      <p:sp>
        <p:nvSpPr>
          <p:cNvPr id="6" name="Text Placeholder 16">
            <a:extLst>
              <a:ext uri="{FF2B5EF4-FFF2-40B4-BE49-F238E27FC236}">
                <a16:creationId xmlns:a16="http://schemas.microsoft.com/office/drawing/2014/main" id="{16996513-CFC8-EF42-B9EB-5CFD237C4AC1}"/>
              </a:ext>
            </a:extLst>
          </p:cNvPr>
          <p:cNvSpPr>
            <a:spLocks noGrp="1"/>
          </p:cNvSpPr>
          <p:nvPr>
            <p:ph type="body" sz="quarter" idx="13"/>
          </p:nvPr>
        </p:nvSpPr>
        <p:spPr>
          <a:xfrm>
            <a:off x="822931" y="4535488"/>
            <a:ext cx="4649788" cy="879475"/>
          </a:xfrm>
          <a:prstGeom prst="rect">
            <a:avLst/>
          </a:prstGeom>
        </p:spPr>
        <p:txBody>
          <a:bodyPr>
            <a:noAutofit/>
          </a:bodyPr>
          <a:lstStyle>
            <a:lvl1pPr marL="0" indent="0">
              <a:buFontTx/>
              <a:buNone/>
              <a:defRPr sz="1800" b="0">
                <a:solidFill>
                  <a:schemeClr val="bg1"/>
                </a:solidFill>
                <a:latin typeface="Arial" panose="020B0604020202020204" pitchFamily="34" charset="0"/>
                <a:cs typeface="Arial" panose="020B0604020202020204" pitchFamily="34" charset="0"/>
              </a:defRPr>
            </a:lvl1pPr>
            <a:lvl2pPr marL="457189" indent="0">
              <a:buFontTx/>
              <a:buNone/>
              <a:defRPr sz="1600" b="0"/>
            </a:lvl2pPr>
            <a:lvl3pPr marL="914377" indent="0">
              <a:buFontTx/>
              <a:buNone/>
              <a:defRPr sz="1600" b="0"/>
            </a:lvl3pPr>
            <a:lvl4pPr marL="1371566" indent="0">
              <a:buFontTx/>
              <a:buNone/>
              <a:defRPr sz="1600" b="0"/>
            </a:lvl4pPr>
            <a:lvl5pPr marL="1828755" indent="0">
              <a:buFontTx/>
              <a:buNone/>
              <a:defRPr sz="1600" b="0"/>
            </a:lvl5pPr>
          </a:lstStyle>
          <a:p>
            <a:pPr lvl="0"/>
            <a:r>
              <a:rPr lang="en-US"/>
              <a:t>Click to edit Master text styles</a:t>
            </a:r>
          </a:p>
        </p:txBody>
      </p:sp>
      <p:pic>
        <p:nvPicPr>
          <p:cNvPr id="8" name="Picture 7" descr="A picture containing drawing&#10;&#10;Description automatically generated">
            <a:extLst>
              <a:ext uri="{FF2B5EF4-FFF2-40B4-BE49-F238E27FC236}">
                <a16:creationId xmlns:a16="http://schemas.microsoft.com/office/drawing/2014/main" id="{C88C4901-D408-9D47-BE82-31649F1D82CC}"/>
              </a:ext>
            </a:extLst>
          </p:cNvPr>
          <p:cNvPicPr>
            <a:picLocks noChangeAspect="1"/>
          </p:cNvPicPr>
          <p:nvPr/>
        </p:nvPicPr>
        <p:blipFill>
          <a:blip r:embed="rId3">
            <a:alphaModFix amt="20000"/>
          </a:blip>
          <a:stretch>
            <a:fillRect/>
          </a:stretch>
        </p:blipFill>
        <p:spPr>
          <a:xfrm>
            <a:off x="-1865882" y="2573406"/>
            <a:ext cx="5014692" cy="5014692"/>
          </a:xfrm>
          <a:prstGeom prst="rect">
            <a:avLst/>
          </a:prstGeom>
        </p:spPr>
      </p:pic>
      <p:sp>
        <p:nvSpPr>
          <p:cNvPr id="9" name="SmartArt Placeholder 22">
            <a:extLst>
              <a:ext uri="{FF2B5EF4-FFF2-40B4-BE49-F238E27FC236}">
                <a16:creationId xmlns:a16="http://schemas.microsoft.com/office/drawing/2014/main" id="{05152543-AB4F-FE40-AD74-7B2B818D7921}"/>
              </a:ext>
            </a:extLst>
          </p:cNvPr>
          <p:cNvSpPr>
            <a:spLocks noGrp="1"/>
          </p:cNvSpPr>
          <p:nvPr>
            <p:ph type="dgm" sz="quarter" idx="14" hasCustomPrompt="1"/>
          </p:nvPr>
        </p:nvSpPr>
        <p:spPr>
          <a:xfrm>
            <a:off x="5837623" y="4954380"/>
            <a:ext cx="1049874" cy="1049873"/>
          </a:xfrm>
          <a:prstGeom prst="ellipse">
            <a:avLst/>
          </a:prstGeom>
          <a:solidFill>
            <a:srgbClr val="F4436C"/>
          </a:solidFill>
        </p:spPr>
        <p:txBody>
          <a:bodyPr>
            <a:noAutofit/>
          </a:bodyPr>
          <a:lstStyle>
            <a:lvl1pPr marL="0" indent="0" algn="ctr">
              <a:buFontTx/>
              <a:buNone/>
              <a:defRPr sz="1300">
                <a:solidFill>
                  <a:schemeClr val="bg1"/>
                </a:solidFill>
              </a:defRPr>
            </a:lvl1pPr>
          </a:lstStyle>
          <a:p>
            <a:pPr lvl="0"/>
            <a:br>
              <a:rPr lang="en-US" dirty="0"/>
            </a:br>
            <a:endParaRPr lang="en-US" dirty="0"/>
          </a:p>
        </p:txBody>
      </p:sp>
      <p:sp>
        <p:nvSpPr>
          <p:cNvPr id="10" name="Text Placeholder 13">
            <a:extLst>
              <a:ext uri="{FF2B5EF4-FFF2-40B4-BE49-F238E27FC236}">
                <a16:creationId xmlns:a16="http://schemas.microsoft.com/office/drawing/2014/main" id="{62CC99A9-2C21-684B-B7D1-5C878FA0D3D2}"/>
              </a:ext>
            </a:extLst>
          </p:cNvPr>
          <p:cNvSpPr>
            <a:spLocks noGrp="1"/>
          </p:cNvSpPr>
          <p:nvPr>
            <p:ph type="body" sz="quarter" idx="15" hasCustomPrompt="1"/>
          </p:nvPr>
        </p:nvSpPr>
        <p:spPr>
          <a:xfrm>
            <a:off x="5634319" y="5244397"/>
            <a:ext cx="1452282" cy="922807"/>
          </a:xfrm>
          <a:prstGeom prst="rect">
            <a:avLst/>
          </a:prstGeom>
        </p:spPr>
        <p:txBody>
          <a:bodyPr>
            <a:normAutofit/>
          </a:bodyPr>
          <a:lstStyle>
            <a:lvl1pPr marL="0" indent="0" algn="ctr">
              <a:buFontTx/>
              <a:buNone/>
              <a:defRPr sz="1400">
                <a:solidFill>
                  <a:schemeClr val="bg1"/>
                </a:solidFill>
                <a:latin typeface="Lato" panose="020F0502020204030203" pitchFamily="34" charset="77"/>
              </a:defRPr>
            </a:lvl1pPr>
            <a:lvl2pPr marL="457189" indent="0">
              <a:buFontTx/>
              <a:buNone/>
              <a:defRPr/>
            </a:lvl2pPr>
            <a:lvl3pPr marL="914377" indent="0">
              <a:buFontTx/>
              <a:buNone/>
              <a:defRPr/>
            </a:lvl3pPr>
            <a:lvl4pPr marL="1371566" indent="0">
              <a:buFontTx/>
              <a:buNone/>
              <a:defRPr/>
            </a:lvl4pPr>
            <a:lvl5pPr marL="1828755" indent="0">
              <a:buFontTx/>
              <a:buNone/>
              <a:defRPr/>
            </a:lvl5pPr>
          </a:lstStyle>
          <a:p>
            <a:pPr lvl="0"/>
            <a:r>
              <a:rPr lang="en-US"/>
              <a:t>Click </a:t>
            </a:r>
            <a:br>
              <a:rPr lang="en-US"/>
            </a:br>
            <a:r>
              <a:rPr lang="en-US"/>
              <a:t>to edit </a:t>
            </a:r>
          </a:p>
        </p:txBody>
      </p:sp>
      <p:pic>
        <p:nvPicPr>
          <p:cNvPr id="11" name="Picture 10" descr="A picture containing drawing&#10;&#10;Description automatically generated">
            <a:extLst>
              <a:ext uri="{FF2B5EF4-FFF2-40B4-BE49-F238E27FC236}">
                <a16:creationId xmlns:a16="http://schemas.microsoft.com/office/drawing/2014/main" id="{68D4A15F-2C3F-3E4A-BACC-47AC1CFAB746}"/>
              </a:ext>
            </a:extLst>
          </p:cNvPr>
          <p:cNvPicPr>
            <a:picLocks noChangeAspect="1"/>
          </p:cNvPicPr>
          <p:nvPr/>
        </p:nvPicPr>
        <p:blipFill>
          <a:blip r:embed="rId4">
            <a:alphaModFix amt="20000"/>
          </a:blip>
          <a:stretch>
            <a:fillRect/>
          </a:stretch>
        </p:blipFill>
        <p:spPr>
          <a:xfrm>
            <a:off x="8895987" y="-3278325"/>
            <a:ext cx="6261100" cy="6261100"/>
          </a:xfrm>
          <a:prstGeom prst="rect">
            <a:avLst/>
          </a:prstGeom>
        </p:spPr>
      </p:pic>
      <p:pic>
        <p:nvPicPr>
          <p:cNvPr id="12" name="Picture 11" descr="A close up of a logo&#10;&#10;Description automatically generated">
            <a:extLst>
              <a:ext uri="{FF2B5EF4-FFF2-40B4-BE49-F238E27FC236}">
                <a16:creationId xmlns:a16="http://schemas.microsoft.com/office/drawing/2014/main" id="{7677C7FF-1011-2D4B-981E-A437088E70AD}"/>
              </a:ext>
            </a:extLst>
          </p:cNvPr>
          <p:cNvPicPr>
            <a:picLocks noChangeAspect="1"/>
          </p:cNvPicPr>
          <p:nvPr/>
        </p:nvPicPr>
        <p:blipFill>
          <a:blip r:embed="rId5"/>
          <a:stretch>
            <a:fillRect/>
          </a:stretch>
        </p:blipFill>
        <p:spPr>
          <a:xfrm>
            <a:off x="7362693" y="-4765249"/>
            <a:ext cx="6172200" cy="6184900"/>
          </a:xfrm>
          <a:prstGeom prst="rect">
            <a:avLst/>
          </a:prstGeom>
        </p:spPr>
      </p:pic>
    </p:spTree>
    <p:extLst>
      <p:ext uri="{BB962C8B-B14F-4D97-AF65-F5344CB8AC3E}">
        <p14:creationId xmlns:p14="http://schemas.microsoft.com/office/powerpoint/2010/main" val="32423548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itle Slide 2b">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D52F3B-8147-094D-9ED7-AE6361F64A41}"/>
              </a:ext>
            </a:extLst>
          </p:cNvPr>
          <p:cNvPicPr>
            <a:picLocks noChangeAspect="1"/>
          </p:cNvPicPr>
          <p:nvPr/>
        </p:nvPicPr>
        <p:blipFill>
          <a:blip r:embed="rId2"/>
          <a:srcRect/>
          <a:stretch/>
        </p:blipFill>
        <p:spPr>
          <a:xfrm>
            <a:off x="939704" y="684813"/>
            <a:ext cx="7295500" cy="1637230"/>
          </a:xfrm>
          <a:prstGeom prst="rect">
            <a:avLst/>
          </a:prstGeom>
        </p:spPr>
      </p:pic>
      <p:sp>
        <p:nvSpPr>
          <p:cNvPr id="15" name="Picture Placeholder 22">
            <a:extLst>
              <a:ext uri="{FF2B5EF4-FFF2-40B4-BE49-F238E27FC236}">
                <a16:creationId xmlns:a16="http://schemas.microsoft.com/office/drawing/2014/main" id="{A4957661-38D7-024C-B845-92C98BE0FB0C}"/>
              </a:ext>
            </a:extLst>
          </p:cNvPr>
          <p:cNvSpPr>
            <a:spLocks noGrp="1"/>
          </p:cNvSpPr>
          <p:nvPr>
            <p:ph type="pic" sz="quarter" idx="10"/>
          </p:nvPr>
        </p:nvSpPr>
        <p:spPr>
          <a:xfrm>
            <a:off x="6351562" y="2153109"/>
            <a:ext cx="7183594" cy="7183594"/>
          </a:xfrm>
          <a:prstGeom prst="ellipse">
            <a:avLst/>
          </a:prstGeom>
        </p:spPr>
        <p:txBody>
          <a:bodyPr/>
          <a:lstStyle>
            <a:lvl1pPr marL="0" indent="0">
              <a:buNone/>
              <a:defRPr/>
            </a:lvl1pPr>
          </a:lstStyle>
          <a:p>
            <a:r>
              <a:rPr lang="en-US" dirty="0"/>
              <a:t>Click icon to add picture</a:t>
            </a:r>
          </a:p>
        </p:txBody>
      </p:sp>
      <p:sp>
        <p:nvSpPr>
          <p:cNvPr id="14" name="Text Placeholder 13">
            <a:extLst>
              <a:ext uri="{FF2B5EF4-FFF2-40B4-BE49-F238E27FC236}">
                <a16:creationId xmlns:a16="http://schemas.microsoft.com/office/drawing/2014/main" id="{D5A9AE3B-1661-B647-AE67-90F26BBF1CBC}"/>
              </a:ext>
            </a:extLst>
          </p:cNvPr>
          <p:cNvSpPr>
            <a:spLocks noGrp="1"/>
          </p:cNvSpPr>
          <p:nvPr>
            <p:ph type="body" sz="quarter" idx="12"/>
          </p:nvPr>
        </p:nvSpPr>
        <p:spPr>
          <a:xfrm>
            <a:off x="822930" y="3613150"/>
            <a:ext cx="5906925" cy="922807"/>
          </a:xfrm>
          <a:prstGeom prst="rect">
            <a:avLst/>
          </a:prstGeom>
        </p:spPr>
        <p:txBody>
          <a:bodyPr>
            <a:normAutofit/>
          </a:bodyPr>
          <a:lstStyle>
            <a:lvl1pPr marL="0" indent="0">
              <a:buFontTx/>
              <a:buNone/>
              <a:defRPr sz="2400">
                <a:solidFill>
                  <a:srgbClr val="4C9C2E"/>
                </a:solidFill>
                <a:effectLst/>
                <a:latin typeface="Arial" panose="020B0604020202020204" pitchFamily="34" charset="0"/>
                <a:cs typeface="Arial" panose="020B0604020202020204" pitchFamily="34" charset="0"/>
              </a:defRPr>
            </a:lvl1pPr>
            <a:lvl2pPr marL="457189" indent="0">
              <a:buFontTx/>
              <a:buNone/>
              <a:defRPr/>
            </a:lvl2pPr>
            <a:lvl3pPr marL="914377" indent="0">
              <a:buFontTx/>
              <a:buNone/>
              <a:defRPr/>
            </a:lvl3pPr>
            <a:lvl4pPr marL="1371566" indent="0">
              <a:buFontTx/>
              <a:buNone/>
              <a:defRPr/>
            </a:lvl4pPr>
            <a:lvl5pPr marL="1828755" indent="0">
              <a:buFontTx/>
              <a:buNone/>
              <a:defRPr/>
            </a:lvl5pPr>
          </a:lstStyle>
          <a:p>
            <a:pPr lvl="0"/>
            <a:r>
              <a:rPr lang="en-US"/>
              <a:t>Click to edit Master text styles</a:t>
            </a:r>
          </a:p>
        </p:txBody>
      </p:sp>
      <p:sp>
        <p:nvSpPr>
          <p:cNvPr id="17" name="Text Placeholder 16">
            <a:extLst>
              <a:ext uri="{FF2B5EF4-FFF2-40B4-BE49-F238E27FC236}">
                <a16:creationId xmlns:a16="http://schemas.microsoft.com/office/drawing/2014/main" id="{6EF2F3CE-105A-7243-B6A4-A50261374476}"/>
              </a:ext>
            </a:extLst>
          </p:cNvPr>
          <p:cNvSpPr>
            <a:spLocks noGrp="1"/>
          </p:cNvSpPr>
          <p:nvPr>
            <p:ph type="body" sz="quarter" idx="13"/>
          </p:nvPr>
        </p:nvSpPr>
        <p:spPr>
          <a:xfrm>
            <a:off x="822931" y="4535488"/>
            <a:ext cx="4649788" cy="879475"/>
          </a:xfrm>
          <a:prstGeom prst="rect">
            <a:avLst/>
          </a:prstGeom>
        </p:spPr>
        <p:txBody>
          <a:bodyPr>
            <a:noAutofit/>
          </a:bodyPr>
          <a:lstStyle>
            <a:lvl1pPr marL="0" indent="0">
              <a:buFontTx/>
              <a:buNone/>
              <a:defRPr sz="1800" b="0">
                <a:solidFill>
                  <a:srgbClr val="4C9C2E"/>
                </a:solidFill>
                <a:latin typeface="Arial" panose="020B0604020202020204" pitchFamily="34" charset="0"/>
                <a:cs typeface="Arial" panose="020B0604020202020204" pitchFamily="34" charset="0"/>
              </a:defRPr>
            </a:lvl1pPr>
            <a:lvl2pPr marL="457189" indent="0">
              <a:buFontTx/>
              <a:buNone/>
              <a:defRPr sz="1600" b="0"/>
            </a:lvl2pPr>
            <a:lvl3pPr marL="914377" indent="0">
              <a:buFontTx/>
              <a:buNone/>
              <a:defRPr sz="1600" b="0"/>
            </a:lvl3pPr>
            <a:lvl4pPr marL="1371566" indent="0">
              <a:buFontTx/>
              <a:buNone/>
              <a:defRPr sz="1600" b="0"/>
            </a:lvl4pPr>
            <a:lvl5pPr marL="1828755" indent="0">
              <a:buFontTx/>
              <a:buNone/>
              <a:defRPr sz="1600" b="0"/>
            </a:lvl5pPr>
          </a:lstStyle>
          <a:p>
            <a:pPr lvl="0"/>
            <a:r>
              <a:rPr lang="en-US"/>
              <a:t>Click to edit Master text styles</a:t>
            </a:r>
          </a:p>
        </p:txBody>
      </p:sp>
      <p:pic>
        <p:nvPicPr>
          <p:cNvPr id="3" name="Picture 2" descr="A picture containing drawing&#10;&#10;Description automatically generated">
            <a:extLst>
              <a:ext uri="{FF2B5EF4-FFF2-40B4-BE49-F238E27FC236}">
                <a16:creationId xmlns:a16="http://schemas.microsoft.com/office/drawing/2014/main" id="{032F0DAF-147D-CA4B-B02C-6714BDDAFEAA}"/>
              </a:ext>
            </a:extLst>
          </p:cNvPr>
          <p:cNvPicPr>
            <a:picLocks noChangeAspect="1"/>
          </p:cNvPicPr>
          <p:nvPr/>
        </p:nvPicPr>
        <p:blipFill>
          <a:blip r:embed="rId3">
            <a:alphaModFix amt="20000"/>
          </a:blip>
          <a:stretch>
            <a:fillRect/>
          </a:stretch>
        </p:blipFill>
        <p:spPr>
          <a:xfrm>
            <a:off x="-1865882" y="2573406"/>
            <a:ext cx="5014692" cy="5014692"/>
          </a:xfrm>
          <a:prstGeom prst="rect">
            <a:avLst/>
          </a:prstGeom>
        </p:spPr>
      </p:pic>
      <p:sp>
        <p:nvSpPr>
          <p:cNvPr id="23" name="SmartArt Placeholder 22">
            <a:extLst>
              <a:ext uri="{FF2B5EF4-FFF2-40B4-BE49-F238E27FC236}">
                <a16:creationId xmlns:a16="http://schemas.microsoft.com/office/drawing/2014/main" id="{0C658E97-16EA-394F-B4D0-15A644CCA738}"/>
              </a:ext>
            </a:extLst>
          </p:cNvPr>
          <p:cNvSpPr>
            <a:spLocks noGrp="1"/>
          </p:cNvSpPr>
          <p:nvPr>
            <p:ph type="dgm" sz="quarter" idx="14" hasCustomPrompt="1"/>
          </p:nvPr>
        </p:nvSpPr>
        <p:spPr>
          <a:xfrm>
            <a:off x="5837623" y="4954380"/>
            <a:ext cx="1049874" cy="1049873"/>
          </a:xfrm>
          <a:prstGeom prst="ellipse">
            <a:avLst/>
          </a:prstGeom>
          <a:solidFill>
            <a:srgbClr val="00A7E1"/>
          </a:solidFill>
        </p:spPr>
        <p:txBody>
          <a:bodyPr>
            <a:noAutofit/>
          </a:bodyPr>
          <a:lstStyle>
            <a:lvl1pPr marL="0" indent="0" algn="ctr">
              <a:buFontTx/>
              <a:buNone/>
              <a:defRPr sz="1300">
                <a:solidFill>
                  <a:schemeClr val="bg1"/>
                </a:solidFill>
              </a:defRPr>
            </a:lvl1pPr>
          </a:lstStyle>
          <a:p>
            <a:pPr lvl="0"/>
            <a:br>
              <a:rPr lang="en-US" dirty="0"/>
            </a:br>
            <a:endParaRPr lang="en-US" dirty="0"/>
          </a:p>
        </p:txBody>
      </p:sp>
      <p:sp>
        <p:nvSpPr>
          <p:cNvPr id="24" name="Text Placeholder 13">
            <a:extLst>
              <a:ext uri="{FF2B5EF4-FFF2-40B4-BE49-F238E27FC236}">
                <a16:creationId xmlns:a16="http://schemas.microsoft.com/office/drawing/2014/main" id="{47F26698-C83C-A341-9690-67C59D742D8D}"/>
              </a:ext>
            </a:extLst>
          </p:cNvPr>
          <p:cNvSpPr>
            <a:spLocks noGrp="1"/>
          </p:cNvSpPr>
          <p:nvPr>
            <p:ph type="body" sz="quarter" idx="15" hasCustomPrompt="1"/>
          </p:nvPr>
        </p:nvSpPr>
        <p:spPr>
          <a:xfrm>
            <a:off x="5634319" y="5244397"/>
            <a:ext cx="1452282" cy="922807"/>
          </a:xfrm>
          <a:prstGeom prst="rect">
            <a:avLst/>
          </a:prstGeom>
        </p:spPr>
        <p:txBody>
          <a:bodyPr>
            <a:normAutofit/>
          </a:bodyPr>
          <a:lstStyle>
            <a:lvl1pPr marL="0" indent="0" algn="ctr">
              <a:buFontTx/>
              <a:buNone/>
              <a:defRPr sz="1400">
                <a:solidFill>
                  <a:schemeClr val="bg1"/>
                </a:solidFill>
              </a:defRPr>
            </a:lvl1pPr>
            <a:lvl2pPr marL="457189" indent="0">
              <a:buFontTx/>
              <a:buNone/>
              <a:defRPr/>
            </a:lvl2pPr>
            <a:lvl3pPr marL="914377" indent="0">
              <a:buFontTx/>
              <a:buNone/>
              <a:defRPr/>
            </a:lvl3pPr>
            <a:lvl4pPr marL="1371566" indent="0">
              <a:buFontTx/>
              <a:buNone/>
              <a:defRPr/>
            </a:lvl4pPr>
            <a:lvl5pPr marL="1828755" indent="0">
              <a:buFontTx/>
              <a:buNone/>
              <a:defRPr/>
            </a:lvl5pPr>
          </a:lstStyle>
          <a:p>
            <a:pPr lvl="0"/>
            <a:r>
              <a:rPr lang="en-US"/>
              <a:t>Click </a:t>
            </a:r>
            <a:br>
              <a:rPr lang="en-US"/>
            </a:br>
            <a:r>
              <a:rPr lang="en-US"/>
              <a:t>to edit </a:t>
            </a:r>
          </a:p>
        </p:txBody>
      </p:sp>
      <p:pic>
        <p:nvPicPr>
          <p:cNvPr id="10" name="Picture 9" descr="A picture containing drawing&#10;&#10;Description automatically generated">
            <a:extLst>
              <a:ext uri="{FF2B5EF4-FFF2-40B4-BE49-F238E27FC236}">
                <a16:creationId xmlns:a16="http://schemas.microsoft.com/office/drawing/2014/main" id="{DD942B7C-5F16-8049-98CB-A430D6EB84A4}"/>
              </a:ext>
            </a:extLst>
          </p:cNvPr>
          <p:cNvPicPr>
            <a:picLocks noChangeAspect="1"/>
          </p:cNvPicPr>
          <p:nvPr/>
        </p:nvPicPr>
        <p:blipFill>
          <a:blip r:embed="rId4">
            <a:alphaModFix amt="20000"/>
          </a:blip>
          <a:stretch>
            <a:fillRect/>
          </a:stretch>
        </p:blipFill>
        <p:spPr>
          <a:xfrm>
            <a:off x="8895987" y="-3278325"/>
            <a:ext cx="6261100" cy="6261100"/>
          </a:xfrm>
          <a:prstGeom prst="rect">
            <a:avLst/>
          </a:prstGeom>
        </p:spPr>
      </p:pic>
      <p:pic>
        <p:nvPicPr>
          <p:cNvPr id="11" name="Picture 10" descr="A close up of a logo&#10;&#10;Description automatically generated">
            <a:extLst>
              <a:ext uri="{FF2B5EF4-FFF2-40B4-BE49-F238E27FC236}">
                <a16:creationId xmlns:a16="http://schemas.microsoft.com/office/drawing/2014/main" id="{4AEB42AC-2804-DF40-B859-453B6DEC4C2D}"/>
              </a:ext>
            </a:extLst>
          </p:cNvPr>
          <p:cNvPicPr>
            <a:picLocks noChangeAspect="1"/>
          </p:cNvPicPr>
          <p:nvPr/>
        </p:nvPicPr>
        <p:blipFill>
          <a:blip r:embed="rId5"/>
          <a:stretch>
            <a:fillRect/>
          </a:stretch>
        </p:blipFill>
        <p:spPr>
          <a:xfrm>
            <a:off x="7362693" y="-4765249"/>
            <a:ext cx="6172200" cy="6184900"/>
          </a:xfrm>
          <a:prstGeom prst="rect">
            <a:avLst/>
          </a:prstGeom>
        </p:spPr>
      </p:pic>
    </p:spTree>
    <p:extLst>
      <p:ext uri="{BB962C8B-B14F-4D97-AF65-F5344CB8AC3E}">
        <p14:creationId xmlns:p14="http://schemas.microsoft.com/office/powerpoint/2010/main" val="1690328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Section Divider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8C2D3AD-1726-FB45-9019-F190B447B237}"/>
              </a:ext>
            </a:extLst>
          </p:cNvPr>
          <p:cNvSpPr/>
          <p:nvPr/>
        </p:nvSpPr>
        <p:spPr>
          <a:xfrm>
            <a:off x="0" y="0"/>
            <a:ext cx="12192000" cy="6261100"/>
          </a:xfrm>
          <a:prstGeom prst="rect">
            <a:avLst/>
          </a:prstGeom>
          <a:solidFill>
            <a:srgbClr val="EBE71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Picture Placeholder 22">
            <a:extLst>
              <a:ext uri="{FF2B5EF4-FFF2-40B4-BE49-F238E27FC236}">
                <a16:creationId xmlns:a16="http://schemas.microsoft.com/office/drawing/2014/main" id="{37C8780D-A3C3-ED49-8786-1E96C7762642}"/>
              </a:ext>
            </a:extLst>
          </p:cNvPr>
          <p:cNvSpPr>
            <a:spLocks noGrp="1"/>
          </p:cNvSpPr>
          <p:nvPr>
            <p:ph type="pic" sz="quarter" idx="10"/>
          </p:nvPr>
        </p:nvSpPr>
        <p:spPr>
          <a:xfrm>
            <a:off x="6066964" y="-1401876"/>
            <a:ext cx="7183594" cy="7183594"/>
          </a:xfrm>
          <a:prstGeom prst="ellipse">
            <a:avLst/>
          </a:prstGeom>
        </p:spPr>
        <p:txBody>
          <a:bodyPr/>
          <a:lstStyle>
            <a:lvl1pPr marL="0" indent="0">
              <a:buNone/>
              <a:defRPr/>
            </a:lvl1pPr>
          </a:lstStyle>
          <a:p>
            <a:r>
              <a:rPr lang="en-US" dirty="0"/>
              <a:t>Click icon to add picture</a:t>
            </a:r>
          </a:p>
        </p:txBody>
      </p:sp>
      <p:pic>
        <p:nvPicPr>
          <p:cNvPr id="7" name="Picture 6" descr="A picture containing drawing&#10;&#10;Description automatically generated">
            <a:extLst>
              <a:ext uri="{FF2B5EF4-FFF2-40B4-BE49-F238E27FC236}">
                <a16:creationId xmlns:a16="http://schemas.microsoft.com/office/drawing/2014/main" id="{0A846AE8-19B5-0B46-959A-DDD81C789554}"/>
              </a:ext>
            </a:extLst>
          </p:cNvPr>
          <p:cNvPicPr>
            <a:picLocks noChangeAspect="1"/>
          </p:cNvPicPr>
          <p:nvPr/>
        </p:nvPicPr>
        <p:blipFill>
          <a:blip r:embed="rId2">
            <a:alphaModFix amt="20000"/>
          </a:blip>
          <a:stretch>
            <a:fillRect/>
          </a:stretch>
        </p:blipFill>
        <p:spPr>
          <a:xfrm>
            <a:off x="-2839944" y="2245558"/>
            <a:ext cx="6261100" cy="6261100"/>
          </a:xfrm>
          <a:prstGeom prst="rect">
            <a:avLst/>
          </a:prstGeom>
        </p:spPr>
      </p:pic>
      <p:cxnSp>
        <p:nvCxnSpPr>
          <p:cNvPr id="13" name="Straight Connector 12">
            <a:extLst>
              <a:ext uri="{FF2B5EF4-FFF2-40B4-BE49-F238E27FC236}">
                <a16:creationId xmlns:a16="http://schemas.microsoft.com/office/drawing/2014/main" id="{D4A56D9B-AECA-154A-9802-DA38988D569D}"/>
              </a:ext>
            </a:extLst>
          </p:cNvPr>
          <p:cNvCxnSpPr/>
          <p:nvPr/>
        </p:nvCxnSpPr>
        <p:spPr>
          <a:xfrm>
            <a:off x="10633394" y="6402175"/>
            <a:ext cx="0" cy="260834"/>
          </a:xfrm>
          <a:prstGeom prst="line">
            <a:avLst/>
          </a:prstGeom>
          <a:ln>
            <a:solidFill>
              <a:srgbClr val="EBE717"/>
            </a:solidFill>
          </a:ln>
        </p:spPr>
        <p:style>
          <a:lnRef idx="1">
            <a:schemeClr val="accent1"/>
          </a:lnRef>
          <a:fillRef idx="0">
            <a:schemeClr val="accent1"/>
          </a:fillRef>
          <a:effectRef idx="0">
            <a:schemeClr val="accent1"/>
          </a:effectRef>
          <a:fontRef idx="minor">
            <a:schemeClr val="tx1"/>
          </a:fontRef>
        </p:style>
      </p:cxnSp>
      <p:sp>
        <p:nvSpPr>
          <p:cNvPr id="27" name="Text Placeholder 13">
            <a:extLst>
              <a:ext uri="{FF2B5EF4-FFF2-40B4-BE49-F238E27FC236}">
                <a16:creationId xmlns:a16="http://schemas.microsoft.com/office/drawing/2014/main" id="{BE2DA954-29A0-2446-9AFC-178570763224}"/>
              </a:ext>
            </a:extLst>
          </p:cNvPr>
          <p:cNvSpPr>
            <a:spLocks noGrp="1"/>
          </p:cNvSpPr>
          <p:nvPr>
            <p:ph type="body" sz="quarter" idx="12"/>
          </p:nvPr>
        </p:nvSpPr>
        <p:spPr>
          <a:xfrm>
            <a:off x="822930" y="3613150"/>
            <a:ext cx="5906925" cy="922807"/>
          </a:xfrm>
          <a:prstGeom prst="rect">
            <a:avLst/>
          </a:prstGeom>
        </p:spPr>
        <p:txBody>
          <a:bodyPr>
            <a:normAutofit/>
          </a:bodyPr>
          <a:lstStyle>
            <a:lvl1pPr marL="0" indent="0">
              <a:buFontTx/>
              <a:buNone/>
              <a:defRPr sz="2400">
                <a:solidFill>
                  <a:srgbClr val="4C9C2E"/>
                </a:solidFill>
                <a:latin typeface="Arial" panose="020B0604020202020204" pitchFamily="34" charset="0"/>
                <a:cs typeface="Arial" panose="020B0604020202020204" pitchFamily="34" charset="0"/>
              </a:defRPr>
            </a:lvl1pPr>
            <a:lvl2pPr marL="457189" indent="0">
              <a:buFontTx/>
              <a:buNone/>
              <a:defRPr/>
            </a:lvl2pPr>
            <a:lvl3pPr marL="914377" indent="0">
              <a:buFontTx/>
              <a:buNone/>
              <a:defRPr/>
            </a:lvl3pPr>
            <a:lvl4pPr marL="1371566" indent="0">
              <a:buFontTx/>
              <a:buNone/>
              <a:defRPr/>
            </a:lvl4pPr>
            <a:lvl5pPr marL="1828755" indent="0">
              <a:buFontTx/>
              <a:buNone/>
              <a:defRPr/>
            </a:lvl5pPr>
          </a:lstStyle>
          <a:p>
            <a:pPr lvl="0"/>
            <a:r>
              <a:rPr lang="en-US"/>
              <a:t>Click to edit Master text styles</a:t>
            </a:r>
          </a:p>
        </p:txBody>
      </p:sp>
      <p:sp>
        <p:nvSpPr>
          <p:cNvPr id="28" name="Text Placeholder 16">
            <a:extLst>
              <a:ext uri="{FF2B5EF4-FFF2-40B4-BE49-F238E27FC236}">
                <a16:creationId xmlns:a16="http://schemas.microsoft.com/office/drawing/2014/main" id="{4321E904-697A-1146-9A25-9C065B665216}"/>
              </a:ext>
            </a:extLst>
          </p:cNvPr>
          <p:cNvSpPr>
            <a:spLocks noGrp="1"/>
          </p:cNvSpPr>
          <p:nvPr>
            <p:ph type="body" sz="quarter" idx="13"/>
          </p:nvPr>
        </p:nvSpPr>
        <p:spPr>
          <a:xfrm>
            <a:off x="822931" y="4535488"/>
            <a:ext cx="4649788" cy="879475"/>
          </a:xfrm>
          <a:prstGeom prst="rect">
            <a:avLst/>
          </a:prstGeom>
        </p:spPr>
        <p:txBody>
          <a:bodyPr>
            <a:noAutofit/>
          </a:bodyPr>
          <a:lstStyle>
            <a:lvl1pPr marL="0" indent="0">
              <a:buFontTx/>
              <a:buNone/>
              <a:defRPr sz="1800" b="0">
                <a:solidFill>
                  <a:srgbClr val="4C9C2E"/>
                </a:solidFill>
                <a:latin typeface="Arial" panose="020B0604020202020204" pitchFamily="34" charset="0"/>
                <a:cs typeface="Arial" panose="020B0604020202020204" pitchFamily="34" charset="0"/>
              </a:defRPr>
            </a:lvl1pPr>
            <a:lvl2pPr marL="457189" indent="0">
              <a:buFontTx/>
              <a:buNone/>
              <a:defRPr sz="1600" b="0"/>
            </a:lvl2pPr>
            <a:lvl3pPr marL="914377" indent="0">
              <a:buFontTx/>
              <a:buNone/>
              <a:defRPr sz="1600" b="0"/>
            </a:lvl3pPr>
            <a:lvl4pPr marL="1371566" indent="0">
              <a:buFontTx/>
              <a:buNone/>
              <a:defRPr sz="1600" b="0"/>
            </a:lvl4pPr>
            <a:lvl5pPr marL="1828755" indent="0">
              <a:buFontTx/>
              <a:buNone/>
              <a:defRPr sz="1600" b="0"/>
            </a:lvl5pPr>
          </a:lstStyle>
          <a:p>
            <a:pPr lvl="0"/>
            <a:r>
              <a:rPr lang="en-US"/>
              <a:t>Click to edit Master text styles</a:t>
            </a:r>
          </a:p>
        </p:txBody>
      </p:sp>
      <p:pic>
        <p:nvPicPr>
          <p:cNvPr id="8" name="Picture 7" descr="A close up of a logo&#10;&#10;Description automatically generated">
            <a:extLst>
              <a:ext uri="{FF2B5EF4-FFF2-40B4-BE49-F238E27FC236}">
                <a16:creationId xmlns:a16="http://schemas.microsoft.com/office/drawing/2014/main" id="{9D92E71B-9E06-8045-B240-34FC0C6EF62A}"/>
              </a:ext>
            </a:extLst>
          </p:cNvPr>
          <p:cNvPicPr>
            <a:picLocks noChangeAspect="1"/>
          </p:cNvPicPr>
          <p:nvPr/>
        </p:nvPicPr>
        <p:blipFill>
          <a:blip r:embed="rId3"/>
          <a:stretch>
            <a:fillRect/>
          </a:stretch>
        </p:blipFill>
        <p:spPr>
          <a:xfrm>
            <a:off x="-716456" y="-4035358"/>
            <a:ext cx="6172200" cy="6184900"/>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E4DADB0D-14B6-714E-A3EE-0FA1952EC637}"/>
              </a:ext>
            </a:extLst>
          </p:cNvPr>
          <p:cNvPicPr>
            <a:picLocks noChangeAspect="1"/>
          </p:cNvPicPr>
          <p:nvPr/>
        </p:nvPicPr>
        <p:blipFill>
          <a:blip r:embed="rId2">
            <a:alphaModFix amt="20000"/>
          </a:blip>
          <a:stretch>
            <a:fillRect/>
          </a:stretch>
        </p:blipFill>
        <p:spPr>
          <a:xfrm>
            <a:off x="2148982" y="-3539394"/>
            <a:ext cx="6261100" cy="6261100"/>
          </a:xfrm>
          <a:prstGeom prst="rect">
            <a:avLst/>
          </a:prstGeom>
        </p:spPr>
      </p:pic>
      <p:sp>
        <p:nvSpPr>
          <p:cNvPr id="31" name="SmartArt Placeholder 22">
            <a:extLst>
              <a:ext uri="{FF2B5EF4-FFF2-40B4-BE49-F238E27FC236}">
                <a16:creationId xmlns:a16="http://schemas.microsoft.com/office/drawing/2014/main" id="{49E6D601-9B1F-A245-BE8E-898F1F7878F2}"/>
              </a:ext>
            </a:extLst>
          </p:cNvPr>
          <p:cNvSpPr>
            <a:spLocks noGrp="1"/>
          </p:cNvSpPr>
          <p:nvPr>
            <p:ph type="dgm" sz="quarter" idx="14" hasCustomPrompt="1"/>
          </p:nvPr>
        </p:nvSpPr>
        <p:spPr>
          <a:xfrm>
            <a:off x="5676023" y="888106"/>
            <a:ext cx="1049874" cy="1049873"/>
          </a:xfrm>
          <a:prstGeom prst="ellipse">
            <a:avLst/>
          </a:prstGeom>
          <a:solidFill>
            <a:srgbClr val="F4436C"/>
          </a:solidFill>
        </p:spPr>
        <p:txBody>
          <a:bodyPr>
            <a:noAutofit/>
          </a:bodyPr>
          <a:lstStyle>
            <a:lvl1pPr marL="0" indent="0" algn="ctr">
              <a:buFontTx/>
              <a:buNone/>
              <a:defRPr sz="1300">
                <a:solidFill>
                  <a:schemeClr val="bg1"/>
                </a:solidFill>
              </a:defRPr>
            </a:lvl1pPr>
          </a:lstStyle>
          <a:p>
            <a:pPr lvl="0"/>
            <a:br>
              <a:rPr lang="en-US" dirty="0"/>
            </a:br>
            <a:endParaRPr lang="en-US" dirty="0"/>
          </a:p>
        </p:txBody>
      </p:sp>
      <p:sp>
        <p:nvSpPr>
          <p:cNvPr id="32" name="Text Placeholder 13">
            <a:extLst>
              <a:ext uri="{FF2B5EF4-FFF2-40B4-BE49-F238E27FC236}">
                <a16:creationId xmlns:a16="http://schemas.microsoft.com/office/drawing/2014/main" id="{B3AF7F94-7811-6D4C-8683-FAA7EB9F3F0F}"/>
              </a:ext>
            </a:extLst>
          </p:cNvPr>
          <p:cNvSpPr>
            <a:spLocks noGrp="1"/>
          </p:cNvSpPr>
          <p:nvPr>
            <p:ph type="body" sz="quarter" idx="15" hasCustomPrompt="1"/>
          </p:nvPr>
        </p:nvSpPr>
        <p:spPr>
          <a:xfrm>
            <a:off x="5472719" y="1178123"/>
            <a:ext cx="1452282" cy="922807"/>
          </a:xfrm>
          <a:prstGeom prst="rect">
            <a:avLst/>
          </a:prstGeom>
        </p:spPr>
        <p:txBody>
          <a:bodyPr>
            <a:normAutofit/>
          </a:bodyPr>
          <a:lstStyle>
            <a:lvl1pPr marL="0" indent="0" algn="ctr">
              <a:buFontTx/>
              <a:buNone/>
              <a:defRPr sz="1400">
                <a:solidFill>
                  <a:schemeClr val="bg1"/>
                </a:solidFill>
                <a:latin typeface="Lato" panose="020F0502020204030203" pitchFamily="34" charset="77"/>
              </a:defRPr>
            </a:lvl1pPr>
            <a:lvl2pPr marL="457189" indent="0">
              <a:buFontTx/>
              <a:buNone/>
              <a:defRPr/>
            </a:lvl2pPr>
            <a:lvl3pPr marL="914377" indent="0">
              <a:buFontTx/>
              <a:buNone/>
              <a:defRPr/>
            </a:lvl3pPr>
            <a:lvl4pPr marL="1371566" indent="0">
              <a:buFontTx/>
              <a:buNone/>
              <a:defRPr/>
            </a:lvl4pPr>
            <a:lvl5pPr marL="1828755" indent="0">
              <a:buFontTx/>
              <a:buNone/>
              <a:defRPr/>
            </a:lvl5pPr>
          </a:lstStyle>
          <a:p>
            <a:pPr lvl="0"/>
            <a:r>
              <a:rPr lang="en-US"/>
              <a:t>Click </a:t>
            </a:r>
            <a:br>
              <a:rPr lang="en-US"/>
            </a:br>
            <a:r>
              <a:rPr lang="en-US"/>
              <a:t>to edit </a:t>
            </a:r>
          </a:p>
        </p:txBody>
      </p:sp>
      <p:pic>
        <p:nvPicPr>
          <p:cNvPr id="15" name="Picture 14">
            <a:extLst>
              <a:ext uri="{FF2B5EF4-FFF2-40B4-BE49-F238E27FC236}">
                <a16:creationId xmlns:a16="http://schemas.microsoft.com/office/drawing/2014/main" id="{E9F0387D-18AE-D246-BA8C-B1B0BA6BBD60}"/>
              </a:ext>
            </a:extLst>
          </p:cNvPr>
          <p:cNvPicPr>
            <a:picLocks noChangeAspect="1"/>
          </p:cNvPicPr>
          <p:nvPr/>
        </p:nvPicPr>
        <p:blipFill>
          <a:blip r:embed="rId4"/>
          <a:srcRect/>
          <a:stretch/>
        </p:blipFill>
        <p:spPr>
          <a:xfrm>
            <a:off x="10414162" y="6306915"/>
            <a:ext cx="1530578" cy="490757"/>
          </a:xfrm>
          <a:prstGeom prst="rect">
            <a:avLst/>
          </a:prstGeom>
        </p:spPr>
      </p:pic>
    </p:spTree>
    <p:extLst>
      <p:ext uri="{BB962C8B-B14F-4D97-AF65-F5344CB8AC3E}">
        <p14:creationId xmlns:p14="http://schemas.microsoft.com/office/powerpoint/2010/main" val="19133354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Section Divider 2">
    <p:spTree>
      <p:nvGrpSpPr>
        <p:cNvPr id="1" name=""/>
        <p:cNvGrpSpPr/>
        <p:nvPr/>
      </p:nvGrpSpPr>
      <p:grpSpPr>
        <a:xfrm>
          <a:off x="0" y="0"/>
          <a:ext cx="0" cy="0"/>
          <a:chOff x="0" y="0"/>
          <a:chExt cx="0" cy="0"/>
        </a:xfrm>
      </p:grpSpPr>
      <p:sp>
        <p:nvSpPr>
          <p:cNvPr id="30" name="Picture Placeholder 22">
            <a:extLst>
              <a:ext uri="{FF2B5EF4-FFF2-40B4-BE49-F238E27FC236}">
                <a16:creationId xmlns:a16="http://schemas.microsoft.com/office/drawing/2014/main" id="{37C8780D-A3C3-ED49-8786-1E96C7762642}"/>
              </a:ext>
            </a:extLst>
          </p:cNvPr>
          <p:cNvSpPr>
            <a:spLocks noGrp="1"/>
          </p:cNvSpPr>
          <p:nvPr>
            <p:ph type="pic" sz="quarter" idx="10"/>
          </p:nvPr>
        </p:nvSpPr>
        <p:spPr>
          <a:xfrm>
            <a:off x="6066964" y="-1401876"/>
            <a:ext cx="7183594" cy="7183594"/>
          </a:xfrm>
          <a:prstGeom prst="ellipse">
            <a:avLst/>
          </a:prstGeom>
        </p:spPr>
        <p:txBody>
          <a:bodyPr/>
          <a:lstStyle>
            <a:lvl1pPr marL="0" indent="0">
              <a:buNone/>
              <a:defRPr/>
            </a:lvl1pPr>
          </a:lstStyle>
          <a:p>
            <a:r>
              <a:rPr lang="en-US" dirty="0"/>
              <a:t>Click icon to add picture</a:t>
            </a:r>
          </a:p>
        </p:txBody>
      </p:sp>
      <p:sp>
        <p:nvSpPr>
          <p:cNvPr id="5" name="Rectangle 4">
            <a:extLst>
              <a:ext uri="{FF2B5EF4-FFF2-40B4-BE49-F238E27FC236}">
                <a16:creationId xmlns:a16="http://schemas.microsoft.com/office/drawing/2014/main" id="{A8C2D3AD-1726-FB45-9019-F190B447B237}"/>
              </a:ext>
            </a:extLst>
          </p:cNvPr>
          <p:cNvSpPr/>
          <p:nvPr/>
        </p:nvSpPr>
        <p:spPr>
          <a:xfrm>
            <a:off x="0" y="0"/>
            <a:ext cx="12192000" cy="6261100"/>
          </a:xfrm>
          <a:prstGeom prst="rect">
            <a:avLst/>
          </a:prstGeom>
          <a:solidFill>
            <a:srgbClr val="EBE71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drawing&#10;&#10;Description automatically generated">
            <a:extLst>
              <a:ext uri="{FF2B5EF4-FFF2-40B4-BE49-F238E27FC236}">
                <a16:creationId xmlns:a16="http://schemas.microsoft.com/office/drawing/2014/main" id="{0A846AE8-19B5-0B46-959A-DDD81C789554}"/>
              </a:ext>
            </a:extLst>
          </p:cNvPr>
          <p:cNvPicPr>
            <a:picLocks noChangeAspect="1"/>
          </p:cNvPicPr>
          <p:nvPr/>
        </p:nvPicPr>
        <p:blipFill>
          <a:blip r:embed="rId2">
            <a:alphaModFix amt="20000"/>
          </a:blip>
          <a:stretch>
            <a:fillRect/>
          </a:stretch>
        </p:blipFill>
        <p:spPr>
          <a:xfrm>
            <a:off x="-2839944" y="2245558"/>
            <a:ext cx="6261100" cy="6261100"/>
          </a:xfrm>
          <a:prstGeom prst="rect">
            <a:avLst/>
          </a:prstGeom>
        </p:spPr>
      </p:pic>
      <p:cxnSp>
        <p:nvCxnSpPr>
          <p:cNvPr id="13" name="Straight Connector 12">
            <a:extLst>
              <a:ext uri="{FF2B5EF4-FFF2-40B4-BE49-F238E27FC236}">
                <a16:creationId xmlns:a16="http://schemas.microsoft.com/office/drawing/2014/main" id="{D4A56D9B-AECA-154A-9802-DA38988D569D}"/>
              </a:ext>
            </a:extLst>
          </p:cNvPr>
          <p:cNvCxnSpPr/>
          <p:nvPr/>
        </p:nvCxnSpPr>
        <p:spPr>
          <a:xfrm>
            <a:off x="10633394" y="6402175"/>
            <a:ext cx="0" cy="260834"/>
          </a:xfrm>
          <a:prstGeom prst="line">
            <a:avLst/>
          </a:prstGeom>
          <a:ln>
            <a:solidFill>
              <a:srgbClr val="EBE717"/>
            </a:solidFill>
          </a:ln>
        </p:spPr>
        <p:style>
          <a:lnRef idx="1">
            <a:schemeClr val="accent1"/>
          </a:lnRef>
          <a:fillRef idx="0">
            <a:schemeClr val="accent1"/>
          </a:fillRef>
          <a:effectRef idx="0">
            <a:schemeClr val="accent1"/>
          </a:effectRef>
          <a:fontRef idx="minor">
            <a:schemeClr val="tx1"/>
          </a:fontRef>
        </p:style>
      </p:cxnSp>
      <p:sp>
        <p:nvSpPr>
          <p:cNvPr id="27" name="Text Placeholder 13">
            <a:extLst>
              <a:ext uri="{FF2B5EF4-FFF2-40B4-BE49-F238E27FC236}">
                <a16:creationId xmlns:a16="http://schemas.microsoft.com/office/drawing/2014/main" id="{BE2DA954-29A0-2446-9AFC-178570763224}"/>
              </a:ext>
            </a:extLst>
          </p:cNvPr>
          <p:cNvSpPr>
            <a:spLocks noGrp="1"/>
          </p:cNvSpPr>
          <p:nvPr>
            <p:ph type="body" sz="quarter" idx="12"/>
          </p:nvPr>
        </p:nvSpPr>
        <p:spPr>
          <a:xfrm>
            <a:off x="822930" y="3613150"/>
            <a:ext cx="5906925" cy="922807"/>
          </a:xfrm>
          <a:prstGeom prst="rect">
            <a:avLst/>
          </a:prstGeom>
        </p:spPr>
        <p:txBody>
          <a:bodyPr>
            <a:normAutofit/>
          </a:bodyPr>
          <a:lstStyle>
            <a:lvl1pPr marL="0" indent="0">
              <a:buFontTx/>
              <a:buNone/>
              <a:defRPr sz="2400">
                <a:solidFill>
                  <a:srgbClr val="4C9C2E"/>
                </a:solidFill>
                <a:latin typeface="Arial" panose="020B0604020202020204" pitchFamily="34" charset="0"/>
                <a:cs typeface="Arial" panose="020B0604020202020204" pitchFamily="34" charset="0"/>
              </a:defRPr>
            </a:lvl1pPr>
            <a:lvl2pPr marL="457189" indent="0">
              <a:buFontTx/>
              <a:buNone/>
              <a:defRPr/>
            </a:lvl2pPr>
            <a:lvl3pPr marL="914377" indent="0">
              <a:buFontTx/>
              <a:buNone/>
              <a:defRPr/>
            </a:lvl3pPr>
            <a:lvl4pPr marL="1371566" indent="0">
              <a:buFontTx/>
              <a:buNone/>
              <a:defRPr/>
            </a:lvl4pPr>
            <a:lvl5pPr marL="1828755" indent="0">
              <a:buFontTx/>
              <a:buNone/>
              <a:defRPr/>
            </a:lvl5pPr>
          </a:lstStyle>
          <a:p>
            <a:pPr lvl="0"/>
            <a:r>
              <a:rPr lang="en-US"/>
              <a:t>Click to edit Master text styles</a:t>
            </a:r>
          </a:p>
        </p:txBody>
      </p:sp>
      <p:sp>
        <p:nvSpPr>
          <p:cNvPr id="28" name="Text Placeholder 16">
            <a:extLst>
              <a:ext uri="{FF2B5EF4-FFF2-40B4-BE49-F238E27FC236}">
                <a16:creationId xmlns:a16="http://schemas.microsoft.com/office/drawing/2014/main" id="{4321E904-697A-1146-9A25-9C065B665216}"/>
              </a:ext>
            </a:extLst>
          </p:cNvPr>
          <p:cNvSpPr>
            <a:spLocks noGrp="1"/>
          </p:cNvSpPr>
          <p:nvPr>
            <p:ph type="body" sz="quarter" idx="13"/>
          </p:nvPr>
        </p:nvSpPr>
        <p:spPr>
          <a:xfrm>
            <a:off x="822931" y="4535488"/>
            <a:ext cx="4649788" cy="879475"/>
          </a:xfrm>
          <a:prstGeom prst="rect">
            <a:avLst/>
          </a:prstGeom>
        </p:spPr>
        <p:txBody>
          <a:bodyPr>
            <a:noAutofit/>
          </a:bodyPr>
          <a:lstStyle>
            <a:lvl1pPr marL="0" indent="0">
              <a:buFontTx/>
              <a:buNone/>
              <a:defRPr sz="1800" b="0">
                <a:solidFill>
                  <a:srgbClr val="4C9C2E"/>
                </a:solidFill>
                <a:latin typeface="Arial" panose="020B0604020202020204" pitchFamily="34" charset="0"/>
                <a:cs typeface="Arial" panose="020B0604020202020204" pitchFamily="34" charset="0"/>
              </a:defRPr>
            </a:lvl1pPr>
            <a:lvl2pPr marL="457189" indent="0">
              <a:buFontTx/>
              <a:buNone/>
              <a:defRPr sz="1600" b="0"/>
            </a:lvl2pPr>
            <a:lvl3pPr marL="914377" indent="0">
              <a:buFontTx/>
              <a:buNone/>
              <a:defRPr sz="1600" b="0"/>
            </a:lvl3pPr>
            <a:lvl4pPr marL="1371566" indent="0">
              <a:buFontTx/>
              <a:buNone/>
              <a:defRPr sz="1600" b="0"/>
            </a:lvl4pPr>
            <a:lvl5pPr marL="1828755" indent="0">
              <a:buFontTx/>
              <a:buNone/>
              <a:defRPr sz="1600" b="0"/>
            </a:lvl5pPr>
          </a:lstStyle>
          <a:p>
            <a:pPr lvl="0"/>
            <a:r>
              <a:rPr lang="en-US"/>
              <a:t>Click to edit Master text styles</a:t>
            </a:r>
          </a:p>
        </p:txBody>
      </p:sp>
      <p:pic>
        <p:nvPicPr>
          <p:cNvPr id="9" name="Picture 8" descr="A picture containing drawing&#10;&#10;Description automatically generated">
            <a:extLst>
              <a:ext uri="{FF2B5EF4-FFF2-40B4-BE49-F238E27FC236}">
                <a16:creationId xmlns:a16="http://schemas.microsoft.com/office/drawing/2014/main" id="{E4DADB0D-14B6-714E-A3EE-0FA1952EC637}"/>
              </a:ext>
            </a:extLst>
          </p:cNvPr>
          <p:cNvPicPr>
            <a:picLocks noChangeAspect="1"/>
          </p:cNvPicPr>
          <p:nvPr/>
        </p:nvPicPr>
        <p:blipFill>
          <a:blip r:embed="rId2">
            <a:alphaModFix amt="20000"/>
          </a:blip>
          <a:stretch>
            <a:fillRect/>
          </a:stretch>
        </p:blipFill>
        <p:spPr>
          <a:xfrm>
            <a:off x="2148982" y="-3539394"/>
            <a:ext cx="6261100" cy="6261100"/>
          </a:xfrm>
          <a:prstGeom prst="rect">
            <a:avLst/>
          </a:prstGeom>
        </p:spPr>
      </p:pic>
      <p:sp>
        <p:nvSpPr>
          <p:cNvPr id="31" name="SmartArt Placeholder 22">
            <a:extLst>
              <a:ext uri="{FF2B5EF4-FFF2-40B4-BE49-F238E27FC236}">
                <a16:creationId xmlns:a16="http://schemas.microsoft.com/office/drawing/2014/main" id="{49E6D601-9B1F-A245-BE8E-898F1F7878F2}"/>
              </a:ext>
            </a:extLst>
          </p:cNvPr>
          <p:cNvSpPr>
            <a:spLocks noGrp="1"/>
          </p:cNvSpPr>
          <p:nvPr>
            <p:ph type="dgm" sz="quarter" idx="14" hasCustomPrompt="1"/>
          </p:nvPr>
        </p:nvSpPr>
        <p:spPr>
          <a:xfrm>
            <a:off x="5831459" y="2815914"/>
            <a:ext cx="1049874" cy="1049873"/>
          </a:xfrm>
          <a:prstGeom prst="ellipse">
            <a:avLst/>
          </a:prstGeom>
          <a:solidFill>
            <a:srgbClr val="00A7E1"/>
          </a:solidFill>
        </p:spPr>
        <p:txBody>
          <a:bodyPr>
            <a:noAutofit/>
          </a:bodyPr>
          <a:lstStyle>
            <a:lvl1pPr marL="0" indent="0" algn="ctr">
              <a:buFontTx/>
              <a:buNone/>
              <a:defRPr sz="1300">
                <a:solidFill>
                  <a:schemeClr val="bg1"/>
                </a:solidFill>
              </a:defRPr>
            </a:lvl1pPr>
          </a:lstStyle>
          <a:p>
            <a:pPr lvl="0"/>
            <a:br>
              <a:rPr lang="en-US" dirty="0"/>
            </a:br>
            <a:endParaRPr lang="en-US" dirty="0"/>
          </a:p>
        </p:txBody>
      </p:sp>
      <p:sp>
        <p:nvSpPr>
          <p:cNvPr id="32" name="Text Placeholder 13">
            <a:extLst>
              <a:ext uri="{FF2B5EF4-FFF2-40B4-BE49-F238E27FC236}">
                <a16:creationId xmlns:a16="http://schemas.microsoft.com/office/drawing/2014/main" id="{B3AF7F94-7811-6D4C-8683-FAA7EB9F3F0F}"/>
              </a:ext>
            </a:extLst>
          </p:cNvPr>
          <p:cNvSpPr>
            <a:spLocks noGrp="1"/>
          </p:cNvSpPr>
          <p:nvPr>
            <p:ph type="body" sz="quarter" idx="15" hasCustomPrompt="1"/>
          </p:nvPr>
        </p:nvSpPr>
        <p:spPr>
          <a:xfrm>
            <a:off x="5628155" y="3105931"/>
            <a:ext cx="1452282" cy="922807"/>
          </a:xfrm>
          <a:prstGeom prst="rect">
            <a:avLst/>
          </a:prstGeom>
        </p:spPr>
        <p:txBody>
          <a:bodyPr>
            <a:normAutofit/>
          </a:bodyPr>
          <a:lstStyle>
            <a:lvl1pPr marL="0" indent="0" algn="ctr">
              <a:buFontTx/>
              <a:buNone/>
              <a:defRPr sz="1400">
                <a:solidFill>
                  <a:schemeClr val="bg1"/>
                </a:solidFill>
                <a:latin typeface="Lato" panose="020F0502020204030203" pitchFamily="34" charset="77"/>
              </a:defRPr>
            </a:lvl1pPr>
            <a:lvl2pPr marL="457189" indent="0">
              <a:buFontTx/>
              <a:buNone/>
              <a:defRPr/>
            </a:lvl2pPr>
            <a:lvl3pPr marL="914377" indent="0">
              <a:buFontTx/>
              <a:buNone/>
              <a:defRPr/>
            </a:lvl3pPr>
            <a:lvl4pPr marL="1371566" indent="0">
              <a:buFontTx/>
              <a:buNone/>
              <a:defRPr/>
            </a:lvl4pPr>
            <a:lvl5pPr marL="1828755" indent="0">
              <a:buFontTx/>
              <a:buNone/>
              <a:defRPr/>
            </a:lvl5pPr>
          </a:lstStyle>
          <a:p>
            <a:pPr lvl="0"/>
            <a:r>
              <a:rPr lang="en-US"/>
              <a:t>Click </a:t>
            </a:r>
            <a:br>
              <a:rPr lang="en-US"/>
            </a:br>
            <a:r>
              <a:rPr lang="en-US"/>
              <a:t>to edit </a:t>
            </a:r>
          </a:p>
        </p:txBody>
      </p:sp>
      <p:pic>
        <p:nvPicPr>
          <p:cNvPr id="15" name="Picture 14">
            <a:extLst>
              <a:ext uri="{FF2B5EF4-FFF2-40B4-BE49-F238E27FC236}">
                <a16:creationId xmlns:a16="http://schemas.microsoft.com/office/drawing/2014/main" id="{CAFA90CB-2071-2341-8298-01368529A7D5}"/>
              </a:ext>
            </a:extLst>
          </p:cNvPr>
          <p:cNvPicPr>
            <a:picLocks noChangeAspect="1"/>
          </p:cNvPicPr>
          <p:nvPr/>
        </p:nvPicPr>
        <p:blipFill>
          <a:blip r:embed="rId3"/>
          <a:srcRect/>
          <a:stretch/>
        </p:blipFill>
        <p:spPr>
          <a:xfrm>
            <a:off x="10414162" y="6306915"/>
            <a:ext cx="1530578" cy="490757"/>
          </a:xfrm>
          <a:prstGeom prst="rect">
            <a:avLst/>
          </a:prstGeom>
        </p:spPr>
      </p:pic>
      <p:pic>
        <p:nvPicPr>
          <p:cNvPr id="12" name="Picture 11" descr="A close up of a logo&#10;&#10;Description automatically generated">
            <a:extLst>
              <a:ext uri="{FF2B5EF4-FFF2-40B4-BE49-F238E27FC236}">
                <a16:creationId xmlns:a16="http://schemas.microsoft.com/office/drawing/2014/main" id="{45EB0BCA-0857-4443-A079-118344685DB7}"/>
              </a:ext>
            </a:extLst>
          </p:cNvPr>
          <p:cNvPicPr>
            <a:picLocks noChangeAspect="1"/>
          </p:cNvPicPr>
          <p:nvPr/>
        </p:nvPicPr>
        <p:blipFill>
          <a:blip r:embed="rId4"/>
          <a:stretch>
            <a:fillRect/>
          </a:stretch>
        </p:blipFill>
        <p:spPr>
          <a:xfrm>
            <a:off x="-716456" y="-4035358"/>
            <a:ext cx="6172200" cy="6184900"/>
          </a:xfrm>
          <a:prstGeom prst="rect">
            <a:avLst/>
          </a:prstGeom>
        </p:spPr>
      </p:pic>
    </p:spTree>
    <p:extLst>
      <p:ext uri="{BB962C8B-B14F-4D97-AF65-F5344CB8AC3E}">
        <p14:creationId xmlns:p14="http://schemas.microsoft.com/office/powerpoint/2010/main" val="36798736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Section Divider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8C2D3AD-1726-FB45-9019-F190B447B237}"/>
              </a:ext>
            </a:extLst>
          </p:cNvPr>
          <p:cNvSpPr/>
          <p:nvPr/>
        </p:nvSpPr>
        <p:spPr>
          <a:xfrm>
            <a:off x="0" y="0"/>
            <a:ext cx="12192000" cy="6261100"/>
          </a:xfrm>
          <a:prstGeom prst="rect">
            <a:avLst/>
          </a:prstGeom>
          <a:solidFill>
            <a:srgbClr val="EBE71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Picture Placeholder 22">
            <a:extLst>
              <a:ext uri="{FF2B5EF4-FFF2-40B4-BE49-F238E27FC236}">
                <a16:creationId xmlns:a16="http://schemas.microsoft.com/office/drawing/2014/main" id="{37C8780D-A3C3-ED49-8786-1E96C7762642}"/>
              </a:ext>
            </a:extLst>
          </p:cNvPr>
          <p:cNvSpPr>
            <a:spLocks noGrp="1"/>
          </p:cNvSpPr>
          <p:nvPr>
            <p:ph type="pic" sz="quarter" idx="10"/>
          </p:nvPr>
        </p:nvSpPr>
        <p:spPr>
          <a:xfrm>
            <a:off x="6066964" y="-1401876"/>
            <a:ext cx="7183594" cy="7183594"/>
          </a:xfrm>
          <a:prstGeom prst="ellipse">
            <a:avLst/>
          </a:prstGeom>
        </p:spPr>
        <p:txBody>
          <a:bodyPr/>
          <a:lstStyle>
            <a:lvl1pPr marL="0" indent="0">
              <a:buNone/>
              <a:defRPr/>
            </a:lvl1pPr>
          </a:lstStyle>
          <a:p>
            <a:r>
              <a:rPr lang="en-US" dirty="0"/>
              <a:t>Click icon to add picture</a:t>
            </a:r>
          </a:p>
        </p:txBody>
      </p:sp>
      <p:pic>
        <p:nvPicPr>
          <p:cNvPr id="7" name="Picture 6" descr="A picture containing drawing&#10;&#10;Description automatically generated">
            <a:extLst>
              <a:ext uri="{FF2B5EF4-FFF2-40B4-BE49-F238E27FC236}">
                <a16:creationId xmlns:a16="http://schemas.microsoft.com/office/drawing/2014/main" id="{0A846AE8-19B5-0B46-959A-DDD81C789554}"/>
              </a:ext>
            </a:extLst>
          </p:cNvPr>
          <p:cNvPicPr>
            <a:picLocks noChangeAspect="1"/>
          </p:cNvPicPr>
          <p:nvPr/>
        </p:nvPicPr>
        <p:blipFill>
          <a:blip r:embed="rId2">
            <a:alphaModFix amt="20000"/>
          </a:blip>
          <a:stretch>
            <a:fillRect/>
          </a:stretch>
        </p:blipFill>
        <p:spPr>
          <a:xfrm>
            <a:off x="-2721474" y="2284413"/>
            <a:ext cx="6261100" cy="6261100"/>
          </a:xfrm>
          <a:prstGeom prst="rect">
            <a:avLst/>
          </a:prstGeom>
        </p:spPr>
      </p:pic>
      <p:cxnSp>
        <p:nvCxnSpPr>
          <p:cNvPr id="13" name="Straight Connector 12">
            <a:extLst>
              <a:ext uri="{FF2B5EF4-FFF2-40B4-BE49-F238E27FC236}">
                <a16:creationId xmlns:a16="http://schemas.microsoft.com/office/drawing/2014/main" id="{D4A56D9B-AECA-154A-9802-DA38988D569D}"/>
              </a:ext>
            </a:extLst>
          </p:cNvPr>
          <p:cNvCxnSpPr/>
          <p:nvPr/>
        </p:nvCxnSpPr>
        <p:spPr>
          <a:xfrm>
            <a:off x="10633394" y="6402175"/>
            <a:ext cx="0" cy="260834"/>
          </a:xfrm>
          <a:prstGeom prst="line">
            <a:avLst/>
          </a:prstGeom>
          <a:ln>
            <a:solidFill>
              <a:srgbClr val="EBE717"/>
            </a:solidFill>
          </a:ln>
        </p:spPr>
        <p:style>
          <a:lnRef idx="1">
            <a:schemeClr val="accent1"/>
          </a:lnRef>
          <a:fillRef idx="0">
            <a:schemeClr val="accent1"/>
          </a:fillRef>
          <a:effectRef idx="0">
            <a:schemeClr val="accent1"/>
          </a:effectRef>
          <a:fontRef idx="minor">
            <a:schemeClr val="tx1"/>
          </a:fontRef>
        </p:style>
      </p:cxnSp>
      <p:sp>
        <p:nvSpPr>
          <p:cNvPr id="27" name="Text Placeholder 13">
            <a:extLst>
              <a:ext uri="{FF2B5EF4-FFF2-40B4-BE49-F238E27FC236}">
                <a16:creationId xmlns:a16="http://schemas.microsoft.com/office/drawing/2014/main" id="{BE2DA954-29A0-2446-9AFC-178570763224}"/>
              </a:ext>
            </a:extLst>
          </p:cNvPr>
          <p:cNvSpPr>
            <a:spLocks noGrp="1"/>
          </p:cNvSpPr>
          <p:nvPr>
            <p:ph type="body" sz="quarter" idx="12"/>
          </p:nvPr>
        </p:nvSpPr>
        <p:spPr>
          <a:xfrm>
            <a:off x="822930" y="3613150"/>
            <a:ext cx="5906925" cy="922807"/>
          </a:xfrm>
          <a:prstGeom prst="rect">
            <a:avLst/>
          </a:prstGeom>
        </p:spPr>
        <p:txBody>
          <a:bodyPr>
            <a:normAutofit/>
          </a:bodyPr>
          <a:lstStyle>
            <a:lvl1pPr marL="0" indent="0">
              <a:buFontTx/>
              <a:buNone/>
              <a:defRPr sz="2400">
                <a:solidFill>
                  <a:srgbClr val="4C9C2E"/>
                </a:solidFill>
                <a:latin typeface="Arial" panose="020B0604020202020204" pitchFamily="34" charset="0"/>
                <a:cs typeface="Arial" panose="020B0604020202020204" pitchFamily="34" charset="0"/>
              </a:defRPr>
            </a:lvl1pPr>
            <a:lvl2pPr marL="457189" indent="0">
              <a:buFontTx/>
              <a:buNone/>
              <a:defRPr/>
            </a:lvl2pPr>
            <a:lvl3pPr marL="914377" indent="0">
              <a:buFontTx/>
              <a:buNone/>
              <a:defRPr/>
            </a:lvl3pPr>
            <a:lvl4pPr marL="1371566" indent="0">
              <a:buFontTx/>
              <a:buNone/>
              <a:defRPr/>
            </a:lvl4pPr>
            <a:lvl5pPr marL="1828755" indent="0">
              <a:buFontTx/>
              <a:buNone/>
              <a:defRPr/>
            </a:lvl5pPr>
          </a:lstStyle>
          <a:p>
            <a:pPr lvl="0"/>
            <a:r>
              <a:rPr lang="en-US"/>
              <a:t>Click to edit Master text styles</a:t>
            </a:r>
          </a:p>
        </p:txBody>
      </p:sp>
      <p:sp>
        <p:nvSpPr>
          <p:cNvPr id="28" name="Text Placeholder 16">
            <a:extLst>
              <a:ext uri="{FF2B5EF4-FFF2-40B4-BE49-F238E27FC236}">
                <a16:creationId xmlns:a16="http://schemas.microsoft.com/office/drawing/2014/main" id="{4321E904-697A-1146-9A25-9C065B665216}"/>
              </a:ext>
            </a:extLst>
          </p:cNvPr>
          <p:cNvSpPr>
            <a:spLocks noGrp="1"/>
          </p:cNvSpPr>
          <p:nvPr>
            <p:ph type="body" sz="quarter" idx="13"/>
          </p:nvPr>
        </p:nvSpPr>
        <p:spPr>
          <a:xfrm>
            <a:off x="822931" y="4535488"/>
            <a:ext cx="4649788" cy="879475"/>
          </a:xfrm>
          <a:prstGeom prst="rect">
            <a:avLst/>
          </a:prstGeom>
        </p:spPr>
        <p:txBody>
          <a:bodyPr>
            <a:noAutofit/>
          </a:bodyPr>
          <a:lstStyle>
            <a:lvl1pPr marL="0" indent="0">
              <a:buFontTx/>
              <a:buNone/>
              <a:defRPr sz="1800" b="0">
                <a:solidFill>
                  <a:srgbClr val="4C9C2E"/>
                </a:solidFill>
                <a:latin typeface="Arial" panose="020B0604020202020204" pitchFamily="34" charset="0"/>
                <a:cs typeface="Arial" panose="020B0604020202020204" pitchFamily="34" charset="0"/>
              </a:defRPr>
            </a:lvl1pPr>
            <a:lvl2pPr marL="457189" indent="0">
              <a:buFontTx/>
              <a:buNone/>
              <a:defRPr sz="1600" b="0"/>
            </a:lvl2pPr>
            <a:lvl3pPr marL="914377" indent="0">
              <a:buFontTx/>
              <a:buNone/>
              <a:defRPr sz="1600" b="0"/>
            </a:lvl3pPr>
            <a:lvl4pPr marL="1371566" indent="0">
              <a:buFontTx/>
              <a:buNone/>
              <a:defRPr sz="1600" b="0"/>
            </a:lvl4pPr>
            <a:lvl5pPr marL="1828755" indent="0">
              <a:buFontTx/>
              <a:buNone/>
              <a:defRPr sz="1600" b="0"/>
            </a:lvl5pPr>
          </a:lstStyle>
          <a:p>
            <a:pPr lvl="0"/>
            <a:r>
              <a:rPr lang="en-US"/>
              <a:t>Click to edit Master text styles</a:t>
            </a:r>
          </a:p>
        </p:txBody>
      </p:sp>
      <p:pic>
        <p:nvPicPr>
          <p:cNvPr id="9" name="Picture 8" descr="A picture containing drawing&#10;&#10;Description automatically generated">
            <a:extLst>
              <a:ext uri="{FF2B5EF4-FFF2-40B4-BE49-F238E27FC236}">
                <a16:creationId xmlns:a16="http://schemas.microsoft.com/office/drawing/2014/main" id="{E4DADB0D-14B6-714E-A3EE-0FA1952EC637}"/>
              </a:ext>
            </a:extLst>
          </p:cNvPr>
          <p:cNvPicPr>
            <a:picLocks noChangeAspect="1"/>
          </p:cNvPicPr>
          <p:nvPr/>
        </p:nvPicPr>
        <p:blipFill>
          <a:blip r:embed="rId2">
            <a:alphaModFix amt="20000"/>
          </a:blip>
          <a:stretch>
            <a:fillRect/>
          </a:stretch>
        </p:blipFill>
        <p:spPr>
          <a:xfrm>
            <a:off x="2133992" y="-3016250"/>
            <a:ext cx="6261100" cy="6261100"/>
          </a:xfrm>
          <a:prstGeom prst="rect">
            <a:avLst/>
          </a:prstGeom>
        </p:spPr>
      </p:pic>
      <p:sp>
        <p:nvSpPr>
          <p:cNvPr id="15" name="SmartArt Placeholder 22">
            <a:extLst>
              <a:ext uri="{FF2B5EF4-FFF2-40B4-BE49-F238E27FC236}">
                <a16:creationId xmlns:a16="http://schemas.microsoft.com/office/drawing/2014/main" id="{21323567-CE27-4745-91D1-66CCE26133AA}"/>
              </a:ext>
            </a:extLst>
          </p:cNvPr>
          <p:cNvSpPr>
            <a:spLocks noGrp="1"/>
          </p:cNvSpPr>
          <p:nvPr>
            <p:ph type="dgm" sz="quarter" idx="16" hasCustomPrompt="1"/>
          </p:nvPr>
        </p:nvSpPr>
        <p:spPr>
          <a:xfrm>
            <a:off x="7029948" y="4464772"/>
            <a:ext cx="1049874" cy="1049873"/>
          </a:xfrm>
          <a:prstGeom prst="ellipse">
            <a:avLst/>
          </a:prstGeom>
          <a:solidFill>
            <a:srgbClr val="655DC6"/>
          </a:solidFill>
        </p:spPr>
        <p:txBody>
          <a:bodyPr>
            <a:noAutofit/>
          </a:bodyPr>
          <a:lstStyle>
            <a:lvl1pPr marL="0" indent="0" algn="ctr">
              <a:buFontTx/>
              <a:buNone/>
              <a:defRPr sz="1300">
                <a:solidFill>
                  <a:schemeClr val="bg1"/>
                </a:solidFill>
              </a:defRPr>
            </a:lvl1pPr>
          </a:lstStyle>
          <a:p>
            <a:pPr lvl="0"/>
            <a:br>
              <a:rPr lang="en-US" dirty="0"/>
            </a:br>
            <a:endParaRPr lang="en-US" dirty="0"/>
          </a:p>
        </p:txBody>
      </p:sp>
      <p:sp>
        <p:nvSpPr>
          <p:cNvPr id="16" name="Text Placeholder 13">
            <a:extLst>
              <a:ext uri="{FF2B5EF4-FFF2-40B4-BE49-F238E27FC236}">
                <a16:creationId xmlns:a16="http://schemas.microsoft.com/office/drawing/2014/main" id="{E7E2E4FE-1615-FB47-A593-F60E90C6D419}"/>
              </a:ext>
            </a:extLst>
          </p:cNvPr>
          <p:cNvSpPr>
            <a:spLocks noGrp="1"/>
          </p:cNvSpPr>
          <p:nvPr>
            <p:ph type="body" sz="quarter" idx="17" hasCustomPrompt="1"/>
          </p:nvPr>
        </p:nvSpPr>
        <p:spPr>
          <a:xfrm>
            <a:off x="6826644" y="4754789"/>
            <a:ext cx="1452282" cy="922807"/>
          </a:xfrm>
          <a:prstGeom prst="rect">
            <a:avLst/>
          </a:prstGeom>
        </p:spPr>
        <p:txBody>
          <a:bodyPr>
            <a:normAutofit/>
          </a:bodyPr>
          <a:lstStyle>
            <a:lvl1pPr marL="0" indent="0" algn="ctr">
              <a:buFontTx/>
              <a:buNone/>
              <a:defRPr sz="1400">
                <a:solidFill>
                  <a:schemeClr val="bg1"/>
                </a:solidFill>
                <a:latin typeface="Lato" panose="020F0502020204030203" pitchFamily="34" charset="77"/>
              </a:defRPr>
            </a:lvl1pPr>
            <a:lvl2pPr marL="457189" indent="0">
              <a:buFontTx/>
              <a:buNone/>
              <a:defRPr/>
            </a:lvl2pPr>
            <a:lvl3pPr marL="914377" indent="0">
              <a:buFontTx/>
              <a:buNone/>
              <a:defRPr/>
            </a:lvl3pPr>
            <a:lvl4pPr marL="1371566" indent="0">
              <a:buFontTx/>
              <a:buNone/>
              <a:defRPr/>
            </a:lvl4pPr>
            <a:lvl5pPr marL="1828755" indent="0">
              <a:buFontTx/>
              <a:buNone/>
              <a:defRPr/>
            </a:lvl5pPr>
          </a:lstStyle>
          <a:p>
            <a:pPr lvl="0"/>
            <a:r>
              <a:rPr lang="en-US"/>
              <a:t>Click </a:t>
            </a:r>
            <a:br>
              <a:rPr lang="en-US"/>
            </a:br>
            <a:r>
              <a:rPr lang="en-US"/>
              <a:t>to edit </a:t>
            </a:r>
          </a:p>
        </p:txBody>
      </p:sp>
      <p:pic>
        <p:nvPicPr>
          <p:cNvPr id="17" name="Picture 16">
            <a:extLst>
              <a:ext uri="{FF2B5EF4-FFF2-40B4-BE49-F238E27FC236}">
                <a16:creationId xmlns:a16="http://schemas.microsoft.com/office/drawing/2014/main" id="{8BFCBC0B-1F14-A741-8949-FCCD5EADF372}"/>
              </a:ext>
            </a:extLst>
          </p:cNvPr>
          <p:cNvPicPr>
            <a:picLocks noChangeAspect="1"/>
          </p:cNvPicPr>
          <p:nvPr/>
        </p:nvPicPr>
        <p:blipFill>
          <a:blip r:embed="rId3"/>
          <a:srcRect/>
          <a:stretch/>
        </p:blipFill>
        <p:spPr>
          <a:xfrm>
            <a:off x="10414162" y="6306915"/>
            <a:ext cx="1530578" cy="490757"/>
          </a:xfrm>
          <a:prstGeom prst="rect">
            <a:avLst/>
          </a:prstGeom>
        </p:spPr>
      </p:pic>
      <p:pic>
        <p:nvPicPr>
          <p:cNvPr id="12" name="Picture 11" descr="A close up of a logo&#10;&#10;Description automatically generated">
            <a:extLst>
              <a:ext uri="{FF2B5EF4-FFF2-40B4-BE49-F238E27FC236}">
                <a16:creationId xmlns:a16="http://schemas.microsoft.com/office/drawing/2014/main" id="{A523B381-BA0E-F845-B933-C4055607A0E4}"/>
              </a:ext>
            </a:extLst>
          </p:cNvPr>
          <p:cNvPicPr>
            <a:picLocks noChangeAspect="1"/>
          </p:cNvPicPr>
          <p:nvPr/>
        </p:nvPicPr>
        <p:blipFill>
          <a:blip r:embed="rId4"/>
          <a:stretch>
            <a:fillRect/>
          </a:stretch>
        </p:blipFill>
        <p:spPr>
          <a:xfrm>
            <a:off x="-716456" y="-4035358"/>
            <a:ext cx="6172200" cy="6184900"/>
          </a:xfrm>
          <a:prstGeom prst="rect">
            <a:avLst/>
          </a:prstGeom>
        </p:spPr>
      </p:pic>
    </p:spTree>
    <p:extLst>
      <p:ext uri="{BB962C8B-B14F-4D97-AF65-F5344CB8AC3E}">
        <p14:creationId xmlns:p14="http://schemas.microsoft.com/office/powerpoint/2010/main" val="17697168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Header, Text, Inserts and Graphic">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C8EBC19-FD13-1345-8CF7-379EE90915C4}"/>
              </a:ext>
            </a:extLst>
          </p:cNvPr>
          <p:cNvSpPr>
            <a:spLocks noGrp="1"/>
          </p:cNvSpPr>
          <p:nvPr>
            <p:ph idx="1"/>
          </p:nvPr>
        </p:nvSpPr>
        <p:spPr>
          <a:xfrm>
            <a:off x="403324" y="1786236"/>
            <a:ext cx="11405047" cy="4110067"/>
          </a:xfrm>
          <a:prstGeom prst="rect">
            <a:avLst/>
          </a:prstGeo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4">
            <a:extLst>
              <a:ext uri="{FF2B5EF4-FFF2-40B4-BE49-F238E27FC236}">
                <a16:creationId xmlns:a16="http://schemas.microsoft.com/office/drawing/2014/main" id="{FB935B59-DDD9-5342-B0C9-1B5859594B7E}"/>
              </a:ext>
            </a:extLst>
          </p:cNvPr>
          <p:cNvSpPr>
            <a:spLocks noGrp="1"/>
          </p:cNvSpPr>
          <p:nvPr>
            <p:ph type="body" sz="quarter" idx="11"/>
          </p:nvPr>
        </p:nvSpPr>
        <p:spPr>
          <a:xfrm>
            <a:off x="387560" y="350549"/>
            <a:ext cx="6916476" cy="1001936"/>
          </a:xfrm>
          <a:prstGeom prst="rect">
            <a:avLst/>
          </a:prstGeom>
        </p:spPr>
        <p:txBody>
          <a:bodyPr>
            <a:normAutofit/>
          </a:bodyPr>
          <a:lstStyle>
            <a:lvl1pPr marL="0" indent="0">
              <a:buFontTx/>
              <a:buNone/>
              <a:defRPr sz="3200">
                <a:solidFill>
                  <a:srgbClr val="4C9C2E"/>
                </a:solidFill>
                <a:latin typeface="Arial" panose="020B0604020202020204" pitchFamily="34" charset="0"/>
                <a:cs typeface="Arial" panose="020B0604020202020204" pitchFamily="34" charset="0"/>
              </a:defRPr>
            </a:lvl1pPr>
            <a:lvl2pPr marL="457189" indent="0">
              <a:buFontTx/>
              <a:buNone/>
              <a:defRPr/>
            </a:lvl2pPr>
            <a:lvl3pPr marL="914377" indent="0">
              <a:buFontTx/>
              <a:buNone/>
              <a:defRPr/>
            </a:lvl3pPr>
            <a:lvl4pPr marL="1371566" indent="0">
              <a:buFontTx/>
              <a:buNone/>
              <a:defRPr/>
            </a:lvl4pPr>
            <a:lvl5pPr marL="1828755" indent="0">
              <a:buFontTx/>
              <a:buNone/>
              <a:defRPr/>
            </a:lvl5pPr>
          </a:lstStyle>
          <a:p>
            <a:pPr lvl="0"/>
            <a:r>
              <a:rPr lang="en-US"/>
              <a:t>Click to edit Master text styles</a:t>
            </a:r>
          </a:p>
        </p:txBody>
      </p:sp>
      <p:pic>
        <p:nvPicPr>
          <p:cNvPr id="7" name="Picture 6" descr="A picture containing drawing&#10;&#10;Description automatically generated">
            <a:extLst>
              <a:ext uri="{FF2B5EF4-FFF2-40B4-BE49-F238E27FC236}">
                <a16:creationId xmlns:a16="http://schemas.microsoft.com/office/drawing/2014/main" id="{846B993F-F1F5-CB4C-8413-A500F82FE1EE}"/>
              </a:ext>
            </a:extLst>
          </p:cNvPr>
          <p:cNvPicPr>
            <a:picLocks noChangeAspect="1"/>
          </p:cNvPicPr>
          <p:nvPr/>
        </p:nvPicPr>
        <p:blipFill>
          <a:blip r:embed="rId2">
            <a:alphaModFix amt="20000"/>
          </a:blip>
          <a:stretch>
            <a:fillRect/>
          </a:stretch>
        </p:blipFill>
        <p:spPr>
          <a:xfrm>
            <a:off x="8895987" y="-3278325"/>
            <a:ext cx="6261100" cy="6261100"/>
          </a:xfrm>
          <a:prstGeom prst="rect">
            <a:avLst/>
          </a:prstGeom>
        </p:spPr>
      </p:pic>
      <p:pic>
        <p:nvPicPr>
          <p:cNvPr id="8" name="Picture 7" descr="A close up of a logo&#10;&#10;Description automatically generated">
            <a:extLst>
              <a:ext uri="{FF2B5EF4-FFF2-40B4-BE49-F238E27FC236}">
                <a16:creationId xmlns:a16="http://schemas.microsoft.com/office/drawing/2014/main" id="{41F50231-0A9B-4C4C-BEEA-308E367A2EB2}"/>
              </a:ext>
            </a:extLst>
          </p:cNvPr>
          <p:cNvPicPr>
            <a:picLocks noChangeAspect="1"/>
          </p:cNvPicPr>
          <p:nvPr/>
        </p:nvPicPr>
        <p:blipFill>
          <a:blip r:embed="rId3"/>
          <a:stretch>
            <a:fillRect/>
          </a:stretch>
        </p:blipFill>
        <p:spPr>
          <a:xfrm>
            <a:off x="7362693" y="-4765249"/>
            <a:ext cx="6172200" cy="6184900"/>
          </a:xfrm>
          <a:prstGeom prst="rect">
            <a:avLst/>
          </a:prstGeom>
        </p:spPr>
      </p:pic>
    </p:spTree>
    <p:extLst>
      <p:ext uri="{BB962C8B-B14F-4D97-AF65-F5344CB8AC3E}">
        <p14:creationId xmlns:p14="http://schemas.microsoft.com/office/powerpoint/2010/main" val="25460329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Header, Text, Inserts and No Graphic">
    <p:spTree>
      <p:nvGrpSpPr>
        <p:cNvPr id="1" name=""/>
        <p:cNvGrpSpPr/>
        <p:nvPr/>
      </p:nvGrpSpPr>
      <p:grpSpPr>
        <a:xfrm>
          <a:off x="0" y="0"/>
          <a:ext cx="0" cy="0"/>
          <a:chOff x="0" y="0"/>
          <a:chExt cx="0" cy="0"/>
        </a:xfrm>
      </p:grpSpPr>
      <p:sp>
        <p:nvSpPr>
          <p:cNvPr id="3" name="Content Placeholder 2"/>
          <p:cNvSpPr>
            <a:spLocks noGrp="1"/>
          </p:cNvSpPr>
          <p:nvPr>
            <p:ph idx="1"/>
          </p:nvPr>
        </p:nvSpPr>
        <p:spPr>
          <a:xfrm>
            <a:off x="403324" y="1786236"/>
            <a:ext cx="11405047" cy="4110067"/>
          </a:xfrm>
          <a:prstGeom prst="rect">
            <a:avLst/>
          </a:prstGeo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6A820165-E5BF-6144-970B-B2F8C8A9BC1D}"/>
              </a:ext>
            </a:extLst>
          </p:cNvPr>
          <p:cNvSpPr>
            <a:spLocks noGrp="1"/>
          </p:cNvSpPr>
          <p:nvPr>
            <p:ph type="body" sz="quarter" idx="13"/>
          </p:nvPr>
        </p:nvSpPr>
        <p:spPr>
          <a:xfrm>
            <a:off x="387559" y="350549"/>
            <a:ext cx="11405047" cy="1001936"/>
          </a:xfrm>
          <a:prstGeom prst="rect">
            <a:avLst/>
          </a:prstGeom>
        </p:spPr>
        <p:txBody>
          <a:bodyPr>
            <a:normAutofit/>
          </a:bodyPr>
          <a:lstStyle>
            <a:lvl1pPr marL="0" indent="0">
              <a:buFontTx/>
              <a:buNone/>
              <a:defRPr sz="3200">
                <a:solidFill>
                  <a:srgbClr val="4C9C2E"/>
                </a:solidFill>
                <a:latin typeface="Arial" panose="020B0604020202020204" pitchFamily="34" charset="0"/>
                <a:cs typeface="Arial" panose="020B0604020202020204" pitchFamily="34" charset="0"/>
              </a:defRPr>
            </a:lvl1pPr>
            <a:lvl2pPr marL="457189" indent="0">
              <a:buFontTx/>
              <a:buNone/>
              <a:defRPr/>
            </a:lvl2pPr>
            <a:lvl3pPr marL="914377" indent="0">
              <a:buFontTx/>
              <a:buNone/>
              <a:defRPr/>
            </a:lvl3pPr>
            <a:lvl4pPr marL="1371566" indent="0">
              <a:buFontTx/>
              <a:buNone/>
              <a:defRPr/>
            </a:lvl4pPr>
            <a:lvl5pPr marL="1828755" indent="0">
              <a:buFontTx/>
              <a:buNone/>
              <a:defRPr/>
            </a:lvl5pPr>
          </a:lstStyle>
          <a:p>
            <a:pPr lvl="0"/>
            <a:r>
              <a:rPr lang="en-US"/>
              <a:t>Click to edit Master text styles</a:t>
            </a:r>
          </a:p>
        </p:txBody>
      </p:sp>
    </p:spTree>
    <p:extLst>
      <p:ext uri="{BB962C8B-B14F-4D97-AF65-F5344CB8AC3E}">
        <p14:creationId xmlns:p14="http://schemas.microsoft.com/office/powerpoint/2010/main" val="35597893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Header, Text, Icon and Graphic">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A7230B98-9502-A84D-A2AA-98FC7A7D1C42}"/>
              </a:ext>
            </a:extLst>
          </p:cNvPr>
          <p:cNvPicPr>
            <a:picLocks noChangeAspect="1"/>
          </p:cNvPicPr>
          <p:nvPr/>
        </p:nvPicPr>
        <p:blipFill>
          <a:blip r:embed="rId2">
            <a:alphaModFix amt="20000"/>
          </a:blip>
          <a:stretch>
            <a:fillRect/>
          </a:stretch>
        </p:blipFill>
        <p:spPr>
          <a:xfrm>
            <a:off x="8895987" y="-3278325"/>
            <a:ext cx="6261100" cy="6261100"/>
          </a:xfrm>
          <a:prstGeom prst="rect">
            <a:avLst/>
          </a:prstGeom>
        </p:spPr>
      </p:pic>
      <p:pic>
        <p:nvPicPr>
          <p:cNvPr id="4" name="Picture 3" descr="A close up of a logo&#10;&#10;Description automatically generated">
            <a:extLst>
              <a:ext uri="{FF2B5EF4-FFF2-40B4-BE49-F238E27FC236}">
                <a16:creationId xmlns:a16="http://schemas.microsoft.com/office/drawing/2014/main" id="{121FA2E2-7654-FD4A-B68E-7556E8EBD8E0}"/>
              </a:ext>
            </a:extLst>
          </p:cNvPr>
          <p:cNvPicPr>
            <a:picLocks noChangeAspect="1"/>
          </p:cNvPicPr>
          <p:nvPr/>
        </p:nvPicPr>
        <p:blipFill>
          <a:blip r:embed="rId3"/>
          <a:stretch>
            <a:fillRect/>
          </a:stretch>
        </p:blipFill>
        <p:spPr>
          <a:xfrm>
            <a:off x="7362693" y="-4765249"/>
            <a:ext cx="6172200" cy="6184900"/>
          </a:xfrm>
          <a:prstGeom prst="rect">
            <a:avLst/>
          </a:prstGeom>
        </p:spPr>
      </p:pic>
      <p:sp>
        <p:nvSpPr>
          <p:cNvPr id="5" name="Text Placeholder 4">
            <a:extLst>
              <a:ext uri="{FF2B5EF4-FFF2-40B4-BE49-F238E27FC236}">
                <a16:creationId xmlns:a16="http://schemas.microsoft.com/office/drawing/2014/main" id="{73715725-BB28-0841-8CB1-3B304DB1FD07}"/>
              </a:ext>
            </a:extLst>
          </p:cNvPr>
          <p:cNvSpPr>
            <a:spLocks noGrp="1"/>
          </p:cNvSpPr>
          <p:nvPr>
            <p:ph type="body" sz="quarter" idx="10"/>
          </p:nvPr>
        </p:nvSpPr>
        <p:spPr>
          <a:xfrm>
            <a:off x="405489" y="1788906"/>
            <a:ext cx="5964238" cy="1001936"/>
          </a:xfrm>
          <a:prstGeom prst="rect">
            <a:avLst/>
          </a:prstGeom>
        </p:spPr>
        <p:txBody>
          <a:bodyPr/>
          <a:lstStyle>
            <a:lvl1pPr>
              <a:defRPr b="0">
                <a:latin typeface="Arial" panose="020B0604020202020204" pitchFamily="34" charset="0"/>
                <a:cs typeface="Arial" panose="020B0604020202020204" pitchFamily="34" charset="0"/>
              </a:defRPr>
            </a:lvl1pPr>
            <a:lvl2pPr>
              <a:defRPr b="0">
                <a:latin typeface="Arial" panose="020B0604020202020204" pitchFamily="34" charset="0"/>
                <a:cs typeface="Arial" panose="020B0604020202020204" pitchFamily="34" charset="0"/>
              </a:defRPr>
            </a:lvl2pPr>
            <a:lvl3pPr>
              <a:defRPr b="0">
                <a:latin typeface="Arial" panose="020B0604020202020204" pitchFamily="34" charset="0"/>
                <a:cs typeface="Arial" panose="020B0604020202020204" pitchFamily="34" charset="0"/>
              </a:defRPr>
            </a:lvl3pPr>
            <a:lvl4pPr>
              <a:defRPr b="0">
                <a:latin typeface="Arial" panose="020B0604020202020204" pitchFamily="34" charset="0"/>
                <a:cs typeface="Arial" panose="020B0604020202020204" pitchFamily="34" charset="0"/>
              </a:defRPr>
            </a:lvl4pPr>
            <a:lvl5pPr>
              <a:defRPr b="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12">
            <a:extLst>
              <a:ext uri="{FF2B5EF4-FFF2-40B4-BE49-F238E27FC236}">
                <a16:creationId xmlns:a16="http://schemas.microsoft.com/office/drawing/2014/main" id="{31B08A85-57C6-004F-9D30-EBF7C6AF4D8E}"/>
              </a:ext>
            </a:extLst>
          </p:cNvPr>
          <p:cNvSpPr>
            <a:spLocks noGrp="1"/>
          </p:cNvSpPr>
          <p:nvPr>
            <p:ph type="pic" sz="quarter" idx="12" hasCustomPrompt="1"/>
          </p:nvPr>
        </p:nvSpPr>
        <p:spPr>
          <a:xfrm>
            <a:off x="7602311" y="1788906"/>
            <a:ext cx="3724275" cy="3494087"/>
          </a:xfrm>
          <a:prstGeom prst="rect">
            <a:avLst/>
          </a:prstGeom>
        </p:spPr>
        <p:txBody>
          <a:bodyPr/>
          <a:lstStyle>
            <a:lvl1pPr marL="0" indent="0">
              <a:buFontTx/>
              <a:buNone/>
              <a:defRPr b="0"/>
            </a:lvl1pPr>
          </a:lstStyle>
          <a:p>
            <a:r>
              <a:rPr lang="en-US" dirty="0"/>
              <a:t>Insert Icon</a:t>
            </a:r>
          </a:p>
        </p:txBody>
      </p:sp>
      <p:sp>
        <p:nvSpPr>
          <p:cNvPr id="7" name="Text Placeholder 4">
            <a:extLst>
              <a:ext uri="{FF2B5EF4-FFF2-40B4-BE49-F238E27FC236}">
                <a16:creationId xmlns:a16="http://schemas.microsoft.com/office/drawing/2014/main" id="{C548A37F-3911-8440-9AD5-7799F6E9A6D9}"/>
              </a:ext>
            </a:extLst>
          </p:cNvPr>
          <p:cNvSpPr>
            <a:spLocks noGrp="1"/>
          </p:cNvSpPr>
          <p:nvPr>
            <p:ph type="body" sz="quarter" idx="11"/>
          </p:nvPr>
        </p:nvSpPr>
        <p:spPr>
          <a:xfrm>
            <a:off x="387559" y="350548"/>
            <a:ext cx="8508427" cy="1224459"/>
          </a:xfrm>
          <a:prstGeom prst="rect">
            <a:avLst/>
          </a:prstGeom>
        </p:spPr>
        <p:txBody>
          <a:bodyPr>
            <a:normAutofit/>
          </a:bodyPr>
          <a:lstStyle>
            <a:lvl1pPr marL="0" indent="0">
              <a:buFontTx/>
              <a:buNone/>
              <a:defRPr sz="3200">
                <a:solidFill>
                  <a:srgbClr val="4C9C2E"/>
                </a:solidFill>
                <a:latin typeface="Arial" panose="020B0604020202020204" pitchFamily="34" charset="0"/>
                <a:cs typeface="Arial" panose="020B0604020202020204" pitchFamily="34" charset="0"/>
              </a:defRPr>
            </a:lvl1pPr>
            <a:lvl2pPr marL="457189" indent="0">
              <a:buFontTx/>
              <a:buNone/>
              <a:defRPr/>
            </a:lvl2pPr>
            <a:lvl3pPr marL="914377" indent="0">
              <a:buFontTx/>
              <a:buNone/>
              <a:defRPr/>
            </a:lvl3pPr>
            <a:lvl4pPr marL="1371566" indent="0">
              <a:buFontTx/>
              <a:buNone/>
              <a:defRPr/>
            </a:lvl4pPr>
            <a:lvl5pPr marL="1828755" indent="0">
              <a:buFontTx/>
              <a:buNone/>
              <a:defRPr/>
            </a:lvl5pPr>
          </a:lstStyle>
          <a:p>
            <a:pPr lvl="0"/>
            <a:r>
              <a:rPr lang="en-US"/>
              <a:t>Click to edit Master text styles</a:t>
            </a:r>
          </a:p>
        </p:txBody>
      </p:sp>
    </p:spTree>
    <p:extLst>
      <p:ext uri="{BB962C8B-B14F-4D97-AF65-F5344CB8AC3E}">
        <p14:creationId xmlns:p14="http://schemas.microsoft.com/office/powerpoint/2010/main" val="28244035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Header, Footer and Graphic">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B60D960-A93E-6043-879C-CCC4A4A6B42D}"/>
              </a:ext>
            </a:extLst>
          </p:cNvPr>
          <p:cNvSpPr>
            <a:spLocks noGrp="1"/>
          </p:cNvSpPr>
          <p:nvPr>
            <p:ph type="body" sz="quarter" idx="11"/>
          </p:nvPr>
        </p:nvSpPr>
        <p:spPr>
          <a:xfrm>
            <a:off x="387559" y="350548"/>
            <a:ext cx="8508427" cy="1337575"/>
          </a:xfrm>
          <a:prstGeom prst="rect">
            <a:avLst/>
          </a:prstGeom>
        </p:spPr>
        <p:txBody>
          <a:bodyPr>
            <a:normAutofit/>
          </a:bodyPr>
          <a:lstStyle>
            <a:lvl1pPr marL="0" indent="0">
              <a:buFontTx/>
              <a:buNone/>
              <a:defRPr sz="3200">
                <a:solidFill>
                  <a:srgbClr val="4C9C2E"/>
                </a:solidFill>
                <a:latin typeface="Arial" panose="020B0604020202020204" pitchFamily="34" charset="0"/>
                <a:cs typeface="Arial" panose="020B0604020202020204" pitchFamily="34" charset="0"/>
              </a:defRPr>
            </a:lvl1pPr>
            <a:lvl2pPr marL="457189" indent="0">
              <a:buFontTx/>
              <a:buNone/>
              <a:defRPr/>
            </a:lvl2pPr>
            <a:lvl3pPr marL="914377" indent="0">
              <a:buFontTx/>
              <a:buNone/>
              <a:defRPr/>
            </a:lvl3pPr>
            <a:lvl4pPr marL="1371566" indent="0">
              <a:buFontTx/>
              <a:buNone/>
              <a:defRPr/>
            </a:lvl4pPr>
            <a:lvl5pPr marL="1828755" indent="0">
              <a:buFontTx/>
              <a:buNone/>
              <a:defRPr/>
            </a:lvl5pPr>
          </a:lstStyle>
          <a:p>
            <a:pPr lvl="0"/>
            <a:r>
              <a:rPr lang="en-US"/>
              <a:t>Click to edit Master text styles</a:t>
            </a:r>
          </a:p>
        </p:txBody>
      </p:sp>
      <p:pic>
        <p:nvPicPr>
          <p:cNvPr id="6" name="Picture 5" descr="A picture containing drawing&#10;&#10;Description automatically generated">
            <a:extLst>
              <a:ext uri="{FF2B5EF4-FFF2-40B4-BE49-F238E27FC236}">
                <a16:creationId xmlns:a16="http://schemas.microsoft.com/office/drawing/2014/main" id="{491C5BE7-C9F2-1045-9292-D0587962704D}"/>
              </a:ext>
            </a:extLst>
          </p:cNvPr>
          <p:cNvPicPr>
            <a:picLocks noChangeAspect="1"/>
          </p:cNvPicPr>
          <p:nvPr/>
        </p:nvPicPr>
        <p:blipFill>
          <a:blip r:embed="rId2">
            <a:alphaModFix amt="20000"/>
          </a:blip>
          <a:stretch>
            <a:fillRect/>
          </a:stretch>
        </p:blipFill>
        <p:spPr>
          <a:xfrm>
            <a:off x="8895987" y="-3278325"/>
            <a:ext cx="6261100" cy="6261100"/>
          </a:xfrm>
          <a:prstGeom prst="rect">
            <a:avLst/>
          </a:prstGeom>
        </p:spPr>
      </p:pic>
      <p:pic>
        <p:nvPicPr>
          <p:cNvPr id="7" name="Picture 6" descr="A close up of a logo&#10;&#10;Description automatically generated">
            <a:extLst>
              <a:ext uri="{FF2B5EF4-FFF2-40B4-BE49-F238E27FC236}">
                <a16:creationId xmlns:a16="http://schemas.microsoft.com/office/drawing/2014/main" id="{B68E21B8-DD2B-4049-BA21-23F8F9ADE77C}"/>
              </a:ext>
            </a:extLst>
          </p:cNvPr>
          <p:cNvPicPr>
            <a:picLocks noChangeAspect="1"/>
          </p:cNvPicPr>
          <p:nvPr/>
        </p:nvPicPr>
        <p:blipFill>
          <a:blip r:embed="rId3"/>
          <a:stretch>
            <a:fillRect/>
          </a:stretch>
        </p:blipFill>
        <p:spPr>
          <a:xfrm>
            <a:off x="7362693" y="-4765249"/>
            <a:ext cx="6172200" cy="6184900"/>
          </a:xfrm>
          <a:prstGeom prst="rect">
            <a:avLst/>
          </a:prstGeom>
        </p:spPr>
      </p:pic>
    </p:spTree>
    <p:extLst>
      <p:ext uri="{BB962C8B-B14F-4D97-AF65-F5344CB8AC3E}">
        <p14:creationId xmlns:p14="http://schemas.microsoft.com/office/powerpoint/2010/main" val="36804495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Header, Footer and No Graphic">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DD02F481-44F2-3141-BD25-86FBBBD6CA58}"/>
              </a:ext>
            </a:extLst>
          </p:cNvPr>
          <p:cNvSpPr>
            <a:spLocks noGrp="1"/>
          </p:cNvSpPr>
          <p:nvPr>
            <p:ph type="body" sz="quarter" idx="11"/>
          </p:nvPr>
        </p:nvSpPr>
        <p:spPr>
          <a:xfrm>
            <a:off x="387560" y="350549"/>
            <a:ext cx="6916476" cy="1001936"/>
          </a:xfrm>
          <a:prstGeom prst="rect">
            <a:avLst/>
          </a:prstGeom>
        </p:spPr>
        <p:txBody>
          <a:bodyPr>
            <a:normAutofit/>
          </a:bodyPr>
          <a:lstStyle>
            <a:lvl1pPr marL="0" indent="0">
              <a:buFontTx/>
              <a:buNone/>
              <a:defRPr sz="3200">
                <a:solidFill>
                  <a:srgbClr val="4C9C2E"/>
                </a:solidFill>
                <a:latin typeface="Arial" panose="020B0604020202020204" pitchFamily="34" charset="0"/>
                <a:cs typeface="Arial" panose="020B0604020202020204" pitchFamily="34" charset="0"/>
              </a:defRPr>
            </a:lvl1pPr>
            <a:lvl2pPr marL="457189" indent="0">
              <a:buFontTx/>
              <a:buNone/>
              <a:defRPr/>
            </a:lvl2pPr>
            <a:lvl3pPr marL="914377" indent="0">
              <a:buFontTx/>
              <a:buNone/>
              <a:defRPr/>
            </a:lvl3pPr>
            <a:lvl4pPr marL="1371566" indent="0">
              <a:buFontTx/>
              <a:buNone/>
              <a:defRPr/>
            </a:lvl4pPr>
            <a:lvl5pPr marL="1828755" indent="0">
              <a:buFontTx/>
              <a:buNone/>
              <a:defRPr/>
            </a:lvl5pPr>
          </a:lstStyle>
          <a:p>
            <a:pPr lvl="0"/>
            <a:r>
              <a:rPr lang="en-US"/>
              <a:t>Click to edit Master text styles</a:t>
            </a:r>
          </a:p>
        </p:txBody>
      </p:sp>
    </p:spTree>
    <p:extLst>
      <p:ext uri="{BB962C8B-B14F-4D97-AF65-F5344CB8AC3E}">
        <p14:creationId xmlns:p14="http://schemas.microsoft.com/office/powerpoint/2010/main" val="3681140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2b">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D52F3B-8147-094D-9ED7-AE6361F64A4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39704" y="684813"/>
            <a:ext cx="7295500" cy="1637230"/>
          </a:xfrm>
          <a:prstGeom prst="rect">
            <a:avLst/>
          </a:prstGeom>
        </p:spPr>
      </p:pic>
      <p:sp>
        <p:nvSpPr>
          <p:cNvPr id="15" name="Picture Placeholder 22">
            <a:extLst>
              <a:ext uri="{FF2B5EF4-FFF2-40B4-BE49-F238E27FC236}">
                <a16:creationId xmlns:a16="http://schemas.microsoft.com/office/drawing/2014/main" id="{A4957661-38D7-024C-B845-92C98BE0FB0C}"/>
              </a:ext>
            </a:extLst>
          </p:cNvPr>
          <p:cNvSpPr>
            <a:spLocks noGrp="1"/>
          </p:cNvSpPr>
          <p:nvPr>
            <p:ph type="pic" sz="quarter" idx="10"/>
          </p:nvPr>
        </p:nvSpPr>
        <p:spPr>
          <a:xfrm>
            <a:off x="6351562" y="2153109"/>
            <a:ext cx="7183594" cy="7183594"/>
          </a:xfrm>
          <a:prstGeom prst="ellipse">
            <a:avLst/>
          </a:prstGeom>
        </p:spPr>
        <p:txBody>
          <a:bodyPr/>
          <a:lstStyle>
            <a:lvl1pPr marL="0" indent="0">
              <a:buNone/>
              <a:defRPr/>
            </a:lvl1pPr>
          </a:lstStyle>
          <a:p>
            <a:endParaRPr lang="en-US" dirty="0"/>
          </a:p>
        </p:txBody>
      </p:sp>
      <p:sp>
        <p:nvSpPr>
          <p:cNvPr id="14" name="Text Placeholder 13">
            <a:extLst>
              <a:ext uri="{FF2B5EF4-FFF2-40B4-BE49-F238E27FC236}">
                <a16:creationId xmlns:a16="http://schemas.microsoft.com/office/drawing/2014/main" id="{D5A9AE3B-1661-B647-AE67-90F26BBF1CBC}"/>
              </a:ext>
            </a:extLst>
          </p:cNvPr>
          <p:cNvSpPr>
            <a:spLocks noGrp="1"/>
          </p:cNvSpPr>
          <p:nvPr>
            <p:ph type="body" sz="quarter" idx="12"/>
          </p:nvPr>
        </p:nvSpPr>
        <p:spPr>
          <a:xfrm>
            <a:off x="822930" y="3613150"/>
            <a:ext cx="5906925" cy="922807"/>
          </a:xfrm>
          <a:prstGeom prst="rect">
            <a:avLst/>
          </a:prstGeom>
        </p:spPr>
        <p:txBody>
          <a:bodyPr>
            <a:normAutofit/>
          </a:bodyPr>
          <a:lstStyle>
            <a:lvl1pPr marL="0" indent="0">
              <a:buFontTx/>
              <a:buNone/>
              <a:defRPr sz="2400" b="1">
                <a:solidFill>
                  <a:srgbClr val="4C9C2E"/>
                </a:solidFill>
              </a:defRPr>
            </a:lvl1pPr>
            <a:lvl2pPr marL="457189" indent="0">
              <a:buFontTx/>
              <a:buNone/>
              <a:defRPr/>
            </a:lvl2pPr>
            <a:lvl3pPr marL="914377" indent="0">
              <a:buFontTx/>
              <a:buNone/>
              <a:defRPr/>
            </a:lvl3pPr>
            <a:lvl4pPr marL="1371566" indent="0">
              <a:buFontTx/>
              <a:buNone/>
              <a:defRPr/>
            </a:lvl4pPr>
            <a:lvl5pPr marL="1828755" indent="0">
              <a:buFontTx/>
              <a:buNone/>
              <a:defRPr/>
            </a:lvl5pPr>
          </a:lstStyle>
          <a:p>
            <a:pPr lvl="0"/>
            <a:r>
              <a:rPr lang="en-US"/>
              <a:t>Click to edit Master text styles</a:t>
            </a:r>
          </a:p>
        </p:txBody>
      </p:sp>
      <p:sp>
        <p:nvSpPr>
          <p:cNvPr id="17" name="Text Placeholder 16">
            <a:extLst>
              <a:ext uri="{FF2B5EF4-FFF2-40B4-BE49-F238E27FC236}">
                <a16:creationId xmlns:a16="http://schemas.microsoft.com/office/drawing/2014/main" id="{6EF2F3CE-105A-7243-B6A4-A50261374476}"/>
              </a:ext>
            </a:extLst>
          </p:cNvPr>
          <p:cNvSpPr>
            <a:spLocks noGrp="1"/>
          </p:cNvSpPr>
          <p:nvPr>
            <p:ph type="body" sz="quarter" idx="13"/>
          </p:nvPr>
        </p:nvSpPr>
        <p:spPr>
          <a:xfrm>
            <a:off x="822931" y="4535488"/>
            <a:ext cx="4649788" cy="879475"/>
          </a:xfrm>
          <a:prstGeom prst="rect">
            <a:avLst/>
          </a:prstGeom>
        </p:spPr>
        <p:txBody>
          <a:bodyPr>
            <a:noAutofit/>
          </a:bodyPr>
          <a:lstStyle>
            <a:lvl1pPr marL="0" indent="0">
              <a:buFontTx/>
              <a:buNone/>
              <a:defRPr sz="1800" b="0">
                <a:solidFill>
                  <a:srgbClr val="4C9C2E"/>
                </a:solidFill>
              </a:defRPr>
            </a:lvl1pPr>
            <a:lvl2pPr marL="457189" indent="0">
              <a:buFontTx/>
              <a:buNone/>
              <a:defRPr sz="1600" b="0"/>
            </a:lvl2pPr>
            <a:lvl3pPr marL="914377" indent="0">
              <a:buFontTx/>
              <a:buNone/>
              <a:defRPr sz="1600" b="0"/>
            </a:lvl3pPr>
            <a:lvl4pPr marL="1371566" indent="0">
              <a:buFontTx/>
              <a:buNone/>
              <a:defRPr sz="1600" b="0"/>
            </a:lvl4pPr>
            <a:lvl5pPr marL="1828755" indent="0">
              <a:buFontTx/>
              <a:buNone/>
              <a:defRPr sz="1600" b="0"/>
            </a:lvl5pPr>
          </a:lstStyle>
          <a:p>
            <a:pPr lvl="0"/>
            <a:r>
              <a:rPr lang="en-US"/>
              <a:t>Click to edit Master text styles</a:t>
            </a:r>
          </a:p>
        </p:txBody>
      </p:sp>
      <p:pic>
        <p:nvPicPr>
          <p:cNvPr id="3" name="Picture 2" descr="A picture containing drawing&#10;&#10;Description automatically generated">
            <a:extLst>
              <a:ext uri="{FF2B5EF4-FFF2-40B4-BE49-F238E27FC236}">
                <a16:creationId xmlns:a16="http://schemas.microsoft.com/office/drawing/2014/main" id="{032F0DAF-147D-CA4B-B02C-6714BDDAFEAA}"/>
              </a:ext>
            </a:extLst>
          </p:cNvPr>
          <p:cNvPicPr>
            <a:picLocks noChangeAspect="1"/>
          </p:cNvPicPr>
          <p:nvPr userDrawn="1"/>
        </p:nvPicPr>
        <p:blipFill>
          <a:blip r:embed="rId3" cstate="screen">
            <a:alphaModFix amt="20000"/>
            <a:extLst>
              <a:ext uri="{28A0092B-C50C-407E-A947-70E740481C1C}">
                <a14:useLocalDpi xmlns:a14="http://schemas.microsoft.com/office/drawing/2010/main"/>
              </a:ext>
            </a:extLst>
          </a:blip>
          <a:stretch>
            <a:fillRect/>
          </a:stretch>
        </p:blipFill>
        <p:spPr>
          <a:xfrm>
            <a:off x="-1865882" y="2573406"/>
            <a:ext cx="5014692" cy="5014692"/>
          </a:xfrm>
          <a:prstGeom prst="rect">
            <a:avLst/>
          </a:prstGeom>
        </p:spPr>
      </p:pic>
      <p:sp>
        <p:nvSpPr>
          <p:cNvPr id="23" name="SmartArt Placeholder 22">
            <a:extLst>
              <a:ext uri="{FF2B5EF4-FFF2-40B4-BE49-F238E27FC236}">
                <a16:creationId xmlns:a16="http://schemas.microsoft.com/office/drawing/2014/main" id="{0C658E97-16EA-394F-B4D0-15A644CCA738}"/>
              </a:ext>
            </a:extLst>
          </p:cNvPr>
          <p:cNvSpPr>
            <a:spLocks noGrp="1"/>
          </p:cNvSpPr>
          <p:nvPr>
            <p:ph type="dgm" sz="quarter" idx="14" hasCustomPrompt="1"/>
          </p:nvPr>
        </p:nvSpPr>
        <p:spPr>
          <a:xfrm>
            <a:off x="5837623" y="4954380"/>
            <a:ext cx="1049874" cy="1049873"/>
          </a:xfrm>
          <a:prstGeom prst="ellipse">
            <a:avLst/>
          </a:prstGeom>
          <a:solidFill>
            <a:srgbClr val="00A7E1"/>
          </a:solidFill>
        </p:spPr>
        <p:txBody>
          <a:bodyPr>
            <a:noAutofit/>
          </a:bodyPr>
          <a:lstStyle>
            <a:lvl1pPr marL="0" indent="0" algn="ctr">
              <a:buFontTx/>
              <a:buNone/>
              <a:defRPr sz="1300">
                <a:solidFill>
                  <a:schemeClr val="bg1"/>
                </a:solidFill>
              </a:defRPr>
            </a:lvl1pPr>
          </a:lstStyle>
          <a:p>
            <a:pPr lvl="0"/>
            <a:br>
              <a:rPr lang="en-US" dirty="0"/>
            </a:br>
            <a:endParaRPr lang="en-US" dirty="0"/>
          </a:p>
        </p:txBody>
      </p:sp>
      <p:sp>
        <p:nvSpPr>
          <p:cNvPr id="24" name="Text Placeholder 13">
            <a:extLst>
              <a:ext uri="{FF2B5EF4-FFF2-40B4-BE49-F238E27FC236}">
                <a16:creationId xmlns:a16="http://schemas.microsoft.com/office/drawing/2014/main" id="{47F26698-C83C-A341-9690-67C59D742D8D}"/>
              </a:ext>
            </a:extLst>
          </p:cNvPr>
          <p:cNvSpPr>
            <a:spLocks noGrp="1"/>
          </p:cNvSpPr>
          <p:nvPr>
            <p:ph type="body" sz="quarter" idx="15" hasCustomPrompt="1"/>
          </p:nvPr>
        </p:nvSpPr>
        <p:spPr>
          <a:xfrm>
            <a:off x="5634319" y="5244397"/>
            <a:ext cx="1452282" cy="922807"/>
          </a:xfrm>
          <a:prstGeom prst="rect">
            <a:avLst/>
          </a:prstGeom>
        </p:spPr>
        <p:txBody>
          <a:bodyPr>
            <a:normAutofit/>
          </a:bodyPr>
          <a:lstStyle>
            <a:lvl1pPr marL="0" indent="0" algn="ctr">
              <a:buFontTx/>
              <a:buNone/>
              <a:defRPr sz="1400">
                <a:solidFill>
                  <a:schemeClr val="bg1"/>
                </a:solidFill>
              </a:defRPr>
            </a:lvl1pPr>
            <a:lvl2pPr marL="457189" indent="0">
              <a:buFontTx/>
              <a:buNone/>
              <a:defRPr/>
            </a:lvl2pPr>
            <a:lvl3pPr marL="914377" indent="0">
              <a:buFontTx/>
              <a:buNone/>
              <a:defRPr/>
            </a:lvl3pPr>
            <a:lvl4pPr marL="1371566" indent="0">
              <a:buFontTx/>
              <a:buNone/>
              <a:defRPr/>
            </a:lvl4pPr>
            <a:lvl5pPr marL="1828755" indent="0">
              <a:buFontTx/>
              <a:buNone/>
              <a:defRPr/>
            </a:lvl5pPr>
          </a:lstStyle>
          <a:p>
            <a:pPr lvl="0"/>
            <a:r>
              <a:rPr lang="en-US"/>
              <a:t>Click </a:t>
            </a:r>
            <a:br>
              <a:rPr lang="en-US"/>
            </a:br>
            <a:r>
              <a:rPr lang="en-US"/>
              <a:t>to edit </a:t>
            </a:r>
          </a:p>
        </p:txBody>
      </p:sp>
      <p:pic>
        <p:nvPicPr>
          <p:cNvPr id="10" name="Picture 9" descr="A picture containing drawing&#10;&#10;Description automatically generated">
            <a:extLst>
              <a:ext uri="{FF2B5EF4-FFF2-40B4-BE49-F238E27FC236}">
                <a16:creationId xmlns:a16="http://schemas.microsoft.com/office/drawing/2014/main" id="{DD942B7C-5F16-8049-98CB-A430D6EB84A4}"/>
              </a:ext>
            </a:extLst>
          </p:cNvPr>
          <p:cNvPicPr>
            <a:picLocks noChangeAspect="1"/>
          </p:cNvPicPr>
          <p:nvPr userDrawn="1"/>
        </p:nvPicPr>
        <p:blipFill>
          <a:blip r:embed="rId4" cstate="screen">
            <a:alphaModFix amt="20000"/>
            <a:extLst>
              <a:ext uri="{28A0092B-C50C-407E-A947-70E740481C1C}">
                <a14:useLocalDpi xmlns:a14="http://schemas.microsoft.com/office/drawing/2010/main"/>
              </a:ext>
            </a:extLst>
          </a:blip>
          <a:stretch>
            <a:fillRect/>
          </a:stretch>
        </p:blipFill>
        <p:spPr>
          <a:xfrm>
            <a:off x="8895987" y="-3278325"/>
            <a:ext cx="6261100" cy="6261100"/>
          </a:xfrm>
          <a:prstGeom prst="rect">
            <a:avLst/>
          </a:prstGeom>
        </p:spPr>
      </p:pic>
      <p:pic>
        <p:nvPicPr>
          <p:cNvPr id="11" name="Picture 10" descr="A close up of a logo&#10;&#10;Description automatically generated">
            <a:extLst>
              <a:ext uri="{FF2B5EF4-FFF2-40B4-BE49-F238E27FC236}">
                <a16:creationId xmlns:a16="http://schemas.microsoft.com/office/drawing/2014/main" id="{4AEB42AC-2804-DF40-B859-453B6DEC4C2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362693" y="-4765249"/>
            <a:ext cx="6172200" cy="6184900"/>
          </a:xfrm>
          <a:prstGeom prst="rect">
            <a:avLst/>
          </a:prstGeom>
        </p:spPr>
      </p:pic>
    </p:spTree>
    <p:extLst>
      <p:ext uri="{BB962C8B-B14F-4D97-AF65-F5344CB8AC3E}">
        <p14:creationId xmlns:p14="http://schemas.microsoft.com/office/powerpoint/2010/main" val="18931634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33312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CHAMPS Dark Green">
    <p:bg>
      <p:bgPr>
        <a:solidFill>
          <a:srgbClr val="4C9C2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88850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CHAMPS Light Green">
    <p:bg>
      <p:bgPr>
        <a:solidFill>
          <a:srgbClr val="93D5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50571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CHAMPS Yellow">
    <p:bg>
      <p:bgPr>
        <a:solidFill>
          <a:srgbClr val="EBE71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066265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Closing Slide 1">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33CB607-E2B7-3C41-95A1-A8ECAD372251}"/>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picture containing drawing&#10;&#10;Description automatically generated">
            <a:extLst>
              <a:ext uri="{FF2B5EF4-FFF2-40B4-BE49-F238E27FC236}">
                <a16:creationId xmlns:a16="http://schemas.microsoft.com/office/drawing/2014/main" id="{A4F5888B-5DC5-BF48-ABE7-17DB8064A185}"/>
              </a:ext>
            </a:extLst>
          </p:cNvPr>
          <p:cNvPicPr>
            <a:picLocks noChangeAspect="1"/>
          </p:cNvPicPr>
          <p:nvPr/>
        </p:nvPicPr>
        <p:blipFill>
          <a:blip r:embed="rId2">
            <a:alphaModFix amt="20000"/>
          </a:blip>
          <a:stretch>
            <a:fillRect/>
          </a:stretch>
        </p:blipFill>
        <p:spPr>
          <a:xfrm>
            <a:off x="-3048025" y="3194780"/>
            <a:ext cx="6261100" cy="6261100"/>
          </a:xfrm>
          <a:prstGeom prst="rect">
            <a:avLst/>
          </a:prstGeom>
        </p:spPr>
      </p:pic>
      <p:sp>
        <p:nvSpPr>
          <p:cNvPr id="4" name="Picture Placeholder 22">
            <a:extLst>
              <a:ext uri="{FF2B5EF4-FFF2-40B4-BE49-F238E27FC236}">
                <a16:creationId xmlns:a16="http://schemas.microsoft.com/office/drawing/2014/main" id="{81532097-9F56-6B42-BA4D-DA58D7D4BAA8}"/>
              </a:ext>
            </a:extLst>
          </p:cNvPr>
          <p:cNvSpPr>
            <a:spLocks noGrp="1"/>
          </p:cNvSpPr>
          <p:nvPr>
            <p:ph type="pic" sz="quarter" idx="10"/>
          </p:nvPr>
        </p:nvSpPr>
        <p:spPr>
          <a:xfrm>
            <a:off x="-827314" y="-914400"/>
            <a:ext cx="5608849" cy="5623498"/>
          </a:xfrm>
          <a:prstGeom prst="ellipse">
            <a:avLst/>
          </a:prstGeom>
          <a:solidFill>
            <a:schemeClr val="bg1">
              <a:lumMod val="95000"/>
            </a:schemeClr>
          </a:solidFill>
        </p:spPr>
        <p:txBody>
          <a:bodyPr/>
          <a:lstStyle>
            <a:lvl1pPr marL="0" indent="0">
              <a:buNone/>
              <a:defRPr sz="1200"/>
            </a:lvl1pPr>
          </a:lstStyle>
          <a:p>
            <a:r>
              <a:rPr lang="en-US" dirty="0"/>
              <a:t>Click icon to add picture</a:t>
            </a:r>
          </a:p>
        </p:txBody>
      </p:sp>
      <p:sp>
        <p:nvSpPr>
          <p:cNvPr id="5" name="Picture Placeholder 22">
            <a:extLst>
              <a:ext uri="{FF2B5EF4-FFF2-40B4-BE49-F238E27FC236}">
                <a16:creationId xmlns:a16="http://schemas.microsoft.com/office/drawing/2014/main" id="{88E58F44-E130-0B41-89DF-E7C2603AFC02}"/>
              </a:ext>
            </a:extLst>
          </p:cNvPr>
          <p:cNvSpPr>
            <a:spLocks noGrp="1"/>
          </p:cNvSpPr>
          <p:nvPr>
            <p:ph type="pic" sz="quarter" idx="11"/>
          </p:nvPr>
        </p:nvSpPr>
        <p:spPr>
          <a:xfrm>
            <a:off x="-243635" y="5047430"/>
            <a:ext cx="2178563" cy="2178563"/>
          </a:xfrm>
          <a:prstGeom prst="ellipse">
            <a:avLst/>
          </a:prstGeom>
          <a:solidFill>
            <a:schemeClr val="bg1">
              <a:lumMod val="95000"/>
            </a:schemeClr>
          </a:solidFill>
        </p:spPr>
        <p:txBody>
          <a:bodyPr/>
          <a:lstStyle>
            <a:lvl1pPr marL="0" indent="0">
              <a:buNone/>
              <a:defRPr sz="1000"/>
            </a:lvl1pPr>
          </a:lstStyle>
          <a:p>
            <a:r>
              <a:rPr lang="en-US" dirty="0"/>
              <a:t>Click icon to add picture</a:t>
            </a:r>
          </a:p>
        </p:txBody>
      </p:sp>
      <p:sp>
        <p:nvSpPr>
          <p:cNvPr id="6" name="Picture Placeholder 22">
            <a:extLst>
              <a:ext uri="{FF2B5EF4-FFF2-40B4-BE49-F238E27FC236}">
                <a16:creationId xmlns:a16="http://schemas.microsoft.com/office/drawing/2014/main" id="{1B9A83BB-087B-C246-BBF9-3BAB33E9E17C}"/>
              </a:ext>
            </a:extLst>
          </p:cNvPr>
          <p:cNvSpPr>
            <a:spLocks noGrp="1"/>
          </p:cNvSpPr>
          <p:nvPr>
            <p:ph type="pic" sz="quarter" idx="12"/>
          </p:nvPr>
        </p:nvSpPr>
        <p:spPr>
          <a:xfrm>
            <a:off x="4803306" y="2538128"/>
            <a:ext cx="3231654" cy="3231654"/>
          </a:xfrm>
          <a:prstGeom prst="ellipse">
            <a:avLst/>
          </a:prstGeom>
          <a:solidFill>
            <a:schemeClr val="bg1">
              <a:lumMod val="95000"/>
            </a:schemeClr>
          </a:solidFill>
        </p:spPr>
        <p:txBody>
          <a:bodyPr/>
          <a:lstStyle>
            <a:lvl1pPr marL="0" indent="0">
              <a:buNone/>
              <a:defRPr sz="1000"/>
            </a:lvl1pPr>
          </a:lstStyle>
          <a:p>
            <a:r>
              <a:rPr lang="en-US" dirty="0"/>
              <a:t>Click icon to add picture</a:t>
            </a:r>
          </a:p>
        </p:txBody>
      </p:sp>
      <p:sp>
        <p:nvSpPr>
          <p:cNvPr id="7" name="Picture Placeholder 22">
            <a:extLst>
              <a:ext uri="{FF2B5EF4-FFF2-40B4-BE49-F238E27FC236}">
                <a16:creationId xmlns:a16="http://schemas.microsoft.com/office/drawing/2014/main" id="{78EAAED6-8CF0-124B-8BC4-9AE7166847A0}"/>
              </a:ext>
            </a:extLst>
          </p:cNvPr>
          <p:cNvSpPr>
            <a:spLocks noGrp="1"/>
          </p:cNvSpPr>
          <p:nvPr>
            <p:ph type="pic" sz="quarter" idx="13"/>
          </p:nvPr>
        </p:nvSpPr>
        <p:spPr>
          <a:xfrm>
            <a:off x="8850369" y="228303"/>
            <a:ext cx="2963095" cy="2963095"/>
          </a:xfrm>
          <a:prstGeom prst="ellipse">
            <a:avLst/>
          </a:prstGeom>
          <a:solidFill>
            <a:schemeClr val="bg1">
              <a:lumMod val="95000"/>
            </a:schemeClr>
          </a:solidFill>
        </p:spPr>
        <p:txBody>
          <a:bodyPr/>
          <a:lstStyle>
            <a:lvl1pPr marL="0" indent="0">
              <a:buNone/>
              <a:defRPr sz="1000"/>
            </a:lvl1pPr>
          </a:lstStyle>
          <a:p>
            <a:r>
              <a:rPr lang="en-US" dirty="0"/>
              <a:t>Click icon to add picture</a:t>
            </a:r>
          </a:p>
        </p:txBody>
      </p:sp>
      <p:sp>
        <p:nvSpPr>
          <p:cNvPr id="8" name="Picture Placeholder 22">
            <a:extLst>
              <a:ext uri="{FF2B5EF4-FFF2-40B4-BE49-F238E27FC236}">
                <a16:creationId xmlns:a16="http://schemas.microsoft.com/office/drawing/2014/main" id="{29B15B3C-87AA-F44C-A2B8-A7BE01C4A396}"/>
              </a:ext>
            </a:extLst>
          </p:cNvPr>
          <p:cNvSpPr>
            <a:spLocks noGrp="1"/>
          </p:cNvSpPr>
          <p:nvPr>
            <p:ph type="pic" sz="quarter" idx="14"/>
          </p:nvPr>
        </p:nvSpPr>
        <p:spPr>
          <a:xfrm>
            <a:off x="10268002" y="3427286"/>
            <a:ext cx="2231288" cy="2231288"/>
          </a:xfrm>
          <a:prstGeom prst="ellipse">
            <a:avLst/>
          </a:prstGeom>
          <a:solidFill>
            <a:schemeClr val="bg1">
              <a:lumMod val="95000"/>
            </a:schemeClr>
          </a:solidFill>
        </p:spPr>
        <p:txBody>
          <a:bodyPr/>
          <a:lstStyle>
            <a:lvl1pPr marL="0" indent="0">
              <a:buNone/>
              <a:defRPr sz="1000"/>
            </a:lvl1pPr>
          </a:lstStyle>
          <a:p>
            <a:r>
              <a:rPr lang="en-US" dirty="0"/>
              <a:t>Click icon to add picture</a:t>
            </a:r>
          </a:p>
        </p:txBody>
      </p:sp>
      <p:sp>
        <p:nvSpPr>
          <p:cNvPr id="9" name="Picture Placeholder 22">
            <a:extLst>
              <a:ext uri="{FF2B5EF4-FFF2-40B4-BE49-F238E27FC236}">
                <a16:creationId xmlns:a16="http://schemas.microsoft.com/office/drawing/2014/main" id="{BAE9FFF7-A43C-9443-B6EF-DAAFBCD46434}"/>
              </a:ext>
            </a:extLst>
          </p:cNvPr>
          <p:cNvSpPr>
            <a:spLocks noGrp="1"/>
          </p:cNvSpPr>
          <p:nvPr>
            <p:ph type="pic" sz="quarter" idx="15"/>
          </p:nvPr>
        </p:nvSpPr>
        <p:spPr>
          <a:xfrm>
            <a:off x="8636116" y="3150845"/>
            <a:ext cx="1117601" cy="1117601"/>
          </a:xfrm>
          <a:prstGeom prst="ellipse">
            <a:avLst/>
          </a:prstGeom>
          <a:solidFill>
            <a:schemeClr val="bg1">
              <a:lumMod val="95000"/>
            </a:schemeClr>
          </a:solidFill>
        </p:spPr>
        <p:txBody>
          <a:bodyPr/>
          <a:lstStyle>
            <a:lvl1pPr marL="0" indent="0">
              <a:buNone/>
              <a:defRPr sz="1000"/>
            </a:lvl1pPr>
          </a:lstStyle>
          <a:p>
            <a:r>
              <a:rPr lang="en-US" dirty="0"/>
              <a:t>Click icon to add picture</a:t>
            </a:r>
          </a:p>
        </p:txBody>
      </p:sp>
      <p:sp>
        <p:nvSpPr>
          <p:cNvPr id="10" name="Picture Placeholder 22">
            <a:extLst>
              <a:ext uri="{FF2B5EF4-FFF2-40B4-BE49-F238E27FC236}">
                <a16:creationId xmlns:a16="http://schemas.microsoft.com/office/drawing/2014/main" id="{D595D02D-E670-EA4C-B905-CDDEAAD6787A}"/>
              </a:ext>
            </a:extLst>
          </p:cNvPr>
          <p:cNvSpPr>
            <a:spLocks noGrp="1"/>
          </p:cNvSpPr>
          <p:nvPr>
            <p:ph type="pic" sz="quarter" idx="16"/>
          </p:nvPr>
        </p:nvSpPr>
        <p:spPr>
          <a:xfrm>
            <a:off x="2213332" y="4109128"/>
            <a:ext cx="1572425" cy="1572425"/>
          </a:xfrm>
          <a:prstGeom prst="ellipse">
            <a:avLst/>
          </a:prstGeom>
          <a:solidFill>
            <a:schemeClr val="bg1">
              <a:lumMod val="95000"/>
            </a:schemeClr>
          </a:solidFill>
        </p:spPr>
        <p:txBody>
          <a:bodyPr/>
          <a:lstStyle>
            <a:lvl1pPr marL="0" indent="0">
              <a:buNone/>
              <a:defRPr sz="1000"/>
            </a:lvl1pPr>
          </a:lstStyle>
          <a:p>
            <a:r>
              <a:rPr lang="en-US" dirty="0"/>
              <a:t>Click icon to add picture</a:t>
            </a:r>
          </a:p>
        </p:txBody>
      </p:sp>
      <p:pic>
        <p:nvPicPr>
          <p:cNvPr id="11" name="Picture 10" descr="A picture containing drawing&#10;&#10;Description automatically generated">
            <a:extLst>
              <a:ext uri="{FF2B5EF4-FFF2-40B4-BE49-F238E27FC236}">
                <a16:creationId xmlns:a16="http://schemas.microsoft.com/office/drawing/2014/main" id="{8D5B1CC0-1FA1-564A-8C09-9A6597D058F1}"/>
              </a:ext>
            </a:extLst>
          </p:cNvPr>
          <p:cNvPicPr>
            <a:picLocks noChangeAspect="1"/>
          </p:cNvPicPr>
          <p:nvPr/>
        </p:nvPicPr>
        <p:blipFill>
          <a:blip r:embed="rId2">
            <a:alphaModFix amt="20000"/>
          </a:blip>
          <a:stretch>
            <a:fillRect/>
          </a:stretch>
        </p:blipFill>
        <p:spPr>
          <a:xfrm>
            <a:off x="9368740" y="-3408704"/>
            <a:ext cx="6261100" cy="6261100"/>
          </a:xfrm>
          <a:prstGeom prst="rect">
            <a:avLst/>
          </a:prstGeom>
        </p:spPr>
      </p:pic>
      <p:pic>
        <p:nvPicPr>
          <p:cNvPr id="12" name="Picture 11" descr="A close up of a logo&#10;&#10;Description automatically generated">
            <a:extLst>
              <a:ext uri="{FF2B5EF4-FFF2-40B4-BE49-F238E27FC236}">
                <a16:creationId xmlns:a16="http://schemas.microsoft.com/office/drawing/2014/main" id="{962E0CB2-3271-FE49-9BEA-C958E33CA012}"/>
              </a:ext>
            </a:extLst>
          </p:cNvPr>
          <p:cNvPicPr>
            <a:picLocks noChangeAspect="1"/>
          </p:cNvPicPr>
          <p:nvPr/>
        </p:nvPicPr>
        <p:blipFill>
          <a:blip r:embed="rId3"/>
          <a:stretch>
            <a:fillRect/>
          </a:stretch>
        </p:blipFill>
        <p:spPr>
          <a:xfrm>
            <a:off x="8112333" y="4153955"/>
            <a:ext cx="6172200" cy="6184900"/>
          </a:xfrm>
          <a:prstGeom prst="rect">
            <a:avLst/>
          </a:prstGeom>
        </p:spPr>
      </p:pic>
      <p:pic>
        <p:nvPicPr>
          <p:cNvPr id="17" name="Picture 16" descr="A picture containing drawing&#10;&#10;Description automatically generated">
            <a:extLst>
              <a:ext uri="{FF2B5EF4-FFF2-40B4-BE49-F238E27FC236}">
                <a16:creationId xmlns:a16="http://schemas.microsoft.com/office/drawing/2014/main" id="{E7DA942F-2633-4346-B1E7-C868AF92F8A1}"/>
              </a:ext>
            </a:extLst>
          </p:cNvPr>
          <p:cNvPicPr>
            <a:picLocks noChangeAspect="1"/>
          </p:cNvPicPr>
          <p:nvPr/>
        </p:nvPicPr>
        <p:blipFill>
          <a:blip r:embed="rId4"/>
          <a:stretch>
            <a:fillRect/>
          </a:stretch>
        </p:blipFill>
        <p:spPr>
          <a:xfrm>
            <a:off x="4832626" y="870794"/>
            <a:ext cx="3915049" cy="1255302"/>
          </a:xfrm>
          <a:prstGeom prst="rect">
            <a:avLst/>
          </a:prstGeom>
        </p:spPr>
      </p:pic>
      <p:sp>
        <p:nvSpPr>
          <p:cNvPr id="18" name="TextBox 17">
            <a:extLst>
              <a:ext uri="{FF2B5EF4-FFF2-40B4-BE49-F238E27FC236}">
                <a16:creationId xmlns:a16="http://schemas.microsoft.com/office/drawing/2014/main" id="{8315C81A-D9F6-D94E-86D6-7EC345D0C7C9}"/>
              </a:ext>
            </a:extLst>
          </p:cNvPr>
          <p:cNvSpPr txBox="1"/>
          <p:nvPr/>
        </p:nvSpPr>
        <p:spPr>
          <a:xfrm>
            <a:off x="8714161" y="5975451"/>
            <a:ext cx="3062826" cy="461665"/>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cs typeface="Arial" panose="020B0604020202020204" pitchFamily="34" charset="0"/>
              </a:rPr>
              <a:t>champshealth.org</a:t>
            </a:r>
          </a:p>
        </p:txBody>
      </p:sp>
      <p:sp>
        <p:nvSpPr>
          <p:cNvPr id="19" name="TextBox 18">
            <a:extLst>
              <a:ext uri="{FF2B5EF4-FFF2-40B4-BE49-F238E27FC236}">
                <a16:creationId xmlns:a16="http://schemas.microsoft.com/office/drawing/2014/main" id="{608D8CDE-84C4-C242-AAE7-93D5BD88A7F9}"/>
              </a:ext>
            </a:extLst>
          </p:cNvPr>
          <p:cNvSpPr txBox="1"/>
          <p:nvPr/>
        </p:nvSpPr>
        <p:spPr>
          <a:xfrm>
            <a:off x="2365135" y="6114658"/>
            <a:ext cx="5417475" cy="276999"/>
          </a:xfrm>
          <a:prstGeom prst="rect">
            <a:avLst/>
          </a:prstGeom>
          <a:noFill/>
        </p:spPr>
        <p:txBody>
          <a:bodyPr wrap="square" rtlCol="0">
            <a:spAutoFit/>
          </a:bodyPr>
          <a:lstStyle/>
          <a:p>
            <a:r>
              <a:rPr lang="en-US" sz="1200" b="1" dirty="0">
                <a:solidFill>
                  <a:schemeClr val="bg1"/>
                </a:solidFill>
                <a:latin typeface="Arial" panose="020B0604020202020204" pitchFamily="34" charset="0"/>
                <a:cs typeface="Arial" panose="020B0604020202020204" pitchFamily="34" charset="0"/>
              </a:rPr>
              <a:t>To learn more about CHAMPS contact us at info@champshealth.org </a:t>
            </a:r>
          </a:p>
        </p:txBody>
      </p:sp>
    </p:spTree>
    <p:extLst>
      <p:ext uri="{BB962C8B-B14F-4D97-AF65-F5344CB8AC3E}">
        <p14:creationId xmlns:p14="http://schemas.microsoft.com/office/powerpoint/2010/main" val="7000029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Closing Slide 2">
    <p:spTree>
      <p:nvGrpSpPr>
        <p:cNvPr id="1" name=""/>
        <p:cNvGrpSpPr/>
        <p:nvPr/>
      </p:nvGrpSpPr>
      <p:grpSpPr>
        <a:xfrm>
          <a:off x="0" y="0"/>
          <a:ext cx="0" cy="0"/>
          <a:chOff x="0" y="0"/>
          <a:chExt cx="0" cy="0"/>
        </a:xfrm>
      </p:grpSpPr>
      <p:pic>
        <p:nvPicPr>
          <p:cNvPr id="36" name="Picture 35" descr="A picture containing drawing&#10;&#10;Description automatically generated">
            <a:extLst>
              <a:ext uri="{FF2B5EF4-FFF2-40B4-BE49-F238E27FC236}">
                <a16:creationId xmlns:a16="http://schemas.microsoft.com/office/drawing/2014/main" id="{CF85DA1E-17B2-3E45-A84F-2E48CD4F387E}"/>
              </a:ext>
            </a:extLst>
          </p:cNvPr>
          <p:cNvPicPr>
            <a:picLocks noChangeAspect="1"/>
          </p:cNvPicPr>
          <p:nvPr/>
        </p:nvPicPr>
        <p:blipFill>
          <a:blip r:embed="rId2">
            <a:alphaModFix amt="20000"/>
          </a:blip>
          <a:stretch>
            <a:fillRect/>
          </a:stretch>
        </p:blipFill>
        <p:spPr>
          <a:xfrm>
            <a:off x="-3048025" y="3194780"/>
            <a:ext cx="6261100" cy="6261100"/>
          </a:xfrm>
          <a:prstGeom prst="rect">
            <a:avLst/>
          </a:prstGeom>
        </p:spPr>
      </p:pic>
      <p:pic>
        <p:nvPicPr>
          <p:cNvPr id="33" name="Picture 32" descr="A close up of a sign&#10;&#10;Description automatically generated">
            <a:extLst>
              <a:ext uri="{FF2B5EF4-FFF2-40B4-BE49-F238E27FC236}">
                <a16:creationId xmlns:a16="http://schemas.microsoft.com/office/drawing/2014/main" id="{8E3E61D8-9C10-984A-B122-F8836BE255F7}"/>
              </a:ext>
            </a:extLst>
          </p:cNvPr>
          <p:cNvPicPr>
            <a:picLocks noChangeAspect="1"/>
          </p:cNvPicPr>
          <p:nvPr/>
        </p:nvPicPr>
        <p:blipFill>
          <a:blip r:embed="rId3"/>
          <a:stretch>
            <a:fillRect/>
          </a:stretch>
        </p:blipFill>
        <p:spPr>
          <a:xfrm>
            <a:off x="4848002" y="870794"/>
            <a:ext cx="3915051" cy="1255302"/>
          </a:xfrm>
          <a:prstGeom prst="rect">
            <a:avLst/>
          </a:prstGeom>
        </p:spPr>
      </p:pic>
      <p:sp>
        <p:nvSpPr>
          <p:cNvPr id="34" name="TextBox 33">
            <a:extLst>
              <a:ext uri="{FF2B5EF4-FFF2-40B4-BE49-F238E27FC236}">
                <a16:creationId xmlns:a16="http://schemas.microsoft.com/office/drawing/2014/main" id="{14BDE2F7-30DA-3B40-9BBF-D75C5F1720E8}"/>
              </a:ext>
            </a:extLst>
          </p:cNvPr>
          <p:cNvSpPr txBox="1"/>
          <p:nvPr/>
        </p:nvSpPr>
        <p:spPr>
          <a:xfrm>
            <a:off x="8714161" y="5975451"/>
            <a:ext cx="3062826" cy="461665"/>
          </a:xfrm>
          <a:prstGeom prst="rect">
            <a:avLst/>
          </a:prstGeom>
          <a:noFill/>
        </p:spPr>
        <p:txBody>
          <a:bodyPr wrap="square" rtlCol="0">
            <a:spAutoFit/>
          </a:bodyPr>
          <a:lstStyle/>
          <a:p>
            <a:pPr algn="ctr"/>
            <a:r>
              <a:rPr lang="en-US" sz="2400" b="1" dirty="0">
                <a:solidFill>
                  <a:srgbClr val="4C9C2E"/>
                </a:solidFill>
                <a:latin typeface="Arial" panose="020B0604020202020204" pitchFamily="34" charset="0"/>
                <a:cs typeface="Arial" panose="020B0604020202020204" pitchFamily="34" charset="0"/>
              </a:rPr>
              <a:t>champshealth.org</a:t>
            </a:r>
          </a:p>
        </p:txBody>
      </p:sp>
      <p:sp>
        <p:nvSpPr>
          <p:cNvPr id="15" name="Picture Placeholder 22">
            <a:extLst>
              <a:ext uri="{FF2B5EF4-FFF2-40B4-BE49-F238E27FC236}">
                <a16:creationId xmlns:a16="http://schemas.microsoft.com/office/drawing/2014/main" id="{E06B245E-DA73-BC46-AEFE-26E269DFBEB2}"/>
              </a:ext>
            </a:extLst>
          </p:cNvPr>
          <p:cNvSpPr>
            <a:spLocks noGrp="1"/>
          </p:cNvSpPr>
          <p:nvPr>
            <p:ph type="pic" sz="quarter" idx="10"/>
          </p:nvPr>
        </p:nvSpPr>
        <p:spPr>
          <a:xfrm>
            <a:off x="-827314" y="-914400"/>
            <a:ext cx="5608849" cy="5623498"/>
          </a:xfrm>
          <a:prstGeom prst="ellipse">
            <a:avLst/>
          </a:prstGeom>
          <a:solidFill>
            <a:schemeClr val="bg1">
              <a:lumMod val="95000"/>
            </a:schemeClr>
          </a:solidFill>
        </p:spPr>
        <p:txBody>
          <a:bodyPr/>
          <a:lstStyle>
            <a:lvl1pPr marL="0" indent="0">
              <a:buNone/>
              <a:defRPr sz="1200"/>
            </a:lvl1pPr>
          </a:lstStyle>
          <a:p>
            <a:r>
              <a:rPr lang="en-US" dirty="0"/>
              <a:t>Click icon to add picture</a:t>
            </a:r>
          </a:p>
        </p:txBody>
      </p:sp>
      <p:sp>
        <p:nvSpPr>
          <p:cNvPr id="16" name="Picture Placeholder 22">
            <a:extLst>
              <a:ext uri="{FF2B5EF4-FFF2-40B4-BE49-F238E27FC236}">
                <a16:creationId xmlns:a16="http://schemas.microsoft.com/office/drawing/2014/main" id="{F134088F-A77B-2C49-96E5-319B58A460C7}"/>
              </a:ext>
            </a:extLst>
          </p:cNvPr>
          <p:cNvSpPr>
            <a:spLocks noGrp="1"/>
          </p:cNvSpPr>
          <p:nvPr>
            <p:ph type="pic" sz="quarter" idx="11"/>
          </p:nvPr>
        </p:nvSpPr>
        <p:spPr>
          <a:xfrm>
            <a:off x="-243635" y="5047430"/>
            <a:ext cx="2178563" cy="2178563"/>
          </a:xfrm>
          <a:prstGeom prst="ellipse">
            <a:avLst/>
          </a:prstGeom>
          <a:solidFill>
            <a:schemeClr val="bg1">
              <a:lumMod val="95000"/>
            </a:schemeClr>
          </a:solidFill>
        </p:spPr>
        <p:txBody>
          <a:bodyPr/>
          <a:lstStyle>
            <a:lvl1pPr marL="0" indent="0">
              <a:buNone/>
              <a:defRPr sz="1000"/>
            </a:lvl1pPr>
          </a:lstStyle>
          <a:p>
            <a:r>
              <a:rPr lang="en-US" dirty="0"/>
              <a:t>Click icon to add picture</a:t>
            </a:r>
          </a:p>
        </p:txBody>
      </p:sp>
      <p:sp>
        <p:nvSpPr>
          <p:cNvPr id="17" name="Picture Placeholder 22">
            <a:extLst>
              <a:ext uri="{FF2B5EF4-FFF2-40B4-BE49-F238E27FC236}">
                <a16:creationId xmlns:a16="http://schemas.microsoft.com/office/drawing/2014/main" id="{D9DEF449-43A5-D14E-B1EE-060CCA6C89AF}"/>
              </a:ext>
            </a:extLst>
          </p:cNvPr>
          <p:cNvSpPr>
            <a:spLocks noGrp="1"/>
          </p:cNvSpPr>
          <p:nvPr>
            <p:ph type="pic" sz="quarter" idx="12"/>
          </p:nvPr>
        </p:nvSpPr>
        <p:spPr>
          <a:xfrm>
            <a:off x="4803306" y="2538128"/>
            <a:ext cx="3231654" cy="3231654"/>
          </a:xfrm>
          <a:prstGeom prst="ellipse">
            <a:avLst/>
          </a:prstGeom>
          <a:solidFill>
            <a:schemeClr val="bg1">
              <a:lumMod val="95000"/>
            </a:schemeClr>
          </a:solidFill>
        </p:spPr>
        <p:txBody>
          <a:bodyPr/>
          <a:lstStyle>
            <a:lvl1pPr marL="0" indent="0">
              <a:buNone/>
              <a:defRPr sz="1000"/>
            </a:lvl1pPr>
          </a:lstStyle>
          <a:p>
            <a:r>
              <a:rPr lang="en-US" dirty="0"/>
              <a:t>Click icon to add picture</a:t>
            </a:r>
          </a:p>
        </p:txBody>
      </p:sp>
      <p:sp>
        <p:nvSpPr>
          <p:cNvPr id="18" name="Picture Placeholder 22">
            <a:extLst>
              <a:ext uri="{FF2B5EF4-FFF2-40B4-BE49-F238E27FC236}">
                <a16:creationId xmlns:a16="http://schemas.microsoft.com/office/drawing/2014/main" id="{5BF36FA1-0D2E-F545-8969-7EF5265CCB3A}"/>
              </a:ext>
            </a:extLst>
          </p:cNvPr>
          <p:cNvSpPr>
            <a:spLocks noGrp="1"/>
          </p:cNvSpPr>
          <p:nvPr>
            <p:ph type="pic" sz="quarter" idx="13"/>
          </p:nvPr>
        </p:nvSpPr>
        <p:spPr>
          <a:xfrm>
            <a:off x="8850369" y="228303"/>
            <a:ext cx="2963095" cy="2963095"/>
          </a:xfrm>
          <a:prstGeom prst="ellipse">
            <a:avLst/>
          </a:prstGeom>
          <a:solidFill>
            <a:schemeClr val="bg1">
              <a:lumMod val="95000"/>
            </a:schemeClr>
          </a:solidFill>
        </p:spPr>
        <p:txBody>
          <a:bodyPr/>
          <a:lstStyle>
            <a:lvl1pPr marL="0" indent="0">
              <a:buNone/>
              <a:defRPr sz="1000"/>
            </a:lvl1pPr>
          </a:lstStyle>
          <a:p>
            <a:r>
              <a:rPr lang="en-US" dirty="0"/>
              <a:t>Click icon to add picture</a:t>
            </a:r>
          </a:p>
        </p:txBody>
      </p:sp>
      <p:sp>
        <p:nvSpPr>
          <p:cNvPr id="19" name="Picture Placeholder 22">
            <a:extLst>
              <a:ext uri="{FF2B5EF4-FFF2-40B4-BE49-F238E27FC236}">
                <a16:creationId xmlns:a16="http://schemas.microsoft.com/office/drawing/2014/main" id="{A5197F5E-0847-974D-AA74-0BDB3B170ACB}"/>
              </a:ext>
            </a:extLst>
          </p:cNvPr>
          <p:cNvSpPr>
            <a:spLocks noGrp="1"/>
          </p:cNvSpPr>
          <p:nvPr>
            <p:ph type="pic" sz="quarter" idx="15"/>
          </p:nvPr>
        </p:nvSpPr>
        <p:spPr>
          <a:xfrm>
            <a:off x="8636116" y="3150845"/>
            <a:ext cx="1117601" cy="1117601"/>
          </a:xfrm>
          <a:prstGeom prst="ellipse">
            <a:avLst/>
          </a:prstGeom>
          <a:solidFill>
            <a:schemeClr val="bg1">
              <a:lumMod val="95000"/>
            </a:schemeClr>
          </a:solidFill>
        </p:spPr>
        <p:txBody>
          <a:bodyPr/>
          <a:lstStyle>
            <a:lvl1pPr marL="0" indent="0">
              <a:buNone/>
              <a:defRPr sz="1000"/>
            </a:lvl1pPr>
          </a:lstStyle>
          <a:p>
            <a:r>
              <a:rPr lang="en-US" dirty="0"/>
              <a:t>Click icon to add picture</a:t>
            </a:r>
          </a:p>
        </p:txBody>
      </p:sp>
      <p:sp>
        <p:nvSpPr>
          <p:cNvPr id="20" name="Picture Placeholder 22">
            <a:extLst>
              <a:ext uri="{FF2B5EF4-FFF2-40B4-BE49-F238E27FC236}">
                <a16:creationId xmlns:a16="http://schemas.microsoft.com/office/drawing/2014/main" id="{46651819-7369-EF4C-A4C7-1A55D06D52FD}"/>
              </a:ext>
            </a:extLst>
          </p:cNvPr>
          <p:cNvSpPr>
            <a:spLocks noGrp="1"/>
          </p:cNvSpPr>
          <p:nvPr>
            <p:ph type="pic" sz="quarter" idx="16"/>
          </p:nvPr>
        </p:nvSpPr>
        <p:spPr>
          <a:xfrm>
            <a:off x="2213332" y="4109128"/>
            <a:ext cx="1572425" cy="1572425"/>
          </a:xfrm>
          <a:prstGeom prst="ellipse">
            <a:avLst/>
          </a:prstGeom>
          <a:solidFill>
            <a:schemeClr val="bg1">
              <a:lumMod val="95000"/>
            </a:schemeClr>
          </a:solidFill>
        </p:spPr>
        <p:txBody>
          <a:bodyPr/>
          <a:lstStyle>
            <a:lvl1pPr marL="0" indent="0">
              <a:buNone/>
              <a:defRPr sz="1000"/>
            </a:lvl1pPr>
          </a:lstStyle>
          <a:p>
            <a:r>
              <a:rPr lang="en-US" dirty="0"/>
              <a:t>Click icon to add picture</a:t>
            </a:r>
          </a:p>
        </p:txBody>
      </p:sp>
      <p:sp>
        <p:nvSpPr>
          <p:cNvPr id="40" name="TextBox 39">
            <a:extLst>
              <a:ext uri="{FF2B5EF4-FFF2-40B4-BE49-F238E27FC236}">
                <a16:creationId xmlns:a16="http://schemas.microsoft.com/office/drawing/2014/main" id="{D7DF639B-6E37-4543-9FB5-49CCA97A7BBD}"/>
              </a:ext>
            </a:extLst>
          </p:cNvPr>
          <p:cNvSpPr txBox="1"/>
          <p:nvPr/>
        </p:nvSpPr>
        <p:spPr>
          <a:xfrm>
            <a:off x="2343364" y="6158200"/>
            <a:ext cx="5417475" cy="276999"/>
          </a:xfrm>
          <a:prstGeom prst="rect">
            <a:avLst/>
          </a:prstGeom>
          <a:noFill/>
        </p:spPr>
        <p:txBody>
          <a:bodyPr wrap="square" rtlCol="0">
            <a:spAutoFit/>
          </a:bodyPr>
          <a:lstStyle/>
          <a:p>
            <a:pPr algn="ctr"/>
            <a:r>
              <a:rPr lang="en-US" sz="1200" b="1" dirty="0">
                <a:solidFill>
                  <a:srgbClr val="4C9C2E"/>
                </a:solidFill>
                <a:latin typeface="Arial" panose="020B0604020202020204" pitchFamily="34" charset="0"/>
                <a:cs typeface="Arial" panose="020B0604020202020204" pitchFamily="34" charset="0"/>
              </a:rPr>
              <a:t>To learn more about CHAMPS contact us at info@champshealth.org </a:t>
            </a:r>
          </a:p>
        </p:txBody>
      </p:sp>
      <p:sp>
        <p:nvSpPr>
          <p:cNvPr id="22" name="Picture Placeholder 22">
            <a:extLst>
              <a:ext uri="{FF2B5EF4-FFF2-40B4-BE49-F238E27FC236}">
                <a16:creationId xmlns:a16="http://schemas.microsoft.com/office/drawing/2014/main" id="{0A4BCF71-952A-424D-8504-242DF84E3D5F}"/>
              </a:ext>
            </a:extLst>
          </p:cNvPr>
          <p:cNvSpPr>
            <a:spLocks noGrp="1"/>
          </p:cNvSpPr>
          <p:nvPr>
            <p:ph type="pic" sz="quarter" idx="14"/>
          </p:nvPr>
        </p:nvSpPr>
        <p:spPr>
          <a:xfrm>
            <a:off x="10268002" y="3427286"/>
            <a:ext cx="2231288" cy="2231288"/>
          </a:xfrm>
          <a:prstGeom prst="ellipse">
            <a:avLst/>
          </a:prstGeom>
          <a:solidFill>
            <a:schemeClr val="bg1">
              <a:lumMod val="95000"/>
            </a:schemeClr>
          </a:solidFill>
        </p:spPr>
        <p:txBody>
          <a:bodyPr/>
          <a:lstStyle>
            <a:lvl1pPr marL="0" indent="0">
              <a:buNone/>
              <a:defRPr sz="1000"/>
            </a:lvl1pPr>
          </a:lstStyle>
          <a:p>
            <a:r>
              <a:rPr lang="en-US" dirty="0"/>
              <a:t>Click icon to add picture</a:t>
            </a:r>
          </a:p>
        </p:txBody>
      </p:sp>
      <p:pic>
        <p:nvPicPr>
          <p:cNvPr id="23" name="Picture 22" descr="A picture containing drawing&#10;&#10;Description automatically generated">
            <a:extLst>
              <a:ext uri="{FF2B5EF4-FFF2-40B4-BE49-F238E27FC236}">
                <a16:creationId xmlns:a16="http://schemas.microsoft.com/office/drawing/2014/main" id="{CE78AFC8-B701-2641-B1E8-DFE1B39967B7}"/>
              </a:ext>
            </a:extLst>
          </p:cNvPr>
          <p:cNvPicPr>
            <a:picLocks noChangeAspect="1"/>
          </p:cNvPicPr>
          <p:nvPr/>
        </p:nvPicPr>
        <p:blipFill>
          <a:blip r:embed="rId2">
            <a:alphaModFix amt="20000"/>
          </a:blip>
          <a:stretch>
            <a:fillRect/>
          </a:stretch>
        </p:blipFill>
        <p:spPr>
          <a:xfrm>
            <a:off x="9368740" y="-3393714"/>
            <a:ext cx="6261100" cy="6261100"/>
          </a:xfrm>
          <a:prstGeom prst="rect">
            <a:avLst/>
          </a:prstGeom>
        </p:spPr>
      </p:pic>
      <p:pic>
        <p:nvPicPr>
          <p:cNvPr id="24" name="Picture 23" descr="A close up of a logo&#10;&#10;Description automatically generated">
            <a:extLst>
              <a:ext uri="{FF2B5EF4-FFF2-40B4-BE49-F238E27FC236}">
                <a16:creationId xmlns:a16="http://schemas.microsoft.com/office/drawing/2014/main" id="{8A0E9415-1421-604A-A66E-F6D6041D562D}"/>
              </a:ext>
            </a:extLst>
          </p:cNvPr>
          <p:cNvPicPr>
            <a:picLocks noChangeAspect="1"/>
          </p:cNvPicPr>
          <p:nvPr/>
        </p:nvPicPr>
        <p:blipFill>
          <a:blip r:embed="rId4"/>
          <a:stretch>
            <a:fillRect/>
          </a:stretch>
        </p:blipFill>
        <p:spPr>
          <a:xfrm>
            <a:off x="8112333" y="4153955"/>
            <a:ext cx="6172200" cy="6184900"/>
          </a:xfrm>
          <a:prstGeom prst="rect">
            <a:avLst/>
          </a:prstGeom>
        </p:spPr>
      </p:pic>
    </p:spTree>
    <p:extLst>
      <p:ext uri="{BB962C8B-B14F-4D97-AF65-F5344CB8AC3E}">
        <p14:creationId xmlns:p14="http://schemas.microsoft.com/office/powerpoint/2010/main" val="3222216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8C2D3AD-1726-FB45-9019-F190B447B237}"/>
              </a:ext>
            </a:extLst>
          </p:cNvPr>
          <p:cNvSpPr/>
          <p:nvPr userDrawn="1"/>
        </p:nvSpPr>
        <p:spPr>
          <a:xfrm>
            <a:off x="0" y="0"/>
            <a:ext cx="12192000" cy="6261100"/>
          </a:xfrm>
          <a:prstGeom prst="rect">
            <a:avLst/>
          </a:prstGeom>
          <a:solidFill>
            <a:srgbClr val="EBE71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Picture Placeholder 22">
            <a:extLst>
              <a:ext uri="{FF2B5EF4-FFF2-40B4-BE49-F238E27FC236}">
                <a16:creationId xmlns:a16="http://schemas.microsoft.com/office/drawing/2014/main" id="{37C8780D-A3C3-ED49-8786-1E96C7762642}"/>
              </a:ext>
            </a:extLst>
          </p:cNvPr>
          <p:cNvSpPr>
            <a:spLocks noGrp="1"/>
          </p:cNvSpPr>
          <p:nvPr>
            <p:ph type="pic" sz="quarter" idx="10"/>
          </p:nvPr>
        </p:nvSpPr>
        <p:spPr>
          <a:xfrm>
            <a:off x="6066964" y="-1401876"/>
            <a:ext cx="7183594" cy="7183594"/>
          </a:xfrm>
          <a:prstGeom prst="ellipse">
            <a:avLst/>
          </a:prstGeom>
        </p:spPr>
        <p:txBody>
          <a:bodyPr/>
          <a:lstStyle>
            <a:lvl1pPr marL="0" indent="0">
              <a:buNone/>
              <a:defRPr/>
            </a:lvl1pPr>
          </a:lstStyle>
          <a:p>
            <a:endParaRPr lang="en-US" dirty="0"/>
          </a:p>
        </p:txBody>
      </p:sp>
      <p:pic>
        <p:nvPicPr>
          <p:cNvPr id="7" name="Picture 6" descr="A picture containing drawing&#10;&#10;Description automatically generated">
            <a:extLst>
              <a:ext uri="{FF2B5EF4-FFF2-40B4-BE49-F238E27FC236}">
                <a16:creationId xmlns:a16="http://schemas.microsoft.com/office/drawing/2014/main" id="{0A846AE8-19B5-0B46-959A-DDD81C789554}"/>
              </a:ext>
            </a:extLst>
          </p:cNvPr>
          <p:cNvPicPr>
            <a:picLocks noChangeAspect="1"/>
          </p:cNvPicPr>
          <p:nvPr userDrawn="1"/>
        </p:nvPicPr>
        <p:blipFill>
          <a:blip r:embed="rId2" cstate="screen">
            <a:alphaModFix amt="20000"/>
            <a:extLst>
              <a:ext uri="{28A0092B-C50C-407E-A947-70E740481C1C}">
                <a14:useLocalDpi xmlns:a14="http://schemas.microsoft.com/office/drawing/2010/main"/>
              </a:ext>
            </a:extLst>
          </a:blip>
          <a:stretch>
            <a:fillRect/>
          </a:stretch>
        </p:blipFill>
        <p:spPr>
          <a:xfrm>
            <a:off x="-2839944" y="2245558"/>
            <a:ext cx="6261100" cy="6261100"/>
          </a:xfrm>
          <a:prstGeom prst="rect">
            <a:avLst/>
          </a:prstGeom>
        </p:spPr>
      </p:pic>
      <p:cxnSp>
        <p:nvCxnSpPr>
          <p:cNvPr id="13" name="Straight Connector 12">
            <a:extLst>
              <a:ext uri="{FF2B5EF4-FFF2-40B4-BE49-F238E27FC236}">
                <a16:creationId xmlns:a16="http://schemas.microsoft.com/office/drawing/2014/main" id="{D4A56D9B-AECA-154A-9802-DA38988D569D}"/>
              </a:ext>
            </a:extLst>
          </p:cNvPr>
          <p:cNvCxnSpPr/>
          <p:nvPr userDrawn="1"/>
        </p:nvCxnSpPr>
        <p:spPr>
          <a:xfrm>
            <a:off x="10633394" y="6402175"/>
            <a:ext cx="0" cy="260834"/>
          </a:xfrm>
          <a:prstGeom prst="line">
            <a:avLst/>
          </a:prstGeom>
          <a:ln>
            <a:solidFill>
              <a:srgbClr val="EBE717"/>
            </a:solidFill>
          </a:ln>
        </p:spPr>
        <p:style>
          <a:lnRef idx="1">
            <a:schemeClr val="accent1"/>
          </a:lnRef>
          <a:fillRef idx="0">
            <a:schemeClr val="accent1"/>
          </a:fillRef>
          <a:effectRef idx="0">
            <a:schemeClr val="accent1"/>
          </a:effectRef>
          <a:fontRef idx="minor">
            <a:schemeClr val="tx1"/>
          </a:fontRef>
        </p:style>
      </p:cxnSp>
      <p:sp>
        <p:nvSpPr>
          <p:cNvPr id="27" name="Text Placeholder 13">
            <a:extLst>
              <a:ext uri="{FF2B5EF4-FFF2-40B4-BE49-F238E27FC236}">
                <a16:creationId xmlns:a16="http://schemas.microsoft.com/office/drawing/2014/main" id="{BE2DA954-29A0-2446-9AFC-178570763224}"/>
              </a:ext>
            </a:extLst>
          </p:cNvPr>
          <p:cNvSpPr>
            <a:spLocks noGrp="1"/>
          </p:cNvSpPr>
          <p:nvPr>
            <p:ph type="body" sz="quarter" idx="12"/>
          </p:nvPr>
        </p:nvSpPr>
        <p:spPr>
          <a:xfrm>
            <a:off x="822930" y="3613150"/>
            <a:ext cx="5906925" cy="922807"/>
          </a:xfrm>
          <a:prstGeom prst="rect">
            <a:avLst/>
          </a:prstGeom>
        </p:spPr>
        <p:txBody>
          <a:bodyPr>
            <a:normAutofit/>
          </a:bodyPr>
          <a:lstStyle>
            <a:lvl1pPr marL="0" indent="0">
              <a:buFontTx/>
              <a:buNone/>
              <a:defRPr sz="2400" b="1">
                <a:solidFill>
                  <a:srgbClr val="4C9C2E"/>
                </a:solidFill>
              </a:defRPr>
            </a:lvl1pPr>
            <a:lvl2pPr marL="457189" indent="0">
              <a:buFontTx/>
              <a:buNone/>
              <a:defRPr/>
            </a:lvl2pPr>
            <a:lvl3pPr marL="914377" indent="0">
              <a:buFontTx/>
              <a:buNone/>
              <a:defRPr/>
            </a:lvl3pPr>
            <a:lvl4pPr marL="1371566" indent="0">
              <a:buFontTx/>
              <a:buNone/>
              <a:defRPr/>
            </a:lvl4pPr>
            <a:lvl5pPr marL="1828755" indent="0">
              <a:buFontTx/>
              <a:buNone/>
              <a:defRPr/>
            </a:lvl5pPr>
          </a:lstStyle>
          <a:p>
            <a:pPr lvl="0"/>
            <a:r>
              <a:rPr lang="en-US"/>
              <a:t>Click to edit Master text styles</a:t>
            </a:r>
          </a:p>
        </p:txBody>
      </p:sp>
      <p:sp>
        <p:nvSpPr>
          <p:cNvPr id="28" name="Text Placeholder 16">
            <a:extLst>
              <a:ext uri="{FF2B5EF4-FFF2-40B4-BE49-F238E27FC236}">
                <a16:creationId xmlns:a16="http://schemas.microsoft.com/office/drawing/2014/main" id="{4321E904-697A-1146-9A25-9C065B665216}"/>
              </a:ext>
            </a:extLst>
          </p:cNvPr>
          <p:cNvSpPr>
            <a:spLocks noGrp="1"/>
          </p:cNvSpPr>
          <p:nvPr>
            <p:ph type="body" sz="quarter" idx="13"/>
          </p:nvPr>
        </p:nvSpPr>
        <p:spPr>
          <a:xfrm>
            <a:off x="822931" y="4535488"/>
            <a:ext cx="4649788" cy="879475"/>
          </a:xfrm>
          <a:prstGeom prst="rect">
            <a:avLst/>
          </a:prstGeom>
        </p:spPr>
        <p:txBody>
          <a:bodyPr>
            <a:noAutofit/>
          </a:bodyPr>
          <a:lstStyle>
            <a:lvl1pPr marL="0" indent="0">
              <a:buFontTx/>
              <a:buNone/>
              <a:defRPr sz="1800" b="0">
                <a:solidFill>
                  <a:srgbClr val="4C9C2E"/>
                </a:solidFill>
              </a:defRPr>
            </a:lvl1pPr>
            <a:lvl2pPr marL="457189" indent="0">
              <a:buFontTx/>
              <a:buNone/>
              <a:defRPr sz="1600" b="0"/>
            </a:lvl2pPr>
            <a:lvl3pPr marL="914377" indent="0">
              <a:buFontTx/>
              <a:buNone/>
              <a:defRPr sz="1600" b="0"/>
            </a:lvl3pPr>
            <a:lvl4pPr marL="1371566" indent="0">
              <a:buFontTx/>
              <a:buNone/>
              <a:defRPr sz="1600" b="0"/>
            </a:lvl4pPr>
            <a:lvl5pPr marL="1828755" indent="0">
              <a:buFontTx/>
              <a:buNone/>
              <a:defRPr sz="1600" b="0"/>
            </a:lvl5pPr>
          </a:lstStyle>
          <a:p>
            <a:pPr lvl="0"/>
            <a:r>
              <a:rPr lang="en-US"/>
              <a:t>Click to edit Master text styles</a:t>
            </a:r>
          </a:p>
        </p:txBody>
      </p:sp>
      <p:pic>
        <p:nvPicPr>
          <p:cNvPr id="8" name="Picture 7" descr="A close up of a logo&#10;&#10;Description automatically generated">
            <a:extLst>
              <a:ext uri="{FF2B5EF4-FFF2-40B4-BE49-F238E27FC236}">
                <a16:creationId xmlns:a16="http://schemas.microsoft.com/office/drawing/2014/main" id="{9D92E71B-9E06-8045-B240-34FC0C6EF62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6456" y="-4035358"/>
            <a:ext cx="6172200" cy="6184900"/>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E4DADB0D-14B6-714E-A3EE-0FA1952EC637}"/>
              </a:ext>
            </a:extLst>
          </p:cNvPr>
          <p:cNvPicPr>
            <a:picLocks noChangeAspect="1"/>
          </p:cNvPicPr>
          <p:nvPr userDrawn="1"/>
        </p:nvPicPr>
        <p:blipFill>
          <a:blip r:embed="rId2" cstate="screen">
            <a:alphaModFix amt="20000"/>
            <a:extLst>
              <a:ext uri="{28A0092B-C50C-407E-A947-70E740481C1C}">
                <a14:useLocalDpi xmlns:a14="http://schemas.microsoft.com/office/drawing/2010/main"/>
              </a:ext>
            </a:extLst>
          </a:blip>
          <a:stretch>
            <a:fillRect/>
          </a:stretch>
        </p:blipFill>
        <p:spPr>
          <a:xfrm>
            <a:off x="2148982" y="-3539394"/>
            <a:ext cx="6261100" cy="6261100"/>
          </a:xfrm>
          <a:prstGeom prst="rect">
            <a:avLst/>
          </a:prstGeom>
        </p:spPr>
      </p:pic>
      <p:sp>
        <p:nvSpPr>
          <p:cNvPr id="31" name="SmartArt Placeholder 22">
            <a:extLst>
              <a:ext uri="{FF2B5EF4-FFF2-40B4-BE49-F238E27FC236}">
                <a16:creationId xmlns:a16="http://schemas.microsoft.com/office/drawing/2014/main" id="{49E6D601-9B1F-A245-BE8E-898F1F7878F2}"/>
              </a:ext>
            </a:extLst>
          </p:cNvPr>
          <p:cNvSpPr>
            <a:spLocks noGrp="1"/>
          </p:cNvSpPr>
          <p:nvPr>
            <p:ph type="dgm" sz="quarter" idx="14" hasCustomPrompt="1"/>
          </p:nvPr>
        </p:nvSpPr>
        <p:spPr>
          <a:xfrm>
            <a:off x="5676023" y="888106"/>
            <a:ext cx="1049874" cy="1049873"/>
          </a:xfrm>
          <a:prstGeom prst="ellipse">
            <a:avLst/>
          </a:prstGeom>
          <a:solidFill>
            <a:srgbClr val="F4436C"/>
          </a:solidFill>
        </p:spPr>
        <p:txBody>
          <a:bodyPr>
            <a:noAutofit/>
          </a:bodyPr>
          <a:lstStyle>
            <a:lvl1pPr marL="0" indent="0" algn="ctr">
              <a:buFontTx/>
              <a:buNone/>
              <a:defRPr sz="1300">
                <a:solidFill>
                  <a:schemeClr val="bg1"/>
                </a:solidFill>
              </a:defRPr>
            </a:lvl1pPr>
          </a:lstStyle>
          <a:p>
            <a:pPr lvl="0"/>
            <a:br>
              <a:rPr lang="en-US" dirty="0"/>
            </a:br>
            <a:endParaRPr lang="en-US" dirty="0"/>
          </a:p>
        </p:txBody>
      </p:sp>
      <p:sp>
        <p:nvSpPr>
          <p:cNvPr id="32" name="Text Placeholder 13">
            <a:extLst>
              <a:ext uri="{FF2B5EF4-FFF2-40B4-BE49-F238E27FC236}">
                <a16:creationId xmlns:a16="http://schemas.microsoft.com/office/drawing/2014/main" id="{B3AF7F94-7811-6D4C-8683-FAA7EB9F3F0F}"/>
              </a:ext>
            </a:extLst>
          </p:cNvPr>
          <p:cNvSpPr>
            <a:spLocks noGrp="1"/>
          </p:cNvSpPr>
          <p:nvPr>
            <p:ph type="body" sz="quarter" idx="15" hasCustomPrompt="1"/>
          </p:nvPr>
        </p:nvSpPr>
        <p:spPr>
          <a:xfrm>
            <a:off x="5472719" y="1178123"/>
            <a:ext cx="1452282" cy="922807"/>
          </a:xfrm>
          <a:prstGeom prst="rect">
            <a:avLst/>
          </a:prstGeom>
        </p:spPr>
        <p:txBody>
          <a:bodyPr>
            <a:normAutofit/>
          </a:bodyPr>
          <a:lstStyle>
            <a:lvl1pPr marL="0" indent="0" algn="ctr">
              <a:buFontTx/>
              <a:buNone/>
              <a:defRPr sz="1400">
                <a:solidFill>
                  <a:schemeClr val="bg1"/>
                </a:solidFill>
              </a:defRPr>
            </a:lvl1pPr>
            <a:lvl2pPr marL="457189" indent="0">
              <a:buFontTx/>
              <a:buNone/>
              <a:defRPr/>
            </a:lvl2pPr>
            <a:lvl3pPr marL="914377" indent="0">
              <a:buFontTx/>
              <a:buNone/>
              <a:defRPr/>
            </a:lvl3pPr>
            <a:lvl4pPr marL="1371566" indent="0">
              <a:buFontTx/>
              <a:buNone/>
              <a:defRPr/>
            </a:lvl4pPr>
            <a:lvl5pPr marL="1828755" indent="0">
              <a:buFontTx/>
              <a:buNone/>
              <a:defRPr/>
            </a:lvl5pPr>
          </a:lstStyle>
          <a:p>
            <a:pPr lvl="0"/>
            <a:r>
              <a:rPr lang="en-US"/>
              <a:t>Click </a:t>
            </a:r>
            <a:br>
              <a:rPr lang="en-US"/>
            </a:br>
            <a:r>
              <a:rPr lang="en-US"/>
              <a:t>to edit </a:t>
            </a:r>
          </a:p>
        </p:txBody>
      </p:sp>
      <p:pic>
        <p:nvPicPr>
          <p:cNvPr id="15" name="Picture 14">
            <a:extLst>
              <a:ext uri="{FF2B5EF4-FFF2-40B4-BE49-F238E27FC236}">
                <a16:creationId xmlns:a16="http://schemas.microsoft.com/office/drawing/2014/main" id="{E9F0387D-18AE-D246-BA8C-B1B0BA6BBD6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414162" y="6306915"/>
            <a:ext cx="1530578" cy="490757"/>
          </a:xfrm>
          <a:prstGeom prst="rect">
            <a:avLst/>
          </a:prstGeom>
        </p:spPr>
      </p:pic>
    </p:spTree>
    <p:extLst>
      <p:ext uri="{BB962C8B-B14F-4D97-AF65-F5344CB8AC3E}">
        <p14:creationId xmlns:p14="http://schemas.microsoft.com/office/powerpoint/2010/main" val="198150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2">
    <p:spTree>
      <p:nvGrpSpPr>
        <p:cNvPr id="1" name=""/>
        <p:cNvGrpSpPr/>
        <p:nvPr/>
      </p:nvGrpSpPr>
      <p:grpSpPr>
        <a:xfrm>
          <a:off x="0" y="0"/>
          <a:ext cx="0" cy="0"/>
          <a:chOff x="0" y="0"/>
          <a:chExt cx="0" cy="0"/>
        </a:xfrm>
      </p:grpSpPr>
      <p:sp>
        <p:nvSpPr>
          <p:cNvPr id="30" name="Picture Placeholder 22">
            <a:extLst>
              <a:ext uri="{FF2B5EF4-FFF2-40B4-BE49-F238E27FC236}">
                <a16:creationId xmlns:a16="http://schemas.microsoft.com/office/drawing/2014/main" id="{37C8780D-A3C3-ED49-8786-1E96C7762642}"/>
              </a:ext>
            </a:extLst>
          </p:cNvPr>
          <p:cNvSpPr>
            <a:spLocks noGrp="1"/>
          </p:cNvSpPr>
          <p:nvPr>
            <p:ph type="pic" sz="quarter" idx="10"/>
          </p:nvPr>
        </p:nvSpPr>
        <p:spPr>
          <a:xfrm>
            <a:off x="6066964" y="-1401876"/>
            <a:ext cx="7183594" cy="7183594"/>
          </a:xfrm>
          <a:prstGeom prst="ellipse">
            <a:avLst/>
          </a:prstGeom>
        </p:spPr>
        <p:txBody>
          <a:bodyPr/>
          <a:lstStyle>
            <a:lvl1pPr marL="0" indent="0">
              <a:buNone/>
              <a:defRPr/>
            </a:lvl1pPr>
          </a:lstStyle>
          <a:p>
            <a:endParaRPr lang="en-US" dirty="0"/>
          </a:p>
        </p:txBody>
      </p:sp>
      <p:sp>
        <p:nvSpPr>
          <p:cNvPr id="5" name="Rectangle 4">
            <a:extLst>
              <a:ext uri="{FF2B5EF4-FFF2-40B4-BE49-F238E27FC236}">
                <a16:creationId xmlns:a16="http://schemas.microsoft.com/office/drawing/2014/main" id="{A8C2D3AD-1726-FB45-9019-F190B447B237}"/>
              </a:ext>
            </a:extLst>
          </p:cNvPr>
          <p:cNvSpPr/>
          <p:nvPr userDrawn="1"/>
        </p:nvSpPr>
        <p:spPr>
          <a:xfrm>
            <a:off x="0" y="0"/>
            <a:ext cx="12192000" cy="6261100"/>
          </a:xfrm>
          <a:prstGeom prst="rect">
            <a:avLst/>
          </a:prstGeom>
          <a:solidFill>
            <a:srgbClr val="EBE71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drawing&#10;&#10;Description automatically generated">
            <a:extLst>
              <a:ext uri="{FF2B5EF4-FFF2-40B4-BE49-F238E27FC236}">
                <a16:creationId xmlns:a16="http://schemas.microsoft.com/office/drawing/2014/main" id="{0A846AE8-19B5-0B46-959A-DDD81C789554}"/>
              </a:ext>
            </a:extLst>
          </p:cNvPr>
          <p:cNvPicPr>
            <a:picLocks noChangeAspect="1"/>
          </p:cNvPicPr>
          <p:nvPr userDrawn="1"/>
        </p:nvPicPr>
        <p:blipFill>
          <a:blip r:embed="rId2" cstate="screen">
            <a:alphaModFix amt="20000"/>
            <a:extLst>
              <a:ext uri="{28A0092B-C50C-407E-A947-70E740481C1C}">
                <a14:useLocalDpi xmlns:a14="http://schemas.microsoft.com/office/drawing/2010/main"/>
              </a:ext>
            </a:extLst>
          </a:blip>
          <a:stretch>
            <a:fillRect/>
          </a:stretch>
        </p:blipFill>
        <p:spPr>
          <a:xfrm>
            <a:off x="-2839944" y="2245558"/>
            <a:ext cx="6261100" cy="6261100"/>
          </a:xfrm>
          <a:prstGeom prst="rect">
            <a:avLst/>
          </a:prstGeom>
        </p:spPr>
      </p:pic>
      <p:cxnSp>
        <p:nvCxnSpPr>
          <p:cNvPr id="13" name="Straight Connector 12">
            <a:extLst>
              <a:ext uri="{FF2B5EF4-FFF2-40B4-BE49-F238E27FC236}">
                <a16:creationId xmlns:a16="http://schemas.microsoft.com/office/drawing/2014/main" id="{D4A56D9B-AECA-154A-9802-DA38988D569D}"/>
              </a:ext>
            </a:extLst>
          </p:cNvPr>
          <p:cNvCxnSpPr/>
          <p:nvPr userDrawn="1"/>
        </p:nvCxnSpPr>
        <p:spPr>
          <a:xfrm>
            <a:off x="10633394" y="6402175"/>
            <a:ext cx="0" cy="260834"/>
          </a:xfrm>
          <a:prstGeom prst="line">
            <a:avLst/>
          </a:prstGeom>
          <a:ln>
            <a:solidFill>
              <a:srgbClr val="EBE717"/>
            </a:solidFill>
          </a:ln>
        </p:spPr>
        <p:style>
          <a:lnRef idx="1">
            <a:schemeClr val="accent1"/>
          </a:lnRef>
          <a:fillRef idx="0">
            <a:schemeClr val="accent1"/>
          </a:fillRef>
          <a:effectRef idx="0">
            <a:schemeClr val="accent1"/>
          </a:effectRef>
          <a:fontRef idx="minor">
            <a:schemeClr val="tx1"/>
          </a:fontRef>
        </p:style>
      </p:cxnSp>
      <p:sp>
        <p:nvSpPr>
          <p:cNvPr id="27" name="Text Placeholder 13">
            <a:extLst>
              <a:ext uri="{FF2B5EF4-FFF2-40B4-BE49-F238E27FC236}">
                <a16:creationId xmlns:a16="http://schemas.microsoft.com/office/drawing/2014/main" id="{BE2DA954-29A0-2446-9AFC-178570763224}"/>
              </a:ext>
            </a:extLst>
          </p:cNvPr>
          <p:cNvSpPr>
            <a:spLocks noGrp="1"/>
          </p:cNvSpPr>
          <p:nvPr>
            <p:ph type="body" sz="quarter" idx="12"/>
          </p:nvPr>
        </p:nvSpPr>
        <p:spPr>
          <a:xfrm>
            <a:off x="822930" y="3613150"/>
            <a:ext cx="5906925" cy="922807"/>
          </a:xfrm>
          <a:prstGeom prst="rect">
            <a:avLst/>
          </a:prstGeom>
        </p:spPr>
        <p:txBody>
          <a:bodyPr>
            <a:normAutofit/>
          </a:bodyPr>
          <a:lstStyle>
            <a:lvl1pPr marL="0" indent="0">
              <a:buFontTx/>
              <a:buNone/>
              <a:defRPr sz="2400" b="1">
                <a:solidFill>
                  <a:srgbClr val="4C9C2E"/>
                </a:solidFill>
              </a:defRPr>
            </a:lvl1pPr>
            <a:lvl2pPr marL="457189" indent="0">
              <a:buFontTx/>
              <a:buNone/>
              <a:defRPr/>
            </a:lvl2pPr>
            <a:lvl3pPr marL="914377" indent="0">
              <a:buFontTx/>
              <a:buNone/>
              <a:defRPr/>
            </a:lvl3pPr>
            <a:lvl4pPr marL="1371566" indent="0">
              <a:buFontTx/>
              <a:buNone/>
              <a:defRPr/>
            </a:lvl4pPr>
            <a:lvl5pPr marL="1828755" indent="0">
              <a:buFontTx/>
              <a:buNone/>
              <a:defRPr/>
            </a:lvl5pPr>
          </a:lstStyle>
          <a:p>
            <a:pPr lvl="0"/>
            <a:r>
              <a:rPr lang="en-US"/>
              <a:t>Click to edit Master text styles</a:t>
            </a:r>
          </a:p>
        </p:txBody>
      </p:sp>
      <p:sp>
        <p:nvSpPr>
          <p:cNvPr id="28" name="Text Placeholder 16">
            <a:extLst>
              <a:ext uri="{FF2B5EF4-FFF2-40B4-BE49-F238E27FC236}">
                <a16:creationId xmlns:a16="http://schemas.microsoft.com/office/drawing/2014/main" id="{4321E904-697A-1146-9A25-9C065B665216}"/>
              </a:ext>
            </a:extLst>
          </p:cNvPr>
          <p:cNvSpPr>
            <a:spLocks noGrp="1"/>
          </p:cNvSpPr>
          <p:nvPr>
            <p:ph type="body" sz="quarter" idx="13"/>
          </p:nvPr>
        </p:nvSpPr>
        <p:spPr>
          <a:xfrm>
            <a:off x="822931" y="4535488"/>
            <a:ext cx="4649788" cy="879475"/>
          </a:xfrm>
          <a:prstGeom prst="rect">
            <a:avLst/>
          </a:prstGeom>
        </p:spPr>
        <p:txBody>
          <a:bodyPr>
            <a:noAutofit/>
          </a:bodyPr>
          <a:lstStyle>
            <a:lvl1pPr marL="0" indent="0">
              <a:buFontTx/>
              <a:buNone/>
              <a:defRPr sz="1800" b="0">
                <a:solidFill>
                  <a:srgbClr val="4C9C2E"/>
                </a:solidFill>
              </a:defRPr>
            </a:lvl1pPr>
            <a:lvl2pPr marL="457189" indent="0">
              <a:buFontTx/>
              <a:buNone/>
              <a:defRPr sz="1600" b="0"/>
            </a:lvl2pPr>
            <a:lvl3pPr marL="914377" indent="0">
              <a:buFontTx/>
              <a:buNone/>
              <a:defRPr sz="1600" b="0"/>
            </a:lvl3pPr>
            <a:lvl4pPr marL="1371566" indent="0">
              <a:buFontTx/>
              <a:buNone/>
              <a:defRPr sz="1600" b="0"/>
            </a:lvl4pPr>
            <a:lvl5pPr marL="1828755" indent="0">
              <a:buFontTx/>
              <a:buNone/>
              <a:defRPr sz="1600" b="0"/>
            </a:lvl5pPr>
          </a:lstStyle>
          <a:p>
            <a:pPr lvl="0"/>
            <a:r>
              <a:rPr lang="en-US"/>
              <a:t>Click to edit Master text styles</a:t>
            </a:r>
          </a:p>
        </p:txBody>
      </p:sp>
      <p:pic>
        <p:nvPicPr>
          <p:cNvPr id="9" name="Picture 8" descr="A picture containing drawing&#10;&#10;Description automatically generated">
            <a:extLst>
              <a:ext uri="{FF2B5EF4-FFF2-40B4-BE49-F238E27FC236}">
                <a16:creationId xmlns:a16="http://schemas.microsoft.com/office/drawing/2014/main" id="{E4DADB0D-14B6-714E-A3EE-0FA1952EC637}"/>
              </a:ext>
            </a:extLst>
          </p:cNvPr>
          <p:cNvPicPr>
            <a:picLocks noChangeAspect="1"/>
          </p:cNvPicPr>
          <p:nvPr userDrawn="1"/>
        </p:nvPicPr>
        <p:blipFill>
          <a:blip r:embed="rId2" cstate="screen">
            <a:alphaModFix amt="20000"/>
            <a:extLst>
              <a:ext uri="{28A0092B-C50C-407E-A947-70E740481C1C}">
                <a14:useLocalDpi xmlns:a14="http://schemas.microsoft.com/office/drawing/2010/main"/>
              </a:ext>
            </a:extLst>
          </a:blip>
          <a:stretch>
            <a:fillRect/>
          </a:stretch>
        </p:blipFill>
        <p:spPr>
          <a:xfrm>
            <a:off x="2148982" y="-3539394"/>
            <a:ext cx="6261100" cy="6261100"/>
          </a:xfrm>
          <a:prstGeom prst="rect">
            <a:avLst/>
          </a:prstGeom>
        </p:spPr>
      </p:pic>
      <p:sp>
        <p:nvSpPr>
          <p:cNvPr id="31" name="SmartArt Placeholder 22">
            <a:extLst>
              <a:ext uri="{FF2B5EF4-FFF2-40B4-BE49-F238E27FC236}">
                <a16:creationId xmlns:a16="http://schemas.microsoft.com/office/drawing/2014/main" id="{49E6D601-9B1F-A245-BE8E-898F1F7878F2}"/>
              </a:ext>
            </a:extLst>
          </p:cNvPr>
          <p:cNvSpPr>
            <a:spLocks noGrp="1"/>
          </p:cNvSpPr>
          <p:nvPr>
            <p:ph type="dgm" sz="quarter" idx="14" hasCustomPrompt="1"/>
          </p:nvPr>
        </p:nvSpPr>
        <p:spPr>
          <a:xfrm>
            <a:off x="5831459" y="2815914"/>
            <a:ext cx="1049874" cy="1049873"/>
          </a:xfrm>
          <a:prstGeom prst="ellipse">
            <a:avLst/>
          </a:prstGeom>
          <a:solidFill>
            <a:srgbClr val="00A7E1"/>
          </a:solidFill>
        </p:spPr>
        <p:txBody>
          <a:bodyPr>
            <a:noAutofit/>
          </a:bodyPr>
          <a:lstStyle>
            <a:lvl1pPr marL="0" indent="0" algn="ctr">
              <a:buFontTx/>
              <a:buNone/>
              <a:defRPr sz="1300">
                <a:solidFill>
                  <a:schemeClr val="bg1"/>
                </a:solidFill>
              </a:defRPr>
            </a:lvl1pPr>
          </a:lstStyle>
          <a:p>
            <a:pPr lvl="0"/>
            <a:br>
              <a:rPr lang="en-US" dirty="0"/>
            </a:br>
            <a:endParaRPr lang="en-US" dirty="0"/>
          </a:p>
        </p:txBody>
      </p:sp>
      <p:sp>
        <p:nvSpPr>
          <p:cNvPr id="32" name="Text Placeholder 13">
            <a:extLst>
              <a:ext uri="{FF2B5EF4-FFF2-40B4-BE49-F238E27FC236}">
                <a16:creationId xmlns:a16="http://schemas.microsoft.com/office/drawing/2014/main" id="{B3AF7F94-7811-6D4C-8683-FAA7EB9F3F0F}"/>
              </a:ext>
            </a:extLst>
          </p:cNvPr>
          <p:cNvSpPr>
            <a:spLocks noGrp="1"/>
          </p:cNvSpPr>
          <p:nvPr>
            <p:ph type="body" sz="quarter" idx="15" hasCustomPrompt="1"/>
          </p:nvPr>
        </p:nvSpPr>
        <p:spPr>
          <a:xfrm>
            <a:off x="5628155" y="3105931"/>
            <a:ext cx="1452282" cy="922807"/>
          </a:xfrm>
          <a:prstGeom prst="rect">
            <a:avLst/>
          </a:prstGeom>
        </p:spPr>
        <p:txBody>
          <a:bodyPr>
            <a:normAutofit/>
          </a:bodyPr>
          <a:lstStyle>
            <a:lvl1pPr marL="0" indent="0" algn="ctr">
              <a:buFontTx/>
              <a:buNone/>
              <a:defRPr sz="1400">
                <a:solidFill>
                  <a:schemeClr val="bg1"/>
                </a:solidFill>
              </a:defRPr>
            </a:lvl1pPr>
            <a:lvl2pPr marL="457189" indent="0">
              <a:buFontTx/>
              <a:buNone/>
              <a:defRPr/>
            </a:lvl2pPr>
            <a:lvl3pPr marL="914377" indent="0">
              <a:buFontTx/>
              <a:buNone/>
              <a:defRPr/>
            </a:lvl3pPr>
            <a:lvl4pPr marL="1371566" indent="0">
              <a:buFontTx/>
              <a:buNone/>
              <a:defRPr/>
            </a:lvl4pPr>
            <a:lvl5pPr marL="1828755" indent="0">
              <a:buFontTx/>
              <a:buNone/>
              <a:defRPr/>
            </a:lvl5pPr>
          </a:lstStyle>
          <a:p>
            <a:pPr lvl="0"/>
            <a:r>
              <a:rPr lang="en-US"/>
              <a:t>Click </a:t>
            </a:r>
            <a:br>
              <a:rPr lang="en-US"/>
            </a:br>
            <a:r>
              <a:rPr lang="en-US"/>
              <a:t>to edit </a:t>
            </a:r>
          </a:p>
        </p:txBody>
      </p:sp>
      <p:pic>
        <p:nvPicPr>
          <p:cNvPr id="15" name="Picture 14">
            <a:extLst>
              <a:ext uri="{FF2B5EF4-FFF2-40B4-BE49-F238E27FC236}">
                <a16:creationId xmlns:a16="http://schemas.microsoft.com/office/drawing/2014/main" id="{CAFA90CB-2071-2341-8298-01368529A7D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414162" y="6306915"/>
            <a:ext cx="1530578" cy="490757"/>
          </a:xfrm>
          <a:prstGeom prst="rect">
            <a:avLst/>
          </a:prstGeom>
        </p:spPr>
      </p:pic>
      <p:pic>
        <p:nvPicPr>
          <p:cNvPr id="12" name="Picture 11" descr="A close up of a logo&#10;&#10;Description automatically generated">
            <a:extLst>
              <a:ext uri="{FF2B5EF4-FFF2-40B4-BE49-F238E27FC236}">
                <a16:creationId xmlns:a16="http://schemas.microsoft.com/office/drawing/2014/main" id="{45EB0BCA-0857-4443-A079-118344685DB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16456" y="-4035358"/>
            <a:ext cx="6172200" cy="6184900"/>
          </a:xfrm>
          <a:prstGeom prst="rect">
            <a:avLst/>
          </a:prstGeom>
        </p:spPr>
      </p:pic>
    </p:spTree>
    <p:extLst>
      <p:ext uri="{BB962C8B-B14F-4D97-AF65-F5344CB8AC3E}">
        <p14:creationId xmlns:p14="http://schemas.microsoft.com/office/powerpoint/2010/main" val="986848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8C2D3AD-1726-FB45-9019-F190B447B237}"/>
              </a:ext>
            </a:extLst>
          </p:cNvPr>
          <p:cNvSpPr/>
          <p:nvPr userDrawn="1"/>
        </p:nvSpPr>
        <p:spPr>
          <a:xfrm>
            <a:off x="0" y="0"/>
            <a:ext cx="12192000" cy="6261100"/>
          </a:xfrm>
          <a:prstGeom prst="rect">
            <a:avLst/>
          </a:prstGeom>
          <a:solidFill>
            <a:srgbClr val="EBE71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Picture Placeholder 22">
            <a:extLst>
              <a:ext uri="{FF2B5EF4-FFF2-40B4-BE49-F238E27FC236}">
                <a16:creationId xmlns:a16="http://schemas.microsoft.com/office/drawing/2014/main" id="{37C8780D-A3C3-ED49-8786-1E96C7762642}"/>
              </a:ext>
            </a:extLst>
          </p:cNvPr>
          <p:cNvSpPr>
            <a:spLocks noGrp="1"/>
          </p:cNvSpPr>
          <p:nvPr>
            <p:ph type="pic" sz="quarter" idx="10"/>
          </p:nvPr>
        </p:nvSpPr>
        <p:spPr>
          <a:xfrm>
            <a:off x="6066964" y="-1401876"/>
            <a:ext cx="7183594" cy="7183594"/>
          </a:xfrm>
          <a:prstGeom prst="ellipse">
            <a:avLst/>
          </a:prstGeom>
        </p:spPr>
        <p:txBody>
          <a:bodyPr/>
          <a:lstStyle>
            <a:lvl1pPr marL="0" indent="0">
              <a:buNone/>
              <a:defRPr/>
            </a:lvl1pPr>
          </a:lstStyle>
          <a:p>
            <a:endParaRPr lang="en-US" dirty="0"/>
          </a:p>
        </p:txBody>
      </p:sp>
      <p:pic>
        <p:nvPicPr>
          <p:cNvPr id="7" name="Picture 6" descr="A picture containing drawing&#10;&#10;Description automatically generated">
            <a:extLst>
              <a:ext uri="{FF2B5EF4-FFF2-40B4-BE49-F238E27FC236}">
                <a16:creationId xmlns:a16="http://schemas.microsoft.com/office/drawing/2014/main" id="{0A846AE8-19B5-0B46-959A-DDD81C789554}"/>
              </a:ext>
            </a:extLst>
          </p:cNvPr>
          <p:cNvPicPr>
            <a:picLocks noChangeAspect="1"/>
          </p:cNvPicPr>
          <p:nvPr userDrawn="1"/>
        </p:nvPicPr>
        <p:blipFill>
          <a:blip r:embed="rId2" cstate="screen">
            <a:alphaModFix amt="20000"/>
            <a:extLst>
              <a:ext uri="{28A0092B-C50C-407E-A947-70E740481C1C}">
                <a14:useLocalDpi xmlns:a14="http://schemas.microsoft.com/office/drawing/2010/main"/>
              </a:ext>
            </a:extLst>
          </a:blip>
          <a:stretch>
            <a:fillRect/>
          </a:stretch>
        </p:blipFill>
        <p:spPr>
          <a:xfrm>
            <a:off x="-2721474" y="2284413"/>
            <a:ext cx="6261100" cy="6261100"/>
          </a:xfrm>
          <a:prstGeom prst="rect">
            <a:avLst/>
          </a:prstGeom>
        </p:spPr>
      </p:pic>
      <p:cxnSp>
        <p:nvCxnSpPr>
          <p:cNvPr id="13" name="Straight Connector 12">
            <a:extLst>
              <a:ext uri="{FF2B5EF4-FFF2-40B4-BE49-F238E27FC236}">
                <a16:creationId xmlns:a16="http://schemas.microsoft.com/office/drawing/2014/main" id="{D4A56D9B-AECA-154A-9802-DA38988D569D}"/>
              </a:ext>
            </a:extLst>
          </p:cNvPr>
          <p:cNvCxnSpPr/>
          <p:nvPr userDrawn="1"/>
        </p:nvCxnSpPr>
        <p:spPr>
          <a:xfrm>
            <a:off x="10633394" y="6402175"/>
            <a:ext cx="0" cy="260834"/>
          </a:xfrm>
          <a:prstGeom prst="line">
            <a:avLst/>
          </a:prstGeom>
          <a:ln>
            <a:solidFill>
              <a:srgbClr val="EBE717"/>
            </a:solidFill>
          </a:ln>
        </p:spPr>
        <p:style>
          <a:lnRef idx="1">
            <a:schemeClr val="accent1"/>
          </a:lnRef>
          <a:fillRef idx="0">
            <a:schemeClr val="accent1"/>
          </a:fillRef>
          <a:effectRef idx="0">
            <a:schemeClr val="accent1"/>
          </a:effectRef>
          <a:fontRef idx="minor">
            <a:schemeClr val="tx1"/>
          </a:fontRef>
        </p:style>
      </p:cxnSp>
      <p:sp>
        <p:nvSpPr>
          <p:cNvPr id="27" name="Text Placeholder 13">
            <a:extLst>
              <a:ext uri="{FF2B5EF4-FFF2-40B4-BE49-F238E27FC236}">
                <a16:creationId xmlns:a16="http://schemas.microsoft.com/office/drawing/2014/main" id="{BE2DA954-29A0-2446-9AFC-178570763224}"/>
              </a:ext>
            </a:extLst>
          </p:cNvPr>
          <p:cNvSpPr>
            <a:spLocks noGrp="1"/>
          </p:cNvSpPr>
          <p:nvPr>
            <p:ph type="body" sz="quarter" idx="12"/>
          </p:nvPr>
        </p:nvSpPr>
        <p:spPr>
          <a:xfrm>
            <a:off x="822930" y="3613150"/>
            <a:ext cx="5906925" cy="922807"/>
          </a:xfrm>
          <a:prstGeom prst="rect">
            <a:avLst/>
          </a:prstGeom>
        </p:spPr>
        <p:txBody>
          <a:bodyPr>
            <a:normAutofit/>
          </a:bodyPr>
          <a:lstStyle>
            <a:lvl1pPr marL="0" indent="0">
              <a:buFontTx/>
              <a:buNone/>
              <a:defRPr sz="2400" b="1">
                <a:solidFill>
                  <a:srgbClr val="4C9C2E"/>
                </a:solidFill>
              </a:defRPr>
            </a:lvl1pPr>
            <a:lvl2pPr marL="457189" indent="0">
              <a:buFontTx/>
              <a:buNone/>
              <a:defRPr/>
            </a:lvl2pPr>
            <a:lvl3pPr marL="914377" indent="0">
              <a:buFontTx/>
              <a:buNone/>
              <a:defRPr/>
            </a:lvl3pPr>
            <a:lvl4pPr marL="1371566" indent="0">
              <a:buFontTx/>
              <a:buNone/>
              <a:defRPr/>
            </a:lvl4pPr>
            <a:lvl5pPr marL="1828755" indent="0">
              <a:buFontTx/>
              <a:buNone/>
              <a:defRPr/>
            </a:lvl5pPr>
          </a:lstStyle>
          <a:p>
            <a:pPr lvl="0"/>
            <a:r>
              <a:rPr lang="en-US"/>
              <a:t>Click to edit Master text styles</a:t>
            </a:r>
          </a:p>
        </p:txBody>
      </p:sp>
      <p:sp>
        <p:nvSpPr>
          <p:cNvPr id="28" name="Text Placeholder 16">
            <a:extLst>
              <a:ext uri="{FF2B5EF4-FFF2-40B4-BE49-F238E27FC236}">
                <a16:creationId xmlns:a16="http://schemas.microsoft.com/office/drawing/2014/main" id="{4321E904-697A-1146-9A25-9C065B665216}"/>
              </a:ext>
            </a:extLst>
          </p:cNvPr>
          <p:cNvSpPr>
            <a:spLocks noGrp="1"/>
          </p:cNvSpPr>
          <p:nvPr>
            <p:ph type="body" sz="quarter" idx="13"/>
          </p:nvPr>
        </p:nvSpPr>
        <p:spPr>
          <a:xfrm>
            <a:off x="822931" y="4535488"/>
            <a:ext cx="4649788" cy="879475"/>
          </a:xfrm>
          <a:prstGeom prst="rect">
            <a:avLst/>
          </a:prstGeom>
        </p:spPr>
        <p:txBody>
          <a:bodyPr>
            <a:noAutofit/>
          </a:bodyPr>
          <a:lstStyle>
            <a:lvl1pPr marL="0" indent="0">
              <a:buFontTx/>
              <a:buNone/>
              <a:defRPr sz="1800" b="0">
                <a:solidFill>
                  <a:srgbClr val="4C9C2E"/>
                </a:solidFill>
              </a:defRPr>
            </a:lvl1pPr>
            <a:lvl2pPr marL="457189" indent="0">
              <a:buFontTx/>
              <a:buNone/>
              <a:defRPr sz="1600" b="0"/>
            </a:lvl2pPr>
            <a:lvl3pPr marL="914377" indent="0">
              <a:buFontTx/>
              <a:buNone/>
              <a:defRPr sz="1600" b="0"/>
            </a:lvl3pPr>
            <a:lvl4pPr marL="1371566" indent="0">
              <a:buFontTx/>
              <a:buNone/>
              <a:defRPr sz="1600" b="0"/>
            </a:lvl4pPr>
            <a:lvl5pPr marL="1828755" indent="0">
              <a:buFontTx/>
              <a:buNone/>
              <a:defRPr sz="1600" b="0"/>
            </a:lvl5pPr>
          </a:lstStyle>
          <a:p>
            <a:pPr lvl="0"/>
            <a:r>
              <a:rPr lang="en-US"/>
              <a:t>Click to edit Master text styles</a:t>
            </a:r>
          </a:p>
        </p:txBody>
      </p:sp>
      <p:pic>
        <p:nvPicPr>
          <p:cNvPr id="9" name="Picture 8" descr="A picture containing drawing&#10;&#10;Description automatically generated">
            <a:extLst>
              <a:ext uri="{FF2B5EF4-FFF2-40B4-BE49-F238E27FC236}">
                <a16:creationId xmlns:a16="http://schemas.microsoft.com/office/drawing/2014/main" id="{E4DADB0D-14B6-714E-A3EE-0FA1952EC637}"/>
              </a:ext>
            </a:extLst>
          </p:cNvPr>
          <p:cNvPicPr>
            <a:picLocks noChangeAspect="1"/>
          </p:cNvPicPr>
          <p:nvPr userDrawn="1"/>
        </p:nvPicPr>
        <p:blipFill>
          <a:blip r:embed="rId2" cstate="screen">
            <a:alphaModFix amt="20000"/>
            <a:extLst>
              <a:ext uri="{28A0092B-C50C-407E-A947-70E740481C1C}">
                <a14:useLocalDpi xmlns:a14="http://schemas.microsoft.com/office/drawing/2010/main"/>
              </a:ext>
            </a:extLst>
          </a:blip>
          <a:stretch>
            <a:fillRect/>
          </a:stretch>
        </p:blipFill>
        <p:spPr>
          <a:xfrm>
            <a:off x="2133992" y="-3016250"/>
            <a:ext cx="6261100" cy="6261100"/>
          </a:xfrm>
          <a:prstGeom prst="rect">
            <a:avLst/>
          </a:prstGeom>
        </p:spPr>
      </p:pic>
      <p:sp>
        <p:nvSpPr>
          <p:cNvPr id="15" name="SmartArt Placeholder 22">
            <a:extLst>
              <a:ext uri="{FF2B5EF4-FFF2-40B4-BE49-F238E27FC236}">
                <a16:creationId xmlns:a16="http://schemas.microsoft.com/office/drawing/2014/main" id="{21323567-CE27-4745-91D1-66CCE26133AA}"/>
              </a:ext>
            </a:extLst>
          </p:cNvPr>
          <p:cNvSpPr>
            <a:spLocks noGrp="1"/>
          </p:cNvSpPr>
          <p:nvPr>
            <p:ph type="dgm" sz="quarter" idx="16" hasCustomPrompt="1"/>
          </p:nvPr>
        </p:nvSpPr>
        <p:spPr>
          <a:xfrm>
            <a:off x="7029948" y="4464772"/>
            <a:ext cx="1049874" cy="1049873"/>
          </a:xfrm>
          <a:prstGeom prst="ellipse">
            <a:avLst/>
          </a:prstGeom>
          <a:solidFill>
            <a:srgbClr val="655DC6"/>
          </a:solidFill>
        </p:spPr>
        <p:txBody>
          <a:bodyPr>
            <a:noAutofit/>
          </a:bodyPr>
          <a:lstStyle>
            <a:lvl1pPr marL="0" indent="0" algn="ctr">
              <a:buFontTx/>
              <a:buNone/>
              <a:defRPr sz="1300">
                <a:solidFill>
                  <a:schemeClr val="bg1"/>
                </a:solidFill>
              </a:defRPr>
            </a:lvl1pPr>
          </a:lstStyle>
          <a:p>
            <a:pPr lvl="0"/>
            <a:br>
              <a:rPr lang="en-US" dirty="0"/>
            </a:br>
            <a:endParaRPr lang="en-US" dirty="0"/>
          </a:p>
        </p:txBody>
      </p:sp>
      <p:sp>
        <p:nvSpPr>
          <p:cNvPr id="16" name="Text Placeholder 13">
            <a:extLst>
              <a:ext uri="{FF2B5EF4-FFF2-40B4-BE49-F238E27FC236}">
                <a16:creationId xmlns:a16="http://schemas.microsoft.com/office/drawing/2014/main" id="{E7E2E4FE-1615-FB47-A593-F60E90C6D419}"/>
              </a:ext>
            </a:extLst>
          </p:cNvPr>
          <p:cNvSpPr>
            <a:spLocks noGrp="1"/>
          </p:cNvSpPr>
          <p:nvPr>
            <p:ph type="body" sz="quarter" idx="17" hasCustomPrompt="1"/>
          </p:nvPr>
        </p:nvSpPr>
        <p:spPr>
          <a:xfrm>
            <a:off x="6826644" y="4754789"/>
            <a:ext cx="1452282" cy="922807"/>
          </a:xfrm>
          <a:prstGeom prst="rect">
            <a:avLst/>
          </a:prstGeom>
        </p:spPr>
        <p:txBody>
          <a:bodyPr>
            <a:normAutofit/>
          </a:bodyPr>
          <a:lstStyle>
            <a:lvl1pPr marL="0" indent="0" algn="ctr">
              <a:buFontTx/>
              <a:buNone/>
              <a:defRPr sz="1400">
                <a:solidFill>
                  <a:schemeClr val="bg1"/>
                </a:solidFill>
              </a:defRPr>
            </a:lvl1pPr>
            <a:lvl2pPr marL="457189" indent="0">
              <a:buFontTx/>
              <a:buNone/>
              <a:defRPr/>
            </a:lvl2pPr>
            <a:lvl3pPr marL="914377" indent="0">
              <a:buFontTx/>
              <a:buNone/>
              <a:defRPr/>
            </a:lvl3pPr>
            <a:lvl4pPr marL="1371566" indent="0">
              <a:buFontTx/>
              <a:buNone/>
              <a:defRPr/>
            </a:lvl4pPr>
            <a:lvl5pPr marL="1828755" indent="0">
              <a:buFontTx/>
              <a:buNone/>
              <a:defRPr/>
            </a:lvl5pPr>
          </a:lstStyle>
          <a:p>
            <a:pPr lvl="0"/>
            <a:r>
              <a:rPr lang="en-US"/>
              <a:t>Click </a:t>
            </a:r>
            <a:br>
              <a:rPr lang="en-US"/>
            </a:br>
            <a:r>
              <a:rPr lang="en-US"/>
              <a:t>to edit </a:t>
            </a:r>
          </a:p>
        </p:txBody>
      </p:sp>
      <p:pic>
        <p:nvPicPr>
          <p:cNvPr id="17" name="Picture 16">
            <a:extLst>
              <a:ext uri="{FF2B5EF4-FFF2-40B4-BE49-F238E27FC236}">
                <a16:creationId xmlns:a16="http://schemas.microsoft.com/office/drawing/2014/main" id="{8BFCBC0B-1F14-A741-8949-FCCD5EADF37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414162" y="6306915"/>
            <a:ext cx="1530578" cy="490757"/>
          </a:xfrm>
          <a:prstGeom prst="rect">
            <a:avLst/>
          </a:prstGeom>
        </p:spPr>
      </p:pic>
      <p:pic>
        <p:nvPicPr>
          <p:cNvPr id="12" name="Picture 11" descr="A close up of a logo&#10;&#10;Description automatically generated">
            <a:extLst>
              <a:ext uri="{FF2B5EF4-FFF2-40B4-BE49-F238E27FC236}">
                <a16:creationId xmlns:a16="http://schemas.microsoft.com/office/drawing/2014/main" id="{A523B381-BA0E-F845-B933-C4055607A0E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16456" y="-4035358"/>
            <a:ext cx="6172200" cy="6184900"/>
          </a:xfrm>
          <a:prstGeom prst="rect">
            <a:avLst/>
          </a:prstGeom>
        </p:spPr>
      </p:pic>
    </p:spTree>
    <p:extLst>
      <p:ext uri="{BB962C8B-B14F-4D97-AF65-F5344CB8AC3E}">
        <p14:creationId xmlns:p14="http://schemas.microsoft.com/office/powerpoint/2010/main" val="3184030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Text, Inserts and Graphic">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C8EBC19-FD13-1345-8CF7-379EE90915C4}"/>
              </a:ext>
            </a:extLst>
          </p:cNvPr>
          <p:cNvSpPr>
            <a:spLocks noGrp="1"/>
          </p:cNvSpPr>
          <p:nvPr>
            <p:ph idx="1"/>
          </p:nvPr>
        </p:nvSpPr>
        <p:spPr>
          <a:xfrm>
            <a:off x="403324" y="1786236"/>
            <a:ext cx="11405047" cy="4110067"/>
          </a:xfrm>
          <a:prstGeom prst="rect">
            <a:avLst/>
          </a:prstGeom>
        </p:spPr>
        <p:txBody>
          <a:bodyPr/>
          <a:lstStyle>
            <a:lvl1pPr>
              <a:defRPr b="0" i="0">
                <a:latin typeface="Lato" panose="020F0502020204030203" pitchFamily="34" charset="77"/>
              </a:defRPr>
            </a:lvl1pPr>
            <a:lvl2pPr>
              <a:defRPr b="0" i="0">
                <a:latin typeface="Lato" panose="020F0502020204030203" pitchFamily="34" charset="77"/>
              </a:defRPr>
            </a:lvl2pPr>
            <a:lvl3pPr>
              <a:defRPr b="0" i="0">
                <a:latin typeface="Lato" panose="020F0502020204030203" pitchFamily="34" charset="77"/>
              </a:defRPr>
            </a:lvl3pPr>
            <a:lvl4pPr>
              <a:defRPr b="0" i="0">
                <a:latin typeface="Lato" panose="020F0502020204030203" pitchFamily="34" charset="77"/>
              </a:defRPr>
            </a:lvl4pPr>
            <a:lvl5pPr>
              <a:defRPr b="0" i="0">
                <a:latin typeface="Lato" panose="020F05020202040302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4">
            <a:extLst>
              <a:ext uri="{FF2B5EF4-FFF2-40B4-BE49-F238E27FC236}">
                <a16:creationId xmlns:a16="http://schemas.microsoft.com/office/drawing/2014/main" id="{FB935B59-DDD9-5342-B0C9-1B5859594B7E}"/>
              </a:ext>
            </a:extLst>
          </p:cNvPr>
          <p:cNvSpPr>
            <a:spLocks noGrp="1"/>
          </p:cNvSpPr>
          <p:nvPr>
            <p:ph type="body" sz="quarter" idx="11"/>
          </p:nvPr>
        </p:nvSpPr>
        <p:spPr>
          <a:xfrm>
            <a:off x="387560" y="350549"/>
            <a:ext cx="6916476" cy="1001936"/>
          </a:xfrm>
          <a:prstGeom prst="rect">
            <a:avLst/>
          </a:prstGeom>
        </p:spPr>
        <p:txBody>
          <a:bodyPr>
            <a:normAutofit/>
          </a:bodyPr>
          <a:lstStyle>
            <a:lvl1pPr marL="0" indent="0">
              <a:buFontTx/>
              <a:buNone/>
              <a:defRPr sz="3200" b="1">
                <a:solidFill>
                  <a:srgbClr val="4C9C2E"/>
                </a:solidFill>
              </a:defRPr>
            </a:lvl1pPr>
            <a:lvl2pPr marL="457189" indent="0">
              <a:buFontTx/>
              <a:buNone/>
              <a:defRPr/>
            </a:lvl2pPr>
            <a:lvl3pPr marL="914377" indent="0">
              <a:buFontTx/>
              <a:buNone/>
              <a:defRPr/>
            </a:lvl3pPr>
            <a:lvl4pPr marL="1371566" indent="0">
              <a:buFontTx/>
              <a:buNone/>
              <a:defRPr/>
            </a:lvl4pPr>
            <a:lvl5pPr marL="1828755" indent="0">
              <a:buFontTx/>
              <a:buNone/>
              <a:defRPr/>
            </a:lvl5pPr>
          </a:lstStyle>
          <a:p>
            <a:pPr lvl="0"/>
            <a:r>
              <a:rPr lang="en-US"/>
              <a:t>Click to edit Master text styles</a:t>
            </a:r>
          </a:p>
        </p:txBody>
      </p:sp>
      <p:pic>
        <p:nvPicPr>
          <p:cNvPr id="7" name="Picture 6" descr="A picture containing drawing&#10;&#10;Description automatically generated">
            <a:extLst>
              <a:ext uri="{FF2B5EF4-FFF2-40B4-BE49-F238E27FC236}">
                <a16:creationId xmlns:a16="http://schemas.microsoft.com/office/drawing/2014/main" id="{846B993F-F1F5-CB4C-8413-A500F82FE1EE}"/>
              </a:ext>
            </a:extLst>
          </p:cNvPr>
          <p:cNvPicPr>
            <a:picLocks noChangeAspect="1"/>
          </p:cNvPicPr>
          <p:nvPr userDrawn="1"/>
        </p:nvPicPr>
        <p:blipFill>
          <a:blip r:embed="rId2" cstate="screen">
            <a:alphaModFix amt="20000"/>
            <a:extLst>
              <a:ext uri="{28A0092B-C50C-407E-A947-70E740481C1C}">
                <a14:useLocalDpi xmlns:a14="http://schemas.microsoft.com/office/drawing/2010/main"/>
              </a:ext>
            </a:extLst>
          </a:blip>
          <a:stretch>
            <a:fillRect/>
          </a:stretch>
        </p:blipFill>
        <p:spPr>
          <a:xfrm>
            <a:off x="8895987" y="-3278325"/>
            <a:ext cx="6261100" cy="6261100"/>
          </a:xfrm>
          <a:prstGeom prst="rect">
            <a:avLst/>
          </a:prstGeom>
        </p:spPr>
      </p:pic>
      <p:pic>
        <p:nvPicPr>
          <p:cNvPr id="8" name="Picture 7" descr="A close up of a logo&#10;&#10;Description automatically generated">
            <a:extLst>
              <a:ext uri="{FF2B5EF4-FFF2-40B4-BE49-F238E27FC236}">
                <a16:creationId xmlns:a16="http://schemas.microsoft.com/office/drawing/2014/main" id="{41F50231-0A9B-4C4C-BEEA-308E367A2EB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62693" y="-4765249"/>
            <a:ext cx="6172200" cy="6184900"/>
          </a:xfrm>
          <a:prstGeom prst="rect">
            <a:avLst/>
          </a:prstGeom>
        </p:spPr>
      </p:pic>
    </p:spTree>
    <p:extLst>
      <p:ext uri="{BB962C8B-B14F-4D97-AF65-F5344CB8AC3E}">
        <p14:creationId xmlns:p14="http://schemas.microsoft.com/office/powerpoint/2010/main" val="1242860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Text, Inserts and No Graphic">
    <p:spTree>
      <p:nvGrpSpPr>
        <p:cNvPr id="1" name=""/>
        <p:cNvGrpSpPr/>
        <p:nvPr/>
      </p:nvGrpSpPr>
      <p:grpSpPr>
        <a:xfrm>
          <a:off x="0" y="0"/>
          <a:ext cx="0" cy="0"/>
          <a:chOff x="0" y="0"/>
          <a:chExt cx="0" cy="0"/>
        </a:xfrm>
      </p:grpSpPr>
      <p:sp>
        <p:nvSpPr>
          <p:cNvPr id="3" name="Content Placeholder 2"/>
          <p:cNvSpPr>
            <a:spLocks noGrp="1"/>
          </p:cNvSpPr>
          <p:nvPr>
            <p:ph idx="1"/>
          </p:nvPr>
        </p:nvSpPr>
        <p:spPr>
          <a:xfrm>
            <a:off x="403324" y="1786236"/>
            <a:ext cx="11405047" cy="4110067"/>
          </a:xfrm>
          <a:prstGeom prst="rect">
            <a:avLst/>
          </a:prstGeom>
        </p:spPr>
        <p:txBody>
          <a:bodyPr/>
          <a:lstStyle>
            <a:lvl1pPr>
              <a:defRPr b="0" i="0">
                <a:latin typeface="Lato" panose="020F0502020204030203" pitchFamily="34" charset="77"/>
              </a:defRPr>
            </a:lvl1pPr>
            <a:lvl2pPr>
              <a:defRPr b="0" i="0">
                <a:latin typeface="Lato" panose="020F0502020204030203" pitchFamily="34" charset="77"/>
              </a:defRPr>
            </a:lvl2pPr>
            <a:lvl3pPr>
              <a:defRPr b="0" i="0">
                <a:latin typeface="Lato" panose="020F0502020204030203" pitchFamily="34" charset="77"/>
              </a:defRPr>
            </a:lvl3pPr>
            <a:lvl4pPr>
              <a:defRPr b="0" i="0">
                <a:latin typeface="Lato" panose="020F0502020204030203" pitchFamily="34" charset="77"/>
              </a:defRPr>
            </a:lvl4pPr>
            <a:lvl5pPr>
              <a:defRPr b="0" i="0">
                <a:latin typeface="Lato" panose="020F05020202040302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6A820165-E5BF-6144-970B-B2F8C8A9BC1D}"/>
              </a:ext>
            </a:extLst>
          </p:cNvPr>
          <p:cNvSpPr>
            <a:spLocks noGrp="1"/>
          </p:cNvSpPr>
          <p:nvPr>
            <p:ph type="body" sz="quarter" idx="13"/>
          </p:nvPr>
        </p:nvSpPr>
        <p:spPr>
          <a:xfrm>
            <a:off x="387559" y="350549"/>
            <a:ext cx="11405047" cy="1001936"/>
          </a:xfrm>
          <a:prstGeom prst="rect">
            <a:avLst/>
          </a:prstGeom>
        </p:spPr>
        <p:txBody>
          <a:bodyPr>
            <a:normAutofit/>
          </a:bodyPr>
          <a:lstStyle>
            <a:lvl1pPr marL="0" indent="0">
              <a:buFontTx/>
              <a:buNone/>
              <a:defRPr sz="3200" b="1">
                <a:solidFill>
                  <a:srgbClr val="4C9C2E"/>
                </a:solidFill>
              </a:defRPr>
            </a:lvl1pPr>
            <a:lvl2pPr marL="457189" indent="0">
              <a:buFontTx/>
              <a:buNone/>
              <a:defRPr/>
            </a:lvl2pPr>
            <a:lvl3pPr marL="914377" indent="0">
              <a:buFontTx/>
              <a:buNone/>
              <a:defRPr/>
            </a:lvl3pPr>
            <a:lvl4pPr marL="1371566" indent="0">
              <a:buFontTx/>
              <a:buNone/>
              <a:defRPr/>
            </a:lvl4pPr>
            <a:lvl5pPr marL="1828755" indent="0">
              <a:buFontTx/>
              <a:buNone/>
              <a:defRPr/>
            </a:lvl5pPr>
          </a:lstStyle>
          <a:p>
            <a:pPr lvl="0"/>
            <a:r>
              <a:rPr lang="en-US"/>
              <a:t>Click to edit Master text styles</a:t>
            </a:r>
          </a:p>
        </p:txBody>
      </p:sp>
    </p:spTree>
    <p:extLst>
      <p:ext uri="{BB962C8B-B14F-4D97-AF65-F5344CB8AC3E}">
        <p14:creationId xmlns:p14="http://schemas.microsoft.com/office/powerpoint/2010/main" val="3810412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er, Text, Icon and Graphic">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A7230B98-9502-A84D-A2AA-98FC7A7D1C42}"/>
              </a:ext>
            </a:extLst>
          </p:cNvPr>
          <p:cNvPicPr>
            <a:picLocks noChangeAspect="1"/>
          </p:cNvPicPr>
          <p:nvPr userDrawn="1"/>
        </p:nvPicPr>
        <p:blipFill>
          <a:blip r:embed="rId2" cstate="screen">
            <a:alphaModFix amt="20000"/>
            <a:extLst>
              <a:ext uri="{28A0092B-C50C-407E-A947-70E740481C1C}">
                <a14:useLocalDpi xmlns:a14="http://schemas.microsoft.com/office/drawing/2010/main"/>
              </a:ext>
            </a:extLst>
          </a:blip>
          <a:stretch>
            <a:fillRect/>
          </a:stretch>
        </p:blipFill>
        <p:spPr>
          <a:xfrm>
            <a:off x="8895987" y="-3278325"/>
            <a:ext cx="6261100" cy="6261100"/>
          </a:xfrm>
          <a:prstGeom prst="rect">
            <a:avLst/>
          </a:prstGeom>
        </p:spPr>
      </p:pic>
      <p:pic>
        <p:nvPicPr>
          <p:cNvPr id="4" name="Picture 3" descr="A close up of a logo&#10;&#10;Description automatically generated">
            <a:extLst>
              <a:ext uri="{FF2B5EF4-FFF2-40B4-BE49-F238E27FC236}">
                <a16:creationId xmlns:a16="http://schemas.microsoft.com/office/drawing/2014/main" id="{121FA2E2-7654-FD4A-B68E-7556E8EBD8E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62693" y="-4765249"/>
            <a:ext cx="6172200" cy="6184900"/>
          </a:xfrm>
          <a:prstGeom prst="rect">
            <a:avLst/>
          </a:prstGeom>
        </p:spPr>
      </p:pic>
      <p:sp>
        <p:nvSpPr>
          <p:cNvPr id="5" name="Text Placeholder 4">
            <a:extLst>
              <a:ext uri="{FF2B5EF4-FFF2-40B4-BE49-F238E27FC236}">
                <a16:creationId xmlns:a16="http://schemas.microsoft.com/office/drawing/2014/main" id="{73715725-BB28-0841-8CB1-3B304DB1FD07}"/>
              </a:ext>
            </a:extLst>
          </p:cNvPr>
          <p:cNvSpPr>
            <a:spLocks noGrp="1"/>
          </p:cNvSpPr>
          <p:nvPr>
            <p:ph type="body" sz="quarter" idx="10"/>
          </p:nvPr>
        </p:nvSpPr>
        <p:spPr>
          <a:xfrm>
            <a:off x="405489" y="1788906"/>
            <a:ext cx="5964238" cy="100193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12">
            <a:extLst>
              <a:ext uri="{FF2B5EF4-FFF2-40B4-BE49-F238E27FC236}">
                <a16:creationId xmlns:a16="http://schemas.microsoft.com/office/drawing/2014/main" id="{31B08A85-57C6-004F-9D30-EBF7C6AF4D8E}"/>
              </a:ext>
            </a:extLst>
          </p:cNvPr>
          <p:cNvSpPr>
            <a:spLocks noGrp="1"/>
          </p:cNvSpPr>
          <p:nvPr>
            <p:ph type="pic" sz="quarter" idx="12" hasCustomPrompt="1"/>
          </p:nvPr>
        </p:nvSpPr>
        <p:spPr>
          <a:xfrm>
            <a:off x="7602311" y="1788906"/>
            <a:ext cx="3724275" cy="3494087"/>
          </a:xfrm>
          <a:prstGeom prst="rect">
            <a:avLst/>
          </a:prstGeom>
        </p:spPr>
        <p:txBody>
          <a:bodyPr/>
          <a:lstStyle>
            <a:lvl1pPr marL="0" indent="0">
              <a:buFontTx/>
              <a:buNone/>
              <a:defRPr/>
            </a:lvl1pPr>
          </a:lstStyle>
          <a:p>
            <a:r>
              <a:rPr lang="en-US" dirty="0"/>
              <a:t>Insert Icon</a:t>
            </a:r>
          </a:p>
        </p:txBody>
      </p:sp>
      <p:sp>
        <p:nvSpPr>
          <p:cNvPr id="7" name="Text Placeholder 4">
            <a:extLst>
              <a:ext uri="{FF2B5EF4-FFF2-40B4-BE49-F238E27FC236}">
                <a16:creationId xmlns:a16="http://schemas.microsoft.com/office/drawing/2014/main" id="{C548A37F-3911-8440-9AD5-7799F6E9A6D9}"/>
              </a:ext>
            </a:extLst>
          </p:cNvPr>
          <p:cNvSpPr>
            <a:spLocks noGrp="1"/>
          </p:cNvSpPr>
          <p:nvPr>
            <p:ph type="body" sz="quarter" idx="11"/>
          </p:nvPr>
        </p:nvSpPr>
        <p:spPr>
          <a:xfrm>
            <a:off x="387559" y="350548"/>
            <a:ext cx="8508427" cy="1224459"/>
          </a:xfrm>
          <a:prstGeom prst="rect">
            <a:avLst/>
          </a:prstGeom>
        </p:spPr>
        <p:txBody>
          <a:bodyPr>
            <a:normAutofit/>
          </a:bodyPr>
          <a:lstStyle>
            <a:lvl1pPr marL="0" indent="0">
              <a:buFontTx/>
              <a:buNone/>
              <a:defRPr sz="3200" b="1">
                <a:solidFill>
                  <a:srgbClr val="4C9C2E"/>
                </a:solidFill>
              </a:defRPr>
            </a:lvl1pPr>
            <a:lvl2pPr marL="457189" indent="0">
              <a:buFontTx/>
              <a:buNone/>
              <a:defRPr/>
            </a:lvl2pPr>
            <a:lvl3pPr marL="914377" indent="0">
              <a:buFontTx/>
              <a:buNone/>
              <a:defRPr/>
            </a:lvl3pPr>
            <a:lvl4pPr marL="1371566" indent="0">
              <a:buFontTx/>
              <a:buNone/>
              <a:defRPr/>
            </a:lvl4pPr>
            <a:lvl5pPr marL="1828755" indent="0">
              <a:buFontTx/>
              <a:buNone/>
              <a:defRPr/>
            </a:lvl5pPr>
          </a:lstStyle>
          <a:p>
            <a:pPr lvl="0"/>
            <a:r>
              <a:rPr lang="en-US"/>
              <a:t>Click to edit Master text styles</a:t>
            </a:r>
          </a:p>
        </p:txBody>
      </p:sp>
    </p:spTree>
    <p:extLst>
      <p:ext uri="{BB962C8B-B14F-4D97-AF65-F5344CB8AC3E}">
        <p14:creationId xmlns:p14="http://schemas.microsoft.com/office/powerpoint/2010/main" val="1692620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image" Target="../media/image10.png"/><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5F638E-F802-9044-B2EC-3495C534CB8E}"/>
              </a:ext>
            </a:extLst>
          </p:cNvPr>
          <p:cNvSpPr/>
          <p:nvPr userDrawn="1"/>
        </p:nvSpPr>
        <p:spPr>
          <a:xfrm>
            <a:off x="0" y="6246796"/>
            <a:ext cx="12192000" cy="611205"/>
          </a:xfrm>
          <a:prstGeom prst="rect">
            <a:avLst/>
          </a:prstGeom>
          <a:solidFill>
            <a:srgbClr val="D0CFCD">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C1842DD5-B09E-8C4A-82A4-924E7CC0FE43}"/>
              </a:ext>
            </a:extLst>
          </p:cNvPr>
          <p:cNvPicPr>
            <a:picLocks noChangeAspect="1"/>
          </p:cNvPicPr>
          <p:nvPr userDrawn="1"/>
        </p:nvPicPr>
        <p:blipFill>
          <a:blip r:embed="rId20" cstate="screen">
            <a:extLst>
              <a:ext uri="{28A0092B-C50C-407E-A947-70E740481C1C}">
                <a14:useLocalDpi xmlns:a14="http://schemas.microsoft.com/office/drawing/2010/main"/>
              </a:ext>
            </a:extLst>
          </a:blip>
          <a:srcRect/>
          <a:stretch/>
        </p:blipFill>
        <p:spPr>
          <a:xfrm>
            <a:off x="10414162" y="6306915"/>
            <a:ext cx="1530578" cy="490757"/>
          </a:xfrm>
          <a:prstGeom prst="rect">
            <a:avLst/>
          </a:prstGeom>
        </p:spPr>
      </p:pic>
      <p:sp>
        <p:nvSpPr>
          <p:cNvPr id="3" name="Title Placeholder 2">
            <a:extLst>
              <a:ext uri="{FF2B5EF4-FFF2-40B4-BE49-F238E27FC236}">
                <a16:creationId xmlns:a16="http://schemas.microsoft.com/office/drawing/2014/main" id="{2160FB1F-2B5B-6A4F-895F-01F5D63886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4" name="Text Placeholder 3">
            <a:extLst>
              <a:ext uri="{FF2B5EF4-FFF2-40B4-BE49-F238E27FC236}">
                <a16:creationId xmlns:a16="http://schemas.microsoft.com/office/drawing/2014/main" id="{1B180300-629D-BE4D-A31B-2263AD0C1C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7336834"/>
      </p:ext>
    </p:extLst>
  </p:cSld>
  <p:clrMap bg1="lt1" tx1="dk1" bg2="lt2" tx2="dk2" accent1="accent1" accent2="accent2" accent3="accent3" accent4="accent4" accent5="accent5" accent6="accent6" hlink="hlink" folHlink="folHlink"/>
  <p:sldLayoutIdLst>
    <p:sldLayoutId id="2147483673" r:id="rId1"/>
    <p:sldLayoutId id="2147483699" r:id="rId2"/>
    <p:sldLayoutId id="2147483685" r:id="rId3"/>
    <p:sldLayoutId id="2147483686" r:id="rId4"/>
    <p:sldLayoutId id="2147483687" r:id="rId5"/>
    <p:sldLayoutId id="2147483688" r:id="rId6"/>
    <p:sldLayoutId id="2147483692" r:id="rId7"/>
    <p:sldLayoutId id="2147483674" r:id="rId8"/>
    <p:sldLayoutId id="2147483694" r:id="rId9"/>
    <p:sldLayoutId id="2147483689" r:id="rId10"/>
    <p:sldLayoutId id="2147483691" r:id="rId11"/>
    <p:sldLayoutId id="2147483693" r:id="rId12"/>
    <p:sldLayoutId id="2147483696" r:id="rId13"/>
    <p:sldLayoutId id="2147483697" r:id="rId14"/>
    <p:sldLayoutId id="2147483698" r:id="rId15"/>
    <p:sldLayoutId id="2147483690" r:id="rId16"/>
    <p:sldLayoutId id="2147483678" r:id="rId17"/>
    <p:sldLayoutId id="2147483727" r:id="rId18"/>
  </p:sldLayoutIdLst>
  <p:txStyles>
    <p:titleStyle>
      <a:lvl1pPr algn="l" defTabSz="914377" rtl="0" eaLnBrk="1" latinLnBrk="0" hangingPunct="1">
        <a:lnSpc>
          <a:spcPct val="90000"/>
        </a:lnSpc>
        <a:spcBef>
          <a:spcPct val="0"/>
        </a:spcBef>
        <a:buNone/>
        <a:defRPr sz="3200" b="1" i="0" kern="1200">
          <a:solidFill>
            <a:srgbClr val="4C9C2E"/>
          </a:solidFill>
          <a:latin typeface="Lato" panose="020F0502020204030203" pitchFamily="34" charset="77"/>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kern="1200">
          <a:solidFill>
            <a:schemeClr val="tx1"/>
          </a:solidFill>
          <a:latin typeface="Lato" panose="020F0502020204030203" pitchFamily="34" charset="77"/>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b="0" i="0" kern="1200">
          <a:solidFill>
            <a:schemeClr val="tx1"/>
          </a:solidFill>
          <a:latin typeface="Lato" panose="020F0502020204030203" pitchFamily="34" charset="77"/>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5F638E-F802-9044-B2EC-3495C534CB8E}"/>
              </a:ext>
            </a:extLst>
          </p:cNvPr>
          <p:cNvSpPr/>
          <p:nvPr/>
        </p:nvSpPr>
        <p:spPr>
          <a:xfrm>
            <a:off x="0" y="6246796"/>
            <a:ext cx="12192000" cy="611205"/>
          </a:xfrm>
          <a:prstGeom prst="rect">
            <a:avLst/>
          </a:prstGeom>
          <a:solidFill>
            <a:srgbClr val="D0CFCD">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C1842DD5-B09E-8C4A-82A4-924E7CC0FE43}"/>
              </a:ext>
            </a:extLst>
          </p:cNvPr>
          <p:cNvPicPr>
            <a:picLocks noChangeAspect="1"/>
          </p:cNvPicPr>
          <p:nvPr/>
        </p:nvPicPr>
        <p:blipFill>
          <a:blip r:embed="rId19"/>
          <a:srcRect/>
          <a:stretch/>
        </p:blipFill>
        <p:spPr>
          <a:xfrm>
            <a:off x="10414162" y="6306915"/>
            <a:ext cx="1530578" cy="490757"/>
          </a:xfrm>
          <a:prstGeom prst="rect">
            <a:avLst/>
          </a:prstGeom>
        </p:spPr>
      </p:pic>
      <p:sp>
        <p:nvSpPr>
          <p:cNvPr id="3" name="Title Placeholder 2">
            <a:extLst>
              <a:ext uri="{FF2B5EF4-FFF2-40B4-BE49-F238E27FC236}">
                <a16:creationId xmlns:a16="http://schemas.microsoft.com/office/drawing/2014/main" id="{34A3E10E-8481-334E-9521-67558E8D09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4" name="Text Placeholder 3">
            <a:extLst>
              <a:ext uri="{FF2B5EF4-FFF2-40B4-BE49-F238E27FC236}">
                <a16:creationId xmlns:a16="http://schemas.microsoft.com/office/drawing/2014/main" id="{7CF85F4D-5DF2-0B4E-B5BC-A281CB4735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9765714"/>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914377" rtl="0" eaLnBrk="1" latinLnBrk="0" hangingPunct="1">
        <a:lnSpc>
          <a:spcPct val="90000"/>
        </a:lnSpc>
        <a:spcBef>
          <a:spcPct val="0"/>
        </a:spcBef>
        <a:buNone/>
        <a:defRPr sz="3200" b="1" i="0" kern="1200">
          <a:solidFill>
            <a:srgbClr val="4C9C2E"/>
          </a:solidFill>
          <a:latin typeface="Arial" panose="020B0604020202020204"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0.png"/><Relationship Id="rId3" Type="http://schemas.openxmlformats.org/officeDocument/2006/relationships/image" Target="../media/image2.png"/><Relationship Id="rId7" Type="http://schemas.openxmlformats.org/officeDocument/2006/relationships/customXml" Target="../ink/ink2.xml"/><Relationship Id="rId12" Type="http://schemas.openxmlformats.org/officeDocument/2006/relationships/customXml" Target="../ink/ink6.xm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28.png"/><Relationship Id="rId11" Type="http://schemas.openxmlformats.org/officeDocument/2006/relationships/customXml" Target="../ink/ink5.xml"/><Relationship Id="rId5" Type="http://schemas.openxmlformats.org/officeDocument/2006/relationships/customXml" Target="../ink/ink1.xml"/><Relationship Id="rId10" Type="http://schemas.openxmlformats.org/officeDocument/2006/relationships/customXml" Target="../ink/ink4.xml"/><Relationship Id="rId4" Type="http://schemas.openxmlformats.org/officeDocument/2006/relationships/image" Target="../media/image27.png"/><Relationship Id="rId9" Type="http://schemas.openxmlformats.org/officeDocument/2006/relationships/customXml" Target="../ink/ink3.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s://champshealth.or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37.jpeg"/><Relationship Id="rId1" Type="http://schemas.openxmlformats.org/officeDocument/2006/relationships/slideLayout" Target="../slideLayouts/slideLayout16.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376ECAB-04A3-4AE5-BB0D-28EC5CB48B01}"/>
              </a:ext>
            </a:extLst>
          </p:cNvPr>
          <p:cNvSpPr>
            <a:spLocks noGrp="1"/>
          </p:cNvSpPr>
          <p:nvPr>
            <p:ph type="body" sz="quarter" idx="15"/>
          </p:nvPr>
        </p:nvSpPr>
        <p:spPr>
          <a:xfrm>
            <a:off x="6096000" y="1153064"/>
            <a:ext cx="5515466" cy="2409970"/>
          </a:xfrm>
        </p:spPr>
        <p:txBody>
          <a:bodyPr>
            <a:normAutofit fontScale="25000" lnSpcReduction="20000"/>
          </a:bodyPr>
          <a:lstStyle/>
          <a:p>
            <a:pPr>
              <a:lnSpc>
                <a:spcPct val="110000"/>
              </a:lnSpc>
            </a:pPr>
            <a:endParaRPr lang="en-US" sz="4500" b="1" dirty="0">
              <a:latin typeface="Lato" panose="020F0502020204030203" pitchFamily="34" charset="0"/>
              <a:ea typeface="Lato" panose="020F0502020204030203" pitchFamily="34" charset="0"/>
              <a:cs typeface="Lato" panose="020F0502020204030203" pitchFamily="34" charset="0"/>
            </a:endParaRPr>
          </a:p>
          <a:p>
            <a:pPr>
              <a:lnSpc>
                <a:spcPct val="110000"/>
              </a:lnSpc>
            </a:pPr>
            <a:r>
              <a:rPr lang="en-US" sz="12800" b="1" i="0" dirty="0">
                <a:effectLst/>
                <a:latin typeface="Lato" panose="020F0502020204030203" pitchFamily="34" charset="0"/>
                <a:ea typeface="Lato" panose="020F0502020204030203" pitchFamily="34" charset="0"/>
                <a:cs typeface="Lato" panose="020F0502020204030203" pitchFamily="34" charset="0"/>
              </a:rPr>
              <a:t>Identifying and addressing the excess burden of neural tube defects from CHAMPS Ethiopia: Transforming data to action</a:t>
            </a:r>
          </a:p>
          <a:p>
            <a:pPr>
              <a:lnSpc>
                <a:spcPct val="110000"/>
              </a:lnSpc>
            </a:pPr>
            <a:endParaRPr lang="en-GB" sz="12800" dirty="0">
              <a:latin typeface="Lato" panose="020F0502020204030203" pitchFamily="34" charset="0"/>
              <a:ea typeface="Lato" panose="020F0502020204030203" pitchFamily="34" charset="0"/>
              <a:cs typeface="Lato" panose="020F0502020204030203" pitchFamily="34" charset="0"/>
            </a:endParaRPr>
          </a:p>
          <a:p>
            <a:pPr>
              <a:lnSpc>
                <a:spcPct val="110000"/>
              </a:lnSpc>
            </a:pPr>
            <a:r>
              <a:rPr lang="en-GB" sz="8800" b="1" i="0" dirty="0" err="1">
                <a:effectLst/>
                <a:latin typeface="Lato" panose="020F0502020204030203" pitchFamily="34" charset="0"/>
                <a:ea typeface="Lato" panose="020F0502020204030203" pitchFamily="34" charset="0"/>
                <a:cs typeface="Lato" panose="020F0502020204030203" pitchFamily="34" charset="0"/>
              </a:rPr>
              <a:t>sScan</a:t>
            </a:r>
            <a:r>
              <a:rPr lang="en-GB" sz="8800" b="1" i="0" dirty="0">
                <a:effectLst/>
                <a:latin typeface="Lato" panose="020F0502020204030203" pitchFamily="34" charset="0"/>
                <a:ea typeface="Lato" panose="020F0502020204030203" pitchFamily="34" charset="0"/>
                <a:cs typeface="Lato" panose="020F0502020204030203" pitchFamily="34" charset="0"/>
              </a:rPr>
              <a:t> webinar series</a:t>
            </a:r>
            <a:r>
              <a:rPr lang="en-US" sz="8800" b="1" dirty="0">
                <a:latin typeface="Lato" panose="020F0502020204030203" pitchFamily="34" charset="0"/>
                <a:ea typeface="Lato" panose="020F0502020204030203" pitchFamily="34" charset="0"/>
                <a:cs typeface="Lato" panose="020F0502020204030203" pitchFamily="34" charset="0"/>
              </a:rPr>
              <a:t>, 12</a:t>
            </a:r>
            <a:r>
              <a:rPr lang="en-US" sz="8800" b="1" baseline="30000" dirty="0">
                <a:latin typeface="Lato" panose="020F0502020204030203" pitchFamily="34" charset="0"/>
                <a:ea typeface="Lato" panose="020F0502020204030203" pitchFamily="34" charset="0"/>
                <a:cs typeface="Lato" panose="020F0502020204030203" pitchFamily="34" charset="0"/>
              </a:rPr>
              <a:t>th</a:t>
            </a:r>
            <a:r>
              <a:rPr lang="en-US" sz="8800" b="1" dirty="0">
                <a:latin typeface="Lato" panose="020F0502020204030203" pitchFamily="34" charset="0"/>
                <a:ea typeface="Lato" panose="020F0502020204030203" pitchFamily="34" charset="0"/>
                <a:cs typeface="Lato" panose="020F0502020204030203" pitchFamily="34" charset="0"/>
              </a:rPr>
              <a:t> October 2022</a:t>
            </a:r>
          </a:p>
          <a:p>
            <a:pPr>
              <a:lnSpc>
                <a:spcPct val="110000"/>
              </a:lnSpc>
            </a:pPr>
            <a:r>
              <a:rPr lang="en-US" sz="8800" b="1" dirty="0">
                <a:latin typeface="Lato" panose="020F0502020204030203" pitchFamily="34" charset="0"/>
                <a:ea typeface="Lato" panose="020F0502020204030203" pitchFamily="34" charset="0"/>
                <a:cs typeface="Lato" panose="020F0502020204030203" pitchFamily="34" charset="0"/>
              </a:rPr>
              <a:t>Lola Madrid</a:t>
            </a:r>
          </a:p>
          <a:p>
            <a:pPr>
              <a:lnSpc>
                <a:spcPct val="110000"/>
              </a:lnSpc>
            </a:pPr>
            <a:r>
              <a:rPr lang="en-US" sz="6400" b="1" dirty="0">
                <a:latin typeface="Lato" panose="020F0502020204030203" pitchFamily="34" charset="0"/>
                <a:ea typeface="Lato" panose="020F0502020204030203" pitchFamily="34" charset="0"/>
                <a:cs typeface="Lato" panose="020F0502020204030203" pitchFamily="34" charset="0"/>
              </a:rPr>
              <a:t> </a:t>
            </a:r>
            <a:r>
              <a:rPr lang="en-US" sz="6400" dirty="0">
                <a:latin typeface="Lato" panose="020F0502020204030203" pitchFamily="34" charset="0"/>
                <a:ea typeface="Lato" panose="020F0502020204030203" pitchFamily="34" charset="0"/>
                <a:cs typeface="Lato" panose="020F0502020204030203" pitchFamily="34" charset="0"/>
              </a:rPr>
              <a:t>CHAMPS-Ethiopia site lead and Clinical Assistant Professor in Epidemiology</a:t>
            </a:r>
          </a:p>
        </p:txBody>
      </p:sp>
      <p:pic>
        <p:nvPicPr>
          <p:cNvPr id="7" name="Picture Placeholder 6" descr="A person holding a baby&#10;&#10;Description automatically generated with medium confidence">
            <a:extLst>
              <a:ext uri="{FF2B5EF4-FFF2-40B4-BE49-F238E27FC236}">
                <a16:creationId xmlns:a16="http://schemas.microsoft.com/office/drawing/2014/main" id="{C214B05B-9BB9-62C0-5411-113EF0F20B3A}"/>
              </a:ext>
            </a:extLst>
          </p:cNvPr>
          <p:cNvPicPr>
            <a:picLocks noGrp="1" noChangeAspect="1"/>
          </p:cNvPicPr>
          <p:nvPr>
            <p:ph type="pic" sz="quarter" idx="10"/>
          </p:nvPr>
        </p:nvPicPr>
        <p:blipFill>
          <a:blip r:embed="rId2"/>
          <a:srcRect l="15365" r="15365"/>
          <a:stretch>
            <a:fillRect/>
          </a:stretch>
        </p:blipFill>
        <p:spPr>
          <a:xfrm>
            <a:off x="505554" y="2210925"/>
            <a:ext cx="5116749" cy="5116749"/>
          </a:xfrm>
        </p:spPr>
      </p:pic>
      <p:pic>
        <p:nvPicPr>
          <p:cNvPr id="2" name="Picture 9">
            <a:extLst>
              <a:ext uri="{FF2B5EF4-FFF2-40B4-BE49-F238E27FC236}">
                <a16:creationId xmlns:a16="http://schemas.microsoft.com/office/drawing/2014/main" id="{91966C4E-F7E3-7014-D064-5717759C6AA9}"/>
              </a:ext>
            </a:extLst>
          </p:cNvPr>
          <p:cNvPicPr>
            <a:picLocks noChangeAspect="1" noChangeArrowheads="1"/>
          </p:cNvPicPr>
          <p:nvPr/>
        </p:nvPicPr>
        <p:blipFill>
          <a:blip r:embed="rId3"/>
          <a:srcRect/>
          <a:stretch>
            <a:fillRect/>
          </a:stretch>
        </p:blipFill>
        <p:spPr bwMode="auto">
          <a:xfrm>
            <a:off x="7322716" y="5971676"/>
            <a:ext cx="1622985" cy="784163"/>
          </a:xfrm>
          <a:prstGeom prst="rect">
            <a:avLst/>
          </a:prstGeom>
          <a:noFill/>
          <a:ln w="9525">
            <a:noFill/>
            <a:miter lim="800000"/>
            <a:headEnd/>
            <a:tailEnd/>
          </a:ln>
        </p:spPr>
      </p:pic>
      <p:pic>
        <p:nvPicPr>
          <p:cNvPr id="3" name="Picture 2" descr="A picture containing text, sign&#10;&#10;Description automatically generated">
            <a:extLst>
              <a:ext uri="{FF2B5EF4-FFF2-40B4-BE49-F238E27FC236}">
                <a16:creationId xmlns:a16="http://schemas.microsoft.com/office/drawing/2014/main" id="{3FD95932-738E-1AA4-6191-36AE8D1F955B}"/>
              </a:ext>
            </a:extLst>
          </p:cNvPr>
          <p:cNvPicPr>
            <a:picLocks noChangeAspect="1"/>
          </p:cNvPicPr>
          <p:nvPr/>
        </p:nvPicPr>
        <p:blipFill>
          <a:blip r:embed="rId4"/>
          <a:stretch>
            <a:fillRect/>
          </a:stretch>
        </p:blipFill>
        <p:spPr>
          <a:xfrm>
            <a:off x="9356043" y="5971676"/>
            <a:ext cx="797642" cy="806235"/>
          </a:xfrm>
          <a:prstGeom prst="rect">
            <a:avLst/>
          </a:prstGeom>
        </p:spPr>
      </p:pic>
    </p:spTree>
    <p:extLst>
      <p:ext uri="{BB962C8B-B14F-4D97-AF65-F5344CB8AC3E}">
        <p14:creationId xmlns:p14="http://schemas.microsoft.com/office/powerpoint/2010/main" val="800510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 </a:t>
            </a:r>
            <a:endParaRPr lang="en-US" dirty="0"/>
          </a:p>
        </p:txBody>
      </p:sp>
      <p:pic>
        <p:nvPicPr>
          <p:cNvPr id="16" name="Picture 15" descr="A picture containing drawing&#10;&#10;Description automatically generated">
            <a:extLst>
              <a:ext uri="{FF2B5EF4-FFF2-40B4-BE49-F238E27FC236}">
                <a16:creationId xmlns:a16="http://schemas.microsoft.com/office/drawing/2014/main" id="{AF16BAA1-73C8-49AC-9458-30F1AE118411}"/>
              </a:ext>
            </a:extLst>
          </p:cNvPr>
          <p:cNvPicPr>
            <a:picLocks noChangeAspect="1"/>
          </p:cNvPicPr>
          <p:nvPr/>
        </p:nvPicPr>
        <p:blipFill>
          <a:blip r:embed="rId3" cstate="screen">
            <a:alphaModFix amt="19000"/>
            <a:extLst>
              <a:ext uri="{28A0092B-C50C-407E-A947-70E740481C1C}">
                <a14:useLocalDpi xmlns:a14="http://schemas.microsoft.com/office/drawing/2010/main"/>
              </a:ext>
            </a:extLst>
          </a:blip>
          <a:stretch>
            <a:fillRect/>
          </a:stretch>
        </p:blipFill>
        <p:spPr>
          <a:xfrm>
            <a:off x="8895987" y="-3305703"/>
            <a:ext cx="6261100" cy="6261100"/>
          </a:xfrm>
          <a:prstGeom prst="rect">
            <a:avLst/>
          </a:prstGeom>
        </p:spPr>
      </p:pic>
      <p:sp>
        <p:nvSpPr>
          <p:cNvPr id="5" name="Text Placeholder 2">
            <a:extLst>
              <a:ext uri="{FF2B5EF4-FFF2-40B4-BE49-F238E27FC236}">
                <a16:creationId xmlns:a16="http://schemas.microsoft.com/office/drawing/2014/main" id="{75A0FB84-A247-FA98-FE39-633AD61247FC}"/>
              </a:ext>
            </a:extLst>
          </p:cNvPr>
          <p:cNvSpPr txBox="1">
            <a:spLocks/>
          </p:cNvSpPr>
          <p:nvPr/>
        </p:nvSpPr>
        <p:spPr>
          <a:xfrm>
            <a:off x="387559" y="350549"/>
            <a:ext cx="11405047" cy="1001936"/>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kern="1200">
                <a:solidFill>
                  <a:schemeClr val="tx1"/>
                </a:solidFill>
                <a:latin typeface="Lato" panose="020F0502020204030203" pitchFamily="34" charset="77"/>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b="0" i="0" kern="1200">
                <a:solidFill>
                  <a:schemeClr val="tx1"/>
                </a:solidFill>
                <a:latin typeface="Lato" panose="020F0502020204030203" pitchFamily="34" charset="77"/>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solidFill>
                  <a:schemeClr val="accent1"/>
                </a:solidFill>
                <a:latin typeface="Lato" panose="020F0502020204030203" pitchFamily="34" charset="0"/>
                <a:ea typeface="Lato" panose="020F0502020204030203" pitchFamily="34" charset="0"/>
                <a:cs typeface="Lato" panose="020F0502020204030203" pitchFamily="34" charset="0"/>
              </a:rPr>
              <a:t>NTD prevalence – Ethiopia</a:t>
            </a:r>
            <a:endParaRPr lang="en-US" sz="3200" b="1" dirty="0">
              <a:solidFill>
                <a:schemeClr val="accent1"/>
              </a:solidFill>
            </a:endParaRPr>
          </a:p>
        </p:txBody>
      </p:sp>
      <p:sp>
        <p:nvSpPr>
          <p:cNvPr id="6" name="TextBox 5">
            <a:extLst>
              <a:ext uri="{FF2B5EF4-FFF2-40B4-BE49-F238E27FC236}">
                <a16:creationId xmlns:a16="http://schemas.microsoft.com/office/drawing/2014/main" id="{43DC0A82-93E3-1DFA-FAFC-908A16E6D769}"/>
              </a:ext>
            </a:extLst>
          </p:cNvPr>
          <p:cNvSpPr txBox="1"/>
          <p:nvPr/>
        </p:nvSpPr>
        <p:spPr>
          <a:xfrm>
            <a:off x="387559" y="6334780"/>
            <a:ext cx="10260776" cy="523220"/>
          </a:xfrm>
          <a:prstGeom prst="rect">
            <a:avLst/>
          </a:prstGeom>
          <a:noFill/>
        </p:spPr>
        <p:txBody>
          <a:bodyPr wrap="square">
            <a:spAutoFit/>
          </a:bodyPr>
          <a:lstStyle/>
          <a:p>
            <a:pPr algn="l"/>
            <a:r>
              <a:rPr lang="en-US" sz="1400" i="1" dirty="0">
                <a:latin typeface="Calibri" panose="020F0502020204030204" pitchFamily="34" charset="0"/>
                <a:cs typeface="Calibri" panose="020F0502020204030204" pitchFamily="34" charset="0"/>
              </a:rPr>
              <a:t>Magnitude and Associated Factors of Neural Tube Defects in Ethiopia: A Systematic Review and Meta-Analysis</a:t>
            </a:r>
            <a:r>
              <a:rPr lang="en-GB" sz="1400" b="0" i="1" u="none" strike="noStrike" baseline="0" dirty="0">
                <a:latin typeface="Calibri" panose="020F0502020204030204" pitchFamily="34" charset="0"/>
                <a:cs typeface="Calibri" panose="020F0502020204030204" pitchFamily="34" charset="0"/>
              </a:rPr>
              <a:t>. </a:t>
            </a:r>
            <a:r>
              <a:rPr lang="en-GB" sz="1400" i="1" dirty="0" err="1">
                <a:latin typeface="Calibri" panose="020F0502020204030204" pitchFamily="34" charset="0"/>
                <a:cs typeface="Calibri" panose="020F0502020204030204" pitchFamily="34" charset="0"/>
              </a:rPr>
              <a:t>Zebenay</a:t>
            </a:r>
            <a:r>
              <a:rPr lang="en-GB" sz="1400" i="1" dirty="0">
                <a:latin typeface="Calibri" panose="020F0502020204030204" pitchFamily="34" charset="0"/>
                <a:cs typeface="Calibri" panose="020F0502020204030204" pitchFamily="34" charset="0"/>
              </a:rPr>
              <a:t> </a:t>
            </a:r>
            <a:r>
              <a:rPr lang="en-GB" sz="1400" i="1" dirty="0" err="1">
                <a:latin typeface="Calibri" panose="020F0502020204030204" pitchFamily="34" charset="0"/>
                <a:cs typeface="Calibri" panose="020F0502020204030204" pitchFamily="34" charset="0"/>
              </a:rPr>
              <a:t>Workneh</a:t>
            </a:r>
            <a:r>
              <a:rPr lang="en-GB" sz="1400" i="1" dirty="0">
                <a:latin typeface="Calibri" panose="020F0502020204030204" pitchFamily="34" charset="0"/>
                <a:cs typeface="Calibri" panose="020F0502020204030204" pitchFamily="34" charset="0"/>
              </a:rPr>
              <a:t> </a:t>
            </a:r>
            <a:r>
              <a:rPr lang="en-GB" sz="1400" i="1" dirty="0" err="1">
                <a:latin typeface="Calibri" panose="020F0502020204030204" pitchFamily="34" charset="0"/>
                <a:cs typeface="Calibri" panose="020F0502020204030204" pitchFamily="34" charset="0"/>
              </a:rPr>
              <a:t>Bitew</a:t>
            </a:r>
            <a:r>
              <a:rPr lang="en-GB" sz="1400" i="1" dirty="0">
                <a:latin typeface="Calibri" panose="020F0502020204030204" pitchFamily="34" charset="0"/>
                <a:cs typeface="Calibri" panose="020F0502020204030204" pitchFamily="34" charset="0"/>
              </a:rPr>
              <a:t> </a:t>
            </a:r>
            <a:r>
              <a:rPr lang="en-GB" sz="1400" b="0" i="1" u="none" strike="noStrike" baseline="0" dirty="0">
                <a:latin typeface="Calibri" panose="020F0502020204030204" pitchFamily="34" charset="0"/>
                <a:cs typeface="Calibri" panose="020F0502020204030204" pitchFamily="34" charset="0"/>
              </a:rPr>
              <a:t>et al. </a:t>
            </a:r>
            <a:r>
              <a:rPr lang="en-US" sz="1400" i="1" dirty="0">
                <a:latin typeface="Calibri" panose="020F0502020204030204" pitchFamily="34" charset="0"/>
                <a:cs typeface="Calibri" panose="020F0502020204030204" pitchFamily="34" charset="0"/>
              </a:rPr>
              <a:t>Global Pediatric Health Volume 7: 1–14, 2020. </a:t>
            </a:r>
            <a:endParaRPr lang="en-GB" sz="1400" i="1" dirty="0">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81E9D9C7-268C-B7CE-BF50-DDCB74437629}"/>
              </a:ext>
            </a:extLst>
          </p:cNvPr>
          <p:cNvPicPr>
            <a:picLocks noChangeAspect="1"/>
          </p:cNvPicPr>
          <p:nvPr/>
        </p:nvPicPr>
        <p:blipFill rotWithShape="1">
          <a:blip r:embed="rId4"/>
          <a:srcRect l="36694" t="27240" r="19758" b="23154"/>
          <a:stretch/>
        </p:blipFill>
        <p:spPr>
          <a:xfrm>
            <a:off x="838200" y="879979"/>
            <a:ext cx="8320798" cy="5331474"/>
          </a:xfrm>
          <a:prstGeom prst="rect">
            <a:avLst/>
          </a:prstGeom>
        </p:spPr>
      </p:pic>
      <p:sp>
        <p:nvSpPr>
          <p:cNvPr id="3" name="Oval 2">
            <a:extLst>
              <a:ext uri="{FF2B5EF4-FFF2-40B4-BE49-F238E27FC236}">
                <a16:creationId xmlns:a16="http://schemas.microsoft.com/office/drawing/2014/main" id="{839AEBCC-5448-AAEA-9435-8ED56DD46FA5}"/>
              </a:ext>
            </a:extLst>
          </p:cNvPr>
          <p:cNvSpPr/>
          <p:nvPr/>
        </p:nvSpPr>
        <p:spPr>
          <a:xfrm>
            <a:off x="838200" y="4649822"/>
            <a:ext cx="2809568" cy="4367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9ECEED7E-DCD4-4E6D-06EA-742A1E893AAD}"/>
              </a:ext>
            </a:extLst>
          </p:cNvPr>
          <p:cNvSpPr txBox="1"/>
          <p:nvPr/>
        </p:nvSpPr>
        <p:spPr>
          <a:xfrm>
            <a:off x="9267130" y="2632756"/>
            <a:ext cx="2602206" cy="400110"/>
          </a:xfrm>
          <a:prstGeom prst="rect">
            <a:avLst/>
          </a:prstGeom>
          <a:noFill/>
        </p:spPr>
        <p:txBody>
          <a:bodyPr wrap="square" rtlCol="0">
            <a:spAutoFit/>
          </a:bodyPr>
          <a:lstStyle/>
          <a:p>
            <a:pPr algn="ctr"/>
            <a:r>
              <a:rPr lang="en-US" sz="2000" dirty="0">
                <a:solidFill>
                  <a:srgbClr val="FF0000"/>
                </a:solidFill>
                <a:latin typeface="Lato" panose="020F0502020204030203" pitchFamily="34" charset="0"/>
                <a:ea typeface="Lato" panose="020F0502020204030203" pitchFamily="34" charset="0"/>
                <a:cs typeface="Lato" panose="020F0502020204030203" pitchFamily="34" charset="0"/>
              </a:rPr>
              <a:t>ALL hospital-based. </a:t>
            </a:r>
            <a:endParaRPr lang="en-GB" sz="2000" dirty="0">
              <a:solidFill>
                <a:srgbClr val="FF0000"/>
              </a:solidFill>
              <a:latin typeface="Lato" panose="020F0502020204030203" pitchFamily="34" charset="0"/>
              <a:ea typeface="Lato" panose="020F0502020204030203" pitchFamily="34" charset="0"/>
              <a:cs typeface="Lato" panose="020F0502020204030203" pitchFamily="34" charset="0"/>
            </a:endParaRPr>
          </a:p>
        </p:txBody>
      </p:sp>
      <p:sp>
        <p:nvSpPr>
          <p:cNvPr id="8" name="TextBox 7">
            <a:extLst>
              <a:ext uri="{FF2B5EF4-FFF2-40B4-BE49-F238E27FC236}">
                <a16:creationId xmlns:a16="http://schemas.microsoft.com/office/drawing/2014/main" id="{517696AB-70CB-8E28-60CD-41839B473760}"/>
              </a:ext>
            </a:extLst>
          </p:cNvPr>
          <p:cNvSpPr txBox="1"/>
          <p:nvPr/>
        </p:nvSpPr>
        <p:spPr>
          <a:xfrm>
            <a:off x="9158998" y="3791278"/>
            <a:ext cx="2602206" cy="707886"/>
          </a:xfrm>
          <a:prstGeom prst="rect">
            <a:avLst/>
          </a:prstGeom>
          <a:noFill/>
        </p:spPr>
        <p:txBody>
          <a:bodyPr wrap="square" rtlCol="0">
            <a:spAutoFit/>
          </a:bodyPr>
          <a:lstStyle/>
          <a:p>
            <a:pPr algn="ctr"/>
            <a:r>
              <a:rPr lang="en-US" sz="2000" dirty="0">
                <a:solidFill>
                  <a:srgbClr val="FF0000"/>
                </a:solidFill>
                <a:latin typeface="Lato" panose="020F0502020204030203" pitchFamily="34" charset="0"/>
                <a:ea typeface="Lato" panose="020F0502020204030203" pitchFamily="34" charset="0"/>
                <a:cs typeface="Lato" panose="020F0502020204030203" pitchFamily="34" charset="0"/>
              </a:rPr>
              <a:t>True prevalence UNKNOWN</a:t>
            </a:r>
            <a:endParaRPr lang="en-GB" sz="2000" dirty="0">
              <a:solidFill>
                <a:srgbClr val="FF0000"/>
              </a:solidFill>
              <a:latin typeface="Lato" panose="020F0502020204030203" pitchFamily="34" charset="0"/>
              <a:ea typeface="Lato" panose="020F0502020204030203" pitchFamily="34" charset="0"/>
              <a:cs typeface="Lato" panose="020F0502020204030203" pitchFamily="34" charset="0"/>
            </a:endParaRPr>
          </a:p>
        </p:txBody>
      </p:sp>
      <p:sp>
        <p:nvSpPr>
          <p:cNvPr id="9" name="Arrow: Down 8">
            <a:extLst>
              <a:ext uri="{FF2B5EF4-FFF2-40B4-BE49-F238E27FC236}">
                <a16:creationId xmlns:a16="http://schemas.microsoft.com/office/drawing/2014/main" id="{D3E7E041-D2E6-9EBD-005B-D176B5D5A528}"/>
              </a:ext>
            </a:extLst>
          </p:cNvPr>
          <p:cNvSpPr/>
          <p:nvPr/>
        </p:nvSpPr>
        <p:spPr>
          <a:xfrm>
            <a:off x="10336192" y="3159889"/>
            <a:ext cx="312143" cy="4001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A31F6652-9881-93B0-52AB-09CFFD413AE4}"/>
                  </a:ext>
                </a:extLst>
              </p14:cNvPr>
              <p14:cNvContentPartPr/>
              <p14:nvPr/>
            </p14:nvContentPartPr>
            <p14:xfrm>
              <a:off x="5017869" y="4853777"/>
              <a:ext cx="488880" cy="55440"/>
            </p14:xfrm>
          </p:contentPart>
        </mc:Choice>
        <mc:Fallback xmlns="">
          <p:pic>
            <p:nvPicPr>
              <p:cNvPr id="10" name="Ink 9">
                <a:extLst>
                  <a:ext uri="{FF2B5EF4-FFF2-40B4-BE49-F238E27FC236}">
                    <a16:creationId xmlns:a16="http://schemas.microsoft.com/office/drawing/2014/main" id="{A31F6652-9881-93B0-52AB-09CFFD413AE4}"/>
                  </a:ext>
                </a:extLst>
              </p:cNvPr>
              <p:cNvPicPr/>
              <p:nvPr/>
            </p:nvPicPr>
            <p:blipFill>
              <a:blip r:embed="rId6"/>
              <a:stretch>
                <a:fillRect/>
              </a:stretch>
            </p:blipFill>
            <p:spPr>
              <a:xfrm>
                <a:off x="5008869" y="4845137"/>
                <a:ext cx="5065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a:extLst>
                  <a:ext uri="{FF2B5EF4-FFF2-40B4-BE49-F238E27FC236}">
                    <a16:creationId xmlns:a16="http://schemas.microsoft.com/office/drawing/2014/main" id="{BBF75A1B-581A-1DC5-BFBF-E1512966E740}"/>
                  </a:ext>
                </a:extLst>
              </p14:cNvPr>
              <p14:cNvContentPartPr/>
              <p14:nvPr/>
            </p14:nvContentPartPr>
            <p14:xfrm>
              <a:off x="-958131" y="3395777"/>
              <a:ext cx="360" cy="360"/>
            </p14:xfrm>
          </p:contentPart>
        </mc:Choice>
        <mc:Fallback xmlns="">
          <p:pic>
            <p:nvPicPr>
              <p:cNvPr id="11" name="Ink 10">
                <a:extLst>
                  <a:ext uri="{FF2B5EF4-FFF2-40B4-BE49-F238E27FC236}">
                    <a16:creationId xmlns:a16="http://schemas.microsoft.com/office/drawing/2014/main" id="{BBF75A1B-581A-1DC5-BFBF-E1512966E740}"/>
                  </a:ext>
                </a:extLst>
              </p:cNvPr>
              <p:cNvPicPr/>
              <p:nvPr/>
            </p:nvPicPr>
            <p:blipFill>
              <a:blip r:embed="rId8"/>
              <a:stretch>
                <a:fillRect/>
              </a:stretch>
            </p:blipFill>
            <p:spPr>
              <a:xfrm>
                <a:off x="-967131" y="338713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k 11">
                <a:extLst>
                  <a:ext uri="{FF2B5EF4-FFF2-40B4-BE49-F238E27FC236}">
                    <a16:creationId xmlns:a16="http://schemas.microsoft.com/office/drawing/2014/main" id="{3185D73E-B369-8114-9A9C-5A1167D0E94B}"/>
                  </a:ext>
                </a:extLst>
              </p14:cNvPr>
              <p14:cNvContentPartPr/>
              <p14:nvPr/>
            </p14:nvContentPartPr>
            <p14:xfrm>
              <a:off x="-958131" y="3395777"/>
              <a:ext cx="360" cy="360"/>
            </p14:xfrm>
          </p:contentPart>
        </mc:Choice>
        <mc:Fallback xmlns="">
          <p:pic>
            <p:nvPicPr>
              <p:cNvPr id="12" name="Ink 11">
                <a:extLst>
                  <a:ext uri="{FF2B5EF4-FFF2-40B4-BE49-F238E27FC236}">
                    <a16:creationId xmlns:a16="http://schemas.microsoft.com/office/drawing/2014/main" id="{3185D73E-B369-8114-9A9C-5A1167D0E94B}"/>
                  </a:ext>
                </a:extLst>
              </p:cNvPr>
              <p:cNvPicPr/>
              <p:nvPr/>
            </p:nvPicPr>
            <p:blipFill>
              <a:blip r:embed="rId8"/>
              <a:stretch>
                <a:fillRect/>
              </a:stretch>
            </p:blipFill>
            <p:spPr>
              <a:xfrm>
                <a:off x="-967131" y="338713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Ink 12">
                <a:extLst>
                  <a:ext uri="{FF2B5EF4-FFF2-40B4-BE49-F238E27FC236}">
                    <a16:creationId xmlns:a16="http://schemas.microsoft.com/office/drawing/2014/main" id="{2E7FBA32-F24C-15E3-750A-F3DAFE8DDBF4}"/>
                  </a:ext>
                </a:extLst>
              </p14:cNvPr>
              <p14:cNvContentPartPr/>
              <p14:nvPr/>
            </p14:nvContentPartPr>
            <p14:xfrm>
              <a:off x="-1981611" y="5300897"/>
              <a:ext cx="360" cy="360"/>
            </p14:xfrm>
          </p:contentPart>
        </mc:Choice>
        <mc:Fallback xmlns="">
          <p:pic>
            <p:nvPicPr>
              <p:cNvPr id="13" name="Ink 12">
                <a:extLst>
                  <a:ext uri="{FF2B5EF4-FFF2-40B4-BE49-F238E27FC236}">
                    <a16:creationId xmlns:a16="http://schemas.microsoft.com/office/drawing/2014/main" id="{2E7FBA32-F24C-15E3-750A-F3DAFE8DDBF4}"/>
                  </a:ext>
                </a:extLst>
              </p:cNvPr>
              <p:cNvPicPr/>
              <p:nvPr/>
            </p:nvPicPr>
            <p:blipFill>
              <a:blip r:embed="rId8"/>
              <a:stretch>
                <a:fillRect/>
              </a:stretch>
            </p:blipFill>
            <p:spPr>
              <a:xfrm>
                <a:off x="-1990611" y="529189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Ink 13">
                <a:extLst>
                  <a:ext uri="{FF2B5EF4-FFF2-40B4-BE49-F238E27FC236}">
                    <a16:creationId xmlns:a16="http://schemas.microsoft.com/office/drawing/2014/main" id="{321B8474-94D0-BF6D-0F89-8976D161D069}"/>
                  </a:ext>
                </a:extLst>
              </p14:cNvPr>
              <p14:cNvContentPartPr/>
              <p14:nvPr/>
            </p14:nvContentPartPr>
            <p14:xfrm>
              <a:off x="-1981611" y="5300897"/>
              <a:ext cx="360" cy="360"/>
            </p14:xfrm>
          </p:contentPart>
        </mc:Choice>
        <mc:Fallback xmlns="">
          <p:pic>
            <p:nvPicPr>
              <p:cNvPr id="14" name="Ink 13">
                <a:extLst>
                  <a:ext uri="{FF2B5EF4-FFF2-40B4-BE49-F238E27FC236}">
                    <a16:creationId xmlns:a16="http://schemas.microsoft.com/office/drawing/2014/main" id="{321B8474-94D0-BF6D-0F89-8976D161D069}"/>
                  </a:ext>
                </a:extLst>
              </p:cNvPr>
              <p:cNvPicPr/>
              <p:nvPr/>
            </p:nvPicPr>
            <p:blipFill>
              <a:blip r:embed="rId8"/>
              <a:stretch>
                <a:fillRect/>
              </a:stretch>
            </p:blipFill>
            <p:spPr>
              <a:xfrm>
                <a:off x="-1990611" y="529189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Ink 14">
                <a:extLst>
                  <a:ext uri="{FF2B5EF4-FFF2-40B4-BE49-F238E27FC236}">
                    <a16:creationId xmlns:a16="http://schemas.microsoft.com/office/drawing/2014/main" id="{3839282B-13D7-D062-8BBA-F5EE2AB1BD5E}"/>
                  </a:ext>
                </a:extLst>
              </p14:cNvPr>
              <p14:cNvContentPartPr/>
              <p14:nvPr/>
            </p14:nvContentPartPr>
            <p14:xfrm>
              <a:off x="-827811" y="326057"/>
              <a:ext cx="360" cy="360"/>
            </p14:xfrm>
          </p:contentPart>
        </mc:Choice>
        <mc:Fallback xmlns="">
          <p:pic>
            <p:nvPicPr>
              <p:cNvPr id="15" name="Ink 14">
                <a:extLst>
                  <a:ext uri="{FF2B5EF4-FFF2-40B4-BE49-F238E27FC236}">
                    <a16:creationId xmlns:a16="http://schemas.microsoft.com/office/drawing/2014/main" id="{3839282B-13D7-D062-8BBA-F5EE2AB1BD5E}"/>
                  </a:ext>
                </a:extLst>
              </p:cNvPr>
              <p:cNvPicPr/>
              <p:nvPr/>
            </p:nvPicPr>
            <p:blipFill>
              <a:blip r:embed="rId13"/>
              <a:stretch>
                <a:fillRect/>
              </a:stretch>
            </p:blipFill>
            <p:spPr>
              <a:xfrm>
                <a:off x="-832131" y="321737"/>
                <a:ext cx="9000" cy="9000"/>
              </a:xfrm>
              <a:prstGeom prst="rect">
                <a:avLst/>
              </a:prstGeom>
            </p:spPr>
          </p:pic>
        </mc:Fallback>
      </mc:AlternateContent>
    </p:spTree>
    <p:extLst>
      <p:ext uri="{BB962C8B-B14F-4D97-AF65-F5344CB8AC3E}">
        <p14:creationId xmlns:p14="http://schemas.microsoft.com/office/powerpoint/2010/main" val="3423904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p:bldP spid="8"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97985CDE-2DB8-F345-BC55-0F2D30D7FE42}"/>
              </a:ext>
            </a:extLst>
          </p:cNvPr>
          <p:cNvPicPr>
            <a:picLocks noGrp="1" noChangeAspect="1"/>
          </p:cNvPicPr>
          <p:nvPr>
            <p:ph type="pic" sz="quarter" idx="10"/>
          </p:nvPr>
        </p:nvPicPr>
        <p:blipFill>
          <a:blip r:embed="rId3"/>
          <a:stretch>
            <a:fillRect/>
          </a:stretch>
        </p:blipFill>
        <p:spPr>
          <a:xfrm>
            <a:off x="6953692" y="2042668"/>
            <a:ext cx="4986578" cy="4986578"/>
          </a:xfrm>
        </p:spPr>
      </p:pic>
      <p:sp>
        <p:nvSpPr>
          <p:cNvPr id="3" name="Text Placeholder 2">
            <a:extLst>
              <a:ext uri="{FF2B5EF4-FFF2-40B4-BE49-F238E27FC236}">
                <a16:creationId xmlns:a16="http://schemas.microsoft.com/office/drawing/2014/main" id="{14764F07-F478-F240-A4A9-B3934883E674}"/>
              </a:ext>
            </a:extLst>
          </p:cNvPr>
          <p:cNvSpPr>
            <a:spLocks noGrp="1"/>
          </p:cNvSpPr>
          <p:nvPr>
            <p:ph type="body" sz="quarter" idx="12"/>
          </p:nvPr>
        </p:nvSpPr>
        <p:spPr>
          <a:xfrm>
            <a:off x="361508" y="3613150"/>
            <a:ext cx="6794204" cy="922807"/>
          </a:xfrm>
        </p:spPr>
        <p:txBody>
          <a:bodyPr>
            <a:noAutofit/>
          </a:bodyPr>
          <a:lstStyle/>
          <a:p>
            <a:r>
              <a:rPr lang="en-US" sz="3600" dirty="0">
                <a:effectLst/>
                <a:latin typeface="Lato" panose="020F0502020204030203" pitchFamily="34" charset="0"/>
                <a:ea typeface="Lato" panose="020F0502020204030203" pitchFamily="34" charset="0"/>
                <a:cs typeface="Lato" panose="020F0502020204030203" pitchFamily="34" charset="0"/>
              </a:rPr>
              <a:t>Prevalence of neural tube defects in Ethiopia by type</a:t>
            </a:r>
            <a:endParaRPr lang="en-US" sz="36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934018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3D33BD04-3F82-786D-B203-9B4E9EBF4D61}"/>
              </a:ext>
            </a:extLst>
          </p:cNvPr>
          <p:cNvPicPr>
            <a:picLocks noChangeAspect="1"/>
          </p:cNvPicPr>
          <p:nvPr/>
        </p:nvPicPr>
        <p:blipFill>
          <a:blip r:embed="rId3"/>
          <a:stretch>
            <a:fillRect/>
          </a:stretch>
        </p:blipFill>
        <p:spPr>
          <a:xfrm>
            <a:off x="15371" y="1208146"/>
            <a:ext cx="3549631" cy="4093189"/>
          </a:xfrm>
          <a:prstGeom prst="rect">
            <a:avLst/>
          </a:prstGeom>
          <a:ln>
            <a:noFill/>
          </a:ln>
          <a:effectLst>
            <a:outerShdw blurRad="292100" dist="139700" dir="2700000" algn="tl" rotWithShape="0">
              <a:srgbClr val="333333">
                <a:alpha val="65000"/>
              </a:srgbClr>
            </a:outerShdw>
          </a:effectLst>
        </p:spPr>
      </p:pic>
      <p:sp>
        <p:nvSpPr>
          <p:cNvPr id="2" name="Text Placeholder 1">
            <a:extLst>
              <a:ext uri="{FF2B5EF4-FFF2-40B4-BE49-F238E27FC236}">
                <a16:creationId xmlns:a16="http://schemas.microsoft.com/office/drawing/2014/main" id="{0E6A1C1F-3FDB-814C-B11E-8AEF5E2E9637}"/>
              </a:ext>
            </a:extLst>
          </p:cNvPr>
          <p:cNvSpPr>
            <a:spLocks noGrp="1"/>
          </p:cNvSpPr>
          <p:nvPr>
            <p:ph type="body" sz="quarter" idx="11"/>
          </p:nvPr>
        </p:nvSpPr>
        <p:spPr>
          <a:xfrm>
            <a:off x="387558" y="319008"/>
            <a:ext cx="8508427" cy="522822"/>
          </a:xfrm>
        </p:spPr>
        <p:txBody>
          <a:bodyPr>
            <a:normAutofit lnSpcReduction="10000"/>
          </a:bodyPr>
          <a:lstStyle/>
          <a:p>
            <a:r>
              <a:rPr lang="en-US" dirty="0">
                <a:cs typeface="Arial" panose="020B0604020202020204" pitchFamily="34" charset="0"/>
              </a:rPr>
              <a:t>Prevalence of Type of NTDs in Ethiopia  </a:t>
            </a:r>
            <a:endParaRPr lang="en-US" dirty="0"/>
          </a:p>
        </p:txBody>
      </p:sp>
      <p:sp>
        <p:nvSpPr>
          <p:cNvPr id="3" name="Title 1">
            <a:extLst>
              <a:ext uri="{FF2B5EF4-FFF2-40B4-BE49-F238E27FC236}">
                <a16:creationId xmlns:a16="http://schemas.microsoft.com/office/drawing/2014/main" id="{8846792F-F6E3-B848-883E-8B160078F62F}"/>
              </a:ext>
            </a:extLst>
          </p:cNvPr>
          <p:cNvSpPr txBox="1">
            <a:spLocks/>
          </p:cNvSpPr>
          <p:nvPr/>
        </p:nvSpPr>
        <p:spPr>
          <a:xfrm>
            <a:off x="387560" y="-1892444"/>
            <a:ext cx="6541878" cy="108330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b="1">
              <a:solidFill>
                <a:srgbClr val="4C9C2E"/>
              </a:solidFill>
              <a:latin typeface="Arial" panose="020B0604020202020204" pitchFamily="34" charset="0"/>
              <a:cs typeface="Arial" panose="020B0604020202020204" pitchFamily="34" charset="0"/>
            </a:endParaRPr>
          </a:p>
        </p:txBody>
      </p:sp>
      <p:sp>
        <p:nvSpPr>
          <p:cNvPr id="9" name="Text Box 4">
            <a:extLst>
              <a:ext uri="{FF2B5EF4-FFF2-40B4-BE49-F238E27FC236}">
                <a16:creationId xmlns:a16="http://schemas.microsoft.com/office/drawing/2014/main" id="{791634C9-BEF5-9308-4737-767A4992730E}"/>
              </a:ext>
            </a:extLst>
          </p:cNvPr>
          <p:cNvSpPr txBox="1">
            <a:spLocks noChangeArrowheads="1"/>
          </p:cNvSpPr>
          <p:nvPr/>
        </p:nvSpPr>
        <p:spPr bwMode="auto">
          <a:xfrm>
            <a:off x="175577" y="6276687"/>
            <a:ext cx="1048470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altLang="en-US" sz="1400" i="1" dirty="0"/>
              <a:t>Berhane A, </a:t>
            </a:r>
            <a:r>
              <a:rPr lang="en-US" altLang="en-US" sz="1400" i="1" dirty="0" err="1"/>
              <a:t>Belachew</a:t>
            </a:r>
            <a:r>
              <a:rPr lang="en-US" altLang="en-US" sz="1400" i="1" dirty="0"/>
              <a:t> T (2022) Trend and burden of neural tube defects among cohort of pregnant women in Ethiopia: Where are we in the prevention and what is the way forward?. PLOS ONE 17(2): e0264005. https://doi.org/10.1371/journal.pone.0264005</a:t>
            </a:r>
          </a:p>
        </p:txBody>
      </p:sp>
      <p:pic>
        <p:nvPicPr>
          <p:cNvPr id="12" name="Picture 2">
            <a:extLst>
              <a:ext uri="{FF2B5EF4-FFF2-40B4-BE49-F238E27FC236}">
                <a16:creationId xmlns:a16="http://schemas.microsoft.com/office/drawing/2014/main" id="{21C5236F-040C-3134-6C1C-F439C502C9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5002" y="981178"/>
            <a:ext cx="8611625" cy="5295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415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97985CDE-2DB8-F345-BC55-0F2D30D7FE42}"/>
              </a:ext>
            </a:extLst>
          </p:cNvPr>
          <p:cNvPicPr>
            <a:picLocks noGrp="1" noChangeAspect="1"/>
          </p:cNvPicPr>
          <p:nvPr>
            <p:ph type="pic" sz="quarter" idx="10"/>
          </p:nvPr>
        </p:nvPicPr>
        <p:blipFill>
          <a:blip r:embed="rId3"/>
          <a:stretch>
            <a:fillRect/>
          </a:stretch>
        </p:blipFill>
        <p:spPr>
          <a:xfrm>
            <a:off x="6953692" y="2042668"/>
            <a:ext cx="4986578" cy="4986578"/>
          </a:xfrm>
        </p:spPr>
      </p:pic>
      <p:sp>
        <p:nvSpPr>
          <p:cNvPr id="3" name="Text Placeholder 2">
            <a:extLst>
              <a:ext uri="{FF2B5EF4-FFF2-40B4-BE49-F238E27FC236}">
                <a16:creationId xmlns:a16="http://schemas.microsoft.com/office/drawing/2014/main" id="{14764F07-F478-F240-A4A9-B3934883E674}"/>
              </a:ext>
            </a:extLst>
          </p:cNvPr>
          <p:cNvSpPr>
            <a:spLocks noGrp="1"/>
          </p:cNvSpPr>
          <p:nvPr>
            <p:ph type="body" sz="quarter" idx="12"/>
          </p:nvPr>
        </p:nvSpPr>
        <p:spPr>
          <a:xfrm>
            <a:off x="361508" y="3613150"/>
            <a:ext cx="6794204" cy="922807"/>
          </a:xfrm>
        </p:spPr>
        <p:txBody>
          <a:bodyPr>
            <a:normAutofit fontScale="92500" lnSpcReduction="10000"/>
          </a:bodyPr>
          <a:lstStyle/>
          <a:p>
            <a:r>
              <a:rPr lang="en-US" sz="3600" dirty="0"/>
              <a:t>Mortality attributed to neural tube defects in CHAMPS</a:t>
            </a:r>
          </a:p>
        </p:txBody>
      </p:sp>
      <p:sp>
        <p:nvSpPr>
          <p:cNvPr id="4" name="Rectangle 3"/>
          <p:cNvSpPr/>
          <p:nvPr/>
        </p:nvSpPr>
        <p:spPr>
          <a:xfrm>
            <a:off x="4449116" y="4922272"/>
            <a:ext cx="3218627" cy="338554"/>
          </a:xfrm>
          <a:prstGeom prst="rect">
            <a:avLst/>
          </a:prstGeom>
        </p:spPr>
        <p:txBody>
          <a:bodyPr wrap="square">
            <a:spAutoFit/>
          </a:bodyPr>
          <a:lstStyle/>
          <a:p>
            <a:r>
              <a:rPr lang="en-GB" sz="1600" dirty="0">
                <a:hlinkClick r:id="rId4"/>
              </a:rPr>
              <a:t>https://champshealth.org/</a:t>
            </a:r>
            <a:endParaRPr lang="en-GB" sz="1600" dirty="0"/>
          </a:p>
        </p:txBody>
      </p:sp>
    </p:spTree>
    <p:extLst>
      <p:ext uri="{BB962C8B-B14F-4D97-AF65-F5344CB8AC3E}">
        <p14:creationId xmlns:p14="http://schemas.microsoft.com/office/powerpoint/2010/main" val="2736049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BEEC0C-7554-2A44-B17F-705BB4FD8B15}"/>
              </a:ext>
            </a:extLst>
          </p:cNvPr>
          <p:cNvSpPr>
            <a:spLocks noGrp="1"/>
          </p:cNvSpPr>
          <p:nvPr>
            <p:ph type="body" sz="quarter" idx="11"/>
          </p:nvPr>
        </p:nvSpPr>
        <p:spPr/>
        <p:txBody>
          <a:bodyPr>
            <a:normAutofit lnSpcReduction="10000"/>
          </a:bodyPr>
          <a:lstStyle/>
          <a:p>
            <a:r>
              <a:rPr lang="en-US" dirty="0">
                <a:latin typeface="Lato" panose="020F0502020204030203"/>
                <a:cs typeface="Arial" panose="020B0604020202020204" pitchFamily="34" charset="0"/>
              </a:rPr>
              <a:t>CHAMPS Network – </a:t>
            </a:r>
            <a:br>
              <a:rPr lang="en-US" dirty="0">
                <a:latin typeface="Lato" panose="020F0502020204030203"/>
                <a:cs typeface="Arial" panose="020B0604020202020204" pitchFamily="34" charset="0"/>
              </a:rPr>
            </a:br>
            <a:r>
              <a:rPr lang="en-US" dirty="0">
                <a:latin typeface="Lato" panose="020F0502020204030203"/>
                <a:cs typeface="Arial" panose="020B0604020202020204" pitchFamily="34" charset="0"/>
              </a:rPr>
              <a:t>Overarching Objectives</a:t>
            </a:r>
            <a:br>
              <a:rPr lang="en-US" dirty="0">
                <a:latin typeface="Lato" panose="020F0502020204030203"/>
                <a:cs typeface="Arial" panose="020B0604020202020204" pitchFamily="34" charset="0"/>
              </a:rPr>
            </a:br>
            <a:endParaRPr lang="en-US" dirty="0">
              <a:latin typeface="Lato" panose="020F0502020204030203"/>
              <a:cs typeface="Arial" panose="020B0604020202020204" pitchFamily="34" charset="0"/>
            </a:endParaRPr>
          </a:p>
          <a:p>
            <a:endParaRPr lang="en-US" dirty="0"/>
          </a:p>
        </p:txBody>
      </p:sp>
      <p:sp>
        <p:nvSpPr>
          <p:cNvPr id="3" name="Title 1">
            <a:extLst>
              <a:ext uri="{FF2B5EF4-FFF2-40B4-BE49-F238E27FC236}">
                <a16:creationId xmlns:a16="http://schemas.microsoft.com/office/drawing/2014/main" id="{1A10F9A1-973E-6B4F-99F2-83C95654A170}"/>
              </a:ext>
            </a:extLst>
          </p:cNvPr>
          <p:cNvSpPr txBox="1">
            <a:spLocks/>
          </p:cNvSpPr>
          <p:nvPr/>
        </p:nvSpPr>
        <p:spPr>
          <a:xfrm>
            <a:off x="387560" y="-1543572"/>
            <a:ext cx="7425438" cy="108330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b="1">
              <a:solidFill>
                <a:srgbClr val="4C9C2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C9B2289-3E97-0945-B825-62CF9286A7A4}"/>
              </a:ext>
            </a:extLst>
          </p:cNvPr>
          <p:cNvSpPr txBox="1"/>
          <p:nvPr/>
        </p:nvSpPr>
        <p:spPr>
          <a:xfrm>
            <a:off x="387559" y="1954651"/>
            <a:ext cx="5377137" cy="3170099"/>
          </a:xfrm>
          <a:prstGeom prst="rect">
            <a:avLst/>
          </a:prstGeom>
          <a:noFill/>
        </p:spPr>
        <p:txBody>
          <a:bodyPr wrap="square" rtlCol="0">
            <a:spAutoFit/>
          </a:bodyPr>
          <a:lstStyle/>
          <a:p>
            <a:pPr fontAlgn="b"/>
            <a:r>
              <a:rPr lang="en-US" sz="2000" b="1" dirty="0">
                <a:solidFill>
                  <a:srgbClr val="4C9C2E"/>
                </a:solidFill>
                <a:latin typeface="Lato" panose="020F0502020204030203"/>
                <a:cs typeface="Arial" panose="020B0604020202020204" pitchFamily="34" charset="0"/>
              </a:rPr>
              <a:t>Track definitive causes </a:t>
            </a:r>
            <a:r>
              <a:rPr lang="en-US" sz="2000" b="1" dirty="0">
                <a:solidFill>
                  <a:srgbClr val="000000"/>
                </a:solidFill>
                <a:latin typeface="Lato" panose="020F0502020204030203"/>
                <a:cs typeface="Arial" panose="020B0604020202020204" pitchFamily="34" charset="0"/>
              </a:rPr>
              <a:t>of child mortality in sites throughout Sub-Saharan Africa and South Asia</a:t>
            </a:r>
            <a:endParaRPr lang="en-US" sz="2000" dirty="0">
              <a:solidFill>
                <a:srgbClr val="000000"/>
              </a:solidFill>
              <a:latin typeface="Lato" panose="020F0502020204030203"/>
              <a:cs typeface="Arial" panose="020B0604020202020204" pitchFamily="34" charset="0"/>
            </a:endParaRPr>
          </a:p>
          <a:p>
            <a:pPr fontAlgn="b"/>
            <a:endParaRPr lang="en-US" sz="2000" b="1" dirty="0">
              <a:solidFill>
                <a:srgbClr val="4C9C2E"/>
              </a:solidFill>
              <a:latin typeface="Lato" panose="020F0502020204030203"/>
              <a:cs typeface="Arial" panose="020B0604020202020204" pitchFamily="34" charset="0"/>
            </a:endParaRPr>
          </a:p>
          <a:p>
            <a:pPr fontAlgn="b"/>
            <a:r>
              <a:rPr lang="en-US" sz="2000" b="1" dirty="0">
                <a:solidFill>
                  <a:srgbClr val="4C9C2E"/>
                </a:solidFill>
                <a:latin typeface="Lato" panose="020F0502020204030203"/>
                <a:cs typeface="Arial" panose="020B0604020202020204" pitchFamily="34" charset="0"/>
              </a:rPr>
              <a:t>Produce and disseminate high-quality data </a:t>
            </a:r>
            <a:r>
              <a:rPr lang="en-US" sz="2000" b="1" dirty="0">
                <a:solidFill>
                  <a:srgbClr val="000000"/>
                </a:solidFill>
                <a:latin typeface="Lato" panose="020F0502020204030203"/>
                <a:cs typeface="Arial" panose="020B0604020202020204" pitchFamily="34" charset="0"/>
              </a:rPr>
              <a:t>to inform policy and public health action </a:t>
            </a:r>
            <a:endParaRPr lang="en-US" sz="2000" dirty="0">
              <a:solidFill>
                <a:srgbClr val="000000"/>
              </a:solidFill>
              <a:latin typeface="Lato" panose="020F0502020204030203"/>
              <a:cs typeface="Arial" panose="020B0604020202020204" pitchFamily="34" charset="0"/>
            </a:endParaRPr>
          </a:p>
          <a:p>
            <a:pPr fontAlgn="b"/>
            <a:endParaRPr lang="en-US" sz="2000" b="1" dirty="0">
              <a:latin typeface="Lato" panose="020F0502020204030203"/>
              <a:cs typeface="Arial" panose="020B0604020202020204" pitchFamily="34" charset="0"/>
            </a:endParaRPr>
          </a:p>
          <a:p>
            <a:pPr fontAlgn="b"/>
            <a:r>
              <a:rPr lang="en-US" sz="2000" b="1" dirty="0">
                <a:solidFill>
                  <a:srgbClr val="4C9C2E"/>
                </a:solidFill>
                <a:latin typeface="Lato" panose="020F0502020204030203"/>
                <a:cs typeface="Arial" panose="020B0604020202020204" pitchFamily="34" charset="0"/>
              </a:rPr>
              <a:t>Enable sites </a:t>
            </a:r>
            <a:r>
              <a:rPr lang="en-US" sz="2000" b="1" dirty="0">
                <a:solidFill>
                  <a:srgbClr val="000000"/>
                </a:solidFill>
                <a:latin typeface="Lato" panose="020F0502020204030203"/>
                <a:cs typeface="Arial" panose="020B0604020202020204" pitchFamily="34" charset="0"/>
              </a:rPr>
              <a:t>to be able to leverage CHAMPS investment to prevent mortality</a:t>
            </a:r>
            <a:endParaRPr lang="en-US" sz="2000" dirty="0">
              <a:solidFill>
                <a:srgbClr val="000000"/>
              </a:solidFill>
              <a:latin typeface="Lato" panose="020F0502020204030203"/>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pic>
        <p:nvPicPr>
          <p:cNvPr id="38" name="Picture 37">
            <a:extLst>
              <a:ext uri="{FF2B5EF4-FFF2-40B4-BE49-F238E27FC236}">
                <a16:creationId xmlns:a16="http://schemas.microsoft.com/office/drawing/2014/main" id="{59B4CA45-8A6B-3712-9722-857235D1E79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28118" y="3128574"/>
            <a:ext cx="7063882" cy="3194473"/>
          </a:xfrm>
          <a:prstGeom prst="rect">
            <a:avLst/>
          </a:prstGeom>
          <a:noFill/>
        </p:spPr>
      </p:pic>
      <p:pic>
        <p:nvPicPr>
          <p:cNvPr id="6" name="Picture 5" descr="Map&#10;&#10;Description automatically generated">
            <a:extLst>
              <a:ext uri="{FF2B5EF4-FFF2-40B4-BE49-F238E27FC236}">
                <a16:creationId xmlns:a16="http://schemas.microsoft.com/office/drawing/2014/main" id="{005C4F73-1720-4A07-F320-7AC9F0A00F87}"/>
              </a:ext>
            </a:extLst>
          </p:cNvPr>
          <p:cNvPicPr>
            <a:picLocks noChangeAspect="1"/>
          </p:cNvPicPr>
          <p:nvPr/>
        </p:nvPicPr>
        <p:blipFill rotWithShape="1">
          <a:blip r:embed="rId4">
            <a:extLst>
              <a:ext uri="{28A0092B-C50C-407E-A947-70E740481C1C}">
                <a14:useLocalDpi xmlns:a14="http://schemas.microsoft.com/office/drawing/2010/main" val="0"/>
              </a:ext>
            </a:extLst>
          </a:blip>
          <a:srcRect b="-3135"/>
          <a:stretch/>
        </p:blipFill>
        <p:spPr>
          <a:xfrm>
            <a:off x="5764696" y="1345938"/>
            <a:ext cx="3531792" cy="2083061"/>
          </a:xfrm>
          <a:prstGeom prst="rect">
            <a:avLst/>
          </a:prstGeom>
        </p:spPr>
      </p:pic>
    </p:spTree>
    <p:extLst>
      <p:ext uri="{BB962C8B-B14F-4D97-AF65-F5344CB8AC3E}">
        <p14:creationId xmlns:p14="http://schemas.microsoft.com/office/powerpoint/2010/main" val="4087779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6A1C1F-3FDB-814C-B11E-8AEF5E2E9637}"/>
              </a:ext>
            </a:extLst>
          </p:cNvPr>
          <p:cNvSpPr>
            <a:spLocks noGrp="1"/>
          </p:cNvSpPr>
          <p:nvPr>
            <p:ph type="body" sz="quarter" idx="11"/>
          </p:nvPr>
        </p:nvSpPr>
        <p:spPr>
          <a:xfrm>
            <a:off x="-1" y="265043"/>
            <a:ext cx="8878957" cy="893134"/>
          </a:xfrm>
        </p:spPr>
        <p:txBody>
          <a:bodyPr>
            <a:normAutofit fontScale="92500" lnSpcReduction="20000"/>
          </a:bodyPr>
          <a:lstStyle/>
          <a:p>
            <a:pPr algn="ctr"/>
            <a:r>
              <a:rPr lang="en-US" dirty="0">
                <a:cs typeface="Arial" panose="020B0604020202020204" pitchFamily="34" charset="0"/>
              </a:rPr>
              <a:t>  Birth defects and NTDs in CHAMPS sites </a:t>
            </a:r>
          </a:p>
          <a:p>
            <a:pPr algn="ctr"/>
            <a:r>
              <a:rPr lang="en-US" dirty="0">
                <a:cs typeface="Arial" panose="020B0604020202020204" pitchFamily="34" charset="0"/>
              </a:rPr>
              <a:t>Jan 2017-December 2021</a:t>
            </a:r>
            <a:endParaRPr lang="en-US" dirty="0"/>
          </a:p>
        </p:txBody>
      </p:sp>
      <p:sp>
        <p:nvSpPr>
          <p:cNvPr id="3" name="Title 1">
            <a:extLst>
              <a:ext uri="{FF2B5EF4-FFF2-40B4-BE49-F238E27FC236}">
                <a16:creationId xmlns:a16="http://schemas.microsoft.com/office/drawing/2014/main" id="{8846792F-F6E3-B848-883E-8B160078F62F}"/>
              </a:ext>
            </a:extLst>
          </p:cNvPr>
          <p:cNvSpPr txBox="1">
            <a:spLocks/>
          </p:cNvSpPr>
          <p:nvPr/>
        </p:nvSpPr>
        <p:spPr>
          <a:xfrm>
            <a:off x="387560" y="-1892444"/>
            <a:ext cx="6541878" cy="108330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b="1">
              <a:solidFill>
                <a:srgbClr val="4C9C2E"/>
              </a:solidFill>
              <a:latin typeface="Arial" panose="020B0604020202020204" pitchFamily="34" charset="0"/>
              <a:cs typeface="Arial" panose="020B0604020202020204" pitchFamily="34" charset="0"/>
            </a:endParaRPr>
          </a:p>
        </p:txBody>
      </p:sp>
      <p:graphicFrame>
        <p:nvGraphicFramePr>
          <p:cNvPr id="5" name="Chart 4">
            <a:extLst>
              <a:ext uri="{FF2B5EF4-FFF2-40B4-BE49-F238E27FC236}">
                <a16:creationId xmlns:a16="http://schemas.microsoft.com/office/drawing/2014/main" id="{5DA19E5D-E2C5-199C-1AF8-2F22F08A8E70}"/>
              </a:ext>
            </a:extLst>
          </p:cNvPr>
          <p:cNvGraphicFramePr/>
          <p:nvPr>
            <p:extLst>
              <p:ext uri="{D42A27DB-BD31-4B8C-83A1-F6EECF244321}">
                <p14:modId xmlns:p14="http://schemas.microsoft.com/office/powerpoint/2010/main" val="3005785440"/>
              </p:ext>
            </p:extLst>
          </p:nvPr>
        </p:nvGraphicFramePr>
        <p:xfrm>
          <a:off x="67327" y="1415591"/>
          <a:ext cx="6437619" cy="3197044"/>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12B43AC4-68D0-B5B4-16BD-2A1F4EBBF258}"/>
              </a:ext>
            </a:extLst>
          </p:cNvPr>
          <p:cNvSpPr/>
          <p:nvPr/>
        </p:nvSpPr>
        <p:spPr>
          <a:xfrm>
            <a:off x="4173538" y="12039600"/>
            <a:ext cx="150812" cy="158750"/>
          </a:xfrm>
          <a:prstGeom prst="rect">
            <a:avLst/>
          </a:prstGeom>
          <a:solidFill>
            <a:schemeClr val="accent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0" name="Rectangle 9">
            <a:extLst>
              <a:ext uri="{FF2B5EF4-FFF2-40B4-BE49-F238E27FC236}">
                <a16:creationId xmlns:a16="http://schemas.microsoft.com/office/drawing/2014/main" id="{99C50571-12F9-2E42-8863-8CB41D749307}"/>
              </a:ext>
            </a:extLst>
          </p:cNvPr>
          <p:cNvSpPr/>
          <p:nvPr/>
        </p:nvSpPr>
        <p:spPr>
          <a:xfrm>
            <a:off x="6737350" y="12036425"/>
            <a:ext cx="150813" cy="158750"/>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1" name="Rectangle 10">
            <a:extLst>
              <a:ext uri="{FF2B5EF4-FFF2-40B4-BE49-F238E27FC236}">
                <a16:creationId xmlns:a16="http://schemas.microsoft.com/office/drawing/2014/main" id="{E616FF29-9FC1-76A0-B9BC-ABC5F8098222}"/>
              </a:ext>
            </a:extLst>
          </p:cNvPr>
          <p:cNvSpPr/>
          <p:nvPr/>
        </p:nvSpPr>
        <p:spPr>
          <a:xfrm>
            <a:off x="8201025" y="12039600"/>
            <a:ext cx="150813" cy="158750"/>
          </a:xfrm>
          <a:prstGeom prst="rect">
            <a:avLst/>
          </a:prstGeom>
          <a:solidFill>
            <a:srgbClr val="FFC71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2" name="Rectangle 11">
            <a:extLst>
              <a:ext uri="{FF2B5EF4-FFF2-40B4-BE49-F238E27FC236}">
                <a16:creationId xmlns:a16="http://schemas.microsoft.com/office/drawing/2014/main" id="{D4C83D52-D13E-FCC5-E3D7-95404C4E94AD}"/>
              </a:ext>
            </a:extLst>
          </p:cNvPr>
          <p:cNvSpPr/>
          <p:nvPr/>
        </p:nvSpPr>
        <p:spPr>
          <a:xfrm>
            <a:off x="4902200" y="12036425"/>
            <a:ext cx="150813" cy="158750"/>
          </a:xfrm>
          <a:prstGeom prst="rect">
            <a:avLst/>
          </a:prstGeom>
          <a:solidFill>
            <a:srgbClr val="AA4D0E"/>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3" name="Rectangle 5">
            <a:extLst>
              <a:ext uri="{FF2B5EF4-FFF2-40B4-BE49-F238E27FC236}">
                <a16:creationId xmlns:a16="http://schemas.microsoft.com/office/drawing/2014/main" id="{09F5E46D-290A-A1D8-7FBE-C77014E361C1}"/>
              </a:ext>
            </a:extLst>
          </p:cNvPr>
          <p:cNvSpPr>
            <a:spLocks noChangeArrowheads="1"/>
          </p:cNvSpPr>
          <p:nvPr/>
        </p:nvSpPr>
        <p:spPr bwMode="auto">
          <a:xfrm>
            <a:off x="2568575" y="38703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4" name="Rectangle 6">
            <a:extLst>
              <a:ext uri="{FF2B5EF4-FFF2-40B4-BE49-F238E27FC236}">
                <a16:creationId xmlns:a16="http://schemas.microsoft.com/office/drawing/2014/main" id="{21324981-D999-E5DF-24D8-B16A522B8744}"/>
              </a:ext>
            </a:extLst>
          </p:cNvPr>
          <p:cNvSpPr>
            <a:spLocks noChangeArrowheads="1"/>
          </p:cNvSpPr>
          <p:nvPr/>
        </p:nvSpPr>
        <p:spPr bwMode="auto">
          <a:xfrm>
            <a:off x="2568575" y="43275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3" name="Rectangle 22">
            <a:extLst>
              <a:ext uri="{FF2B5EF4-FFF2-40B4-BE49-F238E27FC236}">
                <a16:creationId xmlns:a16="http://schemas.microsoft.com/office/drawing/2014/main" id="{EF414D9C-6D53-9F67-0BB7-53E6B0FEC9F6}"/>
              </a:ext>
            </a:extLst>
          </p:cNvPr>
          <p:cNvSpPr/>
          <p:nvPr/>
        </p:nvSpPr>
        <p:spPr>
          <a:xfrm>
            <a:off x="508000" y="5242311"/>
            <a:ext cx="225778" cy="2443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3982721E-44FD-31DE-22AE-A76CACC0DE77}"/>
              </a:ext>
            </a:extLst>
          </p:cNvPr>
          <p:cNvSpPr/>
          <p:nvPr/>
        </p:nvSpPr>
        <p:spPr>
          <a:xfrm>
            <a:off x="2342797" y="5256153"/>
            <a:ext cx="225778" cy="244323"/>
          </a:xfrm>
          <a:prstGeom prst="rect">
            <a:avLst/>
          </a:prstGeom>
          <a:solidFill>
            <a:schemeClr val="accent6">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32" name="Rectangle 31">
            <a:extLst>
              <a:ext uri="{FF2B5EF4-FFF2-40B4-BE49-F238E27FC236}">
                <a16:creationId xmlns:a16="http://schemas.microsoft.com/office/drawing/2014/main" id="{FF0971FB-2E25-518C-5103-8993E30BAF03}"/>
              </a:ext>
            </a:extLst>
          </p:cNvPr>
          <p:cNvSpPr/>
          <p:nvPr/>
        </p:nvSpPr>
        <p:spPr>
          <a:xfrm>
            <a:off x="3947760" y="5249232"/>
            <a:ext cx="225778" cy="244323"/>
          </a:xfrm>
          <a:prstGeom prst="rect">
            <a:avLst/>
          </a:prstGeom>
          <a:solidFill>
            <a:schemeClr val="accent5"/>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33" name="Rectangle 32">
            <a:extLst>
              <a:ext uri="{FF2B5EF4-FFF2-40B4-BE49-F238E27FC236}">
                <a16:creationId xmlns:a16="http://schemas.microsoft.com/office/drawing/2014/main" id="{A5DDE2D1-EE8E-4A00-6822-37926A5C7CCE}"/>
              </a:ext>
            </a:extLst>
          </p:cNvPr>
          <p:cNvSpPr/>
          <p:nvPr/>
        </p:nvSpPr>
        <p:spPr>
          <a:xfrm>
            <a:off x="5792097" y="5257454"/>
            <a:ext cx="225778" cy="244323"/>
          </a:xfrm>
          <a:prstGeom prst="rect">
            <a:avLst/>
          </a:prstGeom>
          <a:solidFill>
            <a:schemeClr val="accent4"/>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34" name="TextBox 33">
            <a:extLst>
              <a:ext uri="{FF2B5EF4-FFF2-40B4-BE49-F238E27FC236}">
                <a16:creationId xmlns:a16="http://schemas.microsoft.com/office/drawing/2014/main" id="{CD7C8FDD-B89E-F3C5-5DF9-33B95AFDD4AE}"/>
              </a:ext>
            </a:extLst>
          </p:cNvPr>
          <p:cNvSpPr txBox="1"/>
          <p:nvPr/>
        </p:nvSpPr>
        <p:spPr>
          <a:xfrm>
            <a:off x="733778" y="5254255"/>
            <a:ext cx="2122311" cy="246221"/>
          </a:xfrm>
          <a:prstGeom prst="rect">
            <a:avLst/>
          </a:prstGeom>
          <a:noFill/>
        </p:spPr>
        <p:txBody>
          <a:bodyPr wrap="square" rtlCol="0">
            <a:spAutoFit/>
          </a:bodyPr>
          <a:lstStyle/>
          <a:p>
            <a:r>
              <a:rPr lang="en-US" sz="1000" dirty="0"/>
              <a:t>Other cause of death</a:t>
            </a:r>
            <a:endParaRPr lang="en-GB" sz="1000" dirty="0"/>
          </a:p>
        </p:txBody>
      </p:sp>
      <p:sp>
        <p:nvSpPr>
          <p:cNvPr id="35" name="TextBox 34">
            <a:extLst>
              <a:ext uri="{FF2B5EF4-FFF2-40B4-BE49-F238E27FC236}">
                <a16:creationId xmlns:a16="http://schemas.microsoft.com/office/drawing/2014/main" id="{425565C7-DC5C-2827-F66F-75206B972462}"/>
              </a:ext>
            </a:extLst>
          </p:cNvPr>
          <p:cNvSpPr txBox="1"/>
          <p:nvPr/>
        </p:nvSpPr>
        <p:spPr>
          <a:xfrm>
            <a:off x="2578115" y="5249232"/>
            <a:ext cx="2122311" cy="246221"/>
          </a:xfrm>
          <a:prstGeom prst="rect">
            <a:avLst/>
          </a:prstGeom>
          <a:noFill/>
        </p:spPr>
        <p:txBody>
          <a:bodyPr wrap="square" rtlCol="0">
            <a:spAutoFit/>
          </a:bodyPr>
          <a:lstStyle/>
          <a:p>
            <a:r>
              <a:rPr lang="en-US" sz="1000" dirty="0"/>
              <a:t>All birth defects</a:t>
            </a:r>
            <a:endParaRPr lang="en-GB" sz="1000" dirty="0"/>
          </a:p>
        </p:txBody>
      </p:sp>
      <p:sp>
        <p:nvSpPr>
          <p:cNvPr id="36" name="TextBox 35">
            <a:extLst>
              <a:ext uri="{FF2B5EF4-FFF2-40B4-BE49-F238E27FC236}">
                <a16:creationId xmlns:a16="http://schemas.microsoft.com/office/drawing/2014/main" id="{A2A48F6A-8962-34FA-72E0-728E4E483FE1}"/>
              </a:ext>
            </a:extLst>
          </p:cNvPr>
          <p:cNvSpPr txBox="1"/>
          <p:nvPr/>
        </p:nvSpPr>
        <p:spPr>
          <a:xfrm>
            <a:off x="6017875" y="5263923"/>
            <a:ext cx="2122311" cy="246221"/>
          </a:xfrm>
          <a:prstGeom prst="rect">
            <a:avLst/>
          </a:prstGeom>
          <a:noFill/>
        </p:spPr>
        <p:txBody>
          <a:bodyPr wrap="square" rtlCol="0">
            <a:spAutoFit/>
          </a:bodyPr>
          <a:lstStyle/>
          <a:p>
            <a:r>
              <a:rPr lang="en-US" sz="1000" dirty="0"/>
              <a:t>Neural Tube defects</a:t>
            </a:r>
            <a:endParaRPr lang="en-GB" sz="1000" dirty="0"/>
          </a:p>
        </p:txBody>
      </p:sp>
      <p:sp>
        <p:nvSpPr>
          <p:cNvPr id="38" name="TextBox 37">
            <a:extLst>
              <a:ext uri="{FF2B5EF4-FFF2-40B4-BE49-F238E27FC236}">
                <a16:creationId xmlns:a16="http://schemas.microsoft.com/office/drawing/2014/main" id="{2665D844-EB5F-6443-DB73-809864C7AA13}"/>
              </a:ext>
            </a:extLst>
          </p:cNvPr>
          <p:cNvSpPr txBox="1"/>
          <p:nvPr/>
        </p:nvSpPr>
        <p:spPr>
          <a:xfrm>
            <a:off x="4171598" y="5256153"/>
            <a:ext cx="2122311" cy="246221"/>
          </a:xfrm>
          <a:prstGeom prst="rect">
            <a:avLst/>
          </a:prstGeom>
          <a:noFill/>
        </p:spPr>
        <p:txBody>
          <a:bodyPr wrap="square" rtlCol="0">
            <a:spAutoFit/>
          </a:bodyPr>
          <a:lstStyle/>
          <a:p>
            <a:r>
              <a:rPr lang="en-US" sz="1000" dirty="0"/>
              <a:t>Other birth defects</a:t>
            </a:r>
            <a:endParaRPr lang="en-GB" sz="1000" dirty="0"/>
          </a:p>
        </p:txBody>
      </p:sp>
      <p:pic>
        <p:nvPicPr>
          <p:cNvPr id="4" name="Bilde 15">
            <a:extLst>
              <a:ext uri="{FF2B5EF4-FFF2-40B4-BE49-F238E27FC236}">
                <a16:creationId xmlns:a16="http://schemas.microsoft.com/office/drawing/2014/main" id="{EC4A64E4-61DC-85B1-1884-2A8F0760A74D}"/>
              </a:ext>
            </a:extLst>
          </p:cNvPr>
          <p:cNvPicPr>
            <a:picLocks noChangeAspect="1"/>
          </p:cNvPicPr>
          <p:nvPr/>
        </p:nvPicPr>
        <p:blipFill>
          <a:blip r:embed="rId4"/>
          <a:stretch>
            <a:fillRect/>
          </a:stretch>
        </p:blipFill>
        <p:spPr>
          <a:xfrm>
            <a:off x="7932200" y="2113925"/>
            <a:ext cx="2122311" cy="2915590"/>
          </a:xfrm>
          <a:prstGeom prst="rect">
            <a:avLst/>
          </a:prstGeom>
        </p:spPr>
      </p:pic>
    </p:spTree>
    <p:extLst>
      <p:ext uri="{BB962C8B-B14F-4D97-AF65-F5344CB8AC3E}">
        <p14:creationId xmlns:p14="http://schemas.microsoft.com/office/powerpoint/2010/main" val="997323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97985CDE-2DB8-F345-BC55-0F2D30D7FE42}"/>
              </a:ext>
            </a:extLst>
          </p:cNvPr>
          <p:cNvPicPr>
            <a:picLocks noGrp="1" noChangeAspect="1"/>
          </p:cNvPicPr>
          <p:nvPr>
            <p:ph type="pic" sz="quarter" idx="10"/>
          </p:nvPr>
        </p:nvPicPr>
        <p:blipFill>
          <a:blip r:embed="rId3"/>
          <a:stretch>
            <a:fillRect/>
          </a:stretch>
        </p:blipFill>
        <p:spPr>
          <a:xfrm>
            <a:off x="6953692" y="2042668"/>
            <a:ext cx="4986578" cy="4986578"/>
          </a:xfrm>
        </p:spPr>
      </p:pic>
      <p:sp>
        <p:nvSpPr>
          <p:cNvPr id="3" name="Text Placeholder 2">
            <a:extLst>
              <a:ext uri="{FF2B5EF4-FFF2-40B4-BE49-F238E27FC236}">
                <a16:creationId xmlns:a16="http://schemas.microsoft.com/office/drawing/2014/main" id="{14764F07-F478-F240-A4A9-B3934883E674}"/>
              </a:ext>
            </a:extLst>
          </p:cNvPr>
          <p:cNvSpPr>
            <a:spLocks noGrp="1"/>
          </p:cNvSpPr>
          <p:nvPr>
            <p:ph type="body" sz="quarter" idx="12"/>
          </p:nvPr>
        </p:nvSpPr>
        <p:spPr>
          <a:xfrm>
            <a:off x="361508" y="3613150"/>
            <a:ext cx="6794204" cy="922807"/>
          </a:xfrm>
        </p:spPr>
        <p:txBody>
          <a:bodyPr>
            <a:normAutofit fontScale="85000" lnSpcReduction="10000"/>
          </a:bodyPr>
          <a:lstStyle/>
          <a:p>
            <a:r>
              <a:rPr lang="en-US" sz="3600" dirty="0"/>
              <a:t>Conclusions, challenges with current estimates and the way forward</a:t>
            </a:r>
          </a:p>
        </p:txBody>
      </p:sp>
    </p:spTree>
    <p:extLst>
      <p:ext uri="{BB962C8B-B14F-4D97-AF65-F5344CB8AC3E}">
        <p14:creationId xmlns:p14="http://schemas.microsoft.com/office/powerpoint/2010/main" val="3578296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BEEC0C-7554-2A44-B17F-705BB4FD8B15}"/>
              </a:ext>
            </a:extLst>
          </p:cNvPr>
          <p:cNvSpPr>
            <a:spLocks noGrp="1"/>
          </p:cNvSpPr>
          <p:nvPr>
            <p:ph type="body" sz="quarter" idx="11"/>
          </p:nvPr>
        </p:nvSpPr>
        <p:spPr/>
        <p:txBody>
          <a:bodyPr>
            <a:normAutofit/>
          </a:bodyPr>
          <a:lstStyle/>
          <a:p>
            <a:r>
              <a:rPr lang="en-US" dirty="0">
                <a:latin typeface="Lato" panose="020F0502020204030203"/>
                <a:cs typeface="Arial" panose="020B0604020202020204" pitchFamily="34" charset="0"/>
              </a:rPr>
              <a:t>Conclusions and challenges with current estimates </a:t>
            </a:r>
          </a:p>
          <a:p>
            <a:endParaRPr lang="en-US" dirty="0"/>
          </a:p>
        </p:txBody>
      </p:sp>
      <p:sp>
        <p:nvSpPr>
          <p:cNvPr id="3" name="Title 1">
            <a:extLst>
              <a:ext uri="{FF2B5EF4-FFF2-40B4-BE49-F238E27FC236}">
                <a16:creationId xmlns:a16="http://schemas.microsoft.com/office/drawing/2014/main" id="{1A10F9A1-973E-6B4F-99F2-83C95654A170}"/>
              </a:ext>
            </a:extLst>
          </p:cNvPr>
          <p:cNvSpPr txBox="1">
            <a:spLocks/>
          </p:cNvSpPr>
          <p:nvPr/>
        </p:nvSpPr>
        <p:spPr>
          <a:xfrm>
            <a:off x="387560" y="-1543572"/>
            <a:ext cx="7425438" cy="108330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b="1">
              <a:solidFill>
                <a:srgbClr val="4C9C2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C9B2289-3E97-0945-B825-62CF9286A7A4}"/>
              </a:ext>
            </a:extLst>
          </p:cNvPr>
          <p:cNvSpPr txBox="1"/>
          <p:nvPr/>
        </p:nvSpPr>
        <p:spPr>
          <a:xfrm>
            <a:off x="387559" y="1954651"/>
            <a:ext cx="5377137" cy="4093428"/>
          </a:xfrm>
          <a:prstGeom prst="rect">
            <a:avLst/>
          </a:prstGeom>
          <a:noFill/>
        </p:spPr>
        <p:txBody>
          <a:bodyPr wrap="square" rtlCol="0">
            <a:spAutoFit/>
          </a:bodyPr>
          <a:lstStyle/>
          <a:p>
            <a:pPr fontAlgn="b"/>
            <a:r>
              <a:rPr lang="en-US" sz="2000" b="1" dirty="0">
                <a:solidFill>
                  <a:srgbClr val="4C9C2E"/>
                </a:solidFill>
                <a:latin typeface="Lato" panose="020F0502020204030203"/>
                <a:cs typeface="Arial" panose="020B0604020202020204" pitchFamily="34" charset="0"/>
              </a:rPr>
              <a:t>The prevalence in Ethiopia </a:t>
            </a:r>
            <a:r>
              <a:rPr lang="en-US" sz="2000" b="1" dirty="0">
                <a:latin typeface="Lato" panose="020F0502020204030203"/>
                <a:cs typeface="Arial" panose="020B0604020202020204" pitchFamily="34" charset="0"/>
              </a:rPr>
              <a:t>is much higher than in other countries worldwide and in sub-Saharan Africa</a:t>
            </a:r>
          </a:p>
          <a:p>
            <a:pPr fontAlgn="b"/>
            <a:endParaRPr lang="en-US" sz="2000" b="1" dirty="0">
              <a:latin typeface="Lato" panose="020F0502020204030203"/>
              <a:cs typeface="Arial" panose="020B0604020202020204" pitchFamily="34" charset="0"/>
            </a:endParaRPr>
          </a:p>
          <a:p>
            <a:pPr fontAlgn="b"/>
            <a:r>
              <a:rPr lang="en-US" sz="2000" b="1" dirty="0">
                <a:solidFill>
                  <a:srgbClr val="4C9C2E"/>
                </a:solidFill>
                <a:latin typeface="Lato" panose="020F0502020204030203"/>
                <a:cs typeface="Arial" panose="020B0604020202020204" pitchFamily="34" charset="0"/>
              </a:rPr>
              <a:t>All data are from hospital-based studies</a:t>
            </a:r>
          </a:p>
          <a:p>
            <a:pPr fontAlgn="b"/>
            <a:r>
              <a:rPr lang="en-US" sz="2000" b="1" dirty="0">
                <a:solidFill>
                  <a:srgbClr val="000000"/>
                </a:solidFill>
                <a:latin typeface="Lato" panose="020F0502020204030203"/>
                <a:cs typeface="Arial" panose="020B0604020202020204" pitchFamily="34" charset="0"/>
              </a:rPr>
              <a:t>likely overestimating the burden of NTD among children born alive</a:t>
            </a:r>
          </a:p>
          <a:p>
            <a:pPr fontAlgn="b"/>
            <a:endParaRPr lang="en-US" sz="2000" b="1" dirty="0">
              <a:solidFill>
                <a:srgbClr val="000000"/>
              </a:solidFill>
              <a:latin typeface="Lato" panose="020F0502020204030203"/>
              <a:cs typeface="Arial" panose="020B0604020202020204" pitchFamily="34" charset="0"/>
            </a:endParaRPr>
          </a:p>
          <a:p>
            <a:pPr fontAlgn="b"/>
            <a:r>
              <a:rPr lang="en-US" sz="2000" b="1" dirty="0">
                <a:solidFill>
                  <a:srgbClr val="4C9C2E"/>
                </a:solidFill>
                <a:latin typeface="Lato" panose="020F0502020204030203"/>
                <a:cs typeface="Arial" panose="020B0604020202020204" pitchFamily="34" charset="0"/>
              </a:rPr>
              <a:t>Scarcity of data </a:t>
            </a:r>
            <a:r>
              <a:rPr lang="en-US" sz="2000" b="1" dirty="0">
                <a:latin typeface="Lato" panose="020F0502020204030203"/>
                <a:cs typeface="Arial" panose="020B0604020202020204" pitchFamily="34" charset="0"/>
              </a:rPr>
              <a:t>for abortions and stillbirths </a:t>
            </a:r>
            <a:endParaRPr lang="en-US" sz="2000" dirty="0">
              <a:latin typeface="Lato" panose="020F0502020204030203"/>
              <a:cs typeface="Arial" panose="020B0604020202020204" pitchFamily="34" charset="0"/>
            </a:endParaRPr>
          </a:p>
          <a:p>
            <a:pPr fontAlgn="b"/>
            <a:endParaRPr lang="en-US" sz="2000" b="1" dirty="0">
              <a:latin typeface="Lato" panose="020F0502020204030203"/>
              <a:cs typeface="Arial" panose="020B0604020202020204" pitchFamily="34" charset="0"/>
            </a:endParaRPr>
          </a:p>
          <a:p>
            <a:pPr fontAlgn="b"/>
            <a:r>
              <a:rPr lang="en-US" sz="2000" b="1" dirty="0">
                <a:solidFill>
                  <a:srgbClr val="4C9C2E"/>
                </a:solidFill>
                <a:latin typeface="Lato" panose="020F0502020204030203"/>
                <a:cs typeface="Arial" panose="020B0604020202020204" pitchFamily="34" charset="0"/>
              </a:rPr>
              <a:t>True prevalence unknown </a:t>
            </a:r>
            <a:r>
              <a:rPr lang="en-US" sz="2000" b="1" dirty="0">
                <a:solidFill>
                  <a:srgbClr val="000000"/>
                </a:solidFill>
                <a:latin typeface="Lato" panose="020F0502020204030203"/>
                <a:cs typeface="Arial" panose="020B0604020202020204" pitchFamily="34" charset="0"/>
              </a:rPr>
              <a:t>due to the problems stated above</a:t>
            </a:r>
            <a:endParaRPr lang="en-US" sz="2000" dirty="0">
              <a:solidFill>
                <a:srgbClr val="000000"/>
              </a:solidFill>
              <a:latin typeface="Lato" panose="020F0502020204030203"/>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F6A3FAF1-85DE-956E-B33F-8222B2D26D1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96000" y="821028"/>
            <a:ext cx="5215944" cy="5215944"/>
          </a:xfrm>
          <a:prstGeom prst="rect">
            <a:avLst/>
          </a:prstGeom>
        </p:spPr>
      </p:pic>
    </p:spTree>
    <p:extLst>
      <p:ext uri="{BB962C8B-B14F-4D97-AF65-F5344CB8AC3E}">
        <p14:creationId xmlns:p14="http://schemas.microsoft.com/office/powerpoint/2010/main" val="2551750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71AEB8-C46E-214E-8177-6E3648F78336}"/>
              </a:ext>
            </a:extLst>
          </p:cNvPr>
          <p:cNvSpPr>
            <a:spLocks noGrp="1"/>
          </p:cNvSpPr>
          <p:nvPr>
            <p:ph type="body" sz="quarter" idx="11"/>
          </p:nvPr>
        </p:nvSpPr>
        <p:spPr>
          <a:xfrm>
            <a:off x="387559" y="350549"/>
            <a:ext cx="8508427" cy="522434"/>
          </a:xfrm>
        </p:spPr>
        <p:txBody>
          <a:bodyPr>
            <a:normAutofit fontScale="92500"/>
          </a:bodyPr>
          <a:lstStyle/>
          <a:p>
            <a:r>
              <a:rPr lang="en-US" dirty="0">
                <a:cs typeface="Arial" panose="020B0604020202020204" pitchFamily="34" charset="0"/>
              </a:rPr>
              <a:t>They way forward to estimate true prevalence</a:t>
            </a:r>
            <a:endParaRPr lang="en-US" dirty="0"/>
          </a:p>
        </p:txBody>
      </p:sp>
      <p:sp>
        <p:nvSpPr>
          <p:cNvPr id="3" name="Title 1">
            <a:extLst>
              <a:ext uri="{FF2B5EF4-FFF2-40B4-BE49-F238E27FC236}">
                <a16:creationId xmlns:a16="http://schemas.microsoft.com/office/drawing/2014/main" id="{6F3AE772-2C0D-D740-A8D3-CC40552FD509}"/>
              </a:ext>
            </a:extLst>
          </p:cNvPr>
          <p:cNvSpPr txBox="1">
            <a:spLocks/>
          </p:cNvSpPr>
          <p:nvPr/>
        </p:nvSpPr>
        <p:spPr>
          <a:xfrm>
            <a:off x="387560" y="-1525672"/>
            <a:ext cx="7425438" cy="108330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solidFill>
                  <a:srgbClr val="4C9C2E"/>
                </a:solidFill>
                <a:latin typeface="Arial" panose="020B0604020202020204" pitchFamily="34" charset="0"/>
                <a:cs typeface="Arial" panose="020B0604020202020204" pitchFamily="34" charset="0"/>
              </a:rPr>
              <a:t>\</a:t>
            </a:r>
          </a:p>
        </p:txBody>
      </p:sp>
      <p:sp>
        <p:nvSpPr>
          <p:cNvPr id="8" name="TextBox 7">
            <a:extLst>
              <a:ext uri="{FF2B5EF4-FFF2-40B4-BE49-F238E27FC236}">
                <a16:creationId xmlns:a16="http://schemas.microsoft.com/office/drawing/2014/main" id="{74F35E6A-EC30-6286-5242-D48EC9DBAB9A}"/>
              </a:ext>
            </a:extLst>
          </p:cNvPr>
          <p:cNvSpPr txBox="1"/>
          <p:nvPr/>
        </p:nvSpPr>
        <p:spPr>
          <a:xfrm>
            <a:off x="845118" y="1012559"/>
            <a:ext cx="9769873" cy="6524863"/>
          </a:xfrm>
          <a:prstGeom prst="rect">
            <a:avLst/>
          </a:prstGeom>
          <a:noFill/>
        </p:spPr>
        <p:txBody>
          <a:bodyPr wrap="square" rtlCol="0">
            <a:spAutoFit/>
          </a:bodyPr>
          <a:lstStyle/>
          <a:p>
            <a:pPr fontAlgn="b"/>
            <a:r>
              <a:rPr lang="en-US" sz="2200" b="1" dirty="0">
                <a:solidFill>
                  <a:srgbClr val="4C9C2E"/>
                </a:solidFill>
                <a:latin typeface="Lato" panose="020F0502020204030203"/>
                <a:cs typeface="Arial" panose="020B0604020202020204" pitchFamily="34" charset="0"/>
              </a:rPr>
              <a:t>CHAMPS is implementing a NTD surveillance at the population level </a:t>
            </a:r>
            <a:r>
              <a:rPr lang="en-US" sz="2200" b="1" dirty="0">
                <a:latin typeface="Lato" panose="020F0502020204030203"/>
                <a:cs typeface="Arial" panose="020B0604020202020204" pitchFamily="34" charset="0"/>
              </a:rPr>
              <a:t>in Eastern Ethiopia (3 hospitals, 20 health </a:t>
            </a:r>
            <a:r>
              <a:rPr lang="en-US" sz="2200" b="1" dirty="0" err="1">
                <a:latin typeface="Lato" panose="020F0502020204030203"/>
                <a:cs typeface="Arial" panose="020B0604020202020204" pitchFamily="34" charset="0"/>
              </a:rPr>
              <a:t>centres</a:t>
            </a:r>
            <a:r>
              <a:rPr lang="en-US" sz="2200" b="1" dirty="0">
                <a:latin typeface="Lato" panose="020F0502020204030203"/>
                <a:cs typeface="Arial" panose="020B0604020202020204" pitchFamily="34" charset="0"/>
              </a:rPr>
              <a:t> and a community of &gt;300 000 people)</a:t>
            </a:r>
          </a:p>
          <a:p>
            <a:pPr fontAlgn="b"/>
            <a:endParaRPr lang="en-US" sz="2200" b="1" dirty="0">
              <a:solidFill>
                <a:srgbClr val="4C9C2E"/>
              </a:solidFill>
              <a:latin typeface="Lato" panose="020F0502020204030203"/>
              <a:cs typeface="Arial" panose="020B0604020202020204" pitchFamily="34" charset="0"/>
            </a:endParaRPr>
          </a:p>
          <a:p>
            <a:pPr fontAlgn="b"/>
            <a:r>
              <a:rPr lang="en-US" sz="2200" b="1" dirty="0">
                <a:solidFill>
                  <a:srgbClr val="4C9C2E"/>
                </a:solidFill>
                <a:latin typeface="Lato" panose="020F0502020204030203"/>
                <a:cs typeface="Arial" panose="020B0604020202020204" pitchFamily="34" charset="0"/>
              </a:rPr>
              <a:t>It will generate data before and after a mandatory food fortification program </a:t>
            </a:r>
            <a:r>
              <a:rPr lang="en-US" sz="2200" b="1" dirty="0">
                <a:latin typeface="Lato" panose="020F0502020204030203"/>
                <a:cs typeface="Arial" panose="020B0604020202020204" pitchFamily="34" charset="0"/>
              </a:rPr>
              <a:t>is well implemented in Ethiopia</a:t>
            </a:r>
          </a:p>
          <a:p>
            <a:pPr fontAlgn="b"/>
            <a:endParaRPr lang="en-US" sz="2200" b="1" dirty="0">
              <a:solidFill>
                <a:srgbClr val="4C9C2E"/>
              </a:solidFill>
              <a:latin typeface="Lato" panose="020F0502020204030203"/>
              <a:cs typeface="Arial" panose="020B0604020202020204" pitchFamily="34" charset="0"/>
            </a:endParaRPr>
          </a:p>
          <a:p>
            <a:pPr fontAlgn="b"/>
            <a:r>
              <a:rPr lang="en-US" sz="2200" b="1" dirty="0">
                <a:latin typeface="Lato" panose="020F0502020204030203"/>
                <a:cs typeface="Arial" panose="020B0604020202020204" pitchFamily="34" charset="0"/>
              </a:rPr>
              <a:t>The experience of CHAMPS with </a:t>
            </a:r>
            <a:r>
              <a:rPr lang="en-US" sz="2200" b="1" dirty="0">
                <a:solidFill>
                  <a:srgbClr val="4C9C2E"/>
                </a:solidFill>
                <a:latin typeface="Lato" panose="020F0502020204030203"/>
                <a:cs typeface="Arial" panose="020B0604020202020204" pitchFamily="34" charset="0"/>
              </a:rPr>
              <a:t>this surveillance may serve as an example to implement surveillance across the country</a:t>
            </a:r>
          </a:p>
          <a:p>
            <a:pPr fontAlgn="b"/>
            <a:endParaRPr lang="en-US" sz="2200" b="1" dirty="0">
              <a:solidFill>
                <a:srgbClr val="4C9C2E"/>
              </a:solidFill>
              <a:latin typeface="Lato" panose="020F0502020204030203"/>
              <a:cs typeface="Arial" panose="020B0604020202020204" pitchFamily="34" charset="0"/>
            </a:endParaRPr>
          </a:p>
          <a:p>
            <a:pPr fontAlgn="b"/>
            <a:r>
              <a:rPr lang="en-US" sz="2200" b="1" dirty="0">
                <a:latin typeface="Lato" panose="020F0502020204030203"/>
                <a:cs typeface="Arial" panose="020B0604020202020204" pitchFamily="34" charset="0"/>
              </a:rPr>
              <a:t>We are working with the main hospital in the area to create a </a:t>
            </a:r>
            <a:r>
              <a:rPr lang="en-US" sz="2200" b="1" dirty="0">
                <a:solidFill>
                  <a:srgbClr val="4C9C2E"/>
                </a:solidFill>
                <a:latin typeface="Lato" panose="020F0502020204030203"/>
                <a:cs typeface="Arial" panose="020B0604020202020204" pitchFamily="34" charset="0"/>
              </a:rPr>
              <a:t>multidisciplinary team to improve the care of NTD cases</a:t>
            </a:r>
          </a:p>
          <a:p>
            <a:pPr fontAlgn="b"/>
            <a:endParaRPr lang="en-US" sz="2200" b="1" dirty="0">
              <a:solidFill>
                <a:srgbClr val="4C9C2E"/>
              </a:solidFill>
              <a:latin typeface="Lato" panose="020F0502020204030203"/>
              <a:cs typeface="Arial" panose="020B0604020202020204" pitchFamily="34" charset="0"/>
            </a:endParaRPr>
          </a:p>
          <a:p>
            <a:pPr fontAlgn="b"/>
            <a:r>
              <a:rPr lang="en-US" sz="2200" b="1" dirty="0">
                <a:latin typeface="Lato" panose="020F0502020204030203"/>
                <a:cs typeface="Arial" panose="020B0604020202020204" pitchFamily="34" charset="0"/>
              </a:rPr>
              <a:t>The project will also explore the </a:t>
            </a:r>
            <a:r>
              <a:rPr lang="en-US" sz="2200" b="1" dirty="0">
                <a:solidFill>
                  <a:srgbClr val="4C9C2E"/>
                </a:solidFill>
                <a:latin typeface="Lato" panose="020F0502020204030203"/>
                <a:cs typeface="Arial" panose="020B0604020202020204" pitchFamily="34" charset="0"/>
              </a:rPr>
              <a:t>feasibility and acceptability of a food fortification program with fortified salt </a:t>
            </a:r>
            <a:r>
              <a:rPr lang="en-US" sz="2200" b="1" dirty="0">
                <a:latin typeface="Lato" panose="020F0502020204030203"/>
                <a:cs typeface="Arial" panose="020B0604020202020204" pitchFamily="34" charset="0"/>
              </a:rPr>
              <a:t>(to be validated as a food vehicle) and community perceptions on NTDs and stigma</a:t>
            </a:r>
          </a:p>
          <a:p>
            <a:pPr fontAlgn="b"/>
            <a:endParaRPr lang="en-US" sz="2200" b="1" dirty="0">
              <a:solidFill>
                <a:srgbClr val="4C9C2E"/>
              </a:solidFill>
              <a:latin typeface="Lato" panose="020F0502020204030203"/>
              <a:cs typeface="Arial" panose="020B0604020202020204" pitchFamily="34" charset="0"/>
            </a:endParaRPr>
          </a:p>
          <a:p>
            <a:pPr fontAlgn="b"/>
            <a:endParaRPr lang="en-US" sz="2200" b="1" dirty="0">
              <a:latin typeface="Lato" panose="020F0502020204030203"/>
              <a:cs typeface="Arial" panose="020B0604020202020204" pitchFamily="34" charset="0"/>
            </a:endParaRPr>
          </a:p>
          <a:p>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8056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erson walking down a dirt road&#10;&#10;Description automatically generated">
            <a:extLst>
              <a:ext uri="{FF2B5EF4-FFF2-40B4-BE49-F238E27FC236}">
                <a16:creationId xmlns:a16="http://schemas.microsoft.com/office/drawing/2014/main" id="{EBC1439C-84D2-D44D-92E1-B4453A714ED0}"/>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l="-17301" t="-11034"/>
          <a:stretch/>
        </p:blipFill>
        <p:spPr>
          <a:xfrm>
            <a:off x="-827314" y="-914400"/>
            <a:ext cx="5608849" cy="5623498"/>
          </a:xfrm>
        </p:spPr>
      </p:pic>
      <p:pic>
        <p:nvPicPr>
          <p:cNvPr id="18" name="Picture Placeholder 17" descr="A person standing in front of a building&#10;&#10;Description automatically generated">
            <a:extLst>
              <a:ext uri="{FF2B5EF4-FFF2-40B4-BE49-F238E27FC236}">
                <a16:creationId xmlns:a16="http://schemas.microsoft.com/office/drawing/2014/main" id="{DC7BC498-FA32-1F49-A647-9C6CA19B0F7C}"/>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pic>
        <p:nvPicPr>
          <p:cNvPr id="12" name="Picture Placeholder 11" descr="A group of people posing for the camera&#10;&#10;Description automatically generated">
            <a:extLst>
              <a:ext uri="{FF2B5EF4-FFF2-40B4-BE49-F238E27FC236}">
                <a16:creationId xmlns:a16="http://schemas.microsoft.com/office/drawing/2014/main" id="{CF0CD2ED-CE50-074C-A1DD-ACC8991C162F}"/>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p:pic>
      <p:pic>
        <p:nvPicPr>
          <p:cNvPr id="14" name="Picture Placeholder 13" descr="A close up of a boy&#10;&#10;Description automatically generated">
            <a:extLst>
              <a:ext uri="{FF2B5EF4-FFF2-40B4-BE49-F238E27FC236}">
                <a16:creationId xmlns:a16="http://schemas.microsoft.com/office/drawing/2014/main" id="{A037C5DA-FC61-1347-8C13-29FF26E59F3E}"/>
              </a:ext>
            </a:extLst>
          </p:cNvPr>
          <p:cNvPicPr>
            <a:picLocks noGrp="1" noChangeAspect="1"/>
          </p:cNvPicPr>
          <p:nvPr>
            <p:ph type="pic" sz="quarter" idx="13"/>
          </p:nvPr>
        </p:nvPicPr>
        <p:blipFill>
          <a:blip r:embed="rId5" cstate="screen">
            <a:extLst>
              <a:ext uri="{28A0092B-C50C-407E-A947-70E740481C1C}">
                <a14:useLocalDpi xmlns:a14="http://schemas.microsoft.com/office/drawing/2010/main"/>
              </a:ext>
            </a:extLst>
          </a:blip>
          <a:srcRect/>
          <a:stretch>
            <a:fillRect/>
          </a:stretch>
        </p:blipFill>
        <p:spPr/>
      </p:pic>
      <p:pic>
        <p:nvPicPr>
          <p:cNvPr id="20" name="Picture Placeholder 19" descr="A picture containing indoor, stuffed, small, sitting&#10;&#10;Description automatically generated">
            <a:extLst>
              <a:ext uri="{FF2B5EF4-FFF2-40B4-BE49-F238E27FC236}">
                <a16:creationId xmlns:a16="http://schemas.microsoft.com/office/drawing/2014/main" id="{87534ECF-5E6A-5A47-9EDE-A2B2966BA7F7}"/>
              </a:ext>
            </a:extLst>
          </p:cNvPr>
          <p:cNvPicPr>
            <a:picLocks noGrp="1" noChangeAspect="1"/>
          </p:cNvPicPr>
          <p:nvPr>
            <p:ph type="pic" sz="quarter" idx="14"/>
          </p:nvPr>
        </p:nvPicPr>
        <p:blipFill rotWithShape="1">
          <a:blip r:embed="rId6" cstate="screen">
            <a:extLst>
              <a:ext uri="{28A0092B-C50C-407E-A947-70E740481C1C}">
                <a14:useLocalDpi xmlns:a14="http://schemas.microsoft.com/office/drawing/2010/main"/>
              </a:ext>
            </a:extLst>
          </a:blip>
          <a:srcRect/>
          <a:stretch/>
        </p:blipFill>
        <p:spPr>
          <a:xfrm>
            <a:off x="10268002" y="3427286"/>
            <a:ext cx="2231288" cy="2231288"/>
          </a:xfrm>
        </p:spPr>
      </p:pic>
      <p:pic>
        <p:nvPicPr>
          <p:cNvPr id="30" name="Picture Placeholder 29" descr="A group of people posing for the camera&#10;&#10;Description automatically generated">
            <a:extLst>
              <a:ext uri="{FF2B5EF4-FFF2-40B4-BE49-F238E27FC236}">
                <a16:creationId xmlns:a16="http://schemas.microsoft.com/office/drawing/2014/main" id="{129608F8-5F30-DD42-8089-E149230C5F58}"/>
              </a:ext>
            </a:extLst>
          </p:cNvPr>
          <p:cNvPicPr>
            <a:picLocks noGrp="1" noChangeAspect="1"/>
          </p:cNvPicPr>
          <p:nvPr>
            <p:ph type="pic" sz="quarter" idx="15"/>
          </p:nvPr>
        </p:nvPicPr>
        <p:blipFill>
          <a:blip r:embed="rId7" cstate="screen">
            <a:extLst>
              <a:ext uri="{28A0092B-C50C-407E-A947-70E740481C1C}">
                <a14:useLocalDpi xmlns:a14="http://schemas.microsoft.com/office/drawing/2010/main"/>
              </a:ext>
            </a:extLst>
          </a:blip>
          <a:srcRect/>
          <a:stretch>
            <a:fillRect/>
          </a:stretch>
        </p:blipFill>
        <p:spPr/>
      </p:pic>
      <p:pic>
        <p:nvPicPr>
          <p:cNvPr id="26" name="Picture Placeholder 25" descr="A person smiling at the camera&#10;&#10;Description automatically generated">
            <a:extLst>
              <a:ext uri="{FF2B5EF4-FFF2-40B4-BE49-F238E27FC236}">
                <a16:creationId xmlns:a16="http://schemas.microsoft.com/office/drawing/2014/main" id="{DE06186A-AB3A-424D-A105-D9EB1EEBAB54}"/>
              </a:ext>
            </a:extLst>
          </p:cNvPr>
          <p:cNvPicPr>
            <a:picLocks noGrp="1" noChangeAspect="1"/>
          </p:cNvPicPr>
          <p:nvPr>
            <p:ph type="pic" sz="quarter" idx="16"/>
          </p:nvPr>
        </p:nvPicPr>
        <p:blipFill rotWithShape="1">
          <a:blip r:embed="rId8" cstate="screen">
            <a:extLst>
              <a:ext uri="{28A0092B-C50C-407E-A947-70E740481C1C}">
                <a14:useLocalDpi xmlns:a14="http://schemas.microsoft.com/office/drawing/2010/main"/>
              </a:ext>
            </a:extLst>
          </a:blip>
          <a:srcRect t="-1"/>
          <a:stretch/>
        </p:blipFill>
        <p:spPr>
          <a:xfrm>
            <a:off x="2213332" y="4109128"/>
            <a:ext cx="1572425" cy="1572425"/>
          </a:xfrm>
        </p:spPr>
      </p:pic>
    </p:spTree>
    <p:extLst>
      <p:ext uri="{BB962C8B-B14F-4D97-AF65-F5344CB8AC3E}">
        <p14:creationId xmlns:p14="http://schemas.microsoft.com/office/powerpoint/2010/main" val="2364994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erson standing in front of a building&#10;&#10;Description automatically generated">
            <a:extLst>
              <a:ext uri="{FF2B5EF4-FFF2-40B4-BE49-F238E27FC236}">
                <a16:creationId xmlns:a16="http://schemas.microsoft.com/office/drawing/2014/main" id="{F979ECB7-7371-454C-A728-1A9539C583BC}"/>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t="-19318"/>
          <a:stretch/>
        </p:blipFill>
        <p:spPr>
          <a:xfrm>
            <a:off x="6066964" y="-1401876"/>
            <a:ext cx="7183594" cy="7183594"/>
          </a:xfrm>
        </p:spPr>
      </p:pic>
      <p:sp>
        <p:nvSpPr>
          <p:cNvPr id="3" name="Text Placeholder 2">
            <a:extLst>
              <a:ext uri="{FF2B5EF4-FFF2-40B4-BE49-F238E27FC236}">
                <a16:creationId xmlns:a16="http://schemas.microsoft.com/office/drawing/2014/main" id="{FD60A045-7CF2-BD41-A0F7-525FC055D3D2}"/>
              </a:ext>
            </a:extLst>
          </p:cNvPr>
          <p:cNvSpPr>
            <a:spLocks noGrp="1"/>
          </p:cNvSpPr>
          <p:nvPr>
            <p:ph type="body" sz="quarter" idx="12"/>
          </p:nvPr>
        </p:nvSpPr>
        <p:spPr>
          <a:xfrm>
            <a:off x="189075" y="415278"/>
            <a:ext cx="5906925" cy="922807"/>
          </a:xfrm>
        </p:spPr>
        <p:txBody>
          <a:bodyPr>
            <a:normAutofit fontScale="25000" lnSpcReduction="20000"/>
          </a:bodyPr>
          <a:lstStyle/>
          <a:p>
            <a:r>
              <a:rPr lang="en-US" sz="16000" dirty="0"/>
              <a:t>Outline</a:t>
            </a:r>
          </a:p>
          <a:p>
            <a:endParaRPr lang="en-US" sz="16000" dirty="0"/>
          </a:p>
          <a:p>
            <a:pPr marL="857250" indent="-857250">
              <a:lnSpc>
                <a:spcPct val="170000"/>
              </a:lnSpc>
              <a:buFont typeface="Arial" panose="020B0604020202020204" pitchFamily="34" charset="0"/>
              <a:buChar char="•"/>
            </a:pPr>
            <a:r>
              <a:rPr lang="en-US" sz="7200" dirty="0"/>
              <a:t>The size of the problem: prevalence of neural tube defects in Ethiopia</a:t>
            </a:r>
          </a:p>
          <a:p>
            <a:pPr marL="857250" indent="-857250">
              <a:lnSpc>
                <a:spcPct val="170000"/>
              </a:lnSpc>
              <a:buFont typeface="Arial" panose="020B0604020202020204" pitchFamily="34" charset="0"/>
              <a:buChar char="•"/>
            </a:pPr>
            <a:r>
              <a:rPr lang="en-US" sz="7200" dirty="0"/>
              <a:t>Prevalence of neural tube defects by type in Ethiopia</a:t>
            </a:r>
          </a:p>
          <a:p>
            <a:pPr marL="857250" indent="-857250">
              <a:lnSpc>
                <a:spcPct val="170000"/>
              </a:lnSpc>
              <a:buFont typeface="Arial" panose="020B0604020202020204" pitchFamily="34" charset="0"/>
              <a:buChar char="•"/>
            </a:pPr>
            <a:r>
              <a:rPr lang="en-US" sz="7200" dirty="0"/>
              <a:t>Mortality attributed to neural tube defects</a:t>
            </a:r>
          </a:p>
          <a:p>
            <a:pPr marL="857250" indent="-857250">
              <a:lnSpc>
                <a:spcPct val="170000"/>
              </a:lnSpc>
              <a:buFont typeface="Arial" panose="020B0604020202020204" pitchFamily="34" charset="0"/>
              <a:buChar char="•"/>
            </a:pPr>
            <a:r>
              <a:rPr lang="en-US" sz="7200" dirty="0"/>
              <a:t>Conclusions and Challenges with current estimates</a:t>
            </a:r>
          </a:p>
          <a:p>
            <a:pPr marL="857250" indent="-857250">
              <a:lnSpc>
                <a:spcPct val="170000"/>
              </a:lnSpc>
              <a:buFont typeface="Arial" panose="020B0604020202020204" pitchFamily="34" charset="0"/>
              <a:buChar char="•"/>
            </a:pPr>
            <a:r>
              <a:rPr lang="en-US" sz="7200" dirty="0"/>
              <a:t>The way forward in Ethiopia</a:t>
            </a:r>
          </a:p>
        </p:txBody>
      </p:sp>
    </p:spTree>
    <p:extLst>
      <p:ext uri="{BB962C8B-B14F-4D97-AF65-F5344CB8AC3E}">
        <p14:creationId xmlns:p14="http://schemas.microsoft.com/office/powerpoint/2010/main" val="3197277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97985CDE-2DB8-F345-BC55-0F2D30D7FE42}"/>
              </a:ext>
            </a:extLst>
          </p:cNvPr>
          <p:cNvPicPr>
            <a:picLocks noGrp="1" noChangeAspect="1"/>
          </p:cNvPicPr>
          <p:nvPr>
            <p:ph type="pic" sz="quarter" idx="10"/>
          </p:nvPr>
        </p:nvPicPr>
        <p:blipFill>
          <a:blip r:embed="rId3"/>
          <a:stretch>
            <a:fillRect/>
          </a:stretch>
        </p:blipFill>
        <p:spPr>
          <a:xfrm>
            <a:off x="6953692" y="2042668"/>
            <a:ext cx="4986578" cy="4986578"/>
          </a:xfrm>
        </p:spPr>
      </p:pic>
      <p:sp>
        <p:nvSpPr>
          <p:cNvPr id="3" name="Text Placeholder 2">
            <a:extLst>
              <a:ext uri="{FF2B5EF4-FFF2-40B4-BE49-F238E27FC236}">
                <a16:creationId xmlns:a16="http://schemas.microsoft.com/office/drawing/2014/main" id="{14764F07-F478-F240-A4A9-B3934883E674}"/>
              </a:ext>
            </a:extLst>
          </p:cNvPr>
          <p:cNvSpPr>
            <a:spLocks noGrp="1"/>
          </p:cNvSpPr>
          <p:nvPr>
            <p:ph type="body" sz="quarter" idx="12"/>
          </p:nvPr>
        </p:nvSpPr>
        <p:spPr>
          <a:xfrm>
            <a:off x="361508" y="3613150"/>
            <a:ext cx="6794204" cy="922807"/>
          </a:xfrm>
        </p:spPr>
        <p:txBody>
          <a:bodyPr>
            <a:normAutofit fontScale="92500" lnSpcReduction="10000"/>
          </a:bodyPr>
          <a:lstStyle/>
          <a:p>
            <a:r>
              <a:rPr lang="en-US" sz="3600" dirty="0"/>
              <a:t>The size of the problem: prevalence of NTDs in Ethiopia </a:t>
            </a:r>
          </a:p>
        </p:txBody>
      </p:sp>
    </p:spTree>
    <p:extLst>
      <p:ext uri="{BB962C8B-B14F-4D97-AF65-F5344CB8AC3E}">
        <p14:creationId xmlns:p14="http://schemas.microsoft.com/office/powerpoint/2010/main" val="1011340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 </a:t>
            </a:r>
            <a:endParaRPr lang="en-US" dirty="0"/>
          </a:p>
        </p:txBody>
      </p:sp>
      <p:sp>
        <p:nvSpPr>
          <p:cNvPr id="15" name="Text Placeholder 2">
            <a:extLst>
              <a:ext uri="{FF2B5EF4-FFF2-40B4-BE49-F238E27FC236}">
                <a16:creationId xmlns:a16="http://schemas.microsoft.com/office/drawing/2014/main" id="{9F56E1F2-2EB9-4EF7-B7E1-B64B074A1248}"/>
              </a:ext>
            </a:extLst>
          </p:cNvPr>
          <p:cNvSpPr txBox="1">
            <a:spLocks/>
          </p:cNvSpPr>
          <p:nvPr/>
        </p:nvSpPr>
        <p:spPr>
          <a:xfrm>
            <a:off x="387559" y="350549"/>
            <a:ext cx="11405047" cy="1001936"/>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kern="1200">
                <a:solidFill>
                  <a:schemeClr val="tx1"/>
                </a:solidFill>
                <a:latin typeface="Lato" panose="020F0502020204030203" pitchFamily="34" charset="77"/>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b="0" i="0" kern="1200">
                <a:solidFill>
                  <a:schemeClr val="tx1"/>
                </a:solidFill>
                <a:latin typeface="Lato" panose="020F0502020204030203" pitchFamily="34" charset="77"/>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solidFill>
                  <a:schemeClr val="accent1"/>
                </a:solidFill>
                <a:latin typeface="Lato" panose="020F0502020204030203" pitchFamily="34" charset="0"/>
                <a:ea typeface="Lato" panose="020F0502020204030203" pitchFamily="34" charset="0"/>
                <a:cs typeface="Lato" panose="020F0502020204030203" pitchFamily="34" charset="0"/>
              </a:rPr>
              <a:t>NTD prevalence - worldwide</a:t>
            </a:r>
            <a:endParaRPr lang="en-US" sz="3200" b="1" dirty="0">
              <a:solidFill>
                <a:schemeClr val="accent1"/>
              </a:solidFill>
            </a:endParaRPr>
          </a:p>
        </p:txBody>
      </p:sp>
      <p:pic>
        <p:nvPicPr>
          <p:cNvPr id="16" name="Picture 15" descr="A picture containing drawing&#10;&#10;Description automatically generated">
            <a:extLst>
              <a:ext uri="{FF2B5EF4-FFF2-40B4-BE49-F238E27FC236}">
                <a16:creationId xmlns:a16="http://schemas.microsoft.com/office/drawing/2014/main" id="{AF16BAA1-73C8-49AC-9458-30F1AE118411}"/>
              </a:ext>
            </a:extLst>
          </p:cNvPr>
          <p:cNvPicPr>
            <a:picLocks noChangeAspect="1"/>
          </p:cNvPicPr>
          <p:nvPr/>
        </p:nvPicPr>
        <p:blipFill>
          <a:blip r:embed="rId3" cstate="screen">
            <a:alphaModFix amt="19000"/>
            <a:extLst>
              <a:ext uri="{28A0092B-C50C-407E-A947-70E740481C1C}">
                <a14:useLocalDpi xmlns:a14="http://schemas.microsoft.com/office/drawing/2010/main"/>
              </a:ext>
            </a:extLst>
          </a:blip>
          <a:stretch>
            <a:fillRect/>
          </a:stretch>
        </p:blipFill>
        <p:spPr>
          <a:xfrm>
            <a:off x="8895987" y="-3305703"/>
            <a:ext cx="6261100" cy="6261100"/>
          </a:xfrm>
          <a:prstGeom prst="rect">
            <a:avLst/>
          </a:prstGeom>
        </p:spPr>
      </p:pic>
      <p:pic>
        <p:nvPicPr>
          <p:cNvPr id="4" name="Picture 3">
            <a:extLst>
              <a:ext uri="{FF2B5EF4-FFF2-40B4-BE49-F238E27FC236}">
                <a16:creationId xmlns:a16="http://schemas.microsoft.com/office/drawing/2014/main" id="{82CE3CB4-6983-4071-8549-3867F8841029}"/>
              </a:ext>
            </a:extLst>
          </p:cNvPr>
          <p:cNvPicPr>
            <a:picLocks noChangeAspect="1"/>
          </p:cNvPicPr>
          <p:nvPr/>
        </p:nvPicPr>
        <p:blipFill rotWithShape="1">
          <a:blip r:embed="rId4"/>
          <a:srcRect l="14700" t="15289" r="17999" b="7378"/>
          <a:stretch/>
        </p:blipFill>
        <p:spPr>
          <a:xfrm>
            <a:off x="646062" y="889964"/>
            <a:ext cx="9110780" cy="5888840"/>
          </a:xfrm>
          <a:prstGeom prst="rect">
            <a:avLst/>
          </a:prstGeom>
        </p:spPr>
      </p:pic>
      <p:sp>
        <p:nvSpPr>
          <p:cNvPr id="5" name="Oval 4">
            <a:extLst>
              <a:ext uri="{FF2B5EF4-FFF2-40B4-BE49-F238E27FC236}">
                <a16:creationId xmlns:a16="http://schemas.microsoft.com/office/drawing/2014/main" id="{1AB79B9F-57A2-574D-CC63-508EED8C0823}"/>
              </a:ext>
            </a:extLst>
          </p:cNvPr>
          <p:cNvSpPr/>
          <p:nvPr/>
        </p:nvSpPr>
        <p:spPr>
          <a:xfrm>
            <a:off x="6504687" y="3981469"/>
            <a:ext cx="633984" cy="2316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D4C78F96-3C9E-BB8F-0A9F-3E7C3E05DE24}"/>
              </a:ext>
            </a:extLst>
          </p:cNvPr>
          <p:cNvSpPr/>
          <p:nvPr/>
        </p:nvSpPr>
        <p:spPr>
          <a:xfrm>
            <a:off x="6508317" y="3768109"/>
            <a:ext cx="633984" cy="23164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18960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 </a:t>
            </a:r>
            <a:endParaRPr lang="en-US" dirty="0"/>
          </a:p>
        </p:txBody>
      </p:sp>
      <p:pic>
        <p:nvPicPr>
          <p:cNvPr id="16" name="Picture 15" descr="A picture containing drawing&#10;&#10;Description automatically generated">
            <a:extLst>
              <a:ext uri="{FF2B5EF4-FFF2-40B4-BE49-F238E27FC236}">
                <a16:creationId xmlns:a16="http://schemas.microsoft.com/office/drawing/2014/main" id="{AF16BAA1-73C8-49AC-9458-30F1AE118411}"/>
              </a:ext>
            </a:extLst>
          </p:cNvPr>
          <p:cNvPicPr>
            <a:picLocks noChangeAspect="1"/>
          </p:cNvPicPr>
          <p:nvPr/>
        </p:nvPicPr>
        <p:blipFill>
          <a:blip r:embed="rId3" cstate="screen">
            <a:alphaModFix amt="19000"/>
            <a:extLst>
              <a:ext uri="{28A0092B-C50C-407E-A947-70E740481C1C}">
                <a14:useLocalDpi xmlns:a14="http://schemas.microsoft.com/office/drawing/2010/main"/>
              </a:ext>
            </a:extLst>
          </a:blip>
          <a:stretch>
            <a:fillRect/>
          </a:stretch>
        </p:blipFill>
        <p:spPr>
          <a:xfrm>
            <a:off x="8895987" y="-3305703"/>
            <a:ext cx="6261100" cy="6261100"/>
          </a:xfrm>
          <a:prstGeom prst="rect">
            <a:avLst/>
          </a:prstGeom>
        </p:spPr>
      </p:pic>
      <p:pic>
        <p:nvPicPr>
          <p:cNvPr id="14" name="Picture 13" descr="Graphical user interface, text, application&#10;&#10;Description automatically generated">
            <a:extLst>
              <a:ext uri="{FF2B5EF4-FFF2-40B4-BE49-F238E27FC236}">
                <a16:creationId xmlns:a16="http://schemas.microsoft.com/office/drawing/2014/main" id="{916C6DED-9948-0C7B-AA1B-BF0361C9661B}"/>
              </a:ext>
            </a:extLst>
          </p:cNvPr>
          <p:cNvPicPr>
            <a:picLocks noChangeAspect="1"/>
          </p:cNvPicPr>
          <p:nvPr/>
        </p:nvPicPr>
        <p:blipFill rotWithShape="1">
          <a:blip r:embed="rId4"/>
          <a:srcRect l="13295" t="21981" r="18502" b="26019"/>
          <a:stretch/>
        </p:blipFill>
        <p:spPr bwMode="auto">
          <a:xfrm>
            <a:off x="-18960" y="1070042"/>
            <a:ext cx="12226637" cy="5243209"/>
          </a:xfrm>
          <a:prstGeom prst="rect">
            <a:avLst/>
          </a:prstGeom>
          <a:ln>
            <a:noFill/>
          </a:ln>
          <a:extLst>
            <a:ext uri="{53640926-AAD7-44D8-BBD7-CCE9431645EC}">
              <a14:shadowObscured xmlns:a14="http://schemas.microsoft.com/office/drawing/2010/main"/>
            </a:ext>
          </a:extLst>
        </p:spPr>
      </p:pic>
      <p:sp>
        <p:nvSpPr>
          <p:cNvPr id="18" name="Text Placeholder 2">
            <a:extLst>
              <a:ext uri="{FF2B5EF4-FFF2-40B4-BE49-F238E27FC236}">
                <a16:creationId xmlns:a16="http://schemas.microsoft.com/office/drawing/2014/main" id="{AFC84F0A-4C4D-B749-73FF-631B884058FF}"/>
              </a:ext>
            </a:extLst>
          </p:cNvPr>
          <p:cNvSpPr txBox="1">
            <a:spLocks/>
          </p:cNvSpPr>
          <p:nvPr/>
        </p:nvSpPr>
        <p:spPr>
          <a:xfrm>
            <a:off x="387559" y="350549"/>
            <a:ext cx="11405047" cy="1001936"/>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kern="1200">
                <a:solidFill>
                  <a:schemeClr val="tx1"/>
                </a:solidFill>
                <a:latin typeface="Lato" panose="020F0502020204030203" pitchFamily="34" charset="77"/>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b="0" i="0" kern="1200">
                <a:solidFill>
                  <a:schemeClr val="tx1"/>
                </a:solidFill>
                <a:latin typeface="Lato" panose="020F0502020204030203" pitchFamily="34" charset="77"/>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solidFill>
                  <a:schemeClr val="accent1"/>
                </a:solidFill>
                <a:latin typeface="Lato" panose="020F0502020204030203" pitchFamily="34" charset="0"/>
                <a:ea typeface="Lato" panose="020F0502020204030203" pitchFamily="34" charset="0"/>
                <a:cs typeface="Lato" panose="020F0502020204030203" pitchFamily="34" charset="0"/>
              </a:rPr>
              <a:t>NTD prevalence - worldwide</a:t>
            </a:r>
            <a:endParaRPr lang="en-US" sz="3200" b="1" dirty="0">
              <a:solidFill>
                <a:schemeClr val="accent1"/>
              </a:solidFill>
            </a:endParaRPr>
          </a:p>
        </p:txBody>
      </p:sp>
      <p:sp>
        <p:nvSpPr>
          <p:cNvPr id="19" name="Oval 18">
            <a:extLst>
              <a:ext uri="{FF2B5EF4-FFF2-40B4-BE49-F238E27FC236}">
                <a16:creationId xmlns:a16="http://schemas.microsoft.com/office/drawing/2014/main" id="{EE5A8329-CA44-EA14-FC55-18E3830DD12D}"/>
              </a:ext>
            </a:extLst>
          </p:cNvPr>
          <p:cNvSpPr/>
          <p:nvPr/>
        </p:nvSpPr>
        <p:spPr>
          <a:xfrm>
            <a:off x="4717951" y="3432051"/>
            <a:ext cx="951071" cy="18116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53936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5BA3837-517C-B7C4-AE9C-BD6FE4CAA5DD}"/>
              </a:ext>
            </a:extLst>
          </p:cNvPr>
          <p:cNvSpPr txBox="1"/>
          <p:nvPr/>
        </p:nvSpPr>
        <p:spPr>
          <a:xfrm>
            <a:off x="387559" y="6258198"/>
            <a:ext cx="10260776" cy="523220"/>
          </a:xfrm>
          <a:prstGeom prst="rect">
            <a:avLst/>
          </a:prstGeom>
          <a:noFill/>
        </p:spPr>
        <p:txBody>
          <a:bodyPr wrap="square">
            <a:spAutoFit/>
          </a:bodyPr>
          <a:lstStyle/>
          <a:p>
            <a:pPr algn="l"/>
            <a:r>
              <a:rPr lang="en-US" sz="1400" b="0" i="1" u="none" strike="noStrike" baseline="0" dirty="0">
                <a:latin typeface="Calibri" panose="020F0502020204030204" pitchFamily="34" charset="0"/>
                <a:cs typeface="Calibri" panose="020F0502020204030204" pitchFamily="34" charset="0"/>
              </a:rPr>
              <a:t>Birth prevalence of neural tube defects in eastern Africa: a systematic review </a:t>
            </a:r>
            <a:r>
              <a:rPr lang="en-GB" sz="1400" b="0" i="1" u="none" strike="noStrike" baseline="0" dirty="0">
                <a:latin typeface="Calibri" panose="020F0502020204030204" pitchFamily="34" charset="0"/>
                <a:cs typeface="Calibri" panose="020F0502020204030204" pitchFamily="34" charset="0"/>
              </a:rPr>
              <a:t>and meta‑analysis. Paddy </a:t>
            </a:r>
            <a:r>
              <a:rPr lang="en-GB" sz="1400" b="0" i="1" u="none" strike="noStrike" baseline="0" dirty="0" err="1">
                <a:latin typeface="Calibri" panose="020F0502020204030204" pitchFamily="34" charset="0"/>
                <a:cs typeface="Calibri" panose="020F0502020204030204" pitchFamily="34" charset="0"/>
              </a:rPr>
              <a:t>Ssentongo</a:t>
            </a:r>
            <a:r>
              <a:rPr lang="en-GB" sz="1400" b="0" i="1" u="none" strike="noStrike" baseline="0" dirty="0">
                <a:latin typeface="Calibri" panose="020F0502020204030204" pitchFamily="34" charset="0"/>
                <a:cs typeface="Calibri" panose="020F0502020204030204" pitchFamily="34" charset="0"/>
              </a:rPr>
              <a:t> et al. BMC Neurology (2022) 22:202</a:t>
            </a:r>
            <a:endParaRPr lang="en-GB" sz="1400" i="1" dirty="0">
              <a:latin typeface="Calibri" panose="020F0502020204030204" pitchFamily="34" charset="0"/>
              <a:cs typeface="Calibri" panose="020F0502020204030204" pitchFamily="34" charset="0"/>
            </a:endParaRPr>
          </a:p>
        </p:txBody>
      </p:sp>
      <p:sp>
        <p:nvSpPr>
          <p:cNvPr id="2" name="Title 1"/>
          <p:cNvSpPr>
            <a:spLocks noGrp="1"/>
          </p:cNvSpPr>
          <p:nvPr>
            <p:ph type="title"/>
          </p:nvPr>
        </p:nvSpPr>
        <p:spPr/>
        <p:txBody>
          <a:bodyPr/>
          <a:lstStyle/>
          <a:p>
            <a:r>
              <a:rPr lang="en-US"/>
              <a:t> </a:t>
            </a:r>
            <a:endParaRPr lang="en-US" dirty="0"/>
          </a:p>
        </p:txBody>
      </p:sp>
      <p:pic>
        <p:nvPicPr>
          <p:cNvPr id="16" name="Picture 15" descr="A picture containing drawing&#10;&#10;Description automatically generated">
            <a:extLst>
              <a:ext uri="{FF2B5EF4-FFF2-40B4-BE49-F238E27FC236}">
                <a16:creationId xmlns:a16="http://schemas.microsoft.com/office/drawing/2014/main" id="{AF16BAA1-73C8-49AC-9458-30F1AE118411}"/>
              </a:ext>
            </a:extLst>
          </p:cNvPr>
          <p:cNvPicPr>
            <a:picLocks noChangeAspect="1"/>
          </p:cNvPicPr>
          <p:nvPr/>
        </p:nvPicPr>
        <p:blipFill>
          <a:blip r:embed="rId3" cstate="screen">
            <a:alphaModFix amt="19000"/>
            <a:extLst>
              <a:ext uri="{28A0092B-C50C-407E-A947-70E740481C1C}">
                <a14:useLocalDpi xmlns:a14="http://schemas.microsoft.com/office/drawing/2010/main"/>
              </a:ext>
            </a:extLst>
          </a:blip>
          <a:stretch>
            <a:fillRect/>
          </a:stretch>
        </p:blipFill>
        <p:spPr>
          <a:xfrm>
            <a:off x="8895987" y="-3305703"/>
            <a:ext cx="6261100" cy="6261100"/>
          </a:xfrm>
          <a:prstGeom prst="rect">
            <a:avLst/>
          </a:prstGeom>
        </p:spPr>
      </p:pic>
      <p:sp>
        <p:nvSpPr>
          <p:cNvPr id="5" name="Text Placeholder 2">
            <a:extLst>
              <a:ext uri="{FF2B5EF4-FFF2-40B4-BE49-F238E27FC236}">
                <a16:creationId xmlns:a16="http://schemas.microsoft.com/office/drawing/2014/main" id="{75A0FB84-A247-FA98-FE39-633AD61247FC}"/>
              </a:ext>
            </a:extLst>
          </p:cNvPr>
          <p:cNvSpPr txBox="1">
            <a:spLocks/>
          </p:cNvSpPr>
          <p:nvPr/>
        </p:nvSpPr>
        <p:spPr>
          <a:xfrm>
            <a:off x="387559" y="350549"/>
            <a:ext cx="11405047" cy="1001936"/>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kern="1200">
                <a:solidFill>
                  <a:schemeClr val="tx1"/>
                </a:solidFill>
                <a:latin typeface="Lato" panose="020F0502020204030203" pitchFamily="34" charset="77"/>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b="0" i="0" kern="1200">
                <a:solidFill>
                  <a:schemeClr val="tx1"/>
                </a:solidFill>
                <a:latin typeface="Lato" panose="020F0502020204030203" pitchFamily="34" charset="77"/>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solidFill>
                  <a:schemeClr val="accent1"/>
                </a:solidFill>
                <a:latin typeface="Lato" panose="020F0502020204030203" pitchFamily="34" charset="0"/>
                <a:ea typeface="Lato" panose="020F0502020204030203" pitchFamily="34" charset="0"/>
                <a:cs typeface="Lato" panose="020F0502020204030203" pitchFamily="34" charset="0"/>
              </a:rPr>
              <a:t>NTD prevalence – Eastern Africa</a:t>
            </a:r>
            <a:endParaRPr lang="en-US" sz="3200" b="1" dirty="0">
              <a:solidFill>
                <a:schemeClr val="accent1"/>
              </a:solidFill>
            </a:endParaRPr>
          </a:p>
        </p:txBody>
      </p:sp>
      <p:pic>
        <p:nvPicPr>
          <p:cNvPr id="7" name="Picture 6">
            <a:extLst>
              <a:ext uri="{FF2B5EF4-FFF2-40B4-BE49-F238E27FC236}">
                <a16:creationId xmlns:a16="http://schemas.microsoft.com/office/drawing/2014/main" id="{53CA1121-600E-E983-30E7-E8FFC6C3FA98}"/>
              </a:ext>
            </a:extLst>
          </p:cNvPr>
          <p:cNvPicPr>
            <a:picLocks noChangeAspect="1"/>
          </p:cNvPicPr>
          <p:nvPr/>
        </p:nvPicPr>
        <p:blipFill>
          <a:blip r:embed="rId4"/>
          <a:stretch>
            <a:fillRect/>
          </a:stretch>
        </p:blipFill>
        <p:spPr>
          <a:xfrm>
            <a:off x="3575347" y="78658"/>
            <a:ext cx="5886880" cy="6858000"/>
          </a:xfrm>
          <a:prstGeom prst="rect">
            <a:avLst/>
          </a:prstGeom>
        </p:spPr>
      </p:pic>
      <p:sp>
        <p:nvSpPr>
          <p:cNvPr id="10" name="Oval 9">
            <a:extLst>
              <a:ext uri="{FF2B5EF4-FFF2-40B4-BE49-F238E27FC236}">
                <a16:creationId xmlns:a16="http://schemas.microsoft.com/office/drawing/2014/main" id="{439AFDA3-F6CE-439E-407D-5B9FA0E3A86C}"/>
              </a:ext>
            </a:extLst>
          </p:cNvPr>
          <p:cNvSpPr/>
          <p:nvPr/>
        </p:nvSpPr>
        <p:spPr>
          <a:xfrm>
            <a:off x="7541342" y="2458065"/>
            <a:ext cx="2123768" cy="2359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96455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 </a:t>
            </a:r>
            <a:endParaRPr lang="en-US" dirty="0"/>
          </a:p>
        </p:txBody>
      </p:sp>
      <p:pic>
        <p:nvPicPr>
          <p:cNvPr id="16" name="Picture 15" descr="A picture containing drawing&#10;&#10;Description automatically generated">
            <a:extLst>
              <a:ext uri="{FF2B5EF4-FFF2-40B4-BE49-F238E27FC236}">
                <a16:creationId xmlns:a16="http://schemas.microsoft.com/office/drawing/2014/main" id="{AF16BAA1-73C8-49AC-9458-30F1AE118411}"/>
              </a:ext>
            </a:extLst>
          </p:cNvPr>
          <p:cNvPicPr>
            <a:picLocks noChangeAspect="1"/>
          </p:cNvPicPr>
          <p:nvPr/>
        </p:nvPicPr>
        <p:blipFill>
          <a:blip r:embed="rId3" cstate="screen">
            <a:alphaModFix amt="19000"/>
            <a:extLst>
              <a:ext uri="{28A0092B-C50C-407E-A947-70E740481C1C}">
                <a14:useLocalDpi xmlns:a14="http://schemas.microsoft.com/office/drawing/2010/main"/>
              </a:ext>
            </a:extLst>
          </a:blip>
          <a:stretch>
            <a:fillRect/>
          </a:stretch>
        </p:blipFill>
        <p:spPr>
          <a:xfrm>
            <a:off x="8895987" y="-3305703"/>
            <a:ext cx="6261100" cy="6261100"/>
          </a:xfrm>
          <a:prstGeom prst="rect">
            <a:avLst/>
          </a:prstGeom>
        </p:spPr>
      </p:pic>
      <p:sp>
        <p:nvSpPr>
          <p:cNvPr id="5" name="Text Placeholder 2">
            <a:extLst>
              <a:ext uri="{FF2B5EF4-FFF2-40B4-BE49-F238E27FC236}">
                <a16:creationId xmlns:a16="http://schemas.microsoft.com/office/drawing/2014/main" id="{75A0FB84-A247-FA98-FE39-633AD61247FC}"/>
              </a:ext>
            </a:extLst>
          </p:cNvPr>
          <p:cNvSpPr txBox="1">
            <a:spLocks/>
          </p:cNvSpPr>
          <p:nvPr/>
        </p:nvSpPr>
        <p:spPr>
          <a:xfrm>
            <a:off x="387559" y="350549"/>
            <a:ext cx="11405047" cy="1001936"/>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kern="1200">
                <a:solidFill>
                  <a:schemeClr val="tx1"/>
                </a:solidFill>
                <a:latin typeface="Lato" panose="020F0502020204030203" pitchFamily="34" charset="77"/>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b="0" i="0" kern="1200">
                <a:solidFill>
                  <a:schemeClr val="tx1"/>
                </a:solidFill>
                <a:latin typeface="Lato" panose="020F0502020204030203" pitchFamily="34" charset="77"/>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solidFill>
                  <a:schemeClr val="accent1"/>
                </a:solidFill>
                <a:latin typeface="Lato" panose="020F0502020204030203" pitchFamily="34" charset="0"/>
                <a:ea typeface="Lato" panose="020F0502020204030203" pitchFamily="34" charset="0"/>
                <a:cs typeface="Lato" panose="020F0502020204030203" pitchFamily="34" charset="0"/>
              </a:rPr>
              <a:t>NTD prevalence – Eastern Africa</a:t>
            </a:r>
            <a:endParaRPr lang="en-US" sz="3200" b="1" dirty="0">
              <a:solidFill>
                <a:schemeClr val="accent1"/>
              </a:solidFill>
            </a:endParaRPr>
          </a:p>
        </p:txBody>
      </p:sp>
      <p:pic>
        <p:nvPicPr>
          <p:cNvPr id="3" name="Picture 2">
            <a:extLst>
              <a:ext uri="{FF2B5EF4-FFF2-40B4-BE49-F238E27FC236}">
                <a16:creationId xmlns:a16="http://schemas.microsoft.com/office/drawing/2014/main" id="{97A0A6FC-BD37-4D23-3CA7-5A903E345132}"/>
              </a:ext>
            </a:extLst>
          </p:cNvPr>
          <p:cNvPicPr>
            <a:picLocks noChangeAspect="1"/>
          </p:cNvPicPr>
          <p:nvPr/>
        </p:nvPicPr>
        <p:blipFill>
          <a:blip r:embed="rId4"/>
          <a:stretch>
            <a:fillRect/>
          </a:stretch>
        </p:blipFill>
        <p:spPr>
          <a:xfrm>
            <a:off x="2885703" y="1061368"/>
            <a:ext cx="6524625" cy="5143500"/>
          </a:xfrm>
          <a:prstGeom prst="rect">
            <a:avLst/>
          </a:prstGeom>
        </p:spPr>
      </p:pic>
      <p:sp>
        <p:nvSpPr>
          <p:cNvPr id="6" name="TextBox 5">
            <a:extLst>
              <a:ext uri="{FF2B5EF4-FFF2-40B4-BE49-F238E27FC236}">
                <a16:creationId xmlns:a16="http://schemas.microsoft.com/office/drawing/2014/main" id="{43DC0A82-93E3-1DFA-FAFC-908A16E6D769}"/>
              </a:ext>
            </a:extLst>
          </p:cNvPr>
          <p:cNvSpPr txBox="1"/>
          <p:nvPr/>
        </p:nvSpPr>
        <p:spPr>
          <a:xfrm>
            <a:off x="387559" y="6258198"/>
            <a:ext cx="10260776" cy="523220"/>
          </a:xfrm>
          <a:prstGeom prst="rect">
            <a:avLst/>
          </a:prstGeom>
          <a:noFill/>
        </p:spPr>
        <p:txBody>
          <a:bodyPr wrap="square">
            <a:spAutoFit/>
          </a:bodyPr>
          <a:lstStyle/>
          <a:p>
            <a:pPr algn="l"/>
            <a:r>
              <a:rPr lang="en-US" sz="1400" b="0" i="1" u="none" strike="noStrike" baseline="0" dirty="0">
                <a:latin typeface="Calibri" panose="020F0502020204030204" pitchFamily="34" charset="0"/>
                <a:cs typeface="Calibri" panose="020F0502020204030204" pitchFamily="34" charset="0"/>
              </a:rPr>
              <a:t>Birth prevalence of neural tube defects in eastern Africa: a systematic review </a:t>
            </a:r>
            <a:r>
              <a:rPr lang="en-GB" sz="1400" b="0" i="1" u="none" strike="noStrike" baseline="0" dirty="0">
                <a:latin typeface="Calibri" panose="020F0502020204030204" pitchFamily="34" charset="0"/>
                <a:cs typeface="Calibri" panose="020F0502020204030204" pitchFamily="34" charset="0"/>
              </a:rPr>
              <a:t>and meta‑analysis. Paddy </a:t>
            </a:r>
            <a:r>
              <a:rPr lang="en-GB" sz="1400" b="0" i="1" u="none" strike="noStrike" baseline="0" dirty="0" err="1">
                <a:latin typeface="Calibri" panose="020F0502020204030204" pitchFamily="34" charset="0"/>
                <a:cs typeface="Calibri" panose="020F0502020204030204" pitchFamily="34" charset="0"/>
              </a:rPr>
              <a:t>Ssentongo</a:t>
            </a:r>
            <a:r>
              <a:rPr lang="en-GB" sz="1400" b="0" i="1" u="none" strike="noStrike" baseline="0" dirty="0">
                <a:latin typeface="Calibri" panose="020F0502020204030204" pitchFamily="34" charset="0"/>
                <a:cs typeface="Calibri" panose="020F0502020204030204" pitchFamily="34" charset="0"/>
              </a:rPr>
              <a:t> et al. BMC Neurology (2022) 22:202</a:t>
            </a:r>
            <a:endParaRPr lang="en-GB" sz="14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67916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 </a:t>
            </a:r>
            <a:endParaRPr lang="en-US" dirty="0"/>
          </a:p>
        </p:txBody>
      </p:sp>
      <p:pic>
        <p:nvPicPr>
          <p:cNvPr id="16" name="Picture 15" descr="A picture containing drawing&#10;&#10;Description automatically generated">
            <a:extLst>
              <a:ext uri="{FF2B5EF4-FFF2-40B4-BE49-F238E27FC236}">
                <a16:creationId xmlns:a16="http://schemas.microsoft.com/office/drawing/2014/main" id="{AF16BAA1-73C8-49AC-9458-30F1AE118411}"/>
              </a:ext>
            </a:extLst>
          </p:cNvPr>
          <p:cNvPicPr>
            <a:picLocks noChangeAspect="1"/>
          </p:cNvPicPr>
          <p:nvPr/>
        </p:nvPicPr>
        <p:blipFill>
          <a:blip r:embed="rId3" cstate="screen">
            <a:alphaModFix amt="19000"/>
            <a:extLst>
              <a:ext uri="{28A0092B-C50C-407E-A947-70E740481C1C}">
                <a14:useLocalDpi xmlns:a14="http://schemas.microsoft.com/office/drawing/2010/main"/>
              </a:ext>
            </a:extLst>
          </a:blip>
          <a:stretch>
            <a:fillRect/>
          </a:stretch>
        </p:blipFill>
        <p:spPr>
          <a:xfrm>
            <a:off x="8895987" y="-3305703"/>
            <a:ext cx="6261100" cy="6261100"/>
          </a:xfrm>
          <a:prstGeom prst="rect">
            <a:avLst/>
          </a:prstGeom>
        </p:spPr>
      </p:pic>
      <p:sp>
        <p:nvSpPr>
          <p:cNvPr id="5" name="Text Placeholder 2">
            <a:extLst>
              <a:ext uri="{FF2B5EF4-FFF2-40B4-BE49-F238E27FC236}">
                <a16:creationId xmlns:a16="http://schemas.microsoft.com/office/drawing/2014/main" id="{75A0FB84-A247-FA98-FE39-633AD61247FC}"/>
              </a:ext>
            </a:extLst>
          </p:cNvPr>
          <p:cNvSpPr txBox="1">
            <a:spLocks/>
          </p:cNvSpPr>
          <p:nvPr/>
        </p:nvSpPr>
        <p:spPr>
          <a:xfrm>
            <a:off x="270573" y="34017"/>
            <a:ext cx="11405047" cy="1001936"/>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kern="1200">
                <a:solidFill>
                  <a:schemeClr val="tx1"/>
                </a:solidFill>
                <a:latin typeface="Lato" panose="020F0502020204030203" pitchFamily="34" charset="77"/>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b="0" i="0" kern="1200">
                <a:solidFill>
                  <a:schemeClr val="tx1"/>
                </a:solidFill>
                <a:latin typeface="Lato" panose="020F0502020204030203" pitchFamily="34" charset="77"/>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solidFill>
                  <a:schemeClr val="accent1"/>
                </a:solidFill>
                <a:latin typeface="Lato" panose="020F0502020204030203" pitchFamily="34" charset="0"/>
                <a:ea typeface="Lato" panose="020F0502020204030203" pitchFamily="34" charset="0"/>
                <a:cs typeface="Lato" panose="020F0502020204030203" pitchFamily="34" charset="0"/>
              </a:rPr>
              <a:t>NTD prevalence – Eastern Africa</a:t>
            </a:r>
            <a:endParaRPr lang="en-US" sz="3200" b="1" dirty="0">
              <a:solidFill>
                <a:schemeClr val="accent1"/>
              </a:solidFill>
            </a:endParaRPr>
          </a:p>
        </p:txBody>
      </p:sp>
      <p:sp>
        <p:nvSpPr>
          <p:cNvPr id="6" name="TextBox 5">
            <a:extLst>
              <a:ext uri="{FF2B5EF4-FFF2-40B4-BE49-F238E27FC236}">
                <a16:creationId xmlns:a16="http://schemas.microsoft.com/office/drawing/2014/main" id="{43DC0A82-93E3-1DFA-FAFC-908A16E6D769}"/>
              </a:ext>
            </a:extLst>
          </p:cNvPr>
          <p:cNvSpPr txBox="1"/>
          <p:nvPr/>
        </p:nvSpPr>
        <p:spPr>
          <a:xfrm>
            <a:off x="387559" y="6258198"/>
            <a:ext cx="10260776" cy="523220"/>
          </a:xfrm>
          <a:prstGeom prst="rect">
            <a:avLst/>
          </a:prstGeom>
          <a:noFill/>
        </p:spPr>
        <p:txBody>
          <a:bodyPr wrap="square">
            <a:spAutoFit/>
          </a:bodyPr>
          <a:lstStyle/>
          <a:p>
            <a:pPr algn="l"/>
            <a:r>
              <a:rPr lang="en-US" sz="1400" b="0" i="1" u="none" strike="noStrike" baseline="0" dirty="0">
                <a:latin typeface="Calibri" panose="020F0502020204030204" pitchFamily="34" charset="0"/>
                <a:cs typeface="Calibri" panose="020F0502020204030204" pitchFamily="34" charset="0"/>
              </a:rPr>
              <a:t>Birth prevalence of neural tube defects in eastern Africa: a systematic review </a:t>
            </a:r>
            <a:r>
              <a:rPr lang="en-GB" sz="1400" b="0" i="1" u="none" strike="noStrike" baseline="0" dirty="0">
                <a:latin typeface="Calibri" panose="020F0502020204030204" pitchFamily="34" charset="0"/>
                <a:cs typeface="Calibri" panose="020F0502020204030204" pitchFamily="34" charset="0"/>
              </a:rPr>
              <a:t>and meta‑analysis. Paddy </a:t>
            </a:r>
            <a:r>
              <a:rPr lang="en-GB" sz="1400" b="0" i="1" u="none" strike="noStrike" baseline="0" dirty="0" err="1">
                <a:latin typeface="Calibri" panose="020F0502020204030204" pitchFamily="34" charset="0"/>
                <a:cs typeface="Calibri" panose="020F0502020204030204" pitchFamily="34" charset="0"/>
              </a:rPr>
              <a:t>Ssentongo</a:t>
            </a:r>
            <a:r>
              <a:rPr lang="en-GB" sz="1400" b="0" i="1" u="none" strike="noStrike" baseline="0" dirty="0">
                <a:latin typeface="Calibri" panose="020F0502020204030204" pitchFamily="34" charset="0"/>
                <a:cs typeface="Calibri" panose="020F0502020204030204" pitchFamily="34" charset="0"/>
              </a:rPr>
              <a:t> et al. BMC Neurology (2022) 22:202</a:t>
            </a:r>
            <a:endParaRPr lang="en-GB" sz="1400" i="1" dirty="0">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9F44CA5F-2502-9AB7-2C1F-3133089701E6}"/>
              </a:ext>
            </a:extLst>
          </p:cNvPr>
          <p:cNvPicPr>
            <a:picLocks noChangeAspect="1"/>
          </p:cNvPicPr>
          <p:nvPr/>
        </p:nvPicPr>
        <p:blipFill rotWithShape="1">
          <a:blip r:embed="rId4"/>
          <a:srcRect l="16643" t="20568" r="17763" b="12402"/>
          <a:stretch/>
        </p:blipFill>
        <p:spPr>
          <a:xfrm>
            <a:off x="37106" y="660240"/>
            <a:ext cx="9648313" cy="5546094"/>
          </a:xfrm>
          <a:prstGeom prst="rect">
            <a:avLst/>
          </a:prstGeom>
        </p:spPr>
      </p:pic>
      <p:sp>
        <p:nvSpPr>
          <p:cNvPr id="8" name="TextBox 7">
            <a:extLst>
              <a:ext uri="{FF2B5EF4-FFF2-40B4-BE49-F238E27FC236}">
                <a16:creationId xmlns:a16="http://schemas.microsoft.com/office/drawing/2014/main" id="{B856D3E5-56AC-75AB-3296-61D3BDF92D89}"/>
              </a:ext>
            </a:extLst>
          </p:cNvPr>
          <p:cNvSpPr txBox="1"/>
          <p:nvPr/>
        </p:nvSpPr>
        <p:spPr>
          <a:xfrm>
            <a:off x="9685419" y="2632756"/>
            <a:ext cx="2602206" cy="1015663"/>
          </a:xfrm>
          <a:prstGeom prst="rect">
            <a:avLst/>
          </a:prstGeom>
          <a:noFill/>
        </p:spPr>
        <p:txBody>
          <a:bodyPr wrap="square" rtlCol="0">
            <a:spAutoFit/>
          </a:bodyPr>
          <a:lstStyle/>
          <a:p>
            <a:pPr algn="ctr"/>
            <a:r>
              <a:rPr lang="en-US" sz="2000" dirty="0">
                <a:solidFill>
                  <a:srgbClr val="FF0000"/>
                </a:solidFill>
                <a:latin typeface="Lato" panose="020F0502020204030203" pitchFamily="34" charset="0"/>
                <a:ea typeface="Lato" panose="020F0502020204030203" pitchFamily="34" charset="0"/>
                <a:cs typeface="Lato" panose="020F0502020204030203" pitchFamily="34" charset="0"/>
              </a:rPr>
              <a:t>Most hospital-based. All Ethiopian studies were hospital-based</a:t>
            </a:r>
            <a:endParaRPr lang="en-GB" sz="2000" dirty="0">
              <a:solidFill>
                <a:srgbClr val="FF0000"/>
              </a:solidFill>
              <a:latin typeface="Lato" panose="020F0502020204030203" pitchFamily="34" charset="0"/>
              <a:ea typeface="Lato" panose="020F0502020204030203" pitchFamily="34" charset="0"/>
              <a:cs typeface="Lato" panose="020F0502020204030203" pitchFamily="34" charset="0"/>
            </a:endParaRPr>
          </a:p>
        </p:txBody>
      </p:sp>
      <p:sp>
        <p:nvSpPr>
          <p:cNvPr id="9" name="Oval 8">
            <a:extLst>
              <a:ext uri="{FF2B5EF4-FFF2-40B4-BE49-F238E27FC236}">
                <a16:creationId xmlns:a16="http://schemas.microsoft.com/office/drawing/2014/main" id="{0A70916A-E751-6CA5-1589-BB12AF4D710A}"/>
              </a:ext>
            </a:extLst>
          </p:cNvPr>
          <p:cNvSpPr/>
          <p:nvPr/>
        </p:nvSpPr>
        <p:spPr>
          <a:xfrm>
            <a:off x="1410509" y="544749"/>
            <a:ext cx="1673157" cy="56615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372641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 </a:t>
            </a:r>
            <a:endParaRPr lang="en-US" dirty="0"/>
          </a:p>
        </p:txBody>
      </p:sp>
      <p:pic>
        <p:nvPicPr>
          <p:cNvPr id="16" name="Picture 15" descr="A picture containing drawing&#10;&#10;Description automatically generated">
            <a:extLst>
              <a:ext uri="{FF2B5EF4-FFF2-40B4-BE49-F238E27FC236}">
                <a16:creationId xmlns:a16="http://schemas.microsoft.com/office/drawing/2014/main" id="{AF16BAA1-73C8-49AC-9458-30F1AE118411}"/>
              </a:ext>
            </a:extLst>
          </p:cNvPr>
          <p:cNvPicPr>
            <a:picLocks noChangeAspect="1"/>
          </p:cNvPicPr>
          <p:nvPr/>
        </p:nvPicPr>
        <p:blipFill>
          <a:blip r:embed="rId3" cstate="screen">
            <a:alphaModFix amt="19000"/>
            <a:extLst>
              <a:ext uri="{28A0092B-C50C-407E-A947-70E740481C1C}">
                <a14:useLocalDpi xmlns:a14="http://schemas.microsoft.com/office/drawing/2010/main"/>
              </a:ext>
            </a:extLst>
          </a:blip>
          <a:stretch>
            <a:fillRect/>
          </a:stretch>
        </p:blipFill>
        <p:spPr>
          <a:xfrm>
            <a:off x="8895987" y="-3305703"/>
            <a:ext cx="6261100" cy="6261100"/>
          </a:xfrm>
          <a:prstGeom prst="rect">
            <a:avLst/>
          </a:prstGeom>
        </p:spPr>
      </p:pic>
      <p:sp>
        <p:nvSpPr>
          <p:cNvPr id="5" name="Text Placeholder 2">
            <a:extLst>
              <a:ext uri="{FF2B5EF4-FFF2-40B4-BE49-F238E27FC236}">
                <a16:creationId xmlns:a16="http://schemas.microsoft.com/office/drawing/2014/main" id="{75A0FB84-A247-FA98-FE39-633AD61247FC}"/>
              </a:ext>
            </a:extLst>
          </p:cNvPr>
          <p:cNvSpPr txBox="1">
            <a:spLocks/>
          </p:cNvSpPr>
          <p:nvPr/>
        </p:nvSpPr>
        <p:spPr>
          <a:xfrm>
            <a:off x="387559" y="350549"/>
            <a:ext cx="11405047" cy="1001936"/>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b="0" i="0" kern="1200">
                <a:solidFill>
                  <a:schemeClr val="tx1"/>
                </a:solidFill>
                <a:latin typeface="Lato" panose="020F0502020204030203" pitchFamily="34" charset="77"/>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kern="1200">
                <a:solidFill>
                  <a:schemeClr val="tx1"/>
                </a:solidFill>
                <a:latin typeface="Lato" panose="020F0502020204030203" pitchFamily="34" charset="77"/>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b="0" i="0" kern="1200">
                <a:solidFill>
                  <a:schemeClr val="tx1"/>
                </a:solidFill>
                <a:latin typeface="Lato" panose="020F0502020204030203" pitchFamily="34" charset="77"/>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solidFill>
                  <a:schemeClr val="accent1"/>
                </a:solidFill>
                <a:latin typeface="Lato" panose="020F0502020204030203" pitchFamily="34" charset="0"/>
                <a:ea typeface="Lato" panose="020F0502020204030203" pitchFamily="34" charset="0"/>
                <a:cs typeface="Lato" panose="020F0502020204030203" pitchFamily="34" charset="0"/>
              </a:rPr>
              <a:t>NTD prevalence – Ethiopia</a:t>
            </a:r>
            <a:endParaRPr lang="en-US" sz="3200" b="1" dirty="0">
              <a:solidFill>
                <a:schemeClr val="accent1"/>
              </a:solidFill>
            </a:endParaRPr>
          </a:p>
        </p:txBody>
      </p:sp>
      <p:pic>
        <p:nvPicPr>
          <p:cNvPr id="9" name="Picture 8">
            <a:extLst>
              <a:ext uri="{FF2B5EF4-FFF2-40B4-BE49-F238E27FC236}">
                <a16:creationId xmlns:a16="http://schemas.microsoft.com/office/drawing/2014/main" id="{CA32A52B-69CB-BB41-38E9-B7545E045E17}"/>
              </a:ext>
            </a:extLst>
          </p:cNvPr>
          <p:cNvPicPr>
            <a:picLocks noChangeAspect="1"/>
          </p:cNvPicPr>
          <p:nvPr/>
        </p:nvPicPr>
        <p:blipFill rotWithShape="1">
          <a:blip r:embed="rId4"/>
          <a:srcRect l="37500" t="18495" r="19113" b="28315"/>
          <a:stretch/>
        </p:blipFill>
        <p:spPr>
          <a:xfrm>
            <a:off x="1700980" y="1027905"/>
            <a:ext cx="7627845" cy="5260095"/>
          </a:xfrm>
          <a:prstGeom prst="rect">
            <a:avLst/>
          </a:prstGeom>
        </p:spPr>
      </p:pic>
      <p:sp>
        <p:nvSpPr>
          <p:cNvPr id="10" name="TextBox 9">
            <a:extLst>
              <a:ext uri="{FF2B5EF4-FFF2-40B4-BE49-F238E27FC236}">
                <a16:creationId xmlns:a16="http://schemas.microsoft.com/office/drawing/2014/main" id="{6A3D1BDC-A3C1-38F8-BBD1-6AFDD4275D22}"/>
              </a:ext>
            </a:extLst>
          </p:cNvPr>
          <p:cNvSpPr txBox="1"/>
          <p:nvPr/>
        </p:nvSpPr>
        <p:spPr>
          <a:xfrm>
            <a:off x="2054943" y="6054371"/>
            <a:ext cx="1386348" cy="276999"/>
          </a:xfrm>
          <a:prstGeom prst="rect">
            <a:avLst/>
          </a:prstGeom>
          <a:solidFill>
            <a:schemeClr val="bg1"/>
          </a:solidFill>
        </p:spPr>
        <p:txBody>
          <a:bodyPr wrap="square" rtlCol="0">
            <a:spAutoFit/>
          </a:bodyPr>
          <a:lstStyle/>
          <a:p>
            <a:r>
              <a:rPr lang="en-US" sz="1200" dirty="0">
                <a:solidFill>
                  <a:schemeClr val="bg1">
                    <a:lumMod val="50000"/>
                  </a:schemeClr>
                </a:solidFill>
              </a:rPr>
              <a:t>No data</a:t>
            </a:r>
            <a:endParaRPr lang="en-GB" sz="1200" dirty="0">
              <a:solidFill>
                <a:schemeClr val="bg1">
                  <a:lumMod val="50000"/>
                </a:schemeClr>
              </a:solidFill>
            </a:endParaRPr>
          </a:p>
        </p:txBody>
      </p:sp>
      <p:sp>
        <p:nvSpPr>
          <p:cNvPr id="12" name="TextBox 11">
            <a:extLst>
              <a:ext uri="{FF2B5EF4-FFF2-40B4-BE49-F238E27FC236}">
                <a16:creationId xmlns:a16="http://schemas.microsoft.com/office/drawing/2014/main" id="{30FBF10E-4837-5F62-0961-3105BC399729}"/>
              </a:ext>
            </a:extLst>
          </p:cNvPr>
          <p:cNvSpPr txBox="1"/>
          <p:nvPr/>
        </p:nvSpPr>
        <p:spPr>
          <a:xfrm>
            <a:off x="1243780" y="4402867"/>
            <a:ext cx="1386348" cy="276999"/>
          </a:xfrm>
          <a:prstGeom prst="rect">
            <a:avLst/>
          </a:prstGeom>
          <a:solidFill>
            <a:schemeClr val="bg1"/>
          </a:solidFill>
        </p:spPr>
        <p:txBody>
          <a:bodyPr wrap="square" rtlCol="0">
            <a:spAutoFit/>
          </a:bodyPr>
          <a:lstStyle/>
          <a:p>
            <a:r>
              <a:rPr lang="en-US" sz="1200" dirty="0">
                <a:solidFill>
                  <a:schemeClr val="bg1">
                    <a:lumMod val="50000"/>
                  </a:schemeClr>
                </a:solidFill>
              </a:rPr>
              <a:t>Per 10 000 births</a:t>
            </a:r>
            <a:endParaRPr lang="en-GB" sz="1200" dirty="0">
              <a:solidFill>
                <a:schemeClr val="bg1">
                  <a:lumMod val="50000"/>
                </a:schemeClr>
              </a:solidFill>
            </a:endParaRPr>
          </a:p>
        </p:txBody>
      </p:sp>
      <p:sp>
        <p:nvSpPr>
          <p:cNvPr id="4" name="TextBox 3">
            <a:extLst>
              <a:ext uri="{FF2B5EF4-FFF2-40B4-BE49-F238E27FC236}">
                <a16:creationId xmlns:a16="http://schemas.microsoft.com/office/drawing/2014/main" id="{615A2A13-4F79-8F52-602B-74938D8B8F18}"/>
              </a:ext>
            </a:extLst>
          </p:cNvPr>
          <p:cNvSpPr txBox="1"/>
          <p:nvPr/>
        </p:nvSpPr>
        <p:spPr>
          <a:xfrm>
            <a:off x="7739107" y="2549090"/>
            <a:ext cx="2602206" cy="1323439"/>
          </a:xfrm>
          <a:prstGeom prst="rect">
            <a:avLst/>
          </a:prstGeom>
          <a:noFill/>
        </p:spPr>
        <p:txBody>
          <a:bodyPr wrap="square" rtlCol="0">
            <a:spAutoFit/>
          </a:bodyPr>
          <a:lstStyle/>
          <a:p>
            <a:pPr algn="ctr"/>
            <a:r>
              <a:rPr lang="en-US" sz="2000" dirty="0">
                <a:solidFill>
                  <a:srgbClr val="FF0000"/>
                </a:solidFill>
                <a:latin typeface="Lato" panose="020F0502020204030203" pitchFamily="34" charset="0"/>
                <a:ea typeface="Lato" panose="020F0502020204030203" pitchFamily="34" charset="0"/>
                <a:cs typeface="Lato" panose="020F0502020204030203" pitchFamily="34" charset="0"/>
              </a:rPr>
              <a:t>National pool prevalence </a:t>
            </a:r>
          </a:p>
          <a:p>
            <a:pPr algn="ctr"/>
            <a:r>
              <a:rPr lang="en-US" sz="2000" dirty="0">
                <a:solidFill>
                  <a:srgbClr val="FF0000"/>
                </a:solidFill>
                <a:latin typeface="Lato" panose="020F0502020204030203" pitchFamily="34" charset="0"/>
                <a:ea typeface="Lato" panose="020F0502020204030203" pitchFamily="34" charset="0"/>
                <a:cs typeface="Lato" panose="020F0502020204030203" pitchFamily="34" charset="0"/>
              </a:rPr>
              <a:t>63 per 10 000 children</a:t>
            </a:r>
            <a:endParaRPr lang="en-GB" sz="2000" dirty="0">
              <a:solidFill>
                <a:srgbClr val="FF0000"/>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48778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CHAMPS">
      <a:dk1>
        <a:srgbClr val="000000"/>
      </a:dk1>
      <a:lt1>
        <a:srgbClr val="FFFFFF"/>
      </a:lt1>
      <a:dk2>
        <a:srgbClr val="898A8D"/>
      </a:dk2>
      <a:lt2>
        <a:srgbClr val="CFCFCC"/>
      </a:lt2>
      <a:accent1>
        <a:srgbClr val="4C9C2E"/>
      </a:accent1>
      <a:accent2>
        <a:srgbClr val="92D400"/>
      </a:accent2>
      <a:accent3>
        <a:srgbClr val="EBE616"/>
      </a:accent3>
      <a:accent4>
        <a:srgbClr val="00A7E1"/>
      </a:accent4>
      <a:accent5>
        <a:srgbClr val="655DC5"/>
      </a:accent5>
      <a:accent6>
        <a:srgbClr val="F4426C"/>
      </a:accent6>
      <a:hlink>
        <a:srgbClr val="4C9C2E"/>
      </a:hlink>
      <a:folHlink>
        <a:srgbClr val="92D4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 PowerPoint_Master">
  <a:themeElements>
    <a:clrScheme name="CHAMPS">
      <a:dk1>
        <a:srgbClr val="000000"/>
      </a:dk1>
      <a:lt1>
        <a:srgbClr val="FFFFFF"/>
      </a:lt1>
      <a:dk2>
        <a:srgbClr val="898A8D"/>
      </a:dk2>
      <a:lt2>
        <a:srgbClr val="CFCFCC"/>
      </a:lt2>
      <a:accent1>
        <a:srgbClr val="4C9C2E"/>
      </a:accent1>
      <a:accent2>
        <a:srgbClr val="92D400"/>
      </a:accent2>
      <a:accent3>
        <a:srgbClr val="EBE616"/>
      </a:accent3>
      <a:accent4>
        <a:srgbClr val="00A7E1"/>
      </a:accent4>
      <a:accent5>
        <a:srgbClr val="655DC5"/>
      </a:accent5>
      <a:accent6>
        <a:srgbClr val="F4426C"/>
      </a:accent6>
      <a:hlink>
        <a:srgbClr val="4C9C2E"/>
      </a:hlink>
      <a:folHlink>
        <a:srgbClr val="92D4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392F2583103A3449F208B490C7D6E76" ma:contentTypeVersion="12" ma:contentTypeDescription="Create a new document." ma:contentTypeScope="" ma:versionID="f18a0303f9baebe04b86006cf233a39f">
  <xsd:schema xmlns:xsd="http://www.w3.org/2001/XMLSchema" xmlns:xs="http://www.w3.org/2001/XMLSchema" xmlns:p="http://schemas.microsoft.com/office/2006/metadata/properties" xmlns:ns2="4836ad28-d45f-4307-8b81-0dde038767d3" xmlns:ns3="91b0a300-9e38-4d9d-bb91-a0dd6a8ae3ad" targetNamespace="http://schemas.microsoft.com/office/2006/metadata/properties" ma:root="true" ma:fieldsID="d12659e330ca04001bc940bbf9af2240" ns2:_="" ns3:_="">
    <xsd:import namespace="4836ad28-d45f-4307-8b81-0dde038767d3"/>
    <xsd:import namespace="91b0a300-9e38-4d9d-bb91-a0dd6a8ae3a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36ad28-d45f-4307-8b81-0dde038767d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1b0a300-9e38-4d9d-bb91-a0dd6a8ae3a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514D77F-E6A8-4FED-B638-B3013C010D02}">
  <ds:schemaRefs>
    <ds:schemaRef ds:uri="http://schemas.microsoft.com/sharepoint/v3/contenttype/forms"/>
  </ds:schemaRefs>
</ds:datastoreItem>
</file>

<file path=customXml/itemProps2.xml><?xml version="1.0" encoding="utf-8"?>
<ds:datastoreItem xmlns:ds="http://schemas.openxmlformats.org/officeDocument/2006/customXml" ds:itemID="{C3ED748B-AECE-449D-825D-EDDF3C428F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36ad28-d45f-4307-8b81-0dde038767d3"/>
    <ds:schemaRef ds:uri="91b0a300-9e38-4d9d-bb91-a0dd6a8ae3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A02E46E-8709-4332-8ABC-0531DF61575D}">
  <ds:schemaRefs>
    <ds:schemaRef ds:uri="http://purl.org/dc/terms/"/>
    <ds:schemaRef ds:uri="91b0a300-9e38-4d9d-bb91-a0dd6a8ae3ad"/>
    <ds:schemaRef ds:uri="http://schemas.microsoft.com/office/2006/documentManagement/types"/>
    <ds:schemaRef ds:uri="4836ad28-d45f-4307-8b81-0dde038767d3"/>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1348</Words>
  <Application>Microsoft Office PowerPoint</Application>
  <PresentationFormat>Widescreen</PresentationFormat>
  <Paragraphs>110</Paragraphs>
  <Slides>19</Slides>
  <Notes>16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19</vt:i4>
      </vt:variant>
    </vt:vector>
  </HeadingPairs>
  <TitlesOfParts>
    <vt:vector size="29" baseType="lpstr">
      <vt:lpstr>Arial</vt:lpstr>
      <vt:lpstr>Calibri</vt:lpstr>
      <vt:lpstr>Lato</vt:lpstr>
      <vt:lpstr>Minion-Semibold</vt:lpstr>
      <vt:lpstr>MTSY</vt:lpstr>
      <vt:lpstr>MyriadPro-Light</vt:lpstr>
      <vt:lpstr>MyriadPro-LightIt</vt:lpstr>
      <vt:lpstr>Times New Roman</vt:lpstr>
      <vt:lpstr>Office Theme</vt:lpstr>
      <vt:lpstr>5 PowerPoint_Master</vt:lpstr>
      <vt:lpstr>PowerPoint Presentation</vt:lpstr>
      <vt:lpstr>PowerPoint Presentation</vt:lpstr>
      <vt:lpstr>PowerPoint Presentation</vt:lpstr>
      <vt:lpstr> </vt:lpstr>
      <vt:lpstr> </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Gold</dc:creator>
  <cp:lastModifiedBy>Lola  Madrid</cp:lastModifiedBy>
  <cp:revision>58</cp:revision>
  <dcterms:created xsi:type="dcterms:W3CDTF">2020-04-24T17:59:08Z</dcterms:created>
  <dcterms:modified xsi:type="dcterms:W3CDTF">2022-10-17T07:55:57Z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0x0101005392F2583103A3449F208B490C7D6E76</vt:lpwstr>
  </property>
</Properties>
</file>