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77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4FAE7C-EAA2-4EC5-BF7A-686DD8853030}">
          <p14:sldIdLst>
            <p14:sldId id="256"/>
            <p14:sldId id="264"/>
            <p14:sldId id="27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74C"/>
    <a:srgbClr val="5A5A5A"/>
    <a:srgbClr val="A8216B"/>
    <a:srgbClr val="A4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510D9-CF0F-4063-BCAE-10C31C4A7DD2}" v="4" dt="2022-05-09T08:44:37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King" userId="80b9e17b3aa3dcd5" providerId="LiveId" clId="{9C5510D9-CF0F-4063-BCAE-10C31C4A7DD2}"/>
    <pc:docChg chg="undo custSel addSld delSld modSld modSection">
      <pc:chgData name="Rebecca King" userId="80b9e17b3aa3dcd5" providerId="LiveId" clId="{9C5510D9-CF0F-4063-BCAE-10C31C4A7DD2}" dt="2022-05-09T08:44:47.879" v="227" actId="20577"/>
      <pc:docMkLst>
        <pc:docMk/>
      </pc:docMkLst>
      <pc:sldChg chg="modSp mod">
        <pc:chgData name="Rebecca King" userId="80b9e17b3aa3dcd5" providerId="LiveId" clId="{9C5510D9-CF0F-4063-BCAE-10C31C4A7DD2}" dt="2022-05-09T08:42:44.984" v="6" actId="20577"/>
        <pc:sldMkLst>
          <pc:docMk/>
          <pc:sldMk cId="4143049981" sldId="256"/>
        </pc:sldMkLst>
        <pc:spChg chg="mod">
          <ac:chgData name="Rebecca King" userId="80b9e17b3aa3dcd5" providerId="LiveId" clId="{9C5510D9-CF0F-4063-BCAE-10C31C4A7DD2}" dt="2022-05-09T08:42:44.984" v="6" actId="20577"/>
          <ac:spMkLst>
            <pc:docMk/>
            <pc:sldMk cId="4143049981" sldId="256"/>
            <ac:spMk id="2" creationId="{0075E159-432F-4911-950A-FD4839A5A4FF}"/>
          </ac:spMkLst>
        </pc:spChg>
      </pc:sldChg>
      <pc:sldChg chg="modSp mod">
        <pc:chgData name="Rebecca King" userId="80b9e17b3aa3dcd5" providerId="LiveId" clId="{9C5510D9-CF0F-4063-BCAE-10C31C4A7DD2}" dt="2022-05-09T08:42:55.022" v="38" actId="20577"/>
        <pc:sldMkLst>
          <pc:docMk/>
          <pc:sldMk cId="4053417176" sldId="257"/>
        </pc:sldMkLst>
        <pc:spChg chg="mod">
          <ac:chgData name="Rebecca King" userId="80b9e17b3aa3dcd5" providerId="LiveId" clId="{9C5510D9-CF0F-4063-BCAE-10C31C4A7DD2}" dt="2022-05-09T08:42:55.022" v="38" actId="20577"/>
          <ac:spMkLst>
            <pc:docMk/>
            <pc:sldMk cId="4053417176" sldId="257"/>
            <ac:spMk id="19" creationId="{245E6710-B047-4ED1-8E18-8D9A016BB30B}"/>
          </ac:spMkLst>
        </pc:spChg>
      </pc:sldChg>
      <pc:sldChg chg="modSp mod">
        <pc:chgData name="Rebecca King" userId="80b9e17b3aa3dcd5" providerId="LiveId" clId="{9C5510D9-CF0F-4063-BCAE-10C31C4A7DD2}" dt="2022-05-09T08:43:06.037" v="86" actId="20577"/>
        <pc:sldMkLst>
          <pc:docMk/>
          <pc:sldMk cId="1930890277" sldId="264"/>
        </pc:sldMkLst>
        <pc:spChg chg="mod">
          <ac:chgData name="Rebecca King" userId="80b9e17b3aa3dcd5" providerId="LiveId" clId="{9C5510D9-CF0F-4063-BCAE-10C31C4A7DD2}" dt="2022-05-09T08:43:06.037" v="86" actId="20577"/>
          <ac:spMkLst>
            <pc:docMk/>
            <pc:sldMk cId="1930890277" sldId="264"/>
            <ac:spMk id="3" creationId="{5A213DAB-1C05-4443-9196-C9B118992E4E}"/>
          </ac:spMkLst>
        </pc:spChg>
      </pc:sldChg>
      <pc:sldChg chg="modSp mod">
        <pc:chgData name="Rebecca King" userId="80b9e17b3aa3dcd5" providerId="LiveId" clId="{9C5510D9-CF0F-4063-BCAE-10C31C4A7DD2}" dt="2022-05-09T08:43:28.279" v="170" actId="5793"/>
        <pc:sldMkLst>
          <pc:docMk/>
          <pc:sldMk cId="510980594" sldId="265"/>
        </pc:sldMkLst>
        <pc:spChg chg="mod">
          <ac:chgData name="Rebecca King" userId="80b9e17b3aa3dcd5" providerId="LiveId" clId="{9C5510D9-CF0F-4063-BCAE-10C31C4A7DD2}" dt="2022-05-09T08:43:28.279" v="170" actId="5793"/>
          <ac:spMkLst>
            <pc:docMk/>
            <pc:sldMk cId="510980594" sldId="265"/>
            <ac:spMk id="3" creationId="{5A213DAB-1C05-4443-9196-C9B118992E4E}"/>
          </ac:spMkLst>
        </pc:spChg>
      </pc:sldChg>
      <pc:sldChg chg="modSp mod">
        <pc:chgData name="Rebecca King" userId="80b9e17b3aa3dcd5" providerId="LiveId" clId="{9C5510D9-CF0F-4063-BCAE-10C31C4A7DD2}" dt="2022-05-09T08:44:13.450" v="198" actId="20577"/>
        <pc:sldMkLst>
          <pc:docMk/>
          <pc:sldMk cId="467886030" sldId="266"/>
        </pc:sldMkLst>
        <pc:spChg chg="mod">
          <ac:chgData name="Rebecca King" userId="80b9e17b3aa3dcd5" providerId="LiveId" clId="{9C5510D9-CF0F-4063-BCAE-10C31C4A7DD2}" dt="2022-05-09T08:44:13.450" v="198" actId="20577"/>
          <ac:spMkLst>
            <pc:docMk/>
            <pc:sldMk cId="467886030" sldId="266"/>
            <ac:spMk id="3" creationId="{5A213DAB-1C05-4443-9196-C9B118992E4E}"/>
          </ac:spMkLst>
        </pc:spChg>
      </pc:sldChg>
      <pc:sldChg chg="new del">
        <pc:chgData name="Rebecca King" userId="80b9e17b3aa3dcd5" providerId="LiveId" clId="{9C5510D9-CF0F-4063-BCAE-10C31C4A7DD2}" dt="2022-05-09T08:44:22.482" v="200" actId="680"/>
        <pc:sldMkLst>
          <pc:docMk/>
          <pc:sldMk cId="2925424648" sldId="267"/>
        </pc:sldMkLst>
      </pc:sldChg>
      <pc:sldChg chg="new">
        <pc:chgData name="Rebecca King" userId="80b9e17b3aa3dcd5" providerId="LiveId" clId="{9C5510D9-CF0F-4063-BCAE-10C31C4A7DD2}" dt="2022-05-09T08:44:25.868" v="201" actId="680"/>
        <pc:sldMkLst>
          <pc:docMk/>
          <pc:sldMk cId="2934326359" sldId="267"/>
        </pc:sldMkLst>
      </pc:sldChg>
      <pc:sldChg chg="new">
        <pc:chgData name="Rebecca King" userId="80b9e17b3aa3dcd5" providerId="LiveId" clId="{9C5510D9-CF0F-4063-BCAE-10C31C4A7DD2}" dt="2022-05-09T08:44:26.323" v="202" actId="680"/>
        <pc:sldMkLst>
          <pc:docMk/>
          <pc:sldMk cId="2816400528" sldId="268"/>
        </pc:sldMkLst>
      </pc:sldChg>
      <pc:sldChg chg="modSp add mod">
        <pc:chgData name="Rebecca King" userId="80b9e17b3aa3dcd5" providerId="LiveId" clId="{9C5510D9-CF0F-4063-BCAE-10C31C4A7DD2}" dt="2022-05-09T08:44:47.879" v="227" actId="20577"/>
        <pc:sldMkLst>
          <pc:docMk/>
          <pc:sldMk cId="3379229339" sldId="269"/>
        </pc:sldMkLst>
        <pc:spChg chg="mod">
          <ac:chgData name="Rebecca King" userId="80b9e17b3aa3dcd5" providerId="LiveId" clId="{9C5510D9-CF0F-4063-BCAE-10C31C4A7DD2}" dt="2022-05-09T08:44:47.879" v="227" actId="20577"/>
          <ac:spMkLst>
            <pc:docMk/>
            <pc:sldMk cId="3379229339" sldId="269"/>
            <ac:spMk id="3" creationId="{5A213DAB-1C05-4443-9196-C9B118992E4E}"/>
          </ac:spMkLst>
        </pc:spChg>
      </pc:sldChg>
      <pc:sldChg chg="add">
        <pc:chgData name="Rebecca King" userId="80b9e17b3aa3dcd5" providerId="LiveId" clId="{9C5510D9-CF0F-4063-BCAE-10C31C4A7DD2}" dt="2022-05-09T08:44:35.583" v="204"/>
        <pc:sldMkLst>
          <pc:docMk/>
          <pc:sldMk cId="1814955576" sldId="270"/>
        </pc:sldMkLst>
      </pc:sldChg>
      <pc:sldChg chg="add">
        <pc:chgData name="Rebecca King" userId="80b9e17b3aa3dcd5" providerId="LiveId" clId="{9C5510D9-CF0F-4063-BCAE-10C31C4A7DD2}" dt="2022-05-09T08:44:36.359" v="205"/>
        <pc:sldMkLst>
          <pc:docMk/>
          <pc:sldMk cId="333222963" sldId="271"/>
        </pc:sldMkLst>
      </pc:sldChg>
      <pc:sldChg chg="add">
        <pc:chgData name="Rebecca King" userId="80b9e17b3aa3dcd5" providerId="LiveId" clId="{9C5510D9-CF0F-4063-BCAE-10C31C4A7DD2}" dt="2022-05-09T08:44:37.062" v="206"/>
        <pc:sldMkLst>
          <pc:docMk/>
          <pc:sldMk cId="3671880283" sldId="2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54B71-7C8A-4DBC-8AC4-872882EDF11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BAB0A76-D3DA-4087-8E34-629A65DE4001}">
      <dgm:prSet phldrT="[Text]"/>
      <dgm:spPr/>
      <dgm:t>
        <a:bodyPr/>
        <a:lstStyle/>
        <a:p>
          <a:r>
            <a:rPr lang="en-GB" b="1" dirty="0"/>
            <a:t>Beginning</a:t>
          </a:r>
        </a:p>
      </dgm:t>
    </dgm:pt>
    <dgm:pt modelId="{D6637C26-3851-4902-B7AC-84FD06D5E86B}" type="parTrans" cxnId="{104D2A7F-FFD1-47FC-A800-B34CE1D60FB7}">
      <dgm:prSet/>
      <dgm:spPr/>
    </dgm:pt>
    <dgm:pt modelId="{A46DE9C4-2558-4086-8DD0-B2C0F9F3570B}" type="sibTrans" cxnId="{104D2A7F-FFD1-47FC-A800-B34CE1D60FB7}">
      <dgm:prSet/>
      <dgm:spPr/>
    </dgm:pt>
    <dgm:pt modelId="{B4C0B497-D088-44D8-9B58-38B9B7897540}">
      <dgm:prSet phldrT="[Text]"/>
      <dgm:spPr/>
      <dgm:t>
        <a:bodyPr/>
        <a:lstStyle/>
        <a:p>
          <a:r>
            <a:rPr lang="en-GB" dirty="0"/>
            <a:t>Middle</a:t>
          </a:r>
        </a:p>
      </dgm:t>
    </dgm:pt>
    <dgm:pt modelId="{08D58D1F-B925-4C48-A544-2C8198EAB902}" type="parTrans" cxnId="{133B145D-DEB9-496A-8B3B-43C75DAA2F65}">
      <dgm:prSet/>
      <dgm:spPr/>
    </dgm:pt>
    <dgm:pt modelId="{F7FF8430-F7D7-473B-8187-51B0FAB29EC6}" type="sibTrans" cxnId="{133B145D-DEB9-496A-8B3B-43C75DAA2F65}">
      <dgm:prSet/>
      <dgm:spPr/>
    </dgm:pt>
    <dgm:pt modelId="{049E7428-4BB8-41C1-AA1A-ADE84085BE0C}">
      <dgm:prSet phldrT="[Text]"/>
      <dgm:spPr/>
      <dgm:t>
        <a:bodyPr/>
        <a:lstStyle/>
        <a:p>
          <a:r>
            <a:rPr lang="en-GB" dirty="0"/>
            <a:t>End</a:t>
          </a:r>
        </a:p>
      </dgm:t>
    </dgm:pt>
    <dgm:pt modelId="{9208A084-3A27-4FEE-BBB8-E208B5EDFC5A}" type="parTrans" cxnId="{5EC0E1B2-1A8A-4CA3-9660-47DE655E530D}">
      <dgm:prSet/>
      <dgm:spPr/>
    </dgm:pt>
    <dgm:pt modelId="{544568F8-3787-4D73-9980-7DD6353A44DE}" type="sibTrans" cxnId="{5EC0E1B2-1A8A-4CA3-9660-47DE655E530D}">
      <dgm:prSet/>
      <dgm:spPr/>
    </dgm:pt>
    <dgm:pt modelId="{EBD2CA2A-F857-473E-8B4F-80F2EAFCE495}" type="pres">
      <dgm:prSet presAssocID="{BDA54B71-7C8A-4DBC-8AC4-872882EDF113}" presName="compositeShape" presStyleCnt="0">
        <dgm:presLayoutVars>
          <dgm:chMax val="7"/>
          <dgm:dir/>
          <dgm:resizeHandles val="exact"/>
        </dgm:presLayoutVars>
      </dgm:prSet>
      <dgm:spPr/>
    </dgm:pt>
    <dgm:pt modelId="{2F0D465B-D13B-46F9-91FA-2094D9D9005D}" type="pres">
      <dgm:prSet presAssocID="{BDA54B71-7C8A-4DBC-8AC4-872882EDF113}" presName="wedge1" presStyleLbl="node1" presStyleIdx="0" presStyleCnt="3"/>
      <dgm:spPr/>
    </dgm:pt>
    <dgm:pt modelId="{4E54072E-078D-46E6-81F3-FF95905F6D9D}" type="pres">
      <dgm:prSet presAssocID="{BDA54B71-7C8A-4DBC-8AC4-872882EDF113}" presName="dummy1a" presStyleCnt="0"/>
      <dgm:spPr/>
    </dgm:pt>
    <dgm:pt modelId="{8C768708-68E4-40D5-9556-1894FFE381AF}" type="pres">
      <dgm:prSet presAssocID="{BDA54B71-7C8A-4DBC-8AC4-872882EDF113}" presName="dummy1b" presStyleCnt="0"/>
      <dgm:spPr/>
    </dgm:pt>
    <dgm:pt modelId="{F9288413-6EB8-4897-AC1F-9D4C34D838BB}" type="pres">
      <dgm:prSet presAssocID="{BDA54B71-7C8A-4DBC-8AC4-872882EDF11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543E31B-137E-4B46-B6BF-7C9E1DCC184B}" type="pres">
      <dgm:prSet presAssocID="{BDA54B71-7C8A-4DBC-8AC4-872882EDF113}" presName="wedge2" presStyleLbl="node1" presStyleIdx="1" presStyleCnt="3"/>
      <dgm:spPr/>
    </dgm:pt>
    <dgm:pt modelId="{768F0662-6195-4E18-BBCE-5753CCE521AC}" type="pres">
      <dgm:prSet presAssocID="{BDA54B71-7C8A-4DBC-8AC4-872882EDF113}" presName="dummy2a" presStyleCnt="0"/>
      <dgm:spPr/>
    </dgm:pt>
    <dgm:pt modelId="{92A16FD4-B3C4-4AC5-96FA-B7BA532723FD}" type="pres">
      <dgm:prSet presAssocID="{BDA54B71-7C8A-4DBC-8AC4-872882EDF113}" presName="dummy2b" presStyleCnt="0"/>
      <dgm:spPr/>
    </dgm:pt>
    <dgm:pt modelId="{D742EC30-D871-4A51-A594-6FE76009D4B7}" type="pres">
      <dgm:prSet presAssocID="{BDA54B71-7C8A-4DBC-8AC4-872882EDF11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1DF4277-7D21-4E1E-B240-F089CA9E70EA}" type="pres">
      <dgm:prSet presAssocID="{BDA54B71-7C8A-4DBC-8AC4-872882EDF113}" presName="wedge3" presStyleLbl="node1" presStyleIdx="2" presStyleCnt="3"/>
      <dgm:spPr/>
    </dgm:pt>
    <dgm:pt modelId="{EB7902C2-3C86-4903-A654-02AF3C31C45B}" type="pres">
      <dgm:prSet presAssocID="{BDA54B71-7C8A-4DBC-8AC4-872882EDF113}" presName="dummy3a" presStyleCnt="0"/>
      <dgm:spPr/>
    </dgm:pt>
    <dgm:pt modelId="{389215E3-0511-49BF-A4BC-2528C0784228}" type="pres">
      <dgm:prSet presAssocID="{BDA54B71-7C8A-4DBC-8AC4-872882EDF113}" presName="dummy3b" presStyleCnt="0"/>
      <dgm:spPr/>
    </dgm:pt>
    <dgm:pt modelId="{9FB1BB81-8AC7-4FB5-A947-A525E8282E8C}" type="pres">
      <dgm:prSet presAssocID="{BDA54B71-7C8A-4DBC-8AC4-872882EDF11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BBF9B2B-6B95-4B88-BE09-D60FA8575781}" type="pres">
      <dgm:prSet presAssocID="{A46DE9C4-2558-4086-8DD0-B2C0F9F3570B}" presName="arrowWedge1" presStyleLbl="fgSibTrans2D1" presStyleIdx="0" presStyleCnt="3"/>
      <dgm:spPr/>
    </dgm:pt>
    <dgm:pt modelId="{D6711158-784B-4346-9AFC-9A39DD16DC2B}" type="pres">
      <dgm:prSet presAssocID="{F7FF8430-F7D7-473B-8187-51B0FAB29EC6}" presName="arrowWedge2" presStyleLbl="fgSibTrans2D1" presStyleIdx="1" presStyleCnt="3"/>
      <dgm:spPr/>
    </dgm:pt>
    <dgm:pt modelId="{3A90364D-868B-47F0-ACCE-7DAB46F6B53E}" type="pres">
      <dgm:prSet presAssocID="{544568F8-3787-4D73-9980-7DD6353A44DE}" presName="arrowWedge3" presStyleLbl="fgSibTrans2D1" presStyleIdx="2" presStyleCnt="3"/>
      <dgm:spPr/>
    </dgm:pt>
  </dgm:ptLst>
  <dgm:cxnLst>
    <dgm:cxn modelId="{133B145D-DEB9-496A-8B3B-43C75DAA2F65}" srcId="{BDA54B71-7C8A-4DBC-8AC4-872882EDF113}" destId="{B4C0B497-D088-44D8-9B58-38B9B7897540}" srcOrd="1" destOrd="0" parTransId="{08D58D1F-B925-4C48-A544-2C8198EAB902}" sibTransId="{F7FF8430-F7D7-473B-8187-51B0FAB29EC6}"/>
    <dgm:cxn modelId="{46B5314A-9E8B-43D7-AD30-0660E751235A}" type="presOf" srcId="{049E7428-4BB8-41C1-AA1A-ADE84085BE0C}" destId="{31DF4277-7D21-4E1E-B240-F089CA9E70EA}" srcOrd="0" destOrd="0" presId="urn:microsoft.com/office/officeart/2005/8/layout/cycle8"/>
    <dgm:cxn modelId="{8429E674-0D42-45ED-9411-A6B37736E9D4}" type="presOf" srcId="{B4C0B497-D088-44D8-9B58-38B9B7897540}" destId="{9543E31B-137E-4B46-B6BF-7C9E1DCC184B}" srcOrd="0" destOrd="0" presId="urn:microsoft.com/office/officeart/2005/8/layout/cycle8"/>
    <dgm:cxn modelId="{104D2A7F-FFD1-47FC-A800-B34CE1D60FB7}" srcId="{BDA54B71-7C8A-4DBC-8AC4-872882EDF113}" destId="{EBAB0A76-D3DA-4087-8E34-629A65DE4001}" srcOrd="0" destOrd="0" parTransId="{D6637C26-3851-4902-B7AC-84FD06D5E86B}" sibTransId="{A46DE9C4-2558-4086-8DD0-B2C0F9F3570B}"/>
    <dgm:cxn modelId="{38BFC6B1-C5AF-4E65-B34E-50B56FEEA049}" type="presOf" srcId="{EBAB0A76-D3DA-4087-8E34-629A65DE4001}" destId="{2F0D465B-D13B-46F9-91FA-2094D9D9005D}" srcOrd="0" destOrd="0" presId="urn:microsoft.com/office/officeart/2005/8/layout/cycle8"/>
    <dgm:cxn modelId="{5EC0E1B2-1A8A-4CA3-9660-47DE655E530D}" srcId="{BDA54B71-7C8A-4DBC-8AC4-872882EDF113}" destId="{049E7428-4BB8-41C1-AA1A-ADE84085BE0C}" srcOrd="2" destOrd="0" parTransId="{9208A084-3A27-4FEE-BBB8-E208B5EDFC5A}" sibTransId="{544568F8-3787-4D73-9980-7DD6353A44DE}"/>
    <dgm:cxn modelId="{862A82C6-4430-4E6F-8B2C-53930B2FC2E7}" type="presOf" srcId="{049E7428-4BB8-41C1-AA1A-ADE84085BE0C}" destId="{9FB1BB81-8AC7-4FB5-A947-A525E8282E8C}" srcOrd="1" destOrd="0" presId="urn:microsoft.com/office/officeart/2005/8/layout/cycle8"/>
    <dgm:cxn modelId="{8CF705CA-B21A-4FDE-9083-84B2778B1080}" type="presOf" srcId="{BDA54B71-7C8A-4DBC-8AC4-872882EDF113}" destId="{EBD2CA2A-F857-473E-8B4F-80F2EAFCE495}" srcOrd="0" destOrd="0" presId="urn:microsoft.com/office/officeart/2005/8/layout/cycle8"/>
    <dgm:cxn modelId="{D4D600E5-36C4-4310-80DA-6579F469B76F}" type="presOf" srcId="{B4C0B497-D088-44D8-9B58-38B9B7897540}" destId="{D742EC30-D871-4A51-A594-6FE76009D4B7}" srcOrd="1" destOrd="0" presId="urn:microsoft.com/office/officeart/2005/8/layout/cycle8"/>
    <dgm:cxn modelId="{38C3ACF1-8568-4602-9CE4-337D92BA040F}" type="presOf" srcId="{EBAB0A76-D3DA-4087-8E34-629A65DE4001}" destId="{F9288413-6EB8-4897-AC1F-9D4C34D838BB}" srcOrd="1" destOrd="0" presId="urn:microsoft.com/office/officeart/2005/8/layout/cycle8"/>
    <dgm:cxn modelId="{40289F63-EA1B-4185-9286-1E2A85FBF1BC}" type="presParOf" srcId="{EBD2CA2A-F857-473E-8B4F-80F2EAFCE495}" destId="{2F0D465B-D13B-46F9-91FA-2094D9D9005D}" srcOrd="0" destOrd="0" presId="urn:microsoft.com/office/officeart/2005/8/layout/cycle8"/>
    <dgm:cxn modelId="{7727CE85-4E7B-4FFB-ABD3-D6D4C7A878E7}" type="presParOf" srcId="{EBD2CA2A-F857-473E-8B4F-80F2EAFCE495}" destId="{4E54072E-078D-46E6-81F3-FF95905F6D9D}" srcOrd="1" destOrd="0" presId="urn:microsoft.com/office/officeart/2005/8/layout/cycle8"/>
    <dgm:cxn modelId="{9C513DBB-BB0A-4B08-9EF7-E9E5FBE55E80}" type="presParOf" srcId="{EBD2CA2A-F857-473E-8B4F-80F2EAFCE495}" destId="{8C768708-68E4-40D5-9556-1894FFE381AF}" srcOrd="2" destOrd="0" presId="urn:microsoft.com/office/officeart/2005/8/layout/cycle8"/>
    <dgm:cxn modelId="{2B24C26E-98D8-4E4D-8AC9-A67DCB48D6F4}" type="presParOf" srcId="{EBD2CA2A-F857-473E-8B4F-80F2EAFCE495}" destId="{F9288413-6EB8-4897-AC1F-9D4C34D838BB}" srcOrd="3" destOrd="0" presId="urn:microsoft.com/office/officeart/2005/8/layout/cycle8"/>
    <dgm:cxn modelId="{67624C99-A2C6-4BD6-8987-1F129B6C2A5F}" type="presParOf" srcId="{EBD2CA2A-F857-473E-8B4F-80F2EAFCE495}" destId="{9543E31B-137E-4B46-B6BF-7C9E1DCC184B}" srcOrd="4" destOrd="0" presId="urn:microsoft.com/office/officeart/2005/8/layout/cycle8"/>
    <dgm:cxn modelId="{79CCE070-A15F-4173-996B-2C7944996429}" type="presParOf" srcId="{EBD2CA2A-F857-473E-8B4F-80F2EAFCE495}" destId="{768F0662-6195-4E18-BBCE-5753CCE521AC}" srcOrd="5" destOrd="0" presId="urn:microsoft.com/office/officeart/2005/8/layout/cycle8"/>
    <dgm:cxn modelId="{4356E512-1B61-4ADD-ACD1-100AF7ECAA87}" type="presParOf" srcId="{EBD2CA2A-F857-473E-8B4F-80F2EAFCE495}" destId="{92A16FD4-B3C4-4AC5-96FA-B7BA532723FD}" srcOrd="6" destOrd="0" presId="urn:microsoft.com/office/officeart/2005/8/layout/cycle8"/>
    <dgm:cxn modelId="{A4239D6A-BD1F-42CC-88C2-28E867B21D2D}" type="presParOf" srcId="{EBD2CA2A-F857-473E-8B4F-80F2EAFCE495}" destId="{D742EC30-D871-4A51-A594-6FE76009D4B7}" srcOrd="7" destOrd="0" presId="urn:microsoft.com/office/officeart/2005/8/layout/cycle8"/>
    <dgm:cxn modelId="{90F1D99D-8A0D-46E3-AE84-D4D2CEF62406}" type="presParOf" srcId="{EBD2CA2A-F857-473E-8B4F-80F2EAFCE495}" destId="{31DF4277-7D21-4E1E-B240-F089CA9E70EA}" srcOrd="8" destOrd="0" presId="urn:microsoft.com/office/officeart/2005/8/layout/cycle8"/>
    <dgm:cxn modelId="{2A30CE3F-325E-45E3-B35F-F7F0E70D1F5D}" type="presParOf" srcId="{EBD2CA2A-F857-473E-8B4F-80F2EAFCE495}" destId="{EB7902C2-3C86-4903-A654-02AF3C31C45B}" srcOrd="9" destOrd="0" presId="urn:microsoft.com/office/officeart/2005/8/layout/cycle8"/>
    <dgm:cxn modelId="{AE347DBB-5DF5-4825-B0F5-A4858600D765}" type="presParOf" srcId="{EBD2CA2A-F857-473E-8B4F-80F2EAFCE495}" destId="{389215E3-0511-49BF-A4BC-2528C0784228}" srcOrd="10" destOrd="0" presId="urn:microsoft.com/office/officeart/2005/8/layout/cycle8"/>
    <dgm:cxn modelId="{D1095907-A30B-42F3-A3D0-3DA51D998AF7}" type="presParOf" srcId="{EBD2CA2A-F857-473E-8B4F-80F2EAFCE495}" destId="{9FB1BB81-8AC7-4FB5-A947-A525E8282E8C}" srcOrd="11" destOrd="0" presId="urn:microsoft.com/office/officeart/2005/8/layout/cycle8"/>
    <dgm:cxn modelId="{D52229CF-EBD1-4C6A-A7EA-340E278B137E}" type="presParOf" srcId="{EBD2CA2A-F857-473E-8B4F-80F2EAFCE495}" destId="{DBBF9B2B-6B95-4B88-BE09-D60FA8575781}" srcOrd="12" destOrd="0" presId="urn:microsoft.com/office/officeart/2005/8/layout/cycle8"/>
    <dgm:cxn modelId="{EE213B80-410A-4BA5-982B-7C54DCD026F5}" type="presParOf" srcId="{EBD2CA2A-F857-473E-8B4F-80F2EAFCE495}" destId="{D6711158-784B-4346-9AFC-9A39DD16DC2B}" srcOrd="13" destOrd="0" presId="urn:microsoft.com/office/officeart/2005/8/layout/cycle8"/>
    <dgm:cxn modelId="{F12E5F9D-12C0-4674-BE26-CF171AF31459}" type="presParOf" srcId="{EBD2CA2A-F857-473E-8B4F-80F2EAFCE495}" destId="{3A90364D-868B-47F0-ACCE-7DAB46F6B53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D465B-D13B-46F9-91FA-2094D9D9005D}">
      <dsp:nvSpPr>
        <dsp:cNvPr id="0" name=""/>
        <dsp:cNvSpPr/>
      </dsp:nvSpPr>
      <dsp:spPr>
        <a:xfrm>
          <a:off x="838516" y="282836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Beginning</a:t>
          </a:r>
        </a:p>
      </dsp:txBody>
      <dsp:txXfrm>
        <a:off x="2764853" y="1057375"/>
        <a:ext cx="1305401" cy="1087834"/>
      </dsp:txXfrm>
    </dsp:sp>
    <dsp:sp modelId="{9543E31B-137E-4B46-B6BF-7C9E1DCC184B}">
      <dsp:nvSpPr>
        <dsp:cNvPr id="0" name=""/>
        <dsp:cNvSpPr/>
      </dsp:nvSpPr>
      <dsp:spPr>
        <a:xfrm>
          <a:off x="76323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Middle</a:t>
          </a:r>
        </a:p>
      </dsp:txBody>
      <dsp:txXfrm>
        <a:off x="1633505" y="2784856"/>
        <a:ext cx="1958102" cy="957294"/>
      </dsp:txXfrm>
    </dsp:sp>
    <dsp:sp modelId="{31DF4277-7D21-4E1E-B240-F089CA9E70EA}">
      <dsp:nvSpPr>
        <dsp:cNvPr id="0" name=""/>
        <dsp:cNvSpPr/>
      </dsp:nvSpPr>
      <dsp:spPr>
        <a:xfrm>
          <a:off x="687959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End</a:t>
          </a:r>
        </a:p>
      </dsp:txBody>
      <dsp:txXfrm>
        <a:off x="1111345" y="1057375"/>
        <a:ext cx="1305401" cy="1087834"/>
      </dsp:txXfrm>
    </dsp:sp>
    <dsp:sp modelId="{DBBF9B2B-6B95-4B88-BE09-D60FA8575781}">
      <dsp:nvSpPr>
        <dsp:cNvPr id="0" name=""/>
        <dsp:cNvSpPr/>
      </dsp:nvSpPr>
      <dsp:spPr>
        <a:xfrm>
          <a:off x="612548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11158-784B-4346-9AFC-9A39DD16DC2B}">
      <dsp:nvSpPr>
        <dsp:cNvPr id="0" name=""/>
        <dsp:cNvSpPr/>
      </dsp:nvSpPr>
      <dsp:spPr>
        <a:xfrm>
          <a:off x="53696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0364D-868B-47F0-ACCE-7DAB46F6B53E}">
      <dsp:nvSpPr>
        <dsp:cNvPr id="0" name=""/>
        <dsp:cNvSpPr/>
      </dsp:nvSpPr>
      <dsp:spPr>
        <a:xfrm>
          <a:off x="461388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F8783-9120-4ABD-86DA-53F4F8512863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A61DE-44B5-45EB-8817-B8C64488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3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E2D4-C8D0-407C-A9E3-F8B04B547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46F46-99D5-46E4-903B-11DFF881D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1054A-D54D-4BEA-BA6B-EF5CFAFE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4D9-5C46-432A-88FA-12CCFEC127C8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0F55-D95B-4473-B4FB-19A912B2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B1194-65CA-4A96-B296-804740A9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F1E0-3735-4AC0-96D8-DF47C405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0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11A7-2422-4557-A8B3-7E87E149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DB762-8855-478E-9D94-765DC8055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A9006-4617-47CD-A10B-78F42329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4D9-5C46-432A-88FA-12CCFEC127C8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72CD8-2DAE-4166-87F4-CD80DBC1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CE29B-CEC9-4658-B227-C2A31448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F1E0-3735-4AC0-96D8-DF47C405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71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F2B99-41D3-49E7-9777-45E1F6D68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F7B2B-67F4-48EB-9C61-72217D238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08CB-79D3-46E6-93AF-1CB86F22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4D9-5C46-432A-88FA-12CCFEC127C8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80B98-748D-429A-B3F9-611D34D0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DD9D7-6136-4C72-B8DD-3D2F4D19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F1E0-3735-4AC0-96D8-DF47C405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4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4368-8102-4001-8997-AF14980E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B6DA3-7F4F-42DF-9E72-086D81E6D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C19A6-2A74-4F9D-8D60-D1B12D54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4D9-5C46-432A-88FA-12CCFEC127C8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8772F-8276-430C-9FF4-DA46E757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8FA7-5C85-4267-8467-40BD1B17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F1E0-3735-4AC0-96D8-DF47C405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3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44D5-D084-4D00-9B08-9F50F72A9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E5C18-4C2E-4316-BCDC-55BC23767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87373-2C06-440D-AE0B-F3F822AA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4D9-5C46-432A-88FA-12CCFEC127C8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CC1E-1114-4A1A-8E88-6E26FB88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DF938-81AE-4239-AD69-EAB0C976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F1E0-3735-4AC0-96D8-DF47C405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7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3352-A62C-4122-A64D-AB5468F0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EDBF7-6714-4650-A1E0-EBE06F18F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1DAFD-EC7D-4C9B-B2B4-202E765B2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42BC3-4337-4F48-8A79-48BD5246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4D9-5C46-432A-88FA-12CCFEC127C8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B795A-F206-419B-B08D-9792CF1D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B44FE-01E3-4201-9100-EE899166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F1E0-3735-4AC0-96D8-DF47C405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9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D8D79-1A03-4288-8830-66951A2C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0E984-5454-4290-A982-F51532F3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0D039-95EC-4E0A-9EAE-340518342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BDDF5-C658-43B3-9030-5B449C778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BA390-5F8E-4AE3-BCA4-112777A8D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E881C-22C3-48AB-9531-4A1ABB30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4D9-5C46-432A-88FA-12CCFEC127C8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B1F01-D58D-4E1D-BB7F-55E6D948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FC219-F6F0-46A8-AC2B-2E298073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F1E0-3735-4AC0-96D8-DF47C405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3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B6A9-2EB2-4702-AC8A-47A8BE0A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83978-34CC-402E-8172-658FBF7C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4D9-5C46-432A-88FA-12CCFEC127C8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B1593-97F3-4CF4-911E-7CBC543BA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DB8B8-94CC-4F2D-9547-6DC2C11C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F1E0-3735-4AC0-96D8-DF47C405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0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046CA-1700-4D03-9CAF-B702102B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4D9-5C46-432A-88FA-12CCFEC127C8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B8D3F-B6EE-4218-8B6A-91B0276F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91536-E0EC-4312-AFA4-8C32BAE0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F1E0-3735-4AC0-96D8-DF47C405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9853-07D1-4D9F-BD5B-04F7382B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D35B3-7D8F-45E0-BB7B-003239669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8AE54-3490-45EC-A1C9-E7ADAEE46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0F9B0-035A-4C77-A5CD-A3DF47DA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4D9-5C46-432A-88FA-12CCFEC127C8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C37B7-D8AA-48C3-809E-2462D9B9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8956C-992A-401D-88C2-E4ACE03D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F1E0-3735-4AC0-96D8-DF47C405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1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2A58-A6F0-4790-A55B-1056984D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49BBC-0616-4681-9E6D-D0005CE2F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56240-D711-428A-9105-E47777FC9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B7DE5-D255-4CBB-AFDE-65C13C61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E4D9-5C46-432A-88FA-12CCFEC127C8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49418-00A6-462E-A383-A703BA37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2B366-E8A2-4269-9651-88ED7D2B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F1E0-3735-4AC0-96D8-DF47C405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3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2C49E-8063-4B51-8578-6B6873B3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7F0E3-9FE3-407E-8EB9-A77A33B6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ED05E-E570-44F4-AF07-D9E2971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4E4D9-5C46-432A-88FA-12CCFEC127C8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B3147-7708-48C9-8BD9-8F3C0B8AF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7F21F-49EA-4BCC-B224-3B01BD3E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EF1E0-3735-4AC0-96D8-DF47C405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0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E159-432F-4911-950A-FD4839A5A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7174C"/>
                </a:solidFill>
              </a:rPr>
              <a:t>THE HANDBOOK OF COMMUNITY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6B3F3-E07E-40B2-8BDB-D4556048FF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>
                <a:solidFill>
                  <a:srgbClr val="5A5A5A"/>
                </a:solidFill>
              </a:rPr>
              <a:t>Subtitle</a:t>
            </a:r>
          </a:p>
          <a:p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6699042-2565-4997-91F7-76857F850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29" y="0"/>
            <a:ext cx="5628571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26E53C9-C7D1-47D2-9E7A-DD6BDBAC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ENGAGEMENT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BCBD00-1B58-42C7-8CAF-8999A98E5760}"/>
              </a:ext>
            </a:extLst>
          </p:cNvPr>
          <p:cNvGrpSpPr/>
          <p:nvPr/>
        </p:nvGrpSpPr>
        <p:grpSpPr>
          <a:xfrm>
            <a:off x="156167" y="5972321"/>
            <a:ext cx="11879665" cy="885679"/>
            <a:chOff x="7535" y="5996338"/>
            <a:chExt cx="11879665" cy="8856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953E6D-B99D-4EFB-985A-EF16B766CB1B}"/>
                </a:ext>
              </a:extLst>
            </p:cNvPr>
            <p:cNvGrpSpPr/>
            <p:nvPr/>
          </p:nvGrpSpPr>
          <p:grpSpPr>
            <a:xfrm>
              <a:off x="3619500" y="5996338"/>
              <a:ext cx="8267700" cy="790210"/>
              <a:chOff x="3619500" y="5996338"/>
              <a:chExt cx="8267700" cy="79021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FCFC4D8-029F-467A-B20A-7CCB21482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19500" y="5996338"/>
                <a:ext cx="2476500" cy="714375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ABBA9E5-BA92-443A-AA55-76B1D354273E}"/>
                  </a:ext>
                </a:extLst>
              </p:cNvPr>
              <p:cNvGrpSpPr/>
              <p:nvPr/>
            </p:nvGrpSpPr>
            <p:grpSpPr>
              <a:xfrm>
                <a:off x="7165804" y="5996338"/>
                <a:ext cx="4721396" cy="790210"/>
                <a:chOff x="7165804" y="5996338"/>
                <a:chExt cx="4721396" cy="790210"/>
              </a:xfrm>
            </p:grpSpPr>
            <p:pic>
              <p:nvPicPr>
                <p:cNvPr id="9" name="Picture 8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C5714407-BB7B-4DCA-8842-9E1D3B0013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5804" y="5996338"/>
                  <a:ext cx="2643707" cy="779894"/>
                </a:xfrm>
                <a:prstGeom prst="rect">
                  <a:avLst/>
                </a:prstGeom>
              </p:spPr>
            </p:pic>
            <p:pic>
              <p:nvPicPr>
                <p:cNvPr id="10" name="Picture 9" descr="Logo&#10;&#10;Description automatically generated">
                  <a:extLst>
                    <a:ext uri="{FF2B5EF4-FFF2-40B4-BE49-F238E27FC236}">
                      <a16:creationId xmlns:a16="http://schemas.microsoft.com/office/drawing/2014/main" id="{83D5361D-BF62-4829-9D5C-09E2E09F90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40649" y="6012587"/>
                  <a:ext cx="1346551" cy="773961"/>
                </a:xfrm>
                <a:prstGeom prst="rect">
                  <a:avLst/>
                </a:prstGeom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23B8B1-002B-4257-AFE2-22BFBD87A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949" r="10564"/>
            <a:stretch/>
          </p:blipFill>
          <p:spPr>
            <a:xfrm>
              <a:off x="7535" y="6071179"/>
              <a:ext cx="2880827" cy="810838"/>
            </a:xfrm>
            <a:prstGeom prst="rect">
              <a:avLst/>
            </a:prstGeom>
          </p:spPr>
        </p:pic>
      </p:grp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6FEF9CA6-163B-4755-91FE-C581CAD23E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838200" y="1825625"/>
            <a:ext cx="5181600" cy="3863568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1B09F6-BE16-4717-AF09-8031629F88DB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5181600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/>
              <a:t>Available at: </a:t>
            </a:r>
          </a:p>
          <a:p>
            <a:pPr marL="0" indent="0">
              <a:buNone/>
            </a:pPr>
            <a:r>
              <a:rPr lang="en-GB" sz="1400" dirty="0"/>
              <a:t>https://ce4amr.leeds.ac.uk/wp-content/uploads/sites/84/2021/11/CE4AMR-Handbook.pdf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189F155-80E0-40F6-8F4C-2662E6840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3" r="2" b="2"/>
          <a:stretch/>
        </p:blipFill>
        <p:spPr bwMode="auto">
          <a:xfrm>
            <a:off x="6244632" y="2893403"/>
            <a:ext cx="4914599" cy="27957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3089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7B8B-D8DE-41E4-890A-73DC9870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86" y="340237"/>
            <a:ext cx="10515600" cy="1017778"/>
          </a:xfrm>
        </p:spPr>
        <p:txBody>
          <a:bodyPr/>
          <a:lstStyle/>
          <a:p>
            <a:r>
              <a:rPr lang="en-GB" dirty="0"/>
              <a:t>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13DAB-1C05-4443-9196-C9B118992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86" y="1358016"/>
            <a:ext cx="10811114" cy="466669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knowledge exchange network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BCBD00-1B58-42C7-8CAF-8999A98E5760}"/>
              </a:ext>
            </a:extLst>
          </p:cNvPr>
          <p:cNvGrpSpPr/>
          <p:nvPr/>
        </p:nvGrpSpPr>
        <p:grpSpPr>
          <a:xfrm>
            <a:off x="156167" y="5972321"/>
            <a:ext cx="11879665" cy="885679"/>
            <a:chOff x="7535" y="5996338"/>
            <a:chExt cx="11879665" cy="8856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953E6D-B99D-4EFB-985A-EF16B766CB1B}"/>
                </a:ext>
              </a:extLst>
            </p:cNvPr>
            <p:cNvGrpSpPr/>
            <p:nvPr/>
          </p:nvGrpSpPr>
          <p:grpSpPr>
            <a:xfrm>
              <a:off x="3619500" y="5996338"/>
              <a:ext cx="8267700" cy="790210"/>
              <a:chOff x="3619500" y="5996338"/>
              <a:chExt cx="8267700" cy="79021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FCFC4D8-029F-467A-B20A-7CCB21482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19500" y="5996338"/>
                <a:ext cx="2476500" cy="714375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ABBA9E5-BA92-443A-AA55-76B1D354273E}"/>
                  </a:ext>
                </a:extLst>
              </p:cNvPr>
              <p:cNvGrpSpPr/>
              <p:nvPr/>
            </p:nvGrpSpPr>
            <p:grpSpPr>
              <a:xfrm>
                <a:off x="7165804" y="5996338"/>
                <a:ext cx="4721396" cy="790210"/>
                <a:chOff x="7165804" y="5996338"/>
                <a:chExt cx="4721396" cy="790210"/>
              </a:xfrm>
            </p:grpSpPr>
            <p:pic>
              <p:nvPicPr>
                <p:cNvPr id="9" name="Picture 8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C5714407-BB7B-4DCA-8842-9E1D3B0013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5804" y="5996338"/>
                  <a:ext cx="2643707" cy="779894"/>
                </a:xfrm>
                <a:prstGeom prst="rect">
                  <a:avLst/>
                </a:prstGeom>
              </p:spPr>
            </p:pic>
            <p:pic>
              <p:nvPicPr>
                <p:cNvPr id="10" name="Picture 9" descr="Logo&#10;&#10;Description automatically generated">
                  <a:extLst>
                    <a:ext uri="{FF2B5EF4-FFF2-40B4-BE49-F238E27FC236}">
                      <a16:creationId xmlns:a16="http://schemas.microsoft.com/office/drawing/2014/main" id="{83D5361D-BF62-4829-9D5C-09E2E09F90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40649" y="6012587"/>
                  <a:ext cx="1346551" cy="773961"/>
                </a:xfrm>
                <a:prstGeom prst="rect">
                  <a:avLst/>
                </a:prstGeom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23B8B1-002B-4257-AFE2-22BFBD87A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949" r="10564"/>
            <a:stretch/>
          </p:blipFill>
          <p:spPr>
            <a:xfrm>
              <a:off x="7535" y="6071179"/>
              <a:ext cx="2880827" cy="810838"/>
            </a:xfrm>
            <a:prstGeom prst="rect">
              <a:avLst/>
            </a:prstGeom>
          </p:spPr>
        </p:pic>
      </p:grp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F7A6A40-6CF3-4F50-8B0C-496671617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69" y="4809112"/>
            <a:ext cx="3663127" cy="105178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07937D0-D40D-40ED-9480-7A782B3458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17" y="3073754"/>
            <a:ext cx="1485003" cy="1485003"/>
          </a:xfrm>
          <a:prstGeom prst="rect">
            <a:avLst/>
          </a:prstGeom>
        </p:spPr>
      </p:pic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5359EFC2-01E6-4D21-B391-410D59AFC3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43" y="2898402"/>
            <a:ext cx="1669009" cy="1669009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1A1EF790-4DEA-4D96-A403-602F2395E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77" y="4437029"/>
            <a:ext cx="1524066" cy="1524066"/>
          </a:xfrm>
          <a:prstGeom prst="rect">
            <a:avLst/>
          </a:prstGeom>
        </p:spPr>
      </p:pic>
      <p:pic>
        <p:nvPicPr>
          <p:cNvPr id="20" name="Picture 19" descr="A picture containing text, tableware, clipart, plate&#10;&#10;Description automatically generated">
            <a:extLst>
              <a:ext uri="{FF2B5EF4-FFF2-40B4-BE49-F238E27FC236}">
                <a16:creationId xmlns:a16="http://schemas.microsoft.com/office/drawing/2014/main" id="{6DB846AF-2750-4395-81D9-13D0570CB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43" y="1339936"/>
            <a:ext cx="1669009" cy="1268448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434233DA-7FDC-48AC-BF00-60BFD635D1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12" y="3383929"/>
            <a:ext cx="2624619" cy="949929"/>
          </a:xfrm>
          <a:prstGeom prst="rect">
            <a:avLst/>
          </a:prstGeom>
        </p:spPr>
      </p:pic>
      <p:pic>
        <p:nvPicPr>
          <p:cNvPr id="24" name="Picture 2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BC447F8-1190-4777-850E-518ECC2B2E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30" y="4722565"/>
            <a:ext cx="2310678" cy="1175537"/>
          </a:xfrm>
          <a:prstGeom prst="rect">
            <a:avLst/>
          </a:prstGeom>
        </p:spPr>
      </p:pic>
      <p:pic>
        <p:nvPicPr>
          <p:cNvPr id="28" name="Picture 27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3C01403A-03DC-4B8D-8B8A-049E87484A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3" y="2166057"/>
            <a:ext cx="3437241" cy="983346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CB9B8621-0A5E-4391-A7B4-3BBF7A13F5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86" y="3410536"/>
            <a:ext cx="1956970" cy="978485"/>
          </a:xfrm>
          <a:prstGeom prst="rect">
            <a:avLst/>
          </a:prstGeom>
        </p:spPr>
      </p:pic>
      <p:pic>
        <p:nvPicPr>
          <p:cNvPr id="32" name="Picture 31" descr="A picture containing logo&#10;&#10;Description automatically generated">
            <a:extLst>
              <a:ext uri="{FF2B5EF4-FFF2-40B4-BE49-F238E27FC236}">
                <a16:creationId xmlns:a16="http://schemas.microsoft.com/office/drawing/2014/main" id="{5E8D625B-703F-4F11-A76B-0012688E6D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89" y="2221274"/>
            <a:ext cx="3559422" cy="928129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0F54D67-851D-4D0D-BD60-F336DFB02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7" b="19056"/>
          <a:stretch/>
        </p:blipFill>
        <p:spPr bwMode="auto">
          <a:xfrm>
            <a:off x="385939" y="3493534"/>
            <a:ext cx="2142152" cy="8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61B1448-3081-4DDB-A8B0-9CC6B64401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2" y="4714304"/>
            <a:ext cx="2039946" cy="9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4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7B8B-D8DE-41E4-890A-73DC9870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ENGAGING STAKEHOLDERS TO ADDRESS AMR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4600BEDA-3569-4BA7-8D05-FBD50AAC7DE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876765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EBCBD00-1B58-42C7-8CAF-8999A98E5760}"/>
              </a:ext>
            </a:extLst>
          </p:cNvPr>
          <p:cNvGrpSpPr/>
          <p:nvPr/>
        </p:nvGrpSpPr>
        <p:grpSpPr>
          <a:xfrm>
            <a:off x="156167" y="5972321"/>
            <a:ext cx="11879665" cy="885679"/>
            <a:chOff x="7535" y="5996338"/>
            <a:chExt cx="11879665" cy="8856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953E6D-B99D-4EFB-985A-EF16B766CB1B}"/>
                </a:ext>
              </a:extLst>
            </p:cNvPr>
            <p:cNvGrpSpPr/>
            <p:nvPr/>
          </p:nvGrpSpPr>
          <p:grpSpPr>
            <a:xfrm>
              <a:off x="3619500" y="5996338"/>
              <a:ext cx="8267700" cy="790210"/>
              <a:chOff x="3619500" y="5996338"/>
              <a:chExt cx="8267700" cy="79021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FCFC4D8-029F-467A-B20A-7CCB21482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19500" y="5996338"/>
                <a:ext cx="2476500" cy="714375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ABBA9E5-BA92-443A-AA55-76B1D354273E}"/>
                  </a:ext>
                </a:extLst>
              </p:cNvPr>
              <p:cNvGrpSpPr/>
              <p:nvPr/>
            </p:nvGrpSpPr>
            <p:grpSpPr>
              <a:xfrm>
                <a:off x="7165804" y="5996338"/>
                <a:ext cx="4721396" cy="790210"/>
                <a:chOff x="7165804" y="5996338"/>
                <a:chExt cx="4721396" cy="790210"/>
              </a:xfrm>
            </p:grpSpPr>
            <p:pic>
              <p:nvPicPr>
                <p:cNvPr id="9" name="Picture 8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C5714407-BB7B-4DCA-8842-9E1D3B0013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65804" y="5996338"/>
                  <a:ext cx="2643707" cy="779894"/>
                </a:xfrm>
                <a:prstGeom prst="rect">
                  <a:avLst/>
                </a:prstGeom>
              </p:spPr>
            </p:pic>
            <p:pic>
              <p:nvPicPr>
                <p:cNvPr id="10" name="Picture 9" descr="Logo&#10;&#10;Description automatically generated">
                  <a:extLst>
                    <a:ext uri="{FF2B5EF4-FFF2-40B4-BE49-F238E27FC236}">
                      <a16:creationId xmlns:a16="http://schemas.microsoft.com/office/drawing/2014/main" id="{83D5361D-BF62-4829-9D5C-09E2E09F90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40649" y="6012587"/>
                  <a:ext cx="1346551" cy="773961"/>
                </a:xfrm>
                <a:prstGeom prst="rect">
                  <a:avLst/>
                </a:prstGeom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23B8B1-002B-4257-AFE2-22BFBD87A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949" r="10564"/>
            <a:stretch/>
          </p:blipFill>
          <p:spPr>
            <a:xfrm>
              <a:off x="7535" y="6071179"/>
              <a:ext cx="2880827" cy="810838"/>
            </a:xfrm>
            <a:prstGeom prst="rect">
              <a:avLst/>
            </a:prstGeom>
          </p:spPr>
        </p:pic>
      </p:grpSp>
      <p:pic>
        <p:nvPicPr>
          <p:cNvPr id="13" name="Content Placeholder 12" descr="Image result for one health logo">
            <a:extLst>
              <a:ext uri="{FF2B5EF4-FFF2-40B4-BE49-F238E27FC236}">
                <a16:creationId xmlns:a16="http://schemas.microsoft.com/office/drawing/2014/main" id="{49087468-5233-40A6-9F32-9AFCB80112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6" y="1825625"/>
            <a:ext cx="4792133" cy="405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8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4AMR">
      <a:dk1>
        <a:srgbClr val="A8216B"/>
      </a:dk1>
      <a:lt1>
        <a:srgbClr val="FFFFFF"/>
      </a:lt1>
      <a:dk2>
        <a:srgbClr val="A8A8A8"/>
      </a:dk2>
      <a:lt2>
        <a:srgbClr val="D9D9D9"/>
      </a:lt2>
      <a:accent1>
        <a:srgbClr val="EB2E95"/>
      </a:accent1>
      <a:accent2>
        <a:srgbClr val="BE0077"/>
      </a:accent2>
      <a:accent3>
        <a:srgbClr val="9B8096"/>
      </a:accent3>
      <a:accent4>
        <a:srgbClr val="FFCCEC"/>
      </a:accent4>
      <a:accent5>
        <a:srgbClr val="B08FA9"/>
      </a:accent5>
      <a:accent6>
        <a:srgbClr val="D8D8D8"/>
      </a:accent6>
      <a:hlink>
        <a:srgbClr val="FF00A1"/>
      </a:hlink>
      <a:folHlink>
        <a:srgbClr val="9B809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4AMR" id="{21640EA7-58B4-46FB-978A-63D57311E227}" vid="{15EB2CF6-F828-4C35-9F23-ED10F73C95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CE4AMR PPT Template</Template>
  <TotalTime>73</TotalTime>
  <Words>45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HANDBOOK OF COMMUNITY ENGAGEMENT</vt:lpstr>
      <vt:lpstr>COMMUNITY ENGAGEMENT</vt:lpstr>
      <vt:lpstr>PARTNERS</vt:lpstr>
      <vt:lpstr>ENGAGING STAKEHOLDERS TO ADDRESS AMR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Rebecca King</dc:creator>
  <cp:lastModifiedBy>Rebecca King</cp:lastModifiedBy>
  <cp:revision>8</cp:revision>
  <dcterms:created xsi:type="dcterms:W3CDTF">2022-05-09T08:39:25Z</dcterms:created>
  <dcterms:modified xsi:type="dcterms:W3CDTF">2022-05-09T11:02:55Z</dcterms:modified>
</cp:coreProperties>
</file>