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9" r:id="rId5"/>
    <p:sldMasterId id="2147483702" r:id="rId6"/>
  </p:sldMasterIdLst>
  <p:notesMasterIdLst>
    <p:notesMasterId r:id="rId38"/>
  </p:notesMasterIdLst>
  <p:handoutMasterIdLst>
    <p:handoutMasterId r:id="rId39"/>
  </p:handoutMasterIdLst>
  <p:sldIdLst>
    <p:sldId id="316" r:id="rId7"/>
    <p:sldId id="317" r:id="rId8"/>
    <p:sldId id="2134804701" r:id="rId9"/>
    <p:sldId id="2134804698" r:id="rId10"/>
    <p:sldId id="2134804689" r:id="rId11"/>
    <p:sldId id="2134804565" r:id="rId12"/>
    <p:sldId id="2134804599" r:id="rId13"/>
    <p:sldId id="2134804507" r:id="rId14"/>
    <p:sldId id="330" r:id="rId15"/>
    <p:sldId id="2134804688" r:id="rId16"/>
    <p:sldId id="261" r:id="rId17"/>
    <p:sldId id="2134804607" r:id="rId18"/>
    <p:sldId id="2134804690" r:id="rId19"/>
    <p:sldId id="319" r:id="rId20"/>
    <p:sldId id="2134804608" r:id="rId21"/>
    <p:sldId id="2134804609" r:id="rId22"/>
    <p:sldId id="315" r:id="rId23"/>
    <p:sldId id="2134804603" r:id="rId24"/>
    <p:sldId id="2134804604" r:id="rId25"/>
    <p:sldId id="2134804692" r:id="rId26"/>
    <p:sldId id="2134804605" r:id="rId27"/>
    <p:sldId id="2134804614" r:id="rId28"/>
    <p:sldId id="2134804610" r:id="rId29"/>
    <p:sldId id="2134804611" r:id="rId30"/>
    <p:sldId id="2134804695" r:id="rId31"/>
    <p:sldId id="2134804612" r:id="rId32"/>
    <p:sldId id="2134804613" r:id="rId33"/>
    <p:sldId id="2134804602" r:id="rId34"/>
    <p:sldId id="2134804691" r:id="rId35"/>
    <p:sldId id="2134804600" r:id="rId36"/>
    <p:sldId id="2134804601" r:id="rId37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Paula De Almeida Aranha" initials="APDAA" lastIdx="1" clrIdx="0">
    <p:extLst>
      <p:ext uri="{19B8F6BF-5375-455C-9EA6-DF929625EA0E}">
        <p15:presenceInfo xmlns:p15="http://schemas.microsoft.com/office/powerpoint/2012/main" userId="S::ana.paula@cepi.net::6fb46378-b617-46b5-b041-effc0c6cb9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6"/>
    <a:srgbClr val="001D44"/>
    <a:srgbClr val="00244F"/>
    <a:srgbClr val="BBC5D2"/>
    <a:srgbClr val="FF5F58"/>
    <a:srgbClr val="E8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Bernasconi" userId="acfadff8-565c-406d-83c9-b8a23dc799e4" providerId="ADAL" clId="{68020125-31BC-4BF7-82B4-D552AE8BA9CA}"/>
    <pc:docChg chg="delSld modSld">
      <pc:chgData name="Valentina Bernasconi" userId="acfadff8-565c-406d-83c9-b8a23dc799e4" providerId="ADAL" clId="{68020125-31BC-4BF7-82B4-D552AE8BA9CA}" dt="2021-12-06T13:24:21.712" v="1"/>
      <pc:docMkLst>
        <pc:docMk/>
      </pc:docMkLst>
      <pc:sldChg chg="del">
        <pc:chgData name="Valentina Bernasconi" userId="acfadff8-565c-406d-83c9-b8a23dc799e4" providerId="ADAL" clId="{68020125-31BC-4BF7-82B4-D552AE8BA9CA}" dt="2021-12-06T13:24:09.715" v="0" actId="47"/>
        <pc:sldMkLst>
          <pc:docMk/>
          <pc:sldMk cId="4124643300" sldId="2134804697"/>
        </pc:sldMkLst>
      </pc:sldChg>
      <pc:sldChg chg="addSp modSp">
        <pc:chgData name="Valentina Bernasconi" userId="acfadff8-565c-406d-83c9-b8a23dc799e4" providerId="ADAL" clId="{68020125-31BC-4BF7-82B4-D552AE8BA9CA}" dt="2021-12-06T13:24:21.712" v="1"/>
        <pc:sldMkLst>
          <pc:docMk/>
          <pc:sldMk cId="986754999" sldId="2134804698"/>
        </pc:sldMkLst>
        <pc:graphicFrameChg chg="add mod">
          <ac:chgData name="Valentina Bernasconi" userId="acfadff8-565c-406d-83c9-b8a23dc799e4" providerId="ADAL" clId="{68020125-31BC-4BF7-82B4-D552AE8BA9CA}" dt="2021-12-06T13:24:21.712" v="1"/>
          <ac:graphicFrameMkLst>
            <pc:docMk/>
            <pc:sldMk cId="986754999" sldId="2134804698"/>
            <ac:graphicFrameMk id="3" creationId="{B86DFC46-7827-442E-AC21-B93ED5C6106C}"/>
          </ac:graphicFrameMkLst>
        </pc:graphicFrameChg>
        <pc:picChg chg="add mod">
          <ac:chgData name="Valentina Bernasconi" userId="acfadff8-565c-406d-83c9-b8a23dc799e4" providerId="ADAL" clId="{68020125-31BC-4BF7-82B4-D552AE8BA9CA}" dt="2021-12-06T13:24:21.712" v="1"/>
          <ac:picMkLst>
            <pc:docMk/>
            <pc:sldMk cId="986754999" sldId="2134804698"/>
            <ac:picMk id="4" creationId="{39BA0841-E24B-44EA-8708-E92E08612877}"/>
          </ac:picMkLst>
        </pc:picChg>
      </pc:sldChg>
      <pc:sldChg chg="del">
        <pc:chgData name="Valentina Bernasconi" userId="acfadff8-565c-406d-83c9-b8a23dc799e4" providerId="ADAL" clId="{68020125-31BC-4BF7-82B4-D552AE8BA9CA}" dt="2021-12-06T13:24:09.715" v="0" actId="47"/>
        <pc:sldMkLst>
          <pc:docMk/>
          <pc:sldMk cId="2876677021" sldId="2134804700"/>
        </pc:sldMkLst>
      </pc:sldChg>
    </pc:docChg>
  </pc:docChgLst>
  <pc:docChgLst>
    <pc:chgData name="Ana Paula De Almeida Aranha" userId="6fb46378-b617-46b5-b041-effc0c6cb90f" providerId="ADAL" clId="{A349B4B7-3A37-492F-B18E-B938D73E34C8}"/>
    <pc:docChg chg="modSld">
      <pc:chgData name="Ana Paula De Almeida Aranha" userId="6fb46378-b617-46b5-b041-effc0c6cb90f" providerId="ADAL" clId="{A349B4B7-3A37-492F-B18E-B938D73E34C8}" dt="2021-12-01T09:43:19.666" v="7" actId="1076"/>
      <pc:docMkLst>
        <pc:docMk/>
      </pc:docMkLst>
      <pc:sldChg chg="addSp delSp modSp mod">
        <pc:chgData name="Ana Paula De Almeida Aranha" userId="6fb46378-b617-46b5-b041-effc0c6cb90f" providerId="ADAL" clId="{A349B4B7-3A37-492F-B18E-B938D73E34C8}" dt="2021-12-01T09:43:19.666" v="7" actId="1076"/>
        <pc:sldMkLst>
          <pc:docMk/>
          <pc:sldMk cId="2636342224" sldId="2134804691"/>
        </pc:sldMkLst>
        <pc:picChg chg="del">
          <ac:chgData name="Ana Paula De Almeida Aranha" userId="6fb46378-b617-46b5-b041-effc0c6cb90f" providerId="ADAL" clId="{A349B4B7-3A37-492F-B18E-B938D73E34C8}" dt="2021-12-01T09:43:00.289" v="0" actId="478"/>
          <ac:picMkLst>
            <pc:docMk/>
            <pc:sldMk cId="2636342224" sldId="2134804691"/>
            <ac:picMk id="4" creationId="{F753DC6C-59B5-4CDF-B62A-7D2040628488}"/>
          </ac:picMkLst>
        </pc:picChg>
        <pc:picChg chg="add mod">
          <ac:chgData name="Ana Paula De Almeida Aranha" userId="6fb46378-b617-46b5-b041-effc0c6cb90f" providerId="ADAL" clId="{A349B4B7-3A37-492F-B18E-B938D73E34C8}" dt="2021-12-01T09:43:19.666" v="7" actId="1076"/>
          <ac:picMkLst>
            <pc:docMk/>
            <pc:sldMk cId="2636342224" sldId="2134804691"/>
            <ac:picMk id="6" creationId="{0A720E79-564A-446E-B727-4AFC3C889F5C}"/>
          </ac:picMkLst>
        </pc:picChg>
      </pc:sldChg>
    </pc:docChg>
  </pc:docChgLst>
  <pc:docChgLst>
    <pc:chgData name="Valentina Bernasconi" userId="acfadff8-565c-406d-83c9-b8a23dc799e4" providerId="ADAL" clId="{79B8782D-6048-450E-B85A-CA6AD49BD930}"/>
    <pc:docChg chg="undo redo custSel addSld delSld modSld sldOrd delMainMaster">
      <pc:chgData name="Valentina Bernasconi" userId="acfadff8-565c-406d-83c9-b8a23dc799e4" providerId="ADAL" clId="{79B8782D-6048-450E-B85A-CA6AD49BD930}" dt="2021-12-06T13:20:49.478" v="3965" actId="113"/>
      <pc:docMkLst>
        <pc:docMk/>
      </pc:docMkLst>
      <pc:sldChg chg="modSp add mod">
        <pc:chgData name="Valentina Bernasconi" userId="acfadff8-565c-406d-83c9-b8a23dc799e4" providerId="ADAL" clId="{79B8782D-6048-450E-B85A-CA6AD49BD930}" dt="2021-11-03T08:41:20.675" v="920" actId="20577"/>
        <pc:sldMkLst>
          <pc:docMk/>
          <pc:sldMk cId="1788822962" sldId="261"/>
        </pc:sldMkLst>
        <pc:spChg chg="mod">
          <ac:chgData name="Valentina Bernasconi" userId="acfadff8-565c-406d-83c9-b8a23dc799e4" providerId="ADAL" clId="{79B8782D-6048-450E-B85A-CA6AD49BD930}" dt="2021-11-03T08:41:20.675" v="920" actId="20577"/>
          <ac:spMkLst>
            <pc:docMk/>
            <pc:sldMk cId="1788822962" sldId="261"/>
            <ac:spMk id="2" creationId="{00000000-0000-0000-0000-000000000000}"/>
          </ac:spMkLst>
        </pc:spChg>
      </pc:sldChg>
      <pc:sldChg chg="modSp del mod">
        <pc:chgData name="Valentina Bernasconi" userId="acfadff8-565c-406d-83c9-b8a23dc799e4" providerId="ADAL" clId="{79B8782D-6048-450E-B85A-CA6AD49BD930}" dt="2021-11-03T08:11:22.358" v="8" actId="47"/>
        <pc:sldMkLst>
          <pc:docMk/>
          <pc:sldMk cId="812072345" sldId="314"/>
        </pc:sldMkLst>
        <pc:spChg chg="mod">
          <ac:chgData name="Valentina Bernasconi" userId="acfadff8-565c-406d-83c9-b8a23dc799e4" providerId="ADAL" clId="{79B8782D-6048-450E-B85A-CA6AD49BD930}" dt="2021-11-03T08:11:05.950" v="3" actId="20577"/>
          <ac:spMkLst>
            <pc:docMk/>
            <pc:sldMk cId="812072345" sldId="314"/>
            <ac:spMk id="46" creationId="{63754E9E-1C6A-4536-8EB9-FF925CA9CB35}"/>
          </ac:spMkLst>
        </pc:spChg>
      </pc:sldChg>
      <pc:sldChg chg="del">
        <pc:chgData name="Valentina Bernasconi" userId="acfadff8-565c-406d-83c9-b8a23dc799e4" providerId="ADAL" clId="{79B8782D-6048-450E-B85A-CA6AD49BD930}" dt="2021-11-03T08:11:01.622" v="0" actId="47"/>
        <pc:sldMkLst>
          <pc:docMk/>
          <pc:sldMk cId="25908592" sldId="315"/>
        </pc:sldMkLst>
      </pc:sldChg>
      <pc:sldChg chg="addSp delSp modSp add mod ord">
        <pc:chgData name="Valentina Bernasconi" userId="acfadff8-565c-406d-83c9-b8a23dc799e4" providerId="ADAL" clId="{79B8782D-6048-450E-B85A-CA6AD49BD930}" dt="2021-11-30T16:31:16.233" v="3248" actId="20577"/>
        <pc:sldMkLst>
          <pc:docMk/>
          <pc:sldMk cId="303578846" sldId="315"/>
        </pc:sldMkLst>
        <pc:spChg chg="add mod">
          <ac:chgData name="Valentina Bernasconi" userId="acfadff8-565c-406d-83c9-b8a23dc799e4" providerId="ADAL" clId="{79B8782D-6048-450E-B85A-CA6AD49BD930}" dt="2021-11-17T10:18:29.711" v="2219" actId="6549"/>
          <ac:spMkLst>
            <pc:docMk/>
            <pc:sldMk cId="303578846" sldId="315"/>
            <ac:spMk id="19" creationId="{9AB5BD81-1261-475B-AC5A-EB68134F18E6}"/>
          </ac:spMkLst>
        </pc:spChg>
        <pc:spChg chg="add mod">
          <ac:chgData name="Valentina Bernasconi" userId="acfadff8-565c-406d-83c9-b8a23dc799e4" providerId="ADAL" clId="{79B8782D-6048-450E-B85A-CA6AD49BD930}" dt="2021-11-17T10:18:30.747" v="2221" actId="6549"/>
          <ac:spMkLst>
            <pc:docMk/>
            <pc:sldMk cId="303578846" sldId="315"/>
            <ac:spMk id="20" creationId="{90363380-90C2-43C0-8722-9F3E5577C3CE}"/>
          </ac:spMkLst>
        </pc:spChg>
        <pc:spChg chg="del">
          <ac:chgData name="Valentina Bernasconi" userId="acfadff8-565c-406d-83c9-b8a23dc799e4" providerId="ADAL" clId="{79B8782D-6048-450E-B85A-CA6AD49BD930}" dt="2021-11-03T08:57:41.084" v="1140" actId="478"/>
          <ac:spMkLst>
            <pc:docMk/>
            <pc:sldMk cId="303578846" sldId="315"/>
            <ac:spMk id="35" creationId="{E70A1D0B-75C8-49ED-B784-A611E9EDACB4}"/>
          </ac:spMkLst>
        </pc:spChg>
        <pc:spChg chg="del">
          <ac:chgData name="Valentina Bernasconi" userId="acfadff8-565c-406d-83c9-b8a23dc799e4" providerId="ADAL" clId="{79B8782D-6048-450E-B85A-CA6AD49BD930}" dt="2021-11-03T08:57:41.084" v="1140" actId="478"/>
          <ac:spMkLst>
            <pc:docMk/>
            <pc:sldMk cId="303578846" sldId="315"/>
            <ac:spMk id="36" creationId="{F1432BB2-B91F-4A75-BE3E-A4EA8242628E}"/>
          </ac:spMkLst>
        </pc:spChg>
        <pc:spChg chg="mod topLvl">
          <ac:chgData name="Valentina Bernasconi" userId="acfadff8-565c-406d-83c9-b8a23dc799e4" providerId="ADAL" clId="{79B8782D-6048-450E-B85A-CA6AD49BD930}" dt="2021-11-03T08:58:15.741" v="1161" actId="165"/>
          <ac:spMkLst>
            <pc:docMk/>
            <pc:sldMk cId="303578846" sldId="315"/>
            <ac:spMk id="38" creationId="{928D9D17-8C39-42CA-A9C0-FD149FEF0C7F}"/>
          </ac:spMkLst>
        </pc:spChg>
        <pc:spChg chg="add mod">
          <ac:chgData name="Valentina Bernasconi" userId="acfadff8-565c-406d-83c9-b8a23dc799e4" providerId="ADAL" clId="{79B8782D-6048-450E-B85A-CA6AD49BD930}" dt="2021-11-03T09:42:00.507" v="1276" actId="13822"/>
          <ac:spMkLst>
            <pc:docMk/>
            <pc:sldMk cId="303578846" sldId="315"/>
            <ac:spMk id="39" creationId="{0D7F8E1C-EF50-407A-93FE-92208461972F}"/>
          </ac:spMkLst>
        </pc:spChg>
        <pc:spChg chg="mod topLvl">
          <ac:chgData name="Valentina Bernasconi" userId="acfadff8-565c-406d-83c9-b8a23dc799e4" providerId="ADAL" clId="{79B8782D-6048-450E-B85A-CA6AD49BD930}" dt="2021-11-03T09:00:15.719" v="1256" actId="1076"/>
          <ac:spMkLst>
            <pc:docMk/>
            <pc:sldMk cId="303578846" sldId="315"/>
            <ac:spMk id="45" creationId="{A05BC7C4-05C7-4447-8B72-264A841E5257}"/>
          </ac:spMkLst>
        </pc:spChg>
        <pc:spChg chg="mod">
          <ac:chgData name="Valentina Bernasconi" userId="acfadff8-565c-406d-83c9-b8a23dc799e4" providerId="ADAL" clId="{79B8782D-6048-450E-B85A-CA6AD49BD930}" dt="2021-11-03T08:16:41.980" v="258" actId="20577"/>
          <ac:spMkLst>
            <pc:docMk/>
            <pc:sldMk cId="303578846" sldId="315"/>
            <ac:spMk id="46" creationId="{63754E9E-1C6A-4536-8EB9-FF925CA9CB35}"/>
          </ac:spMkLst>
        </pc:spChg>
        <pc:spChg chg="del mod topLvl">
          <ac:chgData name="Valentina Bernasconi" userId="acfadff8-565c-406d-83c9-b8a23dc799e4" providerId="ADAL" clId="{79B8782D-6048-450E-B85A-CA6AD49BD930}" dt="2021-11-03T09:00:11.863" v="1255" actId="478"/>
          <ac:spMkLst>
            <pc:docMk/>
            <pc:sldMk cId="303578846" sldId="315"/>
            <ac:spMk id="53" creationId="{3B607AB5-A2A9-47F2-9B20-7410FD40AB6E}"/>
          </ac:spMkLst>
        </pc:spChg>
        <pc:spChg chg="mod topLvl">
          <ac:chgData name="Valentina Bernasconi" userId="acfadff8-565c-406d-83c9-b8a23dc799e4" providerId="ADAL" clId="{79B8782D-6048-450E-B85A-CA6AD49BD930}" dt="2021-11-03T08:58:15.741" v="1161" actId="165"/>
          <ac:spMkLst>
            <pc:docMk/>
            <pc:sldMk cId="303578846" sldId="315"/>
            <ac:spMk id="54" creationId="{F5D5BE12-D631-4DD8-8C43-4961C23D9000}"/>
          </ac:spMkLst>
        </pc:spChg>
        <pc:spChg chg="mod topLvl">
          <ac:chgData name="Valentina Bernasconi" userId="acfadff8-565c-406d-83c9-b8a23dc799e4" providerId="ADAL" clId="{79B8782D-6048-450E-B85A-CA6AD49BD930}" dt="2021-11-03T09:00:36.339" v="1261" actId="1076"/>
          <ac:spMkLst>
            <pc:docMk/>
            <pc:sldMk cId="303578846" sldId="315"/>
            <ac:spMk id="56" creationId="{1C833EFD-DF63-4657-8B86-2D29863210F4}"/>
          </ac:spMkLst>
        </pc:spChg>
        <pc:spChg chg="del mod topLvl">
          <ac:chgData name="Valentina Bernasconi" userId="acfadff8-565c-406d-83c9-b8a23dc799e4" providerId="ADAL" clId="{79B8782D-6048-450E-B85A-CA6AD49BD930}" dt="2021-11-03T08:59:36.208" v="1200" actId="478"/>
          <ac:spMkLst>
            <pc:docMk/>
            <pc:sldMk cId="303578846" sldId="315"/>
            <ac:spMk id="60" creationId="{FE740827-8831-4737-9E60-C8075E996811}"/>
          </ac:spMkLst>
        </pc:spChg>
        <pc:spChg chg="mod topLvl">
          <ac:chgData name="Valentina Bernasconi" userId="acfadff8-565c-406d-83c9-b8a23dc799e4" providerId="ADAL" clId="{79B8782D-6048-450E-B85A-CA6AD49BD930}" dt="2021-11-03T08:58:15.741" v="1161" actId="165"/>
          <ac:spMkLst>
            <pc:docMk/>
            <pc:sldMk cId="303578846" sldId="315"/>
            <ac:spMk id="61" creationId="{8C39733B-1C3E-46FB-B245-C6591C659571}"/>
          </ac:spMkLst>
        </pc:spChg>
        <pc:spChg chg="mod topLvl">
          <ac:chgData name="Valentina Bernasconi" userId="acfadff8-565c-406d-83c9-b8a23dc799e4" providerId="ADAL" clId="{79B8782D-6048-450E-B85A-CA6AD49BD930}" dt="2021-11-03T09:00:17.475" v="1257" actId="1076"/>
          <ac:spMkLst>
            <pc:docMk/>
            <pc:sldMk cId="303578846" sldId="315"/>
            <ac:spMk id="62" creationId="{7BC1A825-D0A3-4B44-8008-485DADDBAE2E}"/>
          </ac:spMkLst>
        </pc:spChg>
        <pc:spChg chg="mod topLvl">
          <ac:chgData name="Valentina Bernasconi" userId="acfadff8-565c-406d-83c9-b8a23dc799e4" providerId="ADAL" clId="{79B8782D-6048-450E-B85A-CA6AD49BD930}" dt="2021-11-30T16:31:16.233" v="3248" actId="20577"/>
          <ac:spMkLst>
            <pc:docMk/>
            <pc:sldMk cId="303578846" sldId="315"/>
            <ac:spMk id="64" creationId="{66C2F47A-08B3-402D-B40B-B1766482BD5A}"/>
          </ac:spMkLst>
        </pc:spChg>
        <pc:spChg chg="del mod">
          <ac:chgData name="Valentina Bernasconi" userId="acfadff8-565c-406d-83c9-b8a23dc799e4" providerId="ADAL" clId="{79B8782D-6048-450E-B85A-CA6AD49BD930}" dt="2021-11-03T08:58:09.754" v="1159" actId="478"/>
          <ac:spMkLst>
            <pc:docMk/>
            <pc:sldMk cId="303578846" sldId="315"/>
            <ac:spMk id="66" creationId="{91C1AE4A-66CC-4BEB-8876-7EEB6E24BB4F}"/>
          </ac:spMkLst>
        </pc:spChg>
        <pc:spChg chg="mod topLvl">
          <ac:chgData name="Valentina Bernasconi" userId="acfadff8-565c-406d-83c9-b8a23dc799e4" providerId="ADAL" clId="{79B8782D-6048-450E-B85A-CA6AD49BD930}" dt="2021-11-03T08:58:42.020" v="1164" actId="165"/>
          <ac:spMkLst>
            <pc:docMk/>
            <pc:sldMk cId="303578846" sldId="315"/>
            <ac:spMk id="67" creationId="{46E32BA8-F943-47E9-8E84-4E2C03CAEAC5}"/>
          </ac:spMkLst>
        </pc:spChg>
        <pc:spChg chg="mod topLvl">
          <ac:chgData name="Valentina Bernasconi" userId="acfadff8-565c-406d-83c9-b8a23dc799e4" providerId="ADAL" clId="{79B8782D-6048-450E-B85A-CA6AD49BD930}" dt="2021-11-03T08:58:34.252" v="1163" actId="165"/>
          <ac:spMkLst>
            <pc:docMk/>
            <pc:sldMk cId="303578846" sldId="315"/>
            <ac:spMk id="68" creationId="{02B89D05-6C81-47BE-A7ED-4140CAF55E61}"/>
          </ac:spMkLst>
        </pc:spChg>
        <pc:spChg chg="mod topLvl">
          <ac:chgData name="Valentina Bernasconi" userId="acfadff8-565c-406d-83c9-b8a23dc799e4" providerId="ADAL" clId="{79B8782D-6048-450E-B85A-CA6AD49BD930}" dt="2021-11-03T08:58:34.252" v="1163" actId="165"/>
          <ac:spMkLst>
            <pc:docMk/>
            <pc:sldMk cId="303578846" sldId="315"/>
            <ac:spMk id="69" creationId="{D11282A1-471C-4C7B-ACDF-595DA65273AE}"/>
          </ac:spMkLst>
        </pc:spChg>
        <pc:spChg chg="mod topLvl">
          <ac:chgData name="Valentina Bernasconi" userId="acfadff8-565c-406d-83c9-b8a23dc799e4" providerId="ADAL" clId="{79B8782D-6048-450E-B85A-CA6AD49BD930}" dt="2021-11-17T10:17:29.818" v="2116" actId="5793"/>
          <ac:spMkLst>
            <pc:docMk/>
            <pc:sldMk cId="303578846" sldId="315"/>
            <ac:spMk id="71" creationId="{5D362B55-4E6D-44F8-83EE-6B21EE12C2B8}"/>
          </ac:spMkLst>
        </pc:spChg>
        <pc:spChg chg="del">
          <ac:chgData name="Valentina Bernasconi" userId="acfadff8-565c-406d-83c9-b8a23dc799e4" providerId="ADAL" clId="{79B8782D-6048-450E-B85A-CA6AD49BD930}" dt="2021-11-03T08:57:47.062" v="1144" actId="478"/>
          <ac:spMkLst>
            <pc:docMk/>
            <pc:sldMk cId="303578846" sldId="315"/>
            <ac:spMk id="73" creationId="{72F14CEE-CB26-401B-A88A-8888EDF8C83F}"/>
          </ac:spMkLst>
        </pc:spChg>
        <pc:spChg chg="del">
          <ac:chgData name="Valentina Bernasconi" userId="acfadff8-565c-406d-83c9-b8a23dc799e4" providerId="ADAL" clId="{79B8782D-6048-450E-B85A-CA6AD49BD930}" dt="2021-11-03T08:57:45.299" v="1143" actId="478"/>
          <ac:spMkLst>
            <pc:docMk/>
            <pc:sldMk cId="303578846" sldId="315"/>
            <ac:spMk id="75" creationId="{53004FE8-B46F-4493-8740-E11D737DBA16}"/>
          </ac:spMkLst>
        </pc:spChg>
        <pc:spChg chg="del">
          <ac:chgData name="Valentina Bernasconi" userId="acfadff8-565c-406d-83c9-b8a23dc799e4" providerId="ADAL" clId="{79B8782D-6048-450E-B85A-CA6AD49BD930}" dt="2021-11-03T08:57:36.371" v="1139" actId="478"/>
          <ac:spMkLst>
            <pc:docMk/>
            <pc:sldMk cId="303578846" sldId="315"/>
            <ac:spMk id="78" creationId="{C9023ED9-70C8-421A-A2AE-1610B62A3917}"/>
          </ac:spMkLst>
        </pc:spChg>
        <pc:spChg chg="del">
          <ac:chgData name="Valentina Bernasconi" userId="acfadff8-565c-406d-83c9-b8a23dc799e4" providerId="ADAL" clId="{79B8782D-6048-450E-B85A-CA6AD49BD930}" dt="2021-11-03T08:57:36.371" v="1139" actId="478"/>
          <ac:spMkLst>
            <pc:docMk/>
            <pc:sldMk cId="303578846" sldId="315"/>
            <ac:spMk id="82" creationId="{3083D11B-250F-4F78-BCEB-E4C7DD98458C}"/>
          </ac:spMkLst>
        </pc:spChg>
        <pc:spChg chg="del">
          <ac:chgData name="Valentina Bernasconi" userId="acfadff8-565c-406d-83c9-b8a23dc799e4" providerId="ADAL" clId="{79B8782D-6048-450E-B85A-CA6AD49BD930}" dt="2021-11-03T08:57:36.371" v="1139" actId="478"/>
          <ac:spMkLst>
            <pc:docMk/>
            <pc:sldMk cId="303578846" sldId="315"/>
            <ac:spMk id="83" creationId="{A251A156-F6D1-4D67-A5CC-72EAA05E3C82}"/>
          </ac:spMkLst>
        </pc:spChg>
        <pc:spChg chg="del">
          <ac:chgData name="Valentina Bernasconi" userId="acfadff8-565c-406d-83c9-b8a23dc799e4" providerId="ADAL" clId="{79B8782D-6048-450E-B85A-CA6AD49BD930}" dt="2021-11-03T08:57:36.371" v="1139" actId="478"/>
          <ac:spMkLst>
            <pc:docMk/>
            <pc:sldMk cId="303578846" sldId="315"/>
            <ac:spMk id="84" creationId="{A6020661-7CCE-47AF-BE9B-A15A73F50634}"/>
          </ac:spMkLst>
        </pc:spChg>
        <pc:spChg chg="del">
          <ac:chgData name="Valentina Bernasconi" userId="acfadff8-565c-406d-83c9-b8a23dc799e4" providerId="ADAL" clId="{79B8782D-6048-450E-B85A-CA6AD49BD930}" dt="2021-11-03T08:57:36.371" v="1139" actId="478"/>
          <ac:spMkLst>
            <pc:docMk/>
            <pc:sldMk cId="303578846" sldId="315"/>
            <ac:spMk id="85" creationId="{DBF47FEB-B99D-4CD7-A36D-8D5711B628FC}"/>
          </ac:spMkLst>
        </pc:spChg>
        <pc:grpChg chg="del">
          <ac:chgData name="Valentina Bernasconi" userId="acfadff8-565c-406d-83c9-b8a23dc799e4" providerId="ADAL" clId="{79B8782D-6048-450E-B85A-CA6AD49BD930}" dt="2021-11-03T08:57:42.871" v="1141" actId="478"/>
          <ac:grpSpMkLst>
            <pc:docMk/>
            <pc:sldMk cId="303578846" sldId="315"/>
            <ac:grpSpMk id="31" creationId="{FEFF0F4F-80A6-4548-91B2-F7B0024A1C85}"/>
          </ac:grpSpMkLst>
        </pc:grpChg>
        <pc:grpChg chg="del mod topLvl">
          <ac:chgData name="Valentina Bernasconi" userId="acfadff8-565c-406d-83c9-b8a23dc799e4" providerId="ADAL" clId="{79B8782D-6048-450E-B85A-CA6AD49BD930}" dt="2021-11-03T08:58:15.741" v="1161" actId="165"/>
          <ac:grpSpMkLst>
            <pc:docMk/>
            <pc:sldMk cId="303578846" sldId="315"/>
            <ac:grpSpMk id="33" creationId="{83DF9C43-335B-486D-BF39-F17A97291D88}"/>
          </ac:grpSpMkLst>
        </pc:grpChg>
        <pc:grpChg chg="del mod topLvl">
          <ac:chgData name="Valentina Bernasconi" userId="acfadff8-565c-406d-83c9-b8a23dc799e4" providerId="ADAL" clId="{79B8782D-6048-450E-B85A-CA6AD49BD930}" dt="2021-11-03T08:58:34.252" v="1163" actId="165"/>
          <ac:grpSpMkLst>
            <pc:docMk/>
            <pc:sldMk cId="303578846" sldId="315"/>
            <ac:grpSpMk id="57" creationId="{75743E03-DAA0-4D80-A1F4-B79F911DF4AA}"/>
          </ac:grpSpMkLst>
        </pc:grpChg>
        <pc:grpChg chg="del mod topLvl">
          <ac:chgData name="Valentina Bernasconi" userId="acfadff8-565c-406d-83c9-b8a23dc799e4" providerId="ADAL" clId="{79B8782D-6048-450E-B85A-CA6AD49BD930}" dt="2021-11-03T08:58:42.020" v="1164" actId="165"/>
          <ac:grpSpMkLst>
            <pc:docMk/>
            <pc:sldMk cId="303578846" sldId="315"/>
            <ac:grpSpMk id="58" creationId="{6C5D9187-6612-424F-93F0-D190BDEA47A3}"/>
          </ac:grpSpMkLst>
        </pc:grpChg>
        <pc:cxnChg chg="del topLvl">
          <ac:chgData name="Valentina Bernasconi" userId="acfadff8-565c-406d-83c9-b8a23dc799e4" providerId="ADAL" clId="{79B8782D-6048-450E-B85A-CA6AD49BD930}" dt="2021-11-03T08:57:42.871" v="1141" actId="478"/>
          <ac:cxnSpMkLst>
            <pc:docMk/>
            <pc:sldMk cId="303578846" sldId="315"/>
            <ac:cxnSpMk id="34" creationId="{CD9125F5-39AD-4209-937B-7DF7BD01FD90}"/>
          </ac:cxnSpMkLst>
        </pc:cxnChg>
        <pc:cxnChg chg="add mod">
          <ac:chgData name="Valentina Bernasconi" userId="acfadff8-565c-406d-83c9-b8a23dc799e4" providerId="ADAL" clId="{79B8782D-6048-450E-B85A-CA6AD49BD930}" dt="2021-11-03T08:58:57.395" v="1170" actId="1076"/>
          <ac:cxnSpMkLst>
            <pc:docMk/>
            <pc:sldMk cId="303578846" sldId="315"/>
            <ac:cxnSpMk id="37" creationId="{628E9180-BE3F-4797-8E4F-91AE89511F1A}"/>
          </ac:cxnSpMkLst>
        </pc:cxnChg>
        <pc:cxnChg chg="add mod">
          <ac:chgData name="Valentina Bernasconi" userId="acfadff8-565c-406d-83c9-b8a23dc799e4" providerId="ADAL" clId="{79B8782D-6048-450E-B85A-CA6AD49BD930}" dt="2021-11-03T08:59:41.451" v="1202" actId="1076"/>
          <ac:cxnSpMkLst>
            <pc:docMk/>
            <pc:sldMk cId="303578846" sldId="315"/>
            <ac:cxnSpMk id="40" creationId="{D98CC14C-6799-401B-917F-77A864049EAD}"/>
          </ac:cxnSpMkLst>
        </pc:cxnChg>
        <pc:cxnChg chg="mod topLvl">
          <ac:chgData name="Valentina Bernasconi" userId="acfadff8-565c-406d-83c9-b8a23dc799e4" providerId="ADAL" clId="{79B8782D-6048-450E-B85A-CA6AD49BD930}" dt="2021-11-03T09:00:05.283" v="1251" actId="1076"/>
          <ac:cxnSpMkLst>
            <pc:docMk/>
            <pc:sldMk cId="303578846" sldId="315"/>
            <ac:cxnSpMk id="52" creationId="{A0A9A7C9-082E-4BB4-86DD-5478159F7047}"/>
          </ac:cxnSpMkLst>
        </pc:cxnChg>
        <pc:cxnChg chg="del mod topLvl">
          <ac:chgData name="Valentina Bernasconi" userId="acfadff8-565c-406d-83c9-b8a23dc799e4" providerId="ADAL" clId="{79B8782D-6048-450E-B85A-CA6AD49BD930}" dt="2021-11-03T08:59:42.680" v="1203" actId="478"/>
          <ac:cxnSpMkLst>
            <pc:docMk/>
            <pc:sldMk cId="303578846" sldId="315"/>
            <ac:cxnSpMk id="59" creationId="{ADB4EB7C-5A80-4077-9295-CBC149739024}"/>
          </ac:cxnSpMkLst>
        </pc:cxnChg>
        <pc:cxnChg chg="mod topLvl">
          <ac:chgData name="Valentina Bernasconi" userId="acfadff8-565c-406d-83c9-b8a23dc799e4" providerId="ADAL" clId="{79B8782D-6048-450E-B85A-CA6AD49BD930}" dt="2021-11-03T08:58:49.883" v="1166" actId="1076"/>
          <ac:cxnSpMkLst>
            <pc:docMk/>
            <pc:sldMk cId="303578846" sldId="315"/>
            <ac:cxnSpMk id="63" creationId="{2461159A-6BA7-4DD2-B167-8AABEF2172E1}"/>
          </ac:cxnSpMkLst>
        </pc:cxnChg>
        <pc:cxnChg chg="del mod topLvl">
          <ac:chgData name="Valentina Bernasconi" userId="acfadff8-565c-406d-83c9-b8a23dc799e4" providerId="ADAL" clId="{79B8782D-6048-450E-B85A-CA6AD49BD930}" dt="2021-11-03T08:59:34.972" v="1199" actId="478"/>
          <ac:cxnSpMkLst>
            <pc:docMk/>
            <pc:sldMk cId="303578846" sldId="315"/>
            <ac:cxnSpMk id="65" creationId="{E8FBAD2E-CDB7-489F-88E5-4A0EC6CD4377}"/>
          </ac:cxnSpMkLst>
        </pc:cxnChg>
        <pc:cxnChg chg="del mod topLvl">
          <ac:chgData name="Valentina Bernasconi" userId="acfadff8-565c-406d-83c9-b8a23dc799e4" providerId="ADAL" clId="{79B8782D-6048-450E-B85A-CA6AD49BD930}" dt="2021-11-03T08:58:53.373" v="1168" actId="478"/>
          <ac:cxnSpMkLst>
            <pc:docMk/>
            <pc:sldMk cId="303578846" sldId="315"/>
            <ac:cxnSpMk id="70" creationId="{DB0035FE-34F2-41AF-BA9B-8F80FD0970FC}"/>
          </ac:cxnSpMkLst>
        </pc:cxnChg>
        <pc:cxnChg chg="del">
          <ac:chgData name="Valentina Bernasconi" userId="acfadff8-565c-406d-83c9-b8a23dc799e4" providerId="ADAL" clId="{79B8782D-6048-450E-B85A-CA6AD49BD930}" dt="2021-11-03T08:57:44.297" v="1142" actId="478"/>
          <ac:cxnSpMkLst>
            <pc:docMk/>
            <pc:sldMk cId="303578846" sldId="315"/>
            <ac:cxnSpMk id="74" creationId="{8E4F63C9-5324-4F80-98E6-77DE4EC55AF1}"/>
          </ac:cxnSpMkLst>
        </pc:cxnChg>
      </pc:sldChg>
      <pc:sldChg chg="modSp new mod ord">
        <pc:chgData name="Valentina Bernasconi" userId="acfadff8-565c-406d-83c9-b8a23dc799e4" providerId="ADAL" clId="{79B8782D-6048-450E-B85A-CA6AD49BD930}" dt="2021-11-03T08:22:56.294" v="452" actId="1076"/>
        <pc:sldMkLst>
          <pc:docMk/>
          <pc:sldMk cId="2126592859" sldId="316"/>
        </pc:sldMkLst>
        <pc:spChg chg="mod">
          <ac:chgData name="Valentina Bernasconi" userId="acfadff8-565c-406d-83c9-b8a23dc799e4" providerId="ADAL" clId="{79B8782D-6048-450E-B85A-CA6AD49BD930}" dt="2021-11-03T08:22:50.883" v="451" actId="14100"/>
          <ac:spMkLst>
            <pc:docMk/>
            <pc:sldMk cId="2126592859" sldId="316"/>
            <ac:spMk id="2" creationId="{5043B4E3-8390-4D7F-8069-701FAFEE05C7}"/>
          </ac:spMkLst>
        </pc:spChg>
        <pc:spChg chg="mod">
          <ac:chgData name="Valentina Bernasconi" userId="acfadff8-565c-406d-83c9-b8a23dc799e4" providerId="ADAL" clId="{79B8782D-6048-450E-B85A-CA6AD49BD930}" dt="2021-11-03T08:22:56.294" v="452" actId="1076"/>
          <ac:spMkLst>
            <pc:docMk/>
            <pc:sldMk cId="2126592859" sldId="316"/>
            <ac:spMk id="3" creationId="{6E79D2EA-ED04-4C3E-AAF7-F972F4E5F724}"/>
          </ac:spMkLst>
        </pc:spChg>
        <pc:spChg chg="mod">
          <ac:chgData name="Valentina Bernasconi" userId="acfadff8-565c-406d-83c9-b8a23dc799e4" providerId="ADAL" clId="{79B8782D-6048-450E-B85A-CA6AD49BD930}" dt="2021-11-03T08:22:39.598" v="447" actId="14100"/>
          <ac:spMkLst>
            <pc:docMk/>
            <pc:sldMk cId="2126592859" sldId="316"/>
            <ac:spMk id="4" creationId="{4BCB3F8B-4950-4BE2-B3F6-8411C72C74E9}"/>
          </ac:spMkLst>
        </pc:spChg>
      </pc:sldChg>
      <pc:sldChg chg="del">
        <pc:chgData name="Valentina Bernasconi" userId="acfadff8-565c-406d-83c9-b8a23dc799e4" providerId="ADAL" clId="{79B8782D-6048-450E-B85A-CA6AD49BD930}" dt="2021-11-03T08:11:01.622" v="0" actId="47"/>
        <pc:sldMkLst>
          <pc:docMk/>
          <pc:sldMk cId="2738114434" sldId="316"/>
        </pc:sldMkLst>
      </pc:sldChg>
      <pc:sldChg chg="del">
        <pc:chgData name="Valentina Bernasconi" userId="acfadff8-565c-406d-83c9-b8a23dc799e4" providerId="ADAL" clId="{79B8782D-6048-450E-B85A-CA6AD49BD930}" dt="2021-11-03T08:11:01.622" v="0" actId="47"/>
        <pc:sldMkLst>
          <pc:docMk/>
          <pc:sldMk cId="470492980" sldId="317"/>
        </pc:sldMkLst>
      </pc:sldChg>
      <pc:sldChg chg="addSp delSp modSp new mod ord">
        <pc:chgData name="Valentina Bernasconi" userId="acfadff8-565c-406d-83c9-b8a23dc799e4" providerId="ADAL" clId="{79B8782D-6048-450E-B85A-CA6AD49BD930}" dt="2021-12-01T09:40:29.969" v="3258"/>
        <pc:sldMkLst>
          <pc:docMk/>
          <pc:sldMk cId="3372539275" sldId="317"/>
        </pc:sldMkLst>
        <pc:spChg chg="mod">
          <ac:chgData name="Valentina Bernasconi" userId="acfadff8-565c-406d-83c9-b8a23dc799e4" providerId="ADAL" clId="{79B8782D-6048-450E-B85A-CA6AD49BD930}" dt="2021-11-29T13:15:23.269" v="3151" actId="20577"/>
          <ac:spMkLst>
            <pc:docMk/>
            <pc:sldMk cId="3372539275" sldId="317"/>
            <ac:spMk id="2" creationId="{1802C112-98CC-421A-A3B0-FDC42B7E0F6D}"/>
          </ac:spMkLst>
        </pc:spChg>
        <pc:spChg chg="mod">
          <ac:chgData name="Valentina Bernasconi" userId="acfadff8-565c-406d-83c9-b8a23dc799e4" providerId="ADAL" clId="{79B8782D-6048-450E-B85A-CA6AD49BD930}" dt="2021-11-03T08:11:28.463" v="15" actId="20577"/>
          <ac:spMkLst>
            <pc:docMk/>
            <pc:sldMk cId="3372539275" sldId="317"/>
            <ac:spMk id="3" creationId="{CBE1C982-5120-4A6F-8BDC-1EC016B3197F}"/>
          </ac:spMkLst>
        </pc:spChg>
        <pc:spChg chg="add del mod">
          <ac:chgData name="Valentina Bernasconi" userId="acfadff8-565c-406d-83c9-b8a23dc799e4" providerId="ADAL" clId="{79B8782D-6048-450E-B85A-CA6AD49BD930}" dt="2021-11-29T13:10:33.857" v="3044" actId="478"/>
          <ac:spMkLst>
            <pc:docMk/>
            <pc:sldMk cId="3372539275" sldId="317"/>
            <ac:spMk id="4" creationId="{7DB41B17-51B8-4C90-8203-EE3BED1F102A}"/>
          </ac:spMkLst>
        </pc:spChg>
        <pc:spChg chg="add del mod">
          <ac:chgData name="Valentina Bernasconi" userId="acfadff8-565c-406d-83c9-b8a23dc799e4" providerId="ADAL" clId="{79B8782D-6048-450E-B85A-CA6AD49BD930}" dt="2021-11-29T13:11:00.639" v="3063" actId="478"/>
          <ac:spMkLst>
            <pc:docMk/>
            <pc:sldMk cId="3372539275" sldId="317"/>
            <ac:spMk id="5" creationId="{BA835E54-9E70-44BB-A134-F81DA0CAA3D7}"/>
          </ac:spMkLst>
        </pc:spChg>
        <pc:graphicFrameChg chg="add del mod">
          <ac:chgData name="Valentina Bernasconi" userId="acfadff8-565c-406d-83c9-b8a23dc799e4" providerId="ADAL" clId="{79B8782D-6048-450E-B85A-CA6AD49BD930}" dt="2021-12-01T09:40:29.969" v="3258"/>
          <ac:graphicFrameMkLst>
            <pc:docMk/>
            <pc:sldMk cId="3372539275" sldId="317"/>
            <ac:graphicFrameMk id="4" creationId="{92F632C4-5BBE-40BE-BEB7-7B433A7584FA}"/>
          </ac:graphicFrameMkLst>
        </pc:graphicFrameChg>
        <pc:picChg chg="add del mod">
          <ac:chgData name="Valentina Bernasconi" userId="acfadff8-565c-406d-83c9-b8a23dc799e4" providerId="ADAL" clId="{79B8782D-6048-450E-B85A-CA6AD49BD930}" dt="2021-12-01T09:40:29.969" v="3258"/>
          <ac:picMkLst>
            <pc:docMk/>
            <pc:sldMk cId="3372539275" sldId="317"/>
            <ac:picMk id="5" creationId="{ADC1F076-8EAB-4DB1-B0F5-755E0BD717F7}"/>
          </ac:picMkLst>
        </pc:picChg>
      </pc:sldChg>
      <pc:sldChg chg="modSp new del mod">
        <pc:chgData name="Valentina Bernasconi" userId="acfadff8-565c-406d-83c9-b8a23dc799e4" providerId="ADAL" clId="{79B8782D-6048-450E-B85A-CA6AD49BD930}" dt="2021-11-03T08:14:27.820" v="133" actId="47"/>
        <pc:sldMkLst>
          <pc:docMk/>
          <pc:sldMk cId="1284114248" sldId="318"/>
        </pc:sldMkLst>
        <pc:spChg chg="mod">
          <ac:chgData name="Valentina Bernasconi" userId="acfadff8-565c-406d-83c9-b8a23dc799e4" providerId="ADAL" clId="{79B8782D-6048-450E-B85A-CA6AD49BD930}" dt="2021-11-03T08:11:53.087" v="37" actId="20577"/>
          <ac:spMkLst>
            <pc:docMk/>
            <pc:sldMk cId="1284114248" sldId="318"/>
            <ac:spMk id="3" creationId="{C4932D70-C6EE-425C-9838-58E6377F8D64}"/>
          </ac:spMkLst>
        </pc:spChg>
      </pc:sldChg>
      <pc:sldChg chg="del">
        <pc:chgData name="Valentina Bernasconi" userId="acfadff8-565c-406d-83c9-b8a23dc799e4" providerId="ADAL" clId="{79B8782D-6048-450E-B85A-CA6AD49BD930}" dt="2021-11-03T08:11:01.622" v="0" actId="47"/>
        <pc:sldMkLst>
          <pc:docMk/>
          <pc:sldMk cId="3764614070" sldId="318"/>
        </pc:sldMkLst>
      </pc:sldChg>
      <pc:sldChg chg="del">
        <pc:chgData name="Valentina Bernasconi" userId="acfadff8-565c-406d-83c9-b8a23dc799e4" providerId="ADAL" clId="{79B8782D-6048-450E-B85A-CA6AD49BD930}" dt="2021-11-03T08:11:01.622" v="0" actId="47"/>
        <pc:sldMkLst>
          <pc:docMk/>
          <pc:sldMk cId="1338289092" sldId="319"/>
        </pc:sldMkLst>
      </pc:sldChg>
      <pc:sldChg chg="addSp modSp add mod">
        <pc:chgData name="Valentina Bernasconi" userId="acfadff8-565c-406d-83c9-b8a23dc799e4" providerId="ADAL" clId="{79B8782D-6048-450E-B85A-CA6AD49BD930}" dt="2021-12-01T13:15:00.495" v="3500" actId="20577"/>
        <pc:sldMkLst>
          <pc:docMk/>
          <pc:sldMk cId="2279826598" sldId="319"/>
        </pc:sldMkLst>
        <pc:spChg chg="mod">
          <ac:chgData name="Valentina Bernasconi" userId="acfadff8-565c-406d-83c9-b8a23dc799e4" providerId="ADAL" clId="{79B8782D-6048-450E-B85A-CA6AD49BD930}" dt="2021-12-01T13:15:00.495" v="3500" actId="20577"/>
          <ac:spMkLst>
            <pc:docMk/>
            <pc:sldMk cId="2279826598" sldId="319"/>
            <ac:spMk id="2" creationId="{25CF49E7-6E55-4B53-8D02-35EC31B2BB39}"/>
          </ac:spMkLst>
        </pc:spChg>
        <pc:spChg chg="mod">
          <ac:chgData name="Valentina Bernasconi" userId="acfadff8-565c-406d-83c9-b8a23dc799e4" providerId="ADAL" clId="{79B8782D-6048-450E-B85A-CA6AD49BD930}" dt="2021-11-03T08:42:55.035" v="934" actId="108"/>
          <ac:spMkLst>
            <pc:docMk/>
            <pc:sldMk cId="2279826598" sldId="319"/>
            <ac:spMk id="3" creationId="{C4932D70-C6EE-425C-9838-58E6377F8D64}"/>
          </ac:spMkLst>
        </pc:spChg>
        <pc:picChg chg="add mod">
          <ac:chgData name="Valentina Bernasconi" userId="acfadff8-565c-406d-83c9-b8a23dc799e4" providerId="ADAL" clId="{79B8782D-6048-450E-B85A-CA6AD49BD930}" dt="2021-11-03T08:29:15.468" v="604" actId="1076"/>
          <ac:picMkLst>
            <pc:docMk/>
            <pc:sldMk cId="2279826598" sldId="319"/>
            <ac:picMk id="7170" creationId="{3D550B86-6D50-414C-BCEC-54E5CF706EF7}"/>
          </ac:picMkLst>
        </pc:picChg>
      </pc:sldChg>
      <pc:sldChg chg="modSp add del mod">
        <pc:chgData name="Valentina Bernasconi" userId="acfadff8-565c-406d-83c9-b8a23dc799e4" providerId="ADAL" clId="{79B8782D-6048-450E-B85A-CA6AD49BD930}" dt="2021-12-01T13:11:50.861" v="3389" actId="313"/>
        <pc:sldMkLst>
          <pc:docMk/>
          <pc:sldMk cId="1547012370" sldId="330"/>
        </pc:sldMkLst>
        <pc:spChg chg="mod">
          <ac:chgData name="Valentina Bernasconi" userId="acfadff8-565c-406d-83c9-b8a23dc799e4" providerId="ADAL" clId="{79B8782D-6048-450E-B85A-CA6AD49BD930}" dt="2021-12-01T13:11:50.861" v="3389" actId="313"/>
          <ac:spMkLst>
            <pc:docMk/>
            <pc:sldMk cId="1547012370" sldId="330"/>
            <ac:spMk id="33" creationId="{5AE0DCE1-5B82-44ED-A2ED-341197E84AFB}"/>
          </ac:spMkLst>
        </pc:spChg>
        <pc:spChg chg="mod">
          <ac:chgData name="Valentina Bernasconi" userId="acfadff8-565c-406d-83c9-b8a23dc799e4" providerId="ADAL" clId="{79B8782D-6048-450E-B85A-CA6AD49BD930}" dt="2021-11-03T08:25:37.878" v="481" actId="1076"/>
          <ac:spMkLst>
            <pc:docMk/>
            <pc:sldMk cId="1547012370" sldId="330"/>
            <ac:spMk id="34" creationId="{722969D0-DBA0-4464-A1C2-610D4AD025AC}"/>
          </ac:spMkLst>
        </pc:spChg>
        <pc:spChg chg="mod">
          <ac:chgData name="Valentina Bernasconi" userId="acfadff8-565c-406d-83c9-b8a23dc799e4" providerId="ADAL" clId="{79B8782D-6048-450E-B85A-CA6AD49BD930}" dt="2021-11-03T08:26:14.037" v="491" actId="20577"/>
          <ac:spMkLst>
            <pc:docMk/>
            <pc:sldMk cId="1547012370" sldId="330"/>
            <ac:spMk id="45" creationId="{0AFD1CEB-3C96-4AEB-9E86-A173618D4023}"/>
          </ac:spMkLst>
        </pc:spChg>
        <pc:spChg chg="mod">
          <ac:chgData name="Valentina Bernasconi" userId="acfadff8-565c-406d-83c9-b8a23dc799e4" providerId="ADAL" clId="{79B8782D-6048-450E-B85A-CA6AD49BD930}" dt="2021-11-03T08:25:45.526" v="482" actId="1076"/>
          <ac:spMkLst>
            <pc:docMk/>
            <pc:sldMk cId="1547012370" sldId="330"/>
            <ac:spMk id="46" creationId="{C078463B-C070-45A5-BC1E-06AD43AA5A4C}"/>
          </ac:spMkLst>
        </pc:spChg>
        <pc:spChg chg="mod">
          <ac:chgData name="Valentina Bernasconi" userId="acfadff8-565c-406d-83c9-b8a23dc799e4" providerId="ADAL" clId="{79B8782D-6048-450E-B85A-CA6AD49BD930}" dt="2021-11-03T09:38:32.290" v="1265" actId="20577"/>
          <ac:spMkLst>
            <pc:docMk/>
            <pc:sldMk cId="1547012370" sldId="330"/>
            <ac:spMk id="51" creationId="{1915BE4D-87D3-47F0-960E-F7F2BECFF549}"/>
          </ac:spMkLst>
        </pc:spChg>
        <pc:spChg chg="mod">
          <ac:chgData name="Valentina Bernasconi" userId="acfadff8-565c-406d-83c9-b8a23dc799e4" providerId="ADAL" clId="{79B8782D-6048-450E-B85A-CA6AD49BD930}" dt="2021-12-01T13:11:28.019" v="3364" actId="20577"/>
          <ac:spMkLst>
            <pc:docMk/>
            <pc:sldMk cId="1547012370" sldId="330"/>
            <ac:spMk id="163" creationId="{CF470FDC-ABDE-4E5C-A10D-45BEA5F2CD57}"/>
          </ac:spMkLst>
        </pc:spChg>
      </pc:sldChg>
      <pc:sldChg chg="modSp add mod">
        <pc:chgData name="Valentina Bernasconi" userId="acfadff8-565c-406d-83c9-b8a23dc799e4" providerId="ADAL" clId="{79B8782D-6048-450E-B85A-CA6AD49BD930}" dt="2021-11-03T08:28:26.370" v="598" actId="20577"/>
        <pc:sldMkLst>
          <pc:docMk/>
          <pc:sldMk cId="3910271458" sldId="2134804507"/>
        </pc:sldMkLst>
        <pc:spChg chg="mod">
          <ac:chgData name="Valentina Bernasconi" userId="acfadff8-565c-406d-83c9-b8a23dc799e4" providerId="ADAL" clId="{79B8782D-6048-450E-B85A-CA6AD49BD930}" dt="2021-11-03T08:28:26.370" v="598" actId="20577"/>
          <ac:spMkLst>
            <pc:docMk/>
            <pc:sldMk cId="3910271458" sldId="2134804507"/>
            <ac:spMk id="52" creationId="{6E7D6FE5-36B2-4016-9D53-7F645BF110FE}"/>
          </ac:spMkLst>
        </pc:spChg>
      </pc:sldChg>
      <pc:sldChg chg="delSp modSp add del mod">
        <pc:chgData name="Valentina Bernasconi" userId="acfadff8-565c-406d-83c9-b8a23dc799e4" providerId="ADAL" clId="{79B8782D-6048-450E-B85A-CA6AD49BD930}" dt="2021-11-03T08:20:57.487" v="365" actId="47"/>
        <pc:sldMkLst>
          <pc:docMk/>
          <pc:sldMk cId="2655898300" sldId="2134804511"/>
        </pc:sldMkLst>
        <pc:spChg chg="mod">
          <ac:chgData name="Valentina Bernasconi" userId="acfadff8-565c-406d-83c9-b8a23dc799e4" providerId="ADAL" clId="{79B8782D-6048-450E-B85A-CA6AD49BD930}" dt="2021-11-03T08:16:30.231" v="252" actId="108"/>
          <ac:spMkLst>
            <pc:docMk/>
            <pc:sldMk cId="2655898300" sldId="2134804511"/>
            <ac:spMk id="2" creationId="{9B019C20-7F5F-4E4B-947A-96DC4B278442}"/>
          </ac:spMkLst>
        </pc:spChg>
        <pc:spChg chg="mod">
          <ac:chgData name="Valentina Bernasconi" userId="acfadff8-565c-406d-83c9-b8a23dc799e4" providerId="ADAL" clId="{79B8782D-6048-450E-B85A-CA6AD49BD930}" dt="2021-11-03T08:17:34.526" v="272" actId="21"/>
          <ac:spMkLst>
            <pc:docMk/>
            <pc:sldMk cId="2655898300" sldId="2134804511"/>
            <ac:spMk id="8" creationId="{7D696568-9824-4EB1-8012-44B301F514D7}"/>
          </ac:spMkLst>
        </pc:spChg>
        <pc:spChg chg="del">
          <ac:chgData name="Valentina Bernasconi" userId="acfadff8-565c-406d-83c9-b8a23dc799e4" providerId="ADAL" clId="{79B8782D-6048-450E-B85A-CA6AD49BD930}" dt="2021-11-03T08:17:26.276" v="266" actId="478"/>
          <ac:spMkLst>
            <pc:docMk/>
            <pc:sldMk cId="2655898300" sldId="2134804511"/>
            <ac:spMk id="9" creationId="{A3BDB91D-AA53-4C43-9313-2A8ECCB27E4F}"/>
          </ac:spMkLst>
        </pc:spChg>
        <pc:grpChg chg="del">
          <ac:chgData name="Valentina Bernasconi" userId="acfadff8-565c-406d-83c9-b8a23dc799e4" providerId="ADAL" clId="{79B8782D-6048-450E-B85A-CA6AD49BD930}" dt="2021-11-03T08:17:29.428" v="267" actId="478"/>
          <ac:grpSpMkLst>
            <pc:docMk/>
            <pc:sldMk cId="2655898300" sldId="2134804511"/>
            <ac:grpSpMk id="10" creationId="{5B9BC98D-CF20-4083-AEC8-A69FFABB9A18}"/>
          </ac:grpSpMkLst>
        </pc:grpChg>
      </pc:sldChg>
      <pc:sldChg chg="modSp add mod">
        <pc:chgData name="Valentina Bernasconi" userId="acfadff8-565c-406d-83c9-b8a23dc799e4" providerId="ADAL" clId="{79B8782D-6048-450E-B85A-CA6AD49BD930}" dt="2021-11-03T08:28:46.918" v="600" actId="1076"/>
        <pc:sldMkLst>
          <pc:docMk/>
          <pc:sldMk cId="1333997588" sldId="2134804565"/>
        </pc:sldMkLst>
        <pc:spChg chg="mod">
          <ac:chgData name="Valentina Bernasconi" userId="acfadff8-565c-406d-83c9-b8a23dc799e4" providerId="ADAL" clId="{79B8782D-6048-450E-B85A-CA6AD49BD930}" dt="2021-11-03T08:28:46.918" v="600" actId="1076"/>
          <ac:spMkLst>
            <pc:docMk/>
            <pc:sldMk cId="1333997588" sldId="2134804565"/>
            <ac:spMk id="2" creationId="{D56E4EFC-F6E2-4AAC-90E4-80EF6264C77D}"/>
          </ac:spMkLst>
        </pc:spChg>
        <pc:spChg chg="mod">
          <ac:chgData name="Valentina Bernasconi" userId="acfadff8-565c-406d-83c9-b8a23dc799e4" providerId="ADAL" clId="{79B8782D-6048-450E-B85A-CA6AD49BD930}" dt="2021-11-03T08:15:15.224" v="239" actId="404"/>
          <ac:spMkLst>
            <pc:docMk/>
            <pc:sldMk cId="1333997588" sldId="2134804565"/>
            <ac:spMk id="3" creationId="{235A513F-8D9D-452C-8BFF-E8AE4B91A2DB}"/>
          </ac:spMkLst>
        </pc:spChg>
      </pc:sldChg>
      <pc:sldChg chg="modSp add del mod ord">
        <pc:chgData name="Valentina Bernasconi" userId="acfadff8-565c-406d-83c9-b8a23dc799e4" providerId="ADAL" clId="{79B8782D-6048-450E-B85A-CA6AD49BD930}" dt="2021-11-03T08:26:33.573" v="493" actId="1076"/>
        <pc:sldMkLst>
          <pc:docMk/>
          <pc:sldMk cId="407682154" sldId="2134804599"/>
        </pc:sldMkLst>
        <pc:spChg chg="mod">
          <ac:chgData name="Valentina Bernasconi" userId="acfadff8-565c-406d-83c9-b8a23dc799e4" providerId="ADAL" clId="{79B8782D-6048-450E-B85A-CA6AD49BD930}" dt="2021-11-03T08:26:33.573" v="493" actId="1076"/>
          <ac:spMkLst>
            <pc:docMk/>
            <pc:sldMk cId="407682154" sldId="2134804599"/>
            <ac:spMk id="8" creationId="{F6500CAF-D4A1-4EC6-98B8-21A5BBCBD73E}"/>
          </ac:spMkLst>
        </pc:spChg>
        <pc:spChg chg="mod">
          <ac:chgData name="Valentina Bernasconi" userId="acfadff8-565c-406d-83c9-b8a23dc799e4" providerId="ADAL" clId="{79B8782D-6048-450E-B85A-CA6AD49BD930}" dt="2021-11-03T08:26:29.238" v="492" actId="1076"/>
          <ac:spMkLst>
            <pc:docMk/>
            <pc:sldMk cId="407682154" sldId="2134804599"/>
            <ac:spMk id="42" creationId="{D66B3FD0-2B1C-4E90-B8F9-AE7CEFB8146E}"/>
          </ac:spMkLst>
        </pc:spChg>
        <pc:spChg chg="mod">
          <ac:chgData name="Valentina Bernasconi" userId="acfadff8-565c-406d-83c9-b8a23dc799e4" providerId="ADAL" clId="{79B8782D-6048-450E-B85A-CA6AD49BD930}" dt="2021-11-03T08:25:01.846" v="475" actId="1076"/>
          <ac:spMkLst>
            <pc:docMk/>
            <pc:sldMk cId="407682154" sldId="2134804599"/>
            <ac:spMk id="59" creationId="{98068F2C-3561-4EE8-B256-DC0FD9D7CF96}"/>
          </ac:spMkLst>
        </pc:spChg>
        <pc:picChg chg="mod">
          <ac:chgData name="Valentina Bernasconi" userId="acfadff8-565c-406d-83c9-b8a23dc799e4" providerId="ADAL" clId="{79B8782D-6048-450E-B85A-CA6AD49BD930}" dt="2021-11-03T08:25:00.046" v="474" actId="1076"/>
          <ac:picMkLst>
            <pc:docMk/>
            <pc:sldMk cId="407682154" sldId="2134804599"/>
            <ac:picMk id="58" creationId="{9CCE58FE-5592-430A-9FBA-3B8EB6B0C212}"/>
          </ac:picMkLst>
        </pc:picChg>
      </pc:sldChg>
      <pc:sldChg chg="addSp delSp modSp add mod">
        <pc:chgData name="Valentina Bernasconi" userId="acfadff8-565c-406d-83c9-b8a23dc799e4" providerId="ADAL" clId="{79B8782D-6048-450E-B85A-CA6AD49BD930}" dt="2021-11-03T08:19:22.515" v="333" actId="478"/>
        <pc:sldMkLst>
          <pc:docMk/>
          <pc:sldMk cId="3063772549" sldId="2134804600"/>
        </pc:sldMkLst>
        <pc:spChg chg="add del">
          <ac:chgData name="Valentina Bernasconi" userId="acfadff8-565c-406d-83c9-b8a23dc799e4" providerId="ADAL" clId="{79B8782D-6048-450E-B85A-CA6AD49BD930}" dt="2021-11-03T08:19:20.527" v="332" actId="478"/>
          <ac:spMkLst>
            <pc:docMk/>
            <pc:sldMk cId="3063772549" sldId="2134804600"/>
            <ac:spMk id="2" creationId="{25CF49E7-6E55-4B53-8D02-35EC31B2BB39}"/>
          </ac:spMkLst>
        </pc:spChg>
        <pc:spChg chg="add del mod">
          <ac:chgData name="Valentina Bernasconi" userId="acfadff8-565c-406d-83c9-b8a23dc799e4" providerId="ADAL" clId="{79B8782D-6048-450E-B85A-CA6AD49BD930}" dt="2021-11-03T08:19:20.527" v="332" actId="478"/>
          <ac:spMkLst>
            <pc:docMk/>
            <pc:sldMk cId="3063772549" sldId="2134804600"/>
            <ac:spMk id="3" creationId="{C4932D70-C6EE-425C-9838-58E6377F8D64}"/>
          </ac:spMkLst>
        </pc:spChg>
        <pc:spChg chg="add del mod">
          <ac:chgData name="Valentina Bernasconi" userId="acfadff8-565c-406d-83c9-b8a23dc799e4" providerId="ADAL" clId="{79B8782D-6048-450E-B85A-CA6AD49BD930}" dt="2021-11-03T08:19:16.498" v="331" actId="478"/>
          <ac:spMkLst>
            <pc:docMk/>
            <pc:sldMk cId="3063772549" sldId="2134804600"/>
            <ac:spMk id="5" creationId="{C7165205-B567-4804-A8A4-A971B7A26F3C}"/>
          </ac:spMkLst>
        </pc:spChg>
        <pc:spChg chg="add del mod">
          <ac:chgData name="Valentina Bernasconi" userId="acfadff8-565c-406d-83c9-b8a23dc799e4" providerId="ADAL" clId="{79B8782D-6048-450E-B85A-CA6AD49BD930}" dt="2021-11-03T08:19:22.515" v="333" actId="478"/>
          <ac:spMkLst>
            <pc:docMk/>
            <pc:sldMk cId="3063772549" sldId="2134804600"/>
            <ac:spMk id="7" creationId="{187D2372-6F61-4952-9F79-D4EE39AD888A}"/>
          </ac:spMkLst>
        </pc:spChg>
        <pc:picChg chg="add del mod">
          <ac:chgData name="Valentina Bernasconi" userId="acfadff8-565c-406d-83c9-b8a23dc799e4" providerId="ADAL" clId="{79B8782D-6048-450E-B85A-CA6AD49BD930}" dt="2021-11-03T08:19:16.498" v="331" actId="478"/>
          <ac:picMkLst>
            <pc:docMk/>
            <pc:sldMk cId="3063772549" sldId="2134804600"/>
            <ac:picMk id="4" creationId="{25B6A983-FC0A-435D-BA02-B26ABBE0C8AC}"/>
          </ac:picMkLst>
        </pc:picChg>
      </pc:sldChg>
      <pc:sldChg chg="new del">
        <pc:chgData name="Valentina Bernasconi" userId="acfadff8-565c-406d-83c9-b8a23dc799e4" providerId="ADAL" clId="{79B8782D-6048-450E-B85A-CA6AD49BD930}" dt="2021-11-03T08:12:47.851" v="58" actId="680"/>
        <pc:sldMkLst>
          <pc:docMk/>
          <pc:sldMk cId="1732013752" sldId="2134804601"/>
        </pc:sldMkLst>
      </pc:sldChg>
      <pc:sldChg chg="addSp modSp new mod">
        <pc:chgData name="Valentina Bernasconi" userId="acfadff8-565c-406d-83c9-b8a23dc799e4" providerId="ADAL" clId="{79B8782D-6048-450E-B85A-CA6AD49BD930}" dt="2021-12-06T13:16:10.536" v="3580" actId="1076"/>
        <pc:sldMkLst>
          <pc:docMk/>
          <pc:sldMk cId="3736402856" sldId="2134804601"/>
        </pc:sldMkLst>
        <pc:spChg chg="add mod">
          <ac:chgData name="Valentina Bernasconi" userId="acfadff8-565c-406d-83c9-b8a23dc799e4" providerId="ADAL" clId="{79B8782D-6048-450E-B85A-CA6AD49BD930}" dt="2021-12-06T13:16:10.536" v="3580" actId="1076"/>
          <ac:spMkLst>
            <pc:docMk/>
            <pc:sldMk cId="3736402856" sldId="2134804601"/>
            <ac:spMk id="2" creationId="{1D1E30AF-D501-4823-B64F-4F931BABC9C3}"/>
          </ac:spMkLst>
        </pc:spChg>
      </pc:sldChg>
      <pc:sldChg chg="addSp modSp add mod">
        <pc:chgData name="Valentina Bernasconi" userId="acfadff8-565c-406d-83c9-b8a23dc799e4" providerId="ADAL" clId="{79B8782D-6048-450E-B85A-CA6AD49BD930}" dt="2021-11-29T09:37:39.739" v="3042" actId="1076"/>
        <pc:sldMkLst>
          <pc:docMk/>
          <pc:sldMk cId="2281405455" sldId="2134804602"/>
        </pc:sldMkLst>
        <pc:spChg chg="mod">
          <ac:chgData name="Valentina Bernasconi" userId="acfadff8-565c-406d-83c9-b8a23dc799e4" providerId="ADAL" clId="{79B8782D-6048-450E-B85A-CA6AD49BD930}" dt="2021-11-17T10:22:38.085" v="2343" actId="313"/>
          <ac:spMkLst>
            <pc:docMk/>
            <pc:sldMk cId="2281405455" sldId="2134804602"/>
            <ac:spMk id="2" creationId="{25CF49E7-6E55-4B53-8D02-35EC31B2BB39}"/>
          </ac:spMkLst>
        </pc:spChg>
        <pc:spChg chg="mod">
          <ac:chgData name="Valentina Bernasconi" userId="acfadff8-565c-406d-83c9-b8a23dc799e4" providerId="ADAL" clId="{79B8782D-6048-450E-B85A-CA6AD49BD930}" dt="2021-11-03T08:13:02.922" v="69" actId="20577"/>
          <ac:spMkLst>
            <pc:docMk/>
            <pc:sldMk cId="2281405455" sldId="2134804602"/>
            <ac:spMk id="3" creationId="{C4932D70-C6EE-425C-9838-58E6377F8D64}"/>
          </ac:spMkLst>
        </pc:spChg>
        <pc:spChg chg="add mod">
          <ac:chgData name="Valentina Bernasconi" userId="acfadff8-565c-406d-83c9-b8a23dc799e4" providerId="ADAL" clId="{79B8782D-6048-450E-B85A-CA6AD49BD930}" dt="2021-11-29T09:37:39.739" v="3042" actId="1076"/>
          <ac:spMkLst>
            <pc:docMk/>
            <pc:sldMk cId="2281405455" sldId="2134804602"/>
            <ac:spMk id="4" creationId="{DD338E82-880A-4C51-A9E5-2DA601C4833D}"/>
          </ac:spMkLst>
        </pc:spChg>
        <pc:spChg chg="add mod">
          <ac:chgData name="Valentina Bernasconi" userId="acfadff8-565c-406d-83c9-b8a23dc799e4" providerId="ADAL" clId="{79B8782D-6048-450E-B85A-CA6AD49BD930}" dt="2021-11-29T09:37:38.227" v="3041" actId="1076"/>
          <ac:spMkLst>
            <pc:docMk/>
            <pc:sldMk cId="2281405455" sldId="2134804602"/>
            <ac:spMk id="5" creationId="{0882FD01-5F25-4141-B17F-CD27891EE908}"/>
          </ac:spMkLst>
        </pc:spChg>
        <pc:picChg chg="add mod">
          <ac:chgData name="Valentina Bernasconi" userId="acfadff8-565c-406d-83c9-b8a23dc799e4" providerId="ADAL" clId="{79B8782D-6048-450E-B85A-CA6AD49BD930}" dt="2021-11-03T08:34:21.077" v="743" actId="1076"/>
          <ac:picMkLst>
            <pc:docMk/>
            <pc:sldMk cId="2281405455" sldId="2134804602"/>
            <ac:picMk id="8194" creationId="{F30C9984-96EC-48AB-B51C-04C3F67D92CD}"/>
          </ac:picMkLst>
        </pc:picChg>
      </pc:sldChg>
      <pc:sldChg chg="modSp add mod ord">
        <pc:chgData name="Valentina Bernasconi" userId="acfadff8-565c-406d-83c9-b8a23dc799e4" providerId="ADAL" clId="{79B8782D-6048-450E-B85A-CA6AD49BD930}" dt="2021-11-17T10:25:30.093" v="2377" actId="1076"/>
        <pc:sldMkLst>
          <pc:docMk/>
          <pc:sldMk cId="3331159171" sldId="2134804603"/>
        </pc:sldMkLst>
        <pc:spChg chg="mod">
          <ac:chgData name="Valentina Bernasconi" userId="acfadff8-565c-406d-83c9-b8a23dc799e4" providerId="ADAL" clId="{79B8782D-6048-450E-B85A-CA6AD49BD930}" dt="2021-11-17T10:25:30.093" v="2377" actId="1076"/>
          <ac:spMkLst>
            <pc:docMk/>
            <pc:sldMk cId="3331159171" sldId="2134804603"/>
            <ac:spMk id="2" creationId="{25CF49E7-6E55-4B53-8D02-35EC31B2BB39}"/>
          </ac:spMkLst>
        </pc:spChg>
        <pc:spChg chg="mod">
          <ac:chgData name="Valentina Bernasconi" userId="acfadff8-565c-406d-83c9-b8a23dc799e4" providerId="ADAL" clId="{79B8782D-6048-450E-B85A-CA6AD49BD930}" dt="2021-11-03T08:13:26.849" v="92" actId="20577"/>
          <ac:spMkLst>
            <pc:docMk/>
            <pc:sldMk cId="3331159171" sldId="2134804603"/>
            <ac:spMk id="3" creationId="{C4932D70-C6EE-425C-9838-58E6377F8D64}"/>
          </ac:spMkLst>
        </pc:spChg>
      </pc:sldChg>
      <pc:sldChg chg="modSp add mod ord">
        <pc:chgData name="Valentina Bernasconi" userId="acfadff8-565c-406d-83c9-b8a23dc799e4" providerId="ADAL" clId="{79B8782D-6048-450E-B85A-CA6AD49BD930}" dt="2021-11-17T10:25:36.189" v="2379" actId="1076"/>
        <pc:sldMkLst>
          <pc:docMk/>
          <pc:sldMk cId="1552385185" sldId="2134804604"/>
        </pc:sldMkLst>
        <pc:spChg chg="mod">
          <ac:chgData name="Valentina Bernasconi" userId="acfadff8-565c-406d-83c9-b8a23dc799e4" providerId="ADAL" clId="{79B8782D-6048-450E-B85A-CA6AD49BD930}" dt="2021-11-17T10:25:36.189" v="2379" actId="1076"/>
          <ac:spMkLst>
            <pc:docMk/>
            <pc:sldMk cId="1552385185" sldId="2134804604"/>
            <ac:spMk id="2" creationId="{25CF49E7-6E55-4B53-8D02-35EC31B2BB39}"/>
          </ac:spMkLst>
        </pc:spChg>
        <pc:spChg chg="mod">
          <ac:chgData name="Valentina Bernasconi" userId="acfadff8-565c-406d-83c9-b8a23dc799e4" providerId="ADAL" clId="{79B8782D-6048-450E-B85A-CA6AD49BD930}" dt="2021-11-03T08:13:32.946" v="103" actId="20577"/>
          <ac:spMkLst>
            <pc:docMk/>
            <pc:sldMk cId="1552385185" sldId="2134804604"/>
            <ac:spMk id="3" creationId="{C4932D70-C6EE-425C-9838-58E6377F8D64}"/>
          </ac:spMkLst>
        </pc:spChg>
      </pc:sldChg>
      <pc:sldChg chg="addSp delSp modSp add mod ord">
        <pc:chgData name="Valentina Bernasconi" userId="acfadff8-565c-406d-83c9-b8a23dc799e4" providerId="ADAL" clId="{79B8782D-6048-450E-B85A-CA6AD49BD930}" dt="2021-11-17T10:18:40.650" v="2223" actId="20577"/>
        <pc:sldMkLst>
          <pc:docMk/>
          <pc:sldMk cId="949761797" sldId="2134804605"/>
        </pc:sldMkLst>
        <pc:spChg chg="del">
          <ac:chgData name="Valentina Bernasconi" userId="acfadff8-565c-406d-83c9-b8a23dc799e4" providerId="ADAL" clId="{79B8782D-6048-450E-B85A-CA6AD49BD930}" dt="2021-11-03T08:35:09.554" v="745" actId="478"/>
          <ac:spMkLst>
            <pc:docMk/>
            <pc:sldMk cId="949761797" sldId="2134804605"/>
            <ac:spMk id="2" creationId="{25CF49E7-6E55-4B53-8D02-35EC31B2BB39}"/>
          </ac:spMkLst>
        </pc:spChg>
        <pc:spChg chg="mod">
          <ac:chgData name="Valentina Bernasconi" userId="acfadff8-565c-406d-83c9-b8a23dc799e4" providerId="ADAL" clId="{79B8782D-6048-450E-B85A-CA6AD49BD930}" dt="2021-11-03T08:13:55.372" v="131" actId="20577"/>
          <ac:spMkLst>
            <pc:docMk/>
            <pc:sldMk cId="949761797" sldId="2134804605"/>
            <ac:spMk id="3" creationId="{C4932D70-C6EE-425C-9838-58E6377F8D64}"/>
          </ac:spMkLst>
        </pc:spChg>
        <pc:spChg chg="add mod">
          <ac:chgData name="Valentina Bernasconi" userId="acfadff8-565c-406d-83c9-b8a23dc799e4" providerId="ADAL" clId="{79B8782D-6048-450E-B85A-CA6AD49BD930}" dt="2021-11-17T10:18:40.650" v="2223" actId="20577"/>
          <ac:spMkLst>
            <pc:docMk/>
            <pc:sldMk cId="949761797" sldId="2134804605"/>
            <ac:spMk id="8" creationId="{9494008C-D50B-4F4F-B6F7-6A714E591401}"/>
          </ac:spMkLst>
        </pc:spChg>
        <pc:picChg chg="add del mod modCrop">
          <ac:chgData name="Valentina Bernasconi" userId="acfadff8-565c-406d-83c9-b8a23dc799e4" providerId="ADAL" clId="{79B8782D-6048-450E-B85A-CA6AD49BD930}" dt="2021-11-03T08:37:37.415" v="790" actId="478"/>
          <ac:picMkLst>
            <pc:docMk/>
            <pc:sldMk cId="949761797" sldId="2134804605"/>
            <ac:picMk id="5" creationId="{1C5C4817-15A9-49E7-B70D-FAD1E4DEF871}"/>
          </ac:picMkLst>
        </pc:picChg>
        <pc:picChg chg="add del mod modCrop">
          <ac:chgData name="Valentina Bernasconi" userId="acfadff8-565c-406d-83c9-b8a23dc799e4" providerId="ADAL" clId="{79B8782D-6048-450E-B85A-CA6AD49BD930}" dt="2021-11-03T08:35:41.241" v="757" actId="478"/>
          <ac:picMkLst>
            <pc:docMk/>
            <pc:sldMk cId="949761797" sldId="2134804605"/>
            <ac:picMk id="7" creationId="{D3B329B0-279E-4377-97C2-AF4D67FAE439}"/>
          </ac:picMkLst>
        </pc:picChg>
        <pc:picChg chg="add mod">
          <ac:chgData name="Valentina Bernasconi" userId="acfadff8-565c-406d-83c9-b8a23dc799e4" providerId="ADAL" clId="{79B8782D-6048-450E-B85A-CA6AD49BD930}" dt="2021-11-03T08:38:53.724" v="876" actId="688"/>
          <ac:picMkLst>
            <pc:docMk/>
            <pc:sldMk cId="949761797" sldId="2134804605"/>
            <ac:picMk id="9218" creationId="{7D4CB99B-75E9-4D00-BE6D-5599158F1AB4}"/>
          </ac:picMkLst>
        </pc:picChg>
      </pc:sldChg>
      <pc:sldChg chg="add del ord">
        <pc:chgData name="Valentina Bernasconi" userId="acfadff8-565c-406d-83c9-b8a23dc799e4" providerId="ADAL" clId="{79B8782D-6048-450E-B85A-CA6AD49BD930}" dt="2021-11-03T08:39:02.961" v="877" actId="47"/>
        <pc:sldMkLst>
          <pc:docMk/>
          <pc:sldMk cId="3228469729" sldId="2134804606"/>
        </pc:sldMkLst>
      </pc:sldChg>
      <pc:sldChg chg="add del">
        <pc:chgData name="Valentina Bernasconi" userId="acfadff8-565c-406d-83c9-b8a23dc799e4" providerId="ADAL" clId="{79B8782D-6048-450E-B85A-CA6AD49BD930}" dt="2021-11-03T08:20:24.219" v="341"/>
        <pc:sldMkLst>
          <pc:docMk/>
          <pc:sldMk cId="2369180376" sldId="2134804607"/>
        </pc:sldMkLst>
      </pc:sldChg>
      <pc:sldChg chg="addSp modSp add mod">
        <pc:chgData name="Valentina Bernasconi" userId="acfadff8-565c-406d-83c9-b8a23dc799e4" providerId="ADAL" clId="{79B8782D-6048-450E-B85A-CA6AD49BD930}" dt="2021-12-01T13:14:47.115" v="3498" actId="14100"/>
        <pc:sldMkLst>
          <pc:docMk/>
          <pc:sldMk cId="3768821588" sldId="2134804607"/>
        </pc:sldMkLst>
        <pc:spChg chg="mod">
          <ac:chgData name="Valentina Bernasconi" userId="acfadff8-565c-406d-83c9-b8a23dc799e4" providerId="ADAL" clId="{79B8782D-6048-450E-B85A-CA6AD49BD930}" dt="2021-12-01T13:14:47.115" v="3498" actId="14100"/>
          <ac:spMkLst>
            <pc:docMk/>
            <pc:sldMk cId="3768821588" sldId="2134804607"/>
            <ac:spMk id="2" creationId="{25CF49E7-6E55-4B53-8D02-35EC31B2BB39}"/>
          </ac:spMkLst>
        </pc:spChg>
        <pc:spChg chg="mod">
          <ac:chgData name="Valentina Bernasconi" userId="acfadff8-565c-406d-83c9-b8a23dc799e4" providerId="ADAL" clId="{79B8782D-6048-450E-B85A-CA6AD49BD930}" dt="2021-12-01T13:12:55.939" v="3419" actId="14100"/>
          <ac:spMkLst>
            <pc:docMk/>
            <pc:sldMk cId="3768821588" sldId="2134804607"/>
            <ac:spMk id="3" creationId="{C4932D70-C6EE-425C-9838-58E6377F8D64}"/>
          </ac:spMkLst>
        </pc:spChg>
        <pc:picChg chg="add mod">
          <ac:chgData name="Valentina Bernasconi" userId="acfadff8-565c-406d-83c9-b8a23dc799e4" providerId="ADAL" clId="{79B8782D-6048-450E-B85A-CA6AD49BD930}" dt="2021-11-03T08:42:30.475" v="929" actId="1076"/>
          <ac:picMkLst>
            <pc:docMk/>
            <pc:sldMk cId="3768821588" sldId="2134804607"/>
            <ac:picMk id="10242" creationId="{3D01948F-3E56-49C9-9346-3259C1A28173}"/>
          </ac:picMkLst>
        </pc:picChg>
      </pc:sldChg>
      <pc:sldChg chg="addSp delSp modSp new mod">
        <pc:chgData name="Valentina Bernasconi" userId="acfadff8-565c-406d-83c9-b8a23dc799e4" providerId="ADAL" clId="{79B8782D-6048-450E-B85A-CA6AD49BD930}" dt="2021-12-01T13:16:07.163" v="3517" actId="20577"/>
        <pc:sldMkLst>
          <pc:docMk/>
          <pc:sldMk cId="2596047255" sldId="2134804608"/>
        </pc:sldMkLst>
        <pc:spChg chg="add mod">
          <ac:chgData name="Valentina Bernasconi" userId="acfadff8-565c-406d-83c9-b8a23dc799e4" providerId="ADAL" clId="{79B8782D-6048-450E-B85A-CA6AD49BD930}" dt="2021-12-01T13:16:07.163" v="3517" actId="20577"/>
          <ac:spMkLst>
            <pc:docMk/>
            <pc:sldMk cId="2596047255" sldId="2134804608"/>
            <ac:spMk id="2" creationId="{4BD4B3FC-7BCA-46BD-A719-D4AC6D036CB7}"/>
          </ac:spMkLst>
        </pc:spChg>
        <pc:spChg chg="del">
          <ac:chgData name="Valentina Bernasconi" userId="acfadff8-565c-406d-83c9-b8a23dc799e4" providerId="ADAL" clId="{79B8782D-6048-450E-B85A-CA6AD49BD930}" dt="2021-11-03T08:30:55.259" v="614" actId="478"/>
          <ac:spMkLst>
            <pc:docMk/>
            <pc:sldMk cId="2596047255" sldId="2134804608"/>
            <ac:spMk id="2" creationId="{AF3A8EB5-CF0E-4B73-B280-75127BC05408}"/>
          </ac:spMkLst>
        </pc:spChg>
        <pc:spChg chg="mod">
          <ac:chgData name="Valentina Bernasconi" userId="acfadff8-565c-406d-83c9-b8a23dc799e4" providerId="ADAL" clId="{79B8782D-6048-450E-B85A-CA6AD49BD930}" dt="2021-11-03T08:46:02.687" v="1024" actId="20577"/>
          <ac:spMkLst>
            <pc:docMk/>
            <pc:sldMk cId="2596047255" sldId="2134804608"/>
            <ac:spMk id="3" creationId="{37229616-EC80-43A2-B486-54DFF6D5872A}"/>
          </ac:spMkLst>
        </pc:spChg>
        <pc:spChg chg="add del mod">
          <ac:chgData name="Valentina Bernasconi" userId="acfadff8-565c-406d-83c9-b8a23dc799e4" providerId="ADAL" clId="{79B8782D-6048-450E-B85A-CA6AD49BD930}" dt="2021-11-03T08:56:35.291" v="1126"/>
          <ac:spMkLst>
            <pc:docMk/>
            <pc:sldMk cId="2596047255" sldId="2134804608"/>
            <ac:spMk id="7" creationId="{4717AED7-1601-45B4-ABBF-02913A92E918}"/>
          </ac:spMkLst>
        </pc:spChg>
        <pc:grpChg chg="add mod">
          <ac:chgData name="Valentina Bernasconi" userId="acfadff8-565c-406d-83c9-b8a23dc799e4" providerId="ADAL" clId="{79B8782D-6048-450E-B85A-CA6AD49BD930}" dt="2021-11-03T08:32:27.517" v="632" actId="1076"/>
          <ac:grpSpMkLst>
            <pc:docMk/>
            <pc:sldMk cId="2596047255" sldId="2134804608"/>
            <ac:grpSpMk id="6" creationId="{E1FD1AC1-03BF-45A3-8B7B-00CF4437ABCF}"/>
          </ac:grpSpMkLst>
        </pc:grpChg>
        <pc:picChg chg="add mod modCrop">
          <ac:chgData name="Valentina Bernasconi" userId="acfadff8-565c-406d-83c9-b8a23dc799e4" providerId="ADAL" clId="{79B8782D-6048-450E-B85A-CA6AD49BD930}" dt="2021-11-03T08:32:22.209" v="630" actId="164"/>
          <ac:picMkLst>
            <pc:docMk/>
            <pc:sldMk cId="2596047255" sldId="2134804608"/>
            <ac:picMk id="4" creationId="{C22BB6BB-692F-4F95-873C-8EDF401C0432}"/>
          </ac:picMkLst>
        </pc:picChg>
        <pc:picChg chg="add mod modCrop">
          <ac:chgData name="Valentina Bernasconi" userId="acfadff8-565c-406d-83c9-b8a23dc799e4" providerId="ADAL" clId="{79B8782D-6048-450E-B85A-CA6AD49BD930}" dt="2021-11-03T08:32:22.209" v="630" actId="164"/>
          <ac:picMkLst>
            <pc:docMk/>
            <pc:sldMk cId="2596047255" sldId="2134804608"/>
            <ac:picMk id="5" creationId="{74FB5DBD-6142-4FF9-BEC4-A4D8F65F1148}"/>
          </ac:picMkLst>
        </pc:picChg>
        <pc:picChg chg="add del mod">
          <ac:chgData name="Valentina Bernasconi" userId="acfadff8-565c-406d-83c9-b8a23dc799e4" providerId="ADAL" clId="{79B8782D-6048-450E-B85A-CA6AD49BD930}" dt="2021-11-03T08:56:36.214" v="1127" actId="478"/>
          <ac:picMkLst>
            <pc:docMk/>
            <pc:sldMk cId="2596047255" sldId="2134804608"/>
            <ac:picMk id="1026" creationId="{55E3EE07-A643-425C-9624-DFDA227C26AD}"/>
          </ac:picMkLst>
        </pc:picChg>
      </pc:sldChg>
      <pc:sldChg chg="addSp modSp add mod">
        <pc:chgData name="Valentina Bernasconi" userId="acfadff8-565c-406d-83c9-b8a23dc799e4" providerId="ADAL" clId="{79B8782D-6048-450E-B85A-CA6AD49BD930}" dt="2021-12-01T13:16:02.645" v="3516" actId="20577"/>
        <pc:sldMkLst>
          <pc:docMk/>
          <pc:sldMk cId="3354865971" sldId="2134804609"/>
        </pc:sldMkLst>
        <pc:spChg chg="mod">
          <ac:chgData name="Valentina Bernasconi" userId="acfadff8-565c-406d-83c9-b8a23dc799e4" providerId="ADAL" clId="{79B8782D-6048-450E-B85A-CA6AD49BD930}" dt="2021-12-01T13:16:02.645" v="3516" actId="20577"/>
          <ac:spMkLst>
            <pc:docMk/>
            <pc:sldMk cId="3354865971" sldId="2134804609"/>
            <ac:spMk id="2" creationId="{AF3A8EB5-CF0E-4B73-B280-75127BC05408}"/>
          </ac:spMkLst>
        </pc:spChg>
        <pc:spChg chg="mod">
          <ac:chgData name="Valentina Bernasconi" userId="acfadff8-565c-406d-83c9-b8a23dc799e4" providerId="ADAL" clId="{79B8782D-6048-450E-B85A-CA6AD49BD930}" dt="2021-11-17T11:04:50.874" v="2570" actId="20577"/>
          <ac:spMkLst>
            <pc:docMk/>
            <pc:sldMk cId="3354865971" sldId="2134804609"/>
            <ac:spMk id="3" creationId="{37229616-EC80-43A2-B486-54DFF6D5872A}"/>
          </ac:spMkLst>
        </pc:spChg>
        <pc:picChg chg="add mod">
          <ac:chgData name="Valentina Bernasconi" userId="acfadff8-565c-406d-83c9-b8a23dc799e4" providerId="ADAL" clId="{79B8782D-6048-450E-B85A-CA6AD49BD930}" dt="2021-12-01T13:15:58.866" v="3515" actId="1076"/>
          <ac:picMkLst>
            <pc:docMk/>
            <pc:sldMk cId="3354865971" sldId="2134804609"/>
            <ac:picMk id="2050" creationId="{7CE564DB-95A8-48DF-98D3-7FB41F61DED4}"/>
          </ac:picMkLst>
        </pc:picChg>
      </pc:sldChg>
      <pc:sldChg chg="addSp delSp modSp add mod">
        <pc:chgData name="Valentina Bernasconi" userId="acfadff8-565c-406d-83c9-b8a23dc799e4" providerId="ADAL" clId="{79B8782D-6048-450E-B85A-CA6AD49BD930}" dt="2021-11-17T10:27:00.869" v="2401" actId="1076"/>
        <pc:sldMkLst>
          <pc:docMk/>
          <pc:sldMk cId="3471651876" sldId="2134804610"/>
        </pc:sldMkLst>
        <pc:spChg chg="mod">
          <ac:chgData name="Valentina Bernasconi" userId="acfadff8-565c-406d-83c9-b8a23dc799e4" providerId="ADAL" clId="{79B8782D-6048-450E-B85A-CA6AD49BD930}" dt="2021-11-17T10:20:47.594" v="2269" actId="20577"/>
          <ac:spMkLst>
            <pc:docMk/>
            <pc:sldMk cId="3471651876" sldId="2134804610"/>
            <ac:spMk id="3" creationId="{C4932D70-C6EE-425C-9838-58E6377F8D64}"/>
          </ac:spMkLst>
        </pc:spChg>
        <pc:picChg chg="add del mod modCrop">
          <ac:chgData name="Valentina Bernasconi" userId="acfadff8-565c-406d-83c9-b8a23dc799e4" providerId="ADAL" clId="{79B8782D-6048-450E-B85A-CA6AD49BD930}" dt="2021-11-17T10:19:20.478" v="2232" actId="478"/>
          <ac:picMkLst>
            <pc:docMk/>
            <pc:sldMk cId="3471651876" sldId="2134804610"/>
            <ac:picMk id="4" creationId="{D1BF2445-788F-4ABF-B2C5-959B373F9D01}"/>
          </ac:picMkLst>
        </pc:picChg>
        <pc:picChg chg="del">
          <ac:chgData name="Valentina Bernasconi" userId="acfadff8-565c-406d-83c9-b8a23dc799e4" providerId="ADAL" clId="{79B8782D-6048-450E-B85A-CA6AD49BD930}" dt="2021-11-03T08:35:50.337" v="761" actId="478"/>
          <ac:picMkLst>
            <pc:docMk/>
            <pc:sldMk cId="3471651876" sldId="2134804610"/>
            <ac:picMk id="5" creationId="{1C5C4817-15A9-49E7-B70D-FAD1E4DEF871}"/>
          </ac:picMkLst>
        </pc:picChg>
        <pc:picChg chg="add mod modCrop">
          <ac:chgData name="Valentina Bernasconi" userId="acfadff8-565c-406d-83c9-b8a23dc799e4" providerId="ADAL" clId="{79B8782D-6048-450E-B85A-CA6AD49BD930}" dt="2021-11-17T10:27:00.869" v="2401" actId="1076"/>
          <ac:picMkLst>
            <pc:docMk/>
            <pc:sldMk cId="3471651876" sldId="2134804610"/>
            <ac:picMk id="5" creationId="{FDFB544C-BA54-4D1E-A457-0C5242D57A96}"/>
          </ac:picMkLst>
        </pc:picChg>
        <pc:picChg chg="del mod">
          <ac:chgData name="Valentina Bernasconi" userId="acfadff8-565c-406d-83c9-b8a23dc799e4" providerId="ADAL" clId="{79B8782D-6048-450E-B85A-CA6AD49BD930}" dt="2021-11-03T08:54:23.151" v="1029" actId="478"/>
          <ac:picMkLst>
            <pc:docMk/>
            <pc:sldMk cId="3471651876" sldId="2134804610"/>
            <ac:picMk id="7" creationId="{D3B329B0-279E-4377-97C2-AF4D67FAE439}"/>
          </ac:picMkLst>
        </pc:picChg>
      </pc:sldChg>
      <pc:sldChg chg="addSp delSp modSp add mod">
        <pc:chgData name="Valentina Bernasconi" userId="acfadff8-565c-406d-83c9-b8a23dc799e4" providerId="ADAL" clId="{79B8782D-6048-450E-B85A-CA6AD49BD930}" dt="2021-12-01T13:18:34.379" v="3543" actId="1076"/>
        <pc:sldMkLst>
          <pc:docMk/>
          <pc:sldMk cId="741867906" sldId="2134804611"/>
        </pc:sldMkLst>
        <pc:spChg chg="mod">
          <ac:chgData name="Valentina Bernasconi" userId="acfadff8-565c-406d-83c9-b8a23dc799e4" providerId="ADAL" clId="{79B8782D-6048-450E-B85A-CA6AD49BD930}" dt="2021-11-17T10:20:55.209" v="2289" actId="20577"/>
          <ac:spMkLst>
            <pc:docMk/>
            <pc:sldMk cId="741867906" sldId="2134804611"/>
            <ac:spMk id="3" creationId="{C4932D70-C6EE-425C-9838-58E6377F8D64}"/>
          </ac:spMkLst>
        </pc:spChg>
        <pc:picChg chg="add del mod modCrop">
          <ac:chgData name="Valentina Bernasconi" userId="acfadff8-565c-406d-83c9-b8a23dc799e4" providerId="ADAL" clId="{79B8782D-6048-450E-B85A-CA6AD49BD930}" dt="2021-11-17T10:19:52.835" v="2240" actId="478"/>
          <ac:picMkLst>
            <pc:docMk/>
            <pc:sldMk cId="741867906" sldId="2134804611"/>
            <ac:picMk id="4" creationId="{8002C2EE-4F01-4DD7-9E93-E42938D7E9FE}"/>
          </ac:picMkLst>
        </pc:picChg>
        <pc:picChg chg="add mod modCrop">
          <ac:chgData name="Valentina Bernasconi" userId="acfadff8-565c-406d-83c9-b8a23dc799e4" providerId="ADAL" clId="{79B8782D-6048-450E-B85A-CA6AD49BD930}" dt="2021-12-01T13:18:34.379" v="3543" actId="1076"/>
          <ac:picMkLst>
            <pc:docMk/>
            <pc:sldMk cId="741867906" sldId="2134804611"/>
            <ac:picMk id="5" creationId="{9128D051-8CD7-4215-89A4-5CED1736A5E0}"/>
          </ac:picMkLst>
        </pc:picChg>
        <pc:picChg chg="del">
          <ac:chgData name="Valentina Bernasconi" userId="acfadff8-565c-406d-83c9-b8a23dc799e4" providerId="ADAL" clId="{79B8782D-6048-450E-B85A-CA6AD49BD930}" dt="2021-11-03T08:36:02.619" v="766" actId="478"/>
          <ac:picMkLst>
            <pc:docMk/>
            <pc:sldMk cId="741867906" sldId="2134804611"/>
            <ac:picMk id="7" creationId="{D3B329B0-279E-4377-97C2-AF4D67FAE439}"/>
          </ac:picMkLst>
        </pc:picChg>
      </pc:sldChg>
      <pc:sldChg chg="addSp delSp modSp add mod">
        <pc:chgData name="Valentina Bernasconi" userId="acfadff8-565c-406d-83c9-b8a23dc799e4" providerId="ADAL" clId="{79B8782D-6048-450E-B85A-CA6AD49BD930}" dt="2021-12-01T13:18:39.970" v="3545" actId="1076"/>
        <pc:sldMkLst>
          <pc:docMk/>
          <pc:sldMk cId="572775652" sldId="2134804612"/>
        </pc:sldMkLst>
        <pc:spChg chg="mod">
          <ac:chgData name="Valentina Bernasconi" userId="acfadff8-565c-406d-83c9-b8a23dc799e4" providerId="ADAL" clId="{79B8782D-6048-450E-B85A-CA6AD49BD930}" dt="2021-11-17T10:21:56.442" v="2316" actId="20577"/>
          <ac:spMkLst>
            <pc:docMk/>
            <pc:sldMk cId="572775652" sldId="2134804612"/>
            <ac:spMk id="3" creationId="{C4932D70-C6EE-425C-9838-58E6377F8D64}"/>
          </ac:spMkLst>
        </pc:spChg>
        <pc:picChg chg="del">
          <ac:chgData name="Valentina Bernasconi" userId="acfadff8-565c-406d-83c9-b8a23dc799e4" providerId="ADAL" clId="{79B8782D-6048-450E-B85A-CA6AD49BD930}" dt="2021-11-03T08:36:43.301" v="776" actId="478"/>
          <ac:picMkLst>
            <pc:docMk/>
            <pc:sldMk cId="572775652" sldId="2134804612"/>
            <ac:picMk id="4" creationId="{8002C2EE-4F01-4DD7-9E93-E42938D7E9FE}"/>
          </ac:picMkLst>
        </pc:picChg>
        <pc:picChg chg="add mod modCrop">
          <ac:chgData name="Valentina Bernasconi" userId="acfadff8-565c-406d-83c9-b8a23dc799e4" providerId="ADAL" clId="{79B8782D-6048-450E-B85A-CA6AD49BD930}" dt="2021-12-01T13:18:39.970" v="3545" actId="1076"/>
          <ac:picMkLst>
            <pc:docMk/>
            <pc:sldMk cId="572775652" sldId="2134804612"/>
            <ac:picMk id="4" creationId="{B5A9A841-6C58-4B24-AA4C-67B3F9996A91}"/>
          </ac:picMkLst>
        </pc:picChg>
        <pc:picChg chg="add del mod modCrop">
          <ac:chgData name="Valentina Bernasconi" userId="acfadff8-565c-406d-83c9-b8a23dc799e4" providerId="ADAL" clId="{79B8782D-6048-450E-B85A-CA6AD49BD930}" dt="2021-11-17T10:21:33.398" v="2301" actId="478"/>
          <ac:picMkLst>
            <pc:docMk/>
            <pc:sldMk cId="572775652" sldId="2134804612"/>
            <ac:picMk id="5" creationId="{FA78D2CE-CCC1-44AC-9DAC-58F9C51F80F5}"/>
          </ac:picMkLst>
        </pc:picChg>
      </pc:sldChg>
      <pc:sldChg chg="addSp delSp modSp add mod">
        <pc:chgData name="Valentina Bernasconi" userId="acfadff8-565c-406d-83c9-b8a23dc799e4" providerId="ADAL" clId="{79B8782D-6048-450E-B85A-CA6AD49BD930}" dt="2021-12-01T13:18:47.714" v="3547" actId="1076"/>
        <pc:sldMkLst>
          <pc:docMk/>
          <pc:sldMk cId="2118370853" sldId="2134804613"/>
        </pc:sldMkLst>
        <pc:spChg chg="mod">
          <ac:chgData name="Valentina Bernasconi" userId="acfadff8-565c-406d-83c9-b8a23dc799e4" providerId="ADAL" clId="{79B8782D-6048-450E-B85A-CA6AD49BD930}" dt="2021-11-17T10:22:18.901" v="2333" actId="20577"/>
          <ac:spMkLst>
            <pc:docMk/>
            <pc:sldMk cId="2118370853" sldId="2134804613"/>
            <ac:spMk id="3" creationId="{C4932D70-C6EE-425C-9838-58E6377F8D64}"/>
          </ac:spMkLst>
        </pc:spChg>
        <pc:picChg chg="add del mod modCrop">
          <ac:chgData name="Valentina Bernasconi" userId="acfadff8-565c-406d-83c9-b8a23dc799e4" providerId="ADAL" clId="{79B8782D-6048-450E-B85A-CA6AD49BD930}" dt="2021-11-17T10:22:00.014" v="2317" actId="478"/>
          <ac:picMkLst>
            <pc:docMk/>
            <pc:sldMk cId="2118370853" sldId="2134804613"/>
            <ac:picMk id="4" creationId="{3C0A297A-43D8-47D8-AC6D-AA4FBE886BFE}"/>
          </ac:picMkLst>
        </pc:picChg>
        <pc:picChg chg="add mod modCrop">
          <ac:chgData name="Valentina Bernasconi" userId="acfadff8-565c-406d-83c9-b8a23dc799e4" providerId="ADAL" clId="{79B8782D-6048-450E-B85A-CA6AD49BD930}" dt="2021-12-01T13:18:47.714" v="3547" actId="1076"/>
          <ac:picMkLst>
            <pc:docMk/>
            <pc:sldMk cId="2118370853" sldId="2134804613"/>
            <ac:picMk id="4" creationId="{C23D18DE-5B91-40F8-A079-3BB10F04D2CF}"/>
          </ac:picMkLst>
        </pc:picChg>
        <pc:picChg chg="add del mod modCrop">
          <ac:chgData name="Valentina Bernasconi" userId="acfadff8-565c-406d-83c9-b8a23dc799e4" providerId="ADAL" clId="{79B8782D-6048-450E-B85A-CA6AD49BD930}" dt="2021-11-19T13:11:04.249" v="2755" actId="478"/>
          <ac:picMkLst>
            <pc:docMk/>
            <pc:sldMk cId="2118370853" sldId="2134804613"/>
            <ac:picMk id="5" creationId="{7CAFE8AF-B209-4311-A09F-0C4E8562EBDC}"/>
          </ac:picMkLst>
        </pc:picChg>
        <pc:picChg chg="del">
          <ac:chgData name="Valentina Bernasconi" userId="acfadff8-565c-406d-83c9-b8a23dc799e4" providerId="ADAL" clId="{79B8782D-6048-450E-B85A-CA6AD49BD930}" dt="2021-11-03T08:37:15.820" v="783" actId="478"/>
          <ac:picMkLst>
            <pc:docMk/>
            <pc:sldMk cId="2118370853" sldId="2134804613"/>
            <ac:picMk id="5" creationId="{FA78D2CE-CCC1-44AC-9DAC-58F9C51F80F5}"/>
          </ac:picMkLst>
        </pc:picChg>
      </pc:sldChg>
      <pc:sldChg chg="addSp delSp modSp add mod">
        <pc:chgData name="Valentina Bernasconi" userId="acfadff8-565c-406d-83c9-b8a23dc799e4" providerId="ADAL" clId="{79B8782D-6048-450E-B85A-CA6AD49BD930}" dt="2021-12-01T13:18:28.274" v="3542" actId="1076"/>
        <pc:sldMkLst>
          <pc:docMk/>
          <pc:sldMk cId="3646390526" sldId="2134804614"/>
        </pc:sldMkLst>
        <pc:spChg chg="mod">
          <ac:chgData name="Valentina Bernasconi" userId="acfadff8-565c-406d-83c9-b8a23dc799e4" providerId="ADAL" clId="{79B8782D-6048-450E-B85A-CA6AD49BD930}" dt="2021-11-17T10:20:41.215" v="2254" actId="20577"/>
          <ac:spMkLst>
            <pc:docMk/>
            <pc:sldMk cId="3646390526" sldId="2134804614"/>
            <ac:spMk id="3" creationId="{C4932D70-C6EE-425C-9838-58E6377F8D64}"/>
          </ac:spMkLst>
        </pc:spChg>
        <pc:picChg chg="add del mod modCrop">
          <ac:chgData name="Valentina Bernasconi" userId="acfadff8-565c-406d-83c9-b8a23dc799e4" providerId="ADAL" clId="{79B8782D-6048-450E-B85A-CA6AD49BD930}" dt="2021-11-17T10:18:44.655" v="2224" actId="478"/>
          <ac:picMkLst>
            <pc:docMk/>
            <pc:sldMk cId="3646390526" sldId="2134804614"/>
            <ac:picMk id="4" creationId="{8C2673BE-3460-4356-8172-5ABCDD821C0C}"/>
          </ac:picMkLst>
        </pc:picChg>
        <pc:picChg chg="add mod modCrop">
          <ac:chgData name="Valentina Bernasconi" userId="acfadff8-565c-406d-83c9-b8a23dc799e4" providerId="ADAL" clId="{79B8782D-6048-450E-B85A-CA6AD49BD930}" dt="2021-12-01T13:18:28.274" v="3542" actId="1076"/>
          <ac:picMkLst>
            <pc:docMk/>
            <pc:sldMk cId="3646390526" sldId="2134804614"/>
            <ac:picMk id="4" creationId="{C31D265C-5160-4848-9D5B-C91EDE96F4C4}"/>
          </ac:picMkLst>
        </pc:picChg>
        <pc:picChg chg="del mod">
          <ac:chgData name="Valentina Bernasconi" userId="acfadff8-565c-406d-83c9-b8a23dc799e4" providerId="ADAL" clId="{79B8782D-6048-450E-B85A-CA6AD49BD930}" dt="2021-11-08T10:41:33.819" v="1984" actId="478"/>
          <ac:picMkLst>
            <pc:docMk/>
            <pc:sldMk cId="3646390526" sldId="2134804614"/>
            <ac:picMk id="5" creationId="{1C5C4817-15A9-49E7-B70D-FAD1E4DEF871}"/>
          </ac:picMkLst>
        </pc:picChg>
        <pc:picChg chg="add del mod modCrop">
          <ac:chgData name="Valentina Bernasconi" userId="acfadff8-565c-406d-83c9-b8a23dc799e4" providerId="ADAL" clId="{79B8782D-6048-450E-B85A-CA6AD49BD930}" dt="2021-11-19T13:04:25.078" v="2739" actId="478"/>
          <ac:picMkLst>
            <pc:docMk/>
            <pc:sldMk cId="3646390526" sldId="2134804614"/>
            <ac:picMk id="5" creationId="{E60C0CDC-D3E9-41AE-A97D-604150A4A4BD}"/>
          </ac:picMkLst>
        </pc:picChg>
      </pc:sldChg>
      <pc:sldChg chg="add del">
        <pc:chgData name="Valentina Bernasconi" userId="acfadff8-565c-406d-83c9-b8a23dc799e4" providerId="ADAL" clId="{79B8782D-6048-450E-B85A-CA6AD49BD930}" dt="2021-11-03T09:40:07.921" v="1266" actId="2696"/>
        <pc:sldMkLst>
          <pc:docMk/>
          <pc:sldMk cId="2181159516" sldId="2134804688"/>
        </pc:sldMkLst>
      </pc:sldChg>
      <pc:sldChg chg="add del">
        <pc:chgData name="Valentina Bernasconi" userId="acfadff8-565c-406d-83c9-b8a23dc799e4" providerId="ADAL" clId="{79B8782D-6048-450E-B85A-CA6AD49BD930}" dt="2021-11-03T08:44:51.499" v="998" actId="2696"/>
        <pc:sldMkLst>
          <pc:docMk/>
          <pc:sldMk cId="2225898367" sldId="2134804688"/>
        </pc:sldMkLst>
      </pc:sldChg>
      <pc:sldChg chg="add del">
        <pc:chgData name="Valentina Bernasconi" userId="acfadff8-565c-406d-83c9-b8a23dc799e4" providerId="ADAL" clId="{79B8782D-6048-450E-B85A-CA6AD49BD930}" dt="2021-11-03T09:54:03.682" v="1825" actId="2696"/>
        <pc:sldMkLst>
          <pc:docMk/>
          <pc:sldMk cId="2232879349" sldId="2134804688"/>
        </pc:sldMkLst>
      </pc:sldChg>
      <pc:sldChg chg="add">
        <pc:chgData name="Valentina Bernasconi" userId="acfadff8-565c-406d-83c9-b8a23dc799e4" providerId="ADAL" clId="{79B8782D-6048-450E-B85A-CA6AD49BD930}" dt="2021-11-03T09:54:06.864" v="1826"/>
        <pc:sldMkLst>
          <pc:docMk/>
          <pc:sldMk cId="4289783293" sldId="2134804688"/>
        </pc:sldMkLst>
      </pc:sldChg>
      <pc:sldChg chg="addSp delSp modSp new mod">
        <pc:chgData name="Valentina Bernasconi" userId="acfadff8-565c-406d-83c9-b8a23dc799e4" providerId="ADAL" clId="{79B8782D-6048-450E-B85A-CA6AD49BD930}" dt="2021-12-01T13:10:43.548" v="3362" actId="1076"/>
        <pc:sldMkLst>
          <pc:docMk/>
          <pc:sldMk cId="976684925" sldId="2134804689"/>
        </pc:sldMkLst>
        <pc:spChg chg="mod">
          <ac:chgData name="Valentina Bernasconi" userId="acfadff8-565c-406d-83c9-b8a23dc799e4" providerId="ADAL" clId="{79B8782D-6048-450E-B85A-CA6AD49BD930}" dt="2021-11-03T08:55:00.357" v="1075" actId="20577"/>
          <ac:spMkLst>
            <pc:docMk/>
            <pc:sldMk cId="976684925" sldId="2134804689"/>
            <ac:spMk id="2" creationId="{D31DDFC7-462F-4CD0-A2F9-ECA15F5FDA01}"/>
          </ac:spMkLst>
        </pc:spChg>
        <pc:spChg chg="del">
          <ac:chgData name="Valentina Bernasconi" userId="acfadff8-565c-406d-83c9-b8a23dc799e4" providerId="ADAL" clId="{79B8782D-6048-450E-B85A-CA6AD49BD930}" dt="2021-11-03T08:55:03.112" v="1076" actId="478"/>
          <ac:spMkLst>
            <pc:docMk/>
            <pc:sldMk cId="976684925" sldId="2134804689"/>
            <ac:spMk id="3" creationId="{1D5A5CDF-AD71-480D-BACA-99D45EE64FC0}"/>
          </ac:spMkLst>
        </pc:spChg>
        <pc:graphicFrameChg chg="add mod modGraphic">
          <ac:chgData name="Valentina Bernasconi" userId="acfadff8-565c-406d-83c9-b8a23dc799e4" providerId="ADAL" clId="{79B8782D-6048-450E-B85A-CA6AD49BD930}" dt="2021-12-01T13:10:43.548" v="3362" actId="1076"/>
          <ac:graphicFrameMkLst>
            <pc:docMk/>
            <pc:sldMk cId="976684925" sldId="2134804689"/>
            <ac:graphicFrameMk id="3" creationId="{30225090-8968-4FC9-9EC4-E9CA66698294}"/>
          </ac:graphicFrameMkLst>
        </pc:graphicFrameChg>
        <pc:picChg chg="add mod">
          <ac:chgData name="Valentina Bernasconi" userId="acfadff8-565c-406d-83c9-b8a23dc799e4" providerId="ADAL" clId="{79B8782D-6048-450E-B85A-CA6AD49BD930}" dt="2021-12-01T13:10:33.571" v="3359" actId="1076"/>
          <ac:picMkLst>
            <pc:docMk/>
            <pc:sldMk cId="976684925" sldId="2134804689"/>
            <ac:picMk id="4" creationId="{7DD3CF03-C241-434D-99E4-E3E51609FB4E}"/>
          </ac:picMkLst>
        </pc:picChg>
      </pc:sldChg>
      <pc:sldChg chg="addSp modSp add mod">
        <pc:chgData name="Valentina Bernasconi" userId="acfadff8-565c-406d-83c9-b8a23dc799e4" providerId="ADAL" clId="{79B8782D-6048-450E-B85A-CA6AD49BD930}" dt="2021-12-01T09:40:46.264" v="3263" actId="1076"/>
        <pc:sldMkLst>
          <pc:docMk/>
          <pc:sldMk cId="3459826073" sldId="2134804690"/>
        </pc:sldMkLst>
        <pc:spChg chg="mod">
          <ac:chgData name="Valentina Bernasconi" userId="acfadff8-565c-406d-83c9-b8a23dc799e4" providerId="ADAL" clId="{79B8782D-6048-450E-B85A-CA6AD49BD930}" dt="2021-11-03T09:41:28.698" v="1275" actId="20577"/>
          <ac:spMkLst>
            <pc:docMk/>
            <pc:sldMk cId="3459826073" sldId="2134804690"/>
            <ac:spMk id="2" creationId="{D31DDFC7-462F-4CD0-A2F9-ECA15F5FDA01}"/>
          </ac:spMkLst>
        </pc:spChg>
        <pc:graphicFrameChg chg="add mod">
          <ac:chgData name="Valentina Bernasconi" userId="acfadff8-565c-406d-83c9-b8a23dc799e4" providerId="ADAL" clId="{79B8782D-6048-450E-B85A-CA6AD49BD930}" dt="2021-12-01T09:40:46.264" v="3263" actId="1076"/>
          <ac:graphicFrameMkLst>
            <pc:docMk/>
            <pc:sldMk cId="3459826073" sldId="2134804690"/>
            <ac:graphicFrameMk id="3" creationId="{D6393DA6-7285-40C7-9FFB-0437035BB07B}"/>
          </ac:graphicFrameMkLst>
        </pc:graphicFrameChg>
        <pc:picChg chg="add mod">
          <ac:chgData name="Valentina Bernasconi" userId="acfadff8-565c-406d-83c9-b8a23dc799e4" providerId="ADAL" clId="{79B8782D-6048-450E-B85A-CA6AD49BD930}" dt="2021-12-01T09:40:46.264" v="3263" actId="1076"/>
          <ac:picMkLst>
            <pc:docMk/>
            <pc:sldMk cId="3459826073" sldId="2134804690"/>
            <ac:picMk id="4" creationId="{B3F77FEF-9C40-4D18-AAD7-8D2506C0AF6E}"/>
          </ac:picMkLst>
        </pc:picChg>
      </pc:sldChg>
      <pc:sldChg chg="addSp modSp add mod">
        <pc:chgData name="Valentina Bernasconi" userId="acfadff8-565c-406d-83c9-b8a23dc799e4" providerId="ADAL" clId="{79B8782D-6048-450E-B85A-CA6AD49BD930}" dt="2021-12-01T09:41:08.196" v="3267"/>
        <pc:sldMkLst>
          <pc:docMk/>
          <pc:sldMk cId="2636342224" sldId="2134804691"/>
        </pc:sldMkLst>
        <pc:spChg chg="mod">
          <ac:chgData name="Valentina Bernasconi" userId="acfadff8-565c-406d-83c9-b8a23dc799e4" providerId="ADAL" clId="{79B8782D-6048-450E-B85A-CA6AD49BD930}" dt="2021-11-03T08:55:41.847" v="1114" actId="20577"/>
          <ac:spMkLst>
            <pc:docMk/>
            <pc:sldMk cId="2636342224" sldId="2134804691"/>
            <ac:spMk id="2" creationId="{D31DDFC7-462F-4CD0-A2F9-ECA15F5FDA01}"/>
          </ac:spMkLst>
        </pc:spChg>
        <pc:graphicFrameChg chg="add mod">
          <ac:chgData name="Valentina Bernasconi" userId="acfadff8-565c-406d-83c9-b8a23dc799e4" providerId="ADAL" clId="{79B8782D-6048-450E-B85A-CA6AD49BD930}" dt="2021-12-01T09:41:08.196" v="3267"/>
          <ac:graphicFrameMkLst>
            <pc:docMk/>
            <pc:sldMk cId="2636342224" sldId="2134804691"/>
            <ac:graphicFrameMk id="3" creationId="{7EB14C3F-2FB5-42FB-AA7C-6B7A822D2F81}"/>
          </ac:graphicFrameMkLst>
        </pc:graphicFrameChg>
        <pc:picChg chg="add mod">
          <ac:chgData name="Valentina Bernasconi" userId="acfadff8-565c-406d-83c9-b8a23dc799e4" providerId="ADAL" clId="{79B8782D-6048-450E-B85A-CA6AD49BD930}" dt="2021-12-01T09:41:08.196" v="3267"/>
          <ac:picMkLst>
            <pc:docMk/>
            <pc:sldMk cId="2636342224" sldId="2134804691"/>
            <ac:picMk id="4" creationId="{F753DC6C-59B5-4CDF-B62A-7D2040628488}"/>
          </ac:picMkLst>
        </pc:picChg>
      </pc:sldChg>
      <pc:sldChg chg="modSp new del mod">
        <pc:chgData name="Valentina Bernasconi" userId="acfadff8-565c-406d-83c9-b8a23dc799e4" providerId="ADAL" clId="{79B8782D-6048-450E-B85A-CA6AD49BD930}" dt="2021-11-03T09:53:45.966" v="1821" actId="2696"/>
        <pc:sldMkLst>
          <pc:docMk/>
          <pc:sldMk cId="1699196360" sldId="2134804692"/>
        </pc:sldMkLst>
        <pc:spChg chg="mod">
          <ac:chgData name="Valentina Bernasconi" userId="acfadff8-565c-406d-83c9-b8a23dc799e4" providerId="ADAL" clId="{79B8782D-6048-450E-B85A-CA6AD49BD930}" dt="2021-11-03T09:51:36.296" v="1718" actId="20577"/>
          <ac:spMkLst>
            <pc:docMk/>
            <pc:sldMk cId="1699196360" sldId="2134804692"/>
            <ac:spMk id="2" creationId="{B1F969F4-090E-4EEF-86E6-683177BD21AC}"/>
          </ac:spMkLst>
        </pc:spChg>
        <pc:spChg chg="mod">
          <ac:chgData name="Valentina Bernasconi" userId="acfadff8-565c-406d-83c9-b8a23dc799e4" providerId="ADAL" clId="{79B8782D-6048-450E-B85A-CA6AD49BD930}" dt="2021-11-03T09:46:43.384" v="1384" actId="20577"/>
          <ac:spMkLst>
            <pc:docMk/>
            <pc:sldMk cId="1699196360" sldId="2134804692"/>
            <ac:spMk id="3" creationId="{9C2C0DBA-F197-40E2-9C76-5AF8A8CE56AF}"/>
          </ac:spMkLst>
        </pc:spChg>
      </pc:sldChg>
      <pc:sldChg chg="modSp add mod">
        <pc:chgData name="Valentina Bernasconi" userId="acfadff8-565c-406d-83c9-b8a23dc799e4" providerId="ADAL" clId="{79B8782D-6048-450E-B85A-CA6AD49BD930}" dt="2021-12-01T13:18:15.684" v="3541" actId="20577"/>
        <pc:sldMkLst>
          <pc:docMk/>
          <pc:sldMk cId="3338778539" sldId="2134804692"/>
        </pc:sldMkLst>
        <pc:spChg chg="mod">
          <ac:chgData name="Valentina Bernasconi" userId="acfadff8-565c-406d-83c9-b8a23dc799e4" providerId="ADAL" clId="{79B8782D-6048-450E-B85A-CA6AD49BD930}" dt="2021-12-01T13:18:15.684" v="3541" actId="20577"/>
          <ac:spMkLst>
            <pc:docMk/>
            <pc:sldMk cId="3338778539" sldId="2134804692"/>
            <ac:spMk id="2" creationId="{B1F969F4-090E-4EEF-86E6-683177BD21AC}"/>
          </ac:spMkLst>
        </pc:spChg>
      </pc:sldChg>
      <pc:sldChg chg="modSp add del mod">
        <pc:chgData name="Valentina Bernasconi" userId="acfadff8-565c-406d-83c9-b8a23dc799e4" providerId="ADAL" clId="{79B8782D-6048-450E-B85A-CA6AD49BD930}" dt="2021-12-01T13:16:25.866" v="3518" actId="47"/>
        <pc:sldMkLst>
          <pc:docMk/>
          <pc:sldMk cId="2404028960" sldId="2134804693"/>
        </pc:sldMkLst>
        <pc:spChg chg="mod">
          <ac:chgData name="Valentina Bernasconi" userId="acfadff8-565c-406d-83c9-b8a23dc799e4" providerId="ADAL" clId="{79B8782D-6048-450E-B85A-CA6AD49BD930}" dt="2021-11-17T10:23:22.281" v="2345" actId="403"/>
          <ac:spMkLst>
            <pc:docMk/>
            <pc:sldMk cId="2404028960" sldId="2134804693"/>
            <ac:spMk id="2" creationId="{B1F969F4-090E-4EEF-86E6-683177BD21AC}"/>
          </ac:spMkLst>
        </pc:spChg>
      </pc:sldChg>
      <pc:sldChg chg="add del">
        <pc:chgData name="Valentina Bernasconi" userId="acfadff8-565c-406d-83c9-b8a23dc799e4" providerId="ADAL" clId="{79B8782D-6048-450E-B85A-CA6AD49BD930}" dt="2021-11-03T09:53:55.056" v="1823" actId="2696"/>
        <pc:sldMkLst>
          <pc:docMk/>
          <pc:sldMk cId="2406493668" sldId="2134804693"/>
        </pc:sldMkLst>
      </pc:sldChg>
      <pc:sldChg chg="modSp add del mod">
        <pc:chgData name="Valentina Bernasconi" userId="acfadff8-565c-406d-83c9-b8a23dc799e4" providerId="ADAL" clId="{79B8782D-6048-450E-B85A-CA6AD49BD930}" dt="2021-11-03T09:53:45.966" v="1821" actId="2696"/>
        <pc:sldMkLst>
          <pc:docMk/>
          <pc:sldMk cId="3966298793" sldId="2134804693"/>
        </pc:sldMkLst>
        <pc:spChg chg="mod">
          <ac:chgData name="Valentina Bernasconi" userId="acfadff8-565c-406d-83c9-b8a23dc799e4" providerId="ADAL" clId="{79B8782D-6048-450E-B85A-CA6AD49BD930}" dt="2021-11-03T09:53:26.930" v="1820" actId="20577"/>
          <ac:spMkLst>
            <pc:docMk/>
            <pc:sldMk cId="3966298793" sldId="2134804693"/>
            <ac:spMk id="2" creationId="{B1F969F4-090E-4EEF-86E6-683177BD21AC}"/>
          </ac:spMkLst>
        </pc:spChg>
        <pc:spChg chg="mod">
          <ac:chgData name="Valentina Bernasconi" userId="acfadff8-565c-406d-83c9-b8a23dc799e4" providerId="ADAL" clId="{79B8782D-6048-450E-B85A-CA6AD49BD930}" dt="2021-11-03T09:47:32.290" v="1421" actId="20577"/>
          <ac:spMkLst>
            <pc:docMk/>
            <pc:sldMk cId="3966298793" sldId="2134804693"/>
            <ac:spMk id="3" creationId="{9C2C0DBA-F197-40E2-9C76-5AF8A8CE56AF}"/>
          </ac:spMkLst>
        </pc:spChg>
      </pc:sldChg>
      <pc:sldChg chg="addSp delSp modSp new mod ord modAnim">
        <pc:chgData name="Valentina Bernasconi" userId="acfadff8-565c-406d-83c9-b8a23dc799e4" providerId="ADAL" clId="{79B8782D-6048-450E-B85A-CA6AD49BD930}" dt="2021-12-01T15:34:59.313" v="3549"/>
        <pc:sldMkLst>
          <pc:docMk/>
          <pc:sldMk cId="602165998" sldId="2134804694"/>
        </pc:sldMkLst>
        <pc:spChg chg="add del mod">
          <ac:chgData name="Valentina Bernasconi" userId="acfadff8-565c-406d-83c9-b8a23dc799e4" providerId="ADAL" clId="{79B8782D-6048-450E-B85A-CA6AD49BD930}" dt="2021-12-01T15:34:32.275" v="3548" actId="478"/>
          <ac:spMkLst>
            <pc:docMk/>
            <pc:sldMk cId="602165998" sldId="2134804694"/>
            <ac:spMk id="2" creationId="{941E9D5F-C8BD-48C9-BE7C-821D11760250}"/>
          </ac:spMkLst>
        </pc:spChg>
        <pc:picChg chg="add mod">
          <ac:chgData name="Valentina Bernasconi" userId="acfadff8-565c-406d-83c9-b8a23dc799e4" providerId="ADAL" clId="{79B8782D-6048-450E-B85A-CA6AD49BD930}" dt="2021-12-01T15:34:59.313" v="3549"/>
          <ac:picMkLst>
            <pc:docMk/>
            <pc:sldMk cId="602165998" sldId="2134804694"/>
            <ac:picMk id="3" creationId="{EDE7DA13-CCF6-4B70-9869-C2EB2B86F047}"/>
          </ac:picMkLst>
        </pc:picChg>
      </pc:sldChg>
      <pc:sldChg chg="addSp delSp modSp add mod">
        <pc:chgData name="Valentina Bernasconi" userId="acfadff8-565c-406d-83c9-b8a23dc799e4" providerId="ADAL" clId="{79B8782D-6048-450E-B85A-CA6AD49BD930}" dt="2021-12-01T13:18:36.963" v="3544" actId="1076"/>
        <pc:sldMkLst>
          <pc:docMk/>
          <pc:sldMk cId="4161307808" sldId="2134804695"/>
        </pc:sldMkLst>
        <pc:spChg chg="mod">
          <ac:chgData name="Valentina Bernasconi" userId="acfadff8-565c-406d-83c9-b8a23dc799e4" providerId="ADAL" clId="{79B8782D-6048-450E-B85A-CA6AD49BD930}" dt="2021-11-17T10:21:00.624" v="2294" actId="20577"/>
          <ac:spMkLst>
            <pc:docMk/>
            <pc:sldMk cId="4161307808" sldId="2134804695"/>
            <ac:spMk id="3" creationId="{C4932D70-C6EE-425C-9838-58E6377F8D64}"/>
          </ac:spMkLst>
        </pc:spChg>
        <pc:picChg chg="add mod modCrop">
          <ac:chgData name="Valentina Bernasconi" userId="acfadff8-565c-406d-83c9-b8a23dc799e4" providerId="ADAL" clId="{79B8782D-6048-450E-B85A-CA6AD49BD930}" dt="2021-12-01T13:18:36.963" v="3544" actId="1076"/>
          <ac:picMkLst>
            <pc:docMk/>
            <pc:sldMk cId="4161307808" sldId="2134804695"/>
            <ac:picMk id="4" creationId="{4B1DFE54-87BE-4CBE-AF10-B8CFB246189F}"/>
          </ac:picMkLst>
        </pc:picChg>
        <pc:picChg chg="add del mod modCrop">
          <ac:chgData name="Valentina Bernasconi" userId="acfadff8-565c-406d-83c9-b8a23dc799e4" providerId="ADAL" clId="{79B8782D-6048-450E-B85A-CA6AD49BD930}" dt="2021-11-18T11:44:08.344" v="2730" actId="478"/>
          <ac:picMkLst>
            <pc:docMk/>
            <pc:sldMk cId="4161307808" sldId="2134804695"/>
            <ac:picMk id="4" creationId="{C8C13333-7813-40BC-BFA8-3B76EF6B9E08}"/>
          </ac:picMkLst>
        </pc:picChg>
        <pc:picChg chg="add del mod modCrop">
          <ac:chgData name="Valentina Bernasconi" userId="acfadff8-565c-406d-83c9-b8a23dc799e4" providerId="ADAL" clId="{79B8782D-6048-450E-B85A-CA6AD49BD930}" dt="2021-11-19T13:10:37.250" v="2749" actId="478"/>
          <ac:picMkLst>
            <pc:docMk/>
            <pc:sldMk cId="4161307808" sldId="2134804695"/>
            <ac:picMk id="5" creationId="{4F20BBEF-FDF7-450A-8A3F-34428BEE0062}"/>
          </ac:picMkLst>
        </pc:picChg>
        <pc:picChg chg="del">
          <ac:chgData name="Valentina Bernasconi" userId="acfadff8-565c-406d-83c9-b8a23dc799e4" providerId="ADAL" clId="{79B8782D-6048-450E-B85A-CA6AD49BD930}" dt="2021-11-17T10:21:01.887" v="2295" actId="478"/>
          <ac:picMkLst>
            <pc:docMk/>
            <pc:sldMk cId="4161307808" sldId="2134804695"/>
            <ac:picMk id="5" creationId="{9128D051-8CD7-4215-89A4-5CED1736A5E0}"/>
          </ac:picMkLst>
        </pc:picChg>
      </pc:sldChg>
      <pc:sldChg chg="addSp delSp modSp add del mod ord">
        <pc:chgData name="Valentina Bernasconi" userId="acfadff8-565c-406d-83c9-b8a23dc799e4" providerId="ADAL" clId="{79B8782D-6048-450E-B85A-CA6AD49BD930}" dt="2021-11-29T13:11:06.893" v="3064" actId="47"/>
        <pc:sldMkLst>
          <pc:docMk/>
          <pc:sldMk cId="3505960881" sldId="2134804696"/>
        </pc:sldMkLst>
        <pc:spChg chg="del">
          <ac:chgData name="Valentina Bernasconi" userId="acfadff8-565c-406d-83c9-b8a23dc799e4" providerId="ADAL" clId="{79B8782D-6048-450E-B85A-CA6AD49BD930}" dt="2021-11-29T09:32:53.185" v="2882" actId="478"/>
          <ac:spMkLst>
            <pc:docMk/>
            <pc:sldMk cId="3505960881" sldId="2134804696"/>
            <ac:spMk id="2" creationId="{1802C112-98CC-421A-A3B0-FDC42B7E0F6D}"/>
          </ac:spMkLst>
        </pc:spChg>
        <pc:spChg chg="mod">
          <ac:chgData name="Valentina Bernasconi" userId="acfadff8-565c-406d-83c9-b8a23dc799e4" providerId="ADAL" clId="{79B8782D-6048-450E-B85A-CA6AD49BD930}" dt="2021-11-29T09:32:50.870" v="2881" actId="313"/>
          <ac:spMkLst>
            <pc:docMk/>
            <pc:sldMk cId="3505960881" sldId="2134804696"/>
            <ac:spMk id="3" creationId="{CBE1C982-5120-4A6F-8BDC-1EC016B3197F}"/>
          </ac:spMkLst>
        </pc:spChg>
        <pc:spChg chg="add del mod">
          <ac:chgData name="Valentina Bernasconi" userId="acfadff8-565c-406d-83c9-b8a23dc799e4" providerId="ADAL" clId="{79B8782D-6048-450E-B85A-CA6AD49BD930}" dt="2021-11-29T09:33:03.098" v="2883" actId="478"/>
          <ac:spMkLst>
            <pc:docMk/>
            <pc:sldMk cId="3505960881" sldId="2134804696"/>
            <ac:spMk id="5" creationId="{069D15DC-1C76-4648-BF43-D62ECFF1C75F}"/>
          </ac:spMkLst>
        </pc:spChg>
      </pc:sldChg>
      <pc:sldChg chg="addSp delSp modSp add mod">
        <pc:chgData name="Valentina Bernasconi" userId="acfadff8-565c-406d-83c9-b8a23dc799e4" providerId="ADAL" clId="{79B8782D-6048-450E-B85A-CA6AD49BD930}" dt="2021-12-01T09:44:50.621" v="3358" actId="1076"/>
        <pc:sldMkLst>
          <pc:docMk/>
          <pc:sldMk cId="4124643300" sldId="2134804697"/>
        </pc:sldMkLst>
        <pc:spChg chg="del">
          <ac:chgData name="Valentina Bernasconi" userId="acfadff8-565c-406d-83c9-b8a23dc799e4" providerId="ADAL" clId="{79B8782D-6048-450E-B85A-CA6AD49BD930}" dt="2021-11-29T09:33:26.587" v="2903" actId="478"/>
          <ac:spMkLst>
            <pc:docMk/>
            <pc:sldMk cId="4124643300" sldId="2134804697"/>
            <ac:spMk id="2" creationId="{1802C112-98CC-421A-A3B0-FDC42B7E0F6D}"/>
          </ac:spMkLst>
        </pc:spChg>
        <pc:spChg chg="mod">
          <ac:chgData name="Valentina Bernasconi" userId="acfadff8-565c-406d-83c9-b8a23dc799e4" providerId="ADAL" clId="{79B8782D-6048-450E-B85A-CA6AD49BD930}" dt="2021-12-01T09:41:32.827" v="3271" actId="1076"/>
          <ac:spMkLst>
            <pc:docMk/>
            <pc:sldMk cId="4124643300" sldId="2134804697"/>
            <ac:spMk id="3" creationId="{CBE1C982-5120-4A6F-8BDC-1EC016B3197F}"/>
          </ac:spMkLst>
        </pc:spChg>
        <pc:spChg chg="add del mod">
          <ac:chgData name="Valentina Bernasconi" userId="acfadff8-565c-406d-83c9-b8a23dc799e4" providerId="ADAL" clId="{79B8782D-6048-450E-B85A-CA6AD49BD930}" dt="2021-11-29T13:11:49.935" v="3066" actId="478"/>
          <ac:spMkLst>
            <pc:docMk/>
            <pc:sldMk cId="4124643300" sldId="2134804697"/>
            <ac:spMk id="5" creationId="{9C7E08EE-43C4-4AD8-A0CD-E92658AE3986}"/>
          </ac:spMkLst>
        </pc:spChg>
        <pc:spChg chg="add del mod">
          <ac:chgData name="Valentina Bernasconi" userId="acfadff8-565c-406d-83c9-b8a23dc799e4" providerId="ADAL" clId="{79B8782D-6048-450E-B85A-CA6AD49BD930}" dt="2021-11-29T13:11:51.811" v="3067" actId="478"/>
          <ac:spMkLst>
            <pc:docMk/>
            <pc:sldMk cId="4124643300" sldId="2134804697"/>
            <ac:spMk id="7" creationId="{11C1D8C1-16AF-4ED1-83E3-C66B8A11A387}"/>
          </ac:spMkLst>
        </pc:spChg>
        <pc:spChg chg="add del mod">
          <ac:chgData name="Valentina Bernasconi" userId="acfadff8-565c-406d-83c9-b8a23dc799e4" providerId="ADAL" clId="{79B8782D-6048-450E-B85A-CA6AD49BD930}" dt="2021-11-29T13:22:02.235" v="3235"/>
          <ac:spMkLst>
            <pc:docMk/>
            <pc:sldMk cId="4124643300" sldId="2134804697"/>
            <ac:spMk id="13" creationId="{75C34BBA-C73E-4C10-A2B1-FA93BAE0AC54}"/>
          </ac:spMkLst>
        </pc:spChg>
        <pc:spChg chg="add mod">
          <ac:chgData name="Valentina Bernasconi" userId="acfadff8-565c-406d-83c9-b8a23dc799e4" providerId="ADAL" clId="{79B8782D-6048-450E-B85A-CA6AD49BD930}" dt="2021-12-01T09:44:49.598" v="3357" actId="1076"/>
          <ac:spMkLst>
            <pc:docMk/>
            <pc:sldMk cId="4124643300" sldId="2134804697"/>
            <ac:spMk id="14" creationId="{C2A8146D-5492-4DF8-BC24-3C21ADD6B90B}"/>
          </ac:spMkLst>
        </pc:spChg>
        <pc:graphicFrameChg chg="add del mod modGraphic">
          <ac:chgData name="Valentina Bernasconi" userId="acfadff8-565c-406d-83c9-b8a23dc799e4" providerId="ADAL" clId="{79B8782D-6048-450E-B85A-CA6AD49BD930}" dt="2021-12-01T09:40:40.986" v="3261" actId="21"/>
          <ac:graphicFrameMkLst>
            <pc:docMk/>
            <pc:sldMk cId="4124643300" sldId="2134804697"/>
            <ac:graphicFrameMk id="4" creationId="{83891739-B020-4A10-B8F6-649C7474A1A2}"/>
          </ac:graphicFrameMkLst>
        </pc:graphicFrameChg>
        <pc:graphicFrameChg chg="add del mod modGraphic">
          <ac:chgData name="Valentina Bernasconi" userId="acfadff8-565c-406d-83c9-b8a23dc799e4" providerId="ADAL" clId="{79B8782D-6048-450E-B85A-CA6AD49BD930}" dt="2021-12-01T09:40:35.262" v="3259" actId="21"/>
          <ac:graphicFrameMkLst>
            <pc:docMk/>
            <pc:sldMk cId="4124643300" sldId="2134804697"/>
            <ac:graphicFrameMk id="8" creationId="{FEAAE36E-EC3E-4DA5-B793-8767438C9D94}"/>
          </ac:graphicFrameMkLst>
        </pc:graphicFrameChg>
        <pc:graphicFrameChg chg="add del mod modGraphic">
          <ac:chgData name="Valentina Bernasconi" userId="acfadff8-565c-406d-83c9-b8a23dc799e4" providerId="ADAL" clId="{79B8782D-6048-450E-B85A-CA6AD49BD930}" dt="2021-12-01T09:40:50.255" v="3265" actId="21"/>
          <ac:graphicFrameMkLst>
            <pc:docMk/>
            <pc:sldMk cId="4124643300" sldId="2134804697"/>
            <ac:graphicFrameMk id="10" creationId="{95F1A2CF-6F4D-4AE0-865C-AA409F1BA707}"/>
          </ac:graphicFrameMkLst>
        </pc:graphicFrameChg>
        <pc:picChg chg="add del mod modCrop">
          <ac:chgData name="Valentina Bernasconi" userId="acfadff8-565c-406d-83c9-b8a23dc799e4" providerId="ADAL" clId="{79B8782D-6048-450E-B85A-CA6AD49BD930}" dt="2021-12-01T09:40:40.986" v="3261" actId="21"/>
          <ac:picMkLst>
            <pc:docMk/>
            <pc:sldMk cId="4124643300" sldId="2134804697"/>
            <ac:picMk id="6" creationId="{68809AB9-EA13-4DE4-BDDC-A459CCFF6A62}"/>
          </ac:picMkLst>
        </pc:picChg>
        <pc:picChg chg="add del mod">
          <ac:chgData name="Valentina Bernasconi" userId="acfadff8-565c-406d-83c9-b8a23dc799e4" providerId="ADAL" clId="{79B8782D-6048-450E-B85A-CA6AD49BD930}" dt="2021-12-01T09:40:35.262" v="3259" actId="21"/>
          <ac:picMkLst>
            <pc:docMk/>
            <pc:sldMk cId="4124643300" sldId="2134804697"/>
            <ac:picMk id="9" creationId="{770E9DF3-23A9-48AE-B176-BD2034030BAF}"/>
          </ac:picMkLst>
        </pc:picChg>
        <pc:picChg chg="add del mod">
          <ac:chgData name="Valentina Bernasconi" userId="acfadff8-565c-406d-83c9-b8a23dc799e4" providerId="ADAL" clId="{79B8782D-6048-450E-B85A-CA6AD49BD930}" dt="2021-12-01T09:40:50.255" v="3265" actId="21"/>
          <ac:picMkLst>
            <pc:docMk/>
            <pc:sldMk cId="4124643300" sldId="2134804697"/>
            <ac:picMk id="11" creationId="{3E750AC7-1F1A-472A-ABFF-F78DC1B8D21C}"/>
          </ac:picMkLst>
        </pc:picChg>
        <pc:picChg chg="add mod">
          <ac:chgData name="Valentina Bernasconi" userId="acfadff8-565c-406d-83c9-b8a23dc799e4" providerId="ADAL" clId="{79B8782D-6048-450E-B85A-CA6AD49BD930}" dt="2021-12-01T09:43:02.710" v="3317" actId="1076"/>
          <ac:picMkLst>
            <pc:docMk/>
            <pc:sldMk cId="4124643300" sldId="2134804697"/>
            <ac:picMk id="2050" creationId="{3504DE5C-76CC-4C44-9ED6-4564F27FF347}"/>
          </ac:picMkLst>
        </pc:picChg>
        <pc:picChg chg="add mod">
          <ac:chgData name="Valentina Bernasconi" userId="acfadff8-565c-406d-83c9-b8a23dc799e4" providerId="ADAL" clId="{79B8782D-6048-450E-B85A-CA6AD49BD930}" dt="2021-12-01T09:44:50.621" v="3358" actId="1076"/>
          <ac:picMkLst>
            <pc:docMk/>
            <pc:sldMk cId="4124643300" sldId="2134804697"/>
            <ac:picMk id="3074" creationId="{06FAAEC4-93F5-4448-BC20-14AEECD548FB}"/>
          </ac:picMkLst>
        </pc:picChg>
      </pc:sldChg>
      <pc:sldChg chg="modSp add mod">
        <pc:chgData name="Valentina Bernasconi" userId="acfadff8-565c-406d-83c9-b8a23dc799e4" providerId="ADAL" clId="{79B8782D-6048-450E-B85A-CA6AD49BD930}" dt="2021-11-29T09:34:39.894" v="2964" actId="20577"/>
        <pc:sldMkLst>
          <pc:docMk/>
          <pc:sldMk cId="986754999" sldId="2134804698"/>
        </pc:sldMkLst>
        <pc:spChg chg="mod">
          <ac:chgData name="Valentina Bernasconi" userId="acfadff8-565c-406d-83c9-b8a23dc799e4" providerId="ADAL" clId="{79B8782D-6048-450E-B85A-CA6AD49BD930}" dt="2021-11-29T09:34:39.894" v="2964" actId="20577"/>
          <ac:spMkLst>
            <pc:docMk/>
            <pc:sldMk cId="986754999" sldId="2134804698"/>
            <ac:spMk id="2" creationId="{D31DDFC7-462F-4CD0-A2F9-ECA15F5FDA01}"/>
          </ac:spMkLst>
        </pc:spChg>
      </pc:sldChg>
      <pc:sldChg chg="addSp delSp modSp add del mod">
        <pc:chgData name="Valentina Bernasconi" userId="acfadff8-565c-406d-83c9-b8a23dc799e4" providerId="ADAL" clId="{79B8782D-6048-450E-B85A-CA6AD49BD930}" dt="2021-12-06T13:13:35.078" v="3550" actId="47"/>
        <pc:sldMkLst>
          <pc:docMk/>
          <pc:sldMk cId="3286715930" sldId="2134804699"/>
        </pc:sldMkLst>
        <pc:spChg chg="add del">
          <ac:chgData name="Valentina Bernasconi" userId="acfadff8-565c-406d-83c9-b8a23dc799e4" providerId="ADAL" clId="{79B8782D-6048-450E-B85A-CA6AD49BD930}" dt="2021-11-29T13:19:05.568" v="3198"/>
          <ac:spMkLst>
            <pc:docMk/>
            <pc:sldMk cId="3286715930" sldId="2134804699"/>
            <ac:spMk id="2" creationId="{55E35EF0-A57A-4875-9A5D-E5AD75A8A4B4}"/>
          </ac:spMkLst>
        </pc:spChg>
        <pc:spChg chg="add mod">
          <ac:chgData name="Valentina Bernasconi" userId="acfadff8-565c-406d-83c9-b8a23dc799e4" providerId="ADAL" clId="{79B8782D-6048-450E-B85A-CA6AD49BD930}" dt="2021-12-01T09:44:40.310" v="3355" actId="1076"/>
          <ac:spMkLst>
            <pc:docMk/>
            <pc:sldMk cId="3286715930" sldId="2134804699"/>
            <ac:spMk id="12" creationId="{4DB0F872-A481-4687-985B-9301D53243EE}"/>
          </ac:spMkLst>
        </pc:spChg>
        <pc:graphicFrameChg chg="del">
          <ac:chgData name="Valentina Bernasconi" userId="acfadff8-565c-406d-83c9-b8a23dc799e4" providerId="ADAL" clId="{79B8782D-6048-450E-B85A-CA6AD49BD930}" dt="2021-12-01T09:41:18.427" v="3268" actId="478"/>
          <ac:graphicFrameMkLst>
            <pc:docMk/>
            <pc:sldMk cId="3286715930" sldId="2134804699"/>
            <ac:graphicFrameMk id="4" creationId="{83891739-B020-4A10-B8F6-649C7474A1A2}"/>
          </ac:graphicFrameMkLst>
        </pc:graphicFrameChg>
        <pc:graphicFrameChg chg="del">
          <ac:chgData name="Valentina Bernasconi" userId="acfadff8-565c-406d-83c9-b8a23dc799e4" providerId="ADAL" clId="{79B8782D-6048-450E-B85A-CA6AD49BD930}" dt="2021-12-01T09:41:18.427" v="3268" actId="478"/>
          <ac:graphicFrameMkLst>
            <pc:docMk/>
            <pc:sldMk cId="3286715930" sldId="2134804699"/>
            <ac:graphicFrameMk id="8" creationId="{FEAAE36E-EC3E-4DA5-B793-8767438C9D94}"/>
          </ac:graphicFrameMkLst>
        </pc:graphicFrameChg>
        <pc:graphicFrameChg chg="del">
          <ac:chgData name="Valentina Bernasconi" userId="acfadff8-565c-406d-83c9-b8a23dc799e4" providerId="ADAL" clId="{79B8782D-6048-450E-B85A-CA6AD49BD930}" dt="2021-12-01T09:41:02.958" v="3266" actId="21"/>
          <ac:graphicFrameMkLst>
            <pc:docMk/>
            <pc:sldMk cId="3286715930" sldId="2134804699"/>
            <ac:graphicFrameMk id="10" creationId="{95F1A2CF-6F4D-4AE0-865C-AA409F1BA707}"/>
          </ac:graphicFrameMkLst>
        </pc:graphicFrameChg>
        <pc:picChg chg="del">
          <ac:chgData name="Valentina Bernasconi" userId="acfadff8-565c-406d-83c9-b8a23dc799e4" providerId="ADAL" clId="{79B8782D-6048-450E-B85A-CA6AD49BD930}" dt="2021-12-01T09:41:18.427" v="3268" actId="478"/>
          <ac:picMkLst>
            <pc:docMk/>
            <pc:sldMk cId="3286715930" sldId="2134804699"/>
            <ac:picMk id="6" creationId="{68809AB9-EA13-4DE4-BDDC-A459CCFF6A62}"/>
          </ac:picMkLst>
        </pc:picChg>
        <pc:picChg chg="del">
          <ac:chgData name="Valentina Bernasconi" userId="acfadff8-565c-406d-83c9-b8a23dc799e4" providerId="ADAL" clId="{79B8782D-6048-450E-B85A-CA6AD49BD930}" dt="2021-12-01T09:41:18.427" v="3268" actId="478"/>
          <ac:picMkLst>
            <pc:docMk/>
            <pc:sldMk cId="3286715930" sldId="2134804699"/>
            <ac:picMk id="9" creationId="{770E9DF3-23A9-48AE-B176-BD2034030BAF}"/>
          </ac:picMkLst>
        </pc:picChg>
        <pc:picChg chg="del">
          <ac:chgData name="Valentina Bernasconi" userId="acfadff8-565c-406d-83c9-b8a23dc799e4" providerId="ADAL" clId="{79B8782D-6048-450E-B85A-CA6AD49BD930}" dt="2021-12-01T09:41:02.958" v="3266" actId="21"/>
          <ac:picMkLst>
            <pc:docMk/>
            <pc:sldMk cId="3286715930" sldId="2134804699"/>
            <ac:picMk id="11" creationId="{3E750AC7-1F1A-472A-ABFF-F78DC1B8D21C}"/>
          </ac:picMkLst>
        </pc:picChg>
        <pc:picChg chg="add del">
          <ac:chgData name="Valentina Bernasconi" userId="acfadff8-565c-406d-83c9-b8a23dc799e4" providerId="ADAL" clId="{79B8782D-6048-450E-B85A-CA6AD49BD930}" dt="2021-12-01T09:42:59.473" v="3315" actId="478"/>
          <ac:picMkLst>
            <pc:docMk/>
            <pc:sldMk cId="3286715930" sldId="2134804699"/>
            <ac:picMk id="1026" creationId="{B16994EB-5748-4D09-A1DA-BF425EB2EB49}"/>
          </ac:picMkLst>
        </pc:picChg>
        <pc:picChg chg="add mod">
          <ac:chgData name="Valentina Bernasconi" userId="acfadff8-565c-406d-83c9-b8a23dc799e4" providerId="ADAL" clId="{79B8782D-6048-450E-B85A-CA6AD49BD930}" dt="2021-12-01T09:43:35.086" v="3319" actId="1076"/>
          <ac:picMkLst>
            <pc:docMk/>
            <pc:sldMk cId="3286715930" sldId="2134804699"/>
            <ac:picMk id="1028" creationId="{8310187F-CEFF-4D2D-BCA8-E4A2BB201C52}"/>
          </ac:picMkLst>
        </pc:picChg>
        <pc:picChg chg="add mod">
          <ac:chgData name="Valentina Bernasconi" userId="acfadff8-565c-406d-83c9-b8a23dc799e4" providerId="ADAL" clId="{79B8782D-6048-450E-B85A-CA6AD49BD930}" dt="2021-12-01T09:44:38.070" v="3354" actId="1076"/>
          <ac:picMkLst>
            <pc:docMk/>
            <pc:sldMk cId="3286715930" sldId="2134804699"/>
            <ac:picMk id="2050" creationId="{F191C08F-99F5-43C7-8561-F39C92A9DAED}"/>
          </ac:picMkLst>
        </pc:picChg>
        <pc:picChg chg="add del">
          <ac:chgData name="Valentina Bernasconi" userId="acfadff8-565c-406d-83c9-b8a23dc799e4" providerId="ADAL" clId="{79B8782D-6048-450E-B85A-CA6AD49BD930}" dt="2021-11-29T13:19:05.568" v="3198"/>
          <ac:picMkLst>
            <pc:docMk/>
            <pc:sldMk cId="3286715930" sldId="2134804699"/>
            <ac:picMk id="2052" creationId="{39D9F692-42AA-4E36-ACDB-C5FAC9182660}"/>
          </ac:picMkLst>
        </pc:picChg>
      </pc:sldChg>
      <pc:sldChg chg="addSp delSp modSp add mod">
        <pc:chgData name="Valentina Bernasconi" userId="acfadff8-565c-406d-83c9-b8a23dc799e4" providerId="ADAL" clId="{79B8782D-6048-450E-B85A-CA6AD49BD930}" dt="2021-12-01T09:44:29.355" v="3353" actId="20577"/>
        <pc:sldMkLst>
          <pc:docMk/>
          <pc:sldMk cId="2876677021" sldId="2134804700"/>
        </pc:sldMkLst>
        <pc:spChg chg="add mod">
          <ac:chgData name="Valentina Bernasconi" userId="acfadff8-565c-406d-83c9-b8a23dc799e4" providerId="ADAL" clId="{79B8782D-6048-450E-B85A-CA6AD49BD930}" dt="2021-12-01T09:44:29.355" v="3353" actId="20577"/>
          <ac:spMkLst>
            <pc:docMk/>
            <pc:sldMk cId="2876677021" sldId="2134804700"/>
            <ac:spMk id="12" creationId="{31C12201-8FD9-4555-A523-878930A4C7B1}"/>
          </ac:spMkLst>
        </pc:spChg>
        <pc:graphicFrameChg chg="del mod">
          <ac:chgData name="Valentina Bernasconi" userId="acfadff8-565c-406d-83c9-b8a23dc799e4" providerId="ADAL" clId="{79B8782D-6048-450E-B85A-CA6AD49BD930}" dt="2021-12-01T09:41:20.252" v="3269" actId="478"/>
          <ac:graphicFrameMkLst>
            <pc:docMk/>
            <pc:sldMk cId="2876677021" sldId="2134804700"/>
            <ac:graphicFrameMk id="4" creationId="{83891739-B020-4A10-B8F6-649C7474A1A2}"/>
          </ac:graphicFrameMkLst>
        </pc:graphicFrameChg>
        <pc:graphicFrameChg chg="del">
          <ac:chgData name="Valentina Bernasconi" userId="acfadff8-565c-406d-83c9-b8a23dc799e4" providerId="ADAL" clId="{79B8782D-6048-450E-B85A-CA6AD49BD930}" dt="2021-12-01T09:41:20.252" v="3269" actId="478"/>
          <ac:graphicFrameMkLst>
            <pc:docMk/>
            <pc:sldMk cId="2876677021" sldId="2134804700"/>
            <ac:graphicFrameMk id="8" creationId="{FEAAE36E-EC3E-4DA5-B793-8767438C9D94}"/>
          </ac:graphicFrameMkLst>
        </pc:graphicFrameChg>
        <pc:graphicFrameChg chg="del mod">
          <ac:chgData name="Valentina Bernasconi" userId="acfadff8-565c-406d-83c9-b8a23dc799e4" providerId="ADAL" clId="{79B8782D-6048-450E-B85A-CA6AD49BD930}" dt="2021-12-01T09:41:20.252" v="3269" actId="478"/>
          <ac:graphicFrameMkLst>
            <pc:docMk/>
            <pc:sldMk cId="2876677021" sldId="2134804700"/>
            <ac:graphicFrameMk id="10" creationId="{95F1A2CF-6F4D-4AE0-865C-AA409F1BA707}"/>
          </ac:graphicFrameMkLst>
        </pc:graphicFrameChg>
        <pc:picChg chg="del">
          <ac:chgData name="Valentina Bernasconi" userId="acfadff8-565c-406d-83c9-b8a23dc799e4" providerId="ADAL" clId="{79B8782D-6048-450E-B85A-CA6AD49BD930}" dt="2021-12-01T09:41:20.252" v="3269" actId="478"/>
          <ac:picMkLst>
            <pc:docMk/>
            <pc:sldMk cId="2876677021" sldId="2134804700"/>
            <ac:picMk id="6" creationId="{68809AB9-EA13-4DE4-BDDC-A459CCFF6A62}"/>
          </ac:picMkLst>
        </pc:picChg>
        <pc:picChg chg="del">
          <ac:chgData name="Valentina Bernasconi" userId="acfadff8-565c-406d-83c9-b8a23dc799e4" providerId="ADAL" clId="{79B8782D-6048-450E-B85A-CA6AD49BD930}" dt="2021-12-01T09:41:20.252" v="3269" actId="478"/>
          <ac:picMkLst>
            <pc:docMk/>
            <pc:sldMk cId="2876677021" sldId="2134804700"/>
            <ac:picMk id="9" creationId="{770E9DF3-23A9-48AE-B176-BD2034030BAF}"/>
          </ac:picMkLst>
        </pc:picChg>
        <pc:picChg chg="del">
          <ac:chgData name="Valentina Bernasconi" userId="acfadff8-565c-406d-83c9-b8a23dc799e4" providerId="ADAL" clId="{79B8782D-6048-450E-B85A-CA6AD49BD930}" dt="2021-12-01T09:41:20.252" v="3269" actId="478"/>
          <ac:picMkLst>
            <pc:docMk/>
            <pc:sldMk cId="2876677021" sldId="2134804700"/>
            <ac:picMk id="11" creationId="{3E750AC7-1F1A-472A-ABFF-F78DC1B8D21C}"/>
          </ac:picMkLst>
        </pc:picChg>
        <pc:picChg chg="add mod">
          <ac:chgData name="Valentina Bernasconi" userId="acfadff8-565c-406d-83c9-b8a23dc799e4" providerId="ADAL" clId="{79B8782D-6048-450E-B85A-CA6AD49BD930}" dt="2021-12-01T09:43:59.679" v="3326" actId="1076"/>
          <ac:picMkLst>
            <pc:docMk/>
            <pc:sldMk cId="2876677021" sldId="2134804700"/>
            <ac:picMk id="1026" creationId="{68CCD916-260F-4A9D-A521-10F90B84A495}"/>
          </ac:picMkLst>
        </pc:picChg>
        <pc:picChg chg="add mod">
          <ac:chgData name="Valentina Bernasconi" userId="acfadff8-565c-406d-83c9-b8a23dc799e4" providerId="ADAL" clId="{79B8782D-6048-450E-B85A-CA6AD49BD930}" dt="2021-12-01T09:43:56.221" v="3323" actId="1076"/>
          <ac:picMkLst>
            <pc:docMk/>
            <pc:sldMk cId="2876677021" sldId="2134804700"/>
            <ac:picMk id="3074" creationId="{97A08511-62BE-4B33-A6E8-CE1106DCED44}"/>
          </ac:picMkLst>
        </pc:picChg>
      </pc:sldChg>
      <pc:sldChg chg="addSp delSp modSp add mod modClrScheme chgLayout">
        <pc:chgData name="Valentina Bernasconi" userId="acfadff8-565c-406d-83c9-b8a23dc799e4" providerId="ADAL" clId="{79B8782D-6048-450E-B85A-CA6AD49BD930}" dt="2021-12-06T13:20:49.478" v="3965" actId="113"/>
        <pc:sldMkLst>
          <pc:docMk/>
          <pc:sldMk cId="3547615703" sldId="2134804701"/>
        </pc:sldMkLst>
        <pc:spChg chg="del mod ord">
          <ac:chgData name="Valentina Bernasconi" userId="acfadff8-565c-406d-83c9-b8a23dc799e4" providerId="ADAL" clId="{79B8782D-6048-450E-B85A-CA6AD49BD930}" dt="2021-12-06T13:19:38.864" v="3954" actId="26606"/>
          <ac:spMkLst>
            <pc:docMk/>
            <pc:sldMk cId="3547615703" sldId="2134804701"/>
            <ac:spMk id="2" creationId="{1802C112-98CC-421A-A3B0-FDC42B7E0F6D}"/>
          </ac:spMkLst>
        </pc:spChg>
        <pc:spChg chg="mod ord">
          <ac:chgData name="Valentina Bernasconi" userId="acfadff8-565c-406d-83c9-b8a23dc799e4" providerId="ADAL" clId="{79B8782D-6048-450E-B85A-CA6AD49BD930}" dt="2021-12-06T13:19:38.864" v="3954" actId="26606"/>
          <ac:spMkLst>
            <pc:docMk/>
            <pc:sldMk cId="3547615703" sldId="2134804701"/>
            <ac:spMk id="3" creationId="{CBE1C982-5120-4A6F-8BDC-1EC016B3197F}"/>
          </ac:spMkLst>
        </pc:spChg>
        <pc:spChg chg="add del mod">
          <ac:chgData name="Valentina Bernasconi" userId="acfadff8-565c-406d-83c9-b8a23dc799e4" providerId="ADAL" clId="{79B8782D-6048-450E-B85A-CA6AD49BD930}" dt="2021-12-06T13:19:45.977" v="3955" actId="478"/>
          <ac:spMkLst>
            <pc:docMk/>
            <pc:sldMk cId="3547615703" sldId="2134804701"/>
            <ac:spMk id="9" creationId="{3A606846-22A8-4638-A890-FF3E21CFE387}"/>
          </ac:spMkLst>
        </pc:spChg>
        <pc:graphicFrameChg chg="add mod">
          <ac:chgData name="Valentina Bernasconi" userId="acfadff8-565c-406d-83c9-b8a23dc799e4" providerId="ADAL" clId="{79B8782D-6048-450E-B85A-CA6AD49BD930}" dt="2021-12-06T13:20:49.478" v="3965" actId="113"/>
          <ac:graphicFrameMkLst>
            <pc:docMk/>
            <pc:sldMk cId="3547615703" sldId="2134804701"/>
            <ac:graphicFrameMk id="5" creationId="{AA9A4466-58A3-4047-939D-3FA456D9397C}"/>
          </ac:graphicFrameMkLst>
        </pc:graphicFrameChg>
      </pc:sldChg>
      <pc:sldMasterChg chg="delSldLayout">
        <pc:chgData name="Valentina Bernasconi" userId="acfadff8-565c-406d-83c9-b8a23dc799e4" providerId="ADAL" clId="{79B8782D-6048-450E-B85A-CA6AD49BD930}" dt="2021-11-03T09:40:07.921" v="1266" actId="2696"/>
        <pc:sldMasterMkLst>
          <pc:docMk/>
          <pc:sldMasterMk cId="3337786466" sldId="2147483702"/>
        </pc:sldMasterMkLst>
        <pc:sldLayoutChg chg="del">
          <pc:chgData name="Valentina Bernasconi" userId="acfadff8-565c-406d-83c9-b8a23dc799e4" providerId="ADAL" clId="{79B8782D-6048-450E-B85A-CA6AD49BD930}" dt="2021-11-03T08:20:57.487" v="365" actId="47"/>
          <pc:sldLayoutMkLst>
            <pc:docMk/>
            <pc:sldMasterMk cId="3337786466" sldId="2147483702"/>
            <pc:sldLayoutMk cId="1865725991" sldId="2147483721"/>
          </pc:sldLayoutMkLst>
        </pc:sldLayoutChg>
        <pc:sldLayoutChg chg="del">
          <pc:chgData name="Valentina Bernasconi" userId="acfadff8-565c-406d-83c9-b8a23dc799e4" providerId="ADAL" clId="{79B8782D-6048-450E-B85A-CA6AD49BD930}" dt="2021-11-03T09:40:07.921" v="1266" actId="2696"/>
          <pc:sldLayoutMkLst>
            <pc:docMk/>
            <pc:sldMasterMk cId="3337786466" sldId="2147483702"/>
            <pc:sldLayoutMk cId="239714316" sldId="2147483749"/>
          </pc:sldLayoutMkLst>
        </pc:sldLayoutChg>
      </pc:sldMasterChg>
      <pc:sldMasterChg chg="del delSldLayout">
        <pc:chgData name="Valentina Bernasconi" userId="acfadff8-565c-406d-83c9-b8a23dc799e4" providerId="ADAL" clId="{79B8782D-6048-450E-B85A-CA6AD49BD930}" dt="2021-11-03T08:44:51.499" v="998" actId="2696"/>
        <pc:sldMasterMkLst>
          <pc:docMk/>
          <pc:sldMasterMk cId="2810504574" sldId="2147483721"/>
        </pc:sldMasterMkLst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1911401080" sldId="2147483722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3367447774" sldId="2147483723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854779379" sldId="2147483724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605184774" sldId="2147483725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2743431133" sldId="2147483726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1804762446" sldId="2147483727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4012674976" sldId="2147483728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387907230" sldId="2147483729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3998113659" sldId="2147483730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1329635093" sldId="2147483731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508993022" sldId="2147483732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3388768469" sldId="2147483733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2226762122" sldId="2147483734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3548888887" sldId="2147483735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3543638576" sldId="2147483736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725653088" sldId="2147483737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3215244911" sldId="2147483738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130128723" sldId="2147483739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2146087474" sldId="2147483740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3725536218" sldId="2147483741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3622775911" sldId="2147483742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1631941254" sldId="2147483743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3538480189" sldId="2147483744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1997980785" sldId="2147483745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3163543461" sldId="2147483746"/>
          </pc:sldLayoutMkLst>
        </pc:sldLayoutChg>
        <pc:sldLayoutChg chg="del">
          <pc:chgData name="Valentina Bernasconi" userId="acfadff8-565c-406d-83c9-b8a23dc799e4" providerId="ADAL" clId="{79B8782D-6048-450E-B85A-CA6AD49BD930}" dt="2021-11-03T08:44:51.499" v="998" actId="2696"/>
          <pc:sldLayoutMkLst>
            <pc:docMk/>
            <pc:sldMasterMk cId="2810504574" sldId="2147483721"/>
            <pc:sldLayoutMk cId="492586969" sldId="2147483747"/>
          </pc:sldLayoutMkLst>
        </pc:sldLayoutChg>
      </pc:sldMasterChg>
    </pc:docChg>
  </pc:docChgLst>
  <pc:docChgLst>
    <pc:chgData name="Valentina Bernasconi" userId="acfadff8-565c-406d-83c9-b8a23dc799e4" providerId="ADAL" clId="{5D5B1F4D-F755-4824-AB8D-EFBF404672B5}"/>
    <pc:docChg chg="modSld">
      <pc:chgData name="Valentina Bernasconi" userId="acfadff8-565c-406d-83c9-b8a23dc799e4" providerId="ADAL" clId="{5D5B1F4D-F755-4824-AB8D-EFBF404672B5}" dt="2021-12-08T10:00:22.119" v="13" actId="20577"/>
      <pc:docMkLst>
        <pc:docMk/>
      </pc:docMkLst>
      <pc:sldChg chg="modSp mod">
        <pc:chgData name="Valentina Bernasconi" userId="acfadff8-565c-406d-83c9-b8a23dc799e4" providerId="ADAL" clId="{5D5B1F4D-F755-4824-AB8D-EFBF404672B5}" dt="2021-12-07T07:15:54.417" v="5" actId="20577"/>
        <pc:sldMkLst>
          <pc:docMk/>
          <pc:sldMk cId="2126592859" sldId="316"/>
        </pc:sldMkLst>
        <pc:spChg chg="mod">
          <ac:chgData name="Valentina Bernasconi" userId="acfadff8-565c-406d-83c9-b8a23dc799e4" providerId="ADAL" clId="{5D5B1F4D-F755-4824-AB8D-EFBF404672B5}" dt="2021-12-07T07:15:54.417" v="5" actId="20577"/>
          <ac:spMkLst>
            <pc:docMk/>
            <pc:sldMk cId="2126592859" sldId="316"/>
            <ac:spMk id="3" creationId="{6E79D2EA-ED04-4C3E-AAF7-F972F4E5F724}"/>
          </ac:spMkLst>
        </pc:spChg>
      </pc:sldChg>
      <pc:sldChg chg="modSp mod">
        <pc:chgData name="Valentina Bernasconi" userId="acfadff8-565c-406d-83c9-b8a23dc799e4" providerId="ADAL" clId="{5D5B1F4D-F755-4824-AB8D-EFBF404672B5}" dt="2021-12-08T10:00:22.119" v="13" actId="20577"/>
        <pc:sldMkLst>
          <pc:docMk/>
          <pc:sldMk cId="1547012370" sldId="330"/>
        </pc:sldMkLst>
        <pc:spChg chg="mod">
          <ac:chgData name="Valentina Bernasconi" userId="acfadff8-565c-406d-83c9-b8a23dc799e4" providerId="ADAL" clId="{5D5B1F4D-F755-4824-AB8D-EFBF404672B5}" dt="2021-12-08T10:00:19.780" v="9" actId="20577"/>
          <ac:spMkLst>
            <pc:docMk/>
            <pc:sldMk cId="1547012370" sldId="330"/>
            <ac:spMk id="51" creationId="{1915BE4D-87D3-47F0-960E-F7F2BECFF549}"/>
          </ac:spMkLst>
        </pc:spChg>
        <pc:spChg chg="mod">
          <ac:chgData name="Valentina Bernasconi" userId="acfadff8-565c-406d-83c9-b8a23dc799e4" providerId="ADAL" clId="{5D5B1F4D-F755-4824-AB8D-EFBF404672B5}" dt="2021-12-08T10:00:22.119" v="13" actId="20577"/>
          <ac:spMkLst>
            <pc:docMk/>
            <pc:sldMk cId="1547012370" sldId="330"/>
            <ac:spMk id="52" creationId="{D8DF5C27-902D-4875-8ADA-B3BA0E757DB1}"/>
          </ac:spMkLst>
        </pc:spChg>
      </pc:sldChg>
      <pc:sldChg chg="modSp mod">
        <pc:chgData name="Valentina Bernasconi" userId="acfadff8-565c-406d-83c9-b8a23dc799e4" providerId="ADAL" clId="{5D5B1F4D-F755-4824-AB8D-EFBF404672B5}" dt="2021-12-07T07:24:44.050" v="7" actId="20577"/>
        <pc:sldMkLst>
          <pc:docMk/>
          <pc:sldMk cId="2281405455" sldId="2134804602"/>
        </pc:sldMkLst>
        <pc:spChg chg="mod">
          <ac:chgData name="Valentina Bernasconi" userId="acfadff8-565c-406d-83c9-b8a23dc799e4" providerId="ADAL" clId="{5D5B1F4D-F755-4824-AB8D-EFBF404672B5}" dt="2021-12-07T07:24:44.050" v="7" actId="20577"/>
          <ac:spMkLst>
            <pc:docMk/>
            <pc:sldMk cId="2281405455" sldId="2134804602"/>
            <ac:spMk id="2" creationId="{25CF49E7-6E55-4B53-8D02-35EC31B2BB39}"/>
          </ac:spMkLst>
        </pc:spChg>
      </pc:sldChg>
    </pc:docChg>
  </pc:docChgLst>
  <pc:docChgLst>
    <pc:chgData name="Valentina Bernasconi" userId="S::valentina.bernasconi@cepi.net::acfadff8-565c-406d-83c9-b8a23dc799e4" providerId="AD" clId="Web-{A88252EB-35EB-4B82-AEEA-CFEDA7D633D4}"/>
    <pc:docChg chg="modSld">
      <pc:chgData name="Valentina Bernasconi" userId="S::valentina.bernasconi@cepi.net::acfadff8-565c-406d-83c9-b8a23dc799e4" providerId="AD" clId="Web-{A88252EB-35EB-4B82-AEEA-CFEDA7D633D4}" dt="2021-11-17T08:24:16.705" v="3" actId="20577"/>
      <pc:docMkLst>
        <pc:docMk/>
      </pc:docMkLst>
      <pc:sldChg chg="modSp">
        <pc:chgData name="Valentina Bernasconi" userId="S::valentina.bernasconi@cepi.net::acfadff8-565c-406d-83c9-b8a23dc799e4" providerId="AD" clId="Web-{A88252EB-35EB-4B82-AEEA-CFEDA7D633D4}" dt="2021-11-17T08:24:16.705" v="3" actId="20577"/>
        <pc:sldMkLst>
          <pc:docMk/>
          <pc:sldMk cId="2126592859" sldId="316"/>
        </pc:sldMkLst>
        <pc:spChg chg="mod">
          <ac:chgData name="Valentina Bernasconi" userId="S::valentina.bernasconi@cepi.net::acfadff8-565c-406d-83c9-b8a23dc799e4" providerId="AD" clId="Web-{A88252EB-35EB-4B82-AEEA-CFEDA7D633D4}" dt="2021-11-17T08:24:16.705" v="3" actId="20577"/>
          <ac:spMkLst>
            <pc:docMk/>
            <pc:sldMk cId="2126592859" sldId="316"/>
            <ac:spMk id="4" creationId="{4BCB3F8B-4950-4BE2-B3F6-8411C72C74E9}"/>
          </ac:spMkLst>
        </pc:spChg>
      </pc:sldChg>
    </pc:docChg>
  </pc:docChgLst>
  <pc:docChgLst>
    <pc:chgData name="Ana Paula De Almeida Aranha" userId="6fb46378-b617-46b5-b041-effc0c6cb90f" providerId="ADAL" clId="{48C03173-ACCA-4E88-8037-11C3C7A761B6}"/>
    <pc:docChg chg="undo custSel addSld delSld modSld sldOrd modMainMaster">
      <pc:chgData name="Ana Paula De Almeida Aranha" userId="6fb46378-b617-46b5-b041-effc0c6cb90f" providerId="ADAL" clId="{48C03173-ACCA-4E88-8037-11C3C7A761B6}" dt="2021-10-29T12:01:59.854" v="5822"/>
      <pc:docMkLst>
        <pc:docMk/>
      </pc:docMkLst>
      <pc:sldChg chg="addSp delSp modSp mod">
        <pc:chgData name="Ana Paula De Almeida Aranha" userId="6fb46378-b617-46b5-b041-effc0c6cb90f" providerId="ADAL" clId="{48C03173-ACCA-4E88-8037-11C3C7A761B6}" dt="2021-10-28T08:47:27.294" v="5003" actId="6549"/>
        <pc:sldMkLst>
          <pc:docMk/>
          <pc:sldMk cId="812072345" sldId="314"/>
        </pc:sldMkLst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5" creationId="{BB82019E-E230-4D59-BC10-81CCD5757F35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6" creationId="{CC9E205B-5B3E-49A8-85D1-8757230DB085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7" creationId="{5E3B65B6-F67B-4C75-A78E-9F8D4D9580FA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8" creationId="{CC48E3E9-65D2-4F7A-B694-CB3CAF54D53C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9" creationId="{874DDBB7-29B2-4C85-B851-D5CB90E0780D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11" creationId="{E06F8BBC-480F-47B7-B393-B3C2FDBC21C7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12" creationId="{F8863C37-AAB4-4DEA-96EF-35801F297705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13" creationId="{341EFC0C-57FF-4BA6-A96C-E70F44E1E796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15" creationId="{445070EB-1951-42C7-80F3-71FEECCD968D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16" creationId="{C436DB16-2E73-4020-810E-A58CD61AA776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27" creationId="{C586407B-DA11-42B4-B9CB-491D553DD836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28" creationId="{5F1FBFB3-2408-4ACA-8999-A0F6B4903E02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29" creationId="{057251BE-2A09-4D56-9D9E-6A00956F62A6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30" creationId="{BAB876E3-5CA4-4289-A553-7B26F6F75A61}"/>
          </ac:spMkLst>
        </pc:spChg>
        <pc:spChg chg="mod">
          <ac:chgData name="Ana Paula De Almeida Aranha" userId="6fb46378-b617-46b5-b041-effc0c6cb90f" providerId="ADAL" clId="{48C03173-ACCA-4E88-8037-11C3C7A761B6}" dt="2021-10-28T08:14:09.242" v="3991" actId="6549"/>
          <ac:spMkLst>
            <pc:docMk/>
            <pc:sldMk cId="812072345" sldId="314"/>
            <ac:spMk id="35" creationId="{E70A1D0B-75C8-49ED-B784-A611E9EDACB4}"/>
          </ac:spMkLst>
        </pc:spChg>
        <pc:spChg chg="mod">
          <ac:chgData name="Ana Paula De Almeida Aranha" userId="6fb46378-b617-46b5-b041-effc0c6cb90f" providerId="ADAL" clId="{48C03173-ACCA-4E88-8037-11C3C7A761B6}" dt="2021-10-27T15:06:58.792" v="2187" actId="1076"/>
          <ac:spMkLst>
            <pc:docMk/>
            <pc:sldMk cId="812072345" sldId="314"/>
            <ac:spMk id="36" creationId="{F1432BB2-B91F-4A75-BE3E-A4EA8242628E}"/>
          </ac:spMkLst>
        </pc:spChg>
        <pc:spChg chg="mod">
          <ac:chgData name="Ana Paula De Almeida Aranha" userId="6fb46378-b617-46b5-b041-effc0c6cb90f" providerId="ADAL" clId="{48C03173-ACCA-4E88-8037-11C3C7A761B6}" dt="2021-10-27T14:44:11.096" v="382" actId="20578"/>
          <ac:spMkLst>
            <pc:docMk/>
            <pc:sldMk cId="812072345" sldId="314"/>
            <ac:spMk id="38" creationId="{928D9D17-8C39-42CA-A9C0-FD149FEF0C7F}"/>
          </ac:spMkLst>
        </pc:spChg>
        <pc:spChg chg="del mod">
          <ac:chgData name="Ana Paula De Almeida Aranha" userId="6fb46378-b617-46b5-b041-effc0c6cb90f" providerId="ADAL" clId="{48C03173-ACCA-4E88-8037-11C3C7A761B6}" dt="2021-10-27T14:33:31.872" v="137" actId="478"/>
          <ac:spMkLst>
            <pc:docMk/>
            <pc:sldMk cId="812072345" sldId="314"/>
            <ac:spMk id="40" creationId="{1AE0CB7A-D933-4346-A239-89E9F4FFEA7D}"/>
          </ac:spMkLst>
        </pc:spChg>
        <pc:spChg chg="del mod">
          <ac:chgData name="Ana Paula De Almeida Aranha" userId="6fb46378-b617-46b5-b041-effc0c6cb90f" providerId="ADAL" clId="{48C03173-ACCA-4E88-8037-11C3C7A761B6}" dt="2021-10-27T14:39:33.806" v="273" actId="478"/>
          <ac:spMkLst>
            <pc:docMk/>
            <pc:sldMk cId="812072345" sldId="314"/>
            <ac:spMk id="42" creationId="{5CF609DA-46D6-4904-9BCC-A1AD643840CB}"/>
          </ac:spMkLst>
        </pc:spChg>
        <pc:spChg chg="del mod">
          <ac:chgData name="Ana Paula De Almeida Aranha" userId="6fb46378-b617-46b5-b041-effc0c6cb90f" providerId="ADAL" clId="{48C03173-ACCA-4E88-8037-11C3C7A761B6}" dt="2021-10-27T14:33:34.515" v="138" actId="478"/>
          <ac:spMkLst>
            <pc:docMk/>
            <pc:sldMk cId="812072345" sldId="314"/>
            <ac:spMk id="43" creationId="{0961CB53-1B4F-4C23-BEC9-081F21995244}"/>
          </ac:spMkLst>
        </pc:spChg>
        <pc:spChg chg="mod">
          <ac:chgData name="Ana Paula De Almeida Aranha" userId="6fb46378-b617-46b5-b041-effc0c6cb90f" providerId="ADAL" clId="{48C03173-ACCA-4E88-8037-11C3C7A761B6}" dt="2021-10-27T14:47:50.595" v="437" actId="14100"/>
          <ac:spMkLst>
            <pc:docMk/>
            <pc:sldMk cId="812072345" sldId="314"/>
            <ac:spMk id="45" creationId="{A05BC7C4-05C7-4447-8B72-264A841E5257}"/>
          </ac:spMkLst>
        </pc:spChg>
        <pc:spChg chg="mod">
          <ac:chgData name="Ana Paula De Almeida Aranha" userId="6fb46378-b617-46b5-b041-effc0c6cb90f" providerId="ADAL" clId="{48C03173-ACCA-4E88-8037-11C3C7A761B6}" dt="2021-10-27T14:26:01.083" v="11" actId="20577"/>
          <ac:spMkLst>
            <pc:docMk/>
            <pc:sldMk cId="812072345" sldId="314"/>
            <ac:spMk id="46" creationId="{63754E9E-1C6A-4536-8EB9-FF925CA9CB35}"/>
          </ac:spMkLst>
        </pc:spChg>
        <pc:spChg chg="del mod">
          <ac:chgData name="Ana Paula De Almeida Aranha" userId="6fb46378-b617-46b5-b041-effc0c6cb90f" providerId="ADAL" clId="{48C03173-ACCA-4E88-8037-11C3C7A761B6}" dt="2021-10-27T14:36:32.404" v="238" actId="478"/>
          <ac:spMkLst>
            <pc:docMk/>
            <pc:sldMk cId="812072345" sldId="314"/>
            <ac:spMk id="48" creationId="{624EDB30-8AAD-4475-8ACA-AF9678F777C0}"/>
          </ac:spMkLst>
        </pc:spChg>
        <pc:spChg chg="del mod">
          <ac:chgData name="Ana Paula De Almeida Aranha" userId="6fb46378-b617-46b5-b041-effc0c6cb90f" providerId="ADAL" clId="{48C03173-ACCA-4E88-8037-11C3C7A761B6}" dt="2021-10-27T14:36:39.555" v="240" actId="478"/>
          <ac:spMkLst>
            <pc:docMk/>
            <pc:sldMk cId="812072345" sldId="314"/>
            <ac:spMk id="49" creationId="{98CC1B53-DCE7-487D-B8D8-C374535824F8}"/>
          </ac:spMkLst>
        </pc:spChg>
        <pc:spChg chg="del mod">
          <ac:chgData name="Ana Paula De Almeida Aranha" userId="6fb46378-b617-46b5-b041-effc0c6cb90f" providerId="ADAL" clId="{48C03173-ACCA-4E88-8037-11C3C7A761B6}" dt="2021-10-27T14:47:36.253" v="433" actId="478"/>
          <ac:spMkLst>
            <pc:docMk/>
            <pc:sldMk cId="812072345" sldId="314"/>
            <ac:spMk id="51" creationId="{16201E1A-69DC-496A-9E6F-D85AD2BD7759}"/>
          </ac:spMkLst>
        </pc:spChg>
        <pc:spChg chg="mod">
          <ac:chgData name="Ana Paula De Almeida Aranha" userId="6fb46378-b617-46b5-b041-effc0c6cb90f" providerId="ADAL" clId="{48C03173-ACCA-4E88-8037-11C3C7A761B6}" dt="2021-10-27T14:47:22.402" v="432" actId="113"/>
          <ac:spMkLst>
            <pc:docMk/>
            <pc:sldMk cId="812072345" sldId="314"/>
            <ac:spMk id="53" creationId="{3B607AB5-A2A9-47F2-9B20-7410FD40AB6E}"/>
          </ac:spMkLst>
        </pc:spChg>
        <pc:spChg chg="mod">
          <ac:chgData name="Ana Paula De Almeida Aranha" userId="6fb46378-b617-46b5-b041-effc0c6cb90f" providerId="ADAL" clId="{48C03173-ACCA-4E88-8037-11C3C7A761B6}" dt="2021-10-27T14:47:09.361" v="425" actId="21"/>
          <ac:spMkLst>
            <pc:docMk/>
            <pc:sldMk cId="812072345" sldId="314"/>
            <ac:spMk id="54" creationId="{F5D5BE12-D631-4DD8-8C43-4961C23D9000}"/>
          </ac:spMkLst>
        </pc:spChg>
        <pc:spChg chg="del mod">
          <ac:chgData name="Ana Paula De Almeida Aranha" userId="6fb46378-b617-46b5-b041-effc0c6cb90f" providerId="ADAL" clId="{48C03173-ACCA-4E88-8037-11C3C7A761B6}" dt="2021-10-27T14:34:19.742" v="186" actId="478"/>
          <ac:spMkLst>
            <pc:docMk/>
            <pc:sldMk cId="812072345" sldId="314"/>
            <ac:spMk id="55" creationId="{44F83EA9-4622-4887-A387-EF9AE57DEC11}"/>
          </ac:spMkLst>
        </pc:spChg>
        <pc:spChg chg="mod">
          <ac:chgData name="Ana Paula De Almeida Aranha" userId="6fb46378-b617-46b5-b041-effc0c6cb90f" providerId="ADAL" clId="{48C03173-ACCA-4E88-8037-11C3C7A761B6}" dt="2021-10-27T14:44:11.096" v="382" actId="20578"/>
          <ac:spMkLst>
            <pc:docMk/>
            <pc:sldMk cId="812072345" sldId="314"/>
            <ac:spMk id="56" creationId="{1C833EFD-DF63-4657-8B86-2D29863210F4}"/>
          </ac:spMkLst>
        </pc:spChg>
        <pc:spChg chg="mod">
          <ac:chgData name="Ana Paula De Almeida Aranha" userId="6fb46378-b617-46b5-b041-effc0c6cb90f" providerId="ADAL" clId="{48C03173-ACCA-4E88-8037-11C3C7A761B6}" dt="2021-10-28T08:47:02.488" v="5001" actId="20577"/>
          <ac:spMkLst>
            <pc:docMk/>
            <pc:sldMk cId="812072345" sldId="314"/>
            <ac:spMk id="60" creationId="{FE740827-8831-4737-9E60-C8075E996811}"/>
          </ac:spMkLst>
        </pc:spChg>
        <pc:spChg chg="mod">
          <ac:chgData name="Ana Paula De Almeida Aranha" userId="6fb46378-b617-46b5-b041-effc0c6cb90f" providerId="ADAL" clId="{48C03173-ACCA-4E88-8037-11C3C7A761B6}" dt="2021-10-27T14:45:31.600" v="399" actId="21"/>
          <ac:spMkLst>
            <pc:docMk/>
            <pc:sldMk cId="812072345" sldId="314"/>
            <ac:spMk id="61" creationId="{8C39733B-1C3E-46FB-B245-C6591C659571}"/>
          </ac:spMkLst>
        </pc:spChg>
        <pc:spChg chg="mod">
          <ac:chgData name="Ana Paula De Almeida Aranha" userId="6fb46378-b617-46b5-b041-effc0c6cb90f" providerId="ADAL" clId="{48C03173-ACCA-4E88-8037-11C3C7A761B6}" dt="2021-10-27T14:44:11.096" v="382" actId="20578"/>
          <ac:spMkLst>
            <pc:docMk/>
            <pc:sldMk cId="812072345" sldId="314"/>
            <ac:spMk id="62" creationId="{7BC1A825-D0A3-4B44-8008-485DADDBAE2E}"/>
          </ac:spMkLst>
        </pc:spChg>
        <pc:spChg chg="mod">
          <ac:chgData name="Ana Paula De Almeida Aranha" userId="6fb46378-b617-46b5-b041-effc0c6cb90f" providerId="ADAL" clId="{48C03173-ACCA-4E88-8037-11C3C7A761B6}" dt="2021-10-27T14:45:09.130" v="397" actId="113"/>
          <ac:spMkLst>
            <pc:docMk/>
            <pc:sldMk cId="812072345" sldId="314"/>
            <ac:spMk id="64" creationId="{66C2F47A-08B3-402D-B40B-B1766482BD5A}"/>
          </ac:spMkLst>
        </pc:spChg>
        <pc:spChg chg="mod">
          <ac:chgData name="Ana Paula De Almeida Aranha" userId="6fb46378-b617-46b5-b041-effc0c6cb90f" providerId="ADAL" clId="{48C03173-ACCA-4E88-8037-11C3C7A761B6}" dt="2021-10-28T08:47:27.294" v="5003" actId="6549"/>
          <ac:spMkLst>
            <pc:docMk/>
            <pc:sldMk cId="812072345" sldId="314"/>
            <ac:spMk id="66" creationId="{91C1AE4A-66CC-4BEB-8876-7EEB6E24BB4F}"/>
          </ac:spMkLst>
        </pc:spChg>
        <pc:spChg chg="mod">
          <ac:chgData name="Ana Paula De Almeida Aranha" userId="6fb46378-b617-46b5-b041-effc0c6cb90f" providerId="ADAL" clId="{48C03173-ACCA-4E88-8037-11C3C7A761B6}" dt="2021-10-28T08:31:04.169" v="4423" actId="1076"/>
          <ac:spMkLst>
            <pc:docMk/>
            <pc:sldMk cId="812072345" sldId="314"/>
            <ac:spMk id="67" creationId="{46E32BA8-F943-47E9-8E84-4E2C03CAEAC5}"/>
          </ac:spMkLst>
        </pc:spChg>
        <pc:spChg chg="mod">
          <ac:chgData name="Ana Paula De Almeida Aranha" userId="6fb46378-b617-46b5-b041-effc0c6cb90f" providerId="ADAL" clId="{48C03173-ACCA-4E88-8037-11C3C7A761B6}" dt="2021-10-27T14:44:11.096" v="382" actId="20578"/>
          <ac:spMkLst>
            <pc:docMk/>
            <pc:sldMk cId="812072345" sldId="314"/>
            <ac:spMk id="68" creationId="{02B89D05-6C81-47BE-A7ED-4140CAF55E61}"/>
          </ac:spMkLst>
        </pc:spChg>
        <pc:spChg chg="mod">
          <ac:chgData name="Ana Paula De Almeida Aranha" userId="6fb46378-b617-46b5-b041-effc0c6cb90f" providerId="ADAL" clId="{48C03173-ACCA-4E88-8037-11C3C7A761B6}" dt="2021-10-27T14:44:11.096" v="382" actId="20578"/>
          <ac:spMkLst>
            <pc:docMk/>
            <pc:sldMk cId="812072345" sldId="314"/>
            <ac:spMk id="69" creationId="{D11282A1-471C-4C7B-ACDF-595DA65273AE}"/>
          </ac:spMkLst>
        </pc:spChg>
        <pc:spChg chg="mod">
          <ac:chgData name="Ana Paula De Almeida Aranha" userId="6fb46378-b617-46b5-b041-effc0c6cb90f" providerId="ADAL" clId="{48C03173-ACCA-4E88-8037-11C3C7A761B6}" dt="2021-10-27T14:45:06.241" v="396" actId="113"/>
          <ac:spMkLst>
            <pc:docMk/>
            <pc:sldMk cId="812072345" sldId="314"/>
            <ac:spMk id="71" creationId="{5D362B55-4E6D-44F8-83EE-6B21EE12C2B8}"/>
          </ac:spMkLst>
        </pc:spChg>
        <pc:spChg chg="del mod">
          <ac:chgData name="Ana Paula De Almeida Aranha" userId="6fb46378-b617-46b5-b041-effc0c6cb90f" providerId="ADAL" clId="{48C03173-ACCA-4E88-8037-11C3C7A761B6}" dt="2021-10-27T14:42:59.071" v="328" actId="478"/>
          <ac:spMkLst>
            <pc:docMk/>
            <pc:sldMk cId="812072345" sldId="314"/>
            <ac:spMk id="72" creationId="{35AE8FCB-09B1-42AD-A8F4-B5C59D1F384D}"/>
          </ac:spMkLst>
        </pc:spChg>
        <pc:spChg chg="mod">
          <ac:chgData name="Ana Paula De Almeida Aranha" userId="6fb46378-b617-46b5-b041-effc0c6cb90f" providerId="ADAL" clId="{48C03173-ACCA-4E88-8037-11C3C7A761B6}" dt="2021-10-27T14:44:11.096" v="382" actId="20578"/>
          <ac:spMkLst>
            <pc:docMk/>
            <pc:sldMk cId="812072345" sldId="314"/>
            <ac:spMk id="73" creationId="{72F14CEE-CB26-401B-A88A-8888EDF8C83F}"/>
          </ac:spMkLst>
        </pc:spChg>
        <pc:spChg chg="mod">
          <ac:chgData name="Ana Paula De Almeida Aranha" userId="6fb46378-b617-46b5-b041-effc0c6cb90f" providerId="ADAL" clId="{48C03173-ACCA-4E88-8037-11C3C7A761B6}" dt="2021-10-27T14:44:11.096" v="382" actId="20578"/>
          <ac:spMkLst>
            <pc:docMk/>
            <pc:sldMk cId="812072345" sldId="314"/>
            <ac:spMk id="75" creationId="{53004FE8-B46F-4493-8740-E11D737DBA16}"/>
          </ac:spMkLst>
        </pc:spChg>
        <pc:spChg chg="add del mod">
          <ac:chgData name="Ana Paula De Almeida Aranha" userId="6fb46378-b617-46b5-b041-effc0c6cb90f" providerId="ADAL" clId="{48C03173-ACCA-4E88-8037-11C3C7A761B6}" dt="2021-10-27T14:43:49.108" v="356" actId="478"/>
          <ac:spMkLst>
            <pc:docMk/>
            <pc:sldMk cId="812072345" sldId="314"/>
            <ac:spMk id="77" creationId="{BEDA8FFF-99E1-46C4-AC17-EBD2EEC6A378}"/>
          </ac:spMkLst>
        </pc:spChg>
        <pc:spChg chg="add mod">
          <ac:chgData name="Ana Paula De Almeida Aranha" userId="6fb46378-b617-46b5-b041-effc0c6cb90f" providerId="ADAL" clId="{48C03173-ACCA-4E88-8037-11C3C7A761B6}" dt="2021-10-27T14:40:35.240" v="283" actId="1076"/>
          <ac:spMkLst>
            <pc:docMk/>
            <pc:sldMk cId="812072345" sldId="314"/>
            <ac:spMk id="78" creationId="{C9023ED9-70C8-421A-A2AE-1610B62A3917}"/>
          </ac:spMkLst>
        </pc:spChg>
        <pc:spChg chg="add mod">
          <ac:chgData name="Ana Paula De Almeida Aranha" userId="6fb46378-b617-46b5-b041-effc0c6cb90f" providerId="ADAL" clId="{48C03173-ACCA-4E88-8037-11C3C7A761B6}" dt="2021-10-27T14:40:57.395" v="288" actId="122"/>
          <ac:spMkLst>
            <pc:docMk/>
            <pc:sldMk cId="812072345" sldId="314"/>
            <ac:spMk id="82" creationId="{3083D11B-250F-4F78-BCEB-E4C7DD98458C}"/>
          </ac:spMkLst>
        </pc:spChg>
        <pc:spChg chg="add mod">
          <ac:chgData name="Ana Paula De Almeida Aranha" userId="6fb46378-b617-46b5-b041-effc0c6cb90f" providerId="ADAL" clId="{48C03173-ACCA-4E88-8037-11C3C7A761B6}" dt="2021-10-27T14:46:15.908" v="419" actId="14100"/>
          <ac:spMkLst>
            <pc:docMk/>
            <pc:sldMk cId="812072345" sldId="314"/>
            <ac:spMk id="83" creationId="{A251A156-F6D1-4D67-A5CC-72EAA05E3C82}"/>
          </ac:spMkLst>
        </pc:spChg>
        <pc:spChg chg="add mod">
          <ac:chgData name="Ana Paula De Almeida Aranha" userId="6fb46378-b617-46b5-b041-effc0c6cb90f" providerId="ADAL" clId="{48C03173-ACCA-4E88-8037-11C3C7A761B6}" dt="2021-10-27T14:48:19.190" v="441" actId="1076"/>
          <ac:spMkLst>
            <pc:docMk/>
            <pc:sldMk cId="812072345" sldId="314"/>
            <ac:spMk id="84" creationId="{A6020661-7CCE-47AF-BE9B-A15A73F50634}"/>
          </ac:spMkLst>
        </pc:spChg>
        <pc:spChg chg="add mod">
          <ac:chgData name="Ana Paula De Almeida Aranha" userId="6fb46378-b617-46b5-b041-effc0c6cb90f" providerId="ADAL" clId="{48C03173-ACCA-4E88-8037-11C3C7A761B6}" dt="2021-10-27T14:48:17.308" v="440" actId="1076"/>
          <ac:spMkLst>
            <pc:docMk/>
            <pc:sldMk cId="812072345" sldId="314"/>
            <ac:spMk id="85" creationId="{DBF47FEB-B99D-4CD7-A36D-8D5711B628FC}"/>
          </ac:spMkLst>
        </pc:spChg>
        <pc:grpChg chg="add mod">
          <ac:chgData name="Ana Paula De Almeida Aranha" userId="6fb46378-b617-46b5-b041-effc0c6cb90f" providerId="ADAL" clId="{48C03173-ACCA-4E88-8037-11C3C7A761B6}" dt="2021-10-27T14:47:40.632" v="435" actId="1076"/>
          <ac:grpSpMkLst>
            <pc:docMk/>
            <pc:sldMk cId="812072345" sldId="314"/>
            <ac:grpSpMk id="31" creationId="{FEFF0F4F-80A6-4548-91B2-F7B0024A1C85}"/>
          </ac:grpSpMkLst>
        </pc:grpChg>
        <pc:grpChg chg="mod">
          <ac:chgData name="Ana Paula De Almeida Aranha" userId="6fb46378-b617-46b5-b041-effc0c6cb90f" providerId="ADAL" clId="{48C03173-ACCA-4E88-8037-11C3C7A761B6}" dt="2021-10-27T14:44:11.096" v="382" actId="20578"/>
          <ac:grpSpMkLst>
            <pc:docMk/>
            <pc:sldMk cId="812072345" sldId="314"/>
            <ac:grpSpMk id="33" creationId="{83DF9C43-335B-486D-BF39-F17A97291D88}"/>
          </ac:grpSpMkLst>
        </pc:grpChg>
        <pc:grpChg chg="mod">
          <ac:chgData name="Ana Paula De Almeida Aranha" userId="6fb46378-b617-46b5-b041-effc0c6cb90f" providerId="ADAL" clId="{48C03173-ACCA-4E88-8037-11C3C7A761B6}" dt="2021-10-27T14:44:11.096" v="382" actId="20578"/>
          <ac:grpSpMkLst>
            <pc:docMk/>
            <pc:sldMk cId="812072345" sldId="314"/>
            <ac:grpSpMk id="57" creationId="{75743E03-DAA0-4D80-A1F4-B79F911DF4AA}"/>
          </ac:grpSpMkLst>
        </pc:grpChg>
        <pc:grpChg chg="mod">
          <ac:chgData name="Ana Paula De Almeida Aranha" userId="6fb46378-b617-46b5-b041-effc0c6cb90f" providerId="ADAL" clId="{48C03173-ACCA-4E88-8037-11C3C7A761B6}" dt="2021-10-27T14:44:11.096" v="382" actId="20578"/>
          <ac:grpSpMkLst>
            <pc:docMk/>
            <pc:sldMk cId="812072345" sldId="314"/>
            <ac:grpSpMk id="58" creationId="{6C5D9187-6612-424F-93F0-D190BDEA47A3}"/>
          </ac:grpSpMkLst>
        </pc:grpChg>
        <pc:cxnChg chg="del mod">
          <ac:chgData name="Ana Paula De Almeida Aranha" userId="6fb46378-b617-46b5-b041-effc0c6cb90f" providerId="ADAL" clId="{48C03173-ACCA-4E88-8037-11C3C7A761B6}" dt="2021-10-27T14:39:33.806" v="273" actId="478"/>
          <ac:cxnSpMkLst>
            <pc:docMk/>
            <pc:sldMk cId="812072345" sldId="314"/>
            <ac:cxnSpMk id="18" creationId="{549CE6D2-4DB8-4633-A63E-131C08323B4B}"/>
          </ac:cxnSpMkLst>
        </pc:cxnChg>
        <pc:cxnChg chg="del mod">
          <ac:chgData name="Ana Paula De Almeida Aranha" userId="6fb46378-b617-46b5-b041-effc0c6cb90f" providerId="ADAL" clId="{48C03173-ACCA-4E88-8037-11C3C7A761B6}" dt="2021-10-27T14:39:33.806" v="273" actId="478"/>
          <ac:cxnSpMkLst>
            <pc:docMk/>
            <pc:sldMk cId="812072345" sldId="314"/>
            <ac:cxnSpMk id="20" creationId="{6C065165-3C3E-4BCD-873A-2A4EBB2A9570}"/>
          </ac:cxnSpMkLst>
        </pc:cxnChg>
        <pc:cxnChg chg="del mod">
          <ac:chgData name="Ana Paula De Almeida Aranha" userId="6fb46378-b617-46b5-b041-effc0c6cb90f" providerId="ADAL" clId="{48C03173-ACCA-4E88-8037-11C3C7A761B6}" dt="2021-10-27T14:39:33.806" v="273" actId="478"/>
          <ac:cxnSpMkLst>
            <pc:docMk/>
            <pc:sldMk cId="812072345" sldId="314"/>
            <ac:cxnSpMk id="22" creationId="{44DFEEAB-645B-4F50-BAF8-612058F725E6}"/>
          </ac:cxnSpMkLst>
        </pc:cxnChg>
        <pc:cxnChg chg="del mod">
          <ac:chgData name="Ana Paula De Almeida Aranha" userId="6fb46378-b617-46b5-b041-effc0c6cb90f" providerId="ADAL" clId="{48C03173-ACCA-4E88-8037-11C3C7A761B6}" dt="2021-10-27T14:39:33.806" v="273" actId="478"/>
          <ac:cxnSpMkLst>
            <pc:docMk/>
            <pc:sldMk cId="812072345" sldId="314"/>
            <ac:cxnSpMk id="24" creationId="{09176354-423C-4C6E-9D77-DCB2C22EA3F7}"/>
          </ac:cxnSpMkLst>
        </pc:cxnChg>
        <pc:cxnChg chg="del mod">
          <ac:chgData name="Ana Paula De Almeida Aranha" userId="6fb46378-b617-46b5-b041-effc0c6cb90f" providerId="ADAL" clId="{48C03173-ACCA-4E88-8037-11C3C7A761B6}" dt="2021-10-27T14:39:33.806" v="273" actId="478"/>
          <ac:cxnSpMkLst>
            <pc:docMk/>
            <pc:sldMk cId="812072345" sldId="314"/>
            <ac:cxnSpMk id="25" creationId="{76A3C185-6F5C-4E4A-B285-AD5D0C51FBA5}"/>
          </ac:cxnSpMkLst>
        </pc:cxnChg>
        <pc:cxnChg chg="del mod">
          <ac:chgData name="Ana Paula De Almeida Aranha" userId="6fb46378-b617-46b5-b041-effc0c6cb90f" providerId="ADAL" clId="{48C03173-ACCA-4E88-8037-11C3C7A761B6}" dt="2021-10-27T14:39:33.806" v="273" actId="478"/>
          <ac:cxnSpMkLst>
            <pc:docMk/>
            <pc:sldMk cId="812072345" sldId="314"/>
            <ac:cxnSpMk id="26" creationId="{C7DEA95D-DBE5-4613-8FD9-4BF57ACBD089}"/>
          </ac:cxnSpMkLst>
        </pc:cxnChg>
        <pc:cxnChg chg="del mod">
          <ac:chgData name="Ana Paula De Almeida Aranha" userId="6fb46378-b617-46b5-b041-effc0c6cb90f" providerId="ADAL" clId="{48C03173-ACCA-4E88-8037-11C3C7A761B6}" dt="2021-10-27T14:39:33.806" v="273" actId="478"/>
          <ac:cxnSpMkLst>
            <pc:docMk/>
            <pc:sldMk cId="812072345" sldId="314"/>
            <ac:cxnSpMk id="32" creationId="{71C299FD-2F21-4F55-98BC-C12889E8F285}"/>
          </ac:cxnSpMkLst>
        </pc:cxnChg>
        <pc:cxnChg chg="mod">
          <ac:chgData name="Ana Paula De Almeida Aranha" userId="6fb46378-b617-46b5-b041-effc0c6cb90f" providerId="ADAL" clId="{48C03173-ACCA-4E88-8037-11C3C7A761B6}" dt="2021-10-27T14:44:11.096" v="382" actId="20578"/>
          <ac:cxnSpMkLst>
            <pc:docMk/>
            <pc:sldMk cId="812072345" sldId="314"/>
            <ac:cxnSpMk id="34" creationId="{CD9125F5-39AD-4209-937B-7DF7BD01FD90}"/>
          </ac:cxnSpMkLst>
        </pc:cxnChg>
        <pc:cxnChg chg="del mod">
          <ac:chgData name="Ana Paula De Almeida Aranha" userId="6fb46378-b617-46b5-b041-effc0c6cb90f" providerId="ADAL" clId="{48C03173-ACCA-4E88-8037-11C3C7A761B6}" dt="2021-10-27T14:39:33.806" v="273" actId="478"/>
          <ac:cxnSpMkLst>
            <pc:docMk/>
            <pc:sldMk cId="812072345" sldId="314"/>
            <ac:cxnSpMk id="37" creationId="{BF0195F6-B4D9-4DD4-854D-0BA93BC4D643}"/>
          </ac:cxnSpMkLst>
        </pc:cxnChg>
        <pc:cxnChg chg="del mod">
          <ac:chgData name="Ana Paula De Almeida Aranha" userId="6fb46378-b617-46b5-b041-effc0c6cb90f" providerId="ADAL" clId="{48C03173-ACCA-4E88-8037-11C3C7A761B6}" dt="2021-10-27T14:39:33.806" v="273" actId="478"/>
          <ac:cxnSpMkLst>
            <pc:docMk/>
            <pc:sldMk cId="812072345" sldId="314"/>
            <ac:cxnSpMk id="39" creationId="{3BCD6FE6-BDA2-4B93-B0C7-19E578CD7908}"/>
          </ac:cxnSpMkLst>
        </pc:cxnChg>
        <pc:cxnChg chg="del mod">
          <ac:chgData name="Ana Paula De Almeida Aranha" userId="6fb46378-b617-46b5-b041-effc0c6cb90f" providerId="ADAL" clId="{48C03173-ACCA-4E88-8037-11C3C7A761B6}" dt="2021-10-27T14:33:31.872" v="137" actId="478"/>
          <ac:cxnSpMkLst>
            <pc:docMk/>
            <pc:sldMk cId="812072345" sldId="314"/>
            <ac:cxnSpMk id="41" creationId="{73414717-5F51-48B7-B805-F4F0C5774FB8}"/>
          </ac:cxnSpMkLst>
        </pc:cxnChg>
        <pc:cxnChg chg="del mod">
          <ac:chgData name="Ana Paula De Almeida Aranha" userId="6fb46378-b617-46b5-b041-effc0c6cb90f" providerId="ADAL" clId="{48C03173-ACCA-4E88-8037-11C3C7A761B6}" dt="2021-10-27T14:39:33.806" v="273" actId="478"/>
          <ac:cxnSpMkLst>
            <pc:docMk/>
            <pc:sldMk cId="812072345" sldId="314"/>
            <ac:cxnSpMk id="44" creationId="{0CD81322-C6D3-4FE3-A452-58EB42695F03}"/>
          </ac:cxnSpMkLst>
        </pc:cxnChg>
        <pc:cxnChg chg="del mod">
          <ac:chgData name="Ana Paula De Almeida Aranha" userId="6fb46378-b617-46b5-b041-effc0c6cb90f" providerId="ADAL" clId="{48C03173-ACCA-4E88-8037-11C3C7A761B6}" dt="2021-10-27T14:36:36.990" v="239" actId="478"/>
          <ac:cxnSpMkLst>
            <pc:docMk/>
            <pc:sldMk cId="812072345" sldId="314"/>
            <ac:cxnSpMk id="47" creationId="{30CAD4EF-FD63-4D6A-B659-240C19BBE751}"/>
          </ac:cxnSpMkLst>
        </pc:cxnChg>
        <pc:cxnChg chg="del mod">
          <ac:chgData name="Ana Paula De Almeida Aranha" userId="6fb46378-b617-46b5-b041-effc0c6cb90f" providerId="ADAL" clId="{48C03173-ACCA-4E88-8037-11C3C7A761B6}" dt="2021-10-27T14:47:36.253" v="433" actId="478"/>
          <ac:cxnSpMkLst>
            <pc:docMk/>
            <pc:sldMk cId="812072345" sldId="314"/>
            <ac:cxnSpMk id="50" creationId="{26CCBCE7-873B-46B9-B7A6-F04D34AE8912}"/>
          </ac:cxnSpMkLst>
        </pc:cxnChg>
        <pc:cxnChg chg="mod">
          <ac:chgData name="Ana Paula De Almeida Aranha" userId="6fb46378-b617-46b5-b041-effc0c6cb90f" providerId="ADAL" clId="{48C03173-ACCA-4E88-8037-11C3C7A761B6}" dt="2021-10-27T14:48:01.319" v="439" actId="1076"/>
          <ac:cxnSpMkLst>
            <pc:docMk/>
            <pc:sldMk cId="812072345" sldId="314"/>
            <ac:cxnSpMk id="52" creationId="{A0A9A7C9-082E-4BB4-86DD-5478159F7047}"/>
          </ac:cxnSpMkLst>
        </pc:cxnChg>
        <pc:cxnChg chg="mod">
          <ac:chgData name="Ana Paula De Almeida Aranha" userId="6fb46378-b617-46b5-b041-effc0c6cb90f" providerId="ADAL" clId="{48C03173-ACCA-4E88-8037-11C3C7A761B6}" dt="2021-10-27T14:45:59.077" v="417" actId="1076"/>
          <ac:cxnSpMkLst>
            <pc:docMk/>
            <pc:sldMk cId="812072345" sldId="314"/>
            <ac:cxnSpMk id="59" creationId="{ADB4EB7C-5A80-4077-9295-CBC149739024}"/>
          </ac:cxnSpMkLst>
        </pc:cxnChg>
        <pc:cxnChg chg="mod">
          <ac:chgData name="Ana Paula De Almeida Aranha" userId="6fb46378-b617-46b5-b041-effc0c6cb90f" providerId="ADAL" clId="{48C03173-ACCA-4E88-8037-11C3C7A761B6}" dt="2021-10-27T14:44:11.096" v="382" actId="20578"/>
          <ac:cxnSpMkLst>
            <pc:docMk/>
            <pc:sldMk cId="812072345" sldId="314"/>
            <ac:cxnSpMk id="63" creationId="{2461159A-6BA7-4DD2-B167-8AABEF2172E1}"/>
          </ac:cxnSpMkLst>
        </pc:cxnChg>
        <pc:cxnChg chg="mod">
          <ac:chgData name="Ana Paula De Almeida Aranha" userId="6fb46378-b617-46b5-b041-effc0c6cb90f" providerId="ADAL" clId="{48C03173-ACCA-4E88-8037-11C3C7A761B6}" dt="2021-10-27T14:44:59.900" v="394" actId="14100"/>
          <ac:cxnSpMkLst>
            <pc:docMk/>
            <pc:sldMk cId="812072345" sldId="314"/>
            <ac:cxnSpMk id="65" creationId="{E8FBAD2E-CDB7-489F-88E5-4A0EC6CD4377}"/>
          </ac:cxnSpMkLst>
        </pc:cxnChg>
        <pc:cxnChg chg="mod">
          <ac:chgData name="Ana Paula De Almeida Aranha" userId="6fb46378-b617-46b5-b041-effc0c6cb90f" providerId="ADAL" clId="{48C03173-ACCA-4E88-8037-11C3C7A761B6}" dt="2021-10-27T14:44:11.096" v="382" actId="20578"/>
          <ac:cxnSpMkLst>
            <pc:docMk/>
            <pc:sldMk cId="812072345" sldId="314"/>
            <ac:cxnSpMk id="70" creationId="{DB0035FE-34F2-41AF-BA9B-8F80FD0970FC}"/>
          </ac:cxnSpMkLst>
        </pc:cxnChg>
        <pc:cxnChg chg="mod">
          <ac:chgData name="Ana Paula De Almeida Aranha" userId="6fb46378-b617-46b5-b041-effc0c6cb90f" providerId="ADAL" clId="{48C03173-ACCA-4E88-8037-11C3C7A761B6}" dt="2021-10-27T14:44:11.096" v="382" actId="20578"/>
          <ac:cxnSpMkLst>
            <pc:docMk/>
            <pc:sldMk cId="812072345" sldId="314"/>
            <ac:cxnSpMk id="74" creationId="{8E4F63C9-5324-4F80-98E6-77DE4EC55AF1}"/>
          </ac:cxnSpMkLst>
        </pc:cxnChg>
        <pc:cxnChg chg="add del mod">
          <ac:chgData name="Ana Paula De Almeida Aranha" userId="6fb46378-b617-46b5-b041-effc0c6cb90f" providerId="ADAL" clId="{48C03173-ACCA-4E88-8037-11C3C7A761B6}" dt="2021-10-27T14:43:46.838" v="355" actId="478"/>
          <ac:cxnSpMkLst>
            <pc:docMk/>
            <pc:sldMk cId="812072345" sldId="314"/>
            <ac:cxnSpMk id="76" creationId="{60564AD6-6D83-45A6-B9BC-84C35ABCC282}"/>
          </ac:cxnSpMkLst>
        </pc:cxnChg>
        <pc:cxnChg chg="add del mod">
          <ac:chgData name="Ana Paula De Almeida Aranha" userId="6fb46378-b617-46b5-b041-effc0c6cb90f" providerId="ADAL" clId="{48C03173-ACCA-4E88-8037-11C3C7A761B6}" dt="2021-10-27T14:40:39.310" v="284" actId="478"/>
          <ac:cxnSpMkLst>
            <pc:docMk/>
            <pc:sldMk cId="812072345" sldId="314"/>
            <ac:cxnSpMk id="80" creationId="{8BA139F4-31F2-4CBC-BE07-03971C96C643}"/>
          </ac:cxnSpMkLst>
        </pc:cxnChg>
      </pc:sldChg>
      <pc:sldChg chg="addSp delSp modSp mod ord">
        <pc:chgData name="Ana Paula De Almeida Aranha" userId="6fb46378-b617-46b5-b041-effc0c6cb90f" providerId="ADAL" clId="{48C03173-ACCA-4E88-8037-11C3C7A761B6}" dt="2021-10-29T11:49:48.343" v="5515" actId="1076"/>
        <pc:sldMkLst>
          <pc:docMk/>
          <pc:sldMk cId="25908592" sldId="315"/>
        </pc:sldMkLst>
        <pc:spChg chg="add del mod modVis">
          <ac:chgData name="Ana Paula De Almeida Aranha" userId="6fb46378-b617-46b5-b041-effc0c6cb90f" providerId="ADAL" clId="{48C03173-ACCA-4E88-8037-11C3C7A761B6}" dt="2021-10-29T11:49:45.359" v="5512"/>
          <ac:spMkLst>
            <pc:docMk/>
            <pc:sldMk cId="25908592" sldId="315"/>
            <ac:spMk id="2" creationId="{1A98A4D3-7686-4AF0-B4C6-D153787051C9}"/>
          </ac:spMkLst>
        </pc:spChg>
        <pc:spChg chg="add del mod modVis">
          <ac:chgData name="Ana Paula De Almeida Aranha" userId="6fb46378-b617-46b5-b041-effc0c6cb90f" providerId="ADAL" clId="{48C03173-ACCA-4E88-8037-11C3C7A761B6}" dt="2021-10-27T14:48:36.401" v="535"/>
          <ac:spMkLst>
            <pc:docMk/>
            <pc:sldMk cId="25908592" sldId="315"/>
            <ac:spMk id="2" creationId="{F9A0752C-B29B-4EA0-B1F2-2B6FCAF97140}"/>
          </ac:spMkLst>
        </pc:spChg>
        <pc:spChg chg="mod">
          <ac:chgData name="Ana Paula De Almeida Aranha" userId="6fb46378-b617-46b5-b041-effc0c6cb90f" providerId="ADAL" clId="{48C03173-ACCA-4E88-8037-11C3C7A761B6}" dt="2021-10-29T11:49:45.311" v="5458" actId="948"/>
          <ac:spMkLst>
            <pc:docMk/>
            <pc:sldMk cId="25908592" sldId="315"/>
            <ac:spMk id="4" creationId="{757378EC-C671-465C-973F-FF03099CEABE}"/>
          </ac:spMkLst>
        </pc:spChg>
        <pc:spChg chg="add del mod modVis">
          <ac:chgData name="Ana Paula De Almeida Aranha" userId="6fb46378-b617-46b5-b041-effc0c6cb90f" providerId="ADAL" clId="{48C03173-ACCA-4E88-8037-11C3C7A761B6}" dt="2021-10-27T14:48:37.221" v="627"/>
          <ac:spMkLst>
            <pc:docMk/>
            <pc:sldMk cId="25908592" sldId="315"/>
            <ac:spMk id="5" creationId="{6CA69DB8-9C1C-4275-8A4A-C0FDD0D25437}"/>
          </ac:spMkLst>
        </pc:spChg>
        <pc:spChg chg="add del mod modVis">
          <ac:chgData name="Ana Paula De Almeida Aranha" userId="6fb46378-b617-46b5-b041-effc0c6cb90f" providerId="ADAL" clId="{48C03173-ACCA-4E88-8037-11C3C7A761B6}" dt="2021-10-27T14:48:38.265" v="687"/>
          <ac:spMkLst>
            <pc:docMk/>
            <pc:sldMk cId="25908592" sldId="315"/>
            <ac:spMk id="6" creationId="{FA6C0E0C-D910-4F91-A1B7-7D5C19C7CEAD}"/>
          </ac:spMkLst>
        </pc:spChg>
        <pc:spChg chg="add del mod modVis">
          <ac:chgData name="Ana Paula De Almeida Aranha" userId="6fb46378-b617-46b5-b041-effc0c6cb90f" providerId="ADAL" clId="{48C03173-ACCA-4E88-8037-11C3C7A761B6}" dt="2021-10-27T14:48:49.053" v="749"/>
          <ac:spMkLst>
            <pc:docMk/>
            <pc:sldMk cId="25908592" sldId="315"/>
            <ac:spMk id="8" creationId="{727560B5-A306-45AB-B199-2492F67C81A2}"/>
          </ac:spMkLst>
        </pc:spChg>
        <pc:graphicFrameChg chg="add mod ord modVis">
          <ac:chgData name="Ana Paula De Almeida Aranha" userId="6fb46378-b617-46b5-b041-effc0c6cb90f" providerId="ADAL" clId="{48C03173-ACCA-4E88-8037-11C3C7A761B6}" dt="2021-10-29T11:49:45.365" v="5514"/>
          <ac:graphicFrameMkLst>
            <pc:docMk/>
            <pc:sldMk cId="25908592" sldId="315"/>
            <ac:graphicFrameMk id="3" creationId="{F16FDFF7-A2D0-43EC-9F76-AF34CAFA9831}"/>
          </ac:graphicFrameMkLst>
        </pc:graphicFrameChg>
        <pc:graphicFrameChg chg="mod modGraphic">
          <ac:chgData name="Ana Paula De Almeida Aranha" userId="6fb46378-b617-46b5-b041-effc0c6cb90f" providerId="ADAL" clId="{48C03173-ACCA-4E88-8037-11C3C7A761B6}" dt="2021-10-29T11:49:48.343" v="5515" actId="1076"/>
          <ac:graphicFrameMkLst>
            <pc:docMk/>
            <pc:sldMk cId="25908592" sldId="315"/>
            <ac:graphicFrameMk id="7" creationId="{D5763630-3AA1-41D8-A670-EFC213644245}"/>
          </ac:graphicFrameMkLst>
        </pc:graphicFrameChg>
      </pc:sldChg>
      <pc:sldChg chg="addSp delSp modSp mod">
        <pc:chgData name="Ana Paula De Almeida Aranha" userId="6fb46378-b617-46b5-b041-effc0c6cb90f" providerId="ADAL" clId="{48C03173-ACCA-4E88-8037-11C3C7A761B6}" dt="2021-10-29T11:50:44.865" v="5561" actId="113"/>
        <pc:sldMkLst>
          <pc:docMk/>
          <pc:sldMk cId="2738114434" sldId="316"/>
        </pc:sldMkLst>
        <pc:spChg chg="add del mod modVis">
          <ac:chgData name="Ana Paula De Almeida Aranha" userId="6fb46378-b617-46b5-b041-effc0c6cb90f" providerId="ADAL" clId="{48C03173-ACCA-4E88-8037-11C3C7A761B6}" dt="2021-10-27T14:56:20.520" v="877"/>
          <ac:spMkLst>
            <pc:docMk/>
            <pc:sldMk cId="2738114434" sldId="316"/>
            <ac:spMk id="2" creationId="{5CA4B93E-F1C1-4C89-855A-76CBC8DB1BA4}"/>
          </ac:spMkLst>
        </pc:spChg>
        <pc:spChg chg="mod">
          <ac:chgData name="Ana Paula De Almeida Aranha" userId="6fb46378-b617-46b5-b041-effc0c6cb90f" providerId="ADAL" clId="{48C03173-ACCA-4E88-8037-11C3C7A761B6}" dt="2021-10-27T14:57:05.983" v="1035" actId="948"/>
          <ac:spMkLst>
            <pc:docMk/>
            <pc:sldMk cId="2738114434" sldId="316"/>
            <ac:spMk id="4" creationId="{757378EC-C671-465C-973F-FF03099CEABE}"/>
          </ac:spMkLst>
        </pc:spChg>
        <pc:spChg chg="add del mod modVis">
          <ac:chgData name="Ana Paula De Almeida Aranha" userId="6fb46378-b617-46b5-b041-effc0c6cb90f" providerId="ADAL" clId="{48C03173-ACCA-4E88-8037-11C3C7A761B6}" dt="2021-10-27T14:57:03.218" v="967"/>
          <ac:spMkLst>
            <pc:docMk/>
            <pc:sldMk cId="2738114434" sldId="316"/>
            <ac:spMk id="5" creationId="{39E3FE86-0D34-4293-B805-ECB594576C3F}"/>
          </ac:spMkLst>
        </pc:spChg>
        <pc:spChg chg="add del mod modVis">
          <ac:chgData name="Ana Paula De Almeida Aranha" userId="6fb46378-b617-46b5-b041-effc0c6cb90f" providerId="ADAL" clId="{48C03173-ACCA-4E88-8037-11C3C7A761B6}" dt="2021-10-27T14:57:04.642" v="1028"/>
          <ac:spMkLst>
            <pc:docMk/>
            <pc:sldMk cId="2738114434" sldId="316"/>
            <ac:spMk id="6" creationId="{3692D46C-1268-437D-9BC9-ED67D8890D0C}"/>
          </ac:spMkLst>
        </pc:spChg>
        <pc:spChg chg="add del mod modVis">
          <ac:chgData name="Ana Paula De Almeida Aranha" userId="6fb46378-b617-46b5-b041-effc0c6cb90f" providerId="ADAL" clId="{48C03173-ACCA-4E88-8037-11C3C7A761B6}" dt="2021-10-27T14:57:06.039" v="1089"/>
          <ac:spMkLst>
            <pc:docMk/>
            <pc:sldMk cId="2738114434" sldId="316"/>
            <ac:spMk id="8" creationId="{78CBE79D-2117-4B4E-949B-FD202DA9B1CD}"/>
          </ac:spMkLst>
        </pc:spChg>
        <pc:graphicFrameChg chg="add mod ord modVis">
          <ac:chgData name="Ana Paula De Almeida Aranha" userId="6fb46378-b617-46b5-b041-effc0c6cb90f" providerId="ADAL" clId="{48C03173-ACCA-4E88-8037-11C3C7A761B6}" dt="2021-10-27T14:57:06.040" v="1091"/>
          <ac:graphicFrameMkLst>
            <pc:docMk/>
            <pc:sldMk cId="2738114434" sldId="316"/>
            <ac:graphicFrameMk id="3" creationId="{6AB03FDC-B2C9-4F5D-B481-BC3EDE0021EE}"/>
          </ac:graphicFrameMkLst>
        </pc:graphicFrameChg>
        <pc:graphicFrameChg chg="mod modGraphic">
          <ac:chgData name="Ana Paula De Almeida Aranha" userId="6fb46378-b617-46b5-b041-effc0c6cb90f" providerId="ADAL" clId="{48C03173-ACCA-4E88-8037-11C3C7A761B6}" dt="2021-10-29T11:50:44.865" v="5561" actId="113"/>
          <ac:graphicFrameMkLst>
            <pc:docMk/>
            <pc:sldMk cId="2738114434" sldId="316"/>
            <ac:graphicFrameMk id="7" creationId="{D5763630-3AA1-41D8-A670-EFC213644245}"/>
          </ac:graphicFrameMkLst>
        </pc:graphicFrameChg>
      </pc:sldChg>
      <pc:sldChg chg="addSp delSp modSp mod addCm delCm">
        <pc:chgData name="Ana Paula De Almeida Aranha" userId="6fb46378-b617-46b5-b041-effc0c6cb90f" providerId="ADAL" clId="{48C03173-ACCA-4E88-8037-11C3C7A761B6}" dt="2021-10-29T12:01:21.342" v="5573" actId="1076"/>
        <pc:sldMkLst>
          <pc:docMk/>
          <pc:sldMk cId="470492980" sldId="317"/>
        </pc:sldMkLst>
        <pc:spChg chg="add del mod modVis">
          <ac:chgData name="Ana Paula De Almeida Aranha" userId="6fb46378-b617-46b5-b041-effc0c6cb90f" providerId="ADAL" clId="{48C03173-ACCA-4E88-8037-11C3C7A761B6}" dt="2021-10-27T14:59:47.110" v="1269"/>
          <ac:spMkLst>
            <pc:docMk/>
            <pc:sldMk cId="470492980" sldId="317"/>
            <ac:spMk id="2" creationId="{D2949AFC-FB4A-49C2-8080-59F9D7DC5DB6}"/>
          </ac:spMkLst>
        </pc:spChg>
        <pc:spChg chg="mod">
          <ac:chgData name="Ana Paula De Almeida Aranha" userId="6fb46378-b617-46b5-b041-effc0c6cb90f" providerId="ADAL" clId="{48C03173-ACCA-4E88-8037-11C3C7A761B6}" dt="2021-10-27T15:01:48.023" v="1910" actId="948"/>
          <ac:spMkLst>
            <pc:docMk/>
            <pc:sldMk cId="470492980" sldId="317"/>
            <ac:spMk id="4" creationId="{757378EC-C671-465C-973F-FF03099CEABE}"/>
          </ac:spMkLst>
        </pc:spChg>
        <pc:spChg chg="add del mod modVis">
          <ac:chgData name="Ana Paula De Almeida Aranha" userId="6fb46378-b617-46b5-b041-effc0c6cb90f" providerId="ADAL" clId="{48C03173-ACCA-4E88-8037-11C3C7A761B6}" dt="2021-10-27T14:59:50.286" v="1341"/>
          <ac:spMkLst>
            <pc:docMk/>
            <pc:sldMk cId="470492980" sldId="317"/>
            <ac:spMk id="5" creationId="{0CD5E84E-ED12-40D2-AB46-5C66248C2E27}"/>
          </ac:spMkLst>
        </pc:spChg>
        <pc:spChg chg="add del mod modVis">
          <ac:chgData name="Ana Paula De Almeida Aranha" userId="6fb46378-b617-46b5-b041-effc0c6cb90f" providerId="ADAL" clId="{48C03173-ACCA-4E88-8037-11C3C7A761B6}" dt="2021-10-27T14:59:52.230" v="1404"/>
          <ac:spMkLst>
            <pc:docMk/>
            <pc:sldMk cId="470492980" sldId="317"/>
            <ac:spMk id="6" creationId="{83904804-5F91-4059-8A56-C69D30C0CA60}"/>
          </ac:spMkLst>
        </pc:spChg>
        <pc:spChg chg="add del mod modVis">
          <ac:chgData name="Ana Paula De Almeida Aranha" userId="6fb46378-b617-46b5-b041-effc0c6cb90f" providerId="ADAL" clId="{48C03173-ACCA-4E88-8037-11C3C7A761B6}" dt="2021-10-27T14:59:54.080" v="1465"/>
          <ac:spMkLst>
            <pc:docMk/>
            <pc:sldMk cId="470492980" sldId="317"/>
            <ac:spMk id="8" creationId="{07AA5B79-9E69-4C17-82D4-FC02F014F65D}"/>
          </ac:spMkLst>
        </pc:spChg>
        <pc:spChg chg="add del mod modVis">
          <ac:chgData name="Ana Paula De Almeida Aranha" userId="6fb46378-b617-46b5-b041-effc0c6cb90f" providerId="ADAL" clId="{48C03173-ACCA-4E88-8037-11C3C7A761B6}" dt="2021-10-27T14:59:55.773" v="1523"/>
          <ac:spMkLst>
            <pc:docMk/>
            <pc:sldMk cId="470492980" sldId="317"/>
            <ac:spMk id="9" creationId="{719ACA44-F54F-49A6-8279-67EF08EC7A55}"/>
          </ac:spMkLst>
        </pc:spChg>
        <pc:spChg chg="add del mod modVis">
          <ac:chgData name="Ana Paula De Almeida Aranha" userId="6fb46378-b617-46b5-b041-effc0c6cb90f" providerId="ADAL" clId="{48C03173-ACCA-4E88-8037-11C3C7A761B6}" dt="2021-10-27T14:59:57.187" v="1581"/>
          <ac:spMkLst>
            <pc:docMk/>
            <pc:sldMk cId="470492980" sldId="317"/>
            <ac:spMk id="10" creationId="{AAA9FCF8-435D-41C6-8C80-FB33B72EB3F8}"/>
          </ac:spMkLst>
        </pc:spChg>
        <pc:spChg chg="add del mod modVis">
          <ac:chgData name="Ana Paula De Almeida Aranha" userId="6fb46378-b617-46b5-b041-effc0c6cb90f" providerId="ADAL" clId="{48C03173-ACCA-4E88-8037-11C3C7A761B6}" dt="2021-10-27T14:59:58.756" v="1641"/>
          <ac:spMkLst>
            <pc:docMk/>
            <pc:sldMk cId="470492980" sldId="317"/>
            <ac:spMk id="11" creationId="{00674199-23F3-48BB-9630-1B2FC12273AB}"/>
          </ac:spMkLst>
        </pc:spChg>
        <pc:spChg chg="add del mod modVis">
          <ac:chgData name="Ana Paula De Almeida Aranha" userId="6fb46378-b617-46b5-b041-effc0c6cb90f" providerId="ADAL" clId="{48C03173-ACCA-4E88-8037-11C3C7A761B6}" dt="2021-10-27T14:59:59.948" v="1701"/>
          <ac:spMkLst>
            <pc:docMk/>
            <pc:sldMk cId="470492980" sldId="317"/>
            <ac:spMk id="12" creationId="{9DB96AC0-A656-4D23-A8FD-B8D20158ABEE}"/>
          </ac:spMkLst>
        </pc:spChg>
        <pc:spChg chg="add del mod modVis">
          <ac:chgData name="Ana Paula De Almeida Aranha" userId="6fb46378-b617-46b5-b041-effc0c6cb90f" providerId="ADAL" clId="{48C03173-ACCA-4E88-8037-11C3C7A761B6}" dt="2021-10-27T15:00:02.195" v="1759"/>
          <ac:spMkLst>
            <pc:docMk/>
            <pc:sldMk cId="470492980" sldId="317"/>
            <ac:spMk id="13" creationId="{226A4621-866D-4B77-949D-DA15B55A219F}"/>
          </ac:spMkLst>
        </pc:spChg>
        <pc:spChg chg="add del mod modVis">
          <ac:chgData name="Ana Paula De Almeida Aranha" userId="6fb46378-b617-46b5-b041-effc0c6cb90f" providerId="ADAL" clId="{48C03173-ACCA-4E88-8037-11C3C7A761B6}" dt="2021-10-27T15:01:46.113" v="1846"/>
          <ac:spMkLst>
            <pc:docMk/>
            <pc:sldMk cId="470492980" sldId="317"/>
            <ac:spMk id="14" creationId="{17666790-42F5-4465-908A-7C2457D82328}"/>
          </ac:spMkLst>
        </pc:spChg>
        <pc:spChg chg="add del mod modVis">
          <ac:chgData name="Ana Paula De Almeida Aranha" userId="6fb46378-b617-46b5-b041-effc0c6cb90f" providerId="ADAL" clId="{48C03173-ACCA-4E88-8037-11C3C7A761B6}" dt="2021-10-27T15:01:46.950" v="1904"/>
          <ac:spMkLst>
            <pc:docMk/>
            <pc:sldMk cId="470492980" sldId="317"/>
            <ac:spMk id="15" creationId="{FE734FE4-8E3E-4EA8-91EB-485E9D00BD88}"/>
          </ac:spMkLst>
        </pc:spChg>
        <pc:spChg chg="add del mod modVis">
          <ac:chgData name="Ana Paula De Almeida Aranha" userId="6fb46378-b617-46b5-b041-effc0c6cb90f" providerId="ADAL" clId="{48C03173-ACCA-4E88-8037-11C3C7A761B6}" dt="2021-10-27T15:01:48.059" v="1964"/>
          <ac:spMkLst>
            <pc:docMk/>
            <pc:sldMk cId="470492980" sldId="317"/>
            <ac:spMk id="16" creationId="{536E35C3-A929-4C0B-AB31-B68205FCD2EA}"/>
          </ac:spMkLst>
        </pc:spChg>
        <pc:graphicFrameChg chg="add mod ord modVis">
          <ac:chgData name="Ana Paula De Almeida Aranha" userId="6fb46378-b617-46b5-b041-effc0c6cb90f" providerId="ADAL" clId="{48C03173-ACCA-4E88-8037-11C3C7A761B6}" dt="2021-10-27T15:01:48.061" v="1966"/>
          <ac:graphicFrameMkLst>
            <pc:docMk/>
            <pc:sldMk cId="470492980" sldId="317"/>
            <ac:graphicFrameMk id="3" creationId="{4D90F543-1773-4BF9-BDEE-C97A2D8D5425}"/>
          </ac:graphicFrameMkLst>
        </pc:graphicFrameChg>
        <pc:graphicFrameChg chg="mod modGraphic">
          <ac:chgData name="Ana Paula De Almeida Aranha" userId="6fb46378-b617-46b5-b041-effc0c6cb90f" providerId="ADAL" clId="{48C03173-ACCA-4E88-8037-11C3C7A761B6}" dt="2021-10-29T12:01:21.342" v="5573" actId="1076"/>
          <ac:graphicFrameMkLst>
            <pc:docMk/>
            <pc:sldMk cId="470492980" sldId="317"/>
            <ac:graphicFrameMk id="7" creationId="{D5763630-3AA1-41D8-A670-EFC213644245}"/>
          </ac:graphicFrameMkLst>
        </pc:graphicFrameChg>
      </pc:sldChg>
      <pc:sldChg chg="addSp delSp modSp mod">
        <pc:chgData name="Ana Paula De Almeida Aranha" userId="6fb46378-b617-46b5-b041-effc0c6cb90f" providerId="ADAL" clId="{48C03173-ACCA-4E88-8037-11C3C7A761B6}" dt="2021-10-29T12:01:36.369" v="5574" actId="14734"/>
        <pc:sldMkLst>
          <pc:docMk/>
          <pc:sldMk cId="3764614070" sldId="318"/>
        </pc:sldMkLst>
        <pc:spChg chg="add del mod modVis">
          <ac:chgData name="Ana Paula De Almeida Aranha" userId="6fb46378-b617-46b5-b041-effc0c6cb90f" providerId="ADAL" clId="{48C03173-ACCA-4E88-8037-11C3C7A761B6}" dt="2021-10-27T15:06:36.282" v="2170"/>
          <ac:spMkLst>
            <pc:docMk/>
            <pc:sldMk cId="3764614070" sldId="318"/>
            <ac:spMk id="2" creationId="{50CDB84D-FC97-49A4-AE2D-5562B86A6556}"/>
          </ac:spMkLst>
        </pc:spChg>
        <pc:spChg chg="add del mod modVis">
          <ac:chgData name="Ana Paula De Almeida Aranha" userId="6fb46378-b617-46b5-b041-effc0c6cb90f" providerId="ADAL" clId="{48C03173-ACCA-4E88-8037-11C3C7A761B6}" dt="2021-10-28T08:51:45.782" v="5104"/>
          <ac:spMkLst>
            <pc:docMk/>
            <pc:sldMk cId="3764614070" sldId="318"/>
            <ac:spMk id="2" creationId="{6180904A-57C5-4B32-A60C-98E2AF30ECC3}"/>
          </ac:spMkLst>
        </pc:spChg>
        <pc:spChg chg="mod">
          <ac:chgData name="Ana Paula De Almeida Aranha" userId="6fb46378-b617-46b5-b041-effc0c6cb90f" providerId="ADAL" clId="{48C03173-ACCA-4E88-8037-11C3C7A761B6}" dt="2021-10-28T08:51:45.721" v="5050" actId="948"/>
          <ac:spMkLst>
            <pc:docMk/>
            <pc:sldMk cId="3764614070" sldId="318"/>
            <ac:spMk id="4" creationId="{757378EC-C671-465C-973F-FF03099CEABE}"/>
          </ac:spMkLst>
        </pc:spChg>
        <pc:spChg chg="add del mod modVis">
          <ac:chgData name="Ana Paula De Almeida Aranha" userId="6fb46378-b617-46b5-b041-effc0c6cb90f" providerId="ADAL" clId="{48C03173-ACCA-4E88-8037-11C3C7A761B6}" dt="2021-10-27T15:07:12.334" v="2243"/>
          <ac:spMkLst>
            <pc:docMk/>
            <pc:sldMk cId="3764614070" sldId="318"/>
            <ac:spMk id="5" creationId="{3E7280CA-AAFD-4479-9327-2C43DEF3A39D}"/>
          </ac:spMkLst>
        </pc:spChg>
        <pc:spChg chg="add del mod modVis">
          <ac:chgData name="Ana Paula De Almeida Aranha" userId="6fb46378-b617-46b5-b041-effc0c6cb90f" providerId="ADAL" clId="{48C03173-ACCA-4E88-8037-11C3C7A761B6}" dt="2021-10-27T15:07:13.668" v="2303"/>
          <ac:spMkLst>
            <pc:docMk/>
            <pc:sldMk cId="3764614070" sldId="318"/>
            <ac:spMk id="6" creationId="{A3BDDE26-92AE-49AC-B671-97D7D42E3D1A}"/>
          </ac:spMkLst>
        </pc:spChg>
        <pc:spChg chg="add del mod modVis">
          <ac:chgData name="Ana Paula De Almeida Aranha" userId="6fb46378-b617-46b5-b041-effc0c6cb90f" providerId="ADAL" clId="{48C03173-ACCA-4E88-8037-11C3C7A761B6}" dt="2021-10-27T15:07:14.537" v="2363"/>
          <ac:spMkLst>
            <pc:docMk/>
            <pc:sldMk cId="3764614070" sldId="318"/>
            <ac:spMk id="8" creationId="{85193E9E-4270-4542-BFAE-979758CFE9BD}"/>
          </ac:spMkLst>
        </pc:spChg>
        <pc:spChg chg="add del mod modVis">
          <ac:chgData name="Ana Paula De Almeida Aranha" userId="6fb46378-b617-46b5-b041-effc0c6cb90f" providerId="ADAL" clId="{48C03173-ACCA-4E88-8037-11C3C7A761B6}" dt="2021-10-27T15:07:15.361" v="2424"/>
          <ac:spMkLst>
            <pc:docMk/>
            <pc:sldMk cId="3764614070" sldId="318"/>
            <ac:spMk id="9" creationId="{B194FF31-0AD5-4C09-B524-7B87C17FE6F2}"/>
          </ac:spMkLst>
        </pc:spChg>
        <pc:spChg chg="add del mod modVis">
          <ac:chgData name="Ana Paula De Almeida Aranha" userId="6fb46378-b617-46b5-b041-effc0c6cb90f" providerId="ADAL" clId="{48C03173-ACCA-4E88-8037-11C3C7A761B6}" dt="2021-10-27T15:07:18.990" v="2483"/>
          <ac:spMkLst>
            <pc:docMk/>
            <pc:sldMk cId="3764614070" sldId="318"/>
            <ac:spMk id="10" creationId="{178E6480-2F73-4DD0-88DE-2586D690AEA2}"/>
          </ac:spMkLst>
        </pc:spChg>
        <pc:spChg chg="add del mod modVis">
          <ac:chgData name="Ana Paula De Almeida Aranha" userId="6fb46378-b617-46b5-b041-effc0c6cb90f" providerId="ADAL" clId="{48C03173-ACCA-4E88-8037-11C3C7A761B6}" dt="2021-10-27T15:07:19.901" v="2542"/>
          <ac:spMkLst>
            <pc:docMk/>
            <pc:sldMk cId="3764614070" sldId="318"/>
            <ac:spMk id="11" creationId="{596C9E96-4E05-4C8D-A581-33A4C12E1B21}"/>
          </ac:spMkLst>
        </pc:spChg>
        <pc:spChg chg="add del mod modVis">
          <ac:chgData name="Ana Paula De Almeida Aranha" userId="6fb46378-b617-46b5-b041-effc0c6cb90f" providerId="ADAL" clId="{48C03173-ACCA-4E88-8037-11C3C7A761B6}" dt="2021-10-27T15:07:22.656" v="2607"/>
          <ac:spMkLst>
            <pc:docMk/>
            <pc:sldMk cId="3764614070" sldId="318"/>
            <ac:spMk id="12" creationId="{F20313AC-C43D-4DC0-BA18-937920594032}"/>
          </ac:spMkLst>
        </pc:spChg>
        <pc:graphicFrameChg chg="add mod ord modVis">
          <ac:chgData name="Ana Paula De Almeida Aranha" userId="6fb46378-b617-46b5-b041-effc0c6cb90f" providerId="ADAL" clId="{48C03173-ACCA-4E88-8037-11C3C7A761B6}" dt="2021-10-28T08:51:45.788" v="5106"/>
          <ac:graphicFrameMkLst>
            <pc:docMk/>
            <pc:sldMk cId="3764614070" sldId="318"/>
            <ac:graphicFrameMk id="3" creationId="{EEFDBA29-FA25-402A-B328-527702D4AD19}"/>
          </ac:graphicFrameMkLst>
        </pc:graphicFrameChg>
        <pc:graphicFrameChg chg="add del mod modGraphic">
          <ac:chgData name="Ana Paula De Almeida Aranha" userId="6fb46378-b617-46b5-b041-effc0c6cb90f" providerId="ADAL" clId="{48C03173-ACCA-4E88-8037-11C3C7A761B6}" dt="2021-10-29T12:01:36.369" v="5574" actId="14734"/>
          <ac:graphicFrameMkLst>
            <pc:docMk/>
            <pc:sldMk cId="3764614070" sldId="318"/>
            <ac:graphicFrameMk id="7" creationId="{D5763630-3AA1-41D8-A670-EFC213644245}"/>
          </ac:graphicFrameMkLst>
        </pc:graphicFrameChg>
      </pc:sldChg>
      <pc:sldChg chg="addSp delSp modSp add mod">
        <pc:chgData name="Ana Paula De Almeida Aranha" userId="6fb46378-b617-46b5-b041-effc0c6cb90f" providerId="ADAL" clId="{48C03173-ACCA-4E88-8037-11C3C7A761B6}" dt="2021-10-29T12:01:59.854" v="5822"/>
        <pc:sldMkLst>
          <pc:docMk/>
          <pc:sldMk cId="1338289092" sldId="319"/>
        </pc:sldMkLst>
        <pc:spChg chg="add del mod modVis">
          <ac:chgData name="Ana Paula De Almeida Aranha" userId="6fb46378-b617-46b5-b041-effc0c6cb90f" providerId="ADAL" clId="{48C03173-ACCA-4E88-8037-11C3C7A761B6}" dt="2021-10-29T12:01:55.028" v="5631"/>
          <ac:spMkLst>
            <pc:docMk/>
            <pc:sldMk cId="1338289092" sldId="319"/>
            <ac:spMk id="2" creationId="{20525E7B-582A-4E22-88C4-FD1242ACFCBB}"/>
          </ac:spMkLst>
        </pc:spChg>
        <pc:spChg chg="add del mod modVis">
          <ac:chgData name="Ana Paula De Almeida Aranha" userId="6fb46378-b617-46b5-b041-effc0c6cb90f" providerId="ADAL" clId="{48C03173-ACCA-4E88-8037-11C3C7A761B6}" dt="2021-10-27T15:19:29.721" v="3191"/>
          <ac:spMkLst>
            <pc:docMk/>
            <pc:sldMk cId="1338289092" sldId="319"/>
            <ac:spMk id="2" creationId="{5081ED91-6C16-4C83-A61F-9A342868A54A}"/>
          </ac:spMkLst>
        </pc:spChg>
        <pc:spChg chg="add del mod modVis">
          <ac:chgData name="Ana Paula De Almeida Aranha" userId="6fb46378-b617-46b5-b041-effc0c6cb90f" providerId="ADAL" clId="{48C03173-ACCA-4E88-8037-11C3C7A761B6}" dt="2021-10-28T08:53:20.752" v="5193"/>
          <ac:spMkLst>
            <pc:docMk/>
            <pc:sldMk cId="1338289092" sldId="319"/>
            <ac:spMk id="2" creationId="{7D0D1BA3-A282-4F0A-93FB-D34C30D64D94}"/>
          </ac:spMkLst>
        </pc:spChg>
        <pc:spChg chg="mod">
          <ac:chgData name="Ana Paula De Almeida Aranha" userId="6fb46378-b617-46b5-b041-effc0c6cb90f" providerId="ADAL" clId="{48C03173-ACCA-4E88-8037-11C3C7A761B6}" dt="2021-10-29T12:01:59.805" v="5766" actId="948"/>
          <ac:spMkLst>
            <pc:docMk/>
            <pc:sldMk cId="1338289092" sldId="319"/>
            <ac:spMk id="4" creationId="{757378EC-C671-465C-973F-FF03099CEABE}"/>
          </ac:spMkLst>
        </pc:spChg>
        <pc:spChg chg="add del mod modVis">
          <ac:chgData name="Ana Paula De Almeida Aranha" userId="6fb46378-b617-46b5-b041-effc0c6cb90f" providerId="ADAL" clId="{48C03173-ACCA-4E88-8037-11C3C7A761B6}" dt="2021-10-29T12:01:56.182" v="5696"/>
          <ac:spMkLst>
            <pc:docMk/>
            <pc:sldMk cId="1338289092" sldId="319"/>
            <ac:spMk id="5" creationId="{73CE9628-F166-49D7-B043-BA11FCE2B626}"/>
          </ac:spMkLst>
        </pc:spChg>
        <pc:spChg chg="add del mod modVis">
          <ac:chgData name="Ana Paula De Almeida Aranha" userId="6fb46378-b617-46b5-b041-effc0c6cb90f" providerId="ADAL" clId="{48C03173-ACCA-4E88-8037-11C3C7A761B6}" dt="2021-10-28T08:53:21.573" v="5251"/>
          <ac:spMkLst>
            <pc:docMk/>
            <pc:sldMk cId="1338289092" sldId="319"/>
            <ac:spMk id="5" creationId="{7B375633-10F2-49AD-B9E1-0E886295C89B}"/>
          </ac:spMkLst>
        </pc:spChg>
        <pc:spChg chg="add del mod modVis">
          <ac:chgData name="Ana Paula De Almeida Aranha" userId="6fb46378-b617-46b5-b041-effc0c6cb90f" providerId="ADAL" clId="{48C03173-ACCA-4E88-8037-11C3C7A761B6}" dt="2021-10-27T15:19:30.999" v="3252"/>
          <ac:spMkLst>
            <pc:docMk/>
            <pc:sldMk cId="1338289092" sldId="319"/>
            <ac:spMk id="5" creationId="{FB0132DD-A0C9-478A-88C9-B68C0155893A}"/>
          </ac:spMkLst>
        </pc:spChg>
        <pc:spChg chg="add del mod modVis">
          <ac:chgData name="Ana Paula De Almeida Aranha" userId="6fb46378-b617-46b5-b041-effc0c6cb90f" providerId="ADAL" clId="{48C03173-ACCA-4E88-8037-11C3C7A761B6}" dt="2021-10-27T15:19:46.787" v="3318"/>
          <ac:spMkLst>
            <pc:docMk/>
            <pc:sldMk cId="1338289092" sldId="319"/>
            <ac:spMk id="6" creationId="{47D9C82C-4415-4E03-A835-29CF8B7190B4}"/>
          </ac:spMkLst>
        </pc:spChg>
        <pc:spChg chg="add del mod modVis">
          <ac:chgData name="Ana Paula De Almeida Aranha" userId="6fb46378-b617-46b5-b041-effc0c6cb90f" providerId="ADAL" clId="{48C03173-ACCA-4E88-8037-11C3C7A761B6}" dt="2021-10-29T12:01:58.011" v="5758"/>
          <ac:spMkLst>
            <pc:docMk/>
            <pc:sldMk cId="1338289092" sldId="319"/>
            <ac:spMk id="6" creationId="{55EE2BFD-B6EB-4778-8792-CC78FD6FCDA7}"/>
          </ac:spMkLst>
        </pc:spChg>
        <pc:spChg chg="add del mod modVis">
          <ac:chgData name="Ana Paula De Almeida Aranha" userId="6fb46378-b617-46b5-b041-effc0c6cb90f" providerId="ADAL" clId="{48C03173-ACCA-4E88-8037-11C3C7A761B6}" dt="2021-10-29T12:01:59.853" v="5820"/>
          <ac:spMkLst>
            <pc:docMk/>
            <pc:sldMk cId="1338289092" sldId="319"/>
            <ac:spMk id="8" creationId="{07CB60F7-72DF-4B22-B45A-778EF2E47F4B}"/>
          </ac:spMkLst>
        </pc:spChg>
        <pc:spChg chg="add del mod modVis">
          <ac:chgData name="Ana Paula De Almeida Aranha" userId="6fb46378-b617-46b5-b041-effc0c6cb90f" providerId="ADAL" clId="{48C03173-ACCA-4E88-8037-11C3C7A761B6}" dt="2021-10-27T15:19:52.516" v="3376"/>
          <ac:spMkLst>
            <pc:docMk/>
            <pc:sldMk cId="1338289092" sldId="319"/>
            <ac:spMk id="8" creationId="{FB1D5873-84ED-4684-A898-96D993DCF624}"/>
          </ac:spMkLst>
        </pc:spChg>
        <pc:spChg chg="add del mod modVis">
          <ac:chgData name="Ana Paula De Almeida Aranha" userId="6fb46378-b617-46b5-b041-effc0c6cb90f" providerId="ADAL" clId="{48C03173-ACCA-4E88-8037-11C3C7A761B6}" dt="2021-10-27T15:19:53.570" v="3435"/>
          <ac:spMkLst>
            <pc:docMk/>
            <pc:sldMk cId="1338289092" sldId="319"/>
            <ac:spMk id="9" creationId="{A8B46814-8FC5-4C05-9F14-51D04DDACFF7}"/>
          </ac:spMkLst>
        </pc:spChg>
        <pc:spChg chg="add del mod modVis">
          <ac:chgData name="Ana Paula De Almeida Aranha" userId="6fb46378-b617-46b5-b041-effc0c6cb90f" providerId="ADAL" clId="{48C03173-ACCA-4E88-8037-11C3C7A761B6}" dt="2021-10-27T15:19:53.812" v="3493"/>
          <ac:spMkLst>
            <pc:docMk/>
            <pc:sldMk cId="1338289092" sldId="319"/>
            <ac:spMk id="10" creationId="{E1C928D6-63B5-4941-BCFF-DA5134A34FAF}"/>
          </ac:spMkLst>
        </pc:spChg>
        <pc:spChg chg="add del mod modVis">
          <ac:chgData name="Ana Paula De Almeida Aranha" userId="6fb46378-b617-46b5-b041-effc0c6cb90f" providerId="ADAL" clId="{48C03173-ACCA-4E88-8037-11C3C7A761B6}" dt="2021-10-27T15:19:54.460" v="3551"/>
          <ac:spMkLst>
            <pc:docMk/>
            <pc:sldMk cId="1338289092" sldId="319"/>
            <ac:spMk id="11" creationId="{77511166-A889-4A42-A494-6C74A52FD551}"/>
          </ac:spMkLst>
        </pc:spChg>
        <pc:spChg chg="add del mod modVis">
          <ac:chgData name="Ana Paula De Almeida Aranha" userId="6fb46378-b617-46b5-b041-effc0c6cb90f" providerId="ADAL" clId="{48C03173-ACCA-4E88-8037-11C3C7A761B6}" dt="2021-10-27T15:19:57.552" v="3609"/>
          <ac:spMkLst>
            <pc:docMk/>
            <pc:sldMk cId="1338289092" sldId="319"/>
            <ac:spMk id="12" creationId="{D87B5248-4D13-4E1F-9519-39DB6F7DE342}"/>
          </ac:spMkLst>
        </pc:spChg>
        <pc:spChg chg="add del mod modVis">
          <ac:chgData name="Ana Paula De Almeida Aranha" userId="6fb46378-b617-46b5-b041-effc0c6cb90f" providerId="ADAL" clId="{48C03173-ACCA-4E88-8037-11C3C7A761B6}" dt="2021-10-27T15:20:03.510" v="3652"/>
          <ac:spMkLst>
            <pc:docMk/>
            <pc:sldMk cId="1338289092" sldId="319"/>
            <ac:spMk id="13" creationId="{F9DAE278-F6F9-4117-8544-A52B21E914B4}"/>
          </ac:spMkLst>
        </pc:spChg>
        <pc:spChg chg="add del mod modVis">
          <ac:chgData name="Ana Paula De Almeida Aranha" userId="6fb46378-b617-46b5-b041-effc0c6cb90f" providerId="ADAL" clId="{48C03173-ACCA-4E88-8037-11C3C7A761B6}" dt="2021-10-27T15:20:06.288" v="3715"/>
          <ac:spMkLst>
            <pc:docMk/>
            <pc:sldMk cId="1338289092" sldId="319"/>
            <ac:spMk id="14" creationId="{EB03A941-4F2B-46E2-9F84-AA2169E9EDC0}"/>
          </ac:spMkLst>
        </pc:spChg>
        <pc:spChg chg="add del mod modVis">
          <ac:chgData name="Ana Paula De Almeida Aranha" userId="6fb46378-b617-46b5-b041-effc0c6cb90f" providerId="ADAL" clId="{48C03173-ACCA-4E88-8037-11C3C7A761B6}" dt="2021-10-27T15:20:12.316" v="3773"/>
          <ac:spMkLst>
            <pc:docMk/>
            <pc:sldMk cId="1338289092" sldId="319"/>
            <ac:spMk id="15" creationId="{A6EC8E11-F8CB-4948-AAED-F2A6044B1736}"/>
          </ac:spMkLst>
        </pc:spChg>
        <pc:spChg chg="add del mod modVis">
          <ac:chgData name="Ana Paula De Almeida Aranha" userId="6fb46378-b617-46b5-b041-effc0c6cb90f" providerId="ADAL" clId="{48C03173-ACCA-4E88-8037-11C3C7A761B6}" dt="2021-10-27T15:20:13.412" v="3832"/>
          <ac:spMkLst>
            <pc:docMk/>
            <pc:sldMk cId="1338289092" sldId="319"/>
            <ac:spMk id="16" creationId="{51AAEE12-5625-4B9A-B8C6-5B6C00E69482}"/>
          </ac:spMkLst>
        </pc:spChg>
        <pc:graphicFrameChg chg="mod">
          <ac:chgData name="Ana Paula De Almeida Aranha" userId="6fb46378-b617-46b5-b041-effc0c6cb90f" providerId="ADAL" clId="{48C03173-ACCA-4E88-8037-11C3C7A761B6}" dt="2021-10-29T12:01:59.854" v="5822"/>
          <ac:graphicFrameMkLst>
            <pc:docMk/>
            <pc:sldMk cId="1338289092" sldId="319"/>
            <ac:graphicFrameMk id="3" creationId="{EEFDBA29-FA25-402A-B328-527702D4AD19}"/>
          </ac:graphicFrameMkLst>
        </pc:graphicFrameChg>
        <pc:graphicFrameChg chg="mod modGraphic">
          <ac:chgData name="Ana Paula De Almeida Aranha" userId="6fb46378-b617-46b5-b041-effc0c6cb90f" providerId="ADAL" clId="{48C03173-ACCA-4E88-8037-11C3C7A761B6}" dt="2021-10-28T08:56:45.514" v="5452" actId="2165"/>
          <ac:graphicFrameMkLst>
            <pc:docMk/>
            <pc:sldMk cId="1338289092" sldId="319"/>
            <ac:graphicFrameMk id="7" creationId="{D5763630-3AA1-41D8-A670-EFC213644245}"/>
          </ac:graphicFrameMkLst>
        </pc:graphicFrameChg>
      </pc:sldChg>
      <pc:sldChg chg="delSp modSp add del mod">
        <pc:chgData name="Ana Paula De Almeida Aranha" userId="6fb46378-b617-46b5-b041-effc0c6cb90f" providerId="ADAL" clId="{48C03173-ACCA-4E88-8037-11C3C7A761B6}" dt="2021-10-27T14:56:07.581" v="820" actId="47"/>
        <pc:sldMkLst>
          <pc:docMk/>
          <pc:sldMk cId="1805851338" sldId="319"/>
        </pc:sldMkLst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5" creationId="{BB82019E-E230-4D59-BC10-81CCD5757F35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6" creationId="{CC9E205B-5B3E-49A8-85D1-8757230DB085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7" creationId="{5E3B65B6-F67B-4C75-A78E-9F8D4D9580FA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8" creationId="{CC48E3E9-65D2-4F7A-B694-CB3CAF54D53C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9" creationId="{874DDBB7-29B2-4C85-B851-D5CB90E0780D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11" creationId="{E06F8BBC-480F-47B7-B393-B3C2FDBC21C7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12" creationId="{F8863C37-AAB4-4DEA-96EF-35801F297705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13" creationId="{341EFC0C-57FF-4BA6-A96C-E70F44E1E796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15" creationId="{445070EB-1951-42C7-80F3-71FEECCD968D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16" creationId="{C436DB16-2E73-4020-810E-A58CD61AA776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27" creationId="{C586407B-DA11-42B4-B9CB-491D553DD836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28" creationId="{5F1FBFB3-2408-4ACA-8999-A0F6B4903E02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29" creationId="{057251BE-2A09-4D56-9D9E-6A00956F62A6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30" creationId="{BAB876E3-5CA4-4289-A553-7B26F6F75A61}"/>
          </ac:spMkLst>
        </pc:spChg>
        <pc:spChg chg="mod">
          <ac:chgData name="Ana Paula De Almeida Aranha" userId="6fb46378-b617-46b5-b041-effc0c6cb90f" providerId="ADAL" clId="{48C03173-ACCA-4E88-8037-11C3C7A761B6}" dt="2021-10-27T14:39:28.034" v="272" actId="1076"/>
          <ac:spMkLst>
            <pc:docMk/>
            <pc:sldMk cId="1805851338" sldId="319"/>
            <ac:spMk id="42" creationId="{5CF609DA-46D6-4904-9BCC-A1AD643840CB}"/>
          </ac:spMkLst>
        </pc:spChg>
        <pc:spChg chg="del">
          <ac:chgData name="Ana Paula De Almeida Aranha" userId="6fb46378-b617-46b5-b041-effc0c6cb90f" providerId="ADAL" clId="{48C03173-ACCA-4E88-8037-11C3C7A761B6}" dt="2021-10-27T14:39:21.450" v="271" actId="478"/>
          <ac:spMkLst>
            <pc:docMk/>
            <pc:sldMk cId="1805851338" sldId="319"/>
            <ac:spMk id="77" creationId="{BEDA8FFF-99E1-46C4-AC17-EBD2EEC6A378}"/>
          </ac:spMkLst>
        </pc:spChg>
        <pc:grpChg chg="del">
          <ac:chgData name="Ana Paula De Almeida Aranha" userId="6fb46378-b617-46b5-b041-effc0c6cb90f" providerId="ADAL" clId="{48C03173-ACCA-4E88-8037-11C3C7A761B6}" dt="2021-10-27T14:39:21.450" v="271" actId="478"/>
          <ac:grpSpMkLst>
            <pc:docMk/>
            <pc:sldMk cId="1805851338" sldId="319"/>
            <ac:grpSpMk id="31" creationId="{FEFF0F4F-80A6-4548-91B2-F7B0024A1C85}"/>
          </ac:grpSpMkLst>
        </pc:grpChg>
        <pc:cxnChg chg="mod">
          <ac:chgData name="Ana Paula De Almeida Aranha" userId="6fb46378-b617-46b5-b041-effc0c6cb90f" providerId="ADAL" clId="{48C03173-ACCA-4E88-8037-11C3C7A761B6}" dt="2021-10-27T14:39:28.034" v="272" actId="1076"/>
          <ac:cxnSpMkLst>
            <pc:docMk/>
            <pc:sldMk cId="1805851338" sldId="319"/>
            <ac:cxnSpMk id="18" creationId="{549CE6D2-4DB8-4633-A63E-131C08323B4B}"/>
          </ac:cxnSpMkLst>
        </pc:cxnChg>
        <pc:cxnChg chg="mod">
          <ac:chgData name="Ana Paula De Almeida Aranha" userId="6fb46378-b617-46b5-b041-effc0c6cb90f" providerId="ADAL" clId="{48C03173-ACCA-4E88-8037-11C3C7A761B6}" dt="2021-10-27T14:39:28.034" v="272" actId="1076"/>
          <ac:cxnSpMkLst>
            <pc:docMk/>
            <pc:sldMk cId="1805851338" sldId="319"/>
            <ac:cxnSpMk id="20" creationId="{6C065165-3C3E-4BCD-873A-2A4EBB2A9570}"/>
          </ac:cxnSpMkLst>
        </pc:cxnChg>
        <pc:cxnChg chg="mod">
          <ac:chgData name="Ana Paula De Almeida Aranha" userId="6fb46378-b617-46b5-b041-effc0c6cb90f" providerId="ADAL" clId="{48C03173-ACCA-4E88-8037-11C3C7A761B6}" dt="2021-10-27T14:39:28.034" v="272" actId="1076"/>
          <ac:cxnSpMkLst>
            <pc:docMk/>
            <pc:sldMk cId="1805851338" sldId="319"/>
            <ac:cxnSpMk id="22" creationId="{44DFEEAB-645B-4F50-BAF8-612058F725E6}"/>
          </ac:cxnSpMkLst>
        </pc:cxnChg>
        <pc:cxnChg chg="mod">
          <ac:chgData name="Ana Paula De Almeida Aranha" userId="6fb46378-b617-46b5-b041-effc0c6cb90f" providerId="ADAL" clId="{48C03173-ACCA-4E88-8037-11C3C7A761B6}" dt="2021-10-27T14:39:28.034" v="272" actId="1076"/>
          <ac:cxnSpMkLst>
            <pc:docMk/>
            <pc:sldMk cId="1805851338" sldId="319"/>
            <ac:cxnSpMk id="24" creationId="{09176354-423C-4C6E-9D77-DCB2C22EA3F7}"/>
          </ac:cxnSpMkLst>
        </pc:cxnChg>
        <pc:cxnChg chg="mod">
          <ac:chgData name="Ana Paula De Almeida Aranha" userId="6fb46378-b617-46b5-b041-effc0c6cb90f" providerId="ADAL" clId="{48C03173-ACCA-4E88-8037-11C3C7A761B6}" dt="2021-10-27T14:39:28.034" v="272" actId="1076"/>
          <ac:cxnSpMkLst>
            <pc:docMk/>
            <pc:sldMk cId="1805851338" sldId="319"/>
            <ac:cxnSpMk id="25" creationId="{76A3C185-6F5C-4E4A-B285-AD5D0C51FBA5}"/>
          </ac:cxnSpMkLst>
        </pc:cxnChg>
        <pc:cxnChg chg="mod">
          <ac:chgData name="Ana Paula De Almeida Aranha" userId="6fb46378-b617-46b5-b041-effc0c6cb90f" providerId="ADAL" clId="{48C03173-ACCA-4E88-8037-11C3C7A761B6}" dt="2021-10-27T14:39:28.034" v="272" actId="1076"/>
          <ac:cxnSpMkLst>
            <pc:docMk/>
            <pc:sldMk cId="1805851338" sldId="319"/>
            <ac:cxnSpMk id="26" creationId="{C7DEA95D-DBE5-4613-8FD9-4BF57ACBD089}"/>
          </ac:cxnSpMkLst>
        </pc:cxnChg>
        <pc:cxnChg chg="mod">
          <ac:chgData name="Ana Paula De Almeida Aranha" userId="6fb46378-b617-46b5-b041-effc0c6cb90f" providerId="ADAL" clId="{48C03173-ACCA-4E88-8037-11C3C7A761B6}" dt="2021-10-27T14:39:28.034" v="272" actId="1076"/>
          <ac:cxnSpMkLst>
            <pc:docMk/>
            <pc:sldMk cId="1805851338" sldId="319"/>
            <ac:cxnSpMk id="32" creationId="{71C299FD-2F21-4F55-98BC-C12889E8F285}"/>
          </ac:cxnSpMkLst>
        </pc:cxnChg>
        <pc:cxnChg chg="mod">
          <ac:chgData name="Ana Paula De Almeida Aranha" userId="6fb46378-b617-46b5-b041-effc0c6cb90f" providerId="ADAL" clId="{48C03173-ACCA-4E88-8037-11C3C7A761B6}" dt="2021-10-27T14:39:28.034" v="272" actId="1076"/>
          <ac:cxnSpMkLst>
            <pc:docMk/>
            <pc:sldMk cId="1805851338" sldId="319"/>
            <ac:cxnSpMk id="37" creationId="{BF0195F6-B4D9-4DD4-854D-0BA93BC4D643}"/>
          </ac:cxnSpMkLst>
        </pc:cxnChg>
        <pc:cxnChg chg="mod">
          <ac:chgData name="Ana Paula De Almeida Aranha" userId="6fb46378-b617-46b5-b041-effc0c6cb90f" providerId="ADAL" clId="{48C03173-ACCA-4E88-8037-11C3C7A761B6}" dt="2021-10-27T14:39:28.034" v="272" actId="1076"/>
          <ac:cxnSpMkLst>
            <pc:docMk/>
            <pc:sldMk cId="1805851338" sldId="319"/>
            <ac:cxnSpMk id="39" creationId="{3BCD6FE6-BDA2-4B93-B0C7-19E578CD7908}"/>
          </ac:cxnSpMkLst>
        </pc:cxnChg>
        <pc:cxnChg chg="mod">
          <ac:chgData name="Ana Paula De Almeida Aranha" userId="6fb46378-b617-46b5-b041-effc0c6cb90f" providerId="ADAL" clId="{48C03173-ACCA-4E88-8037-11C3C7A761B6}" dt="2021-10-27T14:39:28.034" v="272" actId="1076"/>
          <ac:cxnSpMkLst>
            <pc:docMk/>
            <pc:sldMk cId="1805851338" sldId="319"/>
            <ac:cxnSpMk id="44" creationId="{0CD81322-C6D3-4FE3-A452-58EB42695F03}"/>
          </ac:cxnSpMkLst>
        </pc:cxnChg>
        <pc:cxnChg chg="del">
          <ac:chgData name="Ana Paula De Almeida Aranha" userId="6fb46378-b617-46b5-b041-effc0c6cb90f" providerId="ADAL" clId="{48C03173-ACCA-4E88-8037-11C3C7A761B6}" dt="2021-10-27T14:39:21.450" v="271" actId="478"/>
          <ac:cxnSpMkLst>
            <pc:docMk/>
            <pc:sldMk cId="1805851338" sldId="319"/>
            <ac:cxnSpMk id="76" creationId="{60564AD6-6D83-45A6-B9BC-84C35ABCC282}"/>
          </ac:cxnSpMkLst>
        </pc:cxnChg>
      </pc:sldChg>
      <pc:sldMasterChg chg="addSp delSp modSp mod">
        <pc:chgData name="Ana Paula De Almeida Aranha" userId="6fb46378-b617-46b5-b041-effc0c6cb90f" providerId="ADAL" clId="{48C03173-ACCA-4E88-8037-11C3C7A761B6}" dt="2021-10-27T14:48:36.446" v="567"/>
        <pc:sldMasterMkLst>
          <pc:docMk/>
          <pc:sldMasterMk cId="3584517096" sldId="2147483648"/>
        </pc:sldMasterMkLst>
        <pc:spChg chg="mod">
          <ac:chgData name="Ana Paula De Almeida Aranha" userId="6fb46378-b617-46b5-b041-effc0c6cb90f" providerId="ADAL" clId="{48C03173-ACCA-4E88-8037-11C3C7A761B6}" dt="2021-10-27T14:48:36.377" v="496" actId="948"/>
          <ac:spMkLst>
            <pc:docMk/>
            <pc:sldMasterMk cId="3584517096" sldId="2147483648"/>
            <ac:spMk id="2" creationId="{EFE9C07E-5420-EF40-AC97-E77FE1C8B896}"/>
          </ac:spMkLst>
        </pc:spChg>
        <pc:spChg chg="add del mod modVis">
          <ac:chgData name="Ana Paula De Almeida Aranha" userId="6fb46378-b617-46b5-b041-effc0c6cb90f" providerId="ADAL" clId="{48C03173-ACCA-4E88-8037-11C3C7A761B6}" dt="2021-10-27T14:48:36.429" v="552"/>
          <ac:spMkLst>
            <pc:docMk/>
            <pc:sldMasterMk cId="3584517096" sldId="2147483648"/>
            <ac:spMk id="4" creationId="{055DE356-030A-4A61-8984-1124BD4705B2}"/>
          </ac:spMkLst>
        </pc:spChg>
        <pc:graphicFrameChg chg="add mod ord modVis">
          <ac:chgData name="Ana Paula De Almeida Aranha" userId="6fb46378-b617-46b5-b041-effc0c6cb90f" providerId="ADAL" clId="{48C03173-ACCA-4E88-8037-11C3C7A761B6}" dt="2021-10-27T14:48:36.446" v="567"/>
          <ac:graphicFrameMkLst>
            <pc:docMk/>
            <pc:sldMasterMk cId="3584517096" sldId="2147483648"/>
            <ac:graphicFrameMk id="6" creationId="{49ADF14C-D670-4902-A67A-024E5C33FA2F}"/>
          </ac:graphicFrameMkLst>
        </pc:graphicFrame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svg"/><Relationship Id="rId1" Type="http://schemas.openxmlformats.org/officeDocument/2006/relationships/image" Target="../media/image14.png"/><Relationship Id="rId6" Type="http://schemas.openxmlformats.org/officeDocument/2006/relationships/image" Target="../media/image21.sv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svg"/><Relationship Id="rId1" Type="http://schemas.openxmlformats.org/officeDocument/2006/relationships/image" Target="../media/image14.png"/><Relationship Id="rId6" Type="http://schemas.openxmlformats.org/officeDocument/2006/relationships/image" Target="../media/image21.sv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A7048-BB28-4624-8A82-84423071DD4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7834347-3D70-4BA9-8666-4B04D815ECB7}">
      <dgm:prSet custT="1"/>
      <dgm:spPr/>
      <dgm:t>
        <a:bodyPr/>
        <a:lstStyle/>
        <a:p>
          <a:pPr>
            <a:defRPr cap="all"/>
          </a:pPr>
          <a:r>
            <a:rPr lang="en-US" sz="1200" b="0" i="0" dirty="0"/>
            <a:t>The webinar will be </a:t>
          </a:r>
          <a:r>
            <a:rPr lang="en-US" sz="1200" b="1" i="0" dirty="0"/>
            <a:t>recorded</a:t>
          </a:r>
          <a:r>
            <a:rPr lang="en-US" sz="1200" b="0" i="0" dirty="0"/>
            <a:t>; </a:t>
          </a:r>
        </a:p>
        <a:p>
          <a:pPr>
            <a:defRPr cap="all"/>
          </a:pPr>
          <a:r>
            <a:rPr lang="en-US" sz="1200" b="0" i="0" dirty="0"/>
            <a:t>the recording and the slide deck will be available after the webinar</a:t>
          </a:r>
          <a:endParaRPr lang="en-US" sz="1200" dirty="0"/>
        </a:p>
      </dgm:t>
    </dgm:pt>
    <dgm:pt modelId="{48677B7B-6239-4701-9BA5-0D6D522F9645}" type="parTrans" cxnId="{540DB5FF-D1B1-4AE3-91B0-25E8F4BB426D}">
      <dgm:prSet/>
      <dgm:spPr/>
      <dgm:t>
        <a:bodyPr/>
        <a:lstStyle/>
        <a:p>
          <a:endParaRPr lang="en-US" sz="2000"/>
        </a:p>
      </dgm:t>
    </dgm:pt>
    <dgm:pt modelId="{DE3DBAF2-BE6C-4A34-B007-9C5422674F1A}" type="sibTrans" cxnId="{540DB5FF-D1B1-4AE3-91B0-25E8F4BB426D}">
      <dgm:prSet/>
      <dgm:spPr/>
      <dgm:t>
        <a:bodyPr/>
        <a:lstStyle/>
        <a:p>
          <a:endParaRPr lang="en-US" sz="2000"/>
        </a:p>
      </dgm:t>
    </dgm:pt>
    <dgm:pt modelId="{ECED2E15-2DAA-4F74-BA0D-EA50D14EC58A}">
      <dgm:prSet custT="1"/>
      <dgm:spPr/>
      <dgm:t>
        <a:bodyPr/>
        <a:lstStyle/>
        <a:p>
          <a:pPr>
            <a:defRPr cap="all"/>
          </a:pPr>
          <a:r>
            <a:rPr lang="en-US" sz="1200" b="0" i="0" dirty="0"/>
            <a:t>Your </a:t>
          </a:r>
          <a:r>
            <a:rPr lang="en-US" sz="1200" b="1" i="0" dirty="0"/>
            <a:t>microphone</a:t>
          </a:r>
          <a:r>
            <a:rPr lang="en-US" sz="1200" b="0" i="0" dirty="0"/>
            <a:t> will be </a:t>
          </a:r>
          <a:r>
            <a:rPr lang="en-US" sz="1200" b="1" i="0" dirty="0"/>
            <a:t>muted</a:t>
          </a:r>
          <a:endParaRPr lang="en-US" sz="1200" b="1" dirty="0"/>
        </a:p>
      </dgm:t>
    </dgm:pt>
    <dgm:pt modelId="{EC8CA7FB-DE98-4A6C-9442-8D3FD64BFC25}" type="parTrans" cxnId="{916B077F-6B1F-47B0-ADF6-4A11C91491ED}">
      <dgm:prSet/>
      <dgm:spPr/>
      <dgm:t>
        <a:bodyPr/>
        <a:lstStyle/>
        <a:p>
          <a:endParaRPr lang="en-US" sz="2000"/>
        </a:p>
      </dgm:t>
    </dgm:pt>
    <dgm:pt modelId="{A6911027-2992-410C-A473-4AB1E57FB9E2}" type="sibTrans" cxnId="{916B077F-6B1F-47B0-ADF6-4A11C91491ED}">
      <dgm:prSet/>
      <dgm:spPr/>
      <dgm:t>
        <a:bodyPr/>
        <a:lstStyle/>
        <a:p>
          <a:endParaRPr lang="en-US" sz="2000"/>
        </a:p>
      </dgm:t>
    </dgm:pt>
    <dgm:pt modelId="{C90F4AEF-8EF7-4A9A-84F5-757F5239F253}">
      <dgm:prSet custT="1"/>
      <dgm:spPr/>
      <dgm:t>
        <a:bodyPr/>
        <a:lstStyle/>
        <a:p>
          <a:pPr>
            <a:defRPr cap="all"/>
          </a:pPr>
          <a:r>
            <a:rPr lang="en-US" sz="1200" b="0" i="0" dirty="0"/>
            <a:t>You can ask </a:t>
          </a:r>
          <a:r>
            <a:rPr lang="en-US" sz="1200" b="1" i="0" dirty="0"/>
            <a:t>questions</a:t>
          </a:r>
          <a:r>
            <a:rPr lang="en-US" sz="1200" b="0" i="0" dirty="0"/>
            <a:t> </a:t>
          </a:r>
          <a:r>
            <a:rPr lang="en-US" sz="1200" b="1" i="0" dirty="0"/>
            <a:t>in the chat </a:t>
          </a:r>
          <a:r>
            <a:rPr lang="en-US" sz="1200" b="0" i="0" dirty="0"/>
            <a:t>through out the webinar; </a:t>
          </a:r>
        </a:p>
        <a:p>
          <a:pPr>
            <a:defRPr cap="all"/>
          </a:pPr>
          <a:r>
            <a:rPr lang="en-US" sz="1200" b="0" i="0" dirty="0"/>
            <a:t>you can raise you hand and unmute yourself to ask questions directly during the Q&amp;A session</a:t>
          </a:r>
          <a:endParaRPr lang="en-US" sz="1200" dirty="0"/>
        </a:p>
      </dgm:t>
    </dgm:pt>
    <dgm:pt modelId="{FCB184B0-C2F2-4989-981E-67AF4269215C}" type="parTrans" cxnId="{780B26B4-7318-4845-A26E-D66FC0903742}">
      <dgm:prSet/>
      <dgm:spPr/>
      <dgm:t>
        <a:bodyPr/>
        <a:lstStyle/>
        <a:p>
          <a:endParaRPr lang="en-US" sz="2000"/>
        </a:p>
      </dgm:t>
    </dgm:pt>
    <dgm:pt modelId="{972CE95A-4997-49CE-9A39-F32B2DA8CDAE}" type="sibTrans" cxnId="{780B26B4-7318-4845-A26E-D66FC0903742}">
      <dgm:prSet/>
      <dgm:spPr/>
      <dgm:t>
        <a:bodyPr/>
        <a:lstStyle/>
        <a:p>
          <a:endParaRPr lang="en-US" sz="2000"/>
        </a:p>
      </dgm:t>
    </dgm:pt>
    <dgm:pt modelId="{F0EBBCA4-31D6-43A2-B3FC-9FE287AB730B}" type="pres">
      <dgm:prSet presAssocID="{A92A7048-BB28-4624-8A82-84423071DD4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AAB073-6776-415F-9CF2-902C715AB393}" type="pres">
      <dgm:prSet presAssocID="{67834347-3D70-4BA9-8666-4B04D815ECB7}" presName="compNode" presStyleCnt="0"/>
      <dgm:spPr/>
    </dgm:pt>
    <dgm:pt modelId="{462D8E0D-2E20-4321-B69C-0A7BD92ADAFC}" type="pres">
      <dgm:prSet presAssocID="{67834347-3D70-4BA9-8666-4B04D815ECB7}" presName="iconBgRect" presStyleLbl="bgShp" presStyleIdx="0" presStyleCnt="3"/>
      <dgm:spPr/>
    </dgm:pt>
    <dgm:pt modelId="{AC41C70E-E680-428B-9E20-B6AE284DE36E}" type="pres">
      <dgm:prSet presAssocID="{67834347-3D70-4BA9-8666-4B04D815EC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14A91E21-60BD-4845-A572-F9FC424998D3}" type="pres">
      <dgm:prSet presAssocID="{67834347-3D70-4BA9-8666-4B04D815ECB7}" presName="spaceRect" presStyleCnt="0"/>
      <dgm:spPr/>
    </dgm:pt>
    <dgm:pt modelId="{7B9BFBE6-5878-4DDA-9E56-D1DB407EAFDC}" type="pres">
      <dgm:prSet presAssocID="{67834347-3D70-4BA9-8666-4B04D815ECB7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1CED5F1-E12F-408F-9D7E-F159837854CD}" type="pres">
      <dgm:prSet presAssocID="{DE3DBAF2-BE6C-4A34-B007-9C5422674F1A}" presName="sibTrans" presStyleCnt="0"/>
      <dgm:spPr/>
    </dgm:pt>
    <dgm:pt modelId="{57259D3F-C92F-4A68-BF6B-4254F02B8E40}" type="pres">
      <dgm:prSet presAssocID="{ECED2E15-2DAA-4F74-BA0D-EA50D14EC58A}" presName="compNode" presStyleCnt="0"/>
      <dgm:spPr/>
    </dgm:pt>
    <dgm:pt modelId="{62C8383B-E66C-4168-AA9F-485C33053EEB}" type="pres">
      <dgm:prSet presAssocID="{ECED2E15-2DAA-4F74-BA0D-EA50D14EC58A}" presName="iconBgRect" presStyleLbl="bgShp" presStyleIdx="1" presStyleCnt="3"/>
      <dgm:spPr/>
    </dgm:pt>
    <dgm:pt modelId="{059887C1-1094-43D4-A430-E3148D96ABE4}" type="pres">
      <dgm:prSet presAssocID="{ECED2E15-2DAA-4F74-BA0D-EA50D14EC5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37B7EB9A-37FD-4DA6-9361-DA45BD33A282}" type="pres">
      <dgm:prSet presAssocID="{ECED2E15-2DAA-4F74-BA0D-EA50D14EC58A}" presName="spaceRect" presStyleCnt="0"/>
      <dgm:spPr/>
    </dgm:pt>
    <dgm:pt modelId="{5761EE16-3AD3-427F-BC3F-4665F879BA29}" type="pres">
      <dgm:prSet presAssocID="{ECED2E15-2DAA-4F74-BA0D-EA50D14EC58A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018DF44-FE75-4EC2-9573-5B490C8E4776}" type="pres">
      <dgm:prSet presAssocID="{A6911027-2992-410C-A473-4AB1E57FB9E2}" presName="sibTrans" presStyleCnt="0"/>
      <dgm:spPr/>
    </dgm:pt>
    <dgm:pt modelId="{D4C33DB7-7F81-49B9-9A21-6F27D557735E}" type="pres">
      <dgm:prSet presAssocID="{C90F4AEF-8EF7-4A9A-84F5-757F5239F253}" presName="compNode" presStyleCnt="0"/>
      <dgm:spPr/>
    </dgm:pt>
    <dgm:pt modelId="{608042F6-CB2B-49ED-A08F-E886FDC9896B}" type="pres">
      <dgm:prSet presAssocID="{C90F4AEF-8EF7-4A9A-84F5-757F5239F253}" presName="iconBgRect" presStyleLbl="bgShp" presStyleIdx="2" presStyleCnt="3"/>
      <dgm:spPr/>
    </dgm:pt>
    <dgm:pt modelId="{7B69727A-2315-41A6-A4EC-A65ABFCF2D1E}" type="pres">
      <dgm:prSet presAssocID="{C90F4AEF-8EF7-4A9A-84F5-757F5239F2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173AFFA-403C-4D31-A253-5564FFF7E43B}" type="pres">
      <dgm:prSet presAssocID="{C90F4AEF-8EF7-4A9A-84F5-757F5239F253}" presName="spaceRect" presStyleCnt="0"/>
      <dgm:spPr/>
    </dgm:pt>
    <dgm:pt modelId="{7E83D95E-D6D7-44C9-B7C0-BE82F0C97A16}" type="pres">
      <dgm:prSet presAssocID="{C90F4AEF-8EF7-4A9A-84F5-757F5239F25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C90840-995E-43D3-B55C-5387DE19EB27}" type="presOf" srcId="{ECED2E15-2DAA-4F74-BA0D-EA50D14EC58A}" destId="{5761EE16-3AD3-427F-BC3F-4665F879BA29}" srcOrd="0" destOrd="0" presId="urn:microsoft.com/office/officeart/2018/5/layout/IconCircleLabelList"/>
    <dgm:cxn modelId="{540DB5FF-D1B1-4AE3-91B0-25E8F4BB426D}" srcId="{A92A7048-BB28-4624-8A82-84423071DD49}" destId="{67834347-3D70-4BA9-8666-4B04D815ECB7}" srcOrd="0" destOrd="0" parTransId="{48677B7B-6239-4701-9BA5-0D6D522F9645}" sibTransId="{DE3DBAF2-BE6C-4A34-B007-9C5422674F1A}"/>
    <dgm:cxn modelId="{780B26B4-7318-4845-A26E-D66FC0903742}" srcId="{A92A7048-BB28-4624-8A82-84423071DD49}" destId="{C90F4AEF-8EF7-4A9A-84F5-757F5239F253}" srcOrd="2" destOrd="0" parTransId="{FCB184B0-C2F2-4989-981E-67AF4269215C}" sibTransId="{972CE95A-4997-49CE-9A39-F32B2DA8CDAE}"/>
    <dgm:cxn modelId="{7499057A-E150-4073-895E-90657653C647}" type="presOf" srcId="{C90F4AEF-8EF7-4A9A-84F5-757F5239F253}" destId="{7E83D95E-D6D7-44C9-B7C0-BE82F0C97A16}" srcOrd="0" destOrd="0" presId="urn:microsoft.com/office/officeart/2018/5/layout/IconCircleLabelList"/>
    <dgm:cxn modelId="{00A510A3-6AE1-482D-A46D-0A345EFD24E2}" type="presOf" srcId="{A92A7048-BB28-4624-8A82-84423071DD49}" destId="{F0EBBCA4-31D6-43A2-B3FC-9FE287AB730B}" srcOrd="0" destOrd="0" presId="urn:microsoft.com/office/officeart/2018/5/layout/IconCircleLabelList"/>
    <dgm:cxn modelId="{916B077F-6B1F-47B0-ADF6-4A11C91491ED}" srcId="{A92A7048-BB28-4624-8A82-84423071DD49}" destId="{ECED2E15-2DAA-4F74-BA0D-EA50D14EC58A}" srcOrd="1" destOrd="0" parTransId="{EC8CA7FB-DE98-4A6C-9442-8D3FD64BFC25}" sibTransId="{A6911027-2992-410C-A473-4AB1E57FB9E2}"/>
    <dgm:cxn modelId="{399DE916-1CEC-4924-9D80-9A259C1000C5}" type="presOf" srcId="{67834347-3D70-4BA9-8666-4B04D815ECB7}" destId="{7B9BFBE6-5878-4DDA-9E56-D1DB407EAFDC}" srcOrd="0" destOrd="0" presId="urn:microsoft.com/office/officeart/2018/5/layout/IconCircleLabelList"/>
    <dgm:cxn modelId="{3428D2B4-3EF5-4108-B2CC-CB5FFAEBB2A5}" type="presParOf" srcId="{F0EBBCA4-31D6-43A2-B3FC-9FE287AB730B}" destId="{09AAB073-6776-415F-9CF2-902C715AB393}" srcOrd="0" destOrd="0" presId="urn:microsoft.com/office/officeart/2018/5/layout/IconCircleLabelList"/>
    <dgm:cxn modelId="{263AEE8D-8C25-40B0-98A9-E13E36E6C9C3}" type="presParOf" srcId="{09AAB073-6776-415F-9CF2-902C715AB393}" destId="{462D8E0D-2E20-4321-B69C-0A7BD92ADAFC}" srcOrd="0" destOrd="0" presId="urn:microsoft.com/office/officeart/2018/5/layout/IconCircleLabelList"/>
    <dgm:cxn modelId="{685FBA42-62DC-4458-AA21-E796868F8D0D}" type="presParOf" srcId="{09AAB073-6776-415F-9CF2-902C715AB393}" destId="{AC41C70E-E680-428B-9E20-B6AE284DE36E}" srcOrd="1" destOrd="0" presId="urn:microsoft.com/office/officeart/2018/5/layout/IconCircleLabelList"/>
    <dgm:cxn modelId="{03B62024-77D2-429B-91DC-1A4EB4B42C06}" type="presParOf" srcId="{09AAB073-6776-415F-9CF2-902C715AB393}" destId="{14A91E21-60BD-4845-A572-F9FC424998D3}" srcOrd="2" destOrd="0" presId="urn:microsoft.com/office/officeart/2018/5/layout/IconCircleLabelList"/>
    <dgm:cxn modelId="{6F81ADD7-EB11-4835-A525-191E98DFBD98}" type="presParOf" srcId="{09AAB073-6776-415F-9CF2-902C715AB393}" destId="{7B9BFBE6-5878-4DDA-9E56-D1DB407EAFDC}" srcOrd="3" destOrd="0" presId="urn:microsoft.com/office/officeart/2018/5/layout/IconCircleLabelList"/>
    <dgm:cxn modelId="{1ACC5E44-BFBC-466F-A18F-02DE69F68377}" type="presParOf" srcId="{F0EBBCA4-31D6-43A2-B3FC-9FE287AB730B}" destId="{11CED5F1-E12F-408F-9D7E-F159837854CD}" srcOrd="1" destOrd="0" presId="urn:microsoft.com/office/officeart/2018/5/layout/IconCircleLabelList"/>
    <dgm:cxn modelId="{2DA0F546-A68F-4675-866B-AB4ED6B301FA}" type="presParOf" srcId="{F0EBBCA4-31D6-43A2-B3FC-9FE287AB730B}" destId="{57259D3F-C92F-4A68-BF6B-4254F02B8E40}" srcOrd="2" destOrd="0" presId="urn:microsoft.com/office/officeart/2018/5/layout/IconCircleLabelList"/>
    <dgm:cxn modelId="{5E27F89A-A67B-4656-ACA1-75C713021ADA}" type="presParOf" srcId="{57259D3F-C92F-4A68-BF6B-4254F02B8E40}" destId="{62C8383B-E66C-4168-AA9F-485C33053EEB}" srcOrd="0" destOrd="0" presId="urn:microsoft.com/office/officeart/2018/5/layout/IconCircleLabelList"/>
    <dgm:cxn modelId="{2E352451-F74C-4E7A-AAF9-88E6EA93C593}" type="presParOf" srcId="{57259D3F-C92F-4A68-BF6B-4254F02B8E40}" destId="{059887C1-1094-43D4-A430-E3148D96ABE4}" srcOrd="1" destOrd="0" presId="urn:microsoft.com/office/officeart/2018/5/layout/IconCircleLabelList"/>
    <dgm:cxn modelId="{09768350-867F-4282-B4C3-91451538B378}" type="presParOf" srcId="{57259D3F-C92F-4A68-BF6B-4254F02B8E40}" destId="{37B7EB9A-37FD-4DA6-9361-DA45BD33A282}" srcOrd="2" destOrd="0" presId="urn:microsoft.com/office/officeart/2018/5/layout/IconCircleLabelList"/>
    <dgm:cxn modelId="{04233717-B1CC-4430-9F24-EC6BAD837F28}" type="presParOf" srcId="{57259D3F-C92F-4A68-BF6B-4254F02B8E40}" destId="{5761EE16-3AD3-427F-BC3F-4665F879BA29}" srcOrd="3" destOrd="0" presId="urn:microsoft.com/office/officeart/2018/5/layout/IconCircleLabelList"/>
    <dgm:cxn modelId="{69190B4E-D897-4DCE-8CD9-E529E686E514}" type="presParOf" srcId="{F0EBBCA4-31D6-43A2-B3FC-9FE287AB730B}" destId="{5018DF44-FE75-4EC2-9573-5B490C8E4776}" srcOrd="3" destOrd="0" presId="urn:microsoft.com/office/officeart/2018/5/layout/IconCircleLabelList"/>
    <dgm:cxn modelId="{AD8AE3FB-9251-45EE-BDD2-01E63D0EA204}" type="presParOf" srcId="{F0EBBCA4-31D6-43A2-B3FC-9FE287AB730B}" destId="{D4C33DB7-7F81-49B9-9A21-6F27D557735E}" srcOrd="4" destOrd="0" presId="urn:microsoft.com/office/officeart/2018/5/layout/IconCircleLabelList"/>
    <dgm:cxn modelId="{D6E4A88F-BB63-43BA-AD53-22F311211849}" type="presParOf" srcId="{D4C33DB7-7F81-49B9-9A21-6F27D557735E}" destId="{608042F6-CB2B-49ED-A08F-E886FDC9896B}" srcOrd="0" destOrd="0" presId="urn:microsoft.com/office/officeart/2018/5/layout/IconCircleLabelList"/>
    <dgm:cxn modelId="{A21DF79B-C222-445F-8E1A-6EF6EAD751E0}" type="presParOf" srcId="{D4C33DB7-7F81-49B9-9A21-6F27D557735E}" destId="{7B69727A-2315-41A6-A4EC-A65ABFCF2D1E}" srcOrd="1" destOrd="0" presId="urn:microsoft.com/office/officeart/2018/5/layout/IconCircleLabelList"/>
    <dgm:cxn modelId="{D3A4E529-E483-40AD-8CFA-51BEA100C847}" type="presParOf" srcId="{D4C33DB7-7F81-49B9-9A21-6F27D557735E}" destId="{F173AFFA-403C-4D31-A253-5564FFF7E43B}" srcOrd="2" destOrd="0" presId="urn:microsoft.com/office/officeart/2018/5/layout/IconCircleLabelList"/>
    <dgm:cxn modelId="{3EF49B92-1DB3-4D1D-B94E-14D3A19025FA}" type="presParOf" srcId="{D4C33DB7-7F81-49B9-9A21-6F27D557735E}" destId="{7E83D95E-D6D7-44C9-B7C0-BE82F0C97A1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D8E0D-2E20-4321-B69C-0A7BD92ADAFC}">
      <dsp:nvSpPr>
        <dsp:cNvPr id="0" name=""/>
        <dsp:cNvSpPr/>
      </dsp:nvSpPr>
      <dsp:spPr>
        <a:xfrm>
          <a:off x="678255" y="177293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1C70E-E680-428B-9E20-B6AE284DE36E}">
      <dsp:nvSpPr>
        <dsp:cNvPr id="0" name=""/>
        <dsp:cNvSpPr/>
      </dsp:nvSpPr>
      <dsp:spPr>
        <a:xfrm>
          <a:off x="1080443" y="579481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BFBE6-5878-4DDA-9E56-D1DB407EAFDC}">
      <dsp:nvSpPr>
        <dsp:cNvPr id="0" name=""/>
        <dsp:cNvSpPr/>
      </dsp:nvSpPr>
      <dsp:spPr>
        <a:xfrm>
          <a:off x="74974" y="2652294"/>
          <a:ext cx="30937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b="0" i="0" kern="1200" dirty="0"/>
            <a:t>The webinar will be </a:t>
          </a:r>
          <a:r>
            <a:rPr lang="en-US" sz="1200" b="1" i="0" kern="1200" dirty="0"/>
            <a:t>recorded</a:t>
          </a:r>
          <a:r>
            <a:rPr lang="en-US" sz="1200" b="0" i="0" kern="1200" dirty="0"/>
            <a:t>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b="0" i="0" kern="1200" dirty="0"/>
            <a:t>the recording and the slide deck will be available after the webinar</a:t>
          </a:r>
          <a:endParaRPr lang="en-US" sz="1200" kern="1200" dirty="0"/>
        </a:p>
      </dsp:txBody>
      <dsp:txXfrm>
        <a:off x="74974" y="2652294"/>
        <a:ext cx="3093750" cy="855000"/>
      </dsp:txXfrm>
    </dsp:sp>
    <dsp:sp modelId="{62C8383B-E66C-4168-AA9F-485C33053EEB}">
      <dsp:nvSpPr>
        <dsp:cNvPr id="0" name=""/>
        <dsp:cNvSpPr/>
      </dsp:nvSpPr>
      <dsp:spPr>
        <a:xfrm>
          <a:off x="4313412" y="177293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887C1-1094-43D4-A430-E3148D96ABE4}">
      <dsp:nvSpPr>
        <dsp:cNvPr id="0" name=""/>
        <dsp:cNvSpPr/>
      </dsp:nvSpPr>
      <dsp:spPr>
        <a:xfrm>
          <a:off x="4715599" y="579481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1EE16-3AD3-427F-BC3F-4665F879BA29}">
      <dsp:nvSpPr>
        <dsp:cNvPr id="0" name=""/>
        <dsp:cNvSpPr/>
      </dsp:nvSpPr>
      <dsp:spPr>
        <a:xfrm>
          <a:off x="3710131" y="2652294"/>
          <a:ext cx="30937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b="0" i="0" kern="1200" dirty="0"/>
            <a:t>Your </a:t>
          </a:r>
          <a:r>
            <a:rPr lang="en-US" sz="1200" b="1" i="0" kern="1200" dirty="0"/>
            <a:t>microphone</a:t>
          </a:r>
          <a:r>
            <a:rPr lang="en-US" sz="1200" b="0" i="0" kern="1200" dirty="0"/>
            <a:t> will be </a:t>
          </a:r>
          <a:r>
            <a:rPr lang="en-US" sz="1200" b="1" i="0" kern="1200" dirty="0"/>
            <a:t>muted</a:t>
          </a:r>
          <a:endParaRPr lang="en-US" sz="1200" b="1" kern="1200" dirty="0"/>
        </a:p>
      </dsp:txBody>
      <dsp:txXfrm>
        <a:off x="3710131" y="2652294"/>
        <a:ext cx="3093750" cy="855000"/>
      </dsp:txXfrm>
    </dsp:sp>
    <dsp:sp modelId="{608042F6-CB2B-49ED-A08F-E886FDC9896B}">
      <dsp:nvSpPr>
        <dsp:cNvPr id="0" name=""/>
        <dsp:cNvSpPr/>
      </dsp:nvSpPr>
      <dsp:spPr>
        <a:xfrm>
          <a:off x="7948568" y="177293"/>
          <a:ext cx="1887187" cy="18871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9727A-2315-41A6-A4EC-A65ABFCF2D1E}">
      <dsp:nvSpPr>
        <dsp:cNvPr id="0" name=""/>
        <dsp:cNvSpPr/>
      </dsp:nvSpPr>
      <dsp:spPr>
        <a:xfrm>
          <a:off x="8350756" y="579481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3D95E-D6D7-44C9-B7C0-BE82F0C97A16}">
      <dsp:nvSpPr>
        <dsp:cNvPr id="0" name=""/>
        <dsp:cNvSpPr/>
      </dsp:nvSpPr>
      <dsp:spPr>
        <a:xfrm>
          <a:off x="7345287" y="2652294"/>
          <a:ext cx="309375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b="0" i="0" kern="1200" dirty="0"/>
            <a:t>You can ask </a:t>
          </a:r>
          <a:r>
            <a:rPr lang="en-US" sz="1200" b="1" i="0" kern="1200" dirty="0"/>
            <a:t>questions</a:t>
          </a:r>
          <a:r>
            <a:rPr lang="en-US" sz="1200" b="0" i="0" kern="1200" dirty="0"/>
            <a:t> </a:t>
          </a:r>
          <a:r>
            <a:rPr lang="en-US" sz="1200" b="1" i="0" kern="1200" dirty="0"/>
            <a:t>in the chat </a:t>
          </a:r>
          <a:r>
            <a:rPr lang="en-US" sz="1200" b="0" i="0" kern="1200" dirty="0"/>
            <a:t>through out the webinar;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b="0" i="0" kern="1200" dirty="0"/>
            <a:t>you can raise you hand and unmute yourself to ask questions directly during the Q&amp;A session</a:t>
          </a:r>
          <a:endParaRPr lang="en-US" sz="1200" kern="1200" dirty="0"/>
        </a:p>
      </dsp:txBody>
      <dsp:txXfrm>
        <a:off x="7345287" y="2652294"/>
        <a:ext cx="3093750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C950C0-505F-5440-8F8A-2971ABACAC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F2E33-5B21-0E46-93E3-25A1FDF967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40D95-5E03-A342-8D66-0B33CD24A181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CAFC8-CDBD-4646-AA7F-9969601CB5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98D53-09AF-8845-BE44-6455982967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1C7A8-E825-C94F-B459-7AB31C166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6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8D904-38F2-1342-807E-5092AA6728B7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FDB90-3444-974D-A0EB-F08B1987C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4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F9006-603D-1947-9436-7F9179A4F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759" y="480153"/>
            <a:ext cx="8187267" cy="1907447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25E59-3528-4942-9526-5D49710DD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387600"/>
            <a:ext cx="8187267" cy="965200"/>
          </a:xfrm>
        </p:spPr>
        <p:txBody>
          <a:bodyPr/>
          <a:lstStyle>
            <a:lvl1pPr marL="0" indent="0" algn="l">
              <a:buNone/>
              <a:defRPr sz="2100" b="1" i="0">
                <a:solidFill>
                  <a:schemeClr val="tx1"/>
                </a:solidFill>
                <a:latin typeface="Arial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0B3377-4F6D-F34A-90EC-7735146B2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4917" y="590219"/>
            <a:ext cx="1176555" cy="341114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30FEBB-978A-D247-BB0E-61D92CD40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16535" y="5784019"/>
            <a:ext cx="1911139" cy="490537"/>
          </a:xfrm>
        </p:spPr>
        <p:txBody>
          <a:bodyPr anchor="b"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Georgia Regular" charset="0"/>
                <a:ea typeface="Arial Bold" charset="0"/>
              </a:defRPr>
            </a:lvl1pPr>
            <a:lvl2pPr>
              <a:defRPr sz="1000" b="1" i="0">
                <a:solidFill>
                  <a:srgbClr val="E85852"/>
                </a:solidFill>
                <a:latin typeface="Merriweather" pitchFamily="2" charset="77"/>
                <a:ea typeface="Euclid CEPI Medium" panose="020B0504000000000000" pitchFamily="34" charset="77"/>
              </a:defRPr>
            </a:lvl2pPr>
            <a:lvl3pPr>
              <a:defRPr sz="1000" b="1" i="0">
                <a:solidFill>
                  <a:srgbClr val="E85852"/>
                </a:solidFill>
                <a:latin typeface="Merriweather" pitchFamily="2" charset="77"/>
                <a:ea typeface="Euclid CEPI Medium" panose="020B0504000000000000" pitchFamily="34" charset="77"/>
              </a:defRPr>
            </a:lvl3pPr>
            <a:lvl4pPr>
              <a:defRPr sz="1000" b="1" i="0">
                <a:solidFill>
                  <a:srgbClr val="E85852"/>
                </a:solidFill>
                <a:latin typeface="Merriweather" pitchFamily="2" charset="77"/>
                <a:ea typeface="Euclid CEPI Medium" panose="020B0504000000000000" pitchFamily="34" charset="77"/>
              </a:defRPr>
            </a:lvl4pPr>
            <a:lvl5pPr>
              <a:defRPr sz="1000" b="1" i="0">
                <a:solidFill>
                  <a:srgbClr val="E85852"/>
                </a:solidFill>
                <a:latin typeface="Merriweather" pitchFamily="2" charset="77"/>
                <a:ea typeface="Euclid CEPI Medium" panose="020B0504000000000000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889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 (Sub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5071"/>
            <a:ext cx="5157787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71B1D-1B2B-E843-BDB1-6BDF94DB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8800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EBCA9-544B-2841-939C-6C4890084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5071"/>
            <a:ext cx="5183188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B5E25-DEAC-9A4D-9E7E-8C54D64F5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7CE1-9EDA-1443-878F-01A629D8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BDE8351-B6BD-CE47-B484-01E590D1FF26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A3B8E0-EDD7-814D-B49A-23FFB49B6C9D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4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 (Sub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85071"/>
            <a:ext cx="3355693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71B1D-1B2B-E843-BDB1-6BDF94DB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355200" cy="3682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7CE1-9EDA-1443-878F-01A629D8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83E8222-58D7-274E-8EF5-990DBBEAD37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18948" y="1885071"/>
            <a:ext cx="3355693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74E871E-2F6A-9845-B957-E1EB5C04784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418948" y="2505075"/>
            <a:ext cx="3355693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4947A8-481C-7944-BCF7-5CD40EE4D71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998107" y="1885071"/>
            <a:ext cx="3355693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237D7E4F-DED3-514F-836F-A80AC454A9B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8107" y="2505075"/>
            <a:ext cx="3355693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ACE494-EA60-9944-98F6-F4E620F4E6BD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AF0380-0696-D748-8C1A-791B875275D7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2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 (Sub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5071"/>
            <a:ext cx="5157787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71B1D-1B2B-E843-BDB1-6BDF94DB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8800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7CE1-9EDA-1443-878F-01A629D8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75D7BB0-8B7E-C840-9DF0-067997C2AC09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9B3A9-983B-A943-847B-30FD6D163281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3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28C3D8-D546-334C-B4DB-16966FE55E56}"/>
              </a:ext>
            </a:extLst>
          </p:cNvPr>
          <p:cNvSpPr txBox="1"/>
          <p:nvPr userDrawn="1"/>
        </p:nvSpPr>
        <p:spPr>
          <a:xfrm>
            <a:off x="10623755" y="6269211"/>
            <a:ext cx="730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3123A7-3996-E04A-847B-EF469B128779}" type="slidenum">
              <a:rPr lang="en-US" sz="900" b="1" i="0" smtClean="0">
                <a:solidFill>
                  <a:schemeClr val="bg1"/>
                </a:solidFill>
                <a:latin typeface="Arial Bold" charset="0"/>
              </a:rPr>
              <a:pPr algn="r"/>
              <a:t>‹#›</a:t>
            </a:fld>
            <a:endParaRPr lang="en-US" sz="900" b="1" i="0">
              <a:solidFill>
                <a:schemeClr val="bg1"/>
              </a:solidFill>
              <a:latin typeface="Arial Bold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06928-4F5E-4447-9BA5-CBAD39992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DD44B6-EDC6-8841-92F0-78978A6A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32"/>
            <a:ext cx="10515600" cy="396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03EE98-B129-2F4C-8304-DC33E7FFE77E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001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8BB18-A20F-B943-95B7-05FDB86E95B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chemeClr val="tx1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chemeClr val="tx1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18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(Red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3D9C3A7-D395-5C4E-9E38-A1839CBBDD3A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E85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59E4-4B47-D74A-8F1F-22748AB05FC8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chemeClr val="bg1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chemeClr val="bg1"/>
              </a:solidFill>
              <a:latin typeface="Arial Bold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426C0-6824-9644-88D5-0497F8650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42201"/>
            <a:ext cx="727716" cy="209963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0C38A6B-379E-7C42-B08F-C02E59DA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32"/>
            <a:ext cx="10515600" cy="396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33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384CE-5538-7840-940B-750B25048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868E3B-49D2-0F49-97C2-41AC0C1C41D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6FE54-87E6-B04F-B275-8E7F1A7BB870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791646-4677-F749-A23F-C897230B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32"/>
            <a:ext cx="10515600" cy="396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5076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80E516-C187-D840-83DD-BD08A903FB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0000" y="0"/>
            <a:ext cx="6012000" cy="6858000"/>
          </a:xfr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FE73A64-C4A0-3543-A3BC-DB12C634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4607859" cy="146118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0FD15A-C1E7-584C-9C09-D399DDD8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4607859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68486-81B1-FE43-B88D-6C6D48214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5AD9ACF-26AD-B348-88DB-8B131A73E195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2B397C-1D6B-B04C-B479-3E8ED1F62E35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Conten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80E516-C187-D840-83DD-BD08A903FB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2000" cy="6858000"/>
          </a:xfr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FE73A64-C4A0-3543-A3BC-DB12C634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941" y="480153"/>
            <a:ext cx="4607859" cy="146118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0FD15A-C1E7-584C-9C09-D399DDD8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941" y="1941341"/>
            <a:ext cx="4607859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68486-81B1-FE43-B88D-6C6D48214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FD92EC6-5F45-6B46-A75F-B7E233BD8D98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B49577-6E9C-D949-8A2F-0352AB67FECE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05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2"/>
            <a:ext cx="10515600" cy="1399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7CE1-9EDA-1443-878F-01A629D8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03DDCB-55D4-944F-BBB1-0AEEA59D05B4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F8C3F9-950F-5143-B08C-DD5B1B7E4142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06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5071"/>
            <a:ext cx="10514012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7CE1-9EDA-1443-878F-01A629D8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EDB89C5-883D-0240-8BB6-F3C53F6B5F34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472D2-85C0-AA4C-8A76-D1706C034C27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1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28C3D8-D546-334C-B4DB-16966FE55E56}"/>
              </a:ext>
            </a:extLst>
          </p:cNvPr>
          <p:cNvSpPr txBox="1"/>
          <p:nvPr userDrawn="1"/>
        </p:nvSpPr>
        <p:spPr>
          <a:xfrm>
            <a:off x="10623755" y="6269211"/>
            <a:ext cx="730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3123A7-3996-E04A-847B-EF469B128779}" type="slidenum">
              <a:rPr lang="en-US" sz="900" b="1" i="0" smtClean="0">
                <a:solidFill>
                  <a:schemeClr val="bg1"/>
                </a:solidFill>
                <a:latin typeface="Arial Bold" charset="0"/>
              </a:rPr>
              <a:pPr algn="r"/>
              <a:t>‹#›</a:t>
            </a:fld>
            <a:endParaRPr lang="en-US" sz="900" b="1" i="0">
              <a:solidFill>
                <a:schemeClr val="bg1"/>
              </a:solidFill>
              <a:latin typeface="Arial Bold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06928-4F5E-4447-9BA5-CBAD39992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A03EE98-B129-2F4C-8304-DC33E7FFE77E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001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8BB18-A20F-B943-95B7-05FDB86E95B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chemeClr val="tx1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CA707E2-991F-7F4A-9062-A512C32D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2"/>
            <a:ext cx="10515600" cy="1526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F07674-4AB6-7D45-B330-295DC3005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006599"/>
            <a:ext cx="8187267" cy="2878668"/>
          </a:xfrm>
        </p:spPr>
        <p:txBody>
          <a:bodyPr/>
          <a:lstStyle>
            <a:lvl1pPr marL="0" indent="0" algn="l">
              <a:buNone/>
              <a:defRPr sz="2100" b="1" i="0">
                <a:solidFill>
                  <a:schemeClr val="tx1"/>
                </a:solidFill>
                <a:latin typeface="Arial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6845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384CE-5538-7840-940B-750B25048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868E3B-49D2-0F49-97C2-41AC0C1C41D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6FE54-87E6-B04F-B275-8E7F1A7BB870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96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ECFBDB-3AC9-EC4A-81A5-3C7AAA906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C384CE-5538-7840-940B-750B25048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868E3B-49D2-0F49-97C2-41AC0C1C41D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6FE54-87E6-B04F-B275-8E7F1A7BB870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11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A35CE-BCD2-4440-B926-98FD15BB90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Georgia Regular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BA808-B53B-2B42-A157-6A9259029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6573" y="3071454"/>
            <a:ext cx="2378853" cy="6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3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F9006-603D-1947-9436-7F9179A4F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759" y="480153"/>
            <a:ext cx="8187267" cy="1907447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25E59-3528-4942-9526-5D49710DD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387600"/>
            <a:ext cx="8187267" cy="965200"/>
          </a:xfrm>
        </p:spPr>
        <p:txBody>
          <a:bodyPr/>
          <a:lstStyle>
            <a:lvl1pPr marL="0" indent="0" algn="l">
              <a:buNone/>
              <a:defRPr sz="2100" b="1" i="0">
                <a:solidFill>
                  <a:schemeClr val="tx1"/>
                </a:solidFill>
                <a:latin typeface="Arial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0B3377-4F6D-F34A-90EC-7735146B2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4917" y="590219"/>
            <a:ext cx="1176555" cy="341114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30FEBB-978A-D247-BB0E-61D92CD40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16535" y="5784019"/>
            <a:ext cx="1911139" cy="490537"/>
          </a:xfrm>
        </p:spPr>
        <p:txBody>
          <a:bodyPr anchor="b"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Georgia Regular" charset="0"/>
                <a:ea typeface="Arial Bold" charset="0"/>
              </a:defRPr>
            </a:lvl1pPr>
            <a:lvl2pPr>
              <a:defRPr sz="1000" b="1" i="0">
                <a:solidFill>
                  <a:srgbClr val="E85852"/>
                </a:solidFill>
                <a:latin typeface="Merriweather" pitchFamily="2" charset="77"/>
                <a:ea typeface="Euclid CEPI Medium" panose="020B0504000000000000" pitchFamily="34" charset="77"/>
              </a:defRPr>
            </a:lvl2pPr>
            <a:lvl3pPr>
              <a:defRPr sz="1000" b="1" i="0">
                <a:solidFill>
                  <a:srgbClr val="E85852"/>
                </a:solidFill>
                <a:latin typeface="Merriweather" pitchFamily="2" charset="77"/>
                <a:ea typeface="Euclid CEPI Medium" panose="020B0504000000000000" pitchFamily="34" charset="77"/>
              </a:defRPr>
            </a:lvl3pPr>
            <a:lvl4pPr>
              <a:defRPr sz="1000" b="1" i="0">
                <a:solidFill>
                  <a:srgbClr val="E85852"/>
                </a:solidFill>
                <a:latin typeface="Merriweather" pitchFamily="2" charset="77"/>
                <a:ea typeface="Euclid CEPI Medium" panose="020B0504000000000000" pitchFamily="34" charset="77"/>
              </a:defRPr>
            </a:lvl4pPr>
            <a:lvl5pPr>
              <a:defRPr sz="1000" b="1" i="0">
                <a:solidFill>
                  <a:srgbClr val="E85852"/>
                </a:solidFill>
                <a:latin typeface="Merriweather" pitchFamily="2" charset="77"/>
                <a:ea typeface="Euclid CEPI Medium" panose="020B0504000000000000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002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28C3D8-D546-334C-B4DB-16966FE55E56}"/>
              </a:ext>
            </a:extLst>
          </p:cNvPr>
          <p:cNvSpPr txBox="1"/>
          <p:nvPr userDrawn="1"/>
        </p:nvSpPr>
        <p:spPr>
          <a:xfrm>
            <a:off x="10623755" y="6269211"/>
            <a:ext cx="730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3123A7-3996-E04A-847B-EF469B128779}" type="slidenum">
              <a:rPr lang="en-US" sz="900" b="1" i="0" smtClean="0">
                <a:solidFill>
                  <a:schemeClr val="bg1"/>
                </a:solidFill>
                <a:latin typeface="Arial Bold" charset="0"/>
              </a:rPr>
              <a:pPr algn="r"/>
              <a:t>‹#›</a:t>
            </a:fld>
            <a:endParaRPr lang="en-US" sz="900" b="1" i="0">
              <a:solidFill>
                <a:schemeClr val="bg1"/>
              </a:solidFill>
              <a:latin typeface="Arial Bold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06928-4F5E-4447-9BA5-CBAD39992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A03EE98-B129-2F4C-8304-DC33E7FFE77E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001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8BB18-A20F-B943-95B7-05FDB86E95B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chemeClr val="tx1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CA707E2-991F-7F4A-9062-A512C32D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2"/>
            <a:ext cx="10515600" cy="1526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F07674-4AB6-7D45-B330-295DC3005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006599"/>
            <a:ext cx="8187267" cy="2878668"/>
          </a:xfrm>
        </p:spPr>
        <p:txBody>
          <a:bodyPr/>
          <a:lstStyle>
            <a:lvl1pPr marL="0" indent="0" algn="l">
              <a:buNone/>
              <a:defRPr sz="2100" b="1" i="0">
                <a:solidFill>
                  <a:schemeClr val="tx1"/>
                </a:solidFill>
                <a:latin typeface="Arial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946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3D9C3A7-D395-5C4E-9E38-A1839CBBDD3A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E85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2"/>
            <a:ext cx="10515600" cy="1526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59E4-4B47-D74A-8F1F-22748AB05FC8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chemeClr val="bg1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chemeClr val="bg1"/>
              </a:solidFill>
              <a:latin typeface="Arial Bold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426C0-6824-9644-88D5-0497F8650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42201"/>
            <a:ext cx="727716" cy="20996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CDB7A1C-5CD9-2B41-B874-4F0A72D7C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006599"/>
            <a:ext cx="8187267" cy="2878668"/>
          </a:xfrm>
        </p:spPr>
        <p:txBody>
          <a:bodyPr/>
          <a:lstStyle>
            <a:lvl1pPr marL="0" indent="0" algn="l">
              <a:buNone/>
              <a:defRPr sz="2100" b="1" i="0">
                <a:solidFill>
                  <a:schemeClr val="bg1"/>
                </a:solidFill>
                <a:latin typeface="Arial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465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3296947-3BA4-9644-A7BA-1A092E98B5C3}"/>
              </a:ext>
            </a:extLst>
          </p:cNvPr>
          <p:cNvSpPr/>
          <p:nvPr userDrawn="1"/>
        </p:nvSpPr>
        <p:spPr>
          <a:xfrm>
            <a:off x="-2075688" y="-2049680"/>
            <a:ext cx="10957361" cy="10957361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346"/>
            <a:ext cx="6343650" cy="460874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800" b="1" i="0">
                <a:latin typeface="Arial Bold" charset="0"/>
              </a:defRPr>
            </a:lvl1pPr>
            <a:lvl2pPr>
              <a:lnSpc>
                <a:spcPct val="120000"/>
              </a:lnSpc>
              <a:defRPr sz="1800" b="1" i="0">
                <a:latin typeface="Arial Bold" charset="0"/>
              </a:defRPr>
            </a:lvl2pPr>
            <a:lvl3pPr>
              <a:lnSpc>
                <a:spcPct val="120000"/>
              </a:lnSpc>
              <a:defRPr sz="1800" b="1" i="0">
                <a:latin typeface="Arial Bold" charset="0"/>
              </a:defRPr>
            </a:lvl3pPr>
            <a:lvl4pPr>
              <a:lnSpc>
                <a:spcPct val="120000"/>
              </a:lnSpc>
              <a:defRPr sz="1800" b="1" i="0">
                <a:latin typeface="Arial Bold" charset="0"/>
              </a:defRPr>
            </a:lvl4pPr>
            <a:lvl5pPr>
              <a:lnSpc>
                <a:spcPct val="120000"/>
              </a:lnSpc>
              <a:defRPr sz="1800" b="1" i="0">
                <a:solidFill>
                  <a:srgbClr val="00244F"/>
                </a:solidFill>
                <a:latin typeface="Arial 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0153"/>
            <a:ext cx="10515600" cy="82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Contents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0B626-7E4F-754A-A356-B0C190719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395D273-FEB2-D940-A144-0C9A2514C51C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FFBD4-0B1F-C741-B246-9B9F11DBF1A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30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20000"/>
              </a:lnSpc>
              <a:defRPr sz="1400" b="0" i="0">
                <a:latin typeface="Georgia Regular" charset="0"/>
              </a:defRPr>
            </a:lvl1pPr>
            <a:lvl2pPr>
              <a:lnSpc>
                <a:spcPct val="120000"/>
              </a:lnSpc>
              <a:defRPr sz="1400" b="0" i="0">
                <a:latin typeface="Georgia Regular" charset="0"/>
              </a:defRPr>
            </a:lvl2pPr>
            <a:lvl3pPr>
              <a:lnSpc>
                <a:spcPct val="120000"/>
              </a:lnSpc>
              <a:defRPr sz="1400" b="0" i="0">
                <a:latin typeface="Georgia Regular" charset="0"/>
              </a:defRPr>
            </a:lvl3pPr>
            <a:lvl4pPr>
              <a:lnSpc>
                <a:spcPct val="120000"/>
              </a:lnSpc>
              <a:defRPr sz="1400" b="0" i="0">
                <a:latin typeface="Georgia Regular" charset="0"/>
              </a:defRPr>
            </a:lvl4pPr>
            <a:lvl5pPr>
              <a:lnSpc>
                <a:spcPct val="120000"/>
              </a:lnSpc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0B626-7E4F-754A-A356-B0C190719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395D273-FEB2-D940-A144-0C9A2514C51C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FFBD4-0B1F-C741-B246-9B9F11DBF1A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92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5158800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0B626-7E4F-754A-A356-B0C190719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787884-E485-9C4F-A54D-9154CA538F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95000" y="1941341"/>
            <a:ext cx="5158800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448891-BC47-C24A-A3FD-87AC5C3D060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3BC13-D55D-CF4C-93E9-1097F918E7CD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73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3355200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0B626-7E4F-754A-A356-B0C190719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B38730-49A7-9E49-9410-840E46E55D5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8400" y="1941341"/>
            <a:ext cx="3355200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0D446E-852B-ED49-A946-B4BA107FFCB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98600" y="1941341"/>
            <a:ext cx="3355200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FDD99A-DE8F-AD41-A7AC-F84E975C4200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CDE5D4-BA45-784B-8D6C-0EBB00A5703B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1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3D9C3A7-D395-5C4E-9E38-A1839CBBDD3A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E85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2"/>
            <a:ext cx="10515600" cy="1526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59E4-4B47-D74A-8F1F-22748AB05FC8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chemeClr val="bg1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chemeClr val="bg1"/>
              </a:solidFill>
              <a:latin typeface="Arial Bold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426C0-6824-9644-88D5-0497F8650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42201"/>
            <a:ext cx="727716" cy="20996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CDB7A1C-5CD9-2B41-B874-4F0A72D7C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006599"/>
            <a:ext cx="8187267" cy="2878668"/>
          </a:xfrm>
        </p:spPr>
        <p:txBody>
          <a:bodyPr/>
          <a:lstStyle>
            <a:lvl1pPr marL="0" indent="0" algn="l">
              <a:buNone/>
              <a:defRPr sz="2100" b="1" i="0">
                <a:solidFill>
                  <a:schemeClr val="bg1"/>
                </a:solidFill>
                <a:latin typeface="Arial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201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5158800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0B626-7E4F-754A-A356-B0C190719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B5DD371-5FB8-9642-8ACD-DC6D1B5B0EDD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80AD8-B2BE-884D-9E1D-4EB3E1EF585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02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5071"/>
            <a:ext cx="10514012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71B1D-1B2B-E843-BDB1-6BDF94DB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2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7CE1-9EDA-1443-878F-01A629D8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EDB89C5-883D-0240-8BB6-F3C53F6B5F34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472D2-85C0-AA4C-8A76-D1706C034C27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18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 (Sub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5071"/>
            <a:ext cx="5157787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71B1D-1B2B-E843-BDB1-6BDF94DB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8800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EBCA9-544B-2841-939C-6C4890084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5071"/>
            <a:ext cx="5183188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B5E25-DEAC-9A4D-9E7E-8C54D64F5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7CE1-9EDA-1443-878F-01A629D8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BDE8351-B6BD-CE47-B484-01E590D1FF26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A3B8E0-EDD7-814D-B49A-23FFB49B6C9D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15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 (Sub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85071"/>
            <a:ext cx="3355693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71B1D-1B2B-E843-BDB1-6BDF94DB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355200" cy="3682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7CE1-9EDA-1443-878F-01A629D8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83E8222-58D7-274E-8EF5-990DBBEAD37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18948" y="1885071"/>
            <a:ext cx="3355693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74E871E-2F6A-9845-B957-E1EB5C04784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418948" y="2505075"/>
            <a:ext cx="3355693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4947A8-481C-7944-BCF7-5CD40EE4D71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998107" y="1885071"/>
            <a:ext cx="3355693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237D7E4F-DED3-514F-836F-A80AC454A9B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8107" y="2505075"/>
            <a:ext cx="3355693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ACE494-EA60-9944-98F6-F4E620F4E6BD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AF0380-0696-D748-8C1A-791B875275D7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44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 (Sub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5071"/>
            <a:ext cx="5157787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71B1D-1B2B-E843-BDB1-6BDF94DB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8800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7CE1-9EDA-1443-878F-01A629D8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75D7BB0-8B7E-C840-9DF0-067997C2AC09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9B3A9-983B-A943-847B-30FD6D163281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53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28C3D8-D546-334C-B4DB-16966FE55E56}"/>
              </a:ext>
            </a:extLst>
          </p:cNvPr>
          <p:cNvSpPr txBox="1"/>
          <p:nvPr userDrawn="1"/>
        </p:nvSpPr>
        <p:spPr>
          <a:xfrm>
            <a:off x="10623755" y="6269211"/>
            <a:ext cx="730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3123A7-3996-E04A-847B-EF469B128779}" type="slidenum">
              <a:rPr lang="en-US" sz="900" b="1" i="0" smtClean="0">
                <a:solidFill>
                  <a:schemeClr val="bg1"/>
                </a:solidFill>
                <a:latin typeface="Arial Bold" charset="0"/>
              </a:rPr>
              <a:pPr algn="r"/>
              <a:t>‹#›</a:t>
            </a:fld>
            <a:endParaRPr lang="en-US" sz="900" b="1" i="0">
              <a:solidFill>
                <a:schemeClr val="bg1"/>
              </a:solidFill>
              <a:latin typeface="Arial Bold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06928-4F5E-4447-9BA5-CBAD39992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DD44B6-EDC6-8841-92F0-78978A6A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32"/>
            <a:ext cx="10515600" cy="396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03EE98-B129-2F4C-8304-DC33E7FFE77E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001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8BB18-A20F-B943-95B7-05FDB86E95B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chemeClr val="tx1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chemeClr val="tx1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45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(Red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3D9C3A7-D395-5C4E-9E38-A1839CBBDD3A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E85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59E4-4B47-D74A-8F1F-22748AB05FC8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chemeClr val="bg1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chemeClr val="bg1"/>
              </a:solidFill>
              <a:latin typeface="Arial Bold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426C0-6824-9644-88D5-0497F8650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242201"/>
            <a:ext cx="727716" cy="209963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0C38A6B-379E-7C42-B08F-C02E59DA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32"/>
            <a:ext cx="10515600" cy="396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722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384CE-5538-7840-940B-750B25048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868E3B-49D2-0F49-97C2-41AC0C1C41D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6FE54-87E6-B04F-B275-8E7F1A7BB870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791646-4677-F749-A23F-C897230B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32"/>
            <a:ext cx="10515600" cy="396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343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80E516-C187-D840-83DD-BD08A903FB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0000" y="0"/>
            <a:ext cx="6012000" cy="6858000"/>
          </a:xfr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FE73A64-C4A0-3543-A3BC-DB12C634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4607859" cy="146118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0FD15A-C1E7-584C-9C09-D399DDD8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4607859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68486-81B1-FE43-B88D-6C6D48214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5AD9ACF-26AD-B348-88DB-8B131A73E195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2B397C-1D6B-B04C-B479-3E8ED1F62E35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Conten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80E516-C187-D840-83DD-BD08A903FB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2000" cy="6858000"/>
          </a:xfr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FE73A64-C4A0-3543-A3BC-DB12C634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941" y="480153"/>
            <a:ext cx="4607859" cy="146118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0FD15A-C1E7-584C-9C09-D399DDD8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941" y="1941341"/>
            <a:ext cx="4607859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68486-81B1-FE43-B88D-6C6D48214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FD92EC6-5F45-6B46-A75F-B7E233BD8D98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B49577-6E9C-D949-8A2F-0352AB67FECE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3296947-3BA4-9644-A7BA-1A092E98B5C3}"/>
              </a:ext>
            </a:extLst>
          </p:cNvPr>
          <p:cNvSpPr/>
          <p:nvPr userDrawn="1"/>
        </p:nvSpPr>
        <p:spPr>
          <a:xfrm>
            <a:off x="-2075688" y="-2049680"/>
            <a:ext cx="10957361" cy="10957361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346"/>
            <a:ext cx="6343650" cy="460874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800" b="1" i="0">
                <a:latin typeface="Arial Bold" charset="0"/>
              </a:defRPr>
            </a:lvl1pPr>
            <a:lvl2pPr>
              <a:lnSpc>
                <a:spcPct val="120000"/>
              </a:lnSpc>
              <a:defRPr sz="1800" b="1" i="0">
                <a:latin typeface="Arial Bold" charset="0"/>
              </a:defRPr>
            </a:lvl2pPr>
            <a:lvl3pPr>
              <a:lnSpc>
                <a:spcPct val="120000"/>
              </a:lnSpc>
              <a:defRPr sz="1800" b="1" i="0">
                <a:latin typeface="Arial Bold" charset="0"/>
              </a:defRPr>
            </a:lvl3pPr>
            <a:lvl4pPr>
              <a:lnSpc>
                <a:spcPct val="120000"/>
              </a:lnSpc>
              <a:defRPr sz="1800" b="1" i="0">
                <a:latin typeface="Arial Bold" charset="0"/>
              </a:defRPr>
            </a:lvl4pPr>
            <a:lvl5pPr>
              <a:lnSpc>
                <a:spcPct val="120000"/>
              </a:lnSpc>
              <a:defRPr sz="1800" b="1" i="0">
                <a:solidFill>
                  <a:srgbClr val="00244F"/>
                </a:solidFill>
                <a:latin typeface="Arial 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0153"/>
            <a:ext cx="10515600" cy="82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Contents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0B626-7E4F-754A-A356-B0C190719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395D273-FEB2-D940-A144-0C9A2514C51C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FFBD4-0B1F-C741-B246-9B9F11DBF1A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21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2"/>
            <a:ext cx="10515600" cy="1399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7CE1-9EDA-1443-878F-01A629D8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03DDCB-55D4-944F-BBB1-0AEEA59D05B4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F8C3F9-950F-5143-B08C-DD5B1B7E4142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9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5071"/>
            <a:ext cx="10514012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7CE1-9EDA-1443-878F-01A629D8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EDB89C5-883D-0240-8BB6-F3C53F6B5F34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472D2-85C0-AA4C-8A76-D1706C034C27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91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384CE-5538-7840-940B-750B25048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868E3B-49D2-0F49-97C2-41AC0C1C41D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6FE54-87E6-B04F-B275-8E7F1A7BB870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1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ECFBDB-3AC9-EC4A-81A5-3C7AAA906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C384CE-5538-7840-940B-750B25048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868E3B-49D2-0F49-97C2-41AC0C1C41D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6FE54-87E6-B04F-B275-8E7F1A7BB870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81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A35CE-BCD2-4440-B926-98FD15BB90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Georgia Regular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BA808-B53B-2B42-A157-6A9259029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6573" y="3071454"/>
            <a:ext cx="2378853" cy="6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66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339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20527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97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477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9DC0811-0AEE-48AE-88E3-0CE98AC8678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B684A2A-4E63-4C7E-9DDA-5481BB9652D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FF7F52A-8872-45A7-9CB0-6399F1B288D6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8A4017F-6A05-43A5-995A-D8C10EA54CBA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0E9868-3AAD-4B34-BEA2-B50526787336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514F1D8-E525-4DE8-B724-643ABAC9AE07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E862A4C-2F3A-44EA-9B13-AB448370E66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6328244-9B76-44AD-9D98-ECA17C45B083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089F497-0BD5-4E18-85F6-8EE310F96D0B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6970D4C-7529-482D-9E5A-8E42BE680D8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4CAE1C-AB8A-430F-A858-3AD8B0746998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5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20000"/>
              </a:lnSpc>
              <a:defRPr sz="1400" b="0" i="0">
                <a:latin typeface="Georgia Regular" charset="0"/>
              </a:defRPr>
            </a:lvl1pPr>
            <a:lvl2pPr>
              <a:lnSpc>
                <a:spcPct val="120000"/>
              </a:lnSpc>
              <a:defRPr sz="1400" b="0" i="0">
                <a:latin typeface="Georgia Regular" charset="0"/>
              </a:defRPr>
            </a:lvl2pPr>
            <a:lvl3pPr>
              <a:lnSpc>
                <a:spcPct val="120000"/>
              </a:lnSpc>
              <a:defRPr sz="1400" b="0" i="0">
                <a:latin typeface="Georgia Regular" charset="0"/>
              </a:defRPr>
            </a:lvl3pPr>
            <a:lvl4pPr>
              <a:lnSpc>
                <a:spcPct val="120000"/>
              </a:lnSpc>
              <a:defRPr sz="1400" b="0" i="0">
                <a:latin typeface="Georgia Regular" charset="0"/>
              </a:defRPr>
            </a:lvl4pPr>
            <a:lvl5pPr>
              <a:lnSpc>
                <a:spcPct val="120000"/>
              </a:lnSpc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0B626-7E4F-754A-A356-B0C190719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395D273-FEB2-D940-A144-0C9A2514C51C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FFBD4-0B1F-C741-B246-9B9F11DBF1A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35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DA40FE-25EC-4F3B-AFD0-21C347F859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9399" y="-1"/>
            <a:ext cx="6881081" cy="6871547"/>
          </a:xfrm>
          <a:custGeom>
            <a:avLst/>
            <a:gdLst>
              <a:gd name="connsiteX0" fmla="*/ 0 w 6858000"/>
              <a:gd name="connsiteY0" fmla="*/ 0 h 6848498"/>
              <a:gd name="connsiteX1" fmla="*/ 3429000 w 6858000"/>
              <a:gd name="connsiteY1" fmla="*/ 0 h 6848498"/>
              <a:gd name="connsiteX2" fmla="*/ 6858000 w 6858000"/>
              <a:gd name="connsiteY2" fmla="*/ 3429000 h 6848498"/>
              <a:gd name="connsiteX3" fmla="*/ 3438502 w 6858000"/>
              <a:gd name="connsiteY3" fmla="*/ 6848498 h 6848498"/>
              <a:gd name="connsiteX4" fmla="*/ 9502 w 6858000"/>
              <a:gd name="connsiteY4" fmla="*/ 6848498 h 6848498"/>
              <a:gd name="connsiteX5" fmla="*/ 3429000 w 6858000"/>
              <a:gd name="connsiteY5" fmla="*/ 3429000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48498">
                <a:moveTo>
                  <a:pt x="0" y="0"/>
                </a:moveTo>
                <a:lnTo>
                  <a:pt x="3429000" y="0"/>
                </a:lnTo>
                <a:lnTo>
                  <a:pt x="6858000" y="3429000"/>
                </a:lnTo>
                <a:lnTo>
                  <a:pt x="3438502" y="6848498"/>
                </a:lnTo>
                <a:lnTo>
                  <a:pt x="9502" y="6848498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18C6E2-188D-48FE-BE1D-63F8CBBE66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-5528" y="0"/>
            <a:ext cx="3990210" cy="6858000"/>
          </a:xfrm>
          <a:custGeom>
            <a:avLst/>
            <a:gdLst>
              <a:gd name="connsiteX0" fmla="*/ 0 w 3984681"/>
              <a:gd name="connsiteY0" fmla="*/ 0 h 6848498"/>
              <a:gd name="connsiteX1" fmla="*/ 555684 w 3984681"/>
              <a:gd name="connsiteY1" fmla="*/ 0 h 6848498"/>
              <a:gd name="connsiteX2" fmla="*/ 3984681 w 3984681"/>
              <a:gd name="connsiteY2" fmla="*/ 3428997 h 6848498"/>
              <a:gd name="connsiteX3" fmla="*/ 565179 w 3984681"/>
              <a:gd name="connsiteY3" fmla="*/ 6848498 h 6848498"/>
              <a:gd name="connsiteX4" fmla="*/ 0 w 3984681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681" h="6848498">
                <a:moveTo>
                  <a:pt x="0" y="0"/>
                </a:moveTo>
                <a:lnTo>
                  <a:pt x="555684" y="0"/>
                </a:lnTo>
                <a:lnTo>
                  <a:pt x="3984681" y="3428997"/>
                </a:lnTo>
                <a:lnTo>
                  <a:pt x="565179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224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364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47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96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209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4472DF4-780C-4ADE-ADF2-F9FF59D5E3DF}"/>
              </a:ext>
            </a:extLst>
          </p:cNvPr>
          <p:cNvSpPr/>
          <p:nvPr userDrawn="1"/>
        </p:nvSpPr>
        <p:spPr>
          <a:xfrm>
            <a:off x="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A4AA9B-DE3D-40EB-9F5D-E33991966CF3}"/>
              </a:ext>
            </a:extLst>
          </p:cNvPr>
          <p:cNvSpPr/>
          <p:nvPr userDrawn="1"/>
        </p:nvSpPr>
        <p:spPr>
          <a:xfrm>
            <a:off x="801462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BCB32D-63B6-403B-AF38-CB68742DC0CC}"/>
              </a:ext>
            </a:extLst>
          </p:cNvPr>
          <p:cNvSpPr/>
          <p:nvPr userDrawn="1"/>
        </p:nvSpPr>
        <p:spPr>
          <a:xfrm>
            <a:off x="3880338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EC269C82-1A20-453E-9C19-936C54DAF495}"/>
              </a:ext>
            </a:extLst>
          </p:cNvPr>
          <p:cNvGrpSpPr/>
          <p:nvPr userDrawn="1"/>
        </p:nvGrpSpPr>
        <p:grpSpPr>
          <a:xfrm>
            <a:off x="4181510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76E0F3D-2583-4D45-BFC6-CB87342E7D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7FAD70-6D4B-482B-95A9-4E04FB55ECC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563A12-0F0A-4174-9A89-B35A42440D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2CEB12-9BC1-4648-9624-BD1C7A1F9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E5679B-A26F-4D11-A60A-B1A0979D6C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D55C80-D642-4CD0-B4B5-4986DF17909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4C12F8-D0E0-45A4-AC42-BDCA423A40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FEF898-9667-4F86-A5F6-CEDDC6C293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:a16="http://schemas.microsoft.com/office/drawing/2014/main" id="{6466E66D-3BAE-425D-BC41-650435BB6D1C}"/>
              </a:ext>
            </a:extLst>
          </p:cNvPr>
          <p:cNvGrpSpPr/>
          <p:nvPr userDrawn="1"/>
        </p:nvGrpSpPr>
        <p:grpSpPr>
          <a:xfrm>
            <a:off x="802991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BCB55E-BA4A-4722-B00E-1D42824A242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756075A-4F2A-4B6D-9790-C67B8D4AAF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53DD044-D8CB-4BE4-A652-EC88AE72017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0F7F19-7D20-46BD-BAF2-01D7B020C27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DA2D2FE-EA18-49F0-9EF7-0F43A5C301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A0640C-4A28-4749-A6D0-C5A294D5F9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336D64-6D18-4EB9-9791-519A52CC9A3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B9CE25C-4F42-4A53-A78D-C2B80F3231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:a16="http://schemas.microsoft.com/office/drawing/2014/main" id="{4C761F98-172B-4C1D-AA69-0DDECF8B42B3}"/>
              </a:ext>
            </a:extLst>
          </p:cNvPr>
          <p:cNvGrpSpPr/>
          <p:nvPr userDrawn="1"/>
        </p:nvGrpSpPr>
        <p:grpSpPr>
          <a:xfrm>
            <a:off x="8753103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DCA19F-9F67-49A5-A8DA-BAA1E14A328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7B11387-2F56-4E1F-8723-F0F0CF79A78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33A570-34CE-4BC0-96F1-78404650433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BF6594-0686-4B3A-8A22-E45AE30E1F0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4423DA-D34F-461C-861F-85E6100E78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8C16CA6-78CC-482B-B2E3-E2FE7687FF2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33250C-BA10-4121-AF30-F82F162C6D7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D59BB2-DE53-439B-99EC-82AAEDD01EA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0DB6E3C2-C40C-4102-BF69-47AA9B9BAD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3" name="그림 개체 틀 2">
            <a:extLst>
              <a:ext uri="{FF2B5EF4-FFF2-40B4-BE49-F238E27FC236}">
                <a16:creationId xmlns:a16="http://schemas.microsoft.com/office/drawing/2014/main" id="{677CFC62-2B4A-456E-BE05-1E1E77FC63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B8AF8CA0-D485-461D-B32B-288B7416459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92F677F-2353-4295-A595-533F1F0904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B0FBAA-C8B0-4DB6-BFD4-9779F94E5944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8290DD0-F2B3-4172-8DFA-3BA8A5F6400F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D53E9A3-E57B-4204-BF9B-4AE6E66ADDF8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4F5CA35-04A5-473F-998F-C7756015249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934F24F-7B1B-4044-AFBE-2466FBD7B2C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EC92AEB-CA32-4F13-976C-FE745F858304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8872E85-CFD3-4815-85A8-0CCEC468953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634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1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15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5D3304-F06B-4905-8034-326782C7E4EA}"/>
              </a:ext>
            </a:extLst>
          </p:cNvPr>
          <p:cNvGrpSpPr/>
          <p:nvPr userDrawn="1"/>
        </p:nvGrpSpPr>
        <p:grpSpPr>
          <a:xfrm>
            <a:off x="2924901" y="1599606"/>
            <a:ext cx="6342197" cy="3484608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7F8A63B-D184-4CD5-8DBC-971A155CA92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0B5DC62-199C-4D62-8C73-F7A0D4D68F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2E1BB28-E75E-43C6-A518-41157449D9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3A7629-E620-4EE4-9D18-57F801E2DA6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2E17E0E-FDBA-4A1F-B35B-4A34A311CB8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8CB813-0DBC-4674-9CCC-578B191804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A461F5A-82E3-44FD-8776-84AECCFDBA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7A05AF-5E39-45CA-B25D-95424BDF8CE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EA28B16-E0A2-4B85-8806-216B2E39224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0038EED-C7DA-48EE-AAD1-4DA9DEB756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62659C9-8BB8-41FC-9D6E-ED553BB90C4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CCA88F-3BEA-464E-A4B9-A2B71642092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64B25DB6-835E-4C42-B6ED-3C69DB29A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6996" y="1772575"/>
            <a:ext cx="4679027" cy="284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4E4B220-F13F-4399-A985-9091E84BCE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CEEFBF-292E-495F-BB21-82A3E7605A30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120445-9D2E-4C38-8C0F-33C6328651CD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27002C-0EA3-441D-8EE5-2A664BC84F2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D07AB3-E8A0-491A-8859-5F26088CA6B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446FD9E-F308-440E-B090-CBC9FC7EE219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6C1D924-6DAE-4F41-9584-1AA770C6A40F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545195-1C5A-4D1D-9E72-47CD0C01F8B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6528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02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5158800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0B626-7E4F-754A-A356-B0C190719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787884-E485-9C4F-A54D-9154CA538F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95000" y="1941341"/>
            <a:ext cx="5158800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448891-BC47-C24A-A3FD-87AC5C3D060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3BC13-D55D-CF4C-93E9-1097F918E7CD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20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406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570658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53719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23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/>
              <a:t>Sensitivity:</a:t>
            </a:r>
            <a:r>
              <a:rPr spc="-30"/>
              <a:t> </a:t>
            </a:r>
            <a:r>
              <a:rPr spc="-5"/>
              <a:t>CEPI</a:t>
            </a:r>
            <a:r>
              <a:rPr spc="-25"/>
              <a:t> </a:t>
            </a:r>
            <a:r>
              <a:rPr spc="-5"/>
              <a:t>Internal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71383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384CE-5538-7840-940B-750B25048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868E3B-49D2-0F49-97C2-41AC0C1C41D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6FE54-87E6-B04F-B275-8E7F1A7BB870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7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3355200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0B626-7E4F-754A-A356-B0C190719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B38730-49A7-9E49-9410-840E46E55D5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8400" y="1941341"/>
            <a:ext cx="3355200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0D446E-852B-ED49-A946-B4BA107FFCB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98600" y="1941341"/>
            <a:ext cx="3355200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FDD99A-DE8F-AD41-A7AC-F84E975C4200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CDE5D4-BA45-784B-8D6C-0EBB00A5703B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9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5158800" cy="3980135"/>
          </a:xfrm>
        </p:spPr>
        <p:txBody>
          <a:bodyPr>
            <a:noAutofit/>
          </a:bodyPr>
          <a:lstStyle>
            <a:lvl1pPr>
              <a:defRPr sz="1400" b="0" i="0">
                <a:latin typeface="Georgia Regular" charset="0"/>
              </a:defRPr>
            </a:lvl1pPr>
            <a:lvl2pPr>
              <a:defRPr sz="1400" b="0" i="0">
                <a:latin typeface="Georgia Regular" charset="0"/>
              </a:defRPr>
            </a:lvl2pPr>
            <a:lvl3pPr>
              <a:defRPr sz="1400" b="0" i="0">
                <a:latin typeface="Georgia Regular" charset="0"/>
              </a:defRPr>
            </a:lvl3pPr>
            <a:lvl4pPr>
              <a:defRPr sz="1400" b="0" i="0">
                <a:latin typeface="Georgia Regular" charset="0"/>
              </a:defRPr>
            </a:lvl4pPr>
            <a:lvl5pPr>
              <a:defRPr sz="1400" b="0" i="0">
                <a:solidFill>
                  <a:srgbClr val="00244F"/>
                </a:solidFill>
                <a:latin typeface="Georgia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0B626-7E4F-754A-A356-B0C190719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B5DD371-5FB8-9642-8ACD-DC6D1B5B0EDD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80AD8-B2BE-884D-9E1D-4EB3E1EF585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5071"/>
            <a:ext cx="10514012" cy="62000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1" i="0">
                <a:latin typeface="Arial Bold" charset="0"/>
                <a:ea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71B1D-1B2B-E843-BDB1-6BDF94DB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2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47CE1-9EDA-1443-878F-01A629D8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41691"/>
            <a:ext cx="727716" cy="2109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EDB89C5-883D-0240-8BB6-F3C53F6B5F34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>
              <a:latin typeface="Georgia Regular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472D2-85C0-AA4C-8A76-D1706C034C27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1" i="0" smtClean="0">
                <a:solidFill>
                  <a:srgbClr val="00244F"/>
                </a:solidFill>
                <a:latin typeface="Arial Bold" charset="0"/>
              </a:rPr>
              <a:t>‹#›</a:t>
            </a:fld>
            <a:endParaRPr lang="en-US" sz="900" b="1" i="0">
              <a:solidFill>
                <a:srgbClr val="00244F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2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vmlDrawing" Target="../drawings/vmlDrawing2.v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oleObject" Target="../embeddings/oleObject3.bin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9ADF14C-D670-4902-A67A-024E5C33FA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883264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26" imgW="395" imgH="394" progId="TCLayout.ActiveDocument.1">
                  <p:embed/>
                </p:oleObj>
              </mc:Choice>
              <mc:Fallback>
                <p:oleObj name="think-cell Slide" r:id="rId26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9ADF14C-D670-4902-A67A-024E5C33FA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E9C07E-5420-EF40-AC97-E77FE1C8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229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C93B-83D2-7640-9404-040309C16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1341"/>
            <a:ext cx="10515600" cy="3980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79677-BD5A-4FFE-BD32-43F27FDAA672}"/>
              </a:ext>
            </a:extLst>
          </p:cNvPr>
          <p:cNvSpPr txBox="1"/>
          <p:nvPr userDrawn="1">
            <p:extLst>
              <p:ext uri="{1162E1C5-73C7-4A58-AE30-91384D911F3F}">
                <p184:classification xmlns="" xmlns:p184="http://schemas.microsoft.com/office/powerpoint/2018/4/main" val="ftr"/>
              </p:ext>
            </p:extLst>
          </p:nvPr>
        </p:nvSpPr>
        <p:spPr>
          <a:xfrm>
            <a:off x="0" y="6705600"/>
            <a:ext cx="12747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CEPI Internal</a:t>
            </a:r>
          </a:p>
        </p:txBody>
      </p:sp>
    </p:spTree>
    <p:extLst>
      <p:ext uri="{BB962C8B-B14F-4D97-AF65-F5344CB8AC3E}">
        <p14:creationId xmlns:p14="http://schemas.microsoft.com/office/powerpoint/2010/main" val="358451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63" r:id="rId3"/>
    <p:sldLayoutId id="2147483678" r:id="rId4"/>
    <p:sldLayoutId id="2147483650" r:id="rId5"/>
    <p:sldLayoutId id="2147483666" r:id="rId6"/>
    <p:sldLayoutId id="2147483667" r:id="rId7"/>
    <p:sldLayoutId id="2147483668" r:id="rId8"/>
    <p:sldLayoutId id="2147483665" r:id="rId9"/>
    <p:sldLayoutId id="2147483653" r:id="rId10"/>
    <p:sldLayoutId id="2147483664" r:id="rId11"/>
    <p:sldLayoutId id="2147483669" r:id="rId12"/>
    <p:sldLayoutId id="2147483671" r:id="rId13"/>
    <p:sldLayoutId id="2147483676" r:id="rId14"/>
    <p:sldLayoutId id="2147483675" r:id="rId15"/>
    <p:sldLayoutId id="2147483662" r:id="rId16"/>
    <p:sldLayoutId id="2147483672" r:id="rId17"/>
    <p:sldLayoutId id="2147483670" r:id="rId18"/>
    <p:sldLayoutId id="2147483674" r:id="rId19"/>
    <p:sldLayoutId id="2147483655" r:id="rId20"/>
    <p:sldLayoutId id="2147483673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244F"/>
          </a:solidFill>
          <a:latin typeface="Arial Bol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rgbClr val="00244F"/>
          </a:solidFill>
          <a:latin typeface="Georgia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244F"/>
          </a:solidFill>
          <a:latin typeface="Georgia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244F"/>
          </a:solidFill>
          <a:latin typeface="Georgia Regular" charset="0"/>
          <a:ea typeface="+mn-ea"/>
          <a:cs typeface="+mn-cs"/>
        </a:defRPr>
      </a:lvl3pPr>
      <a:lvl4pPr marL="1543050" marR="0" indent="-17145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i="0" kern="1200">
          <a:solidFill>
            <a:srgbClr val="00244F"/>
          </a:solidFill>
          <a:latin typeface="Georgia Regular" charset="0"/>
          <a:ea typeface="+mn-ea"/>
          <a:cs typeface="+mn-cs"/>
        </a:defRPr>
      </a:lvl4pPr>
      <a:lvl5pPr marL="211455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i="0" kern="1200">
          <a:solidFill>
            <a:srgbClr val="00244F"/>
          </a:solidFill>
          <a:latin typeface="Georgia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4BE3D18-2356-4716-949B-F913FD9CDC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93644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27" imgW="395" imgH="394" progId="TCLayout.ActiveDocument.1">
                  <p:embed/>
                </p:oleObj>
              </mc:Choice>
              <mc:Fallback>
                <p:oleObj name="think-cell Slide" r:id="rId27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4BE3D18-2356-4716-949B-F913FD9CDC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A88D4B8-10F5-40AD-84D7-A2F1CBCD4B14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1" i="0" baseline="0">
              <a:latin typeface="Arial Bold"/>
              <a:ea typeface="+mj-ea"/>
              <a:cs typeface="+mj-cs"/>
              <a:sym typeface="Arial Bold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E9C07E-5420-EF40-AC97-E77FE1C8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229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7C93B-83D2-7640-9404-040309C16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1341"/>
            <a:ext cx="10515600" cy="3980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264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244F"/>
          </a:solidFill>
          <a:latin typeface="Arial Bol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rgbClr val="00244F"/>
          </a:solidFill>
          <a:latin typeface="Georgia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244F"/>
          </a:solidFill>
          <a:latin typeface="Georgia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244F"/>
          </a:solidFill>
          <a:latin typeface="Georgia Regular" charset="0"/>
          <a:ea typeface="+mn-ea"/>
          <a:cs typeface="+mn-cs"/>
        </a:defRPr>
      </a:lvl3pPr>
      <a:lvl4pPr marL="1543050" marR="0" indent="-17145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i="0" kern="1200">
          <a:solidFill>
            <a:srgbClr val="00244F"/>
          </a:solidFill>
          <a:latin typeface="Georgia Regular" charset="0"/>
          <a:ea typeface="+mn-ea"/>
          <a:cs typeface="+mn-cs"/>
        </a:defRPr>
      </a:lvl4pPr>
      <a:lvl5pPr marL="211455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i="0" kern="1200">
          <a:solidFill>
            <a:srgbClr val="00244F"/>
          </a:solidFill>
          <a:latin typeface="Georgia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84C7BFE-D9F8-433E-8BD0-99A610004A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113915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24" imgW="395" imgH="394" progId="TCLayout.ActiveDocument.1">
                  <p:embed/>
                </p:oleObj>
              </mc:Choice>
              <mc:Fallback>
                <p:oleObj name="think-cell Slide" r:id="rId2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84C7BFE-D9F8-433E-8BD0-99A610004A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SIPCMContentMarking" descr="{&quot;HashCode&quot;:-119416732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7CBD9AE0-E6A2-468D-A683-3E7E92F15502}"/>
              </a:ext>
            </a:extLst>
          </p:cNvPr>
          <p:cNvSpPr txBox="1"/>
          <p:nvPr userDrawn="1"/>
        </p:nvSpPr>
        <p:spPr>
          <a:xfrm>
            <a:off x="0" y="6595656"/>
            <a:ext cx="154770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Sensitivity: CEPI Internal</a:t>
            </a:r>
          </a:p>
        </p:txBody>
      </p:sp>
    </p:spTree>
    <p:extLst>
      <p:ext uri="{BB962C8B-B14F-4D97-AF65-F5344CB8AC3E}">
        <p14:creationId xmlns:p14="http://schemas.microsoft.com/office/powerpoint/2010/main" val="333778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48" r:id="rId19"/>
    <p:sldLayoutId id="214748374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cet/article/PIIS0140-6736(21)00982-X/fulltext#articleInformatio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4.xml"/><Relationship Id="rId6" Type="http://schemas.openxmlformats.org/officeDocument/2006/relationships/hyperlink" Target="http://www.cepi.net/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epi.net/get_involved/cfps/" TargetMode="External"/><Relationship Id="rId2" Type="http://schemas.openxmlformats.org/officeDocument/2006/relationships/hyperlink" Target="https://epi.tghn.org/covax-overview/enabling-sciences/central-lab-network/#ref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hyperlink" Target="mailto:centralizedlab@cepi.net" TargetMode="External"/><Relationship Id="rId4" Type="http://schemas.openxmlformats.org/officeDocument/2006/relationships/hyperlink" Target="https://cepi.net/research_dev/priority-diseases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B4E3-8390-4D7F-8069-701FAFEE0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748007"/>
            <a:ext cx="9192492" cy="2604793"/>
          </a:xfrm>
        </p:spPr>
        <p:txBody>
          <a:bodyPr/>
          <a:lstStyle/>
          <a:p>
            <a:r>
              <a:rPr lang="en-US" sz="5400"/>
              <a:t>Expanding the CEPI Centralized Laboratory 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9D2EA-ED04-4C3E-AAF7-F972F4E5F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563" y="3603209"/>
            <a:ext cx="8187267" cy="965200"/>
          </a:xfrm>
        </p:spPr>
        <p:txBody>
          <a:bodyPr/>
          <a:lstStyle/>
          <a:p>
            <a:r>
              <a:rPr lang="en-US" dirty="0"/>
              <a:t>Webinar for the labs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B3F8B-4950-4BE2-B3F6-8411C72C74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99055" y="5784019"/>
            <a:ext cx="2828619" cy="490537"/>
          </a:xfrm>
        </p:spPr>
        <p:txBody>
          <a:bodyPr/>
          <a:lstStyle/>
          <a:p>
            <a:r>
              <a:rPr lang="en-US" sz="2000">
                <a:latin typeface="Georgia Regular"/>
              </a:rPr>
              <a:t>December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3A7611-B421-4D77-9F71-46A857BB090E}"/>
              </a:ext>
            </a:extLst>
          </p:cNvPr>
          <p:cNvGrpSpPr/>
          <p:nvPr/>
        </p:nvGrpSpPr>
        <p:grpSpPr>
          <a:xfrm>
            <a:off x="2035115" y="580180"/>
            <a:ext cx="8872268" cy="2907617"/>
            <a:chOff x="739303" y="1527243"/>
            <a:chExt cx="10505871" cy="34731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2FE4AF-F139-4730-97AC-D79C8EC95D3F}"/>
                </a:ext>
              </a:extLst>
            </p:cNvPr>
            <p:cNvGrpSpPr/>
            <p:nvPr/>
          </p:nvGrpSpPr>
          <p:grpSpPr>
            <a:xfrm>
              <a:off x="739303" y="1527243"/>
              <a:ext cx="10505871" cy="3473125"/>
              <a:chOff x="739303" y="1527243"/>
              <a:chExt cx="10505871" cy="347312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43FA9114-CD2E-4AC9-BC65-EB9F55CD44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39" t="22543" r="28989" b="39149"/>
              <a:stretch/>
            </p:blipFill>
            <p:spPr>
              <a:xfrm>
                <a:off x="739303" y="1857632"/>
                <a:ext cx="10321712" cy="3142736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6CEC48-387C-4FC7-A176-7F91CD200CCA}"/>
                  </a:ext>
                </a:extLst>
              </p:cNvPr>
              <p:cNvSpPr/>
              <p:nvPr/>
            </p:nvSpPr>
            <p:spPr>
              <a:xfrm>
                <a:off x="9610928" y="1527243"/>
                <a:ext cx="1634246" cy="8365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rriweather"/>
                  <a:ea typeface="+mn-ea"/>
                  <a:cs typeface="+mn-cs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BA48AB-4895-4220-8E3C-674637E17875}"/>
                  </a:ext>
                </a:extLst>
              </p:cNvPr>
              <p:cNvSpPr/>
              <p:nvPr/>
            </p:nvSpPr>
            <p:spPr>
              <a:xfrm>
                <a:off x="739303" y="3429000"/>
                <a:ext cx="750700" cy="1077012"/>
              </a:xfrm>
              <a:prstGeom prst="rect">
                <a:avLst/>
              </a:prstGeom>
              <a:solidFill>
                <a:srgbClr val="304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rriweather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A9E45F-9A4F-4073-B11A-45BB694BD601}"/>
                  </a:ext>
                </a:extLst>
              </p:cNvPr>
              <p:cNvSpPr/>
              <p:nvPr/>
            </p:nvSpPr>
            <p:spPr>
              <a:xfrm>
                <a:off x="3663183" y="4646629"/>
                <a:ext cx="3567176" cy="353739"/>
              </a:xfrm>
              <a:prstGeom prst="rect">
                <a:avLst/>
              </a:prstGeom>
              <a:solidFill>
                <a:srgbClr val="4660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rriweather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962D84-CDAF-4B6C-8CBA-B69DE15BAB3B}"/>
                </a:ext>
              </a:extLst>
            </p:cNvPr>
            <p:cNvSpPr txBox="1"/>
            <p:nvPr/>
          </p:nvSpPr>
          <p:spPr>
            <a:xfrm>
              <a:off x="3924051" y="1788978"/>
              <a:ext cx="6139048" cy="6249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244F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Merriweather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www.thelancet.com/journals/lancet/article/PIIS0140-6736(21)00982-X/fulltext#articleInformation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44F">
                    <a:lumMod val="50000"/>
                    <a:lumOff val="50000"/>
                  </a:srgbClr>
                </a:solidFill>
                <a:effectLst/>
                <a:uLnTx/>
                <a:uFillTx/>
                <a:latin typeface="Merriweather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63FF6A-0AB7-4F31-B554-E0CBEFDEB403}"/>
              </a:ext>
            </a:extLst>
          </p:cNvPr>
          <p:cNvGrpSpPr/>
          <p:nvPr/>
        </p:nvGrpSpPr>
        <p:grpSpPr>
          <a:xfrm>
            <a:off x="683808" y="3607721"/>
            <a:ext cx="5463918" cy="2631024"/>
            <a:chOff x="2892559" y="3704512"/>
            <a:chExt cx="5941928" cy="28106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812586-90FD-4F1E-8650-A32226BB7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85" t="24880" r="43479" b="69298"/>
            <a:stretch/>
          </p:blipFill>
          <p:spPr>
            <a:xfrm>
              <a:off x="2892559" y="3704512"/>
              <a:ext cx="5941927" cy="3992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FC3055-AB93-4C05-861A-9B6072C10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85" t="36212" r="43479" b="30309"/>
            <a:stretch/>
          </p:blipFill>
          <p:spPr>
            <a:xfrm>
              <a:off x="2892560" y="4119512"/>
              <a:ext cx="5941927" cy="229599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F5AC24-C9FF-41B8-8AEC-E8720C0D0684}"/>
                </a:ext>
              </a:extLst>
            </p:cNvPr>
            <p:cNvSpPr/>
            <p:nvPr/>
          </p:nvSpPr>
          <p:spPr>
            <a:xfrm>
              <a:off x="2892559" y="4309871"/>
              <a:ext cx="3012500" cy="296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rriweather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163372-A14D-4B35-8AEF-1FFC6C2E9DE3}"/>
                </a:ext>
              </a:extLst>
            </p:cNvPr>
            <p:cNvSpPr/>
            <p:nvPr/>
          </p:nvSpPr>
          <p:spPr>
            <a:xfrm>
              <a:off x="5372315" y="6219037"/>
              <a:ext cx="3012500" cy="296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rriweather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5ACAA2-11BE-43CA-9250-F7333036D4E9}"/>
              </a:ext>
            </a:extLst>
          </p:cNvPr>
          <p:cNvSpPr txBox="1"/>
          <p:nvPr/>
        </p:nvSpPr>
        <p:spPr>
          <a:xfrm>
            <a:off x="2454598" y="3615275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00244F">
                    <a:lumMod val="50000"/>
                    <a:lumOff val="50000"/>
                  </a:srgbClr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www.nature.com/articles/s41541-021-00317-4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F5DFB9-E7C7-49BA-8599-941CD13206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84" t="24880" r="42629" b="38420"/>
          <a:stretch/>
        </p:blipFill>
        <p:spPr>
          <a:xfrm>
            <a:off x="6471249" y="3732022"/>
            <a:ext cx="5720751" cy="23625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15F331-3A2A-4834-8C19-CBEC56BD2E4A}"/>
              </a:ext>
            </a:extLst>
          </p:cNvPr>
          <p:cNvSpPr txBox="1"/>
          <p:nvPr/>
        </p:nvSpPr>
        <p:spPr>
          <a:xfrm>
            <a:off x="7918515" y="3584250"/>
            <a:ext cx="4062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00244F">
                    <a:lumMod val="50000"/>
                    <a:lumOff val="50000"/>
                  </a:srgbClr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www.link.springer.com/article/10.1007/s11908-021-00752-3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7143D5-EEEB-4B73-8C00-E6812E86B340}"/>
              </a:ext>
            </a:extLst>
          </p:cNvPr>
          <p:cNvSpPr/>
          <p:nvPr/>
        </p:nvSpPr>
        <p:spPr>
          <a:xfrm>
            <a:off x="9949991" y="5576603"/>
            <a:ext cx="2120910" cy="291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3180E4-D0D7-4542-A261-EB5DE32C87D4}"/>
              </a:ext>
            </a:extLst>
          </p:cNvPr>
          <p:cNvSpPr/>
          <p:nvPr/>
        </p:nvSpPr>
        <p:spPr>
          <a:xfrm>
            <a:off x="6629417" y="5868233"/>
            <a:ext cx="2971661" cy="27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DCB7FCC-02A5-4EC0-B150-6B9B382AB82F}"/>
              </a:ext>
            </a:extLst>
          </p:cNvPr>
          <p:cNvSpPr txBox="1">
            <a:spLocks/>
          </p:cNvSpPr>
          <p:nvPr/>
        </p:nvSpPr>
        <p:spPr>
          <a:xfrm>
            <a:off x="650767" y="263093"/>
            <a:ext cx="10993916" cy="13994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44F"/>
                </a:solidFill>
                <a:latin typeface="Arial Bold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Arial Bold" charset="0"/>
                <a:ea typeface="+mj-ea"/>
                <a:cs typeface="+mj-cs"/>
              </a:rPr>
              <a:t>Read about us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244F"/>
              </a:solidFill>
              <a:effectLst/>
              <a:uLnTx/>
              <a:uFillTx/>
              <a:latin typeface="Arial Bold" charset="0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63BA8B-E64D-4831-A337-F3A223701733}"/>
              </a:ext>
            </a:extLst>
          </p:cNvPr>
          <p:cNvSpPr txBox="1"/>
          <p:nvPr/>
        </p:nvSpPr>
        <p:spPr>
          <a:xfrm>
            <a:off x="4163505" y="6315959"/>
            <a:ext cx="386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  <a:hlinkClick r:id="rId6"/>
              </a:rPr>
              <a:t>www.cepi.net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978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166" y="364990"/>
            <a:ext cx="1125855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>
                <a:solidFill>
                  <a:srgbClr val="00244F"/>
                </a:solidFill>
                <a:latin typeface="Arial Bold" charset="0"/>
                <a:cs typeface="+mj-cs"/>
              </a:rPr>
              <a:t>CEPI’s</a:t>
            </a:r>
            <a:r>
              <a:rPr sz="3600" kern="1200">
                <a:solidFill>
                  <a:srgbClr val="00244F"/>
                </a:solidFill>
                <a:latin typeface="Arial Bold" charset="0"/>
                <a:cs typeface="+mj-cs"/>
              </a:rPr>
              <a:t> aspiration</a:t>
            </a:r>
            <a:r>
              <a:rPr lang="en-US" sz="3600" kern="1200">
                <a:solidFill>
                  <a:srgbClr val="00244F"/>
                </a:solidFill>
                <a:latin typeface="Arial Bold" charset="0"/>
                <a:cs typeface="+mj-cs"/>
              </a:rPr>
              <a:t> for the future</a:t>
            </a:r>
            <a:r>
              <a:rPr sz="3600" kern="1200">
                <a:solidFill>
                  <a:srgbClr val="00244F"/>
                </a:solidFill>
                <a:latin typeface="Arial Bold" charset="0"/>
                <a:cs typeface="+mj-cs"/>
              </a:rPr>
              <a:t>: transform the R&amp;D for preparedness and response</a:t>
            </a:r>
            <a:r>
              <a:rPr lang="en-US" sz="3600" kern="1200">
                <a:solidFill>
                  <a:srgbClr val="00244F"/>
                </a:solidFill>
                <a:latin typeface="Arial Bold" charset="0"/>
                <a:cs typeface="+mj-cs"/>
              </a:rPr>
              <a:t> – CEPI 2.0</a:t>
            </a:r>
            <a:endParaRPr sz="3600" kern="1200">
              <a:solidFill>
                <a:srgbClr val="00244F"/>
              </a:solidFill>
              <a:latin typeface="Arial Bold" charset="0"/>
              <a:cs typeface="+mj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27258" y="2189877"/>
            <a:ext cx="1276985" cy="1462405"/>
            <a:chOff x="2808592" y="1970214"/>
            <a:chExt cx="1276985" cy="14624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8199" y="2382948"/>
              <a:ext cx="75053" cy="75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8199" y="3133373"/>
              <a:ext cx="75053" cy="750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3469" y="2739399"/>
              <a:ext cx="75053" cy="750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929" y="2739399"/>
              <a:ext cx="75053" cy="7504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08592" y="1970214"/>
              <a:ext cx="1276985" cy="1462405"/>
            </a:xfrm>
            <a:custGeom>
              <a:avLst/>
              <a:gdLst/>
              <a:ahLst/>
              <a:cxnLst/>
              <a:rect l="l" t="t" r="r" b="b"/>
              <a:pathLst>
                <a:path w="1276985" h="1462404">
                  <a:moveTo>
                    <a:pt x="849160" y="966177"/>
                  </a:moveTo>
                  <a:lnTo>
                    <a:pt x="674649" y="791705"/>
                  </a:lnTo>
                  <a:lnTo>
                    <a:pt x="674649" y="544068"/>
                  </a:lnTo>
                  <a:lnTo>
                    <a:pt x="599605" y="544068"/>
                  </a:lnTo>
                  <a:lnTo>
                    <a:pt x="599605" y="806716"/>
                  </a:lnTo>
                  <a:lnTo>
                    <a:pt x="600303" y="813714"/>
                  </a:lnTo>
                  <a:lnTo>
                    <a:pt x="602411" y="820547"/>
                  </a:lnTo>
                  <a:lnTo>
                    <a:pt x="605929" y="827024"/>
                  </a:lnTo>
                  <a:lnTo>
                    <a:pt x="610857" y="832980"/>
                  </a:lnTo>
                  <a:lnTo>
                    <a:pt x="796620" y="1018705"/>
                  </a:lnTo>
                  <a:lnTo>
                    <a:pt x="849160" y="966177"/>
                  </a:lnTo>
                  <a:close/>
                </a:path>
                <a:path w="1276985" h="1462404">
                  <a:moveTo>
                    <a:pt x="1276642" y="841159"/>
                  </a:moveTo>
                  <a:lnTo>
                    <a:pt x="1275854" y="793915"/>
                  </a:lnTo>
                  <a:lnTo>
                    <a:pt x="1271562" y="746912"/>
                  </a:lnTo>
                  <a:lnTo>
                    <a:pt x="1263827" y="700341"/>
                  </a:lnTo>
                  <a:lnTo>
                    <a:pt x="1252664" y="654405"/>
                  </a:lnTo>
                  <a:lnTo>
                    <a:pt x="1238110" y="609307"/>
                  </a:lnTo>
                  <a:lnTo>
                    <a:pt x="1220216" y="565251"/>
                  </a:lnTo>
                  <a:lnTo>
                    <a:pt x="1199019" y="522439"/>
                  </a:lnTo>
                  <a:lnTo>
                    <a:pt x="1174534" y="481088"/>
                  </a:lnTo>
                  <a:lnTo>
                    <a:pt x="1162507" y="463854"/>
                  </a:lnTo>
                  <a:lnTo>
                    <a:pt x="1162507" y="825474"/>
                  </a:lnTo>
                  <a:lnTo>
                    <a:pt x="1160360" y="873391"/>
                  </a:lnTo>
                  <a:lnTo>
                    <a:pt x="1154061" y="920076"/>
                  </a:lnTo>
                  <a:lnTo>
                    <a:pt x="1143787" y="965352"/>
                  </a:lnTo>
                  <a:lnTo>
                    <a:pt x="1129715" y="1009040"/>
                  </a:lnTo>
                  <a:lnTo>
                    <a:pt x="1112037" y="1050950"/>
                  </a:lnTo>
                  <a:lnTo>
                    <a:pt x="1090930" y="1090904"/>
                  </a:lnTo>
                  <a:lnTo>
                    <a:pt x="1066571" y="1128712"/>
                  </a:lnTo>
                  <a:lnTo>
                    <a:pt x="1039164" y="1164196"/>
                  </a:lnTo>
                  <a:lnTo>
                    <a:pt x="1008875" y="1197165"/>
                  </a:lnTo>
                  <a:lnTo>
                    <a:pt x="975906" y="1227455"/>
                  </a:lnTo>
                  <a:lnTo>
                    <a:pt x="940409" y="1254848"/>
                  </a:lnTo>
                  <a:lnTo>
                    <a:pt x="902601" y="1279207"/>
                  </a:lnTo>
                  <a:lnTo>
                    <a:pt x="862634" y="1300302"/>
                  </a:lnTo>
                  <a:lnTo>
                    <a:pt x="820724" y="1317980"/>
                  </a:lnTo>
                  <a:lnTo>
                    <a:pt x="777024" y="1332052"/>
                  </a:lnTo>
                  <a:lnTo>
                    <a:pt x="731748" y="1342326"/>
                  </a:lnTo>
                  <a:lnTo>
                    <a:pt x="685050" y="1348625"/>
                  </a:lnTo>
                  <a:lnTo>
                    <a:pt x="637133" y="1350772"/>
                  </a:lnTo>
                  <a:lnTo>
                    <a:pt x="589203" y="1348625"/>
                  </a:lnTo>
                  <a:lnTo>
                    <a:pt x="542518" y="1342326"/>
                  </a:lnTo>
                  <a:lnTo>
                    <a:pt x="497230" y="1332052"/>
                  </a:lnTo>
                  <a:lnTo>
                    <a:pt x="453529" y="1317980"/>
                  </a:lnTo>
                  <a:lnTo>
                    <a:pt x="411619" y="1300302"/>
                  </a:lnTo>
                  <a:lnTo>
                    <a:pt x="371665" y="1279207"/>
                  </a:lnTo>
                  <a:lnTo>
                    <a:pt x="333844" y="1254848"/>
                  </a:lnTo>
                  <a:lnTo>
                    <a:pt x="298361" y="1227455"/>
                  </a:lnTo>
                  <a:lnTo>
                    <a:pt x="265379" y="1197165"/>
                  </a:lnTo>
                  <a:lnTo>
                    <a:pt x="235089" y="1164196"/>
                  </a:lnTo>
                  <a:lnTo>
                    <a:pt x="207683" y="1128712"/>
                  </a:lnTo>
                  <a:lnTo>
                    <a:pt x="183324" y="1090904"/>
                  </a:lnTo>
                  <a:lnTo>
                    <a:pt x="162217" y="1050950"/>
                  </a:lnTo>
                  <a:lnTo>
                    <a:pt x="144538" y="1009040"/>
                  </a:lnTo>
                  <a:lnTo>
                    <a:pt x="130467" y="965352"/>
                  </a:lnTo>
                  <a:lnTo>
                    <a:pt x="120192" y="920076"/>
                  </a:lnTo>
                  <a:lnTo>
                    <a:pt x="113893" y="873391"/>
                  </a:lnTo>
                  <a:lnTo>
                    <a:pt x="111747" y="825474"/>
                  </a:lnTo>
                  <a:lnTo>
                    <a:pt x="113893" y="777557"/>
                  </a:lnTo>
                  <a:lnTo>
                    <a:pt x="120192" y="730872"/>
                  </a:lnTo>
                  <a:lnTo>
                    <a:pt x="130467" y="685596"/>
                  </a:lnTo>
                  <a:lnTo>
                    <a:pt x="144538" y="641908"/>
                  </a:lnTo>
                  <a:lnTo>
                    <a:pt x="162217" y="599998"/>
                  </a:lnTo>
                  <a:lnTo>
                    <a:pt x="183324" y="560044"/>
                  </a:lnTo>
                  <a:lnTo>
                    <a:pt x="207683" y="522236"/>
                  </a:lnTo>
                  <a:lnTo>
                    <a:pt x="235089" y="486752"/>
                  </a:lnTo>
                  <a:lnTo>
                    <a:pt x="265379" y="453783"/>
                  </a:lnTo>
                  <a:lnTo>
                    <a:pt x="298361" y="423494"/>
                  </a:lnTo>
                  <a:lnTo>
                    <a:pt x="333844" y="396087"/>
                  </a:lnTo>
                  <a:lnTo>
                    <a:pt x="371665" y="371741"/>
                  </a:lnTo>
                  <a:lnTo>
                    <a:pt x="411619" y="350634"/>
                  </a:lnTo>
                  <a:lnTo>
                    <a:pt x="453529" y="332955"/>
                  </a:lnTo>
                  <a:lnTo>
                    <a:pt x="497230" y="318897"/>
                  </a:lnTo>
                  <a:lnTo>
                    <a:pt x="542518" y="308610"/>
                  </a:lnTo>
                  <a:lnTo>
                    <a:pt x="589203" y="302310"/>
                  </a:lnTo>
                  <a:lnTo>
                    <a:pt x="637133" y="300177"/>
                  </a:lnTo>
                  <a:lnTo>
                    <a:pt x="685050" y="302310"/>
                  </a:lnTo>
                  <a:lnTo>
                    <a:pt x="731748" y="308610"/>
                  </a:lnTo>
                  <a:lnTo>
                    <a:pt x="777024" y="318897"/>
                  </a:lnTo>
                  <a:lnTo>
                    <a:pt x="820724" y="332955"/>
                  </a:lnTo>
                  <a:lnTo>
                    <a:pt x="862634" y="350634"/>
                  </a:lnTo>
                  <a:lnTo>
                    <a:pt x="902601" y="371741"/>
                  </a:lnTo>
                  <a:lnTo>
                    <a:pt x="940409" y="396087"/>
                  </a:lnTo>
                  <a:lnTo>
                    <a:pt x="975906" y="423494"/>
                  </a:lnTo>
                  <a:lnTo>
                    <a:pt x="1008875" y="453783"/>
                  </a:lnTo>
                  <a:lnTo>
                    <a:pt x="1039164" y="486752"/>
                  </a:lnTo>
                  <a:lnTo>
                    <a:pt x="1066571" y="522236"/>
                  </a:lnTo>
                  <a:lnTo>
                    <a:pt x="1090930" y="560044"/>
                  </a:lnTo>
                  <a:lnTo>
                    <a:pt x="1112037" y="599998"/>
                  </a:lnTo>
                  <a:lnTo>
                    <a:pt x="1129715" y="641908"/>
                  </a:lnTo>
                  <a:lnTo>
                    <a:pt x="1143787" y="685596"/>
                  </a:lnTo>
                  <a:lnTo>
                    <a:pt x="1154061" y="730872"/>
                  </a:lnTo>
                  <a:lnTo>
                    <a:pt x="1160360" y="777557"/>
                  </a:lnTo>
                  <a:lnTo>
                    <a:pt x="1162507" y="825474"/>
                  </a:lnTo>
                  <a:lnTo>
                    <a:pt x="1162507" y="463854"/>
                  </a:lnTo>
                  <a:lnTo>
                    <a:pt x="1146822" y="441375"/>
                  </a:lnTo>
                  <a:lnTo>
                    <a:pt x="1115898" y="403517"/>
                  </a:lnTo>
                  <a:lnTo>
                    <a:pt x="1081824" y="367715"/>
                  </a:lnTo>
                  <a:lnTo>
                    <a:pt x="1138110" y="311429"/>
                  </a:lnTo>
                  <a:lnTo>
                    <a:pt x="1145108" y="300177"/>
                  </a:lnTo>
                  <a:lnTo>
                    <a:pt x="1147432" y="296418"/>
                  </a:lnTo>
                  <a:lnTo>
                    <a:pt x="1149692" y="292785"/>
                  </a:lnTo>
                  <a:lnTo>
                    <a:pt x="1148930" y="251282"/>
                  </a:lnTo>
                  <a:lnTo>
                    <a:pt x="1118387" y="220738"/>
                  </a:lnTo>
                  <a:lnTo>
                    <a:pt x="1097534" y="216217"/>
                  </a:lnTo>
                  <a:lnTo>
                    <a:pt x="1076337" y="219443"/>
                  </a:lnTo>
                  <a:lnTo>
                    <a:pt x="1057427" y="230759"/>
                  </a:lnTo>
                  <a:lnTo>
                    <a:pt x="993635" y="296418"/>
                  </a:lnTo>
                  <a:lnTo>
                    <a:pt x="947547" y="268312"/>
                  </a:lnTo>
                  <a:lnTo>
                    <a:pt x="899541" y="244170"/>
                  </a:lnTo>
                  <a:lnTo>
                    <a:pt x="849858" y="224193"/>
                  </a:lnTo>
                  <a:lnTo>
                    <a:pt x="798766" y="208597"/>
                  </a:lnTo>
                  <a:lnTo>
                    <a:pt x="746544" y="197586"/>
                  </a:lnTo>
                  <a:lnTo>
                    <a:pt x="693420" y="191363"/>
                  </a:lnTo>
                  <a:lnTo>
                    <a:pt x="693420" y="112572"/>
                  </a:lnTo>
                  <a:lnTo>
                    <a:pt x="862291" y="112572"/>
                  </a:lnTo>
                  <a:lnTo>
                    <a:pt x="862291" y="0"/>
                  </a:lnTo>
                  <a:lnTo>
                    <a:pt x="411962" y="0"/>
                  </a:lnTo>
                  <a:lnTo>
                    <a:pt x="411962" y="112572"/>
                  </a:lnTo>
                  <a:lnTo>
                    <a:pt x="580834" y="112572"/>
                  </a:lnTo>
                  <a:lnTo>
                    <a:pt x="580834" y="189484"/>
                  </a:lnTo>
                  <a:lnTo>
                    <a:pt x="531672" y="195732"/>
                  </a:lnTo>
                  <a:lnTo>
                    <a:pt x="483743" y="205625"/>
                  </a:lnTo>
                  <a:lnTo>
                    <a:pt x="437184" y="219024"/>
                  </a:lnTo>
                  <a:lnTo>
                    <a:pt x="392150" y="235788"/>
                  </a:lnTo>
                  <a:lnTo>
                    <a:pt x="348780" y="255778"/>
                  </a:lnTo>
                  <a:lnTo>
                    <a:pt x="307238" y="278841"/>
                  </a:lnTo>
                  <a:lnTo>
                    <a:pt x="267665" y="304850"/>
                  </a:lnTo>
                  <a:lnTo>
                    <a:pt x="230200" y="333667"/>
                  </a:lnTo>
                  <a:lnTo>
                    <a:pt x="195008" y="365137"/>
                  </a:lnTo>
                  <a:lnTo>
                    <a:pt x="162242" y="399122"/>
                  </a:lnTo>
                  <a:lnTo>
                    <a:pt x="132029" y="435483"/>
                  </a:lnTo>
                  <a:lnTo>
                    <a:pt x="104521" y="474091"/>
                  </a:lnTo>
                  <a:lnTo>
                    <a:pt x="79883" y="514794"/>
                  </a:lnTo>
                  <a:lnTo>
                    <a:pt x="58254" y="557453"/>
                  </a:lnTo>
                  <a:lnTo>
                    <a:pt x="39776" y="601916"/>
                  </a:lnTo>
                  <a:lnTo>
                    <a:pt x="24612" y="648055"/>
                  </a:lnTo>
                  <a:lnTo>
                    <a:pt x="12903" y="695731"/>
                  </a:lnTo>
                  <a:lnTo>
                    <a:pt x="4800" y="744804"/>
                  </a:lnTo>
                  <a:lnTo>
                    <a:pt x="495" y="794346"/>
                  </a:lnTo>
                  <a:lnTo>
                    <a:pt x="0" y="843445"/>
                  </a:lnTo>
                  <a:lnTo>
                    <a:pt x="3225" y="891921"/>
                  </a:lnTo>
                  <a:lnTo>
                    <a:pt x="10058" y="939584"/>
                  </a:lnTo>
                  <a:lnTo>
                    <a:pt x="20396" y="986282"/>
                  </a:lnTo>
                  <a:lnTo>
                    <a:pt x="34124" y="1031836"/>
                  </a:lnTo>
                  <a:lnTo>
                    <a:pt x="51142" y="1076071"/>
                  </a:lnTo>
                  <a:lnTo>
                    <a:pt x="71348" y="1118806"/>
                  </a:lnTo>
                  <a:lnTo>
                    <a:pt x="94627" y="1159878"/>
                  </a:lnTo>
                  <a:lnTo>
                    <a:pt x="120878" y="1199108"/>
                  </a:lnTo>
                  <a:lnTo>
                    <a:pt x="149999" y="1236319"/>
                  </a:lnTo>
                  <a:lnTo>
                    <a:pt x="181864" y="1271346"/>
                  </a:lnTo>
                  <a:lnTo>
                    <a:pt x="216395" y="1304010"/>
                  </a:lnTo>
                  <a:lnTo>
                    <a:pt x="253466" y="1334135"/>
                  </a:lnTo>
                  <a:lnTo>
                    <a:pt x="292989" y="1361554"/>
                  </a:lnTo>
                  <a:lnTo>
                    <a:pt x="334835" y="1386090"/>
                  </a:lnTo>
                  <a:lnTo>
                    <a:pt x="378904" y="1407566"/>
                  </a:lnTo>
                  <a:lnTo>
                    <a:pt x="425094" y="1425816"/>
                  </a:lnTo>
                  <a:lnTo>
                    <a:pt x="472567" y="1440472"/>
                  </a:lnTo>
                  <a:lnTo>
                    <a:pt x="520407" y="1451330"/>
                  </a:lnTo>
                  <a:lnTo>
                    <a:pt x="568413" y="1458455"/>
                  </a:lnTo>
                  <a:lnTo>
                    <a:pt x="616419" y="1461935"/>
                  </a:lnTo>
                  <a:lnTo>
                    <a:pt x="664210" y="1461795"/>
                  </a:lnTo>
                  <a:lnTo>
                    <a:pt x="711631" y="1458125"/>
                  </a:lnTo>
                  <a:lnTo>
                    <a:pt x="758456" y="1450975"/>
                  </a:lnTo>
                  <a:lnTo>
                    <a:pt x="804519" y="1440421"/>
                  </a:lnTo>
                  <a:lnTo>
                    <a:pt x="849630" y="1426514"/>
                  </a:lnTo>
                  <a:lnTo>
                    <a:pt x="893584" y="1409331"/>
                  </a:lnTo>
                  <a:lnTo>
                    <a:pt x="936205" y="1388922"/>
                  </a:lnTo>
                  <a:lnTo>
                    <a:pt x="977303" y="1365364"/>
                  </a:lnTo>
                  <a:lnTo>
                    <a:pt x="1016685" y="1338707"/>
                  </a:lnTo>
                  <a:lnTo>
                    <a:pt x="1054163" y="1309027"/>
                  </a:lnTo>
                  <a:lnTo>
                    <a:pt x="1089558" y="1276375"/>
                  </a:lnTo>
                  <a:lnTo>
                    <a:pt x="1122654" y="1240828"/>
                  </a:lnTo>
                  <a:lnTo>
                    <a:pt x="1153299" y="1202448"/>
                  </a:lnTo>
                  <a:lnTo>
                    <a:pt x="1181265" y="1161288"/>
                  </a:lnTo>
                  <a:lnTo>
                    <a:pt x="1205966" y="1118108"/>
                  </a:lnTo>
                  <a:lnTo>
                    <a:pt x="1226908" y="1073734"/>
                  </a:lnTo>
                  <a:lnTo>
                    <a:pt x="1244130" y="1028369"/>
                  </a:lnTo>
                  <a:lnTo>
                    <a:pt x="1257681" y="982230"/>
                  </a:lnTo>
                  <a:lnTo>
                    <a:pt x="1267599" y="935520"/>
                  </a:lnTo>
                  <a:lnTo>
                    <a:pt x="1273898" y="888428"/>
                  </a:lnTo>
                  <a:lnTo>
                    <a:pt x="1276642" y="841159"/>
                  </a:lnTo>
                  <a:close/>
                </a:path>
              </a:pathLst>
            </a:custGeom>
            <a:solidFill>
              <a:srgbClr val="FF5F5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/>
          <p:nvPr/>
        </p:nvSpPr>
        <p:spPr>
          <a:xfrm>
            <a:off x="9654421" y="2310906"/>
            <a:ext cx="1320800" cy="1293495"/>
          </a:xfrm>
          <a:custGeom>
            <a:avLst/>
            <a:gdLst/>
            <a:ahLst/>
            <a:cxnLst/>
            <a:rect l="l" t="t" r="r" b="b"/>
            <a:pathLst>
              <a:path w="1320800" h="1293495">
                <a:moveTo>
                  <a:pt x="525386" y="223253"/>
                </a:moveTo>
                <a:lnTo>
                  <a:pt x="12" y="223253"/>
                </a:lnTo>
                <a:lnTo>
                  <a:pt x="12" y="748550"/>
                </a:lnTo>
                <a:lnTo>
                  <a:pt x="206400" y="748550"/>
                </a:lnTo>
                <a:lnTo>
                  <a:pt x="190576" y="763600"/>
                </a:lnTo>
                <a:lnTo>
                  <a:pt x="178777" y="781634"/>
                </a:lnTo>
                <a:lnTo>
                  <a:pt x="171424" y="801903"/>
                </a:lnTo>
                <a:lnTo>
                  <a:pt x="168884" y="823595"/>
                </a:lnTo>
                <a:lnTo>
                  <a:pt x="176250" y="860107"/>
                </a:lnTo>
                <a:lnTo>
                  <a:pt x="196354" y="889914"/>
                </a:lnTo>
                <a:lnTo>
                  <a:pt x="226187" y="910018"/>
                </a:lnTo>
                <a:lnTo>
                  <a:pt x="262699" y="917397"/>
                </a:lnTo>
                <a:lnTo>
                  <a:pt x="299212" y="910018"/>
                </a:lnTo>
                <a:lnTo>
                  <a:pt x="329031" y="889914"/>
                </a:lnTo>
                <a:lnTo>
                  <a:pt x="349135" y="860107"/>
                </a:lnTo>
                <a:lnTo>
                  <a:pt x="356514" y="823595"/>
                </a:lnTo>
                <a:lnTo>
                  <a:pt x="353974" y="801903"/>
                </a:lnTo>
                <a:lnTo>
                  <a:pt x="346608" y="781634"/>
                </a:lnTo>
                <a:lnTo>
                  <a:pt x="334810" y="763600"/>
                </a:lnTo>
                <a:lnTo>
                  <a:pt x="318985" y="748550"/>
                </a:lnTo>
                <a:lnTo>
                  <a:pt x="525386" y="748550"/>
                </a:lnTo>
                <a:lnTo>
                  <a:pt x="525386" y="555688"/>
                </a:lnTo>
                <a:lnTo>
                  <a:pt x="491604" y="576986"/>
                </a:lnTo>
                <a:lnTo>
                  <a:pt x="453618" y="584085"/>
                </a:lnTo>
                <a:lnTo>
                  <a:pt x="415620" y="576986"/>
                </a:lnTo>
                <a:lnTo>
                  <a:pt x="381838" y="555688"/>
                </a:lnTo>
                <a:lnTo>
                  <a:pt x="360324" y="524103"/>
                </a:lnTo>
                <a:lnTo>
                  <a:pt x="352844" y="487972"/>
                </a:lnTo>
                <a:lnTo>
                  <a:pt x="359473" y="451688"/>
                </a:lnTo>
                <a:lnTo>
                  <a:pt x="381838" y="417982"/>
                </a:lnTo>
                <a:lnTo>
                  <a:pt x="415620" y="396697"/>
                </a:lnTo>
                <a:lnTo>
                  <a:pt x="453618" y="389597"/>
                </a:lnTo>
                <a:lnTo>
                  <a:pt x="491604" y="396697"/>
                </a:lnTo>
                <a:lnTo>
                  <a:pt x="525386" y="417982"/>
                </a:lnTo>
                <a:lnTo>
                  <a:pt x="525386" y="223253"/>
                </a:lnTo>
                <a:close/>
              </a:path>
              <a:path w="1320800" h="1293495">
                <a:moveTo>
                  <a:pt x="694905" y="1036586"/>
                </a:moveTo>
                <a:lnTo>
                  <a:pt x="690422" y="999604"/>
                </a:lnTo>
                <a:lnTo>
                  <a:pt x="671957" y="967270"/>
                </a:lnTo>
                <a:lnTo>
                  <a:pt x="643509" y="945273"/>
                </a:lnTo>
                <a:lnTo>
                  <a:pt x="608876" y="935558"/>
                </a:lnTo>
                <a:lnTo>
                  <a:pt x="571893" y="940028"/>
                </a:lnTo>
                <a:lnTo>
                  <a:pt x="558368" y="945705"/>
                </a:lnTo>
                <a:lnTo>
                  <a:pt x="545960" y="953376"/>
                </a:lnTo>
                <a:lnTo>
                  <a:pt x="534885" y="962875"/>
                </a:lnTo>
                <a:lnTo>
                  <a:pt x="525386" y="974051"/>
                </a:lnTo>
                <a:lnTo>
                  <a:pt x="525386" y="805205"/>
                </a:lnTo>
                <a:lnTo>
                  <a:pt x="411492" y="805205"/>
                </a:lnTo>
                <a:lnTo>
                  <a:pt x="412318" y="811441"/>
                </a:lnTo>
                <a:lnTo>
                  <a:pt x="412750" y="817689"/>
                </a:lnTo>
                <a:lnTo>
                  <a:pt x="405155" y="871410"/>
                </a:lnTo>
                <a:lnTo>
                  <a:pt x="383844" y="912609"/>
                </a:lnTo>
                <a:lnTo>
                  <a:pt x="351345" y="945095"/>
                </a:lnTo>
                <a:lnTo>
                  <a:pt x="310134" y="966406"/>
                </a:lnTo>
                <a:lnTo>
                  <a:pt x="262699" y="974051"/>
                </a:lnTo>
                <a:lnTo>
                  <a:pt x="215252" y="966406"/>
                </a:lnTo>
                <a:lnTo>
                  <a:pt x="174040" y="945095"/>
                </a:lnTo>
                <a:lnTo>
                  <a:pt x="141554" y="912609"/>
                </a:lnTo>
                <a:lnTo>
                  <a:pt x="120243" y="871410"/>
                </a:lnTo>
                <a:lnTo>
                  <a:pt x="112585" y="823976"/>
                </a:lnTo>
                <a:lnTo>
                  <a:pt x="112649" y="817689"/>
                </a:lnTo>
                <a:lnTo>
                  <a:pt x="113068" y="811441"/>
                </a:lnTo>
                <a:lnTo>
                  <a:pt x="113906" y="805205"/>
                </a:lnTo>
                <a:lnTo>
                  <a:pt x="0" y="805205"/>
                </a:lnTo>
                <a:lnTo>
                  <a:pt x="0" y="1292987"/>
                </a:lnTo>
                <a:lnTo>
                  <a:pt x="525386" y="1292987"/>
                </a:lnTo>
                <a:lnTo>
                  <a:pt x="525386" y="1086624"/>
                </a:lnTo>
                <a:lnTo>
                  <a:pt x="529742" y="1092250"/>
                </a:lnTo>
                <a:lnTo>
                  <a:pt x="532142" y="1094879"/>
                </a:lnTo>
                <a:lnTo>
                  <a:pt x="534352" y="1098626"/>
                </a:lnTo>
                <a:lnTo>
                  <a:pt x="535698" y="1100315"/>
                </a:lnTo>
                <a:lnTo>
                  <a:pt x="553935" y="1113751"/>
                </a:lnTo>
                <a:lnTo>
                  <a:pt x="574636" y="1122006"/>
                </a:lnTo>
                <a:lnTo>
                  <a:pt x="596747" y="1124813"/>
                </a:lnTo>
                <a:lnTo>
                  <a:pt x="619201" y="1121892"/>
                </a:lnTo>
                <a:lnTo>
                  <a:pt x="622388" y="1121892"/>
                </a:lnTo>
                <a:lnTo>
                  <a:pt x="625398" y="1120013"/>
                </a:lnTo>
                <a:lnTo>
                  <a:pt x="630834" y="1118133"/>
                </a:lnTo>
                <a:lnTo>
                  <a:pt x="663194" y="1099667"/>
                </a:lnTo>
                <a:lnTo>
                  <a:pt x="685190" y="1071206"/>
                </a:lnTo>
                <a:lnTo>
                  <a:pt x="694905" y="1036586"/>
                </a:lnTo>
                <a:close/>
              </a:path>
              <a:path w="1320800" h="1293495">
                <a:moveTo>
                  <a:pt x="1069530" y="804837"/>
                </a:moveTo>
                <a:lnTo>
                  <a:pt x="863130" y="804837"/>
                </a:lnTo>
                <a:lnTo>
                  <a:pt x="868794" y="800404"/>
                </a:lnTo>
                <a:lnTo>
                  <a:pt x="871385" y="797890"/>
                </a:lnTo>
                <a:lnTo>
                  <a:pt x="899464" y="751014"/>
                </a:lnTo>
                <a:lnTo>
                  <a:pt x="901407" y="726643"/>
                </a:lnTo>
                <a:lnTo>
                  <a:pt x="896708" y="702208"/>
                </a:lnTo>
                <a:lnTo>
                  <a:pt x="896708" y="699401"/>
                </a:lnTo>
                <a:lnTo>
                  <a:pt x="877481" y="667499"/>
                </a:lnTo>
                <a:lnTo>
                  <a:pt x="848525" y="646188"/>
                </a:lnTo>
                <a:lnTo>
                  <a:pt x="813676" y="637286"/>
                </a:lnTo>
                <a:lnTo>
                  <a:pt x="776795" y="642632"/>
                </a:lnTo>
                <a:lnTo>
                  <a:pt x="744893" y="661860"/>
                </a:lnTo>
                <a:lnTo>
                  <a:pt x="723569" y="690816"/>
                </a:lnTo>
                <a:lnTo>
                  <a:pt x="714679" y="725665"/>
                </a:lnTo>
                <a:lnTo>
                  <a:pt x="720013" y="762533"/>
                </a:lnTo>
                <a:lnTo>
                  <a:pt x="725335" y="774649"/>
                </a:lnTo>
                <a:lnTo>
                  <a:pt x="732282" y="785837"/>
                </a:lnTo>
                <a:lnTo>
                  <a:pt x="740714" y="795959"/>
                </a:lnTo>
                <a:lnTo>
                  <a:pt x="750544" y="804837"/>
                </a:lnTo>
                <a:lnTo>
                  <a:pt x="581672" y="804837"/>
                </a:lnTo>
                <a:lnTo>
                  <a:pt x="581672" y="881748"/>
                </a:lnTo>
                <a:lnTo>
                  <a:pt x="587908" y="880999"/>
                </a:lnTo>
                <a:lnTo>
                  <a:pt x="600443" y="880630"/>
                </a:lnTo>
                <a:lnTo>
                  <a:pt x="647877" y="888276"/>
                </a:lnTo>
                <a:lnTo>
                  <a:pt x="689089" y="909586"/>
                </a:lnTo>
                <a:lnTo>
                  <a:pt x="721575" y="942073"/>
                </a:lnTo>
                <a:lnTo>
                  <a:pt x="742886" y="983272"/>
                </a:lnTo>
                <a:lnTo>
                  <a:pt x="750544" y="1030706"/>
                </a:lnTo>
                <a:lnTo>
                  <a:pt x="742886" y="1078153"/>
                </a:lnTo>
                <a:lnTo>
                  <a:pt x="721575" y="1119352"/>
                </a:lnTo>
                <a:lnTo>
                  <a:pt x="689089" y="1151839"/>
                </a:lnTo>
                <a:lnTo>
                  <a:pt x="647877" y="1173149"/>
                </a:lnTo>
                <a:lnTo>
                  <a:pt x="600443" y="1180795"/>
                </a:lnTo>
                <a:lnTo>
                  <a:pt x="587908" y="1180312"/>
                </a:lnTo>
                <a:lnTo>
                  <a:pt x="581672" y="1179487"/>
                </a:lnTo>
                <a:lnTo>
                  <a:pt x="581672" y="1292606"/>
                </a:lnTo>
                <a:lnTo>
                  <a:pt x="1069530" y="1292606"/>
                </a:lnTo>
                <a:lnTo>
                  <a:pt x="1069530" y="804837"/>
                </a:lnTo>
                <a:close/>
              </a:path>
              <a:path w="1320800" h="1293495">
                <a:moveTo>
                  <a:pt x="1320584" y="187617"/>
                </a:moveTo>
                <a:lnTo>
                  <a:pt x="865746" y="0"/>
                </a:lnTo>
                <a:lnTo>
                  <a:pt x="789571" y="186855"/>
                </a:lnTo>
                <a:lnTo>
                  <a:pt x="788073" y="180860"/>
                </a:lnTo>
                <a:lnTo>
                  <a:pt x="766470" y="148818"/>
                </a:lnTo>
                <a:lnTo>
                  <a:pt x="735342" y="128231"/>
                </a:lnTo>
                <a:lnTo>
                  <a:pt x="698792" y="120777"/>
                </a:lnTo>
                <a:lnTo>
                  <a:pt x="660857" y="128143"/>
                </a:lnTo>
                <a:lnTo>
                  <a:pt x="619975" y="160553"/>
                </a:lnTo>
                <a:lnTo>
                  <a:pt x="605599" y="213842"/>
                </a:lnTo>
                <a:lnTo>
                  <a:pt x="615162" y="249847"/>
                </a:lnTo>
                <a:lnTo>
                  <a:pt x="637540" y="279641"/>
                </a:lnTo>
                <a:lnTo>
                  <a:pt x="670775" y="299237"/>
                </a:lnTo>
                <a:lnTo>
                  <a:pt x="687971" y="303491"/>
                </a:lnTo>
                <a:lnTo>
                  <a:pt x="705510" y="304546"/>
                </a:lnTo>
                <a:lnTo>
                  <a:pt x="722947" y="302437"/>
                </a:lnTo>
                <a:lnTo>
                  <a:pt x="739851" y="297167"/>
                </a:lnTo>
                <a:lnTo>
                  <a:pt x="745858" y="294728"/>
                </a:lnTo>
                <a:lnTo>
                  <a:pt x="678307" y="452704"/>
                </a:lnTo>
                <a:lnTo>
                  <a:pt x="783945" y="496404"/>
                </a:lnTo>
                <a:lnTo>
                  <a:pt x="796467" y="448094"/>
                </a:lnTo>
                <a:lnTo>
                  <a:pt x="825538" y="409663"/>
                </a:lnTo>
                <a:lnTo>
                  <a:pt x="866902" y="384937"/>
                </a:lnTo>
                <a:lnTo>
                  <a:pt x="916305" y="377736"/>
                </a:lnTo>
                <a:lnTo>
                  <a:pt x="951153" y="384657"/>
                </a:lnTo>
                <a:lnTo>
                  <a:pt x="982129" y="400672"/>
                </a:lnTo>
                <a:lnTo>
                  <a:pt x="1007516" y="424573"/>
                </a:lnTo>
                <a:lnTo>
                  <a:pt x="1025613" y="455142"/>
                </a:lnTo>
                <a:lnTo>
                  <a:pt x="1034161" y="489534"/>
                </a:lnTo>
                <a:lnTo>
                  <a:pt x="1033145" y="524332"/>
                </a:lnTo>
                <a:lnTo>
                  <a:pt x="1022870" y="557606"/>
                </a:lnTo>
                <a:lnTo>
                  <a:pt x="1003668" y="587400"/>
                </a:lnTo>
                <a:lnTo>
                  <a:pt x="1133132" y="641057"/>
                </a:lnTo>
                <a:lnTo>
                  <a:pt x="1320584" y="187617"/>
                </a:lnTo>
                <a:close/>
              </a:path>
            </a:pathLst>
          </a:custGeom>
          <a:solidFill>
            <a:srgbClr val="00234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34437" y="3945377"/>
            <a:ext cx="3144497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lvl="0" indent="0" algn="ctr" fontAlgn="auto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2000">
                <a:solidFill>
                  <a:srgbClr val="00234F"/>
                </a:solidFill>
                <a:latin typeface="Arial"/>
                <a:ea typeface="+mj-ea"/>
                <a:cs typeface="Arial"/>
              </a:rPr>
              <a:t>100 days from pathogen  characterization to clinical data  for deciding emergency use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29836" y="3944485"/>
            <a:ext cx="2168657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spcBef>
                <a:spcPts val="105"/>
              </a:spcBef>
              <a:defRPr/>
            </a:pPr>
            <a:r>
              <a:rPr sz="2000">
                <a:solidFill>
                  <a:srgbClr val="00234F"/>
                </a:solidFill>
                <a:latin typeface="Arial"/>
                <a:ea typeface="+mj-ea"/>
                <a:cs typeface="Arial"/>
              </a:rPr>
              <a:t>Systematically reducing the  risk of future epidemics and pandemics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7F9805-8CAE-4EB1-AB25-FBA2E6A06E8E}"/>
              </a:ext>
            </a:extLst>
          </p:cNvPr>
          <p:cNvSpPr txBox="1">
            <a:spLocks/>
          </p:cNvSpPr>
          <p:nvPr/>
        </p:nvSpPr>
        <p:spPr>
          <a:xfrm>
            <a:off x="786166" y="3949564"/>
            <a:ext cx="3259874" cy="14611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234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b="0"/>
              <a:t>Accelerate development of vaccines against emerging infectious diseases and enable equitable access to these vaccines for affected populations during outbreaks</a:t>
            </a:r>
            <a:r>
              <a:rPr lang="en-US"/>
              <a:t/>
            </a:r>
            <a:br>
              <a:rPr lang="en-US"/>
            </a:br>
            <a:endParaRPr lang="en-US" sz="36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B9BCA2-54C3-4638-8414-56DDB2A51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880" y="2235279"/>
            <a:ext cx="1371600" cy="1371600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ECF4B1C1-ED96-4907-8FAB-ACEF20A6A117}"/>
              </a:ext>
            </a:extLst>
          </p:cNvPr>
          <p:cNvSpPr/>
          <p:nvPr/>
        </p:nvSpPr>
        <p:spPr>
          <a:xfrm>
            <a:off x="4152079" y="2592271"/>
            <a:ext cx="1634324" cy="73358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22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CF49E7-6E55-4B53-8D02-35EC31B2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078" y="1611403"/>
            <a:ext cx="9116505" cy="3980135"/>
          </a:xfrm>
        </p:spPr>
        <p:txBody>
          <a:bodyPr/>
          <a:lstStyle/>
          <a:p>
            <a:pPr marL="326390" marR="495934" lvl="0" indent="-192405" algn="l" defTabSz="914400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234F"/>
              </a:buClr>
              <a:buSzPct val="125000"/>
              <a:buFont typeface="Arial"/>
              <a:buChar char="•"/>
              <a:tabLst>
                <a:tab pos="327025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</a:rPr>
              <a:t>Use the CL Network for the other pathogens, including CEPI priority pathogens</a:t>
            </a:r>
          </a:p>
          <a:p>
            <a:pPr marL="326390" marR="495934" indent="-192405">
              <a:lnSpc>
                <a:spcPct val="100000"/>
              </a:lnSpc>
              <a:spcBef>
                <a:spcPts val="840"/>
              </a:spcBef>
              <a:buClr>
                <a:srgbClr val="00234F"/>
              </a:buClr>
              <a:buSzPct val="125000"/>
              <a:buFont typeface="Arial"/>
              <a:buChar char="•"/>
              <a:tabLst>
                <a:tab pos="327025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</a:rPr>
              <a:t>Build a stronger, post-pandemic global  network</a:t>
            </a:r>
          </a:p>
          <a:p>
            <a:pPr marL="326390" marR="495934" indent="-192405">
              <a:lnSpc>
                <a:spcPct val="100000"/>
              </a:lnSpc>
              <a:spcBef>
                <a:spcPts val="840"/>
              </a:spcBef>
              <a:buClr>
                <a:srgbClr val="00234F"/>
              </a:buClr>
              <a:buSzPct val="125000"/>
              <a:buFont typeface="Arial"/>
              <a:buChar char="•"/>
              <a:tabLst>
                <a:tab pos="327025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</a:rPr>
              <a:t>Exploit the CL Network framework to  give us a head-start on the same approach for other novel threats (Disease X)</a:t>
            </a:r>
          </a:p>
          <a:p>
            <a:pPr marL="326390" marR="495934" lvl="0" indent="-192405" algn="l" defTabSz="914400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234F"/>
              </a:buClr>
              <a:buSzPct val="125000"/>
              <a:buFont typeface="Arial"/>
              <a:buChar char="•"/>
              <a:tabLst>
                <a:tab pos="327025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</a:rPr>
              <a:t>Invest and scale critical research  innovations which underpin rapid  vaccine testing </a:t>
            </a:r>
          </a:p>
          <a:p>
            <a:pPr marL="326390" marR="495934" lvl="0" indent="-192405" algn="l" defTabSz="914400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234F"/>
              </a:buClr>
              <a:buSzPct val="125000"/>
              <a:buFont typeface="Arial"/>
              <a:buChar char="•"/>
              <a:tabLst>
                <a:tab pos="327025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</a:rPr>
              <a:t>Advance in innovations so vaccine  testing is cheaper and faster</a:t>
            </a:r>
          </a:p>
          <a:p>
            <a:pPr marL="326390" marR="495934" lvl="0" indent="-192405" algn="l" defTabSz="914400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234F"/>
              </a:buClr>
              <a:buSzPct val="125000"/>
              <a:buFont typeface="Arial"/>
              <a:buChar char="•"/>
              <a:tabLst>
                <a:tab pos="327025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</a:rPr>
              <a:t>Push for collaboration and solutions  which will enable a faster system-wide  response</a:t>
            </a:r>
          </a:p>
          <a:p>
            <a:pPr marL="326390" marR="495934" lvl="0" indent="-192405" algn="l" defTabSz="914400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234F"/>
              </a:buClr>
              <a:buSzPct val="125000"/>
              <a:buFont typeface="Arial"/>
              <a:buChar char="•"/>
              <a:tabLst>
                <a:tab pos="327025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</a:rPr>
              <a:t>Coordinate a scalable on-demand testing network</a:t>
            </a:r>
          </a:p>
          <a:p>
            <a:pPr marL="326390" marR="495934" lvl="0" indent="-192405" algn="l" defTabSz="914400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234F"/>
              </a:buClr>
              <a:buSzPct val="125000"/>
              <a:buFont typeface="Arial"/>
              <a:buChar char="•"/>
              <a:tabLst>
                <a:tab pos="327025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</a:rPr>
              <a:t>Align with other initiatives worldwide (for example G7)</a:t>
            </a:r>
          </a:p>
          <a:p>
            <a:pPr marL="326390" marR="495934" lvl="0" indent="-192405" algn="l" defTabSz="914400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234F"/>
              </a:buClr>
              <a:buSzPct val="125000"/>
              <a:buFont typeface="Arial"/>
              <a:buChar char="•"/>
              <a:tabLst>
                <a:tab pos="327025" algn="l"/>
              </a:tabLst>
              <a:defRPr/>
            </a:pPr>
            <a:r>
              <a:rPr lang="en-US" sz="1800" dirty="0">
                <a:solidFill>
                  <a:prstClr val="black"/>
                </a:solidFill>
                <a:latin typeface="Georgia" panose="02040502050405020303" pitchFamily="18" charset="0"/>
              </a:rPr>
              <a:t>Continually monitor SARS-CoV-2  Variants</a:t>
            </a:r>
          </a:p>
          <a:p>
            <a:pPr marL="326390" marR="495934" lvl="0" indent="-192405" algn="l" defTabSz="914400" rtl="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00234F"/>
              </a:buClr>
              <a:buSzPct val="125000"/>
              <a:buFont typeface="Arial"/>
              <a:buChar char="•"/>
              <a:tabLst>
                <a:tab pos="327025" algn="l"/>
              </a:tabLst>
              <a:defRPr/>
            </a:pPr>
            <a:endParaRPr lang="en-US" sz="1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en-US" sz="1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32D70-C6EE-425C-9838-58E6377F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963863"/>
          </a:xfrm>
        </p:spPr>
        <p:txBody>
          <a:bodyPr/>
          <a:lstStyle/>
          <a:p>
            <a:r>
              <a:rPr lang="en-US" dirty="0"/>
              <a:t>Future plans for the CL Network</a:t>
            </a:r>
          </a:p>
        </p:txBody>
      </p:sp>
      <p:pic>
        <p:nvPicPr>
          <p:cNvPr id="10242" name="Picture 2" descr="Future Icon Png - Long Term Vision Icon, Transparent Png - kindpng">
            <a:extLst>
              <a:ext uri="{FF2B5EF4-FFF2-40B4-BE49-F238E27FC236}">
                <a16:creationId xmlns:a16="http://schemas.microsoft.com/office/drawing/2014/main" id="{3D01948F-3E56-49C9-9346-3259C1A2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970" y="2422402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2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DFC7-462F-4CD0-A2F9-ECA15F5F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Call for Proposal (</a:t>
            </a:r>
            <a:r>
              <a:rPr lang="en-US" err="1"/>
              <a:t>CfP</a:t>
            </a:r>
            <a:r>
              <a:rPr lang="en-US"/>
              <a:t>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393DA6-7285-40C7-9FFB-0437035BB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92034"/>
              </p:ext>
            </p:extLst>
          </p:nvPr>
        </p:nvGraphicFramePr>
        <p:xfrm>
          <a:off x="2066185" y="3290608"/>
          <a:ext cx="5439266" cy="6504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58100">
                  <a:extLst>
                    <a:ext uri="{9D8B030D-6E8A-4147-A177-3AD203B41FA5}">
                      <a16:colId xmlns:a16="http://schemas.microsoft.com/office/drawing/2014/main" val="2567443434"/>
                    </a:ext>
                  </a:extLst>
                </a:gridCol>
                <a:gridCol w="3081166">
                  <a:extLst>
                    <a:ext uri="{9D8B030D-6E8A-4147-A177-3AD203B41FA5}">
                      <a16:colId xmlns:a16="http://schemas.microsoft.com/office/drawing/2014/main" val="2600775018"/>
                    </a:ext>
                  </a:extLst>
                </a:gridCol>
              </a:tblGrid>
              <a:tr h="650466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</a:rPr>
                        <a:t>Valentina Bernasconi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50">
                          <a:effectLst/>
                        </a:rPr>
                        <a:t>Scientist, Project Leader of CEPI Centralized Laboratory Network, </a:t>
                      </a:r>
                      <a:r>
                        <a:rPr lang="en-US" sz="1050" b="1">
                          <a:effectLst/>
                        </a:rPr>
                        <a:t>CEPI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607764"/>
                  </a:ext>
                </a:extLst>
              </a:tr>
            </a:tbl>
          </a:graphicData>
        </a:graphic>
      </p:graphicFrame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3F77FEF-9C40-4D18-AAD7-8D2506C0A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26"/>
          <a:stretch/>
        </p:blipFill>
        <p:spPr>
          <a:xfrm>
            <a:off x="990744" y="3206769"/>
            <a:ext cx="915186" cy="10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2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CF49E7-6E55-4B53-8D02-35EC31B2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60" y="1751916"/>
            <a:ext cx="8352315" cy="3639915"/>
          </a:xfrm>
        </p:spPr>
        <p:txBody>
          <a:bodyPr/>
          <a:lstStyle/>
          <a:p>
            <a:r>
              <a:rPr lang="en-US" sz="1800" dirty="0"/>
              <a:t>CEPI is looking for additional laboratories to:</a:t>
            </a:r>
          </a:p>
          <a:p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Expand the CL Network for Covid-19 testing to include laboratories in South America, Africa and Oceania regions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Expand the CL Network to develop new assays for other viruses, including CEPI priority pathogens, (open to any laboratory worldwide) </a:t>
            </a:r>
          </a:p>
          <a:p>
            <a:endParaRPr lang="en-US" sz="1800" dirty="0"/>
          </a:p>
          <a:p>
            <a:r>
              <a:rPr lang="en-US" sz="1800" dirty="0"/>
              <a:t>All Laboratories are invited to apply to the next open Call for Proposal (</a:t>
            </a:r>
            <a:r>
              <a:rPr lang="en-US" sz="1800" dirty="0" err="1"/>
              <a:t>CfP</a:t>
            </a:r>
            <a:r>
              <a:rPr lang="en-US" sz="1800" dirty="0"/>
              <a:t>) from 22</a:t>
            </a:r>
            <a:r>
              <a:rPr lang="en-US" sz="1800" baseline="30000" dirty="0"/>
              <a:t>nd</a:t>
            </a:r>
            <a:r>
              <a:rPr lang="en-US" sz="1800" dirty="0"/>
              <a:t> November 2021 to 28</a:t>
            </a:r>
            <a:r>
              <a:rPr lang="en-US" sz="1800" baseline="30000" dirty="0"/>
              <a:t>th</a:t>
            </a:r>
            <a:r>
              <a:rPr lang="en-US" sz="1800" dirty="0"/>
              <a:t> February 2022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32D70-C6EE-425C-9838-58E6377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the CEPI CL Network</a:t>
            </a:r>
          </a:p>
        </p:txBody>
      </p:sp>
      <p:pic>
        <p:nvPicPr>
          <p:cNvPr id="7170" name="Picture 2" descr="6,265 BEST &quot;Join Us&quot; IMAGES, STOCK PHOTOS &amp; VECTORS | Adobe Stock">
            <a:extLst>
              <a:ext uri="{FF2B5EF4-FFF2-40B4-BE49-F238E27FC236}">
                <a16:creationId xmlns:a16="http://schemas.microsoft.com/office/drawing/2014/main" id="{3D550B86-6D50-414C-BCEC-54E5CF706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85" y="2671762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26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229616-EC80-43A2-B486-54DFF6D5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Scope 1: Expand the CL Network to target South America, Africa and Oceania regions</a:t>
            </a:r>
            <a:br>
              <a:rPr lang="en-US" sz="3600"/>
            </a:br>
            <a:r>
              <a:rPr lang="en-US" sz="360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FD1AC1-03BF-45A3-8B7B-00CF4437ABCF}"/>
              </a:ext>
            </a:extLst>
          </p:cNvPr>
          <p:cNvGrpSpPr/>
          <p:nvPr/>
        </p:nvGrpSpPr>
        <p:grpSpPr>
          <a:xfrm>
            <a:off x="5959869" y="2876967"/>
            <a:ext cx="6076835" cy="2284388"/>
            <a:chOff x="4799050" y="2743200"/>
            <a:chExt cx="7281251" cy="27371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2BB6BB-692F-4F95-873C-8EDF401C0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7787" b="3411"/>
            <a:stretch/>
          </p:blipFill>
          <p:spPr>
            <a:xfrm>
              <a:off x="4799050" y="3533313"/>
              <a:ext cx="7229013" cy="19470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FB5DBD-6142-4FF9-BEC4-A4D8F65F1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b="72394"/>
            <a:stretch/>
          </p:blipFill>
          <p:spPr>
            <a:xfrm>
              <a:off x="4851288" y="2743200"/>
              <a:ext cx="7229013" cy="781235"/>
            </a:xfrm>
            <a:prstGeom prst="rect">
              <a:avLst/>
            </a:prstGeom>
          </p:spPr>
        </p:pic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D4B3FC-7BCA-46BD-A719-D4AC6D036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6967"/>
            <a:ext cx="5078027" cy="2364467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i="1" dirty="0"/>
              <a:t>Is your laboratory based in South America, Africa or Oceania regions?</a:t>
            </a:r>
          </a:p>
          <a:p>
            <a:pPr marL="0" indent="0" algn="ctr">
              <a:buNone/>
            </a:pPr>
            <a:r>
              <a:rPr lang="en-US" sz="1800" i="1" dirty="0"/>
              <a:t>Do you have experience in working with immunological analysis of Covid-19 samples?</a:t>
            </a:r>
          </a:p>
          <a:p>
            <a:pPr marL="0" indent="0" algn="ctr">
              <a:buNone/>
            </a:pPr>
            <a:endParaRPr lang="en-US" sz="1800" i="1" dirty="0"/>
          </a:p>
          <a:p>
            <a:pPr marL="0" indent="0" algn="ctr">
              <a:buNone/>
            </a:pPr>
            <a:r>
              <a:rPr lang="en-US" sz="1800" i="1" dirty="0"/>
              <a:t>Apply for Scope 1!</a:t>
            </a:r>
            <a:br>
              <a:rPr lang="en-US" sz="1800" i="1" dirty="0"/>
            </a:b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59604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3A8EB5-CF0E-4B73-B280-75127BC05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967" y="2818615"/>
            <a:ext cx="4874443" cy="306515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i="1" dirty="0"/>
              <a:t>Do you have experience in working with, developing and qualifying immunological assays for any other viruses, including CEPI priority pathogens?</a:t>
            </a:r>
          </a:p>
          <a:p>
            <a:pPr marL="0" indent="0" algn="ctr">
              <a:buNone/>
            </a:pPr>
            <a:endParaRPr lang="en-US" sz="1800" i="1" dirty="0"/>
          </a:p>
          <a:p>
            <a:pPr marL="0" indent="0" algn="ctr">
              <a:buNone/>
            </a:pPr>
            <a:r>
              <a:rPr lang="en-US" sz="1800" i="1" dirty="0"/>
              <a:t>Apply for Scope 2!</a:t>
            </a:r>
            <a:br>
              <a:rPr lang="en-US" sz="1800" i="1" dirty="0"/>
            </a:br>
            <a:endParaRPr lang="en-US" sz="1800" i="1" dirty="0"/>
          </a:p>
          <a:p>
            <a:pPr marL="0" indent="0" algn="ctr">
              <a:buNone/>
            </a:pPr>
            <a:endParaRPr lang="en-US" sz="18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229616-EC80-43A2-B486-54DFF6D5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Scope 2: Develop assays for CEPI priority pathogens and support CEPI 2.0 objective</a:t>
            </a:r>
          </a:p>
        </p:txBody>
      </p:sp>
      <p:pic>
        <p:nvPicPr>
          <p:cNvPr id="2050" name="Picture 2" descr="Pathogenic bacteria round symbol pathogen Vector Image">
            <a:extLst>
              <a:ext uri="{FF2B5EF4-FFF2-40B4-BE49-F238E27FC236}">
                <a16:creationId xmlns:a16="http://schemas.microsoft.com/office/drawing/2014/main" id="{7CE564DB-95A8-48DF-98D3-7FB41F61D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0" b="13949"/>
          <a:stretch/>
        </p:blipFill>
        <p:spPr bwMode="auto">
          <a:xfrm>
            <a:off x="6479416" y="2239740"/>
            <a:ext cx="4073551" cy="34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65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3754E9E-1C6A-4536-8EB9-FF925CA9C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419" y="316359"/>
            <a:ext cx="10514012" cy="620004"/>
          </a:xfrm>
        </p:spPr>
        <p:txBody>
          <a:bodyPr/>
          <a:lstStyle/>
          <a:p>
            <a:r>
              <a:rPr lang="en-US" sz="4400" err="1">
                <a:ea typeface="+mj-ea"/>
                <a:cs typeface="+mj-cs"/>
              </a:rPr>
              <a:t>CfP</a:t>
            </a:r>
            <a:r>
              <a:rPr lang="en-US" sz="4400">
                <a:ea typeface="+mj-ea"/>
                <a:cs typeface="+mj-cs"/>
              </a:rPr>
              <a:t> Timelines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28D9D17-8C39-42CA-A9C0-FD149FEF0C7F}"/>
              </a:ext>
            </a:extLst>
          </p:cNvPr>
          <p:cNvSpPr/>
          <p:nvPr/>
        </p:nvSpPr>
        <p:spPr>
          <a:xfrm>
            <a:off x="1527730" y="3032676"/>
            <a:ext cx="9732677" cy="120277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5BC7C4-05C7-4447-8B72-264A841E5257}"/>
              </a:ext>
            </a:extLst>
          </p:cNvPr>
          <p:cNvSpPr txBox="1"/>
          <p:nvPr/>
        </p:nvSpPr>
        <p:spPr>
          <a:xfrm>
            <a:off x="6827192" y="3375447"/>
            <a:ext cx="2485610" cy="5232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00244F"/>
                </a:solidFill>
                <a:latin typeface="Merriweather"/>
              </a:rPr>
              <a:t>Due diligence with shortlisted candidates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44F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0A9A7C9-082E-4BB4-86DD-5478159F7047}"/>
              </a:ext>
            </a:extLst>
          </p:cNvPr>
          <p:cNvCxnSpPr>
            <a:cxnSpLocks/>
          </p:cNvCxnSpPr>
          <p:nvPr/>
        </p:nvCxnSpPr>
        <p:spPr>
          <a:xfrm flipV="1">
            <a:off x="9312802" y="2703901"/>
            <a:ext cx="0" cy="126476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5D5BE12-D631-4DD8-8C43-4961C23D9000}"/>
              </a:ext>
            </a:extLst>
          </p:cNvPr>
          <p:cNvSpPr txBox="1"/>
          <p:nvPr/>
        </p:nvSpPr>
        <p:spPr>
          <a:xfrm>
            <a:off x="8725192" y="4417046"/>
            <a:ext cx="14568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44F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833EFD-DF63-4657-8B86-2D29863210F4}"/>
              </a:ext>
            </a:extLst>
          </p:cNvPr>
          <p:cNvSpPr txBox="1"/>
          <p:nvPr/>
        </p:nvSpPr>
        <p:spPr>
          <a:xfrm>
            <a:off x="9311062" y="3349839"/>
            <a:ext cx="172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Contract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negotiation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2B89D05-6C81-47BE-A7ED-4140CAF55E61}"/>
              </a:ext>
            </a:extLst>
          </p:cNvPr>
          <p:cNvSpPr/>
          <p:nvPr/>
        </p:nvSpPr>
        <p:spPr>
          <a:xfrm>
            <a:off x="1146038" y="3342331"/>
            <a:ext cx="240871" cy="5949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11282A1-471C-4C7B-ACDF-595DA65273AE}"/>
              </a:ext>
            </a:extLst>
          </p:cNvPr>
          <p:cNvSpPr/>
          <p:nvPr/>
        </p:nvSpPr>
        <p:spPr>
          <a:xfrm>
            <a:off x="835419" y="3342331"/>
            <a:ext cx="240871" cy="5949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D362B55-4E6D-44F8-83EE-6B21EE12C2B8}"/>
              </a:ext>
            </a:extLst>
          </p:cNvPr>
          <p:cNvSpPr txBox="1"/>
          <p:nvPr/>
        </p:nvSpPr>
        <p:spPr>
          <a:xfrm>
            <a:off x="1306206" y="2089116"/>
            <a:ext cx="120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err="1">
                <a:solidFill>
                  <a:srgbClr val="00244F"/>
                </a:solidFill>
              </a:rPr>
              <a:t>CfP</a:t>
            </a:r>
            <a:r>
              <a:rPr lang="en-US" sz="1600" b="1">
                <a:solidFill>
                  <a:srgbClr val="00244F"/>
                </a:solidFill>
              </a:rPr>
              <a:t> open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22</a:t>
            </a:r>
            <a:r>
              <a: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nd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  Nov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C1A825-D0A3-4B44-8008-485DADDBAE2E}"/>
              </a:ext>
            </a:extLst>
          </p:cNvPr>
          <p:cNvSpPr txBox="1"/>
          <p:nvPr/>
        </p:nvSpPr>
        <p:spPr>
          <a:xfrm>
            <a:off x="4568504" y="3457329"/>
            <a:ext cx="2258688" cy="33855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Applications Review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461159A-6BA7-4DD2-B167-8AABEF2172E1}"/>
              </a:ext>
            </a:extLst>
          </p:cNvPr>
          <p:cNvCxnSpPr>
            <a:cxnSpLocks/>
          </p:cNvCxnSpPr>
          <p:nvPr/>
        </p:nvCxnSpPr>
        <p:spPr>
          <a:xfrm flipH="1" flipV="1">
            <a:off x="4569272" y="2703901"/>
            <a:ext cx="3481" cy="125520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66C2F47A-08B3-402D-B40B-B1766482BD5A}"/>
              </a:ext>
            </a:extLst>
          </p:cNvPr>
          <p:cNvSpPr txBox="1"/>
          <p:nvPr/>
        </p:nvSpPr>
        <p:spPr>
          <a:xfrm>
            <a:off x="4009408" y="1860182"/>
            <a:ext cx="14468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244F"/>
                </a:solidFill>
              </a:rPr>
              <a:t>Application deadline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00244F"/>
                </a:solidFill>
                <a:latin typeface="Merriweather"/>
              </a:rPr>
              <a:t>2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8</a:t>
            </a:r>
            <a:r>
              <a: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th </a:t>
            </a:r>
            <a:r>
              <a:rPr lang="en-US" sz="1600">
                <a:solidFill>
                  <a:srgbClr val="00244F"/>
                </a:solidFill>
                <a:latin typeface="Merriweather"/>
              </a:rPr>
              <a:t>Feb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44F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E32BA8-F943-47E9-8E84-4E2C03CAEAC5}"/>
              </a:ext>
            </a:extLst>
          </p:cNvPr>
          <p:cNvSpPr txBox="1"/>
          <p:nvPr/>
        </p:nvSpPr>
        <p:spPr>
          <a:xfrm>
            <a:off x="5169212" y="4381751"/>
            <a:ext cx="14568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44F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39733B-1C3E-46FB-B245-C6591C659571}"/>
              </a:ext>
            </a:extLst>
          </p:cNvPr>
          <p:cNvSpPr txBox="1"/>
          <p:nvPr/>
        </p:nvSpPr>
        <p:spPr>
          <a:xfrm>
            <a:off x="6237898" y="4722307"/>
            <a:ext cx="11552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44F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28E9180-BE3F-4797-8E4F-91AE89511F1A}"/>
              </a:ext>
            </a:extLst>
          </p:cNvPr>
          <p:cNvCxnSpPr>
            <a:cxnSpLocks/>
          </p:cNvCxnSpPr>
          <p:nvPr/>
        </p:nvCxnSpPr>
        <p:spPr>
          <a:xfrm flipH="1" flipV="1">
            <a:off x="1834398" y="2682084"/>
            <a:ext cx="3481" cy="125520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D7F8E1C-EF50-407A-93FE-92208461972F}"/>
              </a:ext>
            </a:extLst>
          </p:cNvPr>
          <p:cNvSpPr txBox="1"/>
          <p:nvPr/>
        </p:nvSpPr>
        <p:spPr>
          <a:xfrm>
            <a:off x="1848824" y="3461109"/>
            <a:ext cx="2723929" cy="3077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    Applications Submission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98CC14C-6799-401B-917F-77A864049EAD}"/>
              </a:ext>
            </a:extLst>
          </p:cNvPr>
          <p:cNvCxnSpPr>
            <a:cxnSpLocks/>
          </p:cNvCxnSpPr>
          <p:nvPr/>
        </p:nvCxnSpPr>
        <p:spPr>
          <a:xfrm flipH="1" flipV="1">
            <a:off x="6825451" y="2722239"/>
            <a:ext cx="3481" cy="125520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B5BD81-1261-475B-AC5A-EB68134F18E6}"/>
              </a:ext>
            </a:extLst>
          </p:cNvPr>
          <p:cNvSpPr txBox="1"/>
          <p:nvPr/>
        </p:nvSpPr>
        <p:spPr>
          <a:xfrm>
            <a:off x="6092425" y="1846586"/>
            <a:ext cx="14468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244F"/>
                </a:solidFill>
              </a:rPr>
              <a:t>Shortlist of candidates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23</a:t>
            </a:r>
            <a:r>
              <a: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rd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 Mar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363380-90C2-43C0-8722-9F3E5577C3CE}"/>
              </a:ext>
            </a:extLst>
          </p:cNvPr>
          <p:cNvSpPr txBox="1"/>
          <p:nvPr/>
        </p:nvSpPr>
        <p:spPr>
          <a:xfrm>
            <a:off x="8491628" y="1846587"/>
            <a:ext cx="14468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00244F"/>
                </a:solidFill>
              </a:rPr>
              <a:t>Selection of partners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00244F"/>
                </a:solidFill>
                <a:latin typeface="Merriweather"/>
              </a:rPr>
              <a:t>25</a:t>
            </a:r>
            <a:r>
              <a:rPr lang="en-US" sz="1600" baseline="30000">
                <a:solidFill>
                  <a:srgbClr val="00244F"/>
                </a:solidFill>
                <a:latin typeface="Merriweather"/>
              </a:rPr>
              <a:t>th</a:t>
            </a:r>
            <a:r>
              <a:rPr lang="en-US" sz="1600">
                <a:solidFill>
                  <a:srgbClr val="00244F"/>
                </a:solidFill>
                <a:latin typeface="Merriweather"/>
              </a:rPr>
              <a:t> Apr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44F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78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CF49E7-6E55-4B53-8D02-35EC31B2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3" y="1346538"/>
            <a:ext cx="10515600" cy="3980135"/>
          </a:xfrm>
        </p:spPr>
        <p:txBody>
          <a:bodyPr/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44F"/>
                </a:solidFill>
                <a:effectLst/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Applicants must meet the following minimum eligibility criteria: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244F"/>
              </a:solidFill>
              <a:effectLst/>
              <a:latin typeface="Merriweather Light" panose="000004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ymbol" panose="05050102010706020507" pitchFamily="18" charset="2"/>
              <a:buChar char=""/>
            </a:pPr>
            <a:r>
              <a:rPr lang="en-US" sz="1600" kern="1000">
                <a:solidFill>
                  <a:srgbClr val="00244F"/>
                </a:solidFill>
                <a:effectLst/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have the ability to perform one or more vaccine-relevant immunological assays for human and/or animal samples.</a:t>
            </a:r>
            <a:endParaRPr lang="en-US" sz="1600" kern="1000">
              <a:solidFill>
                <a:srgbClr val="00244F"/>
              </a:solidFill>
              <a:effectLst/>
              <a:latin typeface="Merriweather Light" panose="000004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ymbol" panose="05050102010706020507" pitchFamily="18" charset="2"/>
              <a:buChar char=""/>
            </a:pPr>
            <a:r>
              <a:rPr lang="en-GB" sz="1600" kern="1000">
                <a:solidFill>
                  <a:srgbClr val="00244F"/>
                </a:solidFill>
                <a:effectLst/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have the ability</a:t>
            </a:r>
            <a:r>
              <a:rPr lang="en-US" sz="1600" kern="1000">
                <a:solidFill>
                  <a:srgbClr val="00244F"/>
                </a:solidFill>
                <a:effectLst/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 to perform those assays testing immunity CEPI priority pathogens and new emerging pathogens.  </a:t>
            </a:r>
            <a:endParaRPr lang="en-US" sz="1600" kern="1000">
              <a:solidFill>
                <a:srgbClr val="00244F"/>
              </a:solidFill>
              <a:effectLst/>
              <a:latin typeface="Merriweather Light" panose="000004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900"/>
              <a:buFont typeface="Symbol" panose="05050102010706020507" pitchFamily="18" charset="2"/>
              <a:buChar char=""/>
            </a:pPr>
            <a:r>
              <a:rPr lang="en-US" sz="1600" kern="1000">
                <a:solidFill>
                  <a:srgbClr val="00244F"/>
                </a:solidFill>
                <a:effectLst/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have experience with immunological assay(s) development.</a:t>
            </a:r>
            <a:endParaRPr lang="en-US" sz="1600" kern="1000">
              <a:solidFill>
                <a:srgbClr val="00244F"/>
              </a:solidFill>
              <a:effectLst/>
              <a:latin typeface="Merriweather Light" panose="000004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900"/>
              <a:buFont typeface="Symbol" panose="05050102010706020507" pitchFamily="18" charset="2"/>
              <a:buChar char=""/>
            </a:pPr>
            <a:r>
              <a:rPr lang="en-US" sz="1600" kern="1000">
                <a:solidFill>
                  <a:srgbClr val="00244F"/>
                </a:solidFill>
                <a:effectLst/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demonstrate experience in tech transfer the assay(s) to and from other laboratories and be willing to share protocols.</a:t>
            </a:r>
            <a:endParaRPr lang="en-US" sz="1600" kern="1000">
              <a:solidFill>
                <a:srgbClr val="00244F"/>
              </a:solidFill>
              <a:effectLst/>
              <a:latin typeface="Merriweather Light" panose="000004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ymbol" panose="05050102010706020507" pitchFamily="18" charset="2"/>
              <a:buChar char=""/>
            </a:pPr>
            <a:r>
              <a:rPr lang="en-US" sz="1600" kern="1000">
                <a:solidFill>
                  <a:srgbClr val="00244F"/>
                </a:solidFill>
                <a:effectLst/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be able to perform studies under GLP/GCLP conditions or a quality system that assures data quality and integrity.</a:t>
            </a:r>
            <a:endParaRPr lang="en-US" sz="1600" kern="1000">
              <a:solidFill>
                <a:srgbClr val="00244F"/>
              </a:solidFill>
              <a:effectLst/>
              <a:latin typeface="Merriweather Light" panose="000004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ymbol" panose="05050102010706020507" pitchFamily="18" charset="2"/>
              <a:buChar char=""/>
            </a:pPr>
            <a:r>
              <a:rPr lang="en-US" sz="1600" kern="1000">
                <a:solidFill>
                  <a:srgbClr val="00244F"/>
                </a:solidFill>
                <a:effectLst/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be willing to work with CEPI to collaboratively design the most relevant immunological assays for the purpose. </a:t>
            </a:r>
            <a:endParaRPr lang="en-US" sz="1600" kern="1000">
              <a:solidFill>
                <a:srgbClr val="00244F"/>
              </a:solidFill>
              <a:effectLst/>
              <a:latin typeface="Merriweather Light" panose="000004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ymbol" panose="05050102010706020507" pitchFamily="18" charset="2"/>
              <a:buChar char=""/>
            </a:pPr>
            <a:r>
              <a:rPr lang="en-US" sz="1600" kern="1000">
                <a:solidFill>
                  <a:srgbClr val="00244F"/>
                </a:solidFill>
                <a:effectLst/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be able and willing to prioritize CEPI work over other on–going projects.</a:t>
            </a:r>
            <a:endParaRPr lang="en-US" sz="1600" kern="1000">
              <a:solidFill>
                <a:srgbClr val="00244F"/>
              </a:solidFill>
              <a:effectLst/>
              <a:latin typeface="Merriweather Light" panose="000004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ymbol" panose="05050102010706020507" pitchFamily="18" charset="2"/>
              <a:buChar char=""/>
            </a:pPr>
            <a:r>
              <a:rPr lang="en-US" sz="1600" kern="1000">
                <a:solidFill>
                  <a:srgbClr val="00244F"/>
                </a:solidFill>
                <a:effectLst/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support preclinical and clinical </a:t>
            </a:r>
            <a:r>
              <a:rPr lang="en-US" sz="1600" kern="1000" err="1">
                <a:solidFill>
                  <a:srgbClr val="00244F"/>
                </a:solidFill>
                <a:effectLst/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programmes</a:t>
            </a:r>
            <a:r>
              <a:rPr lang="en-US" sz="1600" kern="1000">
                <a:solidFill>
                  <a:srgbClr val="00244F"/>
                </a:solidFill>
                <a:effectLst/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 to ensure protocols and ethics applications for trials are aligned with the analytical plans.</a:t>
            </a:r>
            <a:endParaRPr lang="en-US" sz="1600" kern="1000">
              <a:solidFill>
                <a:srgbClr val="00244F"/>
              </a:solidFill>
              <a:effectLst/>
              <a:latin typeface="Merriweather Light" panose="000004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1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32D70-C6EE-425C-9838-58E6377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Eligibility criteria</a:t>
            </a:r>
          </a:p>
        </p:txBody>
      </p:sp>
    </p:spTree>
    <p:extLst>
      <p:ext uri="{BB962C8B-B14F-4D97-AF65-F5344CB8AC3E}">
        <p14:creationId xmlns:p14="http://schemas.microsoft.com/office/powerpoint/2010/main" val="3331159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CF49E7-6E55-4B53-8D02-35EC31B2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932"/>
            <a:ext cx="10515600" cy="3980135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All applications will be reviewed based on the following evaluation criteria: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Merriweather Light" panose="00000400000000000000" pitchFamily="2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Applicant competencies, experience and track record.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Adequate capacity for the studies.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Ability to prioritize analysis of samples from CEPI vaccines trials over any other on-going projects.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Appropriate quality systems in place.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Proven ability to maintain sufficient reagent stocks.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Appropriate project management capabilities.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Proven record of receiving samples from multiple geographical locations.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Ability to work in a network of international labs to harmonize protocols, reagents and data.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Competitive pricing.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>
              <a:latin typeface="Merriweather Light" panose="00000400000000000000" pitchFamily="2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>
                <a:latin typeface="Merriweather Light" panose="000004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The application will be reviewed by CEPI internal experts and external experts. </a:t>
            </a:r>
          </a:p>
          <a:p>
            <a:endParaRPr lang="en-US" sz="1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32D70-C6EE-425C-9838-58E6377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155238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02C112-98CC-421A-A3B0-FDC42B7E0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0"/>
          </a:p>
          <a:p>
            <a:r>
              <a:rPr lang="en-US" sz="2800" b="0"/>
              <a:t>Introduction </a:t>
            </a:r>
            <a:r>
              <a:rPr lang="en-US" sz="1600" b="0"/>
              <a:t>5 min</a:t>
            </a:r>
          </a:p>
          <a:p>
            <a:r>
              <a:rPr lang="en-US" sz="2800" b="0"/>
              <a:t>Background </a:t>
            </a:r>
            <a:r>
              <a:rPr lang="en-US" sz="1600" b="0"/>
              <a:t>15 min</a:t>
            </a:r>
            <a:endParaRPr lang="en-US" sz="2800" b="0"/>
          </a:p>
          <a:p>
            <a:r>
              <a:rPr lang="en-US" sz="2800" b="0"/>
              <a:t>New Call for Proposal </a:t>
            </a:r>
            <a:r>
              <a:rPr lang="en-US" sz="1600" b="0"/>
              <a:t>25 min</a:t>
            </a:r>
          </a:p>
          <a:p>
            <a:r>
              <a:rPr lang="en-US" sz="2800" b="0"/>
              <a:t>Q&amp;A </a:t>
            </a:r>
            <a:r>
              <a:rPr lang="en-US" sz="1600" b="0"/>
              <a:t>15 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E1C982-5120-4A6F-8BDC-1EC016B3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72539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F969F4-090E-4EEF-86E6-683177BD2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Instruments and Software</a:t>
            </a:r>
          </a:p>
          <a:p>
            <a:r>
              <a:rPr lang="en-US" sz="2800" dirty="0"/>
              <a:t>Technological expertise, know-how</a:t>
            </a:r>
          </a:p>
          <a:p>
            <a:r>
              <a:rPr lang="en-US" sz="2800" dirty="0"/>
              <a:t>Funds for assay development, tech transfer, key reagents and sample testing</a:t>
            </a:r>
          </a:p>
          <a:p>
            <a:r>
              <a:rPr lang="en-GB" sz="2800" dirty="0"/>
              <a:t>Additional technical staff to not-for-profit organisations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2C0DBA-F197-40E2-9C76-5AF8A8CE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CEPI support to laboratories</a:t>
            </a:r>
          </a:p>
        </p:txBody>
      </p:sp>
    </p:spTree>
    <p:extLst>
      <p:ext uri="{BB962C8B-B14F-4D97-AF65-F5344CB8AC3E}">
        <p14:creationId xmlns:p14="http://schemas.microsoft.com/office/powerpoint/2010/main" val="3338778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32D70-C6EE-425C-9838-58E6377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template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4008C-D50B-4F4F-B6F7-6A714E591401}"/>
              </a:ext>
            </a:extLst>
          </p:cNvPr>
          <p:cNvSpPr txBox="1"/>
          <p:nvPr/>
        </p:nvSpPr>
        <p:spPr>
          <a:xfrm>
            <a:off x="1571348" y="1871799"/>
            <a:ext cx="402706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err="1"/>
              <a:t>CfP</a:t>
            </a:r>
            <a:r>
              <a:rPr lang="en-US" sz="2400"/>
              <a:t> Scope</a:t>
            </a:r>
          </a:p>
          <a:p>
            <a:pPr marL="342900" indent="-342900">
              <a:buAutoNum type="arabicParenR"/>
            </a:pPr>
            <a:endParaRPr lang="en-US" sz="2400"/>
          </a:p>
          <a:p>
            <a:pPr marL="342900" indent="-342900">
              <a:buAutoNum type="arabicParenR"/>
            </a:pPr>
            <a:r>
              <a:rPr lang="en-US" sz="2400"/>
              <a:t>Applicant organization</a:t>
            </a:r>
          </a:p>
          <a:p>
            <a:pPr marL="342900" indent="-342900">
              <a:buAutoNum type="arabicParenR"/>
            </a:pPr>
            <a:endParaRPr lang="en-US" sz="2400"/>
          </a:p>
          <a:p>
            <a:pPr marL="342900" indent="-342900">
              <a:buAutoNum type="arabicParenR"/>
            </a:pPr>
            <a:r>
              <a:rPr lang="en-US" sz="2400"/>
              <a:t>Capacity</a:t>
            </a:r>
          </a:p>
          <a:p>
            <a:pPr marL="342900" indent="-342900">
              <a:buAutoNum type="arabicParenR"/>
            </a:pPr>
            <a:endParaRPr lang="en-US" sz="2400"/>
          </a:p>
          <a:p>
            <a:pPr marL="342900" indent="-342900">
              <a:buAutoNum type="arabicParenR"/>
            </a:pPr>
            <a:r>
              <a:rPr lang="en-US" sz="2400"/>
              <a:t>Quality system</a:t>
            </a:r>
          </a:p>
          <a:p>
            <a:pPr marL="342900" indent="-342900">
              <a:buAutoNum type="arabicParenR"/>
            </a:pPr>
            <a:endParaRPr lang="en-US" sz="2400"/>
          </a:p>
          <a:p>
            <a:pPr marL="342900" indent="-342900">
              <a:buAutoNum type="arabicParenR"/>
            </a:pPr>
            <a:r>
              <a:rPr lang="en-US" sz="2400"/>
              <a:t>Budget</a:t>
            </a:r>
          </a:p>
          <a:p>
            <a:pPr marL="342900" indent="-342900">
              <a:buAutoNum type="arabicParenR"/>
            </a:pPr>
            <a:endParaRPr lang="en-US" sz="2400"/>
          </a:p>
          <a:p>
            <a:pPr marL="342900" indent="-342900">
              <a:buAutoNum type="arabicParenR"/>
            </a:pPr>
            <a:endParaRPr lang="en-US" sz="2400"/>
          </a:p>
        </p:txBody>
      </p:sp>
      <p:pic>
        <p:nvPicPr>
          <p:cNvPr id="9218" name="Picture 2" descr="Checklist List Check - Free image on Pixabay">
            <a:extLst>
              <a:ext uri="{FF2B5EF4-FFF2-40B4-BE49-F238E27FC236}">
                <a16:creationId xmlns:a16="http://schemas.microsoft.com/office/drawing/2014/main" id="{7D4CB99B-75E9-4D00-BE6D-5599158F1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122">
            <a:off x="7341972" y="2073053"/>
            <a:ext cx="4207876" cy="336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61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32D70-C6EE-425C-9838-58E6377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template: 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D265C-5160-4848-9D5B-C91EDE96F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27" t="30835" r="10073" b="42835"/>
          <a:stretch/>
        </p:blipFill>
        <p:spPr>
          <a:xfrm>
            <a:off x="1522354" y="1756438"/>
            <a:ext cx="9147292" cy="33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90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32D70-C6EE-425C-9838-58E6377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template: applicant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B544C-BA54-4D1E-A457-0C5242D57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8" t="21805" r="19375" b="8194"/>
          <a:stretch/>
        </p:blipFill>
        <p:spPr>
          <a:xfrm>
            <a:off x="2438400" y="1485580"/>
            <a:ext cx="7315200" cy="46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51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32D70-C6EE-425C-9838-58E6377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template: capacity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8D051-8CD7-4215-89A4-5CED1736A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41" t="19861" r="4766" b="21389"/>
          <a:stretch/>
        </p:blipFill>
        <p:spPr>
          <a:xfrm>
            <a:off x="2438400" y="1042894"/>
            <a:ext cx="7315200" cy="554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67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32D70-C6EE-425C-9838-58E6377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template: capacity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DFE54-87BE-4CBE-AF10-B8CFB2461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24" t="31301" r="10495" b="30348"/>
          <a:stretch/>
        </p:blipFill>
        <p:spPr>
          <a:xfrm>
            <a:off x="2331868" y="1498571"/>
            <a:ext cx="7528264" cy="42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07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32D70-C6EE-425C-9838-58E6377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template: quality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9A841-6C58-4B24-AA4C-67B3F9996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7" t="24722" r="23828" b="11250"/>
          <a:stretch/>
        </p:blipFill>
        <p:spPr>
          <a:xfrm>
            <a:off x="2438400" y="1418571"/>
            <a:ext cx="7315200" cy="49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75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32D70-C6EE-425C-9838-58E6377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template: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D18DE-5B91-40F8-A079-3BB10F04D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87" t="36194" r="62282" b="32349"/>
          <a:stretch/>
        </p:blipFill>
        <p:spPr>
          <a:xfrm>
            <a:off x="2438400" y="2026228"/>
            <a:ext cx="7315200" cy="280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70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CF49E7-6E55-4B53-8D02-35EC31B2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1790422"/>
            <a:ext cx="8176491" cy="3980135"/>
          </a:xfrm>
        </p:spPr>
        <p:txBody>
          <a:bodyPr/>
          <a:lstStyle/>
          <a:p>
            <a:r>
              <a:rPr lang="en-GB" sz="1800" dirty="0">
                <a:solidFill>
                  <a:srgbClr val="00244F"/>
                </a:solidFill>
                <a:latin typeface="Georgia Regular" charset="0"/>
              </a:rPr>
              <a:t>More info on the CEPI Centralized Lab:</a:t>
            </a:r>
            <a:r>
              <a:rPr lang="en-US" sz="1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Enabling Sciences • Epidemic Preparedness Innovations (tghn.org)</a:t>
            </a:r>
            <a:endParaRPr lang="en-US" sz="1800" dirty="0">
              <a:solidFill>
                <a:srgbClr val="00B0F0"/>
              </a:solidFill>
            </a:endParaRPr>
          </a:p>
          <a:p>
            <a:r>
              <a:rPr lang="en-GB" sz="1800" dirty="0">
                <a:solidFill>
                  <a:srgbClr val="00244F"/>
                </a:solidFill>
                <a:latin typeface="Georgia Regular"/>
              </a:rPr>
              <a:t>The </a:t>
            </a:r>
            <a:r>
              <a:rPr lang="en-GB" sz="1800" dirty="0" err="1">
                <a:solidFill>
                  <a:srgbClr val="00244F"/>
                </a:solidFill>
                <a:latin typeface="Georgia Regular"/>
              </a:rPr>
              <a:t>CfP</a:t>
            </a:r>
            <a:r>
              <a:rPr lang="en-GB" sz="1800" dirty="0">
                <a:solidFill>
                  <a:srgbClr val="00244F"/>
                </a:solidFill>
                <a:latin typeface="Georgia Regular"/>
              </a:rPr>
              <a:t> </a:t>
            </a:r>
            <a:r>
              <a:rPr lang="en-GB" sz="1800" dirty="0" err="1">
                <a:solidFill>
                  <a:srgbClr val="00244F"/>
                </a:solidFill>
                <a:latin typeface="Georgia Regular"/>
              </a:rPr>
              <a:t>ispublished</a:t>
            </a:r>
            <a:r>
              <a:rPr lang="en-GB" sz="1800" dirty="0">
                <a:solidFill>
                  <a:srgbClr val="00244F"/>
                </a:solidFill>
                <a:latin typeface="Georgia Regular"/>
              </a:rPr>
              <a:t> on the CEPI website: </a:t>
            </a:r>
            <a:r>
              <a:rPr lang="en-US" sz="1800" dirty="0">
                <a:solidFill>
                  <a:srgbClr val="00B0F0"/>
                </a:solidFill>
                <a:latin typeface="Georgia Regular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Calls for Proposals </a:t>
            </a:r>
            <a:endParaRPr lang="en-US" sz="1800" dirty="0">
              <a:solidFill>
                <a:srgbClr val="00B0F0"/>
              </a:solidFill>
              <a:latin typeface="Georgia Regular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chemeClr val="tx1"/>
                </a:solidFill>
                <a:latin typeface="Georgia Regular"/>
              </a:rPr>
              <a:t>You will find: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Georgia Regular"/>
              </a:rPr>
              <a:t>A link to the </a:t>
            </a:r>
            <a:r>
              <a:rPr lang="en-US" sz="1800" dirty="0" err="1">
                <a:solidFill>
                  <a:schemeClr val="tx1"/>
                </a:solidFill>
                <a:latin typeface="Georgia Regular"/>
              </a:rPr>
              <a:t>CfP</a:t>
            </a:r>
            <a:r>
              <a:rPr lang="en-US" sz="1800" dirty="0">
                <a:solidFill>
                  <a:schemeClr val="tx1"/>
                </a:solidFill>
                <a:latin typeface="Georgia Regular"/>
              </a:rPr>
              <a:t> text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Georgia Regular"/>
              </a:rPr>
              <a:t>A link to the application template</a:t>
            </a:r>
          </a:p>
          <a:p>
            <a:r>
              <a:rPr lang="en-US" sz="1800" dirty="0">
                <a:solidFill>
                  <a:schemeClr val="tx1"/>
                </a:solidFill>
                <a:latin typeface="Georgia Regular"/>
              </a:rPr>
              <a:t>CEPI priority pathogens: </a:t>
            </a:r>
            <a:r>
              <a:rPr lang="en-GB" sz="1800" u="sng" dirty="0">
                <a:solidFill>
                  <a:srgbClr val="00B0F0"/>
                </a:solidFill>
                <a:effectLst/>
                <a:latin typeface="Georgia Regular"/>
                <a:ea typeface="MS Mincho" panose="02020609040205080304" pitchFamily="49" charset="-128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Priority diseases – CEPI</a:t>
            </a:r>
            <a:endParaRPr lang="en-GB" sz="1800" dirty="0">
              <a:solidFill>
                <a:srgbClr val="00B0F0"/>
              </a:solidFill>
              <a:effectLst/>
              <a:latin typeface="Georgia Regular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Georgia Regular"/>
              </a:rPr>
              <a:t>Any further question? Reach </a:t>
            </a:r>
            <a:r>
              <a:rPr lang="en-GB" sz="1800" dirty="0">
                <a:solidFill>
                  <a:srgbClr val="00244F"/>
                </a:solidFill>
                <a:latin typeface="Georgia Regular"/>
              </a:rPr>
              <a:t>out </a:t>
            </a:r>
            <a:r>
              <a:rPr lang="en-GB" sz="1800" dirty="0">
                <a:solidFill>
                  <a:srgbClr val="00244F"/>
                </a:solidFill>
              </a:rPr>
              <a:t>to </a:t>
            </a:r>
            <a:r>
              <a:rPr lang="en-GB" sz="18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centralizedlab@cepi.net</a:t>
            </a:r>
            <a:r>
              <a:rPr lang="en-GB" sz="1800" dirty="0">
                <a:solidFill>
                  <a:srgbClr val="00B0F0"/>
                </a:solidFill>
              </a:rPr>
              <a:t>  </a:t>
            </a:r>
          </a:p>
          <a:p>
            <a:r>
              <a:rPr lang="en-GB" sz="1800" dirty="0">
                <a:solidFill>
                  <a:schemeClr val="tx1"/>
                </a:solidFill>
                <a:latin typeface="Georgia Regular"/>
              </a:rPr>
              <a:t>Please, reach out to us if you wish to have a separate call!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32D70-C6EE-425C-9838-58E6377F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pic>
        <p:nvPicPr>
          <p:cNvPr id="8194" name="Picture 2" descr="Resources">
            <a:extLst>
              <a:ext uri="{FF2B5EF4-FFF2-40B4-BE49-F238E27FC236}">
                <a16:creationId xmlns:a16="http://schemas.microsoft.com/office/drawing/2014/main" id="{F30C9984-96EC-48AB-B51C-04C3F67D9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895" y="2599111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38E82-880A-4C51-A9E5-2DA601C4833D}"/>
              </a:ext>
            </a:extLst>
          </p:cNvPr>
          <p:cNvSpPr txBox="1"/>
          <p:nvPr/>
        </p:nvSpPr>
        <p:spPr>
          <a:xfrm>
            <a:off x="8380429" y="657897"/>
            <a:ext cx="247924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Webinar recording </a:t>
            </a:r>
          </a:p>
          <a:p>
            <a:pPr algn="ctr"/>
            <a:r>
              <a:rPr lang="en-US"/>
              <a:t>and slides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882FD01-5F25-4141-B17F-CD27891EE908}"/>
              </a:ext>
            </a:extLst>
          </p:cNvPr>
          <p:cNvSpPr/>
          <p:nvPr/>
        </p:nvSpPr>
        <p:spPr>
          <a:xfrm rot="6450442">
            <a:off x="8031574" y="1326089"/>
            <a:ext cx="395055" cy="509048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05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DFC7-462F-4CD0-A2F9-ECA15F5F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Q&amp;A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B14C3F-2FB5-42FB-AA7C-6B7A822D2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298520"/>
              </p:ext>
            </p:extLst>
          </p:nvPr>
        </p:nvGraphicFramePr>
        <p:xfrm>
          <a:off x="2149312" y="4523626"/>
          <a:ext cx="5439266" cy="6152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03835">
                  <a:extLst>
                    <a:ext uri="{9D8B030D-6E8A-4147-A177-3AD203B41FA5}">
                      <a16:colId xmlns:a16="http://schemas.microsoft.com/office/drawing/2014/main" val="48998161"/>
                    </a:ext>
                  </a:extLst>
                </a:gridCol>
                <a:gridCol w="3035431">
                  <a:extLst>
                    <a:ext uri="{9D8B030D-6E8A-4147-A177-3AD203B41FA5}">
                      <a16:colId xmlns:a16="http://schemas.microsoft.com/office/drawing/2014/main" val="1387726912"/>
                    </a:ext>
                  </a:extLst>
                </a:gridCol>
              </a:tblGrid>
              <a:tr h="615224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pt-BR" sz="1600" b="1">
                          <a:effectLst/>
                        </a:rPr>
                        <a:t>Ana Paula de Almeida Aranha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50">
                          <a:effectLst/>
                        </a:rPr>
                        <a:t>Senior Project Manager of Centralized Laboratory Network, </a:t>
                      </a:r>
                      <a:r>
                        <a:rPr lang="en-US" sz="1050" b="1">
                          <a:effectLst/>
                        </a:rPr>
                        <a:t>CEPI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476480"/>
                  </a:ext>
                </a:extLst>
              </a:tr>
            </a:tbl>
          </a:graphicData>
        </a:graphic>
      </p:graphicFrame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A720E79-564A-446E-B727-4AFC3C889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4" y="3930695"/>
            <a:ext cx="997200" cy="13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4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E1C982-5120-4A6F-8BDC-1EC016B3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</p:spPr>
        <p:txBody>
          <a:bodyPr anchor="t">
            <a:normAutofit/>
          </a:bodyPr>
          <a:lstStyle/>
          <a:p>
            <a:r>
              <a:rPr lang="en-US" dirty="0"/>
              <a:t>Instructions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AA9A4466-58A3-4047-939D-3FA456D9397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2353483"/>
              </p:ext>
            </p:extLst>
          </p:nvPr>
        </p:nvGraphicFramePr>
        <p:xfrm>
          <a:off x="937064" y="1586706"/>
          <a:ext cx="10514012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615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stion Ppt Powerpoint Presentation File Pictures | PPT Images Gallery |  PowerPoint Slide Show | PowerPoint Presentation Templates">
            <a:extLst>
              <a:ext uri="{FF2B5EF4-FFF2-40B4-BE49-F238E27FC236}">
                <a16:creationId xmlns:a16="http://schemas.microsoft.com/office/drawing/2014/main" id="{25B6A983-FC0A-435D-BA02-B26ABBE0C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" t="11836" r="1153" b="13266"/>
          <a:stretch/>
        </p:blipFill>
        <p:spPr bwMode="auto">
          <a:xfrm>
            <a:off x="1409699" y="637673"/>
            <a:ext cx="9565106" cy="53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72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1E30AF-D501-4823-B64F-4F931BABC9C3}"/>
              </a:ext>
            </a:extLst>
          </p:cNvPr>
          <p:cNvSpPr txBox="1"/>
          <p:nvPr/>
        </p:nvSpPr>
        <p:spPr>
          <a:xfrm>
            <a:off x="4271913" y="4100660"/>
            <a:ext cx="3648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rush Script MT" panose="03060802040406070304" pitchFamily="66" charset="0"/>
              </a:rPr>
              <a:t>Thanks for joining</a:t>
            </a:r>
          </a:p>
        </p:txBody>
      </p:sp>
    </p:spTree>
    <p:extLst>
      <p:ext uri="{BB962C8B-B14F-4D97-AF65-F5344CB8AC3E}">
        <p14:creationId xmlns:p14="http://schemas.microsoft.com/office/powerpoint/2010/main" val="373640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DFC7-462F-4CD0-A2F9-ECA15F5F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6DFC46-7827-442E-AC21-B93ED5C61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57027"/>
              </p:ext>
            </p:extLst>
          </p:nvPr>
        </p:nvGraphicFramePr>
        <p:xfrm>
          <a:off x="2066185" y="3290608"/>
          <a:ext cx="5439266" cy="6504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58100">
                  <a:extLst>
                    <a:ext uri="{9D8B030D-6E8A-4147-A177-3AD203B41FA5}">
                      <a16:colId xmlns:a16="http://schemas.microsoft.com/office/drawing/2014/main" val="2567443434"/>
                    </a:ext>
                  </a:extLst>
                </a:gridCol>
                <a:gridCol w="3081166">
                  <a:extLst>
                    <a:ext uri="{9D8B030D-6E8A-4147-A177-3AD203B41FA5}">
                      <a16:colId xmlns:a16="http://schemas.microsoft.com/office/drawing/2014/main" val="2600775018"/>
                    </a:ext>
                  </a:extLst>
                </a:gridCol>
              </a:tblGrid>
              <a:tr h="650466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</a:rPr>
                        <a:t>Valentina Bernasconi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50">
                          <a:effectLst/>
                        </a:rPr>
                        <a:t>Scientist, Project Leader of CEPI Centralized Laboratory Network, </a:t>
                      </a:r>
                      <a:r>
                        <a:rPr lang="en-US" sz="1050" b="1">
                          <a:effectLst/>
                        </a:rPr>
                        <a:t>CEPI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607764"/>
                  </a:ext>
                </a:extLst>
              </a:tr>
            </a:tbl>
          </a:graphicData>
        </a:graphic>
      </p:graphicFrame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9BA0841-E24B-44EA-8708-E92E08612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26"/>
          <a:stretch/>
        </p:blipFill>
        <p:spPr>
          <a:xfrm>
            <a:off x="990744" y="3206769"/>
            <a:ext cx="915186" cy="10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5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DDFC7-462F-4CD0-A2F9-ECA15F5F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225090-8968-4FC9-9EC4-E9CA66698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36721"/>
              </p:ext>
            </p:extLst>
          </p:nvPr>
        </p:nvGraphicFramePr>
        <p:xfrm>
          <a:off x="2555712" y="3239149"/>
          <a:ext cx="6650555" cy="8700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34147">
                  <a:extLst>
                    <a:ext uri="{9D8B030D-6E8A-4147-A177-3AD203B41FA5}">
                      <a16:colId xmlns:a16="http://schemas.microsoft.com/office/drawing/2014/main" val="650597895"/>
                    </a:ext>
                  </a:extLst>
                </a:gridCol>
                <a:gridCol w="5216408">
                  <a:extLst>
                    <a:ext uri="{9D8B030D-6E8A-4147-A177-3AD203B41FA5}">
                      <a16:colId xmlns:a16="http://schemas.microsoft.com/office/drawing/2014/main" val="4062382802"/>
                    </a:ext>
                  </a:extLst>
                </a:gridCol>
              </a:tblGrid>
              <a:tr h="870026"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</a:rPr>
                        <a:t>Arun Kumar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50" dirty="0">
                          <a:effectLst/>
                        </a:rPr>
                        <a:t>Scientist, Co-lead of CEPI Centralized Laboratory Network, </a:t>
                      </a:r>
                      <a:r>
                        <a:rPr lang="en-US" sz="1050" b="1" dirty="0">
                          <a:effectLst/>
                        </a:rPr>
                        <a:t>CEPI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261814"/>
                  </a:ext>
                </a:extLst>
              </a:tr>
            </a:tbl>
          </a:graphicData>
        </a:graphic>
      </p:graphicFrame>
      <p:pic>
        <p:nvPicPr>
          <p:cNvPr id="4" name="Picture 2" descr="Arun Kumar PhD, SCPM - Preclinical Vaccines Development Lead - CEPI  (Coalition for Epidemic Preparedness Innovations) | LinkedIn">
            <a:extLst>
              <a:ext uri="{FF2B5EF4-FFF2-40B4-BE49-F238E27FC236}">
                <a16:creationId xmlns:a16="http://schemas.microsoft.com/office/drawing/2014/main" id="{7DD3CF03-C241-434D-99E4-E3E51609F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30" y="2972909"/>
            <a:ext cx="912182" cy="91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8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6E4EFC-F6E2-4AAC-90E4-80EF6264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80" y="1833084"/>
            <a:ext cx="7159906" cy="3980135"/>
          </a:xfrm>
        </p:spPr>
        <p:txBody>
          <a:bodyPr/>
          <a:lstStyle/>
          <a:p>
            <a:r>
              <a:rPr lang="en-US" sz="1800" dirty="0"/>
              <a:t>More than 400 COVID-19 vaccine developers worldwide</a:t>
            </a:r>
          </a:p>
          <a:p>
            <a:r>
              <a:rPr lang="en-GB" sz="1800" dirty="0"/>
              <a:t>Comparing immune responses against different vaccine candidates is challenging</a:t>
            </a:r>
          </a:p>
          <a:p>
            <a:pPr lvl="2"/>
            <a:r>
              <a:rPr lang="en-US" sz="1600" dirty="0"/>
              <a:t>Different stages of development</a:t>
            </a:r>
          </a:p>
          <a:p>
            <a:pPr lvl="2"/>
            <a:r>
              <a:rPr lang="en-GB" sz="1600" dirty="0"/>
              <a:t>Biological variation</a:t>
            </a:r>
          </a:p>
          <a:p>
            <a:pPr lvl="2"/>
            <a:r>
              <a:rPr lang="en-GB" sz="1600" dirty="0"/>
              <a:t>Technical differences (</a:t>
            </a:r>
            <a:r>
              <a:rPr lang="en-US" sz="1600" dirty="0"/>
              <a:t>how and where specimens are collected, transported, stored, and analyzed) </a:t>
            </a:r>
          </a:p>
          <a:p>
            <a:pPr lvl="2"/>
            <a:r>
              <a:rPr lang="en-GB" sz="1600" dirty="0"/>
              <a:t>Different technology platforms (e.g. recombinant viral vectors, inactivated vaccines, recombinant proteins and nucleic acids)</a:t>
            </a:r>
          </a:p>
          <a:p>
            <a:pPr lvl="2"/>
            <a:r>
              <a:rPr lang="en-US" sz="1600" dirty="0"/>
              <a:t>Lack of standardization among different assays and different testing laboratories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5A513F-8D9D-452C-8BFF-E8AE4B91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80" y="508151"/>
            <a:ext cx="10515600" cy="1461188"/>
          </a:xfrm>
        </p:spPr>
        <p:txBody>
          <a:bodyPr/>
          <a:lstStyle/>
          <a:p>
            <a:r>
              <a:rPr lang="en-US" sz="3200"/>
              <a:t>COVID-19 pandemic and the need to standardize vaccine immune response measurement</a:t>
            </a:r>
          </a:p>
        </p:txBody>
      </p:sp>
      <p:pic>
        <p:nvPicPr>
          <p:cNvPr id="12290" name="Picture 2" descr="Open resources on account of SARS-CoV-2 and Covid-19 | lnu.se">
            <a:extLst>
              <a:ext uri="{FF2B5EF4-FFF2-40B4-BE49-F238E27FC236}">
                <a16:creationId xmlns:a16="http://schemas.microsoft.com/office/drawing/2014/main" id="{7DAE1800-E920-433D-A670-2D3D85A1B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r="17382"/>
          <a:stretch/>
        </p:blipFill>
        <p:spPr bwMode="auto">
          <a:xfrm>
            <a:off x="8132086" y="2288198"/>
            <a:ext cx="3816987" cy="29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9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816E5D-4A29-4E2E-B3E0-8635C68B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74" y="240143"/>
            <a:ext cx="10515600" cy="1461188"/>
          </a:xfrm>
        </p:spPr>
        <p:txBody>
          <a:bodyPr/>
          <a:lstStyle/>
          <a:p>
            <a:pPr algn="ctr"/>
            <a:r>
              <a:rPr lang="en-US" sz="4000"/>
              <a:t>CEPI Centralized Laboratory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43472-452C-4A98-BF2D-82A6CCCC5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12"/>
          <a:stretch/>
        </p:blipFill>
        <p:spPr>
          <a:xfrm>
            <a:off x="526938" y="2398025"/>
            <a:ext cx="11265615" cy="4259629"/>
          </a:xfrm>
          <a:prstGeom prst="rect">
            <a:avLst/>
          </a:prstGeom>
        </p:spPr>
      </p:pic>
      <p:pic>
        <p:nvPicPr>
          <p:cNvPr id="6" name="Picture 2" descr="THSTI – IVI">
            <a:extLst>
              <a:ext uri="{FF2B5EF4-FFF2-40B4-BE49-F238E27FC236}">
                <a16:creationId xmlns:a16="http://schemas.microsoft.com/office/drawing/2014/main" id="{8F010FD8-0D4F-4557-BE24-16FD059F1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65" y="1008872"/>
            <a:ext cx="1110680" cy="136236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CBA9D4A-28E7-4CC6-AD72-29C0E49EC15D}"/>
              </a:ext>
            </a:extLst>
          </p:cNvPr>
          <p:cNvGrpSpPr/>
          <p:nvPr/>
        </p:nvGrpSpPr>
        <p:grpSpPr>
          <a:xfrm>
            <a:off x="7991847" y="1882760"/>
            <a:ext cx="358427" cy="2088792"/>
            <a:chOff x="7487152" y="1631749"/>
            <a:chExt cx="374177" cy="2180576"/>
          </a:xfrm>
          <a:solidFill>
            <a:schemeClr val="accent5">
              <a:lumMod val="75000"/>
            </a:schemeClr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EF699E-6389-4334-8BC1-75B2EF071683}"/>
                </a:ext>
              </a:extLst>
            </p:cNvPr>
            <p:cNvSpPr/>
            <p:nvPr/>
          </p:nvSpPr>
          <p:spPr>
            <a:xfrm>
              <a:off x="7589335" y="3643650"/>
              <a:ext cx="168675" cy="168675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rriweather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AEFBD-CEDA-4847-9515-CAAD14919296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rot="10800000" flipH="1">
              <a:off x="7673673" y="1944340"/>
              <a:ext cx="1" cy="1699310"/>
            </a:xfrm>
            <a:prstGeom prst="line">
              <a:avLst/>
            </a:prstGeom>
            <a:grp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B2B12B5C-7BD9-4862-9030-B910EFA20397}"/>
                </a:ext>
              </a:extLst>
            </p:cNvPr>
            <p:cNvSpPr/>
            <p:nvPr/>
          </p:nvSpPr>
          <p:spPr>
            <a:xfrm rot="8079188">
              <a:off x="7487152" y="1631749"/>
              <a:ext cx="374177" cy="374177"/>
            </a:xfrm>
            <a:prstGeom prst="teardrop">
              <a:avLst>
                <a:gd name="adj" fmla="val 20000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rriweather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500CAF-D4A1-4EC6-98B8-21A5BBCBD73E}"/>
              </a:ext>
            </a:extLst>
          </p:cNvPr>
          <p:cNvSpPr txBox="1"/>
          <p:nvPr/>
        </p:nvSpPr>
        <p:spPr>
          <a:xfrm>
            <a:off x="8017426" y="2316485"/>
            <a:ext cx="1684640" cy="2432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India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081D6B2E-0995-4E29-BC0D-8445749DD2CA}"/>
              </a:ext>
            </a:extLst>
          </p:cNvPr>
          <p:cNvSpPr/>
          <p:nvPr/>
        </p:nvSpPr>
        <p:spPr>
          <a:xfrm rot="8079188">
            <a:off x="5406482" y="1583303"/>
            <a:ext cx="358427" cy="358427"/>
          </a:xfrm>
          <a:prstGeom prst="teardrop">
            <a:avLst>
              <a:gd name="adj" fmla="val 20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9F9975-4C89-49B5-A368-1EF0463C6BEE}"/>
              </a:ext>
            </a:extLst>
          </p:cNvPr>
          <p:cNvSpPr/>
          <p:nvPr/>
        </p:nvSpPr>
        <p:spPr>
          <a:xfrm>
            <a:off x="5504908" y="2869644"/>
            <a:ext cx="161575" cy="1615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FAE3A7-A681-4AC8-80FB-B2EF2C9A345E}"/>
              </a:ext>
            </a:extLst>
          </p:cNvPr>
          <p:cNvCxnSpPr>
            <a:cxnSpLocks/>
          </p:cNvCxnSpPr>
          <p:nvPr/>
        </p:nvCxnSpPr>
        <p:spPr>
          <a:xfrm flipH="1" flipV="1">
            <a:off x="5585153" y="1583305"/>
            <a:ext cx="1085" cy="128633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578A0ED-96F9-479F-9B64-A014AE763AE1}"/>
              </a:ext>
            </a:extLst>
          </p:cNvPr>
          <p:cNvSpPr txBox="1"/>
          <p:nvPr/>
        </p:nvSpPr>
        <p:spPr>
          <a:xfrm>
            <a:off x="1793386" y="1682852"/>
            <a:ext cx="1684639" cy="243228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Canada</a:t>
            </a:r>
          </a:p>
        </p:txBody>
      </p:sp>
      <p:pic>
        <p:nvPicPr>
          <p:cNvPr id="19" name="Picture 2" descr="nexelis immunology focused CRO - Home">
            <a:extLst>
              <a:ext uri="{FF2B5EF4-FFF2-40B4-BE49-F238E27FC236}">
                <a16:creationId xmlns:a16="http://schemas.microsoft.com/office/drawing/2014/main" id="{D55CB432-0D5E-417D-A542-E07E023A9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23059"/>
          <a:stretch/>
        </p:blipFill>
        <p:spPr bwMode="auto">
          <a:xfrm>
            <a:off x="1870523" y="1195007"/>
            <a:ext cx="1394267" cy="472671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pic>
        <p:nvPicPr>
          <p:cNvPr id="20" name="Picture 2" descr="Oversikt av Q2 Solutions som arbeidsgiver | Indeed.com">
            <a:extLst>
              <a:ext uri="{FF2B5EF4-FFF2-40B4-BE49-F238E27FC236}">
                <a16:creationId xmlns:a16="http://schemas.microsoft.com/office/drawing/2014/main" id="{962EF2ED-62EF-4406-B522-4AE013FD7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1" b="19407"/>
          <a:stretch/>
        </p:blipFill>
        <p:spPr bwMode="auto">
          <a:xfrm>
            <a:off x="472568" y="1852098"/>
            <a:ext cx="1143676" cy="7302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Teardrop 20">
            <a:extLst>
              <a:ext uri="{FF2B5EF4-FFF2-40B4-BE49-F238E27FC236}">
                <a16:creationId xmlns:a16="http://schemas.microsoft.com/office/drawing/2014/main" id="{9E2550D8-A53C-400B-8EE4-BB02841CF4C7}"/>
              </a:ext>
            </a:extLst>
          </p:cNvPr>
          <p:cNvSpPr/>
          <p:nvPr/>
        </p:nvSpPr>
        <p:spPr>
          <a:xfrm rot="8079188">
            <a:off x="1744370" y="2169827"/>
            <a:ext cx="358427" cy="358427"/>
          </a:xfrm>
          <a:prstGeom prst="teardrop">
            <a:avLst>
              <a:gd name="adj" fmla="val 20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970FCD-12B6-42F2-83FC-D79CFA705275}"/>
              </a:ext>
            </a:extLst>
          </p:cNvPr>
          <p:cNvSpPr/>
          <p:nvPr/>
        </p:nvSpPr>
        <p:spPr>
          <a:xfrm>
            <a:off x="1842796" y="3456168"/>
            <a:ext cx="161575" cy="1615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7EF55C-6F31-4852-BCE3-6E58A782A9A3}"/>
              </a:ext>
            </a:extLst>
          </p:cNvPr>
          <p:cNvCxnSpPr>
            <a:cxnSpLocks/>
          </p:cNvCxnSpPr>
          <p:nvPr/>
        </p:nvCxnSpPr>
        <p:spPr>
          <a:xfrm flipH="1" flipV="1">
            <a:off x="1923041" y="2169830"/>
            <a:ext cx="1085" cy="128633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39755E-B9CB-4B7E-B06C-225DB92359C7}"/>
              </a:ext>
            </a:extLst>
          </p:cNvPr>
          <p:cNvSpPr txBox="1"/>
          <p:nvPr/>
        </p:nvSpPr>
        <p:spPr>
          <a:xfrm>
            <a:off x="238401" y="2512070"/>
            <a:ext cx="1684639" cy="2432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USA</a:t>
            </a:r>
          </a:p>
        </p:txBody>
      </p:sp>
      <p:pic>
        <p:nvPicPr>
          <p:cNvPr id="25" name="Picture 2" descr="icddr,b, research recognized as scientific breakthrough in 2019 ...">
            <a:extLst>
              <a:ext uri="{FF2B5EF4-FFF2-40B4-BE49-F238E27FC236}">
                <a16:creationId xmlns:a16="http://schemas.microsoft.com/office/drawing/2014/main" id="{BA295049-EA9D-48F1-AFDE-F62213C43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8" b="13553"/>
          <a:stretch/>
        </p:blipFill>
        <p:spPr bwMode="auto">
          <a:xfrm>
            <a:off x="8961404" y="3637492"/>
            <a:ext cx="1324444" cy="5300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0B984EC-FB87-49D3-8A5B-938D85A60AF2}"/>
              </a:ext>
            </a:extLst>
          </p:cNvPr>
          <p:cNvSpPr txBox="1"/>
          <p:nvPr/>
        </p:nvSpPr>
        <p:spPr>
          <a:xfrm>
            <a:off x="8937464" y="4043823"/>
            <a:ext cx="1684639" cy="2432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Bangladesh</a:t>
            </a:r>
          </a:p>
        </p:txBody>
      </p:sp>
      <p:sp>
        <p:nvSpPr>
          <p:cNvPr id="30" name="Teardrop 29">
            <a:extLst>
              <a:ext uri="{FF2B5EF4-FFF2-40B4-BE49-F238E27FC236}">
                <a16:creationId xmlns:a16="http://schemas.microsoft.com/office/drawing/2014/main" id="{F8CA7B51-6398-40D1-8761-648AFA63E17E}"/>
              </a:ext>
            </a:extLst>
          </p:cNvPr>
          <p:cNvSpPr/>
          <p:nvPr/>
        </p:nvSpPr>
        <p:spPr>
          <a:xfrm rot="8079188">
            <a:off x="6402019" y="2026586"/>
            <a:ext cx="358427" cy="358427"/>
          </a:xfrm>
          <a:prstGeom prst="teardrop">
            <a:avLst>
              <a:gd name="adj" fmla="val 20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F9F2347-2953-454D-9FC3-9D199EC0D229}"/>
              </a:ext>
            </a:extLst>
          </p:cNvPr>
          <p:cNvSpPr/>
          <p:nvPr/>
        </p:nvSpPr>
        <p:spPr>
          <a:xfrm>
            <a:off x="6500445" y="3312927"/>
            <a:ext cx="161575" cy="1615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F17958-335C-4A00-90A7-021F7E07D73D}"/>
              </a:ext>
            </a:extLst>
          </p:cNvPr>
          <p:cNvCxnSpPr>
            <a:cxnSpLocks/>
          </p:cNvCxnSpPr>
          <p:nvPr/>
        </p:nvCxnSpPr>
        <p:spPr>
          <a:xfrm flipH="1" flipV="1">
            <a:off x="6580690" y="2026589"/>
            <a:ext cx="1085" cy="128633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ardrop 32">
            <a:extLst>
              <a:ext uri="{FF2B5EF4-FFF2-40B4-BE49-F238E27FC236}">
                <a16:creationId xmlns:a16="http://schemas.microsoft.com/office/drawing/2014/main" id="{87170456-6A29-4D46-A913-2FB7CE251853}"/>
              </a:ext>
            </a:extLst>
          </p:cNvPr>
          <p:cNvSpPr/>
          <p:nvPr/>
        </p:nvSpPr>
        <p:spPr>
          <a:xfrm rot="8079188">
            <a:off x="6061320" y="1629255"/>
            <a:ext cx="358427" cy="358427"/>
          </a:xfrm>
          <a:prstGeom prst="teardrop">
            <a:avLst>
              <a:gd name="adj" fmla="val 20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9DAE53F-0D80-4536-A087-CD5277745B59}"/>
              </a:ext>
            </a:extLst>
          </p:cNvPr>
          <p:cNvSpPr/>
          <p:nvPr/>
        </p:nvSpPr>
        <p:spPr>
          <a:xfrm>
            <a:off x="6159746" y="2915597"/>
            <a:ext cx="161575" cy="1615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A6FCCD5-8B7E-4C5C-A266-D48EEC603E1D}"/>
              </a:ext>
            </a:extLst>
          </p:cNvPr>
          <p:cNvCxnSpPr>
            <a:cxnSpLocks/>
          </p:cNvCxnSpPr>
          <p:nvPr/>
        </p:nvCxnSpPr>
        <p:spPr>
          <a:xfrm flipH="1" flipV="1">
            <a:off x="6239991" y="1629258"/>
            <a:ext cx="1085" cy="128633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NIBSC (National Institute for Biological Standards and Control ...">
            <a:extLst>
              <a:ext uri="{FF2B5EF4-FFF2-40B4-BE49-F238E27FC236}">
                <a16:creationId xmlns:a16="http://schemas.microsoft.com/office/drawing/2014/main" id="{B9E6CE0C-F703-4ACA-BB85-C092CFFBB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6" b="30538"/>
          <a:stretch/>
        </p:blipFill>
        <p:spPr bwMode="auto">
          <a:xfrm>
            <a:off x="4421702" y="1076774"/>
            <a:ext cx="1376286" cy="4172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2" descr="VisMederi Vismederi | Analyses for life improvement">
            <a:extLst>
              <a:ext uri="{FF2B5EF4-FFF2-40B4-BE49-F238E27FC236}">
                <a16:creationId xmlns:a16="http://schemas.microsoft.com/office/drawing/2014/main" id="{60AB43B6-7DAA-4697-A2BA-734AF2E0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75" y="1890072"/>
            <a:ext cx="1133360" cy="5440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2" descr="Summit Partners Announces Growth Equity Investment in Viroclinics ...">
            <a:extLst>
              <a:ext uri="{FF2B5EF4-FFF2-40B4-BE49-F238E27FC236}">
                <a16:creationId xmlns:a16="http://schemas.microsoft.com/office/drawing/2014/main" id="{F6C70B9D-F8B1-4990-8232-E91D542C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023" y="1007597"/>
            <a:ext cx="1359573" cy="5664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92A0FB7-3F66-4864-B89D-DFAB756CF60A}"/>
              </a:ext>
            </a:extLst>
          </p:cNvPr>
          <p:cNvSpPr txBox="1"/>
          <p:nvPr/>
        </p:nvSpPr>
        <p:spPr>
          <a:xfrm>
            <a:off x="6216385" y="1560527"/>
            <a:ext cx="1684639" cy="2432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The Netherlands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55C348-0767-426A-8C4F-09B7BC81FC9D}"/>
              </a:ext>
            </a:extLst>
          </p:cNvPr>
          <p:cNvSpPr txBox="1"/>
          <p:nvPr/>
        </p:nvSpPr>
        <p:spPr>
          <a:xfrm>
            <a:off x="7123212" y="2417621"/>
            <a:ext cx="494253" cy="253916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Italy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6B3FD0-2B1C-4E90-B8F9-AE7CEFB8146E}"/>
              </a:ext>
            </a:extLst>
          </p:cNvPr>
          <p:cNvSpPr txBox="1"/>
          <p:nvPr/>
        </p:nvSpPr>
        <p:spPr>
          <a:xfrm>
            <a:off x="4394602" y="1465193"/>
            <a:ext cx="1684639" cy="2432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UK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36FDEE-CAF8-4A05-A67C-C8ABFF0A3FAD}"/>
              </a:ext>
            </a:extLst>
          </p:cNvPr>
          <p:cNvSpPr txBox="1"/>
          <p:nvPr/>
        </p:nvSpPr>
        <p:spPr>
          <a:xfrm>
            <a:off x="4484631" y="2273004"/>
            <a:ext cx="346274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UK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B936B6-74D5-4013-A3FA-276BDDE3E410}"/>
              </a:ext>
            </a:extLst>
          </p:cNvPr>
          <p:cNvSpPr/>
          <p:nvPr/>
        </p:nvSpPr>
        <p:spPr>
          <a:xfrm>
            <a:off x="8778958" y="4150314"/>
            <a:ext cx="161575" cy="1615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241570E-35BF-4E0A-B85B-D143E810B57C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8858323" y="3454733"/>
            <a:ext cx="1423" cy="695581"/>
          </a:xfrm>
          <a:prstGeom prst="line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ardrop 46">
            <a:extLst>
              <a:ext uri="{FF2B5EF4-FFF2-40B4-BE49-F238E27FC236}">
                <a16:creationId xmlns:a16="http://schemas.microsoft.com/office/drawing/2014/main" id="{29D31FDA-E9E1-4D40-83E1-0F16418F0990}"/>
              </a:ext>
            </a:extLst>
          </p:cNvPr>
          <p:cNvSpPr/>
          <p:nvPr/>
        </p:nvSpPr>
        <p:spPr>
          <a:xfrm rot="8079188">
            <a:off x="8679110" y="3189164"/>
            <a:ext cx="358427" cy="358427"/>
          </a:xfrm>
          <a:prstGeom prst="teardrop">
            <a:avLst>
              <a:gd name="adj" fmla="val 20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48" name="AutoShape 2">
            <a:extLst>
              <a:ext uri="{FF2B5EF4-FFF2-40B4-BE49-F238E27FC236}">
                <a16:creationId xmlns:a16="http://schemas.microsoft.com/office/drawing/2014/main" id="{E4FB1B56-8AB2-41E7-A593-B7D8D8AD0E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44F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CCE58FE-5592-430A-9FBA-3B8EB6B0C2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1752" y="3234496"/>
            <a:ext cx="1540551" cy="71635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8068F2C-3561-4EE8-B256-DC0FD9D7CF96}"/>
              </a:ext>
            </a:extLst>
          </p:cNvPr>
          <p:cNvSpPr txBox="1"/>
          <p:nvPr/>
        </p:nvSpPr>
        <p:spPr>
          <a:xfrm>
            <a:off x="2973129" y="3787726"/>
            <a:ext cx="1684639" cy="25391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Mexico</a:t>
            </a:r>
          </a:p>
        </p:txBody>
      </p:sp>
      <p:sp>
        <p:nvSpPr>
          <p:cNvPr id="63" name="Teardrop 62">
            <a:extLst>
              <a:ext uri="{FF2B5EF4-FFF2-40B4-BE49-F238E27FC236}">
                <a16:creationId xmlns:a16="http://schemas.microsoft.com/office/drawing/2014/main" id="{AD19477A-AFD4-471B-BF32-D1F6F65CC1BA}"/>
              </a:ext>
            </a:extLst>
          </p:cNvPr>
          <p:cNvSpPr/>
          <p:nvPr/>
        </p:nvSpPr>
        <p:spPr>
          <a:xfrm rot="8079188">
            <a:off x="2962767" y="1664914"/>
            <a:ext cx="358427" cy="358427"/>
          </a:xfrm>
          <a:prstGeom prst="teardrop">
            <a:avLst>
              <a:gd name="adj" fmla="val 20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54FE3D3-C1E4-48A5-866A-E84EE01088BB}"/>
              </a:ext>
            </a:extLst>
          </p:cNvPr>
          <p:cNvSpPr/>
          <p:nvPr/>
        </p:nvSpPr>
        <p:spPr>
          <a:xfrm>
            <a:off x="3061193" y="2951255"/>
            <a:ext cx="161575" cy="1615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396D127-75C3-4639-89A2-24FE0F301BEF}"/>
              </a:ext>
            </a:extLst>
          </p:cNvPr>
          <p:cNvCxnSpPr>
            <a:cxnSpLocks/>
          </p:cNvCxnSpPr>
          <p:nvPr/>
        </p:nvCxnSpPr>
        <p:spPr>
          <a:xfrm flipH="1" flipV="1">
            <a:off x="3141438" y="1664917"/>
            <a:ext cx="1085" cy="128633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0582084-6F1C-4496-902C-7E374D626EA9}"/>
              </a:ext>
            </a:extLst>
          </p:cNvPr>
          <p:cNvSpPr/>
          <p:nvPr/>
        </p:nvSpPr>
        <p:spPr>
          <a:xfrm>
            <a:off x="2549714" y="4003862"/>
            <a:ext cx="161575" cy="1615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EF62BB8-C343-413F-9264-8E60B5C7A639}"/>
              </a:ext>
            </a:extLst>
          </p:cNvPr>
          <p:cNvCxnSpPr>
            <a:cxnSpLocks/>
            <a:stCxn id="60" idx="0"/>
          </p:cNvCxnSpPr>
          <p:nvPr/>
        </p:nvCxnSpPr>
        <p:spPr>
          <a:xfrm flipH="1" flipV="1">
            <a:off x="2629079" y="3308281"/>
            <a:ext cx="1423" cy="695581"/>
          </a:xfrm>
          <a:prstGeom prst="line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ardrop 69">
            <a:extLst>
              <a:ext uri="{FF2B5EF4-FFF2-40B4-BE49-F238E27FC236}">
                <a16:creationId xmlns:a16="http://schemas.microsoft.com/office/drawing/2014/main" id="{9DF97C1D-B892-420F-AE64-F71390408E89}"/>
              </a:ext>
            </a:extLst>
          </p:cNvPr>
          <p:cNvSpPr/>
          <p:nvPr/>
        </p:nvSpPr>
        <p:spPr>
          <a:xfrm rot="8079188">
            <a:off x="2449866" y="3042712"/>
            <a:ext cx="358427" cy="358427"/>
          </a:xfrm>
          <a:prstGeom prst="teardrop">
            <a:avLst>
              <a:gd name="adj" fmla="val 20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92EFEEA-B63A-41BB-B6BE-B290A5CCCDE2}"/>
              </a:ext>
            </a:extLst>
          </p:cNvPr>
          <p:cNvSpPr/>
          <p:nvPr/>
        </p:nvSpPr>
        <p:spPr>
          <a:xfrm>
            <a:off x="5273285" y="3033471"/>
            <a:ext cx="161575" cy="1615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158EA94-915F-4D7D-8A66-065F09BA1381}"/>
              </a:ext>
            </a:extLst>
          </p:cNvPr>
          <p:cNvCxnSpPr>
            <a:cxnSpLocks/>
            <a:stCxn id="72" idx="0"/>
          </p:cNvCxnSpPr>
          <p:nvPr/>
        </p:nvCxnSpPr>
        <p:spPr>
          <a:xfrm flipH="1" flipV="1">
            <a:off x="5352650" y="2337890"/>
            <a:ext cx="1423" cy="695581"/>
          </a:xfrm>
          <a:prstGeom prst="line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ardrop 73">
            <a:extLst>
              <a:ext uri="{FF2B5EF4-FFF2-40B4-BE49-F238E27FC236}">
                <a16:creationId xmlns:a16="http://schemas.microsoft.com/office/drawing/2014/main" id="{46684C24-62C7-4907-852F-5C89192A455E}"/>
              </a:ext>
            </a:extLst>
          </p:cNvPr>
          <p:cNvSpPr/>
          <p:nvPr/>
        </p:nvSpPr>
        <p:spPr>
          <a:xfrm rot="8079188">
            <a:off x="5173437" y="2072321"/>
            <a:ext cx="358427" cy="358427"/>
          </a:xfrm>
          <a:prstGeom prst="teardrop">
            <a:avLst>
              <a:gd name="adj" fmla="val 20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9F02E3-B665-4B66-9251-1B3192F34609}"/>
              </a:ext>
            </a:extLst>
          </p:cNvPr>
          <p:cNvSpPr/>
          <p:nvPr/>
        </p:nvSpPr>
        <p:spPr>
          <a:xfrm>
            <a:off x="472568" y="6133672"/>
            <a:ext cx="1370228" cy="484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B31D99B-0FF6-43CD-A1E3-E4345FEB0FFE}"/>
              </a:ext>
            </a:extLst>
          </p:cNvPr>
          <p:cNvSpPr/>
          <p:nvPr/>
        </p:nvSpPr>
        <p:spPr>
          <a:xfrm>
            <a:off x="10376898" y="6060004"/>
            <a:ext cx="1019151" cy="55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pic>
        <p:nvPicPr>
          <p:cNvPr id="101" name="Picture 4" descr="UK Health Security Agency - Wikipedia">
            <a:extLst>
              <a:ext uri="{FF2B5EF4-FFF2-40B4-BE49-F238E27FC236}">
                <a16:creationId xmlns:a16="http://schemas.microsoft.com/office/drawing/2014/main" id="{0AFB56F9-2A68-4C7D-9FA5-3E1A9653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87" y="1491787"/>
            <a:ext cx="742312" cy="7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5944EFAE-8BFC-4F5D-8FB4-F76FA61F168C}"/>
              </a:ext>
            </a:extLst>
          </p:cNvPr>
          <p:cNvSpPr/>
          <p:nvPr/>
        </p:nvSpPr>
        <p:spPr>
          <a:xfrm>
            <a:off x="9356186" y="3540356"/>
            <a:ext cx="161575" cy="1615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A5FF1D1-974A-44E3-8C20-75B47C8B72A9}"/>
              </a:ext>
            </a:extLst>
          </p:cNvPr>
          <p:cNvCxnSpPr>
            <a:cxnSpLocks/>
            <a:stCxn id="67" idx="0"/>
          </p:cNvCxnSpPr>
          <p:nvPr/>
        </p:nvCxnSpPr>
        <p:spPr>
          <a:xfrm flipH="1" flipV="1">
            <a:off x="9435551" y="2844775"/>
            <a:ext cx="1423" cy="695581"/>
          </a:xfrm>
          <a:prstGeom prst="line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ardrop 68">
            <a:extLst>
              <a:ext uri="{FF2B5EF4-FFF2-40B4-BE49-F238E27FC236}">
                <a16:creationId xmlns:a16="http://schemas.microsoft.com/office/drawing/2014/main" id="{F84FD469-BC63-4D35-8911-FE274D50CF24}"/>
              </a:ext>
            </a:extLst>
          </p:cNvPr>
          <p:cNvSpPr/>
          <p:nvPr/>
        </p:nvSpPr>
        <p:spPr>
          <a:xfrm rot="8079188">
            <a:off x="9256338" y="2579206"/>
            <a:ext cx="358427" cy="358427"/>
          </a:xfrm>
          <a:prstGeom prst="teardrop">
            <a:avLst>
              <a:gd name="adj" fmla="val 20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pic>
        <p:nvPicPr>
          <p:cNvPr id="75" name="Picture 2" descr="Oversikt av Q2 Solutions som arbeidsgiver | Indeed.com">
            <a:extLst>
              <a:ext uri="{FF2B5EF4-FFF2-40B4-BE49-F238E27FC236}">
                <a16:creationId xmlns:a16="http://schemas.microsoft.com/office/drawing/2014/main" id="{0BA5F308-FC7B-446D-94D2-726A85580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1" b="19407"/>
          <a:stretch/>
        </p:blipFill>
        <p:spPr bwMode="auto">
          <a:xfrm>
            <a:off x="9668122" y="2691470"/>
            <a:ext cx="1143676" cy="7302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6CE88467-BCD3-4F6A-9D2F-575110A3E2F4}"/>
              </a:ext>
            </a:extLst>
          </p:cNvPr>
          <p:cNvSpPr txBox="1"/>
          <p:nvPr/>
        </p:nvSpPr>
        <p:spPr>
          <a:xfrm>
            <a:off x="9427487" y="3338758"/>
            <a:ext cx="1684639" cy="25391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244F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40768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0F0068-EC36-48BA-A356-0D3E83C2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093"/>
            <a:ext cx="10515600" cy="831268"/>
          </a:xfrm>
        </p:spPr>
        <p:txBody>
          <a:bodyPr/>
          <a:lstStyle/>
          <a:p>
            <a:r>
              <a:rPr lang="en-US" sz="3600"/>
              <a:t>Objectives of the Network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A3458-074C-4D17-B455-807AC8B1AE06}"/>
              </a:ext>
            </a:extLst>
          </p:cNvPr>
          <p:cNvSpPr/>
          <p:nvPr/>
        </p:nvSpPr>
        <p:spPr>
          <a:xfrm>
            <a:off x="10312400" y="5651523"/>
            <a:ext cx="1879600" cy="87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6E7D6FE5-36B2-4016-9D53-7F645BF110FE}"/>
              </a:ext>
            </a:extLst>
          </p:cNvPr>
          <p:cNvSpPr txBox="1">
            <a:spLocks/>
          </p:cNvSpPr>
          <p:nvPr/>
        </p:nvSpPr>
        <p:spPr>
          <a:xfrm>
            <a:off x="673982" y="1694508"/>
            <a:ext cx="8004858" cy="43764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244F"/>
                </a:solidFill>
                <a:latin typeface="Georgia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244F"/>
                </a:solidFill>
                <a:latin typeface="Georgia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244F"/>
                </a:solidFill>
                <a:latin typeface="Georgia Regular" charset="0"/>
                <a:ea typeface="+mn-ea"/>
                <a:cs typeface="+mn-cs"/>
              </a:defRPr>
            </a:lvl3pPr>
            <a:lvl4pPr marL="1543050" marR="0" indent="-1714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00244F"/>
                </a:solidFill>
                <a:latin typeface="Georgia Regular" charset="0"/>
                <a:ea typeface="+mn-ea"/>
                <a:cs typeface="+mn-cs"/>
              </a:defRPr>
            </a:lvl4pPr>
            <a:lvl5pPr marL="2114550" marR="0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00244F"/>
                </a:solidFill>
                <a:latin typeface="Georgia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The CEPI Centralized Laboratory Network was built to ensure the harmonization of assays across laboratories</a:t>
            </a:r>
          </a:p>
          <a:p>
            <a:r>
              <a:rPr lang="en-GB" sz="2000"/>
              <a:t>The Network is opened to </a:t>
            </a:r>
            <a:r>
              <a:rPr lang="en-GB" sz="2000" b="1" u="sng"/>
              <a:t>all</a:t>
            </a:r>
            <a:r>
              <a:rPr lang="en-GB" sz="2000"/>
              <a:t> COVID-19 vaccine developers:</a:t>
            </a:r>
          </a:p>
          <a:p>
            <a:pPr lvl="1"/>
            <a:r>
              <a:rPr lang="en-GB" sz="1800"/>
              <a:t>To test samples from pre-clinical to Phase III clinical studies </a:t>
            </a:r>
            <a:r>
              <a:rPr lang="en-US" sz="1800"/>
              <a:t>for key immunogenicity and efficacy endpoint evaluation</a:t>
            </a:r>
          </a:p>
          <a:p>
            <a:pPr lvl="1"/>
            <a:r>
              <a:rPr lang="en-US" sz="1800"/>
              <a:t>To support SARS-CoV-2 vaccine developers in the pathway towards licensure</a:t>
            </a:r>
          </a:p>
          <a:p>
            <a:pPr lvl="1"/>
            <a:r>
              <a:rPr lang="en-US" sz="1800"/>
              <a:t>To help the identification of Immune Correlates of Protection</a:t>
            </a:r>
          </a:p>
          <a:p>
            <a:pPr lvl="1"/>
            <a:r>
              <a:rPr lang="en-US" sz="1800"/>
              <a:t>To facilitate rapid evaluation, approval, and dissemination of the most effective vaccine candidates</a:t>
            </a:r>
          </a:p>
          <a:p>
            <a:endParaRPr lang="en-US" sz="2000"/>
          </a:p>
        </p:txBody>
      </p:sp>
      <p:pic>
        <p:nvPicPr>
          <p:cNvPr id="11266" name="Picture 2" descr="Purpose of Learning Objectives in eLearning [Infographic]">
            <a:extLst>
              <a:ext uri="{FF2B5EF4-FFF2-40B4-BE49-F238E27FC236}">
                <a16:creationId xmlns:a16="http://schemas.microsoft.com/office/drawing/2014/main" id="{7E64E758-2675-4D3B-ADD9-C1EBD2C9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40" y="2515202"/>
            <a:ext cx="3251103" cy="184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7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1ED0D51-9937-4530-882B-469508D41E04}"/>
              </a:ext>
            </a:extLst>
          </p:cNvPr>
          <p:cNvGrpSpPr/>
          <p:nvPr/>
        </p:nvGrpSpPr>
        <p:grpSpPr>
          <a:xfrm>
            <a:off x="561269" y="260114"/>
            <a:ext cx="11081038" cy="6503116"/>
            <a:chOff x="2687161" y="3731096"/>
            <a:chExt cx="5158677" cy="3027467"/>
          </a:xfrm>
          <a:solidFill>
            <a:schemeClr val="accent5">
              <a:alpha val="4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ABD2069-5DE3-4D90-8779-E8149C28D3A7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9F5B101-B0A4-4B59-B4E1-44323C32E8E3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E87AA1D-24E2-4251-9038-F3383814913B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4FB285-FE32-45CD-AD6E-5D434D8D6577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784FC75-B77C-4D2F-93B3-1F889BF7918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64C1CC-A470-44AF-A1CF-98265FB9A283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4A737BE-D7A3-403B-B2C3-A05FE38A11E9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4328B63-C918-48C7-B84A-7126CFB03F7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F67F888-3161-418B-8B4F-9DAB1189C0A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4CFE7C1-BF35-47C3-99D3-5E670AB4D39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12751F4-9A0A-47B5-879E-F5A9BDD64C80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57D9BE-F8C0-4E57-B695-ADF915FF3B2C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8A26B9-B590-4639-9897-FB833C4CE46D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1BFC9DC-ABCA-4242-92CD-2973002C7C5E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DFF490D-F4FF-4EDE-B752-F1758E63B2E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C88B596-8EA2-4ED5-A7CC-13FDE371B71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B3B17BA-26E0-4854-AD5E-0B10E4942FCB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F3CD184-7915-4087-86BF-388C87CAC00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BF24421-AFCF-4C16-9CFF-0649DB8946F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E43A52D-C70F-4C22-B529-239422F9B65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35A9903-45AB-4C05-93FC-228B85BEE3E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59DE1C3-66AA-4D20-AA30-286FC5BBE7B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B2F6F4-4903-4519-9F28-371D93FD849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E2DD9C0-2A39-4223-89E9-3A15EB79862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D9C6860-5ECB-4D2B-9F35-3E31CE53615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C30E323-B723-4D27-B859-C42F152D446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404360E-8955-474D-AD1F-DCB96F5BA649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02F5C76-8E90-4D95-88E6-964BAE54B0FA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4AB0986-AFEC-4AEE-AE1D-1F1DBF4D24E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40F634D-2E97-45BD-8E8C-EDC8B3B8E941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CBC733F-D6BA-4342-94FF-F2CDBA387D7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A9BACD-C9C0-4026-8BA7-F0F9A271713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38A84F1-6F79-4FBE-9FCB-A45E187EE73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24C4C2B-2702-4F02-9158-F3F88B0F2411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08646DD-F4B8-42CF-A24D-366AB8B32D63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0956A66-CEF2-44ED-A7F6-7AC1AC7932B0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8E57393-851D-466E-BD84-ADAF552C0386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6E2D7A-D031-44A9-9480-34CEB652281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F4E785A-B1A4-4EE5-A894-974751B8225C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C5B3EFB-A3F0-4E49-8FA9-68E88E415693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586CE28-C1CE-4E3E-8F64-1F41FAD6CB1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1B3F15C-8101-4A67-AA0B-5871BC46A96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081905E-C350-49EE-8D8E-8E357B6CD86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3B01BAB-C307-4336-8376-914403B589C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BF20059-B6E5-40E2-8C4B-360BA1B19BB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7ED57F8-ED0B-45FD-9079-EC428FCCB6BE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DB9ADC0-5116-47A9-A3D2-EDF9770D1B8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48E281-64C4-4FDC-8DDE-B4F2C11E7C5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D7D93D5-9A84-4B21-AE25-9AFEFC5ACB1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07B081E-6F1E-4D61-8497-145B9DE268D3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465445C-F6C0-4D3E-81BD-568C9BFDA8D7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34D4DF7-D4FA-4AEC-9FF8-BB699200FCF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F9A711E-50C2-4A58-8177-C200359E08C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A2A87-38C9-4684-888E-D9F1AE0E7F8C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B9C27F1-E92F-446E-9953-AA5AB5258180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0FBF400-C62E-4F76-8DCA-2DE8793946A1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035E94D-05F5-4276-90D3-9D8015F4582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2FA71CC-01C6-4094-B734-A7CE5848B9B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3D63D9E-1660-45C7-B1DE-84C420AAB496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2BD67C8-EFC0-45A9-A9E0-CD596D30D3D0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1C65042-1EAA-475B-8187-CE0B8511B4E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532871A-6788-4F3C-9F0D-249B2562D05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4604E7-C129-4A0E-8F4A-C45D871ACF71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3C04DD6-A7F8-4990-BAA2-FDD78FB3172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2FF064C-16A1-4D8F-AEDE-E7371C9351F2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7649DAD-924F-4978-B589-839C61C35036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EACE396-7E37-42D5-A938-DEE13CE3E9C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671294-7E82-4368-8E60-1BCF376D9EC7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80D0372-7355-4FE1-B50E-8D5C36549D9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AA7774F-5345-489F-9C74-AAC4165476A2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7FF40A2-B21E-40B6-83CB-6EEF18341A7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EF280FA-EC23-4824-82E4-9427D38370A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B890F48-7B56-4215-9664-088A2F8CE2C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2D1E6C3-9E45-46B8-ABA8-87C505AF7B4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ADCF56E-6B3B-4197-AE2A-469863BFA59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34A58F4-E8A1-472B-89B9-A14D8AD65229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E9877EA-197D-40F7-B627-DA633256FB18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B6E6EC-8BB3-4E43-897F-5377307C0A4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13BDBA5-0071-4FD2-92C2-30B49141E38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653A12A-33B4-4B65-B355-4BD4940E3D3C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DED13F5-3A37-4E21-8CF5-2C8F599CE76F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CAC5537-42A7-4702-A646-E0F792394AC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AE33324-A344-432A-83AA-C2197B292DC4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C608717-B9C0-4D9C-ADD2-AB577CEAE5A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7F77436-4200-4017-AA4D-1237BFA9FC63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81FBF22-FFC0-4CCE-9060-70040635A68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EFE59D6-5DA0-4311-AE87-7F5ECED93460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BA8FC70-5CBE-489C-8A16-0CDD5A9D5890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EB8E193-62A5-4687-9BDC-DF35EE5F7360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64E3F6C-3D5F-4C51-85A7-BF1E9FB09155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B19DAAA-AA46-437B-ABA1-CCFC4078D8A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2E46428-C3D6-4EF3-AE8F-6AD84337A2A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7BC44B9-2C4B-400F-BF9A-2FDD0352638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AA3C66A-5884-46C8-8A3C-9341EA2A2DC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AF760E3-D698-46D2-9B35-78409FE6783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50E183E-D298-4DF2-A877-F19A486CED89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45DD1AF-FA69-4D2B-8AE4-C897599D4EC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90A9EA6-6190-4928-A37E-86C629CC5B6B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61D0CAB-94BF-4A55-8A77-16F1FC3FCFE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30738E0-A941-47B4-90BB-77CEE070826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059CDFA-C092-4D3F-B813-FF3B9EE12B99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7204B83-01EE-4344-BC53-AB953A77668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14ACE32-0114-41EA-866C-01A7226F9F1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AE995A6-7F8A-4E35-BBFB-F2ACC7B18FF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76C1439-A019-4240-A9DA-C680F9D2E0E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E551D18-36EB-4993-9E51-F53395EDF199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F4B2EBF-0C19-42CA-BD25-ABFA698A9B25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13C045F-C5F0-4B1D-8631-576F86828A8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CE76D90-7C4D-490F-9E78-BCC30B2B2AD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B254A86-3EB1-4A55-9B05-9CC2D35C2F4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9BDAA05-3E21-49C6-9BCB-D15620422EF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263E18-82F0-4272-B87D-991D68E3681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A3E5E81C-CFD4-498E-BC98-51CE7A741E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914" y="-176167"/>
            <a:ext cx="11835086" cy="1632046"/>
          </a:xfrm>
        </p:spPr>
        <p:txBody>
          <a:bodyPr/>
          <a:lstStyle/>
          <a:p>
            <a:r>
              <a:rPr lang="en-US" sz="4400"/>
              <a:t>CEPI Centralized Laboratory Network</a:t>
            </a:r>
          </a:p>
          <a:p>
            <a:r>
              <a:rPr lang="en-US" sz="2800"/>
              <a:t>2020-21 achievements in numbers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1FFE71-0056-4E38-AADA-5CDDA12CDF68}"/>
              </a:ext>
            </a:extLst>
          </p:cNvPr>
          <p:cNvGrpSpPr/>
          <p:nvPr/>
        </p:nvGrpSpPr>
        <p:grpSpPr>
          <a:xfrm>
            <a:off x="1882318" y="2853757"/>
            <a:ext cx="2641323" cy="3582928"/>
            <a:chOff x="801424" y="3030253"/>
            <a:chExt cx="2641323" cy="3582928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1DDDC3D8-14E4-4794-98F5-08892810ADE6}"/>
                </a:ext>
              </a:extLst>
            </p:cNvPr>
            <p:cNvSpPr/>
            <p:nvPr/>
          </p:nvSpPr>
          <p:spPr>
            <a:xfrm rot="5400000">
              <a:off x="1112033" y="3030252"/>
              <a:ext cx="1977794" cy="1977795"/>
            </a:xfrm>
            <a:prstGeom prst="arc">
              <a:avLst>
                <a:gd name="adj1" fmla="val 6266444"/>
                <a:gd name="adj2" fmla="val 16268714"/>
              </a:avLst>
            </a:prstGeom>
            <a:ln w="165100">
              <a:solidFill>
                <a:schemeClr val="accent6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F11085A-C057-4C75-98D4-8218C39CB5A3}"/>
                </a:ext>
              </a:extLst>
            </p:cNvPr>
            <p:cNvSpPr/>
            <p:nvPr/>
          </p:nvSpPr>
          <p:spPr>
            <a:xfrm>
              <a:off x="1480136" y="3415553"/>
              <a:ext cx="1241586" cy="124158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7" name="Chevron 5">
              <a:extLst>
                <a:ext uri="{FF2B5EF4-FFF2-40B4-BE49-F238E27FC236}">
                  <a16:creationId xmlns:a16="http://schemas.microsoft.com/office/drawing/2014/main" id="{E7982E48-CA31-41B1-83E2-6A0BBEBD9C7F}"/>
                </a:ext>
              </a:extLst>
            </p:cNvPr>
            <p:cNvSpPr/>
            <p:nvPr/>
          </p:nvSpPr>
          <p:spPr>
            <a:xfrm rot="5400000">
              <a:off x="1979145" y="4795869"/>
              <a:ext cx="324213" cy="451954"/>
            </a:xfrm>
            <a:prstGeom prst="chevron">
              <a:avLst>
                <a:gd name="adj" fmla="val 42574"/>
              </a:avLst>
            </a:prstGeom>
            <a:solidFill>
              <a:schemeClr val="accent6"/>
            </a:solidFill>
            <a:ln w="63500"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993096A-AF0B-421E-850C-AE8B9D7EE21B}"/>
                </a:ext>
              </a:extLst>
            </p:cNvPr>
            <p:cNvGrpSpPr/>
            <p:nvPr/>
          </p:nvGrpSpPr>
          <p:grpSpPr>
            <a:xfrm>
              <a:off x="801424" y="5336772"/>
              <a:ext cx="2641323" cy="1276409"/>
              <a:chOff x="2771922" y="4298401"/>
              <a:chExt cx="3339539" cy="127640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AE0DCE1-5B82-44ED-A2ED-341197E84AFB}"/>
                  </a:ext>
                </a:extLst>
              </p:cNvPr>
              <p:cNvSpPr txBox="1"/>
              <p:nvPr/>
            </p:nvSpPr>
            <p:spPr>
              <a:xfrm>
                <a:off x="2771922" y="4559147"/>
                <a:ext cx="333953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S,RBD,N ELISA assay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Pseudo virus neutralization assay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Wild type virus neutralization assay (including variants)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IFNy</a:t>
                </a: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, IL-5 ELISPOT</a:t>
                </a: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assay</a:t>
                </a:r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2969D0-DBA0-4464-A1C2-610D4AD025AC}"/>
                  </a:ext>
                </a:extLst>
              </p:cNvPr>
              <p:cNvSpPr txBox="1"/>
              <p:nvPr/>
            </p:nvSpPr>
            <p:spPr>
              <a:xfrm>
                <a:off x="2894888" y="4298401"/>
                <a:ext cx="30936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3070A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Available Covid-19 assays</a:t>
                </a:r>
                <a:endParaRPr kumimoji="0" lang="ko-KR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63070A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7F08EC-B9D6-4D36-BE00-FBCDA2141FAF}"/>
                </a:ext>
              </a:extLst>
            </p:cNvPr>
            <p:cNvSpPr txBox="1"/>
            <p:nvPr/>
          </p:nvSpPr>
          <p:spPr>
            <a:xfrm>
              <a:off x="1704331" y="3726760"/>
              <a:ext cx="745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6</a:t>
              </a:r>
              <a:endParaRPr kumimoji="0" lang="ko-KR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B014BE-3D02-4803-A09D-6E52DE08AF3C}"/>
              </a:ext>
            </a:extLst>
          </p:cNvPr>
          <p:cNvGrpSpPr/>
          <p:nvPr/>
        </p:nvGrpSpPr>
        <p:grpSpPr>
          <a:xfrm>
            <a:off x="3279579" y="1573574"/>
            <a:ext cx="3706080" cy="3257977"/>
            <a:chOff x="2198685" y="1750070"/>
            <a:chExt cx="3706080" cy="325797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8031B59-3C1F-4393-AC5E-2748A0BA3BD1}"/>
                </a:ext>
              </a:extLst>
            </p:cNvPr>
            <p:cNvGrpSpPr/>
            <p:nvPr/>
          </p:nvGrpSpPr>
          <p:grpSpPr>
            <a:xfrm>
              <a:off x="2198685" y="1750070"/>
              <a:ext cx="3706080" cy="1275826"/>
              <a:chOff x="2028780" y="4358523"/>
              <a:chExt cx="4685758" cy="1275826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AFD1CEB-3C96-4AEB-9E86-A173618D4023}"/>
                  </a:ext>
                </a:extLst>
              </p:cNvPr>
              <p:cNvSpPr txBox="1"/>
              <p:nvPr/>
            </p:nvSpPr>
            <p:spPr>
              <a:xfrm>
                <a:off x="2028780" y="4618686"/>
                <a:ext cx="468575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Nexelis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 (Canada), Q2 Solutions (US and China),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UK HAS (UK), NIBSC (UK),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VisMederi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 (Italy),  </a:t>
                </a: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Viroclinics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 (The Netherlands),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icddr,b</a:t>
                </a: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 (Bangladesh),THSTI (India), UNAM (Mexico)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. </a:t>
                </a:r>
                <a:endParaRPr kumimoji="0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078463B-C070-45A5-BC1E-06AD43AA5A4C}"/>
                  </a:ext>
                </a:extLst>
              </p:cNvPr>
              <p:cNvSpPr txBox="1"/>
              <p:nvPr/>
            </p:nvSpPr>
            <p:spPr>
              <a:xfrm>
                <a:off x="2938267" y="4358523"/>
                <a:ext cx="28720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8E1F0B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Laboratories worldwide</a:t>
                </a:r>
                <a:endParaRPr kumimoji="0" lang="ko-KR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8E1F0B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D8F1D78C-7D21-46D0-8FC2-0F5380C1FEF7}"/>
                </a:ext>
              </a:extLst>
            </p:cNvPr>
            <p:cNvSpPr/>
            <p:nvPr/>
          </p:nvSpPr>
          <p:spPr>
            <a:xfrm rot="5400000" flipH="1">
              <a:off x="3094870" y="3030252"/>
              <a:ext cx="1977794" cy="1977795"/>
            </a:xfrm>
            <a:prstGeom prst="arc">
              <a:avLst>
                <a:gd name="adj1" fmla="val 5478932"/>
                <a:gd name="adj2" fmla="val 16110077"/>
              </a:avLst>
            </a:prstGeom>
            <a:ln w="165100">
              <a:solidFill>
                <a:schemeClr val="accent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084BC68-539D-41B9-878A-357D76CF5AA5}"/>
                </a:ext>
              </a:extLst>
            </p:cNvPr>
            <p:cNvSpPr/>
            <p:nvPr/>
          </p:nvSpPr>
          <p:spPr>
            <a:xfrm>
              <a:off x="3462973" y="3415553"/>
              <a:ext cx="1241586" cy="124158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8" name="Chevron 91">
              <a:extLst>
                <a:ext uri="{FF2B5EF4-FFF2-40B4-BE49-F238E27FC236}">
                  <a16:creationId xmlns:a16="http://schemas.microsoft.com/office/drawing/2014/main" id="{95E9C360-BF9E-4579-95F9-AE97F867D0F1}"/>
                </a:ext>
              </a:extLst>
            </p:cNvPr>
            <p:cNvSpPr/>
            <p:nvPr/>
          </p:nvSpPr>
          <p:spPr>
            <a:xfrm rot="5400000" flipH="1">
              <a:off x="3926340" y="2861426"/>
              <a:ext cx="324213" cy="451954"/>
            </a:xfrm>
            <a:prstGeom prst="chevron">
              <a:avLst>
                <a:gd name="adj" fmla="val 42574"/>
              </a:avLst>
            </a:prstGeom>
            <a:solidFill>
              <a:schemeClr val="accent1"/>
            </a:solidFill>
            <a:ln w="6350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590D4B-C244-4DBE-817F-68CBE4E59159}"/>
                </a:ext>
              </a:extLst>
            </p:cNvPr>
            <p:cNvSpPr txBox="1"/>
            <p:nvPr/>
          </p:nvSpPr>
          <p:spPr>
            <a:xfrm>
              <a:off x="3687964" y="3715752"/>
              <a:ext cx="745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10</a:t>
              </a:r>
              <a:endParaRPr kumimoji="0" lang="ko-KR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3BEEB1-8EC4-4596-93A3-5E180442EF5F}"/>
              </a:ext>
            </a:extLst>
          </p:cNvPr>
          <p:cNvGrpSpPr/>
          <p:nvPr/>
        </p:nvGrpSpPr>
        <p:grpSpPr>
          <a:xfrm>
            <a:off x="6046896" y="2870953"/>
            <a:ext cx="2271572" cy="2821291"/>
            <a:chOff x="4966002" y="3047449"/>
            <a:chExt cx="2271572" cy="2821291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3FAE4B10-22B3-44C6-87F1-24D5F59B3413}"/>
                </a:ext>
              </a:extLst>
            </p:cNvPr>
            <p:cNvSpPr/>
            <p:nvPr/>
          </p:nvSpPr>
          <p:spPr>
            <a:xfrm rot="5400000">
              <a:off x="5079953" y="3047448"/>
              <a:ext cx="1977794" cy="1977795"/>
            </a:xfrm>
            <a:prstGeom prst="arc">
              <a:avLst>
                <a:gd name="adj1" fmla="val 5710672"/>
                <a:gd name="adj2" fmla="val 15912259"/>
              </a:avLst>
            </a:prstGeom>
            <a:ln w="165100">
              <a:solidFill>
                <a:schemeClr val="accent2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712849-2551-40F8-8975-0690A2525B17}"/>
                </a:ext>
              </a:extLst>
            </p:cNvPr>
            <p:cNvSpPr/>
            <p:nvPr/>
          </p:nvSpPr>
          <p:spPr>
            <a:xfrm>
              <a:off x="5440185" y="3415552"/>
              <a:ext cx="1241586" cy="124158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1" name="Chevron 67">
              <a:extLst>
                <a:ext uri="{FF2B5EF4-FFF2-40B4-BE49-F238E27FC236}">
                  <a16:creationId xmlns:a16="http://schemas.microsoft.com/office/drawing/2014/main" id="{0D544AE6-57D4-45DD-B1A9-AEB262743CF8}"/>
                </a:ext>
              </a:extLst>
            </p:cNvPr>
            <p:cNvSpPr/>
            <p:nvPr/>
          </p:nvSpPr>
          <p:spPr>
            <a:xfrm rot="5400000">
              <a:off x="5930452" y="4813184"/>
              <a:ext cx="324213" cy="451954"/>
            </a:xfrm>
            <a:prstGeom prst="chevron">
              <a:avLst>
                <a:gd name="adj" fmla="val 42574"/>
              </a:avLst>
            </a:prstGeom>
            <a:solidFill>
              <a:schemeClr val="accent2"/>
            </a:solidFill>
            <a:ln w="63500"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94FC96-1B24-424B-A83A-B76427F95592}"/>
                </a:ext>
              </a:extLst>
            </p:cNvPr>
            <p:cNvSpPr txBox="1"/>
            <p:nvPr/>
          </p:nvSpPr>
          <p:spPr>
            <a:xfrm>
              <a:off x="4966002" y="5345520"/>
              <a:ext cx="2271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srgbClr val="DB6D25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Covid-19 Vaccine developers engaged</a:t>
              </a:r>
              <a:endPara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DB6D25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915BE4D-87D3-47F0-960E-F7F2BECFF549}"/>
                </a:ext>
              </a:extLst>
            </p:cNvPr>
            <p:cNvSpPr txBox="1"/>
            <p:nvPr/>
          </p:nvSpPr>
          <p:spPr>
            <a:xfrm>
              <a:off x="5696255" y="3743957"/>
              <a:ext cx="745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35</a:t>
              </a:r>
              <a:endPara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2B8320-9BD1-4CA8-88F8-EC3E1F6BB47F}"/>
              </a:ext>
            </a:extLst>
          </p:cNvPr>
          <p:cNvGrpSpPr/>
          <p:nvPr/>
        </p:nvGrpSpPr>
        <p:grpSpPr>
          <a:xfrm>
            <a:off x="7987089" y="1727463"/>
            <a:ext cx="2230884" cy="3104087"/>
            <a:chOff x="6906195" y="1903959"/>
            <a:chExt cx="2230884" cy="3104087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73C87454-24A0-4706-BAC5-30AAF7AD4A92}"/>
                </a:ext>
              </a:extLst>
            </p:cNvPr>
            <p:cNvSpPr/>
            <p:nvPr/>
          </p:nvSpPr>
          <p:spPr>
            <a:xfrm rot="5400000" flipH="1">
              <a:off x="7086310" y="3030251"/>
              <a:ext cx="1977794" cy="1977795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1C6C93D-A6F9-4401-8432-57EE4232B6F6}"/>
                </a:ext>
              </a:extLst>
            </p:cNvPr>
            <p:cNvSpPr/>
            <p:nvPr/>
          </p:nvSpPr>
          <p:spPr>
            <a:xfrm>
              <a:off x="7454413" y="3415552"/>
              <a:ext cx="1241586" cy="124158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2" name="Chevron 91">
              <a:extLst>
                <a:ext uri="{FF2B5EF4-FFF2-40B4-BE49-F238E27FC236}">
                  <a16:creationId xmlns:a16="http://schemas.microsoft.com/office/drawing/2014/main" id="{3CDA0F03-009A-4023-93DA-8DA87C40EF58}"/>
                </a:ext>
              </a:extLst>
            </p:cNvPr>
            <p:cNvSpPr/>
            <p:nvPr/>
          </p:nvSpPr>
          <p:spPr>
            <a:xfrm rot="5400000" flipH="1">
              <a:off x="7917780" y="2861425"/>
              <a:ext cx="324213" cy="451954"/>
            </a:xfrm>
            <a:prstGeom prst="chevron">
              <a:avLst>
                <a:gd name="adj" fmla="val 42574"/>
              </a:avLst>
            </a:prstGeom>
            <a:solidFill>
              <a:schemeClr val="accent3">
                <a:alpha val="98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0E46D1-81B9-4AA7-BC28-F0175F49688F}"/>
                </a:ext>
              </a:extLst>
            </p:cNvPr>
            <p:cNvSpPr txBox="1"/>
            <p:nvPr/>
          </p:nvSpPr>
          <p:spPr>
            <a:xfrm>
              <a:off x="6906195" y="1903959"/>
              <a:ext cx="2230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>
                  <a:ln>
                    <a:noFill/>
                  </a:ln>
                  <a:solidFill>
                    <a:srgbClr val="FFB03B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Samples requested for analysis</a:t>
              </a:r>
              <a:endParaRPr kumimoji="0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B03B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DF5C27-902D-4875-8ADA-B3BA0E757DB1}"/>
                </a:ext>
              </a:extLst>
            </p:cNvPr>
            <p:cNvSpPr txBox="1"/>
            <p:nvPr/>
          </p:nvSpPr>
          <p:spPr>
            <a:xfrm>
              <a:off x="7365842" y="3743957"/>
              <a:ext cx="15082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200" b="1">
                  <a:solidFill>
                    <a:prstClr val="white"/>
                  </a:solidFill>
                  <a:latin typeface="Arial"/>
                  <a:cs typeface="Arial" pitchFamily="34" charset="0"/>
                </a:rPr>
                <a:t>21</a:t>
              </a:r>
              <a:r>
                <a:rPr kumimoji="0" lang="en-US" altLang="ko-KR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</a:t>
              </a:r>
              <a:endPara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287E74F-F893-43D4-BEE2-671BFA6ED971}"/>
              </a:ext>
            </a:extLst>
          </p:cNvPr>
          <p:cNvSpPr/>
          <p:nvPr/>
        </p:nvSpPr>
        <p:spPr>
          <a:xfrm>
            <a:off x="5119001" y="6304549"/>
            <a:ext cx="1922228" cy="493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1BFD65C-D075-479D-A544-2DDC71BC1CCD}"/>
              </a:ext>
            </a:extLst>
          </p:cNvPr>
          <p:cNvSpPr txBox="1"/>
          <p:nvPr/>
        </p:nvSpPr>
        <p:spPr>
          <a:xfrm>
            <a:off x="6069066" y="5622230"/>
            <a:ext cx="223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In 4 continents among CEPI-funded and non CEPI-funded developers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F470FDC-ABDE-4E5C-A10D-45BEA5F2CD57}"/>
              </a:ext>
            </a:extLst>
          </p:cNvPr>
          <p:cNvSpPr txBox="1"/>
          <p:nvPr/>
        </p:nvSpPr>
        <p:spPr>
          <a:xfrm>
            <a:off x="8137761" y="2172091"/>
            <a:ext cx="1937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From Preclinical and Clinical studies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9926B6-3B03-4585-AF96-17B3B83AB566}"/>
              </a:ext>
            </a:extLst>
          </p:cNvPr>
          <p:cNvSpPr txBox="1"/>
          <p:nvPr/>
        </p:nvSpPr>
        <p:spPr>
          <a:xfrm>
            <a:off x="10217" y="6488668"/>
            <a:ext cx="18823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Q6dl7zimnSQrWJ0U77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EPI Colour Palette">
      <a:dk1>
        <a:srgbClr val="00244F"/>
      </a:dk1>
      <a:lt1>
        <a:sysClr val="window" lastClr="FFFFFF"/>
      </a:lt1>
      <a:dk2>
        <a:srgbClr val="00244F"/>
      </a:dk2>
      <a:lt2>
        <a:srgbClr val="BBC5D2"/>
      </a:lt2>
      <a:accent1>
        <a:srgbClr val="FF5F58"/>
      </a:accent1>
      <a:accent2>
        <a:srgbClr val="FF4137"/>
      </a:accent2>
      <a:accent3>
        <a:srgbClr val="FF281D"/>
      </a:accent3>
      <a:accent4>
        <a:srgbClr val="F20C00"/>
      </a:accent4>
      <a:accent5>
        <a:srgbClr val="A2B0C2"/>
      </a:accent5>
      <a:accent6>
        <a:srgbClr val="8698B0"/>
      </a:accent6>
      <a:hlink>
        <a:srgbClr val="0563C1"/>
      </a:hlink>
      <a:folHlink>
        <a:srgbClr val="954F72"/>
      </a:folHlink>
    </a:clrScheme>
    <a:fontScheme name="CEPI Fonts">
      <a:majorFont>
        <a:latin typeface="Euclid CEPI Medium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EPI_Powerpoint Presentation_Template" id="{5F4D4CB0-1A9A-42D2-9A56-8BA1198071CE}" vid="{F574E14F-2B3B-491F-BCD3-F83C473552DC}"/>
    </a:ext>
  </a:extLst>
</a:theme>
</file>

<file path=ppt/theme/theme2.xml><?xml version="1.0" encoding="utf-8"?>
<a:theme xmlns:a="http://schemas.openxmlformats.org/drawingml/2006/main" name="1_Office Theme">
  <a:themeElements>
    <a:clrScheme name="CEPI Colour Palette">
      <a:dk1>
        <a:srgbClr val="00244F"/>
      </a:dk1>
      <a:lt1>
        <a:sysClr val="window" lastClr="FFFFFF"/>
      </a:lt1>
      <a:dk2>
        <a:srgbClr val="00244F"/>
      </a:dk2>
      <a:lt2>
        <a:srgbClr val="BBC5D2"/>
      </a:lt2>
      <a:accent1>
        <a:srgbClr val="FF5F58"/>
      </a:accent1>
      <a:accent2>
        <a:srgbClr val="FF4137"/>
      </a:accent2>
      <a:accent3>
        <a:srgbClr val="FF281D"/>
      </a:accent3>
      <a:accent4>
        <a:srgbClr val="F20C00"/>
      </a:accent4>
      <a:accent5>
        <a:srgbClr val="A2B0C2"/>
      </a:accent5>
      <a:accent6>
        <a:srgbClr val="8698B0"/>
      </a:accent6>
      <a:hlink>
        <a:srgbClr val="0563C1"/>
      </a:hlink>
      <a:folHlink>
        <a:srgbClr val="954F72"/>
      </a:folHlink>
    </a:clrScheme>
    <a:fontScheme name="CEPI Fonts">
      <a:majorFont>
        <a:latin typeface="Euclid CEPI Medium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EPI_Powerpoint Presentation_Template" id="{5F4D4CB0-1A9A-42D2-9A56-8BA1198071CE}" vid="{F574E14F-2B3B-491F-BCD3-F83C473552DC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4D3EED97A2F469D88C003A1032952" ma:contentTypeVersion="12" ma:contentTypeDescription="Create a new document." ma:contentTypeScope="" ma:versionID="31f23dcd805cd42ee9d71a10b58ba1d5">
  <xsd:schema xmlns:xsd="http://www.w3.org/2001/XMLSchema" xmlns:xs="http://www.w3.org/2001/XMLSchema" xmlns:p="http://schemas.microsoft.com/office/2006/metadata/properties" xmlns:ns2="e293039f-1bc6-4de1-938c-643590511593" xmlns:ns3="25f00bc1-7882-4621-b603-214e07bfe836" targetNamespace="http://schemas.microsoft.com/office/2006/metadata/properties" ma:root="true" ma:fieldsID="d99c9507e8ee46aee74c18985b60fe37" ns2:_="" ns3:_="">
    <xsd:import namespace="e293039f-1bc6-4de1-938c-643590511593"/>
    <xsd:import namespace="25f00bc1-7882-4621-b603-214e07bfe8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3039f-1bc6-4de1-938c-643590511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00bc1-7882-4621-b603-214e07bfe8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5f00bc1-7882-4621-b603-214e07bfe836">
      <UserInfo>
        <DisplayName>Sonja Henne</DisplayName>
        <AccountId>216</AccountId>
        <AccountType/>
      </UserInfo>
      <UserInfo>
        <DisplayName>Valentina Bernasconi</DisplayName>
        <AccountId>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4149E9B-ADBC-4D88-BCE5-BD8FE874E427}">
  <ds:schemaRefs>
    <ds:schemaRef ds:uri="25f00bc1-7882-4621-b603-214e07bfe836"/>
    <ds:schemaRef ds:uri="e293039f-1bc6-4de1-938c-6435905115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62E7536-6E44-43BB-8FCF-22A87F3B7B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D015B9-00C6-46C3-929A-E112C57735AB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5f00bc1-7882-4621-b603-214e07bfe836"/>
    <ds:schemaRef ds:uri="e293039f-1bc6-4de1-938c-64359051159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CEPI_Powerpoint Presentation_Template</Template>
  <TotalTime>18</TotalTime>
  <Words>1191</Words>
  <Application>Microsoft Office PowerPoint</Application>
  <PresentationFormat>Widescreen</PresentationFormat>
  <Paragraphs>183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Arial Bold</vt:lpstr>
      <vt:lpstr>Arial Unicode MS</vt:lpstr>
      <vt:lpstr>Brush Script MT</vt:lpstr>
      <vt:lpstr>Calibri</vt:lpstr>
      <vt:lpstr>Euclid CEPI Medium</vt:lpstr>
      <vt:lpstr>Georgia</vt:lpstr>
      <vt:lpstr>Georgia Regular</vt:lpstr>
      <vt:lpstr>Merriweather</vt:lpstr>
      <vt:lpstr>Merriweather Light</vt:lpstr>
      <vt:lpstr>MS Mincho</vt:lpstr>
      <vt:lpstr>Symbol</vt:lpstr>
      <vt:lpstr>Times New Roman</vt:lpstr>
      <vt:lpstr>Office Theme</vt:lpstr>
      <vt:lpstr>1_Office Theme</vt:lpstr>
      <vt:lpstr>1_Contents Slide Master</vt:lpstr>
      <vt:lpstr>think-cell Slide</vt:lpstr>
      <vt:lpstr>Expanding the CEPI Centralized Laboratory Network</vt:lpstr>
      <vt:lpstr>Agenda</vt:lpstr>
      <vt:lpstr>Instructions</vt:lpstr>
      <vt:lpstr>Introduction</vt:lpstr>
      <vt:lpstr>Background</vt:lpstr>
      <vt:lpstr>COVID-19 pandemic and the need to standardize vaccine immune response measurement</vt:lpstr>
      <vt:lpstr>CEPI Centralized Laboratory Network</vt:lpstr>
      <vt:lpstr>Objectives of the Network</vt:lpstr>
      <vt:lpstr>PowerPoint Presentation</vt:lpstr>
      <vt:lpstr>PowerPoint Presentation</vt:lpstr>
      <vt:lpstr>CEPI’s aspiration for the future: transform the R&amp;D for preparedness and response – CEPI 2.0</vt:lpstr>
      <vt:lpstr>Future plans for the CL Network</vt:lpstr>
      <vt:lpstr>New Call for Proposal (CfP)</vt:lpstr>
      <vt:lpstr>Join the CEPI CL Network</vt:lpstr>
      <vt:lpstr>Scope 1: Expand the CL Network to target South America, Africa and Oceania regions  </vt:lpstr>
      <vt:lpstr>Scope 2: Develop assays for CEPI priority pathogens and support CEPI 2.0 objective</vt:lpstr>
      <vt:lpstr>PowerPoint Presentation</vt:lpstr>
      <vt:lpstr>Eligibility criteria</vt:lpstr>
      <vt:lpstr>Evaluation criteria</vt:lpstr>
      <vt:lpstr>CEPI support to laboratories</vt:lpstr>
      <vt:lpstr>Application template</vt:lpstr>
      <vt:lpstr>Application template: scope</vt:lpstr>
      <vt:lpstr>Application template: applicant</vt:lpstr>
      <vt:lpstr>Application template: capacity (1)</vt:lpstr>
      <vt:lpstr>Application template: capacity (2)</vt:lpstr>
      <vt:lpstr>Application template: quality</vt:lpstr>
      <vt:lpstr>Application template: budget</vt:lpstr>
      <vt:lpstr>Resources</vt:lpstr>
      <vt:lpstr>Q&amp;A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over two lines</dc:title>
  <dc:creator>Raimonda Viburiene</dc:creator>
  <cp:lastModifiedBy>Juxhin Alia</cp:lastModifiedBy>
  <cp:revision>2</cp:revision>
  <cp:lastPrinted>2019-01-10T12:16:00Z</cp:lastPrinted>
  <dcterms:created xsi:type="dcterms:W3CDTF">2021-10-21T13:21:59Z</dcterms:created>
  <dcterms:modified xsi:type="dcterms:W3CDTF">2021-12-13T16:33:33Z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917025-a8ec-4cda-875c-cb94c48daac9_Enabled">
    <vt:lpwstr>true</vt:lpwstr>
  </property>
  <property fmtid="{D5CDD505-2E9C-101B-9397-08002B2CF9AE}" pid="3" name="MSIP_Label_85917025-a8ec-4cda-875c-cb94c48daac9_SetDate">
    <vt:lpwstr>2021-10-21T13:22:00Z</vt:lpwstr>
  </property>
  <property fmtid="{D5CDD505-2E9C-101B-9397-08002B2CF9AE}" pid="4" name="MSIP_Label_85917025-a8ec-4cda-875c-cb94c48daac9_Method">
    <vt:lpwstr>Standard</vt:lpwstr>
  </property>
  <property fmtid="{D5CDD505-2E9C-101B-9397-08002B2CF9AE}" pid="5" name="MSIP_Label_85917025-a8ec-4cda-875c-cb94c48daac9_Name">
    <vt:lpwstr>Internal</vt:lpwstr>
  </property>
  <property fmtid="{D5CDD505-2E9C-101B-9397-08002B2CF9AE}" pid="6" name="MSIP_Label_85917025-a8ec-4cda-875c-cb94c48daac9_SiteId">
    <vt:lpwstr>80bdb1d3-debd-4f2d-9316-510b9ecdab02</vt:lpwstr>
  </property>
  <property fmtid="{D5CDD505-2E9C-101B-9397-08002B2CF9AE}" pid="7" name="MSIP_Label_85917025-a8ec-4cda-875c-cb94c48daac9_ActionId">
    <vt:lpwstr>c699d04e-a31e-4d40-8a89-4784d8c1d28f</vt:lpwstr>
  </property>
  <property fmtid="{D5CDD505-2E9C-101B-9397-08002B2CF9AE}" pid="8" name="MSIP_Label_85917025-a8ec-4cda-875c-cb94c48daac9_ContentBits">
    <vt:lpwstr>2</vt:lpwstr>
  </property>
  <property fmtid="{D5CDD505-2E9C-101B-9397-08002B2CF9AE}" pid="9" name="ClassificationContentMarkingFooterLocations">
    <vt:lpwstr>Office Theme:5</vt:lpwstr>
  </property>
  <property fmtid="{D5CDD505-2E9C-101B-9397-08002B2CF9AE}" pid="10" name="ClassificationContentMarkingFooterText">
    <vt:lpwstr>Sensitivity: CEPI Internal</vt:lpwstr>
  </property>
  <property fmtid="{D5CDD505-2E9C-101B-9397-08002B2CF9AE}" pid="11" name="ContentTypeId">
    <vt:lpwstr>0x0101003184D3EED97A2F469D88C003A1032952</vt:lpwstr>
  </property>
</Properties>
</file>