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1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1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1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1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1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1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1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1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1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1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2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2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2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2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2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0945061/1473099244/22131/slide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PptxGenJS Presentation</dc:subject>
  <dc:creator>Visme User</dc:creator>
  <cp:lastModifiedBy>Visme User</cp:lastModifiedBy>
  <cp:revision>1</cp:revision>
  <dcterms:created xsi:type="dcterms:W3CDTF">2021-08-25T10:22:28Z</dcterms:created>
  <dcterms:modified xsi:type="dcterms:W3CDTF">2021-08-25T10:22:28Z</dcterms:modified>
</cp:coreProperties>
</file>