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Lst>
  <p:handoutMasterIdLst>
    <p:handoutMasterId r:id="rId25"/>
  </p:handoutMasterIdLst>
  <p:sldIdLst>
    <p:sldId id="293" r:id="rId3"/>
    <p:sldId id="276" r:id="rId4"/>
    <p:sldId id="271" r:id="rId5"/>
    <p:sldId id="272" r:id="rId6"/>
    <p:sldId id="273" r:id="rId7"/>
    <p:sldId id="279" r:id="rId8"/>
    <p:sldId id="291" r:id="rId9"/>
    <p:sldId id="280" r:id="rId10"/>
    <p:sldId id="290" r:id="rId11"/>
    <p:sldId id="274" r:id="rId12"/>
    <p:sldId id="281" r:id="rId13"/>
    <p:sldId id="277" r:id="rId14"/>
    <p:sldId id="275" r:id="rId15"/>
    <p:sldId id="282" r:id="rId16"/>
    <p:sldId id="283" r:id="rId17"/>
    <p:sldId id="284" r:id="rId18"/>
    <p:sldId id="285" r:id="rId19"/>
    <p:sldId id="286" r:id="rId20"/>
    <p:sldId id="287" r:id="rId21"/>
    <p:sldId id="288" r:id="rId22"/>
    <p:sldId id="289" r:id="rId23"/>
    <p:sldId id="26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0379036-E75A-4A1C-8163-AC6111A66A48}">
          <p14:sldIdLst>
            <p14:sldId id="293"/>
            <p14:sldId id="276"/>
            <p14:sldId id="271"/>
            <p14:sldId id="272"/>
            <p14:sldId id="273"/>
            <p14:sldId id="279"/>
            <p14:sldId id="291"/>
            <p14:sldId id="280"/>
            <p14:sldId id="290"/>
            <p14:sldId id="274"/>
            <p14:sldId id="281"/>
            <p14:sldId id="277"/>
            <p14:sldId id="275"/>
            <p14:sldId id="282"/>
            <p14:sldId id="283"/>
            <p14:sldId id="284"/>
            <p14:sldId id="285"/>
            <p14:sldId id="286"/>
            <p14:sldId id="287"/>
            <p14:sldId id="288"/>
            <p14:sldId id="289"/>
          </p14:sldIdLst>
        </p14:section>
        <p14:section name="Untitled Section" id="{F0608092-7B50-4AAA-99C9-7C63043CFBA5}">
          <p14:sldIdLst>
            <p14:sldId id="2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uest" initials="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67" d="100"/>
          <a:sy n="67" d="100"/>
        </p:scale>
        <p:origin x="1284"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Sheet1!$A$2:$A$7</c:f>
              <c:strCache>
                <c:ptCount val="6"/>
                <c:pt idx="0">
                  <c:v>MAY</c:v>
                </c:pt>
                <c:pt idx="1">
                  <c:v>JUNE</c:v>
                </c:pt>
                <c:pt idx="2">
                  <c:v>JULY</c:v>
                </c:pt>
                <c:pt idx="3">
                  <c:v>AUGUST</c:v>
                </c:pt>
                <c:pt idx="4">
                  <c:v>SEPTEMBER</c:v>
                </c:pt>
                <c:pt idx="5">
                  <c:v>OCTOBER</c:v>
                </c:pt>
              </c:strCache>
            </c:strRef>
          </c:cat>
          <c:val>
            <c:numRef>
              <c:f>Sheet1!$B$2:$B$7</c:f>
              <c:numCache>
                <c:formatCode>General</c:formatCode>
                <c:ptCount val="6"/>
                <c:pt idx="0">
                  <c:v>1</c:v>
                </c:pt>
                <c:pt idx="1">
                  <c:v>51</c:v>
                </c:pt>
                <c:pt idx="2">
                  <c:v>113</c:v>
                </c:pt>
                <c:pt idx="3">
                  <c:v>14</c:v>
                </c:pt>
                <c:pt idx="4">
                  <c:v>5</c:v>
                </c:pt>
                <c:pt idx="5">
                  <c:v>0</c:v>
                </c:pt>
              </c:numCache>
            </c:numRef>
          </c:val>
          <c:smooth val="0"/>
          <c:extLst>
            <c:ext xmlns:c16="http://schemas.microsoft.com/office/drawing/2014/chart" uri="{C3380CC4-5D6E-409C-BE32-E72D297353CC}">
              <c16:uniqueId val="{00000000-A275-44C5-A95E-4E0CEAF61E44}"/>
            </c:ext>
          </c:extLst>
        </c:ser>
        <c:dLbls>
          <c:showLegendKey val="0"/>
          <c:showVal val="0"/>
          <c:showCatName val="0"/>
          <c:showSerName val="0"/>
          <c:showPercent val="0"/>
          <c:showBubbleSize val="0"/>
        </c:dLbls>
        <c:marker val="1"/>
        <c:smooth val="0"/>
        <c:axId val="442778744"/>
        <c:axId val="442774480"/>
      </c:lineChart>
      <c:catAx>
        <c:axId val="442778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2774480"/>
        <c:crosses val="autoZero"/>
        <c:auto val="1"/>
        <c:lblAlgn val="ctr"/>
        <c:lblOffset val="100"/>
        <c:noMultiLvlLbl val="0"/>
      </c:catAx>
      <c:valAx>
        <c:axId val="442774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2778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9A7-486E-B64A-D30903A56BA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9A7-486E-B64A-D30903A56BA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9A7-486E-B64A-D30903A56BA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9A7-486E-B64A-D30903A56BA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9A7-486E-B64A-D30903A56BA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9A7-486E-B64A-D30903A56BA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59A7-486E-B64A-D30903A56BA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59A7-486E-B64A-D30903A56BA3}"/>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59A7-486E-B64A-D30903A56BA3}"/>
              </c:ext>
            </c:extLst>
          </c:dPt>
          <c:cat>
            <c:strRef>
              <c:f>Sheet1!$A$2:$A$10</c:f>
              <c:strCache>
                <c:ptCount val="9"/>
                <c:pt idx="0">
                  <c:v>NURSES</c:v>
                </c:pt>
                <c:pt idx="1">
                  <c:v>DOCTORS</c:v>
                </c:pt>
                <c:pt idx="2">
                  <c:v>GENERAL HANDS</c:v>
                </c:pt>
                <c:pt idx="3">
                  <c:v>STUDENTS </c:v>
                </c:pt>
                <c:pt idx="4">
                  <c:v>PHARMACY </c:v>
                </c:pt>
                <c:pt idx="5">
                  <c:v>LABORATORY</c:v>
                </c:pt>
                <c:pt idx="6">
                  <c:v>DATA CLECKS</c:v>
                </c:pt>
                <c:pt idx="7">
                  <c:v>COUNCELLOR</c:v>
                </c:pt>
                <c:pt idx="8">
                  <c:v>SECURITY</c:v>
                </c:pt>
              </c:strCache>
            </c:strRef>
          </c:cat>
          <c:val>
            <c:numRef>
              <c:f>Sheet1!$B$2:$B$10</c:f>
              <c:numCache>
                <c:formatCode>General</c:formatCode>
                <c:ptCount val="9"/>
                <c:pt idx="0">
                  <c:v>75</c:v>
                </c:pt>
                <c:pt idx="1">
                  <c:v>7</c:v>
                </c:pt>
                <c:pt idx="2">
                  <c:v>11</c:v>
                </c:pt>
                <c:pt idx="3">
                  <c:v>66</c:v>
                </c:pt>
                <c:pt idx="4">
                  <c:v>12</c:v>
                </c:pt>
                <c:pt idx="5">
                  <c:v>1</c:v>
                </c:pt>
                <c:pt idx="6">
                  <c:v>5</c:v>
                </c:pt>
                <c:pt idx="7">
                  <c:v>3</c:v>
                </c:pt>
              </c:numCache>
            </c:numRef>
          </c:val>
          <c:extLst>
            <c:ext xmlns:c16="http://schemas.microsoft.com/office/drawing/2014/chart" uri="{C3380CC4-5D6E-409C-BE32-E72D297353CC}">
              <c16:uniqueId val="{00000000-492A-489F-994E-05779CD1942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219111-5587-4EAB-ADF4-C162475838C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1E856D4-F63C-4742-81DB-9E46804A1B19}">
      <dgm:prSet phldrT="[Text]"/>
      <dgm:spPr/>
      <dgm:t>
        <a:bodyPr/>
        <a:lstStyle/>
        <a:p>
          <a:r>
            <a:rPr lang="en-US" dirty="0"/>
            <a:t>ADMNINISTRATIVE CONTROLS</a:t>
          </a:r>
        </a:p>
      </dgm:t>
    </dgm:pt>
    <dgm:pt modelId="{7BC84A70-EC7E-4C1B-A2B9-773D8E54B0B2}" type="parTrans" cxnId="{4914EA56-2270-4B97-B8C7-77E3F128F4F9}">
      <dgm:prSet/>
      <dgm:spPr/>
      <dgm:t>
        <a:bodyPr/>
        <a:lstStyle/>
        <a:p>
          <a:endParaRPr lang="en-US"/>
        </a:p>
      </dgm:t>
    </dgm:pt>
    <dgm:pt modelId="{220975DD-5728-4428-8D16-F3119A896BBC}" type="sibTrans" cxnId="{4914EA56-2270-4B97-B8C7-77E3F128F4F9}">
      <dgm:prSet/>
      <dgm:spPr/>
      <dgm:t>
        <a:bodyPr/>
        <a:lstStyle/>
        <a:p>
          <a:endParaRPr lang="en-US"/>
        </a:p>
      </dgm:t>
    </dgm:pt>
    <dgm:pt modelId="{6C3EB954-6E7F-49E2-85E6-CCD21626B4EF}">
      <dgm:prSet phldrT="[Text]"/>
      <dgm:spPr/>
      <dgm:t>
        <a:bodyPr/>
        <a:lstStyle/>
        <a:p>
          <a:r>
            <a:rPr lang="en-US" dirty="0"/>
            <a:t>ENVIRONMENTAL CONTROLS</a:t>
          </a:r>
        </a:p>
      </dgm:t>
    </dgm:pt>
    <dgm:pt modelId="{82628FEB-0F18-4519-9304-D542B5F0685A}" type="parTrans" cxnId="{6389D36D-1B65-4168-A831-CD7D1B4B4C00}">
      <dgm:prSet/>
      <dgm:spPr/>
      <dgm:t>
        <a:bodyPr/>
        <a:lstStyle/>
        <a:p>
          <a:endParaRPr lang="en-US"/>
        </a:p>
      </dgm:t>
    </dgm:pt>
    <dgm:pt modelId="{E062BBA8-2FDA-49F8-A9A8-336217313085}" type="sibTrans" cxnId="{6389D36D-1B65-4168-A831-CD7D1B4B4C00}">
      <dgm:prSet/>
      <dgm:spPr/>
      <dgm:t>
        <a:bodyPr/>
        <a:lstStyle/>
        <a:p>
          <a:endParaRPr lang="en-US"/>
        </a:p>
      </dgm:t>
    </dgm:pt>
    <dgm:pt modelId="{B8E448B4-9370-4EBD-9359-A4990CD25C31}">
      <dgm:prSet phldrT="[Text]"/>
      <dgm:spPr/>
      <dgm:t>
        <a:bodyPr/>
        <a:lstStyle/>
        <a:p>
          <a:r>
            <a:rPr lang="en-US" dirty="0"/>
            <a:t>PPE</a:t>
          </a:r>
        </a:p>
      </dgm:t>
    </dgm:pt>
    <dgm:pt modelId="{12CED331-CB1D-4568-B1C5-C51C4740E965}" type="parTrans" cxnId="{421EE0DB-EB61-48F3-A1D5-835664A41338}">
      <dgm:prSet/>
      <dgm:spPr/>
      <dgm:t>
        <a:bodyPr/>
        <a:lstStyle/>
        <a:p>
          <a:endParaRPr lang="en-US"/>
        </a:p>
      </dgm:t>
    </dgm:pt>
    <dgm:pt modelId="{CAC62842-235C-4385-A7B9-E4AD3DEFD867}" type="sibTrans" cxnId="{421EE0DB-EB61-48F3-A1D5-835664A41338}">
      <dgm:prSet/>
      <dgm:spPr/>
      <dgm:t>
        <a:bodyPr/>
        <a:lstStyle/>
        <a:p>
          <a:endParaRPr lang="en-US"/>
        </a:p>
      </dgm:t>
    </dgm:pt>
    <dgm:pt modelId="{B9A1F12D-8F91-427F-AA9A-62923A7DB2C9}">
      <dgm:prSet/>
      <dgm:spPr/>
      <dgm:t>
        <a:bodyPr/>
        <a:lstStyle/>
        <a:p>
          <a:endParaRPr lang="en-US" dirty="0"/>
        </a:p>
      </dgm:t>
    </dgm:pt>
    <dgm:pt modelId="{9C08D99F-27CB-431F-BCFB-6F77DA220371}" type="parTrans" cxnId="{AD3EF5BA-2224-4CD2-A3A3-AC04B52DACEA}">
      <dgm:prSet/>
      <dgm:spPr/>
    </dgm:pt>
    <dgm:pt modelId="{6EDFA38C-F64E-4D47-9883-E38579EDC254}" type="sibTrans" cxnId="{AD3EF5BA-2224-4CD2-A3A3-AC04B52DACEA}">
      <dgm:prSet/>
      <dgm:spPr/>
    </dgm:pt>
    <dgm:pt modelId="{1119CDD0-DCAE-44FE-A8BD-D5D560AE5CAB}" type="pres">
      <dgm:prSet presAssocID="{45219111-5587-4EAB-ADF4-C162475838C7}" presName="linear" presStyleCnt="0">
        <dgm:presLayoutVars>
          <dgm:dir/>
          <dgm:animLvl val="lvl"/>
          <dgm:resizeHandles val="exact"/>
        </dgm:presLayoutVars>
      </dgm:prSet>
      <dgm:spPr/>
    </dgm:pt>
    <dgm:pt modelId="{62839E20-C8EF-4651-A7FE-73DEB9914D9A}" type="pres">
      <dgm:prSet presAssocID="{71E856D4-F63C-4742-81DB-9E46804A1B19}" presName="parentLin" presStyleCnt="0"/>
      <dgm:spPr/>
    </dgm:pt>
    <dgm:pt modelId="{5E698E98-C1BE-4C94-B72D-51E7EEB4C8DA}" type="pres">
      <dgm:prSet presAssocID="{71E856D4-F63C-4742-81DB-9E46804A1B19}" presName="parentLeftMargin" presStyleLbl="node1" presStyleIdx="0" presStyleCnt="3"/>
      <dgm:spPr/>
    </dgm:pt>
    <dgm:pt modelId="{65E89F4F-90A0-4D94-B8F4-9F40B1F5997D}" type="pres">
      <dgm:prSet presAssocID="{71E856D4-F63C-4742-81DB-9E46804A1B19}" presName="parentText" presStyleLbl="node1" presStyleIdx="0" presStyleCnt="3">
        <dgm:presLayoutVars>
          <dgm:chMax val="0"/>
          <dgm:bulletEnabled val="1"/>
        </dgm:presLayoutVars>
      </dgm:prSet>
      <dgm:spPr/>
    </dgm:pt>
    <dgm:pt modelId="{DAC83A56-B2DF-4C33-9731-1924194A4024}" type="pres">
      <dgm:prSet presAssocID="{71E856D4-F63C-4742-81DB-9E46804A1B19}" presName="negativeSpace" presStyleCnt="0"/>
      <dgm:spPr/>
    </dgm:pt>
    <dgm:pt modelId="{B56AFB9F-0976-42E2-B982-D8719ADCB854}" type="pres">
      <dgm:prSet presAssocID="{71E856D4-F63C-4742-81DB-9E46804A1B19}" presName="childText" presStyleLbl="conFgAcc1" presStyleIdx="0" presStyleCnt="3">
        <dgm:presLayoutVars>
          <dgm:bulletEnabled val="1"/>
        </dgm:presLayoutVars>
      </dgm:prSet>
      <dgm:spPr/>
    </dgm:pt>
    <dgm:pt modelId="{4FA4C136-08E2-4E00-A030-7542C932762F}" type="pres">
      <dgm:prSet presAssocID="{220975DD-5728-4428-8D16-F3119A896BBC}" presName="spaceBetweenRectangles" presStyleCnt="0"/>
      <dgm:spPr/>
    </dgm:pt>
    <dgm:pt modelId="{B70CF1F7-A604-429C-A5B6-624E664CF87A}" type="pres">
      <dgm:prSet presAssocID="{6C3EB954-6E7F-49E2-85E6-CCD21626B4EF}" presName="parentLin" presStyleCnt="0"/>
      <dgm:spPr/>
    </dgm:pt>
    <dgm:pt modelId="{31F6A683-7B08-4A1D-94B3-AE679B096D68}" type="pres">
      <dgm:prSet presAssocID="{6C3EB954-6E7F-49E2-85E6-CCD21626B4EF}" presName="parentLeftMargin" presStyleLbl="node1" presStyleIdx="0" presStyleCnt="3"/>
      <dgm:spPr/>
    </dgm:pt>
    <dgm:pt modelId="{657CA9FD-13D5-471D-88DA-66FA59B9D751}" type="pres">
      <dgm:prSet presAssocID="{6C3EB954-6E7F-49E2-85E6-CCD21626B4EF}" presName="parentText" presStyleLbl="node1" presStyleIdx="1" presStyleCnt="3">
        <dgm:presLayoutVars>
          <dgm:chMax val="0"/>
          <dgm:bulletEnabled val="1"/>
        </dgm:presLayoutVars>
      </dgm:prSet>
      <dgm:spPr/>
    </dgm:pt>
    <dgm:pt modelId="{F6326F1C-44CB-4F79-88DA-3178B462004F}" type="pres">
      <dgm:prSet presAssocID="{6C3EB954-6E7F-49E2-85E6-CCD21626B4EF}" presName="negativeSpace" presStyleCnt="0"/>
      <dgm:spPr/>
    </dgm:pt>
    <dgm:pt modelId="{CD29E3BB-8FF4-4852-A3FA-C65E1901377F}" type="pres">
      <dgm:prSet presAssocID="{6C3EB954-6E7F-49E2-85E6-CCD21626B4EF}" presName="childText" presStyleLbl="conFgAcc1" presStyleIdx="1" presStyleCnt="3">
        <dgm:presLayoutVars>
          <dgm:bulletEnabled val="1"/>
        </dgm:presLayoutVars>
      </dgm:prSet>
      <dgm:spPr/>
    </dgm:pt>
    <dgm:pt modelId="{14A3584B-7276-406F-AFCB-30B4684A08CE}" type="pres">
      <dgm:prSet presAssocID="{E062BBA8-2FDA-49F8-A9A8-336217313085}" presName="spaceBetweenRectangles" presStyleCnt="0"/>
      <dgm:spPr/>
    </dgm:pt>
    <dgm:pt modelId="{78C46693-0DB9-44D0-8160-44DCC433416F}" type="pres">
      <dgm:prSet presAssocID="{B8E448B4-9370-4EBD-9359-A4990CD25C31}" presName="parentLin" presStyleCnt="0"/>
      <dgm:spPr/>
    </dgm:pt>
    <dgm:pt modelId="{16152F51-7B47-4277-90F3-36882ED554BE}" type="pres">
      <dgm:prSet presAssocID="{B8E448B4-9370-4EBD-9359-A4990CD25C31}" presName="parentLeftMargin" presStyleLbl="node1" presStyleIdx="1" presStyleCnt="3"/>
      <dgm:spPr/>
    </dgm:pt>
    <dgm:pt modelId="{789D91B2-1E6A-4DE0-BA9A-2B2486053624}" type="pres">
      <dgm:prSet presAssocID="{B8E448B4-9370-4EBD-9359-A4990CD25C31}" presName="parentText" presStyleLbl="node1" presStyleIdx="2" presStyleCnt="3">
        <dgm:presLayoutVars>
          <dgm:chMax val="0"/>
          <dgm:bulletEnabled val="1"/>
        </dgm:presLayoutVars>
      </dgm:prSet>
      <dgm:spPr/>
    </dgm:pt>
    <dgm:pt modelId="{E18DA17C-64F1-4943-91DA-E29C6A2C0CAC}" type="pres">
      <dgm:prSet presAssocID="{B8E448B4-9370-4EBD-9359-A4990CD25C31}" presName="negativeSpace" presStyleCnt="0"/>
      <dgm:spPr/>
    </dgm:pt>
    <dgm:pt modelId="{0B7B3FE9-A02E-4EF6-9768-3319EDA53B9E}" type="pres">
      <dgm:prSet presAssocID="{B8E448B4-9370-4EBD-9359-A4990CD25C31}" presName="childText" presStyleLbl="conFgAcc1" presStyleIdx="2" presStyleCnt="3">
        <dgm:presLayoutVars>
          <dgm:bulletEnabled val="1"/>
        </dgm:presLayoutVars>
      </dgm:prSet>
      <dgm:spPr/>
    </dgm:pt>
  </dgm:ptLst>
  <dgm:cxnLst>
    <dgm:cxn modelId="{11742128-69EC-44E1-A8BA-E008EA1CD682}" type="presOf" srcId="{B9A1F12D-8F91-427F-AA9A-62923A7DB2C9}" destId="{B56AFB9F-0976-42E2-B982-D8719ADCB854}" srcOrd="0" destOrd="0" presId="urn:microsoft.com/office/officeart/2005/8/layout/list1"/>
    <dgm:cxn modelId="{B2FBA65B-504F-4343-B90D-347C8D3C1B8C}" type="presOf" srcId="{6C3EB954-6E7F-49E2-85E6-CCD21626B4EF}" destId="{657CA9FD-13D5-471D-88DA-66FA59B9D751}" srcOrd="1" destOrd="0" presId="urn:microsoft.com/office/officeart/2005/8/layout/list1"/>
    <dgm:cxn modelId="{6389D36D-1B65-4168-A831-CD7D1B4B4C00}" srcId="{45219111-5587-4EAB-ADF4-C162475838C7}" destId="{6C3EB954-6E7F-49E2-85E6-CCD21626B4EF}" srcOrd="1" destOrd="0" parTransId="{82628FEB-0F18-4519-9304-D542B5F0685A}" sibTransId="{E062BBA8-2FDA-49F8-A9A8-336217313085}"/>
    <dgm:cxn modelId="{38554174-DD0B-4961-B02C-873D2605FD77}" type="presOf" srcId="{6C3EB954-6E7F-49E2-85E6-CCD21626B4EF}" destId="{31F6A683-7B08-4A1D-94B3-AE679B096D68}" srcOrd="0" destOrd="0" presId="urn:microsoft.com/office/officeart/2005/8/layout/list1"/>
    <dgm:cxn modelId="{4914EA56-2270-4B97-B8C7-77E3F128F4F9}" srcId="{45219111-5587-4EAB-ADF4-C162475838C7}" destId="{71E856D4-F63C-4742-81DB-9E46804A1B19}" srcOrd="0" destOrd="0" parTransId="{7BC84A70-EC7E-4C1B-A2B9-773D8E54B0B2}" sibTransId="{220975DD-5728-4428-8D16-F3119A896BBC}"/>
    <dgm:cxn modelId="{05413F80-2873-4935-AA86-C8BFA8FFF01D}" type="presOf" srcId="{B8E448B4-9370-4EBD-9359-A4990CD25C31}" destId="{16152F51-7B47-4277-90F3-36882ED554BE}" srcOrd="0" destOrd="0" presId="urn:microsoft.com/office/officeart/2005/8/layout/list1"/>
    <dgm:cxn modelId="{997D4D80-A46D-48D5-ABED-B3064F3F00D0}" type="presOf" srcId="{71E856D4-F63C-4742-81DB-9E46804A1B19}" destId="{5E698E98-C1BE-4C94-B72D-51E7EEB4C8DA}" srcOrd="0" destOrd="0" presId="urn:microsoft.com/office/officeart/2005/8/layout/list1"/>
    <dgm:cxn modelId="{6454A096-DAD4-416F-99B6-5BD7B164CC73}" type="presOf" srcId="{45219111-5587-4EAB-ADF4-C162475838C7}" destId="{1119CDD0-DCAE-44FE-A8BD-D5D560AE5CAB}" srcOrd="0" destOrd="0" presId="urn:microsoft.com/office/officeart/2005/8/layout/list1"/>
    <dgm:cxn modelId="{4FC26DA0-D21D-4E41-9384-6D8D8B1DAA8C}" type="presOf" srcId="{B8E448B4-9370-4EBD-9359-A4990CD25C31}" destId="{789D91B2-1E6A-4DE0-BA9A-2B2486053624}" srcOrd="1" destOrd="0" presId="urn:microsoft.com/office/officeart/2005/8/layout/list1"/>
    <dgm:cxn modelId="{AD3EF5BA-2224-4CD2-A3A3-AC04B52DACEA}" srcId="{71E856D4-F63C-4742-81DB-9E46804A1B19}" destId="{B9A1F12D-8F91-427F-AA9A-62923A7DB2C9}" srcOrd="0" destOrd="0" parTransId="{9C08D99F-27CB-431F-BCFB-6F77DA220371}" sibTransId="{6EDFA38C-F64E-4D47-9883-E38579EDC254}"/>
    <dgm:cxn modelId="{421EE0DB-EB61-48F3-A1D5-835664A41338}" srcId="{45219111-5587-4EAB-ADF4-C162475838C7}" destId="{B8E448B4-9370-4EBD-9359-A4990CD25C31}" srcOrd="2" destOrd="0" parTransId="{12CED331-CB1D-4568-B1C5-C51C4740E965}" sibTransId="{CAC62842-235C-4385-A7B9-E4AD3DEFD867}"/>
    <dgm:cxn modelId="{912955FD-F893-4DDC-9291-BC06F9AC409A}" type="presOf" srcId="{71E856D4-F63C-4742-81DB-9E46804A1B19}" destId="{65E89F4F-90A0-4D94-B8F4-9F40B1F5997D}" srcOrd="1" destOrd="0" presId="urn:microsoft.com/office/officeart/2005/8/layout/list1"/>
    <dgm:cxn modelId="{D683F4BA-2B48-4F71-BBF4-38E3C6DB4D84}" type="presParOf" srcId="{1119CDD0-DCAE-44FE-A8BD-D5D560AE5CAB}" destId="{62839E20-C8EF-4651-A7FE-73DEB9914D9A}" srcOrd="0" destOrd="0" presId="urn:microsoft.com/office/officeart/2005/8/layout/list1"/>
    <dgm:cxn modelId="{9A31AB6A-531B-424C-8285-6AC7CA677AB6}" type="presParOf" srcId="{62839E20-C8EF-4651-A7FE-73DEB9914D9A}" destId="{5E698E98-C1BE-4C94-B72D-51E7EEB4C8DA}" srcOrd="0" destOrd="0" presId="urn:microsoft.com/office/officeart/2005/8/layout/list1"/>
    <dgm:cxn modelId="{6B034594-2362-47E1-A9F0-C6D0AAB3E2AC}" type="presParOf" srcId="{62839E20-C8EF-4651-A7FE-73DEB9914D9A}" destId="{65E89F4F-90A0-4D94-B8F4-9F40B1F5997D}" srcOrd="1" destOrd="0" presId="urn:microsoft.com/office/officeart/2005/8/layout/list1"/>
    <dgm:cxn modelId="{02F0516E-41DE-42E5-A591-2202DBCB2703}" type="presParOf" srcId="{1119CDD0-DCAE-44FE-A8BD-D5D560AE5CAB}" destId="{DAC83A56-B2DF-4C33-9731-1924194A4024}" srcOrd="1" destOrd="0" presId="urn:microsoft.com/office/officeart/2005/8/layout/list1"/>
    <dgm:cxn modelId="{7562D42A-C39D-4723-91DD-D46FE2160CBB}" type="presParOf" srcId="{1119CDD0-DCAE-44FE-A8BD-D5D560AE5CAB}" destId="{B56AFB9F-0976-42E2-B982-D8719ADCB854}" srcOrd="2" destOrd="0" presId="urn:microsoft.com/office/officeart/2005/8/layout/list1"/>
    <dgm:cxn modelId="{39C10F98-BE1E-4B93-99C0-05EC177853EE}" type="presParOf" srcId="{1119CDD0-DCAE-44FE-A8BD-D5D560AE5CAB}" destId="{4FA4C136-08E2-4E00-A030-7542C932762F}" srcOrd="3" destOrd="0" presId="urn:microsoft.com/office/officeart/2005/8/layout/list1"/>
    <dgm:cxn modelId="{77F6753B-D0CD-4752-A565-993DA916F636}" type="presParOf" srcId="{1119CDD0-DCAE-44FE-A8BD-D5D560AE5CAB}" destId="{B70CF1F7-A604-429C-A5B6-624E664CF87A}" srcOrd="4" destOrd="0" presId="urn:microsoft.com/office/officeart/2005/8/layout/list1"/>
    <dgm:cxn modelId="{FE51F8B1-09AD-4DE9-8093-027B05B83947}" type="presParOf" srcId="{B70CF1F7-A604-429C-A5B6-624E664CF87A}" destId="{31F6A683-7B08-4A1D-94B3-AE679B096D68}" srcOrd="0" destOrd="0" presId="urn:microsoft.com/office/officeart/2005/8/layout/list1"/>
    <dgm:cxn modelId="{3117A0A6-43F3-4BF5-8E97-54BE12AB0E61}" type="presParOf" srcId="{B70CF1F7-A604-429C-A5B6-624E664CF87A}" destId="{657CA9FD-13D5-471D-88DA-66FA59B9D751}" srcOrd="1" destOrd="0" presId="urn:microsoft.com/office/officeart/2005/8/layout/list1"/>
    <dgm:cxn modelId="{BB060435-AF05-4D5D-ABA1-510004BCA61A}" type="presParOf" srcId="{1119CDD0-DCAE-44FE-A8BD-D5D560AE5CAB}" destId="{F6326F1C-44CB-4F79-88DA-3178B462004F}" srcOrd="5" destOrd="0" presId="urn:microsoft.com/office/officeart/2005/8/layout/list1"/>
    <dgm:cxn modelId="{DE8E9C43-57AD-46DB-B832-EDFD1ECBEA01}" type="presParOf" srcId="{1119CDD0-DCAE-44FE-A8BD-D5D560AE5CAB}" destId="{CD29E3BB-8FF4-4852-A3FA-C65E1901377F}" srcOrd="6" destOrd="0" presId="urn:microsoft.com/office/officeart/2005/8/layout/list1"/>
    <dgm:cxn modelId="{948CABDA-AA5E-4D39-8ACD-56595378213E}" type="presParOf" srcId="{1119CDD0-DCAE-44FE-A8BD-D5D560AE5CAB}" destId="{14A3584B-7276-406F-AFCB-30B4684A08CE}" srcOrd="7" destOrd="0" presId="urn:microsoft.com/office/officeart/2005/8/layout/list1"/>
    <dgm:cxn modelId="{59917517-9388-43AE-A220-22D41B023E3A}" type="presParOf" srcId="{1119CDD0-DCAE-44FE-A8BD-D5D560AE5CAB}" destId="{78C46693-0DB9-44D0-8160-44DCC433416F}" srcOrd="8" destOrd="0" presId="urn:microsoft.com/office/officeart/2005/8/layout/list1"/>
    <dgm:cxn modelId="{7AD110AC-C636-41E8-8612-326A23B0951D}" type="presParOf" srcId="{78C46693-0DB9-44D0-8160-44DCC433416F}" destId="{16152F51-7B47-4277-90F3-36882ED554BE}" srcOrd="0" destOrd="0" presId="urn:microsoft.com/office/officeart/2005/8/layout/list1"/>
    <dgm:cxn modelId="{FE15FABC-FB75-45E8-BB67-BA8231E4F250}" type="presParOf" srcId="{78C46693-0DB9-44D0-8160-44DCC433416F}" destId="{789D91B2-1E6A-4DE0-BA9A-2B2486053624}" srcOrd="1" destOrd="0" presId="urn:microsoft.com/office/officeart/2005/8/layout/list1"/>
    <dgm:cxn modelId="{1F136600-9F23-4A08-BE69-3FF6DA644318}" type="presParOf" srcId="{1119CDD0-DCAE-44FE-A8BD-D5D560AE5CAB}" destId="{E18DA17C-64F1-4943-91DA-E29C6A2C0CAC}" srcOrd="9" destOrd="0" presId="urn:microsoft.com/office/officeart/2005/8/layout/list1"/>
    <dgm:cxn modelId="{B9E16BD3-58B7-447A-AB1C-7F1C5CDDBB73}" type="presParOf" srcId="{1119CDD0-DCAE-44FE-A8BD-D5D560AE5CAB}" destId="{0B7B3FE9-A02E-4EF6-9768-3319EDA53B9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3D53E4-EFF5-4F5B-BD2A-1D2BA15B6BDC}" type="doc">
      <dgm:prSet loTypeId="urn:microsoft.com/office/officeart/2011/layout/InterconnectedBlockProcess" loCatId="officeonline" qsTypeId="urn:microsoft.com/office/officeart/2005/8/quickstyle/simple1" qsCatId="simple" csTypeId="urn:microsoft.com/office/officeart/2005/8/colors/accent1_2" csCatId="accent1" phldr="1"/>
      <dgm:spPr/>
      <dgm:t>
        <a:bodyPr/>
        <a:lstStyle/>
        <a:p>
          <a:endParaRPr lang="en-US"/>
        </a:p>
      </dgm:t>
    </dgm:pt>
    <dgm:pt modelId="{8893DC31-4F86-4E23-8439-AF1C5F34182C}">
      <dgm:prSet phldrT="[Text]"/>
      <dgm:spPr/>
      <dgm:t>
        <a:bodyPr/>
        <a:lstStyle/>
        <a:p>
          <a:r>
            <a:rPr lang="en-US" dirty="0"/>
            <a:t>RISK ASSESSMENT</a:t>
          </a:r>
        </a:p>
      </dgm:t>
    </dgm:pt>
    <dgm:pt modelId="{BE9AB3C9-9149-4A1A-959A-87F09F00758A}" type="parTrans" cxnId="{347CCF35-FC53-4A07-B95A-EF38F37009E9}">
      <dgm:prSet/>
      <dgm:spPr/>
      <dgm:t>
        <a:bodyPr/>
        <a:lstStyle/>
        <a:p>
          <a:endParaRPr lang="en-US"/>
        </a:p>
      </dgm:t>
    </dgm:pt>
    <dgm:pt modelId="{B5877475-8042-4454-A8B6-1F542D4F19AB}" type="sibTrans" cxnId="{347CCF35-FC53-4A07-B95A-EF38F37009E9}">
      <dgm:prSet/>
      <dgm:spPr/>
      <dgm:t>
        <a:bodyPr/>
        <a:lstStyle/>
        <a:p>
          <a:endParaRPr lang="en-US"/>
        </a:p>
      </dgm:t>
    </dgm:pt>
    <dgm:pt modelId="{383DD5AF-6AC6-4D31-8835-E0E835767905}">
      <dgm:prSet phldrT="[Text]"/>
      <dgm:spPr/>
      <dgm:t>
        <a:bodyPr/>
        <a:lstStyle/>
        <a:p>
          <a:pPr algn="l">
            <a:buFont typeface="Arial" panose="020B0604020202020204" pitchFamily="34" charset="0"/>
            <a:buChar char="•"/>
          </a:pPr>
          <a:r>
            <a:rPr lang="en-US" dirty="0"/>
            <a:t>-1 visiting time, 1 visitor</a:t>
          </a:r>
        </a:p>
        <a:p>
          <a:pPr algn="l">
            <a:buFont typeface="Arial" panose="020B0604020202020204" pitchFamily="34" charset="0"/>
            <a:buChar char="•"/>
          </a:pPr>
          <a:r>
            <a:rPr lang="en-US" dirty="0"/>
            <a:t>-surveillance and reporting system</a:t>
          </a:r>
        </a:p>
        <a:p>
          <a:pPr algn="l">
            <a:buFont typeface="Arial" panose="020B0604020202020204" pitchFamily="34" charset="0"/>
            <a:buChar char="•"/>
          </a:pPr>
          <a:r>
            <a:rPr lang="en-US" dirty="0"/>
            <a:t>-Risk communication</a:t>
          </a:r>
        </a:p>
        <a:p>
          <a:pPr algn="l">
            <a:buFont typeface="Arial" panose="020B0604020202020204" pitchFamily="34" charset="0"/>
            <a:buChar char="•"/>
          </a:pPr>
          <a:r>
            <a:rPr lang="en-US" dirty="0"/>
            <a:t>Signage in public areas</a:t>
          </a:r>
        </a:p>
        <a:p>
          <a:pPr algn="r">
            <a:buFont typeface="Arial" panose="020B0604020202020204" pitchFamily="34" charset="0"/>
            <a:buChar char="•"/>
          </a:pPr>
          <a:endParaRPr lang="en-US" dirty="0"/>
        </a:p>
      </dgm:t>
    </dgm:pt>
    <dgm:pt modelId="{5EC2D2A4-DA01-4C41-BA74-632BD7B39AA6}" type="parTrans" cxnId="{8BBCDE34-317B-4AE3-AD52-B2BFAF0ABFC4}">
      <dgm:prSet/>
      <dgm:spPr/>
      <dgm:t>
        <a:bodyPr/>
        <a:lstStyle/>
        <a:p>
          <a:endParaRPr lang="en-US"/>
        </a:p>
      </dgm:t>
    </dgm:pt>
    <dgm:pt modelId="{F6852A2D-FD15-4ADD-BA2A-D0AE3E4718D7}" type="sibTrans" cxnId="{8BBCDE34-317B-4AE3-AD52-B2BFAF0ABFC4}">
      <dgm:prSet/>
      <dgm:spPr/>
      <dgm:t>
        <a:bodyPr/>
        <a:lstStyle/>
        <a:p>
          <a:endParaRPr lang="en-US"/>
        </a:p>
      </dgm:t>
    </dgm:pt>
    <dgm:pt modelId="{34AC1BA1-2288-414D-91CD-3947D0390231}">
      <dgm:prSet phldrT="[Text]"/>
      <dgm:spPr/>
      <dgm:t>
        <a:bodyPr/>
        <a:lstStyle/>
        <a:p>
          <a:r>
            <a:rPr lang="en-US" dirty="0"/>
            <a:t>TRAININGS of  HCWs</a:t>
          </a:r>
        </a:p>
      </dgm:t>
    </dgm:pt>
    <dgm:pt modelId="{468FE71F-99A8-4D0D-9902-F4EB4F033227}" type="parTrans" cxnId="{1987B452-9A39-4394-B450-F067E57D3128}">
      <dgm:prSet/>
      <dgm:spPr/>
      <dgm:t>
        <a:bodyPr/>
        <a:lstStyle/>
        <a:p>
          <a:endParaRPr lang="en-US"/>
        </a:p>
      </dgm:t>
    </dgm:pt>
    <dgm:pt modelId="{6CE07BFB-6A6C-4BBB-A61D-826C3B70DC21}" type="sibTrans" cxnId="{1987B452-9A39-4394-B450-F067E57D3128}">
      <dgm:prSet/>
      <dgm:spPr/>
      <dgm:t>
        <a:bodyPr/>
        <a:lstStyle/>
        <a:p>
          <a:endParaRPr lang="en-US"/>
        </a:p>
      </dgm:t>
    </dgm:pt>
    <dgm:pt modelId="{131A63D4-342A-4F48-8AC1-6C14343C926C}">
      <dgm:prSet phldrT="[Text]"/>
      <dgm:spPr/>
      <dgm:t>
        <a:bodyPr/>
        <a:lstStyle/>
        <a:p>
          <a:pPr algn="l">
            <a:buFont typeface="Arial" panose="020B0604020202020204" pitchFamily="34" charset="0"/>
            <a:buNone/>
          </a:pPr>
          <a:r>
            <a:rPr lang="en-US" dirty="0"/>
            <a:t>-Standard precautions</a:t>
          </a:r>
        </a:p>
        <a:p>
          <a:pPr algn="l">
            <a:buFont typeface="Arial" panose="020B0604020202020204" pitchFamily="34" charset="0"/>
            <a:buNone/>
          </a:pPr>
          <a:r>
            <a:rPr lang="en-US" dirty="0"/>
            <a:t>-Transmission based precautions</a:t>
          </a:r>
        </a:p>
        <a:p>
          <a:pPr algn="l">
            <a:buFont typeface="Arial" panose="020B0604020202020204" pitchFamily="34" charset="0"/>
            <a:buNone/>
          </a:pPr>
          <a:r>
            <a:rPr lang="en-US" dirty="0"/>
            <a:t>-Case management</a:t>
          </a:r>
        </a:p>
        <a:p>
          <a:pPr algn="l">
            <a:buFont typeface="Arial" panose="020B0604020202020204" pitchFamily="34" charset="0"/>
            <a:buNone/>
          </a:pPr>
          <a:r>
            <a:rPr lang="en-US" dirty="0"/>
            <a:t>-Waste management</a:t>
          </a:r>
        </a:p>
        <a:p>
          <a:pPr algn="l">
            <a:buFont typeface="Arial" panose="020B0604020202020204" pitchFamily="34" charset="0"/>
            <a:buNone/>
          </a:pPr>
          <a:r>
            <a:rPr lang="en-US" dirty="0"/>
            <a:t>-Linen management</a:t>
          </a:r>
        </a:p>
        <a:p>
          <a:pPr algn="l">
            <a:buFont typeface="Arial" panose="020B0604020202020204" pitchFamily="34" charset="0"/>
            <a:buNone/>
          </a:pPr>
          <a:r>
            <a:rPr lang="en-US" dirty="0"/>
            <a:t>-Equipment decontamination</a:t>
          </a:r>
        </a:p>
        <a:p>
          <a:pPr algn="l">
            <a:buFont typeface="Arial" panose="020B0604020202020204" pitchFamily="34" charset="0"/>
            <a:buNone/>
          </a:pPr>
          <a:r>
            <a:rPr lang="en-US" dirty="0"/>
            <a:t>Environmental cleaning</a:t>
          </a:r>
        </a:p>
      </dgm:t>
    </dgm:pt>
    <dgm:pt modelId="{15D4E50D-B544-476F-B77F-1096346D55D1}" type="parTrans" cxnId="{D71E9C98-8B7B-4362-BEEA-6D0ADBC1CCEC}">
      <dgm:prSet/>
      <dgm:spPr/>
      <dgm:t>
        <a:bodyPr/>
        <a:lstStyle/>
        <a:p>
          <a:endParaRPr lang="en-US"/>
        </a:p>
      </dgm:t>
    </dgm:pt>
    <dgm:pt modelId="{EF94EF2A-1E66-4CE3-BC82-AF6D6461C08E}" type="sibTrans" cxnId="{D71E9C98-8B7B-4362-BEEA-6D0ADBC1CCEC}">
      <dgm:prSet/>
      <dgm:spPr/>
      <dgm:t>
        <a:bodyPr/>
        <a:lstStyle/>
        <a:p>
          <a:endParaRPr lang="en-US"/>
        </a:p>
      </dgm:t>
    </dgm:pt>
    <dgm:pt modelId="{12F1CF71-0626-4C29-B2DA-5259329012E2}">
      <dgm:prSet phldrT="[Text]"/>
      <dgm:spPr/>
      <dgm:t>
        <a:bodyPr/>
        <a:lstStyle/>
        <a:p>
          <a:r>
            <a:rPr lang="en-US" dirty="0"/>
            <a:t>SUSPECTED SOURCE CONTROL</a:t>
          </a:r>
        </a:p>
      </dgm:t>
    </dgm:pt>
    <dgm:pt modelId="{E2017C4B-3F2D-4165-815F-C205FB047A90}" type="parTrans" cxnId="{B98EF923-0E38-4D96-A8A8-87794B153B99}">
      <dgm:prSet/>
      <dgm:spPr/>
      <dgm:t>
        <a:bodyPr/>
        <a:lstStyle/>
        <a:p>
          <a:endParaRPr lang="en-US"/>
        </a:p>
      </dgm:t>
    </dgm:pt>
    <dgm:pt modelId="{D8206EE0-D640-477F-A5D7-2B9074AA9BED}" type="sibTrans" cxnId="{B98EF923-0E38-4D96-A8A8-87794B153B99}">
      <dgm:prSet/>
      <dgm:spPr/>
      <dgm:t>
        <a:bodyPr/>
        <a:lstStyle/>
        <a:p>
          <a:endParaRPr lang="en-US"/>
        </a:p>
      </dgm:t>
    </dgm:pt>
    <dgm:pt modelId="{841D735E-2B2D-4483-9899-256BC6E2CE9C}">
      <dgm:prSet phldrT="[Text]"/>
      <dgm:spPr/>
      <dgm:t>
        <a:bodyPr/>
        <a:lstStyle/>
        <a:p>
          <a:pPr algn="l"/>
          <a:r>
            <a:rPr lang="en-US" dirty="0"/>
            <a:t>-Rapid triage</a:t>
          </a:r>
        </a:p>
        <a:p>
          <a:pPr algn="l"/>
          <a:r>
            <a:rPr lang="en-US" dirty="0"/>
            <a:t>-screening tents</a:t>
          </a:r>
        </a:p>
        <a:p>
          <a:pPr algn="l"/>
          <a:r>
            <a:rPr lang="en-US" dirty="0"/>
            <a:t>-Investigations</a:t>
          </a:r>
        </a:p>
        <a:p>
          <a:pPr algn="l"/>
          <a:r>
            <a:rPr lang="en-US" dirty="0"/>
            <a:t>-rapid diagnosis</a:t>
          </a:r>
        </a:p>
        <a:p>
          <a:pPr algn="l"/>
          <a:r>
            <a:rPr lang="en-US" dirty="0"/>
            <a:t>-isolation</a:t>
          </a:r>
        </a:p>
        <a:p>
          <a:pPr algn="l"/>
          <a:r>
            <a:rPr lang="en-US" dirty="0"/>
            <a:t>-patient placement</a:t>
          </a:r>
        </a:p>
        <a:p>
          <a:pPr algn="l"/>
          <a:r>
            <a:rPr lang="en-US" dirty="0"/>
            <a:t>-patient transfer</a:t>
          </a:r>
        </a:p>
        <a:p>
          <a:pPr algn="l"/>
          <a:r>
            <a:rPr lang="en-US" dirty="0"/>
            <a:t>(PUI)ward</a:t>
          </a:r>
        </a:p>
        <a:p>
          <a:pPr algn="l"/>
          <a:r>
            <a:rPr lang="en-US" dirty="0"/>
            <a:t>-Dedicated staff and equipment</a:t>
          </a:r>
        </a:p>
        <a:p>
          <a:pPr algn="l"/>
          <a:r>
            <a:rPr lang="en-US" dirty="0"/>
            <a:t>-provision of masks to patients</a:t>
          </a:r>
        </a:p>
      </dgm:t>
    </dgm:pt>
    <dgm:pt modelId="{F98A4DD1-6F4B-496D-B201-732106101A97}" type="parTrans" cxnId="{47BD859B-4DED-4BE5-B4B7-688AF22E9B9E}">
      <dgm:prSet/>
      <dgm:spPr/>
      <dgm:t>
        <a:bodyPr/>
        <a:lstStyle/>
        <a:p>
          <a:endParaRPr lang="en-US"/>
        </a:p>
      </dgm:t>
    </dgm:pt>
    <dgm:pt modelId="{0C53020E-10B6-40A5-A145-648A991552D9}" type="sibTrans" cxnId="{47BD859B-4DED-4BE5-B4B7-688AF22E9B9E}">
      <dgm:prSet/>
      <dgm:spPr/>
      <dgm:t>
        <a:bodyPr/>
        <a:lstStyle/>
        <a:p>
          <a:endParaRPr lang="en-US"/>
        </a:p>
      </dgm:t>
    </dgm:pt>
    <dgm:pt modelId="{96E1835E-8CF6-4290-9309-3AFC476E7D40}" type="pres">
      <dgm:prSet presAssocID="{323D53E4-EFF5-4F5B-BD2A-1D2BA15B6BDC}" presName="Name0" presStyleCnt="0">
        <dgm:presLayoutVars>
          <dgm:chMax val="7"/>
          <dgm:chPref val="5"/>
          <dgm:dir/>
          <dgm:animOne val="branch"/>
          <dgm:animLvl val="lvl"/>
        </dgm:presLayoutVars>
      </dgm:prSet>
      <dgm:spPr/>
    </dgm:pt>
    <dgm:pt modelId="{7DC0856B-9B1E-4B01-BD87-A429E1F62BD5}" type="pres">
      <dgm:prSet presAssocID="{12F1CF71-0626-4C29-B2DA-5259329012E2}" presName="ChildAccent3" presStyleCnt="0"/>
      <dgm:spPr/>
    </dgm:pt>
    <dgm:pt modelId="{77FFC4FB-7D0E-4A66-92D4-3EAB279B2C54}" type="pres">
      <dgm:prSet presAssocID="{12F1CF71-0626-4C29-B2DA-5259329012E2}" presName="ChildAccent" presStyleLbl="alignImgPlace1" presStyleIdx="0" presStyleCnt="3"/>
      <dgm:spPr/>
    </dgm:pt>
    <dgm:pt modelId="{6702BFD0-4A92-49AC-9FE7-645B50CDD101}" type="pres">
      <dgm:prSet presAssocID="{12F1CF71-0626-4C29-B2DA-5259329012E2}" presName="Child3" presStyleLbl="revTx" presStyleIdx="0" presStyleCnt="0">
        <dgm:presLayoutVars>
          <dgm:chMax val="0"/>
          <dgm:chPref val="0"/>
          <dgm:bulletEnabled val="1"/>
        </dgm:presLayoutVars>
      </dgm:prSet>
      <dgm:spPr/>
    </dgm:pt>
    <dgm:pt modelId="{CCC155DA-C25F-4ACF-97A1-0516049DF6B0}" type="pres">
      <dgm:prSet presAssocID="{12F1CF71-0626-4C29-B2DA-5259329012E2}" presName="Parent3" presStyleLbl="node1" presStyleIdx="0" presStyleCnt="3">
        <dgm:presLayoutVars>
          <dgm:chMax val="2"/>
          <dgm:chPref val="1"/>
          <dgm:bulletEnabled val="1"/>
        </dgm:presLayoutVars>
      </dgm:prSet>
      <dgm:spPr/>
    </dgm:pt>
    <dgm:pt modelId="{9DD6EB4A-EC47-4054-B468-019A85BAA06B}" type="pres">
      <dgm:prSet presAssocID="{34AC1BA1-2288-414D-91CD-3947D0390231}" presName="ChildAccent2" presStyleCnt="0"/>
      <dgm:spPr/>
    </dgm:pt>
    <dgm:pt modelId="{53D09EE6-EBA8-4BCD-BA91-DFED212FE815}" type="pres">
      <dgm:prSet presAssocID="{34AC1BA1-2288-414D-91CD-3947D0390231}" presName="ChildAccent" presStyleLbl="alignImgPlace1" presStyleIdx="1" presStyleCnt="3" custLinFactNeighborX="15" custLinFactNeighborY="556"/>
      <dgm:spPr/>
    </dgm:pt>
    <dgm:pt modelId="{7EC1CC0A-71DD-4825-B6F3-09CF2CF4CE24}" type="pres">
      <dgm:prSet presAssocID="{34AC1BA1-2288-414D-91CD-3947D0390231}" presName="Child2" presStyleLbl="revTx" presStyleIdx="0" presStyleCnt="0">
        <dgm:presLayoutVars>
          <dgm:chMax val="0"/>
          <dgm:chPref val="0"/>
          <dgm:bulletEnabled val="1"/>
        </dgm:presLayoutVars>
      </dgm:prSet>
      <dgm:spPr/>
    </dgm:pt>
    <dgm:pt modelId="{149DDDFE-2EF9-41FC-A65F-A97CCC5ECF42}" type="pres">
      <dgm:prSet presAssocID="{34AC1BA1-2288-414D-91CD-3947D0390231}" presName="Parent2" presStyleLbl="node1" presStyleIdx="1" presStyleCnt="3">
        <dgm:presLayoutVars>
          <dgm:chMax val="2"/>
          <dgm:chPref val="1"/>
          <dgm:bulletEnabled val="1"/>
        </dgm:presLayoutVars>
      </dgm:prSet>
      <dgm:spPr/>
    </dgm:pt>
    <dgm:pt modelId="{8C46ACBA-D081-488B-BE87-04F074C019B7}" type="pres">
      <dgm:prSet presAssocID="{8893DC31-4F86-4E23-8439-AF1C5F34182C}" presName="ChildAccent1" presStyleCnt="0"/>
      <dgm:spPr/>
    </dgm:pt>
    <dgm:pt modelId="{73590F54-BFAB-4DA3-B169-09E11255ED9E}" type="pres">
      <dgm:prSet presAssocID="{8893DC31-4F86-4E23-8439-AF1C5F34182C}" presName="ChildAccent" presStyleLbl="alignImgPlace1" presStyleIdx="2" presStyleCnt="3"/>
      <dgm:spPr/>
    </dgm:pt>
    <dgm:pt modelId="{660D48AF-9E0C-4276-B2C8-656726721B9C}" type="pres">
      <dgm:prSet presAssocID="{8893DC31-4F86-4E23-8439-AF1C5F34182C}" presName="Child1" presStyleLbl="revTx" presStyleIdx="0" presStyleCnt="0">
        <dgm:presLayoutVars>
          <dgm:chMax val="0"/>
          <dgm:chPref val="0"/>
          <dgm:bulletEnabled val="1"/>
        </dgm:presLayoutVars>
      </dgm:prSet>
      <dgm:spPr/>
    </dgm:pt>
    <dgm:pt modelId="{5D2FAC6E-DC5C-4D2C-805A-623746794982}" type="pres">
      <dgm:prSet presAssocID="{8893DC31-4F86-4E23-8439-AF1C5F34182C}" presName="Parent1" presStyleLbl="node1" presStyleIdx="2" presStyleCnt="3">
        <dgm:presLayoutVars>
          <dgm:chMax val="2"/>
          <dgm:chPref val="1"/>
          <dgm:bulletEnabled val="1"/>
        </dgm:presLayoutVars>
      </dgm:prSet>
      <dgm:spPr/>
    </dgm:pt>
  </dgm:ptLst>
  <dgm:cxnLst>
    <dgm:cxn modelId="{7B593604-A829-499E-8D97-3F2284AB8F8F}" type="presOf" srcId="{383DD5AF-6AC6-4D31-8835-E0E835767905}" destId="{660D48AF-9E0C-4276-B2C8-656726721B9C}" srcOrd="1" destOrd="0" presId="urn:microsoft.com/office/officeart/2011/layout/InterconnectedBlockProcess"/>
    <dgm:cxn modelId="{33A0830B-5156-448D-9F74-521655646DF2}" type="presOf" srcId="{12F1CF71-0626-4C29-B2DA-5259329012E2}" destId="{CCC155DA-C25F-4ACF-97A1-0516049DF6B0}" srcOrd="0" destOrd="0" presId="urn:microsoft.com/office/officeart/2011/layout/InterconnectedBlockProcess"/>
    <dgm:cxn modelId="{B98EF923-0E38-4D96-A8A8-87794B153B99}" srcId="{323D53E4-EFF5-4F5B-BD2A-1D2BA15B6BDC}" destId="{12F1CF71-0626-4C29-B2DA-5259329012E2}" srcOrd="2" destOrd="0" parTransId="{E2017C4B-3F2D-4165-815F-C205FB047A90}" sibTransId="{D8206EE0-D640-477F-A5D7-2B9074AA9BED}"/>
    <dgm:cxn modelId="{8BBCDE34-317B-4AE3-AD52-B2BFAF0ABFC4}" srcId="{8893DC31-4F86-4E23-8439-AF1C5F34182C}" destId="{383DD5AF-6AC6-4D31-8835-E0E835767905}" srcOrd="0" destOrd="0" parTransId="{5EC2D2A4-DA01-4C41-BA74-632BD7B39AA6}" sibTransId="{F6852A2D-FD15-4ADD-BA2A-D0AE3E4718D7}"/>
    <dgm:cxn modelId="{347CCF35-FC53-4A07-B95A-EF38F37009E9}" srcId="{323D53E4-EFF5-4F5B-BD2A-1D2BA15B6BDC}" destId="{8893DC31-4F86-4E23-8439-AF1C5F34182C}" srcOrd="0" destOrd="0" parTransId="{BE9AB3C9-9149-4A1A-959A-87F09F00758A}" sibTransId="{B5877475-8042-4454-A8B6-1F542D4F19AB}"/>
    <dgm:cxn modelId="{CF76343F-1374-47FD-8E8C-30435562A48D}" type="presOf" srcId="{131A63D4-342A-4F48-8AC1-6C14343C926C}" destId="{53D09EE6-EBA8-4BCD-BA91-DFED212FE815}" srcOrd="0" destOrd="0" presId="urn:microsoft.com/office/officeart/2011/layout/InterconnectedBlockProcess"/>
    <dgm:cxn modelId="{1987B452-9A39-4394-B450-F067E57D3128}" srcId="{323D53E4-EFF5-4F5B-BD2A-1D2BA15B6BDC}" destId="{34AC1BA1-2288-414D-91CD-3947D0390231}" srcOrd="1" destOrd="0" parTransId="{468FE71F-99A8-4D0D-9902-F4EB4F033227}" sibTransId="{6CE07BFB-6A6C-4BBB-A61D-826C3B70DC21}"/>
    <dgm:cxn modelId="{5D7B7178-00EC-4A6F-9363-47D1A8AD4818}" type="presOf" srcId="{323D53E4-EFF5-4F5B-BD2A-1D2BA15B6BDC}" destId="{96E1835E-8CF6-4290-9309-3AFC476E7D40}" srcOrd="0" destOrd="0" presId="urn:microsoft.com/office/officeart/2011/layout/InterconnectedBlockProcess"/>
    <dgm:cxn modelId="{4207C48E-6C62-43E1-9335-87C230FD794E}" type="presOf" srcId="{34AC1BA1-2288-414D-91CD-3947D0390231}" destId="{149DDDFE-2EF9-41FC-A65F-A97CCC5ECF42}" srcOrd="0" destOrd="0" presId="urn:microsoft.com/office/officeart/2011/layout/InterconnectedBlockProcess"/>
    <dgm:cxn modelId="{7D6C2D92-EC3A-4F6D-8220-90A545CB4BE8}" type="presOf" srcId="{841D735E-2B2D-4483-9899-256BC6E2CE9C}" destId="{6702BFD0-4A92-49AC-9FE7-645B50CDD101}" srcOrd="1" destOrd="0" presId="urn:microsoft.com/office/officeart/2011/layout/InterconnectedBlockProcess"/>
    <dgm:cxn modelId="{D71E9C98-8B7B-4362-BEEA-6D0ADBC1CCEC}" srcId="{34AC1BA1-2288-414D-91CD-3947D0390231}" destId="{131A63D4-342A-4F48-8AC1-6C14343C926C}" srcOrd="0" destOrd="0" parTransId="{15D4E50D-B544-476F-B77F-1096346D55D1}" sibTransId="{EF94EF2A-1E66-4CE3-BC82-AF6D6461C08E}"/>
    <dgm:cxn modelId="{47BD859B-4DED-4BE5-B4B7-688AF22E9B9E}" srcId="{12F1CF71-0626-4C29-B2DA-5259329012E2}" destId="{841D735E-2B2D-4483-9899-256BC6E2CE9C}" srcOrd="0" destOrd="0" parTransId="{F98A4DD1-6F4B-496D-B201-732106101A97}" sibTransId="{0C53020E-10B6-40A5-A145-648A991552D9}"/>
    <dgm:cxn modelId="{2DCD40A4-08AB-4E18-9603-3B6EF9EA2E5F}" type="presOf" srcId="{8893DC31-4F86-4E23-8439-AF1C5F34182C}" destId="{5D2FAC6E-DC5C-4D2C-805A-623746794982}" srcOrd="0" destOrd="0" presId="urn:microsoft.com/office/officeart/2011/layout/InterconnectedBlockProcess"/>
    <dgm:cxn modelId="{A78D01A7-8D0E-413A-A985-34609CF7D0CC}" type="presOf" srcId="{131A63D4-342A-4F48-8AC1-6C14343C926C}" destId="{7EC1CC0A-71DD-4825-B6F3-09CF2CF4CE24}" srcOrd="1" destOrd="0" presId="urn:microsoft.com/office/officeart/2011/layout/InterconnectedBlockProcess"/>
    <dgm:cxn modelId="{509324C6-FD91-4A64-BB7E-82864F1A7446}" type="presOf" srcId="{841D735E-2B2D-4483-9899-256BC6E2CE9C}" destId="{77FFC4FB-7D0E-4A66-92D4-3EAB279B2C54}" srcOrd="0" destOrd="0" presId="urn:microsoft.com/office/officeart/2011/layout/InterconnectedBlockProcess"/>
    <dgm:cxn modelId="{41C3B7D2-9800-4CD0-BE14-499E5222B58A}" type="presOf" srcId="{383DD5AF-6AC6-4D31-8835-E0E835767905}" destId="{73590F54-BFAB-4DA3-B169-09E11255ED9E}" srcOrd="0" destOrd="0" presId="urn:microsoft.com/office/officeart/2011/layout/InterconnectedBlockProcess"/>
    <dgm:cxn modelId="{AFD4245C-E3C0-42F3-A944-E5A8F2F2650B}" type="presParOf" srcId="{96E1835E-8CF6-4290-9309-3AFC476E7D40}" destId="{7DC0856B-9B1E-4B01-BD87-A429E1F62BD5}" srcOrd="0" destOrd="0" presId="urn:microsoft.com/office/officeart/2011/layout/InterconnectedBlockProcess"/>
    <dgm:cxn modelId="{EB536E71-B78E-4692-8DAA-E66D4E273300}" type="presParOf" srcId="{7DC0856B-9B1E-4B01-BD87-A429E1F62BD5}" destId="{77FFC4FB-7D0E-4A66-92D4-3EAB279B2C54}" srcOrd="0" destOrd="0" presId="urn:microsoft.com/office/officeart/2011/layout/InterconnectedBlockProcess"/>
    <dgm:cxn modelId="{359081FD-96EA-4468-BCF7-369786F922AB}" type="presParOf" srcId="{96E1835E-8CF6-4290-9309-3AFC476E7D40}" destId="{6702BFD0-4A92-49AC-9FE7-645B50CDD101}" srcOrd="1" destOrd="0" presId="urn:microsoft.com/office/officeart/2011/layout/InterconnectedBlockProcess"/>
    <dgm:cxn modelId="{68798159-AE5E-4D89-8300-1F6BC5252FE1}" type="presParOf" srcId="{96E1835E-8CF6-4290-9309-3AFC476E7D40}" destId="{CCC155DA-C25F-4ACF-97A1-0516049DF6B0}" srcOrd="2" destOrd="0" presId="urn:microsoft.com/office/officeart/2011/layout/InterconnectedBlockProcess"/>
    <dgm:cxn modelId="{593055F0-A1BF-4BF0-A399-0B652CD49C6B}" type="presParOf" srcId="{96E1835E-8CF6-4290-9309-3AFC476E7D40}" destId="{9DD6EB4A-EC47-4054-B468-019A85BAA06B}" srcOrd="3" destOrd="0" presId="urn:microsoft.com/office/officeart/2011/layout/InterconnectedBlockProcess"/>
    <dgm:cxn modelId="{A73D079D-B377-4C63-949F-0CF14237C7D1}" type="presParOf" srcId="{9DD6EB4A-EC47-4054-B468-019A85BAA06B}" destId="{53D09EE6-EBA8-4BCD-BA91-DFED212FE815}" srcOrd="0" destOrd="0" presId="urn:microsoft.com/office/officeart/2011/layout/InterconnectedBlockProcess"/>
    <dgm:cxn modelId="{1DC877BE-A37E-48ED-8346-4C33709E5042}" type="presParOf" srcId="{96E1835E-8CF6-4290-9309-3AFC476E7D40}" destId="{7EC1CC0A-71DD-4825-B6F3-09CF2CF4CE24}" srcOrd="4" destOrd="0" presId="urn:microsoft.com/office/officeart/2011/layout/InterconnectedBlockProcess"/>
    <dgm:cxn modelId="{7DC8B762-C36B-4456-8653-1D84F67E8476}" type="presParOf" srcId="{96E1835E-8CF6-4290-9309-3AFC476E7D40}" destId="{149DDDFE-2EF9-41FC-A65F-A97CCC5ECF42}" srcOrd="5" destOrd="0" presId="urn:microsoft.com/office/officeart/2011/layout/InterconnectedBlockProcess"/>
    <dgm:cxn modelId="{DDB3E305-A6C0-4FD9-9AEF-BD637BA935E5}" type="presParOf" srcId="{96E1835E-8CF6-4290-9309-3AFC476E7D40}" destId="{8C46ACBA-D081-488B-BE87-04F074C019B7}" srcOrd="6" destOrd="0" presId="urn:microsoft.com/office/officeart/2011/layout/InterconnectedBlockProcess"/>
    <dgm:cxn modelId="{090CAC62-12DD-43E6-8A90-984FA7FCEF52}" type="presParOf" srcId="{8C46ACBA-D081-488B-BE87-04F074C019B7}" destId="{73590F54-BFAB-4DA3-B169-09E11255ED9E}" srcOrd="0" destOrd="0" presId="urn:microsoft.com/office/officeart/2011/layout/InterconnectedBlockProcess"/>
    <dgm:cxn modelId="{7CE660FA-9399-4D4A-B6B8-929A4BE3A87F}" type="presParOf" srcId="{96E1835E-8CF6-4290-9309-3AFC476E7D40}" destId="{660D48AF-9E0C-4276-B2C8-656726721B9C}" srcOrd="7" destOrd="0" presId="urn:microsoft.com/office/officeart/2011/layout/InterconnectedBlockProcess"/>
    <dgm:cxn modelId="{CE447CEC-C4B3-4D92-A8E7-0A119CA727F4}" type="presParOf" srcId="{96E1835E-8CF6-4290-9309-3AFC476E7D40}" destId="{5D2FAC6E-DC5C-4D2C-805A-623746794982}" srcOrd="8"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01A998-3567-45FC-A215-E4F543A56C4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6BE3762-8CFA-4010-AE36-FCC43071840F}">
      <dgm:prSet phldrT="[Text]"/>
      <dgm:spPr/>
      <dgm:t>
        <a:bodyPr/>
        <a:lstStyle/>
        <a:p>
          <a:r>
            <a:rPr lang="en-US" dirty="0"/>
            <a:t>Transmission based precaution</a:t>
          </a:r>
        </a:p>
      </dgm:t>
    </dgm:pt>
    <dgm:pt modelId="{D775BD77-0136-422C-A3AE-610CD3010C8C}" type="parTrans" cxnId="{74D61A9B-22ED-4D2E-A60E-1BA76C6FB6AA}">
      <dgm:prSet/>
      <dgm:spPr/>
      <dgm:t>
        <a:bodyPr/>
        <a:lstStyle/>
        <a:p>
          <a:endParaRPr lang="en-US"/>
        </a:p>
      </dgm:t>
    </dgm:pt>
    <dgm:pt modelId="{A077E8F1-2E26-40A9-838A-16F3B97CC394}" type="sibTrans" cxnId="{74D61A9B-22ED-4D2E-A60E-1BA76C6FB6AA}">
      <dgm:prSet/>
      <dgm:spPr/>
      <dgm:t>
        <a:bodyPr/>
        <a:lstStyle/>
        <a:p>
          <a:endParaRPr lang="en-US"/>
        </a:p>
      </dgm:t>
    </dgm:pt>
    <dgm:pt modelId="{EDA48697-27EF-4630-80EF-CDF9D3DACA6C}">
      <dgm:prSet phldrT="[Text]"/>
      <dgm:spPr/>
      <dgm:t>
        <a:bodyPr/>
        <a:lstStyle/>
        <a:p>
          <a:r>
            <a:rPr lang="en-US" dirty="0"/>
            <a:t>Environmental cleaning</a:t>
          </a:r>
        </a:p>
      </dgm:t>
    </dgm:pt>
    <dgm:pt modelId="{747F3983-AD24-4345-AAAE-476E029DBAE0}" type="parTrans" cxnId="{66364742-F9C6-4928-A519-25FF804B8329}">
      <dgm:prSet/>
      <dgm:spPr/>
      <dgm:t>
        <a:bodyPr/>
        <a:lstStyle/>
        <a:p>
          <a:endParaRPr lang="en-US"/>
        </a:p>
      </dgm:t>
    </dgm:pt>
    <dgm:pt modelId="{D4E5DA8F-2745-4F85-89F0-B3309360601A}" type="sibTrans" cxnId="{66364742-F9C6-4928-A519-25FF804B8329}">
      <dgm:prSet/>
      <dgm:spPr/>
      <dgm:t>
        <a:bodyPr/>
        <a:lstStyle/>
        <a:p>
          <a:endParaRPr lang="en-US"/>
        </a:p>
      </dgm:t>
    </dgm:pt>
    <dgm:pt modelId="{6AEC6D68-46C8-4550-97A0-6CB5B2B89AB4}">
      <dgm:prSet phldrT="[Text]"/>
      <dgm:spPr/>
      <dgm:t>
        <a:bodyPr/>
        <a:lstStyle/>
        <a:p>
          <a:r>
            <a:rPr lang="en-US" dirty="0"/>
            <a:t>Waste management</a:t>
          </a:r>
        </a:p>
      </dgm:t>
    </dgm:pt>
    <dgm:pt modelId="{A3460056-786F-47A7-B835-817C3A6A8DC7}" type="parTrans" cxnId="{29A47BC3-E947-4A0F-9109-C21EDAFA8540}">
      <dgm:prSet/>
      <dgm:spPr/>
      <dgm:t>
        <a:bodyPr/>
        <a:lstStyle/>
        <a:p>
          <a:endParaRPr lang="en-US"/>
        </a:p>
      </dgm:t>
    </dgm:pt>
    <dgm:pt modelId="{7533E84A-7776-4BFD-8F39-6C28C3BCB526}" type="sibTrans" cxnId="{29A47BC3-E947-4A0F-9109-C21EDAFA8540}">
      <dgm:prSet/>
      <dgm:spPr/>
      <dgm:t>
        <a:bodyPr/>
        <a:lstStyle/>
        <a:p>
          <a:endParaRPr lang="en-US"/>
        </a:p>
      </dgm:t>
    </dgm:pt>
    <dgm:pt modelId="{1D3B49D3-B80A-4269-8292-1FF4EB575F88}">
      <dgm:prSet phldrT="[Text]"/>
      <dgm:spPr/>
      <dgm:t>
        <a:bodyPr/>
        <a:lstStyle/>
        <a:p>
          <a:r>
            <a:rPr lang="en-US" dirty="0"/>
            <a:t>Strengthened waste management</a:t>
          </a:r>
        </a:p>
      </dgm:t>
    </dgm:pt>
    <dgm:pt modelId="{3FA44AD4-2A2E-4B13-B012-CF1581A3D2CD}" type="parTrans" cxnId="{1043F744-A16E-418B-9322-C6B121CB1AD5}">
      <dgm:prSet/>
      <dgm:spPr/>
      <dgm:t>
        <a:bodyPr/>
        <a:lstStyle/>
        <a:p>
          <a:endParaRPr lang="en-US"/>
        </a:p>
      </dgm:t>
    </dgm:pt>
    <dgm:pt modelId="{566CEAF5-0A1A-42AA-ABB9-CC9009223752}" type="sibTrans" cxnId="{1043F744-A16E-418B-9322-C6B121CB1AD5}">
      <dgm:prSet/>
      <dgm:spPr/>
      <dgm:t>
        <a:bodyPr/>
        <a:lstStyle/>
        <a:p>
          <a:endParaRPr lang="en-US"/>
        </a:p>
      </dgm:t>
    </dgm:pt>
    <dgm:pt modelId="{2AA2D22F-FA8A-494A-BB79-5A4B31E8A377}">
      <dgm:prSet/>
      <dgm:spPr/>
      <dgm:t>
        <a:bodyPr/>
        <a:lstStyle/>
        <a:p>
          <a:pPr>
            <a:buFont typeface="Arial" panose="020B0604020202020204" pitchFamily="34" charset="0"/>
            <a:buNone/>
          </a:pPr>
          <a:r>
            <a:rPr lang="en-US" b="1" dirty="0"/>
            <a:t>Contact &amp; droplet precautions</a:t>
          </a:r>
        </a:p>
      </dgm:t>
    </dgm:pt>
    <dgm:pt modelId="{B5EA7A02-FDC8-4101-9374-92BA6A023869}" type="parTrans" cxnId="{0148170C-249B-4DB1-B684-4ADF06A3800D}">
      <dgm:prSet/>
      <dgm:spPr/>
      <dgm:t>
        <a:bodyPr/>
        <a:lstStyle/>
        <a:p>
          <a:endParaRPr lang="en-US"/>
        </a:p>
      </dgm:t>
    </dgm:pt>
    <dgm:pt modelId="{21F740A0-62FD-44F3-9087-456A64C17373}" type="sibTrans" cxnId="{0148170C-249B-4DB1-B684-4ADF06A3800D}">
      <dgm:prSet/>
      <dgm:spPr/>
      <dgm:t>
        <a:bodyPr/>
        <a:lstStyle/>
        <a:p>
          <a:endParaRPr lang="en-US"/>
        </a:p>
      </dgm:t>
    </dgm:pt>
    <dgm:pt modelId="{17E68FA4-E914-4606-A3CA-18683562997F}">
      <dgm:prSet/>
      <dgm:spPr/>
      <dgm:t>
        <a:bodyPr/>
        <a:lstStyle/>
        <a:p>
          <a:r>
            <a:rPr lang="en-US" dirty="0"/>
            <a:t>-natural ventilation</a:t>
          </a:r>
        </a:p>
      </dgm:t>
    </dgm:pt>
    <dgm:pt modelId="{7E44D142-71AE-477D-9011-8782746841CF}" type="parTrans" cxnId="{01E4EA3B-B347-47A5-B125-30EE4A30A4A7}">
      <dgm:prSet/>
      <dgm:spPr/>
      <dgm:t>
        <a:bodyPr/>
        <a:lstStyle/>
        <a:p>
          <a:endParaRPr lang="en-US"/>
        </a:p>
      </dgm:t>
    </dgm:pt>
    <dgm:pt modelId="{1CB9192F-1C4F-4CE2-BE8E-507A2D85C096}" type="sibTrans" cxnId="{01E4EA3B-B347-47A5-B125-30EE4A30A4A7}">
      <dgm:prSet/>
      <dgm:spPr/>
      <dgm:t>
        <a:bodyPr/>
        <a:lstStyle/>
        <a:p>
          <a:endParaRPr lang="en-US"/>
        </a:p>
      </dgm:t>
    </dgm:pt>
    <dgm:pt modelId="{F4BBA76E-914A-41EB-A9A6-AC38A512EDB0}">
      <dgm:prSet/>
      <dgm:spPr/>
      <dgm:t>
        <a:bodyPr/>
        <a:lstStyle/>
        <a:p>
          <a:r>
            <a:rPr lang="en-US" dirty="0"/>
            <a:t>-patient placement ( social distancing)</a:t>
          </a:r>
        </a:p>
      </dgm:t>
    </dgm:pt>
    <dgm:pt modelId="{C6C123EF-F4C9-4385-80B2-F9E16803789A}" type="parTrans" cxnId="{C642DE7C-6329-4568-9A6F-F1B771867652}">
      <dgm:prSet/>
      <dgm:spPr/>
      <dgm:t>
        <a:bodyPr/>
        <a:lstStyle/>
        <a:p>
          <a:endParaRPr lang="en-US"/>
        </a:p>
      </dgm:t>
    </dgm:pt>
    <dgm:pt modelId="{1BB2A36B-5FCC-44C1-8746-75492DF73F4E}" type="sibTrans" cxnId="{C642DE7C-6329-4568-9A6F-F1B771867652}">
      <dgm:prSet/>
      <dgm:spPr/>
      <dgm:t>
        <a:bodyPr/>
        <a:lstStyle/>
        <a:p>
          <a:endParaRPr lang="en-US"/>
        </a:p>
      </dgm:t>
    </dgm:pt>
    <dgm:pt modelId="{38A125FA-AD70-4943-9B86-6AFCE0760116}">
      <dgm:prSet/>
      <dgm:spPr/>
      <dgm:t>
        <a:bodyPr/>
        <a:lstStyle/>
        <a:p>
          <a:r>
            <a:rPr lang="en-US" dirty="0"/>
            <a:t>-checklists</a:t>
          </a:r>
        </a:p>
      </dgm:t>
    </dgm:pt>
    <dgm:pt modelId="{A4CB4B9D-BCA5-464D-B867-86D4938EEEA3}" type="parTrans" cxnId="{422B7B89-590A-45D3-8419-24609B6B7002}">
      <dgm:prSet/>
      <dgm:spPr/>
      <dgm:t>
        <a:bodyPr/>
        <a:lstStyle/>
        <a:p>
          <a:endParaRPr lang="en-US"/>
        </a:p>
      </dgm:t>
    </dgm:pt>
    <dgm:pt modelId="{6D3610B6-42CA-43D5-9E89-9BCF57E55237}" type="sibTrans" cxnId="{422B7B89-590A-45D3-8419-24609B6B7002}">
      <dgm:prSet/>
      <dgm:spPr/>
      <dgm:t>
        <a:bodyPr/>
        <a:lstStyle/>
        <a:p>
          <a:endParaRPr lang="en-US"/>
        </a:p>
      </dgm:t>
    </dgm:pt>
    <dgm:pt modelId="{D2D41A32-F147-4254-B949-E4EF8F7925DF}">
      <dgm:prSet/>
      <dgm:spPr/>
      <dgm:t>
        <a:bodyPr/>
        <a:lstStyle/>
        <a:p>
          <a:r>
            <a:rPr lang="en-US" dirty="0"/>
            <a:t>Strengthened supervision of cleaners</a:t>
          </a:r>
        </a:p>
      </dgm:t>
    </dgm:pt>
    <dgm:pt modelId="{3C5276B5-587A-487D-A72C-BF80F6887877}" type="parTrans" cxnId="{2B4DD1FF-F48E-4D98-9BD8-1518EB996EA3}">
      <dgm:prSet/>
      <dgm:spPr/>
      <dgm:t>
        <a:bodyPr/>
        <a:lstStyle/>
        <a:p>
          <a:endParaRPr lang="en-US"/>
        </a:p>
      </dgm:t>
    </dgm:pt>
    <dgm:pt modelId="{9A7C8B38-CEE5-4082-A4F8-87ECBAD63ACD}" type="sibTrans" cxnId="{2B4DD1FF-F48E-4D98-9BD8-1518EB996EA3}">
      <dgm:prSet/>
      <dgm:spPr/>
      <dgm:t>
        <a:bodyPr/>
        <a:lstStyle/>
        <a:p>
          <a:endParaRPr lang="en-US"/>
        </a:p>
      </dgm:t>
    </dgm:pt>
    <dgm:pt modelId="{130C387C-3A05-403D-9272-D416264C414F}" type="pres">
      <dgm:prSet presAssocID="{A301A998-3567-45FC-A215-E4F543A56C43}" presName="Name0" presStyleCnt="0">
        <dgm:presLayoutVars>
          <dgm:dir/>
          <dgm:animLvl val="lvl"/>
          <dgm:resizeHandles val="exact"/>
        </dgm:presLayoutVars>
      </dgm:prSet>
      <dgm:spPr/>
    </dgm:pt>
    <dgm:pt modelId="{3EB35515-BB6B-4B9D-9F7B-141F91B10F94}" type="pres">
      <dgm:prSet presAssocID="{B6BE3762-8CFA-4010-AE36-FCC43071840F}" presName="composite" presStyleCnt="0"/>
      <dgm:spPr/>
    </dgm:pt>
    <dgm:pt modelId="{16040E14-AE68-4C3D-84F7-80A55F4F4A2D}" type="pres">
      <dgm:prSet presAssocID="{B6BE3762-8CFA-4010-AE36-FCC43071840F}" presName="parTx" presStyleLbl="alignNode1" presStyleIdx="0" presStyleCnt="3">
        <dgm:presLayoutVars>
          <dgm:chMax val="0"/>
          <dgm:chPref val="0"/>
          <dgm:bulletEnabled val="1"/>
        </dgm:presLayoutVars>
      </dgm:prSet>
      <dgm:spPr/>
    </dgm:pt>
    <dgm:pt modelId="{F347C9F6-3019-4C61-A2DB-10E276DBF608}" type="pres">
      <dgm:prSet presAssocID="{B6BE3762-8CFA-4010-AE36-FCC43071840F}" presName="desTx" presStyleLbl="alignAccFollowNode1" presStyleIdx="0" presStyleCnt="3">
        <dgm:presLayoutVars>
          <dgm:bulletEnabled val="1"/>
        </dgm:presLayoutVars>
      </dgm:prSet>
      <dgm:spPr/>
    </dgm:pt>
    <dgm:pt modelId="{8CCD38B2-1828-4676-BA0C-A1B724146AA8}" type="pres">
      <dgm:prSet presAssocID="{A077E8F1-2E26-40A9-838A-16F3B97CC394}" presName="space" presStyleCnt="0"/>
      <dgm:spPr/>
    </dgm:pt>
    <dgm:pt modelId="{A246A41D-F724-41A3-893E-70708F1DF72C}" type="pres">
      <dgm:prSet presAssocID="{EDA48697-27EF-4630-80EF-CDF9D3DACA6C}" presName="composite" presStyleCnt="0"/>
      <dgm:spPr/>
    </dgm:pt>
    <dgm:pt modelId="{1172C6FC-DC03-4923-A7E1-9DE87379B47A}" type="pres">
      <dgm:prSet presAssocID="{EDA48697-27EF-4630-80EF-CDF9D3DACA6C}" presName="parTx" presStyleLbl="alignNode1" presStyleIdx="1" presStyleCnt="3">
        <dgm:presLayoutVars>
          <dgm:chMax val="0"/>
          <dgm:chPref val="0"/>
          <dgm:bulletEnabled val="1"/>
        </dgm:presLayoutVars>
      </dgm:prSet>
      <dgm:spPr/>
    </dgm:pt>
    <dgm:pt modelId="{F3B793F0-AAFB-4CB1-ADE9-D2510E0E48AE}" type="pres">
      <dgm:prSet presAssocID="{EDA48697-27EF-4630-80EF-CDF9D3DACA6C}" presName="desTx" presStyleLbl="alignAccFollowNode1" presStyleIdx="1" presStyleCnt="3">
        <dgm:presLayoutVars>
          <dgm:bulletEnabled val="1"/>
        </dgm:presLayoutVars>
      </dgm:prSet>
      <dgm:spPr/>
    </dgm:pt>
    <dgm:pt modelId="{30DC0829-2F65-44D1-B81D-E41C3118E477}" type="pres">
      <dgm:prSet presAssocID="{D4E5DA8F-2745-4F85-89F0-B3309360601A}" presName="space" presStyleCnt="0"/>
      <dgm:spPr/>
    </dgm:pt>
    <dgm:pt modelId="{A359ACBE-23FA-43B3-9AE9-DCEFC1710447}" type="pres">
      <dgm:prSet presAssocID="{6AEC6D68-46C8-4550-97A0-6CB5B2B89AB4}" presName="composite" presStyleCnt="0"/>
      <dgm:spPr/>
    </dgm:pt>
    <dgm:pt modelId="{D3B3B6C8-3233-42FA-8774-57A837035D15}" type="pres">
      <dgm:prSet presAssocID="{6AEC6D68-46C8-4550-97A0-6CB5B2B89AB4}" presName="parTx" presStyleLbl="alignNode1" presStyleIdx="2" presStyleCnt="3">
        <dgm:presLayoutVars>
          <dgm:chMax val="0"/>
          <dgm:chPref val="0"/>
          <dgm:bulletEnabled val="1"/>
        </dgm:presLayoutVars>
      </dgm:prSet>
      <dgm:spPr/>
    </dgm:pt>
    <dgm:pt modelId="{61128DB9-3A3B-4E3A-BDC2-8DFECCEB50D3}" type="pres">
      <dgm:prSet presAssocID="{6AEC6D68-46C8-4550-97A0-6CB5B2B89AB4}" presName="desTx" presStyleLbl="alignAccFollowNode1" presStyleIdx="2" presStyleCnt="3">
        <dgm:presLayoutVars>
          <dgm:bulletEnabled val="1"/>
        </dgm:presLayoutVars>
      </dgm:prSet>
      <dgm:spPr/>
    </dgm:pt>
  </dgm:ptLst>
  <dgm:cxnLst>
    <dgm:cxn modelId="{0148170C-249B-4DB1-B684-4ADF06A3800D}" srcId="{B6BE3762-8CFA-4010-AE36-FCC43071840F}" destId="{2AA2D22F-FA8A-494A-BB79-5A4B31E8A377}" srcOrd="0" destOrd="0" parTransId="{B5EA7A02-FDC8-4101-9374-92BA6A023869}" sibTransId="{21F740A0-62FD-44F3-9087-456A64C17373}"/>
    <dgm:cxn modelId="{F9EFEF17-9294-46BD-BCCA-4FF436482702}" type="presOf" srcId="{1D3B49D3-B80A-4269-8292-1FF4EB575F88}" destId="{61128DB9-3A3B-4E3A-BDC2-8DFECCEB50D3}" srcOrd="0" destOrd="0" presId="urn:microsoft.com/office/officeart/2005/8/layout/hList1"/>
    <dgm:cxn modelId="{01E4EA3B-B347-47A5-B125-30EE4A30A4A7}" srcId="{B6BE3762-8CFA-4010-AE36-FCC43071840F}" destId="{17E68FA4-E914-4606-A3CA-18683562997F}" srcOrd="2" destOrd="0" parTransId="{7E44D142-71AE-477D-9011-8782746841CF}" sibTransId="{1CB9192F-1C4F-4CE2-BE8E-507A2D85C096}"/>
    <dgm:cxn modelId="{66364742-F9C6-4928-A519-25FF804B8329}" srcId="{A301A998-3567-45FC-A215-E4F543A56C43}" destId="{EDA48697-27EF-4630-80EF-CDF9D3DACA6C}" srcOrd="1" destOrd="0" parTransId="{747F3983-AD24-4345-AAAE-476E029DBAE0}" sibTransId="{D4E5DA8F-2745-4F85-89F0-B3309360601A}"/>
    <dgm:cxn modelId="{1043F744-A16E-418B-9322-C6B121CB1AD5}" srcId="{6AEC6D68-46C8-4550-97A0-6CB5B2B89AB4}" destId="{1D3B49D3-B80A-4269-8292-1FF4EB575F88}" srcOrd="0" destOrd="0" parTransId="{3FA44AD4-2A2E-4B13-B012-CF1581A3D2CD}" sibTransId="{566CEAF5-0A1A-42AA-ABB9-CC9009223752}"/>
    <dgm:cxn modelId="{2DDD6448-A506-4E24-82F2-5E81E73E0505}" type="presOf" srcId="{38A125FA-AD70-4943-9B86-6AFCE0760116}" destId="{F3B793F0-AAFB-4CB1-ADE9-D2510E0E48AE}" srcOrd="0" destOrd="0" presId="urn:microsoft.com/office/officeart/2005/8/layout/hList1"/>
    <dgm:cxn modelId="{76CBB56F-E3BD-4F6D-B663-0BA69D2F6E88}" type="presOf" srcId="{17E68FA4-E914-4606-A3CA-18683562997F}" destId="{F347C9F6-3019-4C61-A2DB-10E276DBF608}" srcOrd="0" destOrd="2" presId="urn:microsoft.com/office/officeart/2005/8/layout/hList1"/>
    <dgm:cxn modelId="{07C2E44F-1F53-4F2D-A2DD-2BE42EB53099}" type="presOf" srcId="{A301A998-3567-45FC-A215-E4F543A56C43}" destId="{130C387C-3A05-403D-9272-D416264C414F}" srcOrd="0" destOrd="0" presId="urn:microsoft.com/office/officeart/2005/8/layout/hList1"/>
    <dgm:cxn modelId="{E3DB6672-EAE6-40D5-9050-F89E69A16B3B}" type="presOf" srcId="{D2D41A32-F147-4254-B949-E4EF8F7925DF}" destId="{F3B793F0-AAFB-4CB1-ADE9-D2510E0E48AE}" srcOrd="0" destOrd="1" presId="urn:microsoft.com/office/officeart/2005/8/layout/hList1"/>
    <dgm:cxn modelId="{74CD6377-FFA0-489A-9F3D-AA9E8DF4BF4E}" type="presOf" srcId="{6AEC6D68-46C8-4550-97A0-6CB5B2B89AB4}" destId="{D3B3B6C8-3233-42FA-8774-57A837035D15}" srcOrd="0" destOrd="0" presId="urn:microsoft.com/office/officeart/2005/8/layout/hList1"/>
    <dgm:cxn modelId="{D4506E77-6E45-4AE8-B078-2F63F1BC472F}" type="presOf" srcId="{F4BBA76E-914A-41EB-A9A6-AC38A512EDB0}" destId="{F347C9F6-3019-4C61-A2DB-10E276DBF608}" srcOrd="0" destOrd="1" presId="urn:microsoft.com/office/officeart/2005/8/layout/hList1"/>
    <dgm:cxn modelId="{C642DE7C-6329-4568-9A6F-F1B771867652}" srcId="{B6BE3762-8CFA-4010-AE36-FCC43071840F}" destId="{F4BBA76E-914A-41EB-A9A6-AC38A512EDB0}" srcOrd="1" destOrd="0" parTransId="{C6C123EF-F4C9-4385-80B2-F9E16803789A}" sibTransId="{1BB2A36B-5FCC-44C1-8746-75492DF73F4E}"/>
    <dgm:cxn modelId="{5D557E7F-F3D6-479D-814F-4F771713D40C}" type="presOf" srcId="{B6BE3762-8CFA-4010-AE36-FCC43071840F}" destId="{16040E14-AE68-4C3D-84F7-80A55F4F4A2D}" srcOrd="0" destOrd="0" presId="urn:microsoft.com/office/officeart/2005/8/layout/hList1"/>
    <dgm:cxn modelId="{422B7B89-590A-45D3-8419-24609B6B7002}" srcId="{EDA48697-27EF-4630-80EF-CDF9D3DACA6C}" destId="{38A125FA-AD70-4943-9B86-6AFCE0760116}" srcOrd="0" destOrd="0" parTransId="{A4CB4B9D-BCA5-464D-B867-86D4938EEEA3}" sibTransId="{6D3610B6-42CA-43D5-9E89-9BCF57E55237}"/>
    <dgm:cxn modelId="{74D61A9B-22ED-4D2E-A60E-1BA76C6FB6AA}" srcId="{A301A998-3567-45FC-A215-E4F543A56C43}" destId="{B6BE3762-8CFA-4010-AE36-FCC43071840F}" srcOrd="0" destOrd="0" parTransId="{D775BD77-0136-422C-A3AE-610CD3010C8C}" sibTransId="{A077E8F1-2E26-40A9-838A-16F3B97CC394}"/>
    <dgm:cxn modelId="{7F2FEDB5-5B34-4118-8ACD-031300296DCF}" type="presOf" srcId="{EDA48697-27EF-4630-80EF-CDF9D3DACA6C}" destId="{1172C6FC-DC03-4923-A7E1-9DE87379B47A}" srcOrd="0" destOrd="0" presId="urn:microsoft.com/office/officeart/2005/8/layout/hList1"/>
    <dgm:cxn modelId="{29A47BC3-E947-4A0F-9109-C21EDAFA8540}" srcId="{A301A998-3567-45FC-A215-E4F543A56C43}" destId="{6AEC6D68-46C8-4550-97A0-6CB5B2B89AB4}" srcOrd="2" destOrd="0" parTransId="{A3460056-786F-47A7-B835-817C3A6A8DC7}" sibTransId="{7533E84A-7776-4BFD-8F39-6C28C3BCB526}"/>
    <dgm:cxn modelId="{0D2E0CCD-7608-4148-A152-6A95DAA9642A}" type="presOf" srcId="{2AA2D22F-FA8A-494A-BB79-5A4B31E8A377}" destId="{F347C9F6-3019-4C61-A2DB-10E276DBF608}" srcOrd="0" destOrd="0" presId="urn:microsoft.com/office/officeart/2005/8/layout/hList1"/>
    <dgm:cxn modelId="{2B4DD1FF-F48E-4D98-9BD8-1518EB996EA3}" srcId="{EDA48697-27EF-4630-80EF-CDF9D3DACA6C}" destId="{D2D41A32-F147-4254-B949-E4EF8F7925DF}" srcOrd="1" destOrd="0" parTransId="{3C5276B5-587A-487D-A72C-BF80F6887877}" sibTransId="{9A7C8B38-CEE5-4082-A4F8-87ECBAD63ACD}"/>
    <dgm:cxn modelId="{2A403AD9-E407-4D70-B6C0-4BE6B8F857C7}" type="presParOf" srcId="{130C387C-3A05-403D-9272-D416264C414F}" destId="{3EB35515-BB6B-4B9D-9F7B-141F91B10F94}" srcOrd="0" destOrd="0" presId="urn:microsoft.com/office/officeart/2005/8/layout/hList1"/>
    <dgm:cxn modelId="{E2A754AA-5000-4701-8ADE-569F08ACDBF1}" type="presParOf" srcId="{3EB35515-BB6B-4B9D-9F7B-141F91B10F94}" destId="{16040E14-AE68-4C3D-84F7-80A55F4F4A2D}" srcOrd="0" destOrd="0" presId="urn:microsoft.com/office/officeart/2005/8/layout/hList1"/>
    <dgm:cxn modelId="{6A912293-AFCA-4BC9-8451-48161C34B39B}" type="presParOf" srcId="{3EB35515-BB6B-4B9D-9F7B-141F91B10F94}" destId="{F347C9F6-3019-4C61-A2DB-10E276DBF608}" srcOrd="1" destOrd="0" presId="urn:microsoft.com/office/officeart/2005/8/layout/hList1"/>
    <dgm:cxn modelId="{49295EDA-64F5-41E0-9D05-E8E0030B4D4E}" type="presParOf" srcId="{130C387C-3A05-403D-9272-D416264C414F}" destId="{8CCD38B2-1828-4676-BA0C-A1B724146AA8}" srcOrd="1" destOrd="0" presId="urn:microsoft.com/office/officeart/2005/8/layout/hList1"/>
    <dgm:cxn modelId="{4653EA7C-8DCA-4DF3-9A07-9C264B41B301}" type="presParOf" srcId="{130C387C-3A05-403D-9272-D416264C414F}" destId="{A246A41D-F724-41A3-893E-70708F1DF72C}" srcOrd="2" destOrd="0" presId="urn:microsoft.com/office/officeart/2005/8/layout/hList1"/>
    <dgm:cxn modelId="{2F59FB91-2130-4EB3-B934-B7AD3770E67F}" type="presParOf" srcId="{A246A41D-F724-41A3-893E-70708F1DF72C}" destId="{1172C6FC-DC03-4923-A7E1-9DE87379B47A}" srcOrd="0" destOrd="0" presId="urn:microsoft.com/office/officeart/2005/8/layout/hList1"/>
    <dgm:cxn modelId="{1ACC8485-9E6B-4FEC-87CE-E0C0719E561F}" type="presParOf" srcId="{A246A41D-F724-41A3-893E-70708F1DF72C}" destId="{F3B793F0-AAFB-4CB1-ADE9-D2510E0E48AE}" srcOrd="1" destOrd="0" presId="urn:microsoft.com/office/officeart/2005/8/layout/hList1"/>
    <dgm:cxn modelId="{BFE9FCC4-6220-469B-9842-3293C9EC40E4}" type="presParOf" srcId="{130C387C-3A05-403D-9272-D416264C414F}" destId="{30DC0829-2F65-44D1-B81D-E41C3118E477}" srcOrd="3" destOrd="0" presId="urn:microsoft.com/office/officeart/2005/8/layout/hList1"/>
    <dgm:cxn modelId="{7FAFE3E9-68A6-4A16-9FC8-E14F111D5B44}" type="presParOf" srcId="{130C387C-3A05-403D-9272-D416264C414F}" destId="{A359ACBE-23FA-43B3-9AE9-DCEFC1710447}" srcOrd="4" destOrd="0" presId="urn:microsoft.com/office/officeart/2005/8/layout/hList1"/>
    <dgm:cxn modelId="{CE36E6A1-98FE-47B1-9A23-059E2AC02BBB}" type="presParOf" srcId="{A359ACBE-23FA-43B3-9AE9-DCEFC1710447}" destId="{D3B3B6C8-3233-42FA-8774-57A837035D15}" srcOrd="0" destOrd="0" presId="urn:microsoft.com/office/officeart/2005/8/layout/hList1"/>
    <dgm:cxn modelId="{996CBA40-EDB3-4AF7-BD1A-D750B50C2E19}" type="presParOf" srcId="{A359ACBE-23FA-43B3-9AE9-DCEFC1710447}" destId="{61128DB9-3A3B-4E3A-BDC2-8DFECCEB50D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60B30A-674D-4AF0-A55A-7EECD0E87A27}" type="doc">
      <dgm:prSet loTypeId="urn:microsoft.com/office/officeart/2005/8/layout/venn3" loCatId="relationship" qsTypeId="urn:microsoft.com/office/officeart/2005/8/quickstyle/simple1" qsCatId="simple" csTypeId="urn:microsoft.com/office/officeart/2005/8/colors/accent1_2" csCatId="accent1"/>
      <dgm:spPr/>
      <dgm:t>
        <a:bodyPr/>
        <a:lstStyle/>
        <a:p>
          <a:endParaRPr lang="en-ZW"/>
        </a:p>
      </dgm:t>
    </dgm:pt>
    <dgm:pt modelId="{ED039A3F-6D08-4F35-84D3-CA203C6C0C76}">
      <dgm:prSet/>
      <dgm:spPr/>
      <dgm:t>
        <a:bodyPr/>
        <a:lstStyle/>
        <a:p>
          <a:pPr rtl="0"/>
          <a:r>
            <a:rPr lang="en-ZW"/>
            <a:t>THANK YOU</a:t>
          </a:r>
        </a:p>
      </dgm:t>
    </dgm:pt>
    <dgm:pt modelId="{E7AB06A3-E5F5-479F-86D5-A3D00A59E48E}" type="parTrans" cxnId="{D2343B8A-0044-4E89-AC58-57453BE530B5}">
      <dgm:prSet/>
      <dgm:spPr/>
      <dgm:t>
        <a:bodyPr/>
        <a:lstStyle/>
        <a:p>
          <a:endParaRPr lang="en-ZW"/>
        </a:p>
      </dgm:t>
    </dgm:pt>
    <dgm:pt modelId="{66D3936A-5AD0-4F75-AA90-B9BE72312889}" type="sibTrans" cxnId="{D2343B8A-0044-4E89-AC58-57453BE530B5}">
      <dgm:prSet/>
      <dgm:spPr/>
      <dgm:t>
        <a:bodyPr/>
        <a:lstStyle/>
        <a:p>
          <a:endParaRPr lang="en-ZW"/>
        </a:p>
      </dgm:t>
    </dgm:pt>
    <dgm:pt modelId="{7A9BCC4D-A038-4184-B674-3CD78142FEEE}" type="pres">
      <dgm:prSet presAssocID="{6860B30A-674D-4AF0-A55A-7EECD0E87A27}" presName="Name0" presStyleCnt="0">
        <dgm:presLayoutVars>
          <dgm:dir/>
          <dgm:resizeHandles val="exact"/>
        </dgm:presLayoutVars>
      </dgm:prSet>
      <dgm:spPr/>
    </dgm:pt>
    <dgm:pt modelId="{6276D459-8D9B-44DC-BD92-BFBB24834A6B}" type="pres">
      <dgm:prSet presAssocID="{ED039A3F-6D08-4F35-84D3-CA203C6C0C76}" presName="Name5" presStyleLbl="vennNode1" presStyleIdx="0" presStyleCnt="1" custLinFactNeighborY="-836">
        <dgm:presLayoutVars>
          <dgm:bulletEnabled val="1"/>
        </dgm:presLayoutVars>
      </dgm:prSet>
      <dgm:spPr/>
    </dgm:pt>
  </dgm:ptLst>
  <dgm:cxnLst>
    <dgm:cxn modelId="{D2343B8A-0044-4E89-AC58-57453BE530B5}" srcId="{6860B30A-674D-4AF0-A55A-7EECD0E87A27}" destId="{ED039A3F-6D08-4F35-84D3-CA203C6C0C76}" srcOrd="0" destOrd="0" parTransId="{E7AB06A3-E5F5-479F-86D5-A3D00A59E48E}" sibTransId="{66D3936A-5AD0-4F75-AA90-B9BE72312889}"/>
    <dgm:cxn modelId="{DDF149A5-7DCA-4871-9B08-8851D7640D71}" type="presOf" srcId="{ED039A3F-6D08-4F35-84D3-CA203C6C0C76}" destId="{6276D459-8D9B-44DC-BD92-BFBB24834A6B}" srcOrd="0" destOrd="0" presId="urn:microsoft.com/office/officeart/2005/8/layout/venn3"/>
    <dgm:cxn modelId="{3EB8EAF0-003E-4288-B10B-1253C5F008AB}" type="presOf" srcId="{6860B30A-674D-4AF0-A55A-7EECD0E87A27}" destId="{7A9BCC4D-A038-4184-B674-3CD78142FEEE}" srcOrd="0" destOrd="0" presId="urn:microsoft.com/office/officeart/2005/8/layout/venn3"/>
    <dgm:cxn modelId="{C0F02626-CC25-41E5-9238-7C19AC406373}" type="presParOf" srcId="{7A9BCC4D-A038-4184-B674-3CD78142FEEE}" destId="{6276D459-8D9B-44DC-BD92-BFBB24834A6B}" srcOrd="0"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AFB9F-0976-42E2-B982-D8719ADCB854}">
      <dsp:nvSpPr>
        <dsp:cNvPr id="0" name=""/>
        <dsp:cNvSpPr/>
      </dsp:nvSpPr>
      <dsp:spPr>
        <a:xfrm>
          <a:off x="0" y="409738"/>
          <a:ext cx="6572250" cy="655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0080" tIns="541528" rIns="510080" bIns="184912" numCol="1" spcCol="1270" anchor="t" anchorCtr="0">
          <a:noAutofit/>
        </a:bodyPr>
        <a:lstStyle/>
        <a:p>
          <a:pPr marL="228600" lvl="1" indent="-228600" algn="l" defTabSz="1155700">
            <a:lnSpc>
              <a:spcPct val="90000"/>
            </a:lnSpc>
            <a:spcBef>
              <a:spcPct val="0"/>
            </a:spcBef>
            <a:spcAft>
              <a:spcPct val="15000"/>
            </a:spcAft>
            <a:buChar char="•"/>
          </a:pPr>
          <a:endParaRPr lang="en-US" sz="2600" kern="1200" dirty="0"/>
        </a:p>
      </dsp:txBody>
      <dsp:txXfrm>
        <a:off x="0" y="409738"/>
        <a:ext cx="6572250" cy="655200"/>
      </dsp:txXfrm>
    </dsp:sp>
    <dsp:sp modelId="{65E89F4F-90A0-4D94-B8F4-9F40B1F5997D}">
      <dsp:nvSpPr>
        <dsp:cNvPr id="0" name=""/>
        <dsp:cNvSpPr/>
      </dsp:nvSpPr>
      <dsp:spPr>
        <a:xfrm>
          <a:off x="328612" y="25978"/>
          <a:ext cx="4600575" cy="7675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891" tIns="0" rIns="173891" bIns="0" numCol="1" spcCol="1270" anchor="ctr" anchorCtr="0">
          <a:noAutofit/>
        </a:bodyPr>
        <a:lstStyle/>
        <a:p>
          <a:pPr marL="0" lvl="0" indent="0" algn="l" defTabSz="1155700">
            <a:lnSpc>
              <a:spcPct val="90000"/>
            </a:lnSpc>
            <a:spcBef>
              <a:spcPct val="0"/>
            </a:spcBef>
            <a:spcAft>
              <a:spcPct val="35000"/>
            </a:spcAft>
            <a:buNone/>
          </a:pPr>
          <a:r>
            <a:rPr lang="en-US" sz="2600" kern="1200" dirty="0"/>
            <a:t>ADMNINISTRATIVE CONTROLS</a:t>
          </a:r>
        </a:p>
      </dsp:txBody>
      <dsp:txXfrm>
        <a:off x="366079" y="63445"/>
        <a:ext cx="4525641" cy="692586"/>
      </dsp:txXfrm>
    </dsp:sp>
    <dsp:sp modelId="{CD29E3BB-8FF4-4852-A3FA-C65E1901377F}">
      <dsp:nvSpPr>
        <dsp:cNvPr id="0" name=""/>
        <dsp:cNvSpPr/>
      </dsp:nvSpPr>
      <dsp:spPr>
        <a:xfrm>
          <a:off x="0" y="1589098"/>
          <a:ext cx="6572250" cy="655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7CA9FD-13D5-471D-88DA-66FA59B9D751}">
      <dsp:nvSpPr>
        <dsp:cNvPr id="0" name=""/>
        <dsp:cNvSpPr/>
      </dsp:nvSpPr>
      <dsp:spPr>
        <a:xfrm>
          <a:off x="328612" y="1205339"/>
          <a:ext cx="4600575" cy="7675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891" tIns="0" rIns="173891" bIns="0" numCol="1" spcCol="1270" anchor="ctr" anchorCtr="0">
          <a:noAutofit/>
        </a:bodyPr>
        <a:lstStyle/>
        <a:p>
          <a:pPr marL="0" lvl="0" indent="0" algn="l" defTabSz="1155700">
            <a:lnSpc>
              <a:spcPct val="90000"/>
            </a:lnSpc>
            <a:spcBef>
              <a:spcPct val="0"/>
            </a:spcBef>
            <a:spcAft>
              <a:spcPct val="35000"/>
            </a:spcAft>
            <a:buNone/>
          </a:pPr>
          <a:r>
            <a:rPr lang="en-US" sz="2600" kern="1200" dirty="0"/>
            <a:t>ENVIRONMENTAL CONTROLS</a:t>
          </a:r>
        </a:p>
      </dsp:txBody>
      <dsp:txXfrm>
        <a:off x="366079" y="1242806"/>
        <a:ext cx="4525641" cy="692586"/>
      </dsp:txXfrm>
    </dsp:sp>
    <dsp:sp modelId="{0B7B3FE9-A02E-4EF6-9768-3319EDA53B9E}">
      <dsp:nvSpPr>
        <dsp:cNvPr id="0" name=""/>
        <dsp:cNvSpPr/>
      </dsp:nvSpPr>
      <dsp:spPr>
        <a:xfrm>
          <a:off x="0" y="2768459"/>
          <a:ext cx="6572250" cy="655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9D91B2-1E6A-4DE0-BA9A-2B2486053624}">
      <dsp:nvSpPr>
        <dsp:cNvPr id="0" name=""/>
        <dsp:cNvSpPr/>
      </dsp:nvSpPr>
      <dsp:spPr>
        <a:xfrm>
          <a:off x="328612" y="2384699"/>
          <a:ext cx="4600575" cy="7675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891" tIns="0" rIns="173891" bIns="0" numCol="1" spcCol="1270" anchor="ctr" anchorCtr="0">
          <a:noAutofit/>
        </a:bodyPr>
        <a:lstStyle/>
        <a:p>
          <a:pPr marL="0" lvl="0" indent="0" algn="l" defTabSz="1155700">
            <a:lnSpc>
              <a:spcPct val="90000"/>
            </a:lnSpc>
            <a:spcBef>
              <a:spcPct val="0"/>
            </a:spcBef>
            <a:spcAft>
              <a:spcPct val="35000"/>
            </a:spcAft>
            <a:buNone/>
          </a:pPr>
          <a:r>
            <a:rPr lang="en-US" sz="2600" kern="1200" dirty="0"/>
            <a:t>PPE</a:t>
          </a:r>
        </a:p>
      </dsp:txBody>
      <dsp:txXfrm>
        <a:off x="366079" y="2422166"/>
        <a:ext cx="4525641"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FC4FB-7D0E-4A66-92D4-3EAB279B2C54}">
      <dsp:nvSpPr>
        <dsp:cNvPr id="0" name=""/>
        <dsp:cNvSpPr/>
      </dsp:nvSpPr>
      <dsp:spPr>
        <a:xfrm>
          <a:off x="3926103" y="606101"/>
          <a:ext cx="1279572" cy="2843536"/>
        </a:xfrm>
        <a:prstGeom prst="wedgeRectCallout">
          <a:avLst>
            <a:gd name="adj1" fmla="val 0"/>
            <a:gd name="adj2" fmla="val 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925" tIns="34925" rIns="34925" bIns="34925" numCol="1" spcCol="1270" anchor="t" anchorCtr="0">
          <a:noAutofit/>
        </a:bodyPr>
        <a:lstStyle/>
        <a:p>
          <a:pPr marL="0" lvl="0" indent="0" algn="l" defTabSz="488950">
            <a:lnSpc>
              <a:spcPct val="90000"/>
            </a:lnSpc>
            <a:spcBef>
              <a:spcPct val="0"/>
            </a:spcBef>
            <a:spcAft>
              <a:spcPct val="35000"/>
            </a:spcAft>
            <a:buNone/>
          </a:pPr>
          <a:r>
            <a:rPr lang="en-US" sz="1100" kern="1200" dirty="0"/>
            <a:t>-Rapid triage</a:t>
          </a:r>
        </a:p>
        <a:p>
          <a:pPr marL="0" lvl="0" indent="0" algn="l" defTabSz="488950">
            <a:lnSpc>
              <a:spcPct val="90000"/>
            </a:lnSpc>
            <a:spcBef>
              <a:spcPct val="0"/>
            </a:spcBef>
            <a:spcAft>
              <a:spcPct val="35000"/>
            </a:spcAft>
            <a:buNone/>
          </a:pPr>
          <a:r>
            <a:rPr lang="en-US" sz="1100" kern="1200" dirty="0"/>
            <a:t>-screening tents</a:t>
          </a:r>
        </a:p>
        <a:p>
          <a:pPr marL="0" lvl="0" indent="0" algn="l" defTabSz="488950">
            <a:lnSpc>
              <a:spcPct val="90000"/>
            </a:lnSpc>
            <a:spcBef>
              <a:spcPct val="0"/>
            </a:spcBef>
            <a:spcAft>
              <a:spcPct val="35000"/>
            </a:spcAft>
            <a:buNone/>
          </a:pPr>
          <a:r>
            <a:rPr lang="en-US" sz="1100" kern="1200" dirty="0"/>
            <a:t>-Investigations</a:t>
          </a:r>
        </a:p>
        <a:p>
          <a:pPr marL="0" lvl="0" indent="0" algn="l" defTabSz="488950">
            <a:lnSpc>
              <a:spcPct val="90000"/>
            </a:lnSpc>
            <a:spcBef>
              <a:spcPct val="0"/>
            </a:spcBef>
            <a:spcAft>
              <a:spcPct val="35000"/>
            </a:spcAft>
            <a:buNone/>
          </a:pPr>
          <a:r>
            <a:rPr lang="en-US" sz="1100" kern="1200" dirty="0"/>
            <a:t>-rapid diagnosis</a:t>
          </a:r>
        </a:p>
        <a:p>
          <a:pPr marL="0" lvl="0" indent="0" algn="l" defTabSz="488950">
            <a:lnSpc>
              <a:spcPct val="90000"/>
            </a:lnSpc>
            <a:spcBef>
              <a:spcPct val="0"/>
            </a:spcBef>
            <a:spcAft>
              <a:spcPct val="35000"/>
            </a:spcAft>
            <a:buNone/>
          </a:pPr>
          <a:r>
            <a:rPr lang="en-US" sz="1100" kern="1200" dirty="0"/>
            <a:t>-isolation</a:t>
          </a:r>
        </a:p>
        <a:p>
          <a:pPr marL="0" lvl="0" indent="0" algn="l" defTabSz="488950">
            <a:lnSpc>
              <a:spcPct val="90000"/>
            </a:lnSpc>
            <a:spcBef>
              <a:spcPct val="0"/>
            </a:spcBef>
            <a:spcAft>
              <a:spcPct val="35000"/>
            </a:spcAft>
            <a:buNone/>
          </a:pPr>
          <a:r>
            <a:rPr lang="en-US" sz="1100" kern="1200" dirty="0"/>
            <a:t>-patient placement</a:t>
          </a:r>
        </a:p>
        <a:p>
          <a:pPr marL="0" lvl="0" indent="0" algn="l" defTabSz="488950">
            <a:lnSpc>
              <a:spcPct val="90000"/>
            </a:lnSpc>
            <a:spcBef>
              <a:spcPct val="0"/>
            </a:spcBef>
            <a:spcAft>
              <a:spcPct val="35000"/>
            </a:spcAft>
            <a:buNone/>
          </a:pPr>
          <a:r>
            <a:rPr lang="en-US" sz="1100" kern="1200" dirty="0"/>
            <a:t>-patient transfer</a:t>
          </a:r>
        </a:p>
        <a:p>
          <a:pPr marL="0" lvl="0" indent="0" algn="l" defTabSz="488950">
            <a:lnSpc>
              <a:spcPct val="90000"/>
            </a:lnSpc>
            <a:spcBef>
              <a:spcPct val="0"/>
            </a:spcBef>
            <a:spcAft>
              <a:spcPct val="35000"/>
            </a:spcAft>
            <a:buNone/>
          </a:pPr>
          <a:r>
            <a:rPr lang="en-US" sz="1100" kern="1200" dirty="0"/>
            <a:t>(PUI)ward</a:t>
          </a:r>
        </a:p>
        <a:p>
          <a:pPr marL="0" lvl="0" indent="0" algn="l" defTabSz="488950">
            <a:lnSpc>
              <a:spcPct val="90000"/>
            </a:lnSpc>
            <a:spcBef>
              <a:spcPct val="0"/>
            </a:spcBef>
            <a:spcAft>
              <a:spcPct val="35000"/>
            </a:spcAft>
            <a:buNone/>
          </a:pPr>
          <a:r>
            <a:rPr lang="en-US" sz="1100" kern="1200" dirty="0"/>
            <a:t>-Dedicated staff and equipment</a:t>
          </a:r>
        </a:p>
        <a:p>
          <a:pPr marL="0" lvl="0" indent="0" algn="l" defTabSz="488950">
            <a:lnSpc>
              <a:spcPct val="90000"/>
            </a:lnSpc>
            <a:spcBef>
              <a:spcPct val="0"/>
            </a:spcBef>
            <a:spcAft>
              <a:spcPct val="35000"/>
            </a:spcAft>
            <a:buNone/>
          </a:pPr>
          <a:r>
            <a:rPr lang="en-US" sz="1100" kern="1200" dirty="0"/>
            <a:t>-provision of masks to patients</a:t>
          </a:r>
        </a:p>
      </dsp:txBody>
      <dsp:txXfrm>
        <a:off x="4088497" y="606101"/>
        <a:ext cx="1117178" cy="2843536"/>
      </dsp:txXfrm>
    </dsp:sp>
    <dsp:sp modelId="{CCC155DA-C25F-4ACF-97A1-0516049DF6B0}">
      <dsp:nvSpPr>
        <dsp:cNvPr id="0" name=""/>
        <dsp:cNvSpPr/>
      </dsp:nvSpPr>
      <dsp:spPr>
        <a:xfrm>
          <a:off x="3926103" y="0"/>
          <a:ext cx="1279572" cy="60713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533400">
            <a:lnSpc>
              <a:spcPct val="90000"/>
            </a:lnSpc>
            <a:spcBef>
              <a:spcPct val="0"/>
            </a:spcBef>
            <a:spcAft>
              <a:spcPct val="35000"/>
            </a:spcAft>
            <a:buNone/>
          </a:pPr>
          <a:r>
            <a:rPr lang="en-US" sz="1200" kern="1200" dirty="0"/>
            <a:t>SUSPECTED SOURCE CONTROL</a:t>
          </a:r>
        </a:p>
      </dsp:txBody>
      <dsp:txXfrm>
        <a:off x="3926103" y="0"/>
        <a:ext cx="1279572" cy="607136"/>
      </dsp:txXfrm>
    </dsp:sp>
    <dsp:sp modelId="{53D09EE6-EBA8-4BCD-BA91-DFED212FE815}">
      <dsp:nvSpPr>
        <dsp:cNvPr id="0" name=""/>
        <dsp:cNvSpPr/>
      </dsp:nvSpPr>
      <dsp:spPr>
        <a:xfrm>
          <a:off x="2646338" y="620783"/>
          <a:ext cx="1279572" cy="2640697"/>
        </a:xfrm>
        <a:prstGeom prst="wedgeRectCallout">
          <a:avLst>
            <a:gd name="adj1" fmla="val 62500"/>
            <a:gd name="adj2" fmla="val 2083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925" tIns="34925" rIns="34925" bIns="34925"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kern="1200" dirty="0"/>
            <a:t>-Standard precautions</a:t>
          </a:r>
        </a:p>
        <a:p>
          <a:pPr marL="0" lvl="0" indent="0" algn="l" defTabSz="488950">
            <a:lnSpc>
              <a:spcPct val="90000"/>
            </a:lnSpc>
            <a:spcBef>
              <a:spcPct val="0"/>
            </a:spcBef>
            <a:spcAft>
              <a:spcPct val="35000"/>
            </a:spcAft>
            <a:buFont typeface="Arial" panose="020B0604020202020204" pitchFamily="34" charset="0"/>
            <a:buNone/>
          </a:pPr>
          <a:r>
            <a:rPr lang="en-US" sz="1100" kern="1200" dirty="0"/>
            <a:t>-Transmission based precautions</a:t>
          </a:r>
        </a:p>
        <a:p>
          <a:pPr marL="0" lvl="0" indent="0" algn="l" defTabSz="488950">
            <a:lnSpc>
              <a:spcPct val="90000"/>
            </a:lnSpc>
            <a:spcBef>
              <a:spcPct val="0"/>
            </a:spcBef>
            <a:spcAft>
              <a:spcPct val="35000"/>
            </a:spcAft>
            <a:buFont typeface="Arial" panose="020B0604020202020204" pitchFamily="34" charset="0"/>
            <a:buNone/>
          </a:pPr>
          <a:r>
            <a:rPr lang="en-US" sz="1100" kern="1200" dirty="0"/>
            <a:t>-Case management</a:t>
          </a:r>
        </a:p>
        <a:p>
          <a:pPr marL="0" lvl="0" indent="0" algn="l" defTabSz="488950">
            <a:lnSpc>
              <a:spcPct val="90000"/>
            </a:lnSpc>
            <a:spcBef>
              <a:spcPct val="0"/>
            </a:spcBef>
            <a:spcAft>
              <a:spcPct val="35000"/>
            </a:spcAft>
            <a:buFont typeface="Arial" panose="020B0604020202020204" pitchFamily="34" charset="0"/>
            <a:buNone/>
          </a:pPr>
          <a:r>
            <a:rPr lang="en-US" sz="1100" kern="1200" dirty="0"/>
            <a:t>-Waste management</a:t>
          </a:r>
        </a:p>
        <a:p>
          <a:pPr marL="0" lvl="0" indent="0" algn="l" defTabSz="488950">
            <a:lnSpc>
              <a:spcPct val="90000"/>
            </a:lnSpc>
            <a:spcBef>
              <a:spcPct val="0"/>
            </a:spcBef>
            <a:spcAft>
              <a:spcPct val="35000"/>
            </a:spcAft>
            <a:buFont typeface="Arial" panose="020B0604020202020204" pitchFamily="34" charset="0"/>
            <a:buNone/>
          </a:pPr>
          <a:r>
            <a:rPr lang="en-US" sz="1100" kern="1200" dirty="0"/>
            <a:t>-Linen management</a:t>
          </a:r>
        </a:p>
        <a:p>
          <a:pPr marL="0" lvl="0" indent="0" algn="l" defTabSz="488950">
            <a:lnSpc>
              <a:spcPct val="90000"/>
            </a:lnSpc>
            <a:spcBef>
              <a:spcPct val="0"/>
            </a:spcBef>
            <a:spcAft>
              <a:spcPct val="35000"/>
            </a:spcAft>
            <a:buFont typeface="Arial" panose="020B0604020202020204" pitchFamily="34" charset="0"/>
            <a:buNone/>
          </a:pPr>
          <a:r>
            <a:rPr lang="en-US" sz="1100" kern="1200" dirty="0"/>
            <a:t>-Equipment decontamination</a:t>
          </a:r>
        </a:p>
        <a:p>
          <a:pPr marL="0" lvl="0" indent="0" algn="l" defTabSz="488950">
            <a:lnSpc>
              <a:spcPct val="90000"/>
            </a:lnSpc>
            <a:spcBef>
              <a:spcPct val="0"/>
            </a:spcBef>
            <a:spcAft>
              <a:spcPct val="35000"/>
            </a:spcAft>
            <a:buFont typeface="Arial" panose="020B0604020202020204" pitchFamily="34" charset="0"/>
            <a:buNone/>
          </a:pPr>
          <a:r>
            <a:rPr lang="en-US" sz="1100" kern="1200" dirty="0"/>
            <a:t>Environmental cleaning</a:t>
          </a:r>
        </a:p>
      </dsp:txBody>
      <dsp:txXfrm>
        <a:off x="2808732" y="620783"/>
        <a:ext cx="1117178" cy="2640697"/>
      </dsp:txXfrm>
    </dsp:sp>
    <dsp:sp modelId="{149DDDFE-2EF9-41FC-A65F-A97CCC5ECF42}">
      <dsp:nvSpPr>
        <dsp:cNvPr id="0" name=""/>
        <dsp:cNvSpPr/>
      </dsp:nvSpPr>
      <dsp:spPr>
        <a:xfrm>
          <a:off x="2646146" y="98314"/>
          <a:ext cx="1279572" cy="5077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533400">
            <a:lnSpc>
              <a:spcPct val="90000"/>
            </a:lnSpc>
            <a:spcBef>
              <a:spcPct val="0"/>
            </a:spcBef>
            <a:spcAft>
              <a:spcPct val="35000"/>
            </a:spcAft>
            <a:buNone/>
          </a:pPr>
          <a:r>
            <a:rPr lang="en-US" sz="1200" kern="1200" dirty="0"/>
            <a:t>TRAININGS of  HCWs</a:t>
          </a:r>
        </a:p>
      </dsp:txBody>
      <dsp:txXfrm>
        <a:off x="2646146" y="98314"/>
        <a:ext cx="1279572" cy="507786"/>
      </dsp:txXfrm>
    </dsp:sp>
    <dsp:sp modelId="{73590F54-BFAB-4DA3-B169-09E11255ED9E}">
      <dsp:nvSpPr>
        <dsp:cNvPr id="0" name=""/>
        <dsp:cNvSpPr/>
      </dsp:nvSpPr>
      <dsp:spPr>
        <a:xfrm>
          <a:off x="1366573" y="606101"/>
          <a:ext cx="1279572" cy="2437514"/>
        </a:xfrm>
        <a:prstGeom prst="wedgeRectCallout">
          <a:avLst>
            <a:gd name="adj1" fmla="val 62500"/>
            <a:gd name="adj2" fmla="val 2083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925" tIns="34925" rIns="34925" bIns="34925"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kern="1200" dirty="0"/>
            <a:t>-1 visiting time, 1 visitor</a:t>
          </a:r>
        </a:p>
        <a:p>
          <a:pPr marL="0" lvl="0" indent="0" algn="l" defTabSz="488950">
            <a:lnSpc>
              <a:spcPct val="90000"/>
            </a:lnSpc>
            <a:spcBef>
              <a:spcPct val="0"/>
            </a:spcBef>
            <a:spcAft>
              <a:spcPct val="35000"/>
            </a:spcAft>
            <a:buFont typeface="Arial" panose="020B0604020202020204" pitchFamily="34" charset="0"/>
            <a:buNone/>
          </a:pPr>
          <a:r>
            <a:rPr lang="en-US" sz="1100" kern="1200" dirty="0"/>
            <a:t>-surveillance and reporting system</a:t>
          </a:r>
        </a:p>
        <a:p>
          <a:pPr marL="0" lvl="0" indent="0" algn="l" defTabSz="488950">
            <a:lnSpc>
              <a:spcPct val="90000"/>
            </a:lnSpc>
            <a:spcBef>
              <a:spcPct val="0"/>
            </a:spcBef>
            <a:spcAft>
              <a:spcPct val="35000"/>
            </a:spcAft>
            <a:buFont typeface="Arial" panose="020B0604020202020204" pitchFamily="34" charset="0"/>
            <a:buNone/>
          </a:pPr>
          <a:r>
            <a:rPr lang="en-US" sz="1100" kern="1200" dirty="0"/>
            <a:t>-Risk communication</a:t>
          </a:r>
        </a:p>
        <a:p>
          <a:pPr marL="0" lvl="0" indent="0" algn="l" defTabSz="488950">
            <a:lnSpc>
              <a:spcPct val="90000"/>
            </a:lnSpc>
            <a:spcBef>
              <a:spcPct val="0"/>
            </a:spcBef>
            <a:spcAft>
              <a:spcPct val="35000"/>
            </a:spcAft>
            <a:buFont typeface="Arial" panose="020B0604020202020204" pitchFamily="34" charset="0"/>
            <a:buNone/>
          </a:pPr>
          <a:r>
            <a:rPr lang="en-US" sz="1100" kern="1200" dirty="0"/>
            <a:t>Signage in public areas</a:t>
          </a:r>
        </a:p>
        <a:p>
          <a:pPr marL="0" lvl="0" indent="0" algn="r" defTabSz="488950">
            <a:lnSpc>
              <a:spcPct val="90000"/>
            </a:lnSpc>
            <a:spcBef>
              <a:spcPct val="0"/>
            </a:spcBef>
            <a:spcAft>
              <a:spcPct val="35000"/>
            </a:spcAft>
            <a:buFont typeface="Arial" panose="020B0604020202020204" pitchFamily="34" charset="0"/>
            <a:buNone/>
          </a:pPr>
          <a:endParaRPr lang="en-US" sz="1100" kern="1200" dirty="0"/>
        </a:p>
      </dsp:txBody>
      <dsp:txXfrm>
        <a:off x="1528967" y="606101"/>
        <a:ext cx="1117178" cy="2437514"/>
      </dsp:txXfrm>
    </dsp:sp>
    <dsp:sp modelId="{5D2FAC6E-DC5C-4D2C-805A-623746794982}">
      <dsp:nvSpPr>
        <dsp:cNvPr id="0" name=""/>
        <dsp:cNvSpPr/>
      </dsp:nvSpPr>
      <dsp:spPr>
        <a:xfrm>
          <a:off x="1366573" y="199734"/>
          <a:ext cx="1279572" cy="4063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533400">
            <a:lnSpc>
              <a:spcPct val="90000"/>
            </a:lnSpc>
            <a:spcBef>
              <a:spcPct val="0"/>
            </a:spcBef>
            <a:spcAft>
              <a:spcPct val="35000"/>
            </a:spcAft>
            <a:buNone/>
          </a:pPr>
          <a:r>
            <a:rPr lang="en-US" sz="1200" kern="1200" dirty="0"/>
            <a:t>RISK ASSESSMENT</a:t>
          </a:r>
        </a:p>
      </dsp:txBody>
      <dsp:txXfrm>
        <a:off x="1366573" y="199734"/>
        <a:ext cx="1279572" cy="4063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40E14-AE68-4C3D-84F7-80A55F4F4A2D}">
      <dsp:nvSpPr>
        <dsp:cNvPr id="0" name=""/>
        <dsp:cNvSpPr/>
      </dsp:nvSpPr>
      <dsp:spPr>
        <a:xfrm>
          <a:off x="2053" y="91826"/>
          <a:ext cx="2002482" cy="658234"/>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Transmission based precaution</a:t>
          </a:r>
        </a:p>
      </dsp:txBody>
      <dsp:txXfrm>
        <a:off x="2053" y="91826"/>
        <a:ext cx="2002482" cy="658234"/>
      </dsp:txXfrm>
    </dsp:sp>
    <dsp:sp modelId="{F347C9F6-3019-4C61-A2DB-10E276DBF608}">
      <dsp:nvSpPr>
        <dsp:cNvPr id="0" name=""/>
        <dsp:cNvSpPr/>
      </dsp:nvSpPr>
      <dsp:spPr>
        <a:xfrm>
          <a:off x="2053" y="750061"/>
          <a:ext cx="2002482" cy="260775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panose="020B0604020202020204" pitchFamily="34" charset="0"/>
            <a:buNone/>
          </a:pPr>
          <a:r>
            <a:rPr lang="en-US" sz="1900" b="1" kern="1200" dirty="0"/>
            <a:t>Contact &amp; droplet precautions</a:t>
          </a:r>
        </a:p>
        <a:p>
          <a:pPr marL="171450" lvl="1" indent="-171450" algn="l" defTabSz="844550">
            <a:lnSpc>
              <a:spcPct val="90000"/>
            </a:lnSpc>
            <a:spcBef>
              <a:spcPct val="0"/>
            </a:spcBef>
            <a:spcAft>
              <a:spcPct val="15000"/>
            </a:spcAft>
            <a:buChar char="•"/>
          </a:pPr>
          <a:r>
            <a:rPr lang="en-US" sz="1900" kern="1200" dirty="0"/>
            <a:t>-patient placement ( social distancing)</a:t>
          </a:r>
        </a:p>
        <a:p>
          <a:pPr marL="171450" lvl="1" indent="-171450" algn="l" defTabSz="844550">
            <a:lnSpc>
              <a:spcPct val="90000"/>
            </a:lnSpc>
            <a:spcBef>
              <a:spcPct val="0"/>
            </a:spcBef>
            <a:spcAft>
              <a:spcPct val="15000"/>
            </a:spcAft>
            <a:buChar char="•"/>
          </a:pPr>
          <a:r>
            <a:rPr lang="en-US" sz="1900" kern="1200" dirty="0"/>
            <a:t>-natural ventilation</a:t>
          </a:r>
        </a:p>
      </dsp:txBody>
      <dsp:txXfrm>
        <a:off x="2053" y="750061"/>
        <a:ext cx="2002482" cy="2607750"/>
      </dsp:txXfrm>
    </dsp:sp>
    <dsp:sp modelId="{1172C6FC-DC03-4923-A7E1-9DE87379B47A}">
      <dsp:nvSpPr>
        <dsp:cNvPr id="0" name=""/>
        <dsp:cNvSpPr/>
      </dsp:nvSpPr>
      <dsp:spPr>
        <a:xfrm>
          <a:off x="2284883" y="91826"/>
          <a:ext cx="2002482" cy="658234"/>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Environmental cleaning</a:t>
          </a:r>
        </a:p>
      </dsp:txBody>
      <dsp:txXfrm>
        <a:off x="2284883" y="91826"/>
        <a:ext cx="2002482" cy="658234"/>
      </dsp:txXfrm>
    </dsp:sp>
    <dsp:sp modelId="{F3B793F0-AAFB-4CB1-ADE9-D2510E0E48AE}">
      <dsp:nvSpPr>
        <dsp:cNvPr id="0" name=""/>
        <dsp:cNvSpPr/>
      </dsp:nvSpPr>
      <dsp:spPr>
        <a:xfrm>
          <a:off x="2284883" y="750061"/>
          <a:ext cx="2002482" cy="260775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-checklists</a:t>
          </a:r>
        </a:p>
        <a:p>
          <a:pPr marL="171450" lvl="1" indent="-171450" algn="l" defTabSz="844550">
            <a:lnSpc>
              <a:spcPct val="90000"/>
            </a:lnSpc>
            <a:spcBef>
              <a:spcPct val="0"/>
            </a:spcBef>
            <a:spcAft>
              <a:spcPct val="15000"/>
            </a:spcAft>
            <a:buChar char="•"/>
          </a:pPr>
          <a:r>
            <a:rPr lang="en-US" sz="1900" kern="1200" dirty="0"/>
            <a:t>Strengthened supervision of cleaners</a:t>
          </a:r>
        </a:p>
      </dsp:txBody>
      <dsp:txXfrm>
        <a:off x="2284883" y="750061"/>
        <a:ext cx="2002482" cy="2607750"/>
      </dsp:txXfrm>
    </dsp:sp>
    <dsp:sp modelId="{D3B3B6C8-3233-42FA-8774-57A837035D15}">
      <dsp:nvSpPr>
        <dsp:cNvPr id="0" name=""/>
        <dsp:cNvSpPr/>
      </dsp:nvSpPr>
      <dsp:spPr>
        <a:xfrm>
          <a:off x="4567713" y="91826"/>
          <a:ext cx="2002482" cy="658234"/>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Waste management</a:t>
          </a:r>
        </a:p>
      </dsp:txBody>
      <dsp:txXfrm>
        <a:off x="4567713" y="91826"/>
        <a:ext cx="2002482" cy="658234"/>
      </dsp:txXfrm>
    </dsp:sp>
    <dsp:sp modelId="{61128DB9-3A3B-4E3A-BDC2-8DFECCEB50D3}">
      <dsp:nvSpPr>
        <dsp:cNvPr id="0" name=""/>
        <dsp:cNvSpPr/>
      </dsp:nvSpPr>
      <dsp:spPr>
        <a:xfrm>
          <a:off x="4567713" y="750061"/>
          <a:ext cx="2002482" cy="260775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Strengthened waste management</a:t>
          </a:r>
        </a:p>
      </dsp:txBody>
      <dsp:txXfrm>
        <a:off x="4567713" y="750061"/>
        <a:ext cx="2002482" cy="26077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6D459-8D9B-44DC-BD92-BFBB24834A6B}">
      <dsp:nvSpPr>
        <dsp:cNvPr id="0" name=""/>
        <dsp:cNvSpPr/>
      </dsp:nvSpPr>
      <dsp:spPr>
        <a:xfrm>
          <a:off x="1562834" y="0"/>
          <a:ext cx="3446580" cy="344658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89677" tIns="59690" rIns="189677" bIns="59690" numCol="1" spcCol="1270" anchor="ctr" anchorCtr="0">
          <a:noAutofit/>
        </a:bodyPr>
        <a:lstStyle/>
        <a:p>
          <a:pPr marL="0" lvl="0" indent="0" algn="ctr" defTabSz="2089150" rtl="0">
            <a:lnSpc>
              <a:spcPct val="90000"/>
            </a:lnSpc>
            <a:spcBef>
              <a:spcPct val="0"/>
            </a:spcBef>
            <a:spcAft>
              <a:spcPct val="35000"/>
            </a:spcAft>
            <a:buNone/>
          </a:pPr>
          <a:r>
            <a:rPr lang="en-ZW" sz="4700" kern="1200"/>
            <a:t>THANK YOU</a:t>
          </a:r>
        </a:p>
      </dsp:txBody>
      <dsp:txXfrm>
        <a:off x="2067574" y="504740"/>
        <a:ext cx="2437100" cy="24371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W"/>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472FDD2-E74C-4F19-B5F6-B45F0CD7C113}" type="datetimeFigureOut">
              <a:rPr lang="en-ZW" smtClean="0"/>
              <a:t>29/10/2020</a:t>
            </a:fld>
            <a:endParaRPr lang="en-ZW"/>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ZW"/>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BD79FF5-B15C-4F2E-A96B-862AD7364D1F}" type="slidenum">
              <a:rPr lang="en-ZW" smtClean="0"/>
              <a:t>‹#›</a:t>
            </a:fld>
            <a:endParaRPr lang="en-ZW"/>
          </a:p>
        </p:txBody>
      </p:sp>
    </p:spTree>
    <p:extLst>
      <p:ext uri="{BB962C8B-B14F-4D97-AF65-F5344CB8AC3E}">
        <p14:creationId xmlns:p14="http://schemas.microsoft.com/office/powerpoint/2010/main" val="2819741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AB5B0E-C9D9-4990-9B02-3A065003C851}" type="datetimeFigureOut">
              <a:rPr lang="en-ZW" smtClean="0"/>
              <a:t>29/10/2020</a:t>
            </a:fld>
            <a:endParaRPr lang="en-ZW" dirty="0"/>
          </a:p>
        </p:txBody>
      </p:sp>
      <p:sp>
        <p:nvSpPr>
          <p:cNvPr id="5" name="Footer Placeholder 4"/>
          <p:cNvSpPr>
            <a:spLocks noGrp="1"/>
          </p:cNvSpPr>
          <p:nvPr>
            <p:ph type="ftr" sz="quarter" idx="11"/>
          </p:nvPr>
        </p:nvSpPr>
        <p:spPr>
          <a:xfrm>
            <a:off x="2396319" y="329308"/>
            <a:ext cx="3086292" cy="309201"/>
          </a:xfrm>
        </p:spPr>
        <p:txBody>
          <a:bodyPr/>
          <a:lstStyle/>
          <a:p>
            <a:endParaRPr lang="en-ZW" dirty="0"/>
          </a:p>
        </p:txBody>
      </p:sp>
      <p:sp>
        <p:nvSpPr>
          <p:cNvPr id="6" name="Slide Number Placeholder 5"/>
          <p:cNvSpPr>
            <a:spLocks noGrp="1"/>
          </p:cNvSpPr>
          <p:nvPr>
            <p:ph type="sldNum" sz="quarter" idx="12"/>
          </p:nvPr>
        </p:nvSpPr>
        <p:spPr>
          <a:xfrm>
            <a:off x="1434703" y="798973"/>
            <a:ext cx="802005" cy="503578"/>
          </a:xfrm>
        </p:spPr>
        <p:txBody>
          <a:bodyPr/>
          <a:lstStyle/>
          <a:p>
            <a:fld id="{78F20DEF-3A3A-4B43-82DA-577728A646CD}" type="slidenum">
              <a:rPr lang="en-ZW" smtClean="0"/>
              <a:t>‹#›</a:t>
            </a:fld>
            <a:endParaRPr lang="en-ZW" dirty="0"/>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92232178"/>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AB5B0E-C9D9-4990-9B02-3A065003C851}" type="datetimeFigureOut">
              <a:rPr lang="en-ZW" smtClean="0"/>
              <a:t>29/10/2020</a:t>
            </a:fld>
            <a:endParaRPr lang="en-ZW" dirty="0"/>
          </a:p>
        </p:txBody>
      </p:sp>
      <p:sp>
        <p:nvSpPr>
          <p:cNvPr id="5" name="Footer Placeholder 4"/>
          <p:cNvSpPr>
            <a:spLocks noGrp="1"/>
          </p:cNvSpPr>
          <p:nvPr>
            <p:ph type="ftr" sz="quarter" idx="11"/>
          </p:nvPr>
        </p:nvSpPr>
        <p:spPr/>
        <p:txBody>
          <a:bodyPr/>
          <a:lstStyle/>
          <a:p>
            <a:endParaRPr lang="en-ZW" dirty="0"/>
          </a:p>
        </p:txBody>
      </p:sp>
      <p:sp>
        <p:nvSpPr>
          <p:cNvPr id="6" name="Slide Number Placeholder 5"/>
          <p:cNvSpPr>
            <a:spLocks noGrp="1"/>
          </p:cNvSpPr>
          <p:nvPr>
            <p:ph type="sldNum" sz="quarter" idx="12"/>
          </p:nvPr>
        </p:nvSpPr>
        <p:spPr/>
        <p:txBody>
          <a:bodyPr/>
          <a:lstStyle/>
          <a:p>
            <a:fld id="{78F20DEF-3A3A-4B43-82DA-577728A646CD}" type="slidenum">
              <a:rPr lang="en-ZW" smtClean="0"/>
              <a:t>‹#›</a:t>
            </a:fld>
            <a:endParaRPr lang="en-ZW" dirty="0"/>
          </a:p>
        </p:txBody>
      </p:sp>
    </p:spTree>
    <p:extLst>
      <p:ext uri="{BB962C8B-B14F-4D97-AF65-F5344CB8AC3E}">
        <p14:creationId xmlns:p14="http://schemas.microsoft.com/office/powerpoint/2010/main" val="1865228877"/>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AB5B0E-C9D9-4990-9B02-3A065003C851}" type="datetimeFigureOut">
              <a:rPr lang="en-ZW" smtClean="0"/>
              <a:t>29/10/2020</a:t>
            </a:fld>
            <a:endParaRPr lang="en-ZW" dirty="0"/>
          </a:p>
        </p:txBody>
      </p:sp>
      <p:sp>
        <p:nvSpPr>
          <p:cNvPr id="5" name="Footer Placeholder 4"/>
          <p:cNvSpPr>
            <a:spLocks noGrp="1"/>
          </p:cNvSpPr>
          <p:nvPr>
            <p:ph type="ftr" sz="quarter" idx="11"/>
          </p:nvPr>
        </p:nvSpPr>
        <p:spPr/>
        <p:txBody>
          <a:bodyPr/>
          <a:lstStyle/>
          <a:p>
            <a:endParaRPr lang="en-ZW" dirty="0"/>
          </a:p>
        </p:txBody>
      </p:sp>
      <p:sp>
        <p:nvSpPr>
          <p:cNvPr id="6" name="Slide Number Placeholder 5"/>
          <p:cNvSpPr>
            <a:spLocks noGrp="1"/>
          </p:cNvSpPr>
          <p:nvPr>
            <p:ph type="sldNum" sz="quarter" idx="12"/>
          </p:nvPr>
        </p:nvSpPr>
        <p:spPr/>
        <p:txBody>
          <a:bodyPr/>
          <a:lstStyle/>
          <a:p>
            <a:fld id="{78F20DEF-3A3A-4B43-82DA-577728A646CD}" type="slidenum">
              <a:rPr lang="en-ZW" smtClean="0"/>
              <a:t>‹#›</a:t>
            </a:fld>
            <a:endParaRPr lang="en-ZW" dirty="0"/>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9118276"/>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F5469-F1CC-477D-989C-1339EBFE88A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D16A2625-73B8-477A-88DE-BA6465F5445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A735896-84E2-4B9F-8066-5122781C5003}"/>
              </a:ext>
            </a:extLst>
          </p:cNvPr>
          <p:cNvSpPr>
            <a:spLocks noGrp="1"/>
          </p:cNvSpPr>
          <p:nvPr>
            <p:ph type="dt" sz="half" idx="10"/>
          </p:nvPr>
        </p:nvSpPr>
        <p:spPr/>
        <p:txBody>
          <a:bodyPr/>
          <a:lstStyle/>
          <a:p>
            <a:fld id="{203A4C86-A0F7-4527-AFD1-C536F9A3806B}" type="datetimeFigureOut">
              <a:rPr lang="en-GB" smtClean="0"/>
              <a:t>29/10/2020</a:t>
            </a:fld>
            <a:endParaRPr lang="en-GB"/>
          </a:p>
        </p:txBody>
      </p:sp>
      <p:sp>
        <p:nvSpPr>
          <p:cNvPr id="5" name="Footer Placeholder 4">
            <a:extLst>
              <a:ext uri="{FF2B5EF4-FFF2-40B4-BE49-F238E27FC236}">
                <a16:creationId xmlns:a16="http://schemas.microsoft.com/office/drawing/2014/main" id="{7F9B6224-C1E5-4B38-A842-5A2D89E6B1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6880D8-4096-4068-96D1-8FC924E5B63B}"/>
              </a:ext>
            </a:extLst>
          </p:cNvPr>
          <p:cNvSpPr>
            <a:spLocks noGrp="1"/>
          </p:cNvSpPr>
          <p:nvPr>
            <p:ph type="sldNum" sz="quarter" idx="12"/>
          </p:nvPr>
        </p:nvSpPr>
        <p:spPr/>
        <p:txBody>
          <a:bodyPr/>
          <a:lstStyle/>
          <a:p>
            <a:fld id="{3D39C42C-286C-4688-9A73-654F40C94123}" type="slidenum">
              <a:rPr lang="en-GB" smtClean="0"/>
              <a:t>‹#›</a:t>
            </a:fld>
            <a:endParaRPr lang="en-GB"/>
          </a:p>
        </p:txBody>
      </p:sp>
    </p:spTree>
    <p:extLst>
      <p:ext uri="{BB962C8B-B14F-4D97-AF65-F5344CB8AC3E}">
        <p14:creationId xmlns:p14="http://schemas.microsoft.com/office/powerpoint/2010/main" val="4165689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6EC18-492B-46F9-A868-A7CEB14701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F81DBE-9F7D-4403-8CAE-175C668C13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F87756-F624-48B3-9D5C-722CA8B5BE97}"/>
              </a:ext>
            </a:extLst>
          </p:cNvPr>
          <p:cNvSpPr>
            <a:spLocks noGrp="1"/>
          </p:cNvSpPr>
          <p:nvPr>
            <p:ph type="dt" sz="half" idx="10"/>
          </p:nvPr>
        </p:nvSpPr>
        <p:spPr/>
        <p:txBody>
          <a:bodyPr/>
          <a:lstStyle/>
          <a:p>
            <a:fld id="{203A4C86-A0F7-4527-AFD1-C536F9A3806B}" type="datetimeFigureOut">
              <a:rPr lang="en-GB" smtClean="0"/>
              <a:t>29/10/2020</a:t>
            </a:fld>
            <a:endParaRPr lang="en-GB"/>
          </a:p>
        </p:txBody>
      </p:sp>
      <p:sp>
        <p:nvSpPr>
          <p:cNvPr id="5" name="Footer Placeholder 4">
            <a:extLst>
              <a:ext uri="{FF2B5EF4-FFF2-40B4-BE49-F238E27FC236}">
                <a16:creationId xmlns:a16="http://schemas.microsoft.com/office/drawing/2014/main" id="{04B85FDE-66C5-4DB1-95D6-2F26A1EBA8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6CD35F-CFBD-401A-BA63-1C65ADEA14FA}"/>
              </a:ext>
            </a:extLst>
          </p:cNvPr>
          <p:cNvSpPr>
            <a:spLocks noGrp="1"/>
          </p:cNvSpPr>
          <p:nvPr>
            <p:ph type="sldNum" sz="quarter" idx="12"/>
          </p:nvPr>
        </p:nvSpPr>
        <p:spPr/>
        <p:txBody>
          <a:bodyPr/>
          <a:lstStyle/>
          <a:p>
            <a:fld id="{3D39C42C-286C-4688-9A73-654F40C94123}" type="slidenum">
              <a:rPr lang="en-GB" smtClean="0"/>
              <a:t>‹#›</a:t>
            </a:fld>
            <a:endParaRPr lang="en-GB"/>
          </a:p>
        </p:txBody>
      </p:sp>
    </p:spTree>
    <p:extLst>
      <p:ext uri="{BB962C8B-B14F-4D97-AF65-F5344CB8AC3E}">
        <p14:creationId xmlns:p14="http://schemas.microsoft.com/office/powerpoint/2010/main" val="2671973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752A1-AAB5-4577-9127-A1AC7B0868F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C49189F-B6A2-47A3-BF8D-D64F884F236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31EE23-F8AB-4FC4-A086-0C802074B1AC}"/>
              </a:ext>
            </a:extLst>
          </p:cNvPr>
          <p:cNvSpPr>
            <a:spLocks noGrp="1"/>
          </p:cNvSpPr>
          <p:nvPr>
            <p:ph type="dt" sz="half" idx="10"/>
          </p:nvPr>
        </p:nvSpPr>
        <p:spPr/>
        <p:txBody>
          <a:bodyPr/>
          <a:lstStyle/>
          <a:p>
            <a:fld id="{203A4C86-A0F7-4527-AFD1-C536F9A3806B}" type="datetimeFigureOut">
              <a:rPr lang="en-GB" smtClean="0"/>
              <a:t>29/10/2020</a:t>
            </a:fld>
            <a:endParaRPr lang="en-GB"/>
          </a:p>
        </p:txBody>
      </p:sp>
      <p:sp>
        <p:nvSpPr>
          <p:cNvPr id="5" name="Footer Placeholder 4">
            <a:extLst>
              <a:ext uri="{FF2B5EF4-FFF2-40B4-BE49-F238E27FC236}">
                <a16:creationId xmlns:a16="http://schemas.microsoft.com/office/drawing/2014/main" id="{57AE71AF-5E5D-43FE-81D8-D71C4C889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DC3B2A-5C62-4CAD-9D05-67EE0409916C}"/>
              </a:ext>
            </a:extLst>
          </p:cNvPr>
          <p:cNvSpPr>
            <a:spLocks noGrp="1"/>
          </p:cNvSpPr>
          <p:nvPr>
            <p:ph type="sldNum" sz="quarter" idx="12"/>
          </p:nvPr>
        </p:nvSpPr>
        <p:spPr/>
        <p:txBody>
          <a:bodyPr/>
          <a:lstStyle/>
          <a:p>
            <a:fld id="{3D39C42C-286C-4688-9A73-654F40C94123}" type="slidenum">
              <a:rPr lang="en-GB" smtClean="0"/>
              <a:t>‹#›</a:t>
            </a:fld>
            <a:endParaRPr lang="en-GB"/>
          </a:p>
        </p:txBody>
      </p:sp>
    </p:spTree>
    <p:extLst>
      <p:ext uri="{BB962C8B-B14F-4D97-AF65-F5344CB8AC3E}">
        <p14:creationId xmlns:p14="http://schemas.microsoft.com/office/powerpoint/2010/main" val="2263783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0BE9C-F7CD-48C8-972D-EAEFEDF047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A01F4F4-91E6-46F0-9FB5-E4A67F19CAB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92F840F-6519-4FC1-AEE6-F266BDBCC8E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FFB783-19C2-42C6-985E-34297599A0B6}"/>
              </a:ext>
            </a:extLst>
          </p:cNvPr>
          <p:cNvSpPr>
            <a:spLocks noGrp="1"/>
          </p:cNvSpPr>
          <p:nvPr>
            <p:ph type="dt" sz="half" idx="10"/>
          </p:nvPr>
        </p:nvSpPr>
        <p:spPr/>
        <p:txBody>
          <a:bodyPr/>
          <a:lstStyle/>
          <a:p>
            <a:fld id="{203A4C86-A0F7-4527-AFD1-C536F9A3806B}" type="datetimeFigureOut">
              <a:rPr lang="en-GB" smtClean="0"/>
              <a:t>29/10/2020</a:t>
            </a:fld>
            <a:endParaRPr lang="en-GB"/>
          </a:p>
        </p:txBody>
      </p:sp>
      <p:sp>
        <p:nvSpPr>
          <p:cNvPr id="6" name="Footer Placeholder 5">
            <a:extLst>
              <a:ext uri="{FF2B5EF4-FFF2-40B4-BE49-F238E27FC236}">
                <a16:creationId xmlns:a16="http://schemas.microsoft.com/office/drawing/2014/main" id="{E0FE47F1-EF14-4A64-8EF8-E5AFF264F7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BFA889-1273-4DE9-9F70-341904A02198}"/>
              </a:ext>
            </a:extLst>
          </p:cNvPr>
          <p:cNvSpPr>
            <a:spLocks noGrp="1"/>
          </p:cNvSpPr>
          <p:nvPr>
            <p:ph type="sldNum" sz="quarter" idx="12"/>
          </p:nvPr>
        </p:nvSpPr>
        <p:spPr/>
        <p:txBody>
          <a:bodyPr/>
          <a:lstStyle/>
          <a:p>
            <a:fld id="{3D39C42C-286C-4688-9A73-654F40C94123}" type="slidenum">
              <a:rPr lang="en-GB" smtClean="0"/>
              <a:t>‹#›</a:t>
            </a:fld>
            <a:endParaRPr lang="en-GB"/>
          </a:p>
        </p:txBody>
      </p:sp>
    </p:spTree>
    <p:extLst>
      <p:ext uri="{BB962C8B-B14F-4D97-AF65-F5344CB8AC3E}">
        <p14:creationId xmlns:p14="http://schemas.microsoft.com/office/powerpoint/2010/main" val="80818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ECA22-0F37-4E3E-B307-F23BBBFB0CB3}"/>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B28901F-3F3A-4CC1-9C92-913337D60B9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9E3FFD5-CD91-4073-8EF4-F54100AB26E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978C931-2787-4A2D-BD85-ADBDEC18508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7A79720-F701-478C-938F-0C5FBF8DC32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E98F4B8-96AC-469A-95CF-5197B8BCF1FB}"/>
              </a:ext>
            </a:extLst>
          </p:cNvPr>
          <p:cNvSpPr>
            <a:spLocks noGrp="1"/>
          </p:cNvSpPr>
          <p:nvPr>
            <p:ph type="dt" sz="half" idx="10"/>
          </p:nvPr>
        </p:nvSpPr>
        <p:spPr/>
        <p:txBody>
          <a:bodyPr/>
          <a:lstStyle/>
          <a:p>
            <a:fld id="{203A4C86-A0F7-4527-AFD1-C536F9A3806B}" type="datetimeFigureOut">
              <a:rPr lang="en-GB" smtClean="0"/>
              <a:t>29/10/2020</a:t>
            </a:fld>
            <a:endParaRPr lang="en-GB"/>
          </a:p>
        </p:txBody>
      </p:sp>
      <p:sp>
        <p:nvSpPr>
          <p:cNvPr id="8" name="Footer Placeholder 7">
            <a:extLst>
              <a:ext uri="{FF2B5EF4-FFF2-40B4-BE49-F238E27FC236}">
                <a16:creationId xmlns:a16="http://schemas.microsoft.com/office/drawing/2014/main" id="{5CB94DDB-8BA3-4D52-9E5B-B6D9B9FA2C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B656A0D-FF1E-42E7-97AE-2BA97ECFD68D}"/>
              </a:ext>
            </a:extLst>
          </p:cNvPr>
          <p:cNvSpPr>
            <a:spLocks noGrp="1"/>
          </p:cNvSpPr>
          <p:nvPr>
            <p:ph type="sldNum" sz="quarter" idx="12"/>
          </p:nvPr>
        </p:nvSpPr>
        <p:spPr/>
        <p:txBody>
          <a:bodyPr/>
          <a:lstStyle/>
          <a:p>
            <a:fld id="{3D39C42C-286C-4688-9A73-654F40C94123}" type="slidenum">
              <a:rPr lang="en-GB" smtClean="0"/>
              <a:t>‹#›</a:t>
            </a:fld>
            <a:endParaRPr lang="en-GB"/>
          </a:p>
        </p:txBody>
      </p:sp>
    </p:spTree>
    <p:extLst>
      <p:ext uri="{BB962C8B-B14F-4D97-AF65-F5344CB8AC3E}">
        <p14:creationId xmlns:p14="http://schemas.microsoft.com/office/powerpoint/2010/main" val="563670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F7FD-09E5-4BD2-B78D-F5D492DB660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AF5D90D-EB2E-4E06-9D03-810CF366F86B}"/>
              </a:ext>
            </a:extLst>
          </p:cNvPr>
          <p:cNvSpPr>
            <a:spLocks noGrp="1"/>
          </p:cNvSpPr>
          <p:nvPr>
            <p:ph type="dt" sz="half" idx="10"/>
          </p:nvPr>
        </p:nvSpPr>
        <p:spPr/>
        <p:txBody>
          <a:bodyPr/>
          <a:lstStyle/>
          <a:p>
            <a:fld id="{203A4C86-A0F7-4527-AFD1-C536F9A3806B}" type="datetimeFigureOut">
              <a:rPr lang="en-GB" smtClean="0"/>
              <a:t>29/10/2020</a:t>
            </a:fld>
            <a:endParaRPr lang="en-GB"/>
          </a:p>
        </p:txBody>
      </p:sp>
      <p:sp>
        <p:nvSpPr>
          <p:cNvPr id="4" name="Footer Placeholder 3">
            <a:extLst>
              <a:ext uri="{FF2B5EF4-FFF2-40B4-BE49-F238E27FC236}">
                <a16:creationId xmlns:a16="http://schemas.microsoft.com/office/drawing/2014/main" id="{0DABF898-FE93-4413-8289-2CE45E37FE3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F0C7A4-7886-4AD7-AFD4-899D8199F514}"/>
              </a:ext>
            </a:extLst>
          </p:cNvPr>
          <p:cNvSpPr>
            <a:spLocks noGrp="1"/>
          </p:cNvSpPr>
          <p:nvPr>
            <p:ph type="sldNum" sz="quarter" idx="12"/>
          </p:nvPr>
        </p:nvSpPr>
        <p:spPr/>
        <p:txBody>
          <a:bodyPr/>
          <a:lstStyle/>
          <a:p>
            <a:fld id="{3D39C42C-286C-4688-9A73-654F40C94123}" type="slidenum">
              <a:rPr lang="en-GB" smtClean="0"/>
              <a:t>‹#›</a:t>
            </a:fld>
            <a:endParaRPr lang="en-GB"/>
          </a:p>
        </p:txBody>
      </p:sp>
    </p:spTree>
    <p:extLst>
      <p:ext uri="{BB962C8B-B14F-4D97-AF65-F5344CB8AC3E}">
        <p14:creationId xmlns:p14="http://schemas.microsoft.com/office/powerpoint/2010/main" val="1259237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26ABFB-FAFF-40E4-9014-3C8DCDD142FD}"/>
              </a:ext>
            </a:extLst>
          </p:cNvPr>
          <p:cNvSpPr>
            <a:spLocks noGrp="1"/>
          </p:cNvSpPr>
          <p:nvPr>
            <p:ph type="dt" sz="half" idx="10"/>
          </p:nvPr>
        </p:nvSpPr>
        <p:spPr/>
        <p:txBody>
          <a:bodyPr/>
          <a:lstStyle/>
          <a:p>
            <a:fld id="{203A4C86-A0F7-4527-AFD1-C536F9A3806B}" type="datetimeFigureOut">
              <a:rPr lang="en-GB" smtClean="0"/>
              <a:t>29/10/2020</a:t>
            </a:fld>
            <a:endParaRPr lang="en-GB"/>
          </a:p>
        </p:txBody>
      </p:sp>
      <p:sp>
        <p:nvSpPr>
          <p:cNvPr id="3" name="Footer Placeholder 2">
            <a:extLst>
              <a:ext uri="{FF2B5EF4-FFF2-40B4-BE49-F238E27FC236}">
                <a16:creationId xmlns:a16="http://schemas.microsoft.com/office/drawing/2014/main" id="{3CC4B239-64D9-40B3-B8C6-D23C009D3D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B328D25-09E4-496B-A3C7-2E8CA9831635}"/>
              </a:ext>
            </a:extLst>
          </p:cNvPr>
          <p:cNvSpPr>
            <a:spLocks noGrp="1"/>
          </p:cNvSpPr>
          <p:nvPr>
            <p:ph type="sldNum" sz="quarter" idx="12"/>
          </p:nvPr>
        </p:nvSpPr>
        <p:spPr/>
        <p:txBody>
          <a:bodyPr/>
          <a:lstStyle/>
          <a:p>
            <a:fld id="{3D39C42C-286C-4688-9A73-654F40C94123}" type="slidenum">
              <a:rPr lang="en-GB" smtClean="0"/>
              <a:t>‹#›</a:t>
            </a:fld>
            <a:endParaRPr lang="en-GB"/>
          </a:p>
        </p:txBody>
      </p:sp>
    </p:spTree>
    <p:extLst>
      <p:ext uri="{BB962C8B-B14F-4D97-AF65-F5344CB8AC3E}">
        <p14:creationId xmlns:p14="http://schemas.microsoft.com/office/powerpoint/2010/main" val="1319895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3415D-8D96-47DF-9B6F-74CD46C0757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B2F64B3-5603-4050-A0E4-3D169326A58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329B080-B78B-4E86-8D46-255D661C7FE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77DB8E0-BAC0-44A6-B584-A0CC40DFD2AA}"/>
              </a:ext>
            </a:extLst>
          </p:cNvPr>
          <p:cNvSpPr>
            <a:spLocks noGrp="1"/>
          </p:cNvSpPr>
          <p:nvPr>
            <p:ph type="dt" sz="half" idx="10"/>
          </p:nvPr>
        </p:nvSpPr>
        <p:spPr/>
        <p:txBody>
          <a:bodyPr/>
          <a:lstStyle/>
          <a:p>
            <a:fld id="{203A4C86-A0F7-4527-AFD1-C536F9A3806B}" type="datetimeFigureOut">
              <a:rPr lang="en-GB" smtClean="0"/>
              <a:t>29/10/2020</a:t>
            </a:fld>
            <a:endParaRPr lang="en-GB"/>
          </a:p>
        </p:txBody>
      </p:sp>
      <p:sp>
        <p:nvSpPr>
          <p:cNvPr id="6" name="Footer Placeholder 5">
            <a:extLst>
              <a:ext uri="{FF2B5EF4-FFF2-40B4-BE49-F238E27FC236}">
                <a16:creationId xmlns:a16="http://schemas.microsoft.com/office/drawing/2014/main" id="{57BC1C91-1B6C-4752-AD1F-D37F138613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8E2252-FD53-4C18-A601-4B8CE5416751}"/>
              </a:ext>
            </a:extLst>
          </p:cNvPr>
          <p:cNvSpPr>
            <a:spLocks noGrp="1"/>
          </p:cNvSpPr>
          <p:nvPr>
            <p:ph type="sldNum" sz="quarter" idx="12"/>
          </p:nvPr>
        </p:nvSpPr>
        <p:spPr/>
        <p:txBody>
          <a:bodyPr/>
          <a:lstStyle/>
          <a:p>
            <a:fld id="{3D39C42C-286C-4688-9A73-654F40C94123}" type="slidenum">
              <a:rPr lang="en-GB" smtClean="0"/>
              <a:t>‹#›</a:t>
            </a:fld>
            <a:endParaRPr lang="en-GB"/>
          </a:p>
        </p:txBody>
      </p:sp>
    </p:spTree>
    <p:extLst>
      <p:ext uri="{BB962C8B-B14F-4D97-AF65-F5344CB8AC3E}">
        <p14:creationId xmlns:p14="http://schemas.microsoft.com/office/powerpoint/2010/main" val="108810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AB5B0E-C9D9-4990-9B02-3A065003C851}" type="datetimeFigureOut">
              <a:rPr lang="en-ZW" smtClean="0"/>
              <a:t>29/10/2020</a:t>
            </a:fld>
            <a:endParaRPr lang="en-ZW" dirty="0"/>
          </a:p>
        </p:txBody>
      </p:sp>
      <p:sp>
        <p:nvSpPr>
          <p:cNvPr id="5" name="Footer Placeholder 4"/>
          <p:cNvSpPr>
            <a:spLocks noGrp="1"/>
          </p:cNvSpPr>
          <p:nvPr>
            <p:ph type="ftr" sz="quarter" idx="11"/>
          </p:nvPr>
        </p:nvSpPr>
        <p:spPr/>
        <p:txBody>
          <a:bodyPr/>
          <a:lstStyle/>
          <a:p>
            <a:endParaRPr lang="en-ZW" dirty="0"/>
          </a:p>
        </p:txBody>
      </p:sp>
      <p:sp>
        <p:nvSpPr>
          <p:cNvPr id="6" name="Slide Number Placeholder 5"/>
          <p:cNvSpPr>
            <a:spLocks noGrp="1"/>
          </p:cNvSpPr>
          <p:nvPr>
            <p:ph type="sldNum" sz="quarter" idx="12"/>
          </p:nvPr>
        </p:nvSpPr>
        <p:spPr/>
        <p:txBody>
          <a:bodyPr/>
          <a:lstStyle/>
          <a:p>
            <a:fld id="{78F20DEF-3A3A-4B43-82DA-577728A646CD}" type="slidenum">
              <a:rPr lang="en-ZW" smtClean="0"/>
              <a:t>‹#›</a:t>
            </a:fld>
            <a:endParaRPr lang="en-ZW"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93538622"/>
      </p:ext>
    </p:extLst>
  </p:cSld>
  <p:clrMapOvr>
    <a:masterClrMapping/>
  </p:clrMapOvr>
  <p:transition spd="slow">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3E8A5-E8AC-4AF4-B736-8C30A1B21B1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73D8218-3FCF-43D6-9AF2-D2712E4E75F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E17962D8-21A4-44D9-98C7-CCE111AB4D9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81A68A5-CBF9-4781-9D71-927EDA32340C}"/>
              </a:ext>
            </a:extLst>
          </p:cNvPr>
          <p:cNvSpPr>
            <a:spLocks noGrp="1"/>
          </p:cNvSpPr>
          <p:nvPr>
            <p:ph type="dt" sz="half" idx="10"/>
          </p:nvPr>
        </p:nvSpPr>
        <p:spPr/>
        <p:txBody>
          <a:bodyPr/>
          <a:lstStyle/>
          <a:p>
            <a:fld id="{203A4C86-A0F7-4527-AFD1-C536F9A3806B}" type="datetimeFigureOut">
              <a:rPr lang="en-GB" smtClean="0"/>
              <a:t>29/10/2020</a:t>
            </a:fld>
            <a:endParaRPr lang="en-GB"/>
          </a:p>
        </p:txBody>
      </p:sp>
      <p:sp>
        <p:nvSpPr>
          <p:cNvPr id="6" name="Footer Placeholder 5">
            <a:extLst>
              <a:ext uri="{FF2B5EF4-FFF2-40B4-BE49-F238E27FC236}">
                <a16:creationId xmlns:a16="http://schemas.microsoft.com/office/drawing/2014/main" id="{0F83CE67-3C9C-4481-AD6D-9972044FCF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0AEDC6-68D6-4034-A5B3-E633A54220AC}"/>
              </a:ext>
            </a:extLst>
          </p:cNvPr>
          <p:cNvSpPr>
            <a:spLocks noGrp="1"/>
          </p:cNvSpPr>
          <p:nvPr>
            <p:ph type="sldNum" sz="quarter" idx="12"/>
          </p:nvPr>
        </p:nvSpPr>
        <p:spPr/>
        <p:txBody>
          <a:bodyPr/>
          <a:lstStyle/>
          <a:p>
            <a:fld id="{3D39C42C-286C-4688-9A73-654F40C94123}" type="slidenum">
              <a:rPr lang="en-GB" smtClean="0"/>
              <a:t>‹#›</a:t>
            </a:fld>
            <a:endParaRPr lang="en-GB"/>
          </a:p>
        </p:txBody>
      </p:sp>
    </p:spTree>
    <p:extLst>
      <p:ext uri="{BB962C8B-B14F-4D97-AF65-F5344CB8AC3E}">
        <p14:creationId xmlns:p14="http://schemas.microsoft.com/office/powerpoint/2010/main" val="3159594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F22A3-E663-4408-9193-D87C3A9D9EE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3D7149-E9CA-47C1-85B4-9441615C91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9A283C-43B0-4DCB-9D15-0AAF54CB9F25}"/>
              </a:ext>
            </a:extLst>
          </p:cNvPr>
          <p:cNvSpPr>
            <a:spLocks noGrp="1"/>
          </p:cNvSpPr>
          <p:nvPr>
            <p:ph type="dt" sz="half" idx="10"/>
          </p:nvPr>
        </p:nvSpPr>
        <p:spPr/>
        <p:txBody>
          <a:bodyPr/>
          <a:lstStyle/>
          <a:p>
            <a:fld id="{203A4C86-A0F7-4527-AFD1-C536F9A3806B}" type="datetimeFigureOut">
              <a:rPr lang="en-GB" smtClean="0"/>
              <a:t>29/10/2020</a:t>
            </a:fld>
            <a:endParaRPr lang="en-GB"/>
          </a:p>
        </p:txBody>
      </p:sp>
      <p:sp>
        <p:nvSpPr>
          <p:cNvPr id="5" name="Footer Placeholder 4">
            <a:extLst>
              <a:ext uri="{FF2B5EF4-FFF2-40B4-BE49-F238E27FC236}">
                <a16:creationId xmlns:a16="http://schemas.microsoft.com/office/drawing/2014/main" id="{B2CB4613-788C-4BAF-9AEA-309B2B384F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D20943-C240-4B5F-BF16-00DF1C2CF965}"/>
              </a:ext>
            </a:extLst>
          </p:cNvPr>
          <p:cNvSpPr>
            <a:spLocks noGrp="1"/>
          </p:cNvSpPr>
          <p:nvPr>
            <p:ph type="sldNum" sz="quarter" idx="12"/>
          </p:nvPr>
        </p:nvSpPr>
        <p:spPr/>
        <p:txBody>
          <a:bodyPr/>
          <a:lstStyle/>
          <a:p>
            <a:fld id="{3D39C42C-286C-4688-9A73-654F40C94123}" type="slidenum">
              <a:rPr lang="en-GB" smtClean="0"/>
              <a:t>‹#›</a:t>
            </a:fld>
            <a:endParaRPr lang="en-GB"/>
          </a:p>
        </p:txBody>
      </p:sp>
    </p:spTree>
    <p:extLst>
      <p:ext uri="{BB962C8B-B14F-4D97-AF65-F5344CB8AC3E}">
        <p14:creationId xmlns:p14="http://schemas.microsoft.com/office/powerpoint/2010/main" val="2518145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E6B163-CA35-4E9A-879D-885B3503239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F7ECFB4-5077-49EE-98DE-D4980EE3ED7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1C58E2-2B1A-405A-BB1F-7EE0ADBA63BA}"/>
              </a:ext>
            </a:extLst>
          </p:cNvPr>
          <p:cNvSpPr>
            <a:spLocks noGrp="1"/>
          </p:cNvSpPr>
          <p:nvPr>
            <p:ph type="dt" sz="half" idx="10"/>
          </p:nvPr>
        </p:nvSpPr>
        <p:spPr/>
        <p:txBody>
          <a:bodyPr/>
          <a:lstStyle/>
          <a:p>
            <a:fld id="{203A4C86-A0F7-4527-AFD1-C536F9A3806B}" type="datetimeFigureOut">
              <a:rPr lang="en-GB" smtClean="0"/>
              <a:t>29/10/2020</a:t>
            </a:fld>
            <a:endParaRPr lang="en-GB"/>
          </a:p>
        </p:txBody>
      </p:sp>
      <p:sp>
        <p:nvSpPr>
          <p:cNvPr id="5" name="Footer Placeholder 4">
            <a:extLst>
              <a:ext uri="{FF2B5EF4-FFF2-40B4-BE49-F238E27FC236}">
                <a16:creationId xmlns:a16="http://schemas.microsoft.com/office/drawing/2014/main" id="{535E0BA7-A18A-4F7A-ADA9-F2B6AF429B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C2BAD5-2EBE-4D62-A6EB-EFB063C36287}"/>
              </a:ext>
            </a:extLst>
          </p:cNvPr>
          <p:cNvSpPr>
            <a:spLocks noGrp="1"/>
          </p:cNvSpPr>
          <p:nvPr>
            <p:ph type="sldNum" sz="quarter" idx="12"/>
          </p:nvPr>
        </p:nvSpPr>
        <p:spPr/>
        <p:txBody>
          <a:bodyPr/>
          <a:lstStyle/>
          <a:p>
            <a:fld id="{3D39C42C-286C-4688-9A73-654F40C94123}" type="slidenum">
              <a:rPr lang="en-GB" smtClean="0"/>
              <a:t>‹#›</a:t>
            </a:fld>
            <a:endParaRPr lang="en-GB"/>
          </a:p>
        </p:txBody>
      </p:sp>
    </p:spTree>
    <p:extLst>
      <p:ext uri="{BB962C8B-B14F-4D97-AF65-F5344CB8AC3E}">
        <p14:creationId xmlns:p14="http://schemas.microsoft.com/office/powerpoint/2010/main" val="2130728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AB5B0E-C9D9-4990-9B02-3A065003C851}" type="datetimeFigureOut">
              <a:rPr lang="en-ZW" smtClean="0"/>
              <a:t>29/10/2020</a:t>
            </a:fld>
            <a:endParaRPr lang="en-ZW" dirty="0"/>
          </a:p>
        </p:txBody>
      </p:sp>
      <p:sp>
        <p:nvSpPr>
          <p:cNvPr id="5" name="Footer Placeholder 4"/>
          <p:cNvSpPr>
            <a:spLocks noGrp="1"/>
          </p:cNvSpPr>
          <p:nvPr>
            <p:ph type="ftr" sz="quarter" idx="11"/>
          </p:nvPr>
        </p:nvSpPr>
        <p:spPr/>
        <p:txBody>
          <a:bodyPr/>
          <a:lstStyle/>
          <a:p>
            <a:endParaRPr lang="en-ZW" dirty="0"/>
          </a:p>
        </p:txBody>
      </p:sp>
      <p:sp>
        <p:nvSpPr>
          <p:cNvPr id="6" name="Slide Number Placeholder 5"/>
          <p:cNvSpPr>
            <a:spLocks noGrp="1"/>
          </p:cNvSpPr>
          <p:nvPr>
            <p:ph type="sldNum" sz="quarter" idx="12"/>
          </p:nvPr>
        </p:nvSpPr>
        <p:spPr/>
        <p:txBody>
          <a:bodyPr/>
          <a:lstStyle/>
          <a:p>
            <a:fld id="{78F20DEF-3A3A-4B43-82DA-577728A646CD}" type="slidenum">
              <a:rPr lang="en-ZW" smtClean="0"/>
              <a:t>‹#›</a:t>
            </a:fld>
            <a:endParaRPr lang="en-ZW" dirty="0"/>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48133286"/>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AB5B0E-C9D9-4990-9B02-3A065003C851}" type="datetimeFigureOut">
              <a:rPr lang="en-ZW" smtClean="0"/>
              <a:t>29/10/2020</a:t>
            </a:fld>
            <a:endParaRPr lang="en-ZW" dirty="0"/>
          </a:p>
        </p:txBody>
      </p:sp>
      <p:sp>
        <p:nvSpPr>
          <p:cNvPr id="6" name="Footer Placeholder 5"/>
          <p:cNvSpPr>
            <a:spLocks noGrp="1"/>
          </p:cNvSpPr>
          <p:nvPr>
            <p:ph type="ftr" sz="quarter" idx="11"/>
          </p:nvPr>
        </p:nvSpPr>
        <p:spPr/>
        <p:txBody>
          <a:bodyPr/>
          <a:lstStyle/>
          <a:p>
            <a:endParaRPr lang="en-ZW" dirty="0"/>
          </a:p>
        </p:txBody>
      </p:sp>
      <p:sp>
        <p:nvSpPr>
          <p:cNvPr id="7" name="Slide Number Placeholder 6"/>
          <p:cNvSpPr>
            <a:spLocks noGrp="1"/>
          </p:cNvSpPr>
          <p:nvPr>
            <p:ph type="sldNum" sz="quarter" idx="12"/>
          </p:nvPr>
        </p:nvSpPr>
        <p:spPr/>
        <p:txBody>
          <a:bodyPr/>
          <a:lstStyle/>
          <a:p>
            <a:fld id="{78F20DEF-3A3A-4B43-82DA-577728A646CD}" type="slidenum">
              <a:rPr lang="en-ZW" smtClean="0"/>
              <a:t>‹#›</a:t>
            </a:fld>
            <a:endParaRPr lang="en-ZW"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91457799"/>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AB5B0E-C9D9-4990-9B02-3A065003C851}" type="datetimeFigureOut">
              <a:rPr lang="en-ZW" smtClean="0"/>
              <a:t>29/10/2020</a:t>
            </a:fld>
            <a:endParaRPr lang="en-ZW" dirty="0"/>
          </a:p>
        </p:txBody>
      </p:sp>
      <p:sp>
        <p:nvSpPr>
          <p:cNvPr id="8" name="Footer Placeholder 7"/>
          <p:cNvSpPr>
            <a:spLocks noGrp="1"/>
          </p:cNvSpPr>
          <p:nvPr>
            <p:ph type="ftr" sz="quarter" idx="11"/>
          </p:nvPr>
        </p:nvSpPr>
        <p:spPr/>
        <p:txBody>
          <a:bodyPr/>
          <a:lstStyle/>
          <a:p>
            <a:endParaRPr lang="en-ZW" dirty="0"/>
          </a:p>
        </p:txBody>
      </p:sp>
      <p:sp>
        <p:nvSpPr>
          <p:cNvPr id="9" name="Slide Number Placeholder 8"/>
          <p:cNvSpPr>
            <a:spLocks noGrp="1"/>
          </p:cNvSpPr>
          <p:nvPr>
            <p:ph type="sldNum" sz="quarter" idx="12"/>
          </p:nvPr>
        </p:nvSpPr>
        <p:spPr/>
        <p:txBody>
          <a:bodyPr/>
          <a:lstStyle/>
          <a:p>
            <a:fld id="{78F20DEF-3A3A-4B43-82DA-577728A646CD}" type="slidenum">
              <a:rPr lang="en-ZW" smtClean="0"/>
              <a:t>‹#›</a:t>
            </a:fld>
            <a:endParaRPr lang="en-ZW" dirty="0"/>
          </a:p>
        </p:txBody>
      </p:sp>
    </p:spTree>
    <p:extLst>
      <p:ext uri="{BB962C8B-B14F-4D97-AF65-F5344CB8AC3E}">
        <p14:creationId xmlns:p14="http://schemas.microsoft.com/office/powerpoint/2010/main" val="2770406295"/>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AB5B0E-C9D9-4990-9B02-3A065003C851}" type="datetimeFigureOut">
              <a:rPr lang="en-ZW" smtClean="0"/>
              <a:t>29/10/2020</a:t>
            </a:fld>
            <a:endParaRPr lang="en-ZW" dirty="0"/>
          </a:p>
        </p:txBody>
      </p:sp>
      <p:sp>
        <p:nvSpPr>
          <p:cNvPr id="4" name="Footer Placeholder 3"/>
          <p:cNvSpPr>
            <a:spLocks noGrp="1"/>
          </p:cNvSpPr>
          <p:nvPr>
            <p:ph type="ftr" sz="quarter" idx="11"/>
          </p:nvPr>
        </p:nvSpPr>
        <p:spPr/>
        <p:txBody>
          <a:bodyPr/>
          <a:lstStyle/>
          <a:p>
            <a:endParaRPr lang="en-ZW" dirty="0"/>
          </a:p>
        </p:txBody>
      </p:sp>
      <p:sp>
        <p:nvSpPr>
          <p:cNvPr id="5" name="Slide Number Placeholder 4"/>
          <p:cNvSpPr>
            <a:spLocks noGrp="1"/>
          </p:cNvSpPr>
          <p:nvPr>
            <p:ph type="sldNum" sz="quarter" idx="12"/>
          </p:nvPr>
        </p:nvSpPr>
        <p:spPr/>
        <p:txBody>
          <a:bodyPr/>
          <a:lstStyle/>
          <a:p>
            <a:fld id="{78F20DEF-3A3A-4B43-82DA-577728A646CD}" type="slidenum">
              <a:rPr lang="en-ZW" smtClean="0"/>
              <a:t>‹#›</a:t>
            </a:fld>
            <a:endParaRPr lang="en-ZW" dirty="0"/>
          </a:p>
        </p:txBody>
      </p:sp>
    </p:spTree>
    <p:extLst>
      <p:ext uri="{BB962C8B-B14F-4D97-AF65-F5344CB8AC3E}">
        <p14:creationId xmlns:p14="http://schemas.microsoft.com/office/powerpoint/2010/main" val="971902860"/>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AB5B0E-C9D9-4990-9B02-3A065003C851}" type="datetimeFigureOut">
              <a:rPr lang="en-ZW" smtClean="0"/>
              <a:t>29/10/2020</a:t>
            </a:fld>
            <a:endParaRPr lang="en-ZW" dirty="0"/>
          </a:p>
        </p:txBody>
      </p:sp>
      <p:sp>
        <p:nvSpPr>
          <p:cNvPr id="3" name="Footer Placeholder 2"/>
          <p:cNvSpPr>
            <a:spLocks noGrp="1"/>
          </p:cNvSpPr>
          <p:nvPr>
            <p:ph type="ftr" sz="quarter" idx="11"/>
          </p:nvPr>
        </p:nvSpPr>
        <p:spPr/>
        <p:txBody>
          <a:bodyPr/>
          <a:lstStyle/>
          <a:p>
            <a:endParaRPr lang="en-ZW" dirty="0"/>
          </a:p>
        </p:txBody>
      </p:sp>
      <p:sp>
        <p:nvSpPr>
          <p:cNvPr id="4" name="Slide Number Placeholder 3"/>
          <p:cNvSpPr>
            <a:spLocks noGrp="1"/>
          </p:cNvSpPr>
          <p:nvPr>
            <p:ph type="sldNum" sz="quarter" idx="12"/>
          </p:nvPr>
        </p:nvSpPr>
        <p:spPr/>
        <p:txBody>
          <a:bodyPr/>
          <a:lstStyle/>
          <a:p>
            <a:fld id="{78F20DEF-3A3A-4B43-82DA-577728A646CD}" type="slidenum">
              <a:rPr lang="en-ZW" smtClean="0"/>
              <a:t>‹#›</a:t>
            </a:fld>
            <a:endParaRPr lang="en-ZW" dirty="0"/>
          </a:p>
        </p:txBody>
      </p:sp>
    </p:spTree>
    <p:extLst>
      <p:ext uri="{BB962C8B-B14F-4D97-AF65-F5344CB8AC3E}">
        <p14:creationId xmlns:p14="http://schemas.microsoft.com/office/powerpoint/2010/main" val="2443756455"/>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BAB5B0E-C9D9-4990-9B02-3A065003C851}" type="datetimeFigureOut">
              <a:rPr lang="en-ZW" smtClean="0"/>
              <a:t>29/10/2020</a:t>
            </a:fld>
            <a:endParaRPr lang="en-ZW" dirty="0"/>
          </a:p>
        </p:txBody>
      </p:sp>
      <p:sp>
        <p:nvSpPr>
          <p:cNvPr id="6" name="Footer Placeholder 5"/>
          <p:cNvSpPr>
            <a:spLocks noGrp="1"/>
          </p:cNvSpPr>
          <p:nvPr>
            <p:ph type="ftr" sz="quarter" idx="11"/>
          </p:nvPr>
        </p:nvSpPr>
        <p:spPr/>
        <p:txBody>
          <a:bodyPr/>
          <a:lstStyle/>
          <a:p>
            <a:endParaRPr lang="en-ZW" dirty="0"/>
          </a:p>
        </p:txBody>
      </p:sp>
      <p:sp>
        <p:nvSpPr>
          <p:cNvPr id="7" name="Slide Number Placeholder 6"/>
          <p:cNvSpPr>
            <a:spLocks noGrp="1"/>
          </p:cNvSpPr>
          <p:nvPr>
            <p:ph type="sldNum" sz="quarter" idx="12"/>
          </p:nvPr>
        </p:nvSpPr>
        <p:spPr/>
        <p:txBody>
          <a:bodyPr/>
          <a:lstStyle/>
          <a:p>
            <a:fld id="{78F20DEF-3A3A-4B43-82DA-577728A646CD}" type="slidenum">
              <a:rPr lang="en-ZW" smtClean="0"/>
              <a:t>‹#›</a:t>
            </a:fld>
            <a:endParaRPr lang="en-ZW" dirty="0"/>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22210194"/>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2BAB5B0E-C9D9-4990-9B02-3A065003C851}" type="datetimeFigureOut">
              <a:rPr lang="en-ZW" smtClean="0"/>
              <a:t>29/10/2020</a:t>
            </a:fld>
            <a:endParaRPr lang="en-ZW" dirty="0"/>
          </a:p>
        </p:txBody>
      </p:sp>
      <p:sp>
        <p:nvSpPr>
          <p:cNvPr id="6" name="Footer Placeholder 5"/>
          <p:cNvSpPr>
            <a:spLocks noGrp="1"/>
          </p:cNvSpPr>
          <p:nvPr>
            <p:ph type="ftr" sz="quarter" idx="11"/>
          </p:nvPr>
        </p:nvSpPr>
        <p:spPr>
          <a:xfrm>
            <a:off x="1437530" y="318641"/>
            <a:ext cx="3251553" cy="320931"/>
          </a:xfrm>
        </p:spPr>
        <p:txBody>
          <a:bodyPr/>
          <a:lstStyle/>
          <a:p>
            <a:endParaRPr lang="en-ZW" dirty="0"/>
          </a:p>
        </p:txBody>
      </p:sp>
      <p:sp>
        <p:nvSpPr>
          <p:cNvPr id="7" name="Slide Number Placeholder 6"/>
          <p:cNvSpPr>
            <a:spLocks noGrp="1"/>
          </p:cNvSpPr>
          <p:nvPr>
            <p:ph type="sldNum" sz="quarter" idx="12"/>
          </p:nvPr>
        </p:nvSpPr>
        <p:spPr/>
        <p:txBody>
          <a:bodyPr/>
          <a:lstStyle/>
          <a:p>
            <a:fld id="{78F20DEF-3A3A-4B43-82DA-577728A646CD}" type="slidenum">
              <a:rPr lang="en-ZW" smtClean="0"/>
              <a:t>‹#›</a:t>
            </a:fld>
            <a:endParaRPr lang="en-ZW" dirty="0"/>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85765823"/>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2BAB5B0E-C9D9-4990-9B02-3A065003C851}" type="datetimeFigureOut">
              <a:rPr lang="en-ZW" smtClean="0"/>
              <a:t>29/10/2020</a:t>
            </a:fld>
            <a:endParaRPr lang="en-ZW"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ZW"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78F20DEF-3A3A-4B43-82DA-577728A646CD}" type="slidenum">
              <a:rPr lang="en-ZW" smtClean="0"/>
              <a:t>‹#›</a:t>
            </a:fld>
            <a:endParaRPr lang="en-ZW" dirty="0"/>
          </a:p>
        </p:txBody>
      </p:sp>
    </p:spTree>
    <p:extLst>
      <p:ext uri="{BB962C8B-B14F-4D97-AF65-F5344CB8AC3E}">
        <p14:creationId xmlns:p14="http://schemas.microsoft.com/office/powerpoint/2010/main" val="23962732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cover/>
  </p:transition>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E7F4F3-3D90-4F5D-9777-F30BC628941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511067-2D58-4460-BBE8-555BDF83EF8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8E1212-3073-4AA6-88FF-4F7B2E19064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03A4C86-A0F7-4527-AFD1-C536F9A3806B}" type="datetimeFigureOut">
              <a:rPr lang="en-GB" smtClean="0"/>
              <a:t>29/10/2020</a:t>
            </a:fld>
            <a:endParaRPr lang="en-GB"/>
          </a:p>
        </p:txBody>
      </p:sp>
      <p:sp>
        <p:nvSpPr>
          <p:cNvPr id="5" name="Footer Placeholder 4">
            <a:extLst>
              <a:ext uri="{FF2B5EF4-FFF2-40B4-BE49-F238E27FC236}">
                <a16:creationId xmlns:a16="http://schemas.microsoft.com/office/drawing/2014/main" id="{84C407D6-90C9-4216-B1FD-C2FA0966469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7498650-6641-4C04-9E95-AB4D4DAFB0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39C42C-286C-4688-9A73-654F40C94123}" type="slidenum">
              <a:rPr lang="en-GB" smtClean="0"/>
              <a:t>‹#›</a:t>
            </a:fld>
            <a:endParaRPr lang="en-GB"/>
          </a:p>
        </p:txBody>
      </p:sp>
    </p:spTree>
    <p:extLst>
      <p:ext uri="{BB962C8B-B14F-4D97-AF65-F5344CB8AC3E}">
        <p14:creationId xmlns:p14="http://schemas.microsoft.com/office/powerpoint/2010/main" val="185137037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5.xml"/><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FBDF2CD-5186-4D43-AD86-A6053F230743}"/>
              </a:ext>
            </a:extLst>
          </p:cNvPr>
          <p:cNvSpPr>
            <a:spLocks noGrp="1"/>
          </p:cNvSpPr>
          <p:nvPr>
            <p:ph type="title"/>
          </p:nvPr>
        </p:nvSpPr>
        <p:spPr>
          <a:xfrm>
            <a:off x="114947" y="4097655"/>
            <a:ext cx="7913437" cy="702945"/>
          </a:xfrm>
        </p:spPr>
        <p:txBody>
          <a:bodyPr vert="horz" lIns="51435" tIns="25718" rIns="51435" bIns="25718" rtlCol="0" anchor="b">
            <a:normAutofit/>
          </a:bodyPr>
          <a:lstStyle/>
          <a:p>
            <a:pPr algn="ctr"/>
            <a:r>
              <a:rPr lang="en-US" sz="2250" b="1" dirty="0"/>
              <a:t>Title:</a:t>
            </a:r>
            <a:r>
              <a:rPr lang="en-GB" sz="2250" b="1" dirty="0"/>
              <a:t>Covid 19 positive healthcare workers, a review of IPC and behaviour change strategies implemented at MC hospital</a:t>
            </a:r>
            <a:endParaRPr lang="en-US" sz="2250" b="1" dirty="0"/>
          </a:p>
        </p:txBody>
      </p:sp>
      <p:pic>
        <p:nvPicPr>
          <p:cNvPr id="4" name="Content Placeholder 3">
            <a:extLst>
              <a:ext uri="{FF2B5EF4-FFF2-40B4-BE49-F238E27FC236}">
                <a16:creationId xmlns:a16="http://schemas.microsoft.com/office/drawing/2014/main" id="{1F2B7DB3-7C04-F74F-814C-F012512D5C81}"/>
              </a:ext>
            </a:extLst>
          </p:cNvPr>
          <p:cNvPicPr>
            <a:picLocks noGrp="1" noChangeAspect="1"/>
          </p:cNvPicPr>
          <p:nvPr>
            <p:ph sz="half" idx="2"/>
          </p:nvPr>
        </p:nvPicPr>
        <p:blipFill rotWithShape="1">
          <a:blip r:embed="rId2"/>
          <a:srcRect t="5159" r="2" b="5161"/>
          <a:stretch/>
        </p:blipFill>
        <p:spPr>
          <a:xfrm>
            <a:off x="2953512" y="2132838"/>
            <a:ext cx="3240405" cy="1743647"/>
          </a:xfrm>
          <a:prstGeom prst="rect">
            <a:avLst/>
          </a:prstGeom>
        </p:spPr>
      </p:pic>
      <p:sp>
        <p:nvSpPr>
          <p:cNvPr id="2" name="Rectangle 1">
            <a:extLst>
              <a:ext uri="{FF2B5EF4-FFF2-40B4-BE49-F238E27FC236}">
                <a16:creationId xmlns:a16="http://schemas.microsoft.com/office/drawing/2014/main" id="{FC0A0ACF-0313-6149-8C47-6F95FC6197D8}"/>
              </a:ext>
            </a:extLst>
          </p:cNvPr>
          <p:cNvSpPr/>
          <p:nvPr/>
        </p:nvSpPr>
        <p:spPr>
          <a:xfrm>
            <a:off x="3079199" y="4920026"/>
            <a:ext cx="5401800" cy="338554"/>
          </a:xfrm>
          <a:prstGeom prst="rect">
            <a:avLst/>
          </a:prstGeom>
        </p:spPr>
        <p:txBody>
          <a:bodyPr wrap="none">
            <a:spAutoFit/>
          </a:bodyPr>
          <a:lstStyle/>
          <a:p>
            <a:pPr defTabSz="685800"/>
            <a:r>
              <a:rPr lang="en-US" sz="1600" dirty="0">
                <a:solidFill>
                  <a:prstClr val="black"/>
                </a:solidFill>
                <a:latin typeface="Calibri" panose="020F0502020204030204"/>
              </a:rPr>
              <a:t>Preventing and controlling transmission of  COVID 19 infection </a:t>
            </a:r>
          </a:p>
        </p:txBody>
      </p:sp>
      <p:pic>
        <p:nvPicPr>
          <p:cNvPr id="41" name="Picture 40">
            <a:extLst>
              <a:ext uri="{FF2B5EF4-FFF2-40B4-BE49-F238E27FC236}">
                <a16:creationId xmlns:a16="http://schemas.microsoft.com/office/drawing/2014/main" id="{1FB09168-2D3A-1546-8B91-19AD1BB6F313}"/>
              </a:ext>
            </a:extLst>
          </p:cNvPr>
          <p:cNvPicPr>
            <a:picLocks noChangeAspect="1"/>
          </p:cNvPicPr>
          <p:nvPr/>
        </p:nvPicPr>
        <p:blipFill>
          <a:blip r:embed="rId3"/>
          <a:stretch>
            <a:fillRect/>
          </a:stretch>
        </p:blipFill>
        <p:spPr>
          <a:xfrm>
            <a:off x="7311763" y="971437"/>
            <a:ext cx="1203587" cy="1258713"/>
          </a:xfrm>
          <a:prstGeom prst="rect">
            <a:avLst/>
          </a:prstGeom>
        </p:spPr>
      </p:pic>
      <p:pic>
        <p:nvPicPr>
          <p:cNvPr id="42" name="Picture 41">
            <a:extLst>
              <a:ext uri="{FF2B5EF4-FFF2-40B4-BE49-F238E27FC236}">
                <a16:creationId xmlns:a16="http://schemas.microsoft.com/office/drawing/2014/main" id="{254AF545-A8A2-9D4E-9034-2116F751F713}"/>
              </a:ext>
            </a:extLst>
          </p:cNvPr>
          <p:cNvPicPr>
            <a:picLocks noChangeAspect="1"/>
          </p:cNvPicPr>
          <p:nvPr/>
        </p:nvPicPr>
        <p:blipFill>
          <a:blip r:embed="rId4"/>
          <a:stretch>
            <a:fillRect/>
          </a:stretch>
        </p:blipFill>
        <p:spPr>
          <a:xfrm>
            <a:off x="114947" y="1296591"/>
            <a:ext cx="2470327" cy="514767"/>
          </a:xfrm>
          <a:prstGeom prst="rect">
            <a:avLst/>
          </a:prstGeom>
        </p:spPr>
      </p:pic>
      <p:sp>
        <p:nvSpPr>
          <p:cNvPr id="5" name="Slide Number Placeholder 4">
            <a:extLst>
              <a:ext uri="{FF2B5EF4-FFF2-40B4-BE49-F238E27FC236}">
                <a16:creationId xmlns:a16="http://schemas.microsoft.com/office/drawing/2014/main" id="{459AD96F-43E4-5E4E-8000-A461AD33C188}"/>
              </a:ext>
            </a:extLst>
          </p:cNvPr>
          <p:cNvSpPr>
            <a:spLocks noGrp="1"/>
          </p:cNvSpPr>
          <p:nvPr>
            <p:ph type="sldNum" sz="quarter" idx="12"/>
          </p:nvPr>
        </p:nvSpPr>
        <p:spPr/>
        <p:txBody>
          <a:bodyPr/>
          <a:lstStyle/>
          <a:p>
            <a:pPr defTabSz="685800"/>
            <a:fld id="{3FAFDE43-DC94-0D40-96D4-60B28534FA83}" type="slidenum">
              <a:rPr lang="en-NG">
                <a:solidFill>
                  <a:prstClr val="black">
                    <a:tint val="75000"/>
                  </a:prstClr>
                </a:solidFill>
                <a:latin typeface="Calibri" panose="020F0502020204030204"/>
              </a:rPr>
              <a:pPr defTabSz="685800"/>
              <a:t>1</a:t>
            </a:fld>
            <a:endParaRPr lang="en-NG">
              <a:solidFill>
                <a:prstClr val="black">
                  <a:tint val="75000"/>
                </a:prstClr>
              </a:solidFill>
              <a:latin typeface="Calibri" panose="020F0502020204030204"/>
            </a:endParaRPr>
          </a:p>
        </p:txBody>
      </p:sp>
      <p:sp>
        <p:nvSpPr>
          <p:cNvPr id="6" name="TextBox 5">
            <a:extLst>
              <a:ext uri="{FF2B5EF4-FFF2-40B4-BE49-F238E27FC236}">
                <a16:creationId xmlns:a16="http://schemas.microsoft.com/office/drawing/2014/main" id="{5530BBFD-35FC-4605-AC51-8ED1164F1FC7}"/>
              </a:ext>
            </a:extLst>
          </p:cNvPr>
          <p:cNvSpPr txBox="1"/>
          <p:nvPr/>
        </p:nvSpPr>
        <p:spPr>
          <a:xfrm>
            <a:off x="1318980" y="5710020"/>
            <a:ext cx="5902706" cy="646331"/>
          </a:xfrm>
          <a:prstGeom prst="rect">
            <a:avLst/>
          </a:prstGeom>
          <a:noFill/>
        </p:spPr>
        <p:txBody>
          <a:bodyPr wrap="none" rtlCol="0">
            <a:spAutoFit/>
          </a:bodyPr>
          <a:lstStyle/>
          <a:p>
            <a:r>
              <a:rPr lang="en-GB" b="1" dirty="0">
                <a:solidFill>
                  <a:schemeClr val="accent1"/>
                </a:solidFill>
              </a:rPr>
              <a:t>Presenter: Sekai Lilian Rubayah- IPC practitioner, PDIC- Buse</a:t>
            </a:r>
          </a:p>
          <a:p>
            <a:endParaRPr lang="en-GB" dirty="0"/>
          </a:p>
        </p:txBody>
      </p:sp>
    </p:spTree>
    <p:extLst>
      <p:ext uri="{BB962C8B-B14F-4D97-AF65-F5344CB8AC3E}">
        <p14:creationId xmlns:p14="http://schemas.microsoft.com/office/powerpoint/2010/main" val="2160196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658F0-0642-4A33-8413-D3F9FBDD474D}"/>
              </a:ext>
            </a:extLst>
          </p:cNvPr>
          <p:cNvSpPr>
            <a:spLocks noGrp="1"/>
          </p:cNvSpPr>
          <p:nvPr>
            <p:ph type="title"/>
          </p:nvPr>
        </p:nvSpPr>
        <p:spPr/>
        <p:txBody>
          <a:bodyPr/>
          <a:lstStyle/>
          <a:p>
            <a:r>
              <a:rPr lang="en-US" dirty="0"/>
              <a:t>STRENGTHENING IPC interventions</a:t>
            </a:r>
          </a:p>
        </p:txBody>
      </p:sp>
      <p:graphicFrame>
        <p:nvGraphicFramePr>
          <p:cNvPr id="4" name="Content Placeholder 3">
            <a:extLst>
              <a:ext uri="{FF2B5EF4-FFF2-40B4-BE49-F238E27FC236}">
                <a16:creationId xmlns:a16="http://schemas.microsoft.com/office/drawing/2014/main" id="{FB0DD49D-7946-4325-8099-78BF5F21257C}"/>
              </a:ext>
            </a:extLst>
          </p:cNvPr>
          <p:cNvGraphicFramePr>
            <a:graphicFrameLocks noGrp="1"/>
          </p:cNvGraphicFramePr>
          <p:nvPr>
            <p:ph idx="1"/>
            <p:extLst>
              <p:ext uri="{D42A27DB-BD31-4B8C-83A1-F6EECF244321}">
                <p14:modId xmlns:p14="http://schemas.microsoft.com/office/powerpoint/2010/main" val="2457661922"/>
              </p:ext>
            </p:extLst>
          </p:nvPr>
        </p:nvGraphicFramePr>
        <p:xfrm>
          <a:off x="1443038" y="2016125"/>
          <a:ext cx="6572250" cy="3449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0007764"/>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85C96-48E7-4C39-BECA-C288BB3BACA3}"/>
              </a:ext>
            </a:extLst>
          </p:cNvPr>
          <p:cNvSpPr>
            <a:spLocks noGrp="1"/>
          </p:cNvSpPr>
          <p:nvPr>
            <p:ph type="title"/>
          </p:nvPr>
        </p:nvSpPr>
        <p:spPr/>
        <p:txBody>
          <a:bodyPr/>
          <a:lstStyle/>
          <a:p>
            <a:r>
              <a:rPr lang="en-US" dirty="0"/>
              <a:t>ADMINISTRATIVE </a:t>
            </a:r>
          </a:p>
        </p:txBody>
      </p:sp>
      <p:graphicFrame>
        <p:nvGraphicFramePr>
          <p:cNvPr id="7" name="Content Placeholder 6">
            <a:extLst>
              <a:ext uri="{FF2B5EF4-FFF2-40B4-BE49-F238E27FC236}">
                <a16:creationId xmlns:a16="http://schemas.microsoft.com/office/drawing/2014/main" id="{0D4AA2A0-B859-41DF-AF94-DDE9F647EDB2}"/>
              </a:ext>
            </a:extLst>
          </p:cNvPr>
          <p:cNvGraphicFramePr>
            <a:graphicFrameLocks noGrp="1"/>
          </p:cNvGraphicFramePr>
          <p:nvPr>
            <p:ph idx="1"/>
            <p:extLst>
              <p:ext uri="{D42A27DB-BD31-4B8C-83A1-F6EECF244321}">
                <p14:modId xmlns:p14="http://schemas.microsoft.com/office/powerpoint/2010/main" val="1526800970"/>
              </p:ext>
            </p:extLst>
          </p:nvPr>
        </p:nvGraphicFramePr>
        <p:xfrm>
          <a:off x="1443038" y="2016125"/>
          <a:ext cx="6572250" cy="3449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983646"/>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D062F-D4B2-431D-931C-50B3E9196EDC}"/>
              </a:ext>
            </a:extLst>
          </p:cNvPr>
          <p:cNvSpPr>
            <a:spLocks noGrp="1"/>
          </p:cNvSpPr>
          <p:nvPr>
            <p:ph type="title"/>
          </p:nvPr>
        </p:nvSpPr>
        <p:spPr/>
        <p:txBody>
          <a:bodyPr/>
          <a:lstStyle/>
          <a:p>
            <a:r>
              <a:rPr lang="en-US" dirty="0"/>
              <a:t>Environmental controls</a:t>
            </a:r>
          </a:p>
        </p:txBody>
      </p:sp>
      <p:graphicFrame>
        <p:nvGraphicFramePr>
          <p:cNvPr id="4" name="Content Placeholder 3">
            <a:extLst>
              <a:ext uri="{FF2B5EF4-FFF2-40B4-BE49-F238E27FC236}">
                <a16:creationId xmlns:a16="http://schemas.microsoft.com/office/drawing/2014/main" id="{CB537D03-5D58-4D57-BACE-02262C443E31}"/>
              </a:ext>
            </a:extLst>
          </p:cNvPr>
          <p:cNvGraphicFramePr>
            <a:graphicFrameLocks noGrp="1"/>
          </p:cNvGraphicFramePr>
          <p:nvPr>
            <p:ph idx="1"/>
            <p:extLst>
              <p:ext uri="{D42A27DB-BD31-4B8C-83A1-F6EECF244321}">
                <p14:modId xmlns:p14="http://schemas.microsoft.com/office/powerpoint/2010/main" val="2687224581"/>
              </p:ext>
            </p:extLst>
          </p:nvPr>
        </p:nvGraphicFramePr>
        <p:xfrm>
          <a:off x="1443038" y="2016125"/>
          <a:ext cx="6572250" cy="3449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4986654"/>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E5126-3330-4338-9B6B-4D28B4FF2EF5}"/>
              </a:ext>
            </a:extLst>
          </p:cNvPr>
          <p:cNvSpPr>
            <a:spLocks noGrp="1"/>
          </p:cNvSpPr>
          <p:nvPr>
            <p:ph type="title"/>
          </p:nvPr>
        </p:nvSpPr>
        <p:spPr/>
        <p:txBody>
          <a:bodyPr/>
          <a:lstStyle/>
          <a:p>
            <a:r>
              <a:rPr lang="en-US" dirty="0"/>
              <a:t>Personal protective equipment</a:t>
            </a:r>
          </a:p>
        </p:txBody>
      </p:sp>
      <p:sp>
        <p:nvSpPr>
          <p:cNvPr id="3" name="Content Placeholder 2">
            <a:extLst>
              <a:ext uri="{FF2B5EF4-FFF2-40B4-BE49-F238E27FC236}">
                <a16:creationId xmlns:a16="http://schemas.microsoft.com/office/drawing/2014/main" id="{34AAE3FA-0338-4C54-A03F-06E418547140}"/>
              </a:ext>
            </a:extLst>
          </p:cNvPr>
          <p:cNvSpPr>
            <a:spLocks noGrp="1"/>
          </p:cNvSpPr>
          <p:nvPr>
            <p:ph idx="1"/>
          </p:nvPr>
        </p:nvSpPr>
        <p:spPr/>
        <p:txBody>
          <a:bodyPr/>
          <a:lstStyle/>
          <a:p>
            <a:r>
              <a:rPr lang="en-US" dirty="0"/>
              <a:t>Received a lot of donations and the hospital also procured PPE</a:t>
            </a:r>
          </a:p>
          <a:p>
            <a:r>
              <a:rPr lang="en-US" dirty="0"/>
              <a:t>N95,surgical mask, gloves, face shields,  coveralls, disposable Gowns and aprons</a:t>
            </a:r>
          </a:p>
          <a:p>
            <a:r>
              <a:rPr lang="en-US" dirty="0"/>
              <a:t>ABHR</a:t>
            </a:r>
          </a:p>
          <a:p>
            <a:r>
              <a:rPr lang="en-US" dirty="0"/>
              <a:t>Donning and doffing posters</a:t>
            </a:r>
          </a:p>
        </p:txBody>
      </p:sp>
    </p:spTree>
    <p:extLst>
      <p:ext uri="{BB962C8B-B14F-4D97-AF65-F5344CB8AC3E}">
        <p14:creationId xmlns:p14="http://schemas.microsoft.com/office/powerpoint/2010/main" val="3803957767"/>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5617F-8E44-4E06-8885-9F27C4898612}"/>
              </a:ext>
            </a:extLst>
          </p:cNvPr>
          <p:cNvSpPr>
            <a:spLocks noGrp="1"/>
          </p:cNvSpPr>
          <p:nvPr>
            <p:ph type="title"/>
          </p:nvPr>
        </p:nvSpPr>
        <p:spPr/>
        <p:txBody>
          <a:bodyPr/>
          <a:lstStyle/>
          <a:p>
            <a:r>
              <a:rPr lang="en-US" dirty="0" err="1"/>
              <a:t>Ipc</a:t>
            </a:r>
            <a:r>
              <a:rPr lang="en-US" dirty="0"/>
              <a:t> behavior chance in </a:t>
            </a:r>
            <a:r>
              <a:rPr lang="en-US" dirty="0" err="1"/>
              <a:t>covid</a:t>
            </a:r>
            <a:r>
              <a:rPr lang="en-US" dirty="0"/>
              <a:t> 19</a:t>
            </a:r>
          </a:p>
        </p:txBody>
      </p:sp>
      <p:sp>
        <p:nvSpPr>
          <p:cNvPr id="3" name="Content Placeholder 2">
            <a:extLst>
              <a:ext uri="{FF2B5EF4-FFF2-40B4-BE49-F238E27FC236}">
                <a16:creationId xmlns:a16="http://schemas.microsoft.com/office/drawing/2014/main" id="{5D977638-218D-4AD6-8DD8-EDB408C90590}"/>
              </a:ext>
            </a:extLst>
          </p:cNvPr>
          <p:cNvSpPr>
            <a:spLocks noGrp="1"/>
          </p:cNvSpPr>
          <p:nvPr>
            <p:ph idx="1"/>
          </p:nvPr>
        </p:nvSpPr>
        <p:spPr/>
        <p:txBody>
          <a:bodyPr>
            <a:normAutofit fontScale="85000" lnSpcReduction="10000"/>
          </a:bodyPr>
          <a:lstStyle/>
          <a:p>
            <a:r>
              <a:rPr lang="en-US" dirty="0" err="1"/>
              <a:t>Ipc</a:t>
            </a:r>
            <a:r>
              <a:rPr lang="en-US" dirty="0"/>
              <a:t> </a:t>
            </a:r>
            <a:r>
              <a:rPr lang="en-US" dirty="0" err="1"/>
              <a:t>behaviour</a:t>
            </a:r>
            <a:r>
              <a:rPr lang="en-US" dirty="0"/>
              <a:t> change is of great significance which could help guide evidence based optimal IPC </a:t>
            </a:r>
            <a:r>
              <a:rPr lang="en-US" dirty="0" err="1"/>
              <a:t>behaviours</a:t>
            </a:r>
            <a:r>
              <a:rPr lang="en-US" dirty="0"/>
              <a:t> to combat future large scale outbreaks</a:t>
            </a:r>
          </a:p>
          <a:p>
            <a:r>
              <a:rPr lang="en-US" dirty="0"/>
              <a:t>Despite the importance of IPC in </a:t>
            </a:r>
            <a:r>
              <a:rPr lang="en-US" dirty="0" err="1"/>
              <a:t>covid</a:t>
            </a:r>
            <a:r>
              <a:rPr lang="en-US" dirty="0"/>
              <a:t> 19, compliance to IPC guidelines before the diagnosis of the initial cases was suboptimal</a:t>
            </a:r>
          </a:p>
          <a:p>
            <a:r>
              <a:rPr lang="en-US" dirty="0"/>
              <a:t>As more health workers got infected and trainings conducted, a significant difference in </a:t>
            </a:r>
            <a:r>
              <a:rPr lang="en-US" dirty="0" err="1"/>
              <a:t>behaviour</a:t>
            </a:r>
            <a:r>
              <a:rPr lang="en-US" dirty="0"/>
              <a:t> and adherence to protective and preventive measures was observed and it helped in protecting them from contamination and prevention of disease transmission as shown by the decline in the new cases over a period of 5 months.</a:t>
            </a:r>
          </a:p>
        </p:txBody>
      </p:sp>
    </p:spTree>
    <p:extLst>
      <p:ext uri="{BB962C8B-B14F-4D97-AF65-F5344CB8AC3E}">
        <p14:creationId xmlns:p14="http://schemas.microsoft.com/office/powerpoint/2010/main" val="3393967207"/>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734D8-EE6A-4385-8EC8-D5C295A473A2}"/>
              </a:ext>
            </a:extLst>
          </p:cNvPr>
          <p:cNvSpPr>
            <a:spLocks noGrp="1"/>
          </p:cNvSpPr>
          <p:nvPr>
            <p:ph type="title"/>
          </p:nvPr>
        </p:nvSpPr>
        <p:spPr/>
        <p:txBody>
          <a:bodyPr/>
          <a:lstStyle/>
          <a:p>
            <a:r>
              <a:rPr lang="en-US" dirty="0"/>
              <a:t>Behavior change</a:t>
            </a:r>
          </a:p>
        </p:txBody>
      </p:sp>
      <p:sp>
        <p:nvSpPr>
          <p:cNvPr id="3" name="Content Placeholder 2">
            <a:extLst>
              <a:ext uri="{FF2B5EF4-FFF2-40B4-BE49-F238E27FC236}">
                <a16:creationId xmlns:a16="http://schemas.microsoft.com/office/drawing/2014/main" id="{27E10F15-D5C7-486A-BA14-9FA69E786D97}"/>
              </a:ext>
            </a:extLst>
          </p:cNvPr>
          <p:cNvSpPr>
            <a:spLocks noGrp="1"/>
          </p:cNvSpPr>
          <p:nvPr>
            <p:ph idx="1"/>
          </p:nvPr>
        </p:nvSpPr>
        <p:spPr/>
        <p:txBody>
          <a:bodyPr/>
          <a:lstStyle/>
          <a:p>
            <a:r>
              <a:rPr lang="en-US" dirty="0"/>
              <a:t>HCW from higher risk departments (entry points and PUI department) have better practice in most IPC </a:t>
            </a:r>
            <a:r>
              <a:rPr lang="en-US" dirty="0" err="1"/>
              <a:t>behaviours</a:t>
            </a:r>
            <a:r>
              <a:rPr lang="en-US" dirty="0"/>
              <a:t>.</a:t>
            </a:r>
          </a:p>
          <a:p>
            <a:r>
              <a:rPr lang="en-US" dirty="0"/>
              <a:t>Worst  IPC behavior were however noted in some areas with higher workload and insufficient supply of resources</a:t>
            </a:r>
          </a:p>
          <a:p>
            <a:r>
              <a:rPr lang="en-US" dirty="0"/>
              <a:t>Also noted was that general preparedness in the different departments and years of experience of cadres in service influenced IPC behavior change</a:t>
            </a:r>
          </a:p>
        </p:txBody>
      </p:sp>
    </p:spTree>
    <p:extLst>
      <p:ext uri="{BB962C8B-B14F-4D97-AF65-F5344CB8AC3E}">
        <p14:creationId xmlns:p14="http://schemas.microsoft.com/office/powerpoint/2010/main" val="2589932871"/>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0CB21-0A5C-45AE-83F7-06B96CE149B9}"/>
              </a:ext>
            </a:extLst>
          </p:cNvPr>
          <p:cNvSpPr>
            <a:spLocks noGrp="1"/>
          </p:cNvSpPr>
          <p:nvPr>
            <p:ph type="title"/>
          </p:nvPr>
        </p:nvSpPr>
        <p:spPr/>
        <p:txBody>
          <a:bodyPr/>
          <a:lstStyle/>
          <a:p>
            <a:r>
              <a:rPr lang="en-US" dirty="0"/>
              <a:t>Hand hygiene compliancy-</a:t>
            </a:r>
            <a:br>
              <a:rPr lang="en-US" dirty="0"/>
            </a:br>
            <a:r>
              <a:rPr lang="en-US" sz="1800" dirty="0"/>
              <a:t>who observation tool used</a:t>
            </a:r>
          </a:p>
        </p:txBody>
      </p:sp>
      <p:sp>
        <p:nvSpPr>
          <p:cNvPr id="3" name="Content Placeholder 2">
            <a:extLst>
              <a:ext uri="{FF2B5EF4-FFF2-40B4-BE49-F238E27FC236}">
                <a16:creationId xmlns:a16="http://schemas.microsoft.com/office/drawing/2014/main" id="{7D62F055-AF16-4189-9BB5-4D71996403A7}"/>
              </a:ext>
            </a:extLst>
          </p:cNvPr>
          <p:cNvSpPr>
            <a:spLocks noGrp="1"/>
          </p:cNvSpPr>
          <p:nvPr>
            <p:ph idx="1"/>
          </p:nvPr>
        </p:nvSpPr>
        <p:spPr>
          <a:xfrm>
            <a:off x="1443491" y="2015733"/>
            <a:ext cx="6571343" cy="3501499"/>
          </a:xfrm>
        </p:spPr>
        <p:txBody>
          <a:bodyPr>
            <a:normAutofit lnSpcReduction="10000"/>
          </a:bodyPr>
          <a:lstStyle/>
          <a:p>
            <a:r>
              <a:rPr lang="en-US" dirty="0"/>
              <a:t>Hand hygiene practices overall satisfactory especially after body fluid exposure and before aseptic procedures.           (</a:t>
            </a:r>
            <a:r>
              <a:rPr lang="en-US" i="1" dirty="0"/>
              <a:t>69% compliance rate</a:t>
            </a:r>
            <a:r>
              <a:rPr lang="en-US" dirty="0"/>
              <a:t>)</a:t>
            </a:r>
          </a:p>
          <a:p>
            <a:r>
              <a:rPr lang="en-US" dirty="0"/>
              <a:t>Hand hygiene before touching a patient and after patients surroundings is still low which may hinder the prevention ant control of </a:t>
            </a:r>
            <a:r>
              <a:rPr lang="en-US" dirty="0" err="1"/>
              <a:t>Covid</a:t>
            </a:r>
            <a:r>
              <a:rPr lang="en-US" dirty="0"/>
              <a:t> 19</a:t>
            </a:r>
            <a:r>
              <a:rPr lang="en-US" i="1" dirty="0"/>
              <a:t>. (54% compliance rate)</a:t>
            </a:r>
          </a:p>
          <a:p>
            <a:r>
              <a:rPr lang="en-US" dirty="0"/>
              <a:t>Generally, availability of ABHR is satisfactory- hospital provides efficiently and a lot of donations are being received</a:t>
            </a:r>
          </a:p>
        </p:txBody>
      </p:sp>
    </p:spTree>
    <p:extLst>
      <p:ext uri="{BB962C8B-B14F-4D97-AF65-F5344CB8AC3E}">
        <p14:creationId xmlns:p14="http://schemas.microsoft.com/office/powerpoint/2010/main" val="341215398"/>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85A44-DC8D-460A-8DCD-D4DE009E75AA}"/>
              </a:ext>
            </a:extLst>
          </p:cNvPr>
          <p:cNvSpPr>
            <a:spLocks noGrp="1"/>
          </p:cNvSpPr>
          <p:nvPr>
            <p:ph type="title"/>
          </p:nvPr>
        </p:nvSpPr>
        <p:spPr/>
        <p:txBody>
          <a:bodyPr/>
          <a:lstStyle/>
          <a:p>
            <a:r>
              <a:rPr lang="en-US" dirty="0"/>
              <a:t>Patient placement</a:t>
            </a:r>
          </a:p>
        </p:txBody>
      </p:sp>
      <p:sp>
        <p:nvSpPr>
          <p:cNvPr id="3" name="Content Placeholder 2">
            <a:extLst>
              <a:ext uri="{FF2B5EF4-FFF2-40B4-BE49-F238E27FC236}">
                <a16:creationId xmlns:a16="http://schemas.microsoft.com/office/drawing/2014/main" id="{FCA379B0-0505-4368-A6E3-278FE5FF3405}"/>
              </a:ext>
            </a:extLst>
          </p:cNvPr>
          <p:cNvSpPr>
            <a:spLocks noGrp="1"/>
          </p:cNvSpPr>
          <p:nvPr>
            <p:ph idx="1"/>
          </p:nvPr>
        </p:nvSpPr>
        <p:spPr/>
        <p:txBody>
          <a:bodyPr/>
          <a:lstStyle/>
          <a:p>
            <a:r>
              <a:rPr lang="en-US" dirty="0"/>
              <a:t>Social distance markings in patient waiting areas and patient placement in the wards &gt;1,5m can be observed and its every HCWs duty to ensure this primary measure to contain the epidemic</a:t>
            </a:r>
          </a:p>
        </p:txBody>
      </p:sp>
    </p:spTree>
    <p:extLst>
      <p:ext uri="{BB962C8B-B14F-4D97-AF65-F5344CB8AC3E}">
        <p14:creationId xmlns:p14="http://schemas.microsoft.com/office/powerpoint/2010/main" val="1184973073"/>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438AA-E2BF-4EDD-B290-5F1F1CBA7122}"/>
              </a:ext>
            </a:extLst>
          </p:cNvPr>
          <p:cNvSpPr>
            <a:spLocks noGrp="1"/>
          </p:cNvSpPr>
          <p:nvPr>
            <p:ph type="title"/>
          </p:nvPr>
        </p:nvSpPr>
        <p:spPr/>
        <p:txBody>
          <a:bodyPr/>
          <a:lstStyle/>
          <a:p>
            <a:r>
              <a:rPr lang="en-US" dirty="0"/>
              <a:t>Use of </a:t>
            </a:r>
            <a:r>
              <a:rPr lang="en-US" dirty="0" err="1"/>
              <a:t>PPe</a:t>
            </a:r>
            <a:endParaRPr lang="en-US" dirty="0"/>
          </a:p>
        </p:txBody>
      </p:sp>
      <p:sp>
        <p:nvSpPr>
          <p:cNvPr id="3" name="Content Placeholder 2">
            <a:extLst>
              <a:ext uri="{FF2B5EF4-FFF2-40B4-BE49-F238E27FC236}">
                <a16:creationId xmlns:a16="http://schemas.microsoft.com/office/drawing/2014/main" id="{D807EBA1-8EF4-45AB-A13B-213FD5657C54}"/>
              </a:ext>
            </a:extLst>
          </p:cNvPr>
          <p:cNvSpPr>
            <a:spLocks noGrp="1"/>
          </p:cNvSpPr>
          <p:nvPr>
            <p:ph idx="1"/>
          </p:nvPr>
        </p:nvSpPr>
        <p:spPr/>
        <p:txBody>
          <a:bodyPr>
            <a:normAutofit fontScale="70000" lnSpcReduction="20000"/>
          </a:bodyPr>
          <a:lstStyle/>
          <a:p>
            <a:r>
              <a:rPr lang="en-US" sz="2600" dirty="0"/>
              <a:t>Soon after the detection of the initial cases, HCWs demanded PPE due to panic  like coveralls,N95, shields and were double gloving.</a:t>
            </a:r>
          </a:p>
          <a:p>
            <a:pPr marL="0" indent="0">
              <a:buNone/>
            </a:pPr>
            <a:r>
              <a:rPr lang="en-US" sz="2600" dirty="0"/>
              <a:t>After </a:t>
            </a:r>
            <a:r>
              <a:rPr lang="en-US" sz="2600" dirty="0" err="1"/>
              <a:t>Covid</a:t>
            </a:r>
            <a:r>
              <a:rPr lang="en-US" sz="2600" dirty="0"/>
              <a:t> trainings:</a:t>
            </a:r>
          </a:p>
          <a:p>
            <a:r>
              <a:rPr lang="en-US" sz="2600" dirty="0"/>
              <a:t>Majority is complying to using PPE as in guidelines.</a:t>
            </a:r>
          </a:p>
          <a:p>
            <a:r>
              <a:rPr lang="en-US" sz="2600" dirty="0"/>
              <a:t>Compliance of mask and glove use is high all round the hospital </a:t>
            </a:r>
          </a:p>
          <a:p>
            <a:r>
              <a:rPr lang="en-US" sz="2600" dirty="0"/>
              <a:t>Use of PPE like goggles, face shields is still unsatisfactory as people complain with some materials which becomes foggy and reduce visual acuity or are just uncomfortable.</a:t>
            </a:r>
          </a:p>
          <a:p>
            <a:endParaRPr lang="en-US" dirty="0"/>
          </a:p>
        </p:txBody>
      </p:sp>
    </p:spTree>
    <p:extLst>
      <p:ext uri="{BB962C8B-B14F-4D97-AF65-F5344CB8AC3E}">
        <p14:creationId xmlns:p14="http://schemas.microsoft.com/office/powerpoint/2010/main" val="2777371680"/>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73B13-9F50-465E-9870-FF29F6FDE9F3}"/>
              </a:ext>
            </a:extLst>
          </p:cNvPr>
          <p:cNvSpPr>
            <a:spLocks noGrp="1"/>
          </p:cNvSpPr>
          <p:nvPr>
            <p:ph type="title"/>
          </p:nvPr>
        </p:nvSpPr>
        <p:spPr/>
        <p:txBody>
          <a:bodyPr/>
          <a:lstStyle/>
          <a:p>
            <a:r>
              <a:rPr lang="en-US" dirty="0"/>
              <a:t>Outcomes of behavior change</a:t>
            </a:r>
          </a:p>
        </p:txBody>
      </p:sp>
      <p:sp>
        <p:nvSpPr>
          <p:cNvPr id="3" name="Content Placeholder 2">
            <a:extLst>
              <a:ext uri="{FF2B5EF4-FFF2-40B4-BE49-F238E27FC236}">
                <a16:creationId xmlns:a16="http://schemas.microsoft.com/office/drawing/2014/main" id="{6AE3FB7F-30FC-4FF6-9B52-4F966D767A1B}"/>
              </a:ext>
            </a:extLst>
          </p:cNvPr>
          <p:cNvSpPr>
            <a:spLocks noGrp="1"/>
          </p:cNvSpPr>
          <p:nvPr>
            <p:ph idx="1"/>
          </p:nvPr>
        </p:nvSpPr>
        <p:spPr/>
        <p:txBody>
          <a:bodyPr>
            <a:normAutofit fontScale="92500" lnSpcReduction="20000"/>
          </a:bodyPr>
          <a:lstStyle/>
          <a:p>
            <a:r>
              <a:rPr lang="en-US" dirty="0"/>
              <a:t>Strict strengthening of standardized preventive measures and strengthening protective measures</a:t>
            </a:r>
          </a:p>
          <a:p>
            <a:r>
              <a:rPr lang="en-US" dirty="0"/>
              <a:t>Improved staff safety</a:t>
            </a:r>
          </a:p>
          <a:p>
            <a:r>
              <a:rPr lang="en-US" dirty="0"/>
              <a:t>Reduced staff infection rates</a:t>
            </a:r>
          </a:p>
          <a:p>
            <a:r>
              <a:rPr lang="en-US" dirty="0"/>
              <a:t>Reduced transmission of </a:t>
            </a:r>
            <a:r>
              <a:rPr lang="en-US" dirty="0" err="1"/>
              <a:t>covid</a:t>
            </a:r>
            <a:r>
              <a:rPr lang="en-US" dirty="0"/>
              <a:t> 19 within hospital and communities</a:t>
            </a:r>
          </a:p>
          <a:p>
            <a:r>
              <a:rPr lang="en-US" dirty="0"/>
              <a:t>Reduced purchasing of PPE</a:t>
            </a:r>
          </a:p>
          <a:p>
            <a:r>
              <a:rPr lang="en-US" dirty="0"/>
              <a:t>Increased nurse patient ration as nurses are not going for self isolation</a:t>
            </a:r>
          </a:p>
        </p:txBody>
      </p:sp>
    </p:spTree>
    <p:extLst>
      <p:ext uri="{BB962C8B-B14F-4D97-AF65-F5344CB8AC3E}">
        <p14:creationId xmlns:p14="http://schemas.microsoft.com/office/powerpoint/2010/main" val="467077226"/>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8CABD-171D-45C7-BEAE-1166F2E106F3}"/>
              </a:ext>
            </a:extLst>
          </p:cNvPr>
          <p:cNvSpPr>
            <a:spLocks noGrp="1"/>
          </p:cNvSpPr>
          <p:nvPr>
            <p:ph type="title"/>
          </p:nvPr>
        </p:nvSpPr>
        <p:spPr/>
        <p:txBody>
          <a:bodyPr/>
          <a:lstStyle/>
          <a:p>
            <a:r>
              <a:rPr lang="en-US" dirty="0"/>
              <a:t>PRESENTATION OUTLINE</a:t>
            </a:r>
          </a:p>
        </p:txBody>
      </p:sp>
      <p:sp>
        <p:nvSpPr>
          <p:cNvPr id="3" name="Content Placeholder 2">
            <a:extLst>
              <a:ext uri="{FF2B5EF4-FFF2-40B4-BE49-F238E27FC236}">
                <a16:creationId xmlns:a16="http://schemas.microsoft.com/office/drawing/2014/main" id="{E7E89E80-AB79-400E-A3BD-18BBB64D2AC9}"/>
              </a:ext>
            </a:extLst>
          </p:cNvPr>
          <p:cNvSpPr>
            <a:spLocks noGrp="1"/>
          </p:cNvSpPr>
          <p:nvPr>
            <p:ph idx="1"/>
          </p:nvPr>
        </p:nvSpPr>
        <p:spPr/>
        <p:txBody>
          <a:bodyPr/>
          <a:lstStyle/>
          <a:p>
            <a:r>
              <a:rPr lang="en-US" dirty="0"/>
              <a:t>INTRODUCTION</a:t>
            </a:r>
          </a:p>
          <a:p>
            <a:r>
              <a:rPr lang="en-US" dirty="0"/>
              <a:t>COVID 19 POSITIVE STAFF STATISTICS</a:t>
            </a:r>
          </a:p>
          <a:p>
            <a:r>
              <a:rPr lang="en-US" dirty="0"/>
              <a:t>IPC BEHAVIOUR CHANGE STRATEGIES</a:t>
            </a:r>
          </a:p>
          <a:p>
            <a:r>
              <a:rPr lang="en-US" dirty="0"/>
              <a:t>OUTCOMES</a:t>
            </a:r>
          </a:p>
          <a:p>
            <a:r>
              <a:rPr lang="en-US" dirty="0"/>
              <a:t>CHALLENGES</a:t>
            </a:r>
          </a:p>
        </p:txBody>
      </p:sp>
      <p:pic>
        <p:nvPicPr>
          <p:cNvPr id="5" name="Picture 4">
            <a:extLst>
              <a:ext uri="{FF2B5EF4-FFF2-40B4-BE49-F238E27FC236}">
                <a16:creationId xmlns:a16="http://schemas.microsoft.com/office/drawing/2014/main" id="{AB3873EE-F55A-43A7-A458-B60AF05B078A}"/>
              </a:ext>
            </a:extLst>
          </p:cNvPr>
          <p:cNvPicPr>
            <a:picLocks noChangeAspect="1"/>
          </p:cNvPicPr>
          <p:nvPr/>
        </p:nvPicPr>
        <p:blipFill>
          <a:blip r:embed="rId2"/>
          <a:stretch>
            <a:fillRect/>
          </a:stretch>
        </p:blipFill>
        <p:spPr>
          <a:xfrm>
            <a:off x="4885073" y="5455798"/>
            <a:ext cx="4279763" cy="1402202"/>
          </a:xfrm>
          <a:prstGeom prst="rect">
            <a:avLst/>
          </a:prstGeom>
        </p:spPr>
      </p:pic>
    </p:spTree>
    <p:extLst>
      <p:ext uri="{BB962C8B-B14F-4D97-AF65-F5344CB8AC3E}">
        <p14:creationId xmlns:p14="http://schemas.microsoft.com/office/powerpoint/2010/main" val="1157091567"/>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D8180-438B-4200-90DE-97851AD23112}"/>
              </a:ext>
            </a:extLst>
          </p:cNvPr>
          <p:cNvSpPr>
            <a:spLocks noGrp="1"/>
          </p:cNvSpPr>
          <p:nvPr>
            <p:ph type="title"/>
          </p:nvPr>
        </p:nvSpPr>
        <p:spPr/>
        <p:txBody>
          <a:bodyPr/>
          <a:lstStyle/>
          <a:p>
            <a:r>
              <a:rPr lang="en-US" dirty="0" err="1"/>
              <a:t>Ipc</a:t>
            </a:r>
            <a:r>
              <a:rPr lang="en-US" dirty="0"/>
              <a:t> challenges</a:t>
            </a:r>
          </a:p>
        </p:txBody>
      </p:sp>
      <p:sp>
        <p:nvSpPr>
          <p:cNvPr id="3" name="Content Placeholder 2">
            <a:extLst>
              <a:ext uri="{FF2B5EF4-FFF2-40B4-BE49-F238E27FC236}">
                <a16:creationId xmlns:a16="http://schemas.microsoft.com/office/drawing/2014/main" id="{43FAC0DB-4894-4B36-BCFF-45DDA244C3CA}"/>
              </a:ext>
            </a:extLst>
          </p:cNvPr>
          <p:cNvSpPr>
            <a:spLocks noGrp="1"/>
          </p:cNvSpPr>
          <p:nvPr>
            <p:ph idx="1"/>
          </p:nvPr>
        </p:nvSpPr>
        <p:spPr/>
        <p:txBody>
          <a:bodyPr/>
          <a:lstStyle/>
          <a:p>
            <a:r>
              <a:rPr lang="en-US" dirty="0"/>
              <a:t>PPE  supplies still limited- can use 1 mask throughout 12 hour shift</a:t>
            </a:r>
          </a:p>
          <a:p>
            <a:r>
              <a:rPr lang="en-US" dirty="0"/>
              <a:t>Wearing 2 products simultaneously </a:t>
            </a:r>
            <a:r>
              <a:rPr lang="en-US" dirty="0" err="1"/>
              <a:t>esp</a:t>
            </a:r>
            <a:r>
              <a:rPr lang="en-US" dirty="0"/>
              <a:t> gloves and mask by some cares ( </a:t>
            </a:r>
            <a:r>
              <a:rPr lang="en-US" dirty="0" err="1"/>
              <a:t>esp</a:t>
            </a:r>
            <a:r>
              <a:rPr lang="en-US" dirty="0"/>
              <a:t> not trained)</a:t>
            </a:r>
          </a:p>
          <a:p>
            <a:r>
              <a:rPr lang="en-US" dirty="0"/>
              <a:t>No fit testing of N95, one size is supplied</a:t>
            </a:r>
          </a:p>
          <a:p>
            <a:r>
              <a:rPr lang="en-US" dirty="0"/>
              <a:t>Delay in getting </a:t>
            </a:r>
            <a:r>
              <a:rPr lang="en-US" dirty="0" err="1"/>
              <a:t>covid</a:t>
            </a:r>
            <a:r>
              <a:rPr lang="en-US" dirty="0"/>
              <a:t> results</a:t>
            </a:r>
          </a:p>
          <a:p>
            <a:pPr marL="0" indent="0">
              <a:buNone/>
            </a:pPr>
            <a:r>
              <a:rPr lang="en-US" dirty="0"/>
              <a:t> </a:t>
            </a:r>
          </a:p>
        </p:txBody>
      </p:sp>
    </p:spTree>
    <p:extLst>
      <p:ext uri="{BB962C8B-B14F-4D97-AF65-F5344CB8AC3E}">
        <p14:creationId xmlns:p14="http://schemas.microsoft.com/office/powerpoint/2010/main" val="527879679"/>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948C-E38E-4511-AD33-758ADE6C065D}"/>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0AF7727A-6A3C-46FC-A87F-ACD2BE6CECEE}"/>
              </a:ext>
            </a:extLst>
          </p:cNvPr>
          <p:cNvSpPr>
            <a:spLocks noGrp="1"/>
          </p:cNvSpPr>
          <p:nvPr>
            <p:ph idx="1"/>
          </p:nvPr>
        </p:nvSpPr>
        <p:spPr/>
        <p:txBody>
          <a:bodyPr/>
          <a:lstStyle/>
          <a:p>
            <a:r>
              <a:rPr lang="en-US" dirty="0"/>
              <a:t>Hospital executive, Ministry of Health and Child care, Nursing Directorate and NGOs who supported and funded all trainings</a:t>
            </a:r>
          </a:p>
          <a:p>
            <a:r>
              <a:rPr lang="en-US" dirty="0"/>
              <a:t>Africa CDC IPC and ICAN</a:t>
            </a:r>
          </a:p>
        </p:txBody>
      </p:sp>
    </p:spTree>
    <p:extLst>
      <p:ext uri="{BB962C8B-B14F-4D97-AF65-F5344CB8AC3E}">
        <p14:creationId xmlns:p14="http://schemas.microsoft.com/office/powerpoint/2010/main" val="1883196359"/>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W" dirty="0"/>
              <a:t>              THE END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93508105"/>
              </p:ext>
            </p:extLst>
          </p:nvPr>
        </p:nvGraphicFramePr>
        <p:xfrm>
          <a:off x="1443038" y="2016125"/>
          <a:ext cx="6572250" cy="3449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306379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W" u="sng" dirty="0"/>
              <a:t>INTRODUCTION</a:t>
            </a:r>
            <a:endParaRPr lang="en-ZW" dirty="0"/>
          </a:p>
        </p:txBody>
      </p:sp>
      <p:sp>
        <p:nvSpPr>
          <p:cNvPr id="2" name="Content Placeholder 1"/>
          <p:cNvSpPr>
            <a:spLocks noGrp="1"/>
          </p:cNvSpPr>
          <p:nvPr>
            <p:ph idx="1"/>
          </p:nvPr>
        </p:nvSpPr>
        <p:spPr/>
        <p:txBody>
          <a:bodyPr>
            <a:normAutofit fontScale="85000" lnSpcReduction="10000"/>
          </a:bodyPr>
          <a:lstStyle/>
          <a:p>
            <a:r>
              <a:rPr lang="en-ZW" dirty="0"/>
              <a:t>MCH is a group of 4 Hospitals </a:t>
            </a:r>
            <a:r>
              <a:rPr lang="en-ZW" dirty="0" err="1"/>
              <a:t>ie</a:t>
            </a:r>
            <a:r>
              <a:rPr lang="en-ZW" dirty="0"/>
              <a:t> Paediatric Hospital, Maternity Hospital, General Hospital and Opportunistic Infections Hospital and caters for patients of all ages with medical, surgical, and gynaecological problems.</a:t>
            </a:r>
          </a:p>
          <a:p>
            <a:r>
              <a:rPr lang="en-ZW" dirty="0"/>
              <a:t>It is a referral centre in the Southern Region of Africa for cancer patients, where Radiotherapy and chemotherapy is offered.</a:t>
            </a:r>
          </a:p>
          <a:p>
            <a:r>
              <a:rPr lang="en-ZW" dirty="0"/>
              <a:t>It is a training school for General nurses and midwives.</a:t>
            </a:r>
          </a:p>
          <a:p>
            <a:r>
              <a:rPr lang="en-ZW" dirty="0"/>
              <a:t>Staff establishment is 1744</a:t>
            </a:r>
          </a:p>
          <a:p>
            <a:r>
              <a:rPr lang="en-ZW" dirty="0"/>
              <a:t>Bed capacity 1000</a:t>
            </a:r>
          </a:p>
          <a:p>
            <a:endParaRPr lang="en-ZW" dirty="0"/>
          </a:p>
        </p:txBody>
      </p:sp>
    </p:spTree>
    <p:extLst>
      <p:ext uri="{BB962C8B-B14F-4D97-AF65-F5344CB8AC3E}">
        <p14:creationId xmlns:p14="http://schemas.microsoft.com/office/powerpoint/2010/main" val="4228261584"/>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91370-5759-47D6-8BAC-179F652482B9}"/>
              </a:ext>
            </a:extLst>
          </p:cNvPr>
          <p:cNvSpPr>
            <a:spLocks noGrp="1"/>
          </p:cNvSpPr>
          <p:nvPr>
            <p:ph type="title"/>
          </p:nvPr>
        </p:nvSpPr>
        <p:spPr/>
        <p:txBody>
          <a:bodyPr>
            <a:normAutofit fontScale="90000"/>
          </a:bodyPr>
          <a:lstStyle/>
          <a:p>
            <a:r>
              <a:rPr lang="en-US" dirty="0"/>
              <a:t>HOSPITAL COVID 19 INFOMATION																																																																																																												</a:t>
            </a:r>
          </a:p>
        </p:txBody>
      </p:sp>
      <p:sp>
        <p:nvSpPr>
          <p:cNvPr id="3" name="Content Placeholder 2">
            <a:extLst>
              <a:ext uri="{FF2B5EF4-FFF2-40B4-BE49-F238E27FC236}">
                <a16:creationId xmlns:a16="http://schemas.microsoft.com/office/drawing/2014/main" id="{16894935-003F-4444-9EB5-1C444FEB02FD}"/>
              </a:ext>
            </a:extLst>
          </p:cNvPr>
          <p:cNvSpPr>
            <a:spLocks noGrp="1"/>
          </p:cNvSpPr>
          <p:nvPr>
            <p:ph idx="1"/>
          </p:nvPr>
        </p:nvSpPr>
        <p:spPr/>
        <p:txBody>
          <a:bodyPr/>
          <a:lstStyle/>
          <a:p>
            <a:pPr marL="0" indent="0">
              <a:buNone/>
            </a:pPr>
            <a:r>
              <a:rPr lang="en-US" b="1" u="sng" dirty="0"/>
              <a:t>First institutional recorded cases 3</a:t>
            </a:r>
          </a:p>
          <a:p>
            <a:pPr marL="0" indent="0">
              <a:buNone/>
            </a:pPr>
            <a:r>
              <a:rPr lang="en-US" dirty="0"/>
              <a:t>Date: 28  May 2020</a:t>
            </a:r>
          </a:p>
          <a:p>
            <a:r>
              <a:rPr lang="en-US" dirty="0"/>
              <a:t>Midwife working in LW</a:t>
            </a:r>
          </a:p>
          <a:p>
            <a:r>
              <a:rPr lang="en-US" dirty="0"/>
              <a:t>A patient in a orthopedic ward</a:t>
            </a:r>
          </a:p>
          <a:p>
            <a:r>
              <a:rPr lang="en-US" dirty="0"/>
              <a:t>A patient in a gynecological ward</a:t>
            </a:r>
          </a:p>
          <a:p>
            <a:endParaRPr lang="en-US" dirty="0"/>
          </a:p>
          <a:p>
            <a:endParaRPr lang="en-US" dirty="0"/>
          </a:p>
        </p:txBody>
      </p:sp>
    </p:spTree>
    <p:extLst>
      <p:ext uri="{BB962C8B-B14F-4D97-AF65-F5344CB8AC3E}">
        <p14:creationId xmlns:p14="http://schemas.microsoft.com/office/powerpoint/2010/main" val="2265381558"/>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B29E1-1B0C-441F-9371-EF947F546448}"/>
              </a:ext>
            </a:extLst>
          </p:cNvPr>
          <p:cNvSpPr>
            <a:spLocks noGrp="1"/>
          </p:cNvSpPr>
          <p:nvPr>
            <p:ph type="title"/>
          </p:nvPr>
        </p:nvSpPr>
        <p:spPr/>
        <p:txBody>
          <a:bodyPr/>
          <a:lstStyle/>
          <a:p>
            <a:r>
              <a:rPr lang="en-US" dirty="0"/>
              <a:t>Response to initial cases</a:t>
            </a:r>
          </a:p>
        </p:txBody>
      </p:sp>
      <p:sp>
        <p:nvSpPr>
          <p:cNvPr id="3" name="Content Placeholder 2">
            <a:extLst>
              <a:ext uri="{FF2B5EF4-FFF2-40B4-BE49-F238E27FC236}">
                <a16:creationId xmlns:a16="http://schemas.microsoft.com/office/drawing/2014/main" id="{61DBF7B1-E02E-451F-89ED-4313913CFEA5}"/>
              </a:ext>
            </a:extLst>
          </p:cNvPr>
          <p:cNvSpPr>
            <a:spLocks noGrp="1"/>
          </p:cNvSpPr>
          <p:nvPr>
            <p:ph idx="1"/>
          </p:nvPr>
        </p:nvSpPr>
        <p:spPr/>
        <p:txBody>
          <a:bodyPr/>
          <a:lstStyle/>
          <a:p>
            <a:r>
              <a:rPr lang="en-US" dirty="0"/>
              <a:t>Nurses who were contacts to the three positive case immediately went into quarantine at their homes</a:t>
            </a:r>
          </a:p>
          <a:p>
            <a:r>
              <a:rPr lang="en-US" dirty="0"/>
              <a:t>Strengthening of IPC measures (admin, </a:t>
            </a:r>
            <a:r>
              <a:rPr lang="en-US" dirty="0" err="1"/>
              <a:t>envir</a:t>
            </a:r>
            <a:r>
              <a:rPr lang="en-US" dirty="0"/>
              <a:t>, </a:t>
            </a:r>
            <a:r>
              <a:rPr lang="en-US" dirty="0" err="1"/>
              <a:t>ppe</a:t>
            </a:r>
            <a:r>
              <a:rPr lang="en-US" dirty="0"/>
              <a:t>)</a:t>
            </a:r>
          </a:p>
          <a:p>
            <a:r>
              <a:rPr lang="en-US" dirty="0"/>
              <a:t>Patients were discharged home</a:t>
            </a:r>
          </a:p>
          <a:p>
            <a:r>
              <a:rPr lang="en-US" dirty="0"/>
              <a:t>RRT City started contact tracing and PCR testing – those who tested positive and their home environments were not conducive for isolation were sent to a quarantine Centre.</a:t>
            </a:r>
          </a:p>
          <a:p>
            <a:pPr marL="0" indent="0">
              <a:buNone/>
            </a:pPr>
            <a:endParaRPr lang="en-US" dirty="0"/>
          </a:p>
        </p:txBody>
      </p:sp>
    </p:spTree>
    <p:extLst>
      <p:ext uri="{BB962C8B-B14F-4D97-AF65-F5344CB8AC3E}">
        <p14:creationId xmlns:p14="http://schemas.microsoft.com/office/powerpoint/2010/main" val="242173222"/>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6559-702A-4F0C-BCD2-2CA3B6E2BBF0}"/>
              </a:ext>
            </a:extLst>
          </p:cNvPr>
          <p:cNvSpPr>
            <a:spLocks noGrp="1"/>
          </p:cNvSpPr>
          <p:nvPr>
            <p:ph type="title"/>
          </p:nvPr>
        </p:nvSpPr>
        <p:spPr/>
        <p:txBody>
          <a:bodyPr/>
          <a:lstStyle/>
          <a:p>
            <a:r>
              <a:rPr lang="en-US" dirty="0"/>
              <a:t>Staff </a:t>
            </a:r>
            <a:r>
              <a:rPr lang="en-US" dirty="0" err="1"/>
              <a:t>covid</a:t>
            </a:r>
            <a:r>
              <a:rPr lang="en-US" dirty="0"/>
              <a:t> 19 Positive-181 </a:t>
            </a:r>
          </a:p>
        </p:txBody>
      </p:sp>
      <p:graphicFrame>
        <p:nvGraphicFramePr>
          <p:cNvPr id="7" name="Content Placeholder 6">
            <a:extLst>
              <a:ext uri="{FF2B5EF4-FFF2-40B4-BE49-F238E27FC236}">
                <a16:creationId xmlns:a16="http://schemas.microsoft.com/office/drawing/2014/main" id="{70E8CDAA-8B15-41AD-8909-4A6290C1710E}"/>
              </a:ext>
            </a:extLst>
          </p:cNvPr>
          <p:cNvGraphicFramePr>
            <a:graphicFrameLocks noGrp="1"/>
          </p:cNvGraphicFramePr>
          <p:nvPr>
            <p:ph sz="half" idx="2"/>
            <p:extLst>
              <p:ext uri="{D42A27DB-BD31-4B8C-83A1-F6EECF244321}">
                <p14:modId xmlns:p14="http://schemas.microsoft.com/office/powerpoint/2010/main" val="3625258885"/>
              </p:ext>
            </p:extLst>
          </p:nvPr>
        </p:nvGraphicFramePr>
        <p:xfrm>
          <a:off x="4889500" y="2014538"/>
          <a:ext cx="3125788" cy="3436937"/>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a:extLst>
              <a:ext uri="{FF2B5EF4-FFF2-40B4-BE49-F238E27FC236}">
                <a16:creationId xmlns:a16="http://schemas.microsoft.com/office/drawing/2014/main" id="{F1D6538E-8E53-421A-B802-F9682F158C4F}"/>
              </a:ext>
            </a:extLst>
          </p:cNvPr>
          <p:cNvSpPr>
            <a:spLocks noGrp="1"/>
          </p:cNvSpPr>
          <p:nvPr>
            <p:ph sz="half" idx="1"/>
          </p:nvPr>
        </p:nvSpPr>
        <p:spPr/>
        <p:txBody>
          <a:bodyPr/>
          <a:lstStyle/>
          <a:p>
            <a:r>
              <a:rPr lang="en-US" dirty="0"/>
              <a:t>May-1</a:t>
            </a:r>
          </a:p>
          <a:p>
            <a:r>
              <a:rPr lang="en-US" dirty="0"/>
              <a:t>June-51</a:t>
            </a:r>
          </a:p>
          <a:p>
            <a:r>
              <a:rPr lang="en-US" dirty="0"/>
              <a:t>July-113</a:t>
            </a:r>
          </a:p>
          <a:p>
            <a:r>
              <a:rPr lang="en-US" dirty="0"/>
              <a:t>August-14</a:t>
            </a:r>
          </a:p>
          <a:p>
            <a:r>
              <a:rPr lang="en-US" dirty="0"/>
              <a:t>September-2</a:t>
            </a:r>
          </a:p>
          <a:p>
            <a:r>
              <a:rPr lang="en-US" dirty="0"/>
              <a:t>October-0</a:t>
            </a:r>
          </a:p>
          <a:p>
            <a:endParaRPr lang="en-US" dirty="0"/>
          </a:p>
        </p:txBody>
      </p:sp>
    </p:spTree>
    <p:extLst>
      <p:ext uri="{BB962C8B-B14F-4D97-AF65-F5344CB8AC3E}">
        <p14:creationId xmlns:p14="http://schemas.microsoft.com/office/powerpoint/2010/main" val="4133315789"/>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2CF6587-81CF-4387-8B4F-789E8F25EE9A}"/>
              </a:ext>
            </a:extLst>
          </p:cNvPr>
          <p:cNvSpPr>
            <a:spLocks noGrp="1"/>
          </p:cNvSpPr>
          <p:nvPr>
            <p:ph idx="4294967295"/>
          </p:nvPr>
        </p:nvSpPr>
        <p:spPr>
          <a:xfrm>
            <a:off x="2571750" y="2016125"/>
            <a:ext cx="6572250" cy="3449638"/>
          </a:xfrm>
        </p:spPr>
        <p:txBody>
          <a:bodyPr/>
          <a:lstStyle/>
          <a:p>
            <a:r>
              <a:rPr lang="en-US" dirty="0"/>
              <a:t>99.4% recoveries</a:t>
            </a:r>
          </a:p>
          <a:p>
            <a:endParaRPr lang="en-US" sz="2000" dirty="0"/>
          </a:p>
          <a:p>
            <a:r>
              <a:rPr lang="en-US" sz="2000" dirty="0"/>
              <a:t>1 death- Nurse with existing comorbidities</a:t>
            </a:r>
          </a:p>
          <a:p>
            <a:endParaRPr lang="en-US" sz="4000" dirty="0"/>
          </a:p>
          <a:p>
            <a:endParaRPr lang="en-US" dirty="0"/>
          </a:p>
          <a:p>
            <a:endParaRPr lang="en-US" dirty="0"/>
          </a:p>
          <a:p>
            <a:endParaRPr lang="en-US" dirty="0"/>
          </a:p>
        </p:txBody>
      </p:sp>
    </p:spTree>
    <p:extLst>
      <p:ext uri="{BB962C8B-B14F-4D97-AF65-F5344CB8AC3E}">
        <p14:creationId xmlns:p14="http://schemas.microsoft.com/office/powerpoint/2010/main" val="717070125"/>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1D3B5-974C-4678-B733-F821F9ECF972}"/>
              </a:ext>
            </a:extLst>
          </p:cNvPr>
          <p:cNvSpPr>
            <a:spLocks noGrp="1"/>
          </p:cNvSpPr>
          <p:nvPr>
            <p:ph type="title"/>
          </p:nvPr>
        </p:nvSpPr>
        <p:spPr/>
        <p:txBody>
          <a:bodyPr/>
          <a:lstStyle/>
          <a:p>
            <a:r>
              <a:rPr lang="en-US" dirty="0"/>
              <a:t>Statistics by job description</a:t>
            </a:r>
          </a:p>
        </p:txBody>
      </p:sp>
      <p:graphicFrame>
        <p:nvGraphicFramePr>
          <p:cNvPr id="6" name="Content Placeholder 5">
            <a:extLst>
              <a:ext uri="{FF2B5EF4-FFF2-40B4-BE49-F238E27FC236}">
                <a16:creationId xmlns:a16="http://schemas.microsoft.com/office/drawing/2014/main" id="{9BB25346-8AAC-4AB0-800D-6789FB82CD86}"/>
              </a:ext>
            </a:extLst>
          </p:cNvPr>
          <p:cNvGraphicFramePr>
            <a:graphicFrameLocks noGrp="1"/>
          </p:cNvGraphicFramePr>
          <p:nvPr>
            <p:ph sz="half" idx="1"/>
            <p:extLst>
              <p:ext uri="{D42A27DB-BD31-4B8C-83A1-F6EECF244321}">
                <p14:modId xmlns:p14="http://schemas.microsoft.com/office/powerpoint/2010/main" val="667314708"/>
              </p:ext>
            </p:extLst>
          </p:nvPr>
        </p:nvGraphicFramePr>
        <p:xfrm>
          <a:off x="1443038" y="2014538"/>
          <a:ext cx="3125787" cy="3436937"/>
        </p:xfrm>
        <a:graphic>
          <a:graphicData uri="http://schemas.openxmlformats.org/drawingml/2006/chart">
            <c:chart xmlns:c="http://schemas.openxmlformats.org/drawingml/2006/chart" xmlns:r="http://schemas.openxmlformats.org/officeDocument/2006/relationships" r:id="rId2"/>
          </a:graphicData>
        </a:graphic>
      </p:graphicFrame>
      <p:sp>
        <p:nvSpPr>
          <p:cNvPr id="10" name="Content Placeholder 9">
            <a:extLst>
              <a:ext uri="{FF2B5EF4-FFF2-40B4-BE49-F238E27FC236}">
                <a16:creationId xmlns:a16="http://schemas.microsoft.com/office/drawing/2014/main" id="{0AF905A2-AA5F-4380-AAD0-AB7DCB5F7200}"/>
              </a:ext>
            </a:extLst>
          </p:cNvPr>
          <p:cNvSpPr>
            <a:spLocks noGrp="1"/>
          </p:cNvSpPr>
          <p:nvPr>
            <p:ph sz="half" idx="2"/>
          </p:nvPr>
        </p:nvSpPr>
        <p:spPr/>
        <p:txBody>
          <a:bodyPr>
            <a:normAutofit fontScale="77500" lnSpcReduction="20000"/>
          </a:bodyPr>
          <a:lstStyle/>
          <a:p>
            <a:r>
              <a:rPr lang="en-US" dirty="0"/>
              <a:t>Nurses- 41.4%</a:t>
            </a:r>
          </a:p>
          <a:p>
            <a:r>
              <a:rPr lang="en-US" dirty="0"/>
              <a:t>Doctors- 3.8%</a:t>
            </a:r>
          </a:p>
          <a:p>
            <a:r>
              <a:rPr lang="en-US" dirty="0"/>
              <a:t>General hands- 6%</a:t>
            </a:r>
          </a:p>
          <a:p>
            <a:r>
              <a:rPr lang="en-US" dirty="0"/>
              <a:t>Students- 36.4%</a:t>
            </a:r>
          </a:p>
          <a:p>
            <a:r>
              <a:rPr lang="en-US" dirty="0"/>
              <a:t>Pharmacy staff- 6.6%</a:t>
            </a:r>
          </a:p>
          <a:p>
            <a:r>
              <a:rPr lang="en-US" dirty="0"/>
              <a:t>Laboratory- 0.5 %</a:t>
            </a:r>
          </a:p>
          <a:p>
            <a:r>
              <a:rPr lang="en-US" dirty="0"/>
              <a:t>Clerks- 2.7%</a:t>
            </a:r>
          </a:p>
          <a:p>
            <a:r>
              <a:rPr lang="en-US" dirty="0"/>
              <a:t>Counselors -1.6%</a:t>
            </a:r>
          </a:p>
          <a:p>
            <a:r>
              <a:rPr lang="en-US" dirty="0"/>
              <a:t>Security- 0.5%</a:t>
            </a:r>
          </a:p>
        </p:txBody>
      </p:sp>
    </p:spTree>
    <p:extLst>
      <p:ext uri="{BB962C8B-B14F-4D97-AF65-F5344CB8AC3E}">
        <p14:creationId xmlns:p14="http://schemas.microsoft.com/office/powerpoint/2010/main" val="3359126636"/>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7C867-46C8-4468-8459-7A59173B462D}"/>
              </a:ext>
            </a:extLst>
          </p:cNvPr>
          <p:cNvSpPr>
            <a:spLocks noGrp="1"/>
          </p:cNvSpPr>
          <p:nvPr>
            <p:ph type="title"/>
          </p:nvPr>
        </p:nvSpPr>
        <p:spPr/>
        <p:txBody>
          <a:bodyPr/>
          <a:lstStyle/>
          <a:p>
            <a:r>
              <a:rPr lang="en-US" dirty="0"/>
              <a:t>Possible causes for the rise in the cases</a:t>
            </a:r>
          </a:p>
        </p:txBody>
      </p:sp>
      <p:sp>
        <p:nvSpPr>
          <p:cNvPr id="5" name="Content Placeholder 4">
            <a:extLst>
              <a:ext uri="{FF2B5EF4-FFF2-40B4-BE49-F238E27FC236}">
                <a16:creationId xmlns:a16="http://schemas.microsoft.com/office/drawing/2014/main" id="{0A01C91F-AE21-4063-98B4-19741ABF3858}"/>
              </a:ext>
            </a:extLst>
          </p:cNvPr>
          <p:cNvSpPr>
            <a:spLocks noGrp="1"/>
          </p:cNvSpPr>
          <p:nvPr>
            <p:ph idx="1"/>
          </p:nvPr>
        </p:nvSpPr>
        <p:spPr/>
        <p:txBody>
          <a:bodyPr/>
          <a:lstStyle/>
          <a:p>
            <a:pPr>
              <a:buFont typeface="Wingdings" panose="05000000000000000000" pitchFamily="2" charset="2"/>
              <a:buChar char="ü"/>
            </a:pPr>
            <a:r>
              <a:rPr lang="en-US" dirty="0"/>
              <a:t>Insufficient PPE</a:t>
            </a:r>
          </a:p>
          <a:p>
            <a:pPr>
              <a:buFont typeface="Wingdings" panose="05000000000000000000" pitchFamily="2" charset="2"/>
              <a:buChar char="ü"/>
            </a:pPr>
            <a:r>
              <a:rPr lang="en-US" dirty="0"/>
              <a:t>Poor hand hygiene habits</a:t>
            </a:r>
          </a:p>
          <a:p>
            <a:pPr>
              <a:buFont typeface="Wingdings" panose="05000000000000000000" pitchFamily="2" charset="2"/>
              <a:buChar char="ü"/>
            </a:pPr>
            <a:r>
              <a:rPr lang="en-US" dirty="0"/>
              <a:t>Long working hours</a:t>
            </a:r>
          </a:p>
          <a:p>
            <a:pPr>
              <a:buFont typeface="Wingdings" panose="05000000000000000000" pitchFamily="2" charset="2"/>
              <a:buChar char="ü"/>
            </a:pPr>
            <a:r>
              <a:rPr lang="en-US" dirty="0"/>
              <a:t>Direct patient contact</a:t>
            </a:r>
          </a:p>
          <a:p>
            <a:pPr>
              <a:buFont typeface="Wingdings" panose="05000000000000000000" pitchFamily="2" charset="2"/>
              <a:buChar char="ü"/>
            </a:pPr>
            <a:r>
              <a:rPr lang="en-US" dirty="0"/>
              <a:t>Asymptomatic transmission</a:t>
            </a:r>
          </a:p>
          <a:p>
            <a:pPr>
              <a:buFont typeface="Wingdings" panose="05000000000000000000" pitchFamily="2" charset="2"/>
              <a:buChar char="ü"/>
            </a:pPr>
            <a:r>
              <a:rPr lang="en-US" dirty="0"/>
              <a:t>Reduced immunity</a:t>
            </a:r>
          </a:p>
          <a:p>
            <a:pPr marL="0" indent="0">
              <a:buNone/>
            </a:pPr>
            <a:endParaRPr lang="en-US" dirty="0"/>
          </a:p>
        </p:txBody>
      </p:sp>
    </p:spTree>
    <p:extLst>
      <p:ext uri="{BB962C8B-B14F-4D97-AF65-F5344CB8AC3E}">
        <p14:creationId xmlns:p14="http://schemas.microsoft.com/office/powerpoint/2010/main" val="3793385290"/>
      </p:ext>
    </p:extLst>
  </p:cSld>
  <p:clrMapOvr>
    <a:masterClrMapping/>
  </p:clrMapOvr>
  <p:transition spd="slow">
    <p:cover/>
  </p:transition>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3375</TotalTime>
  <Words>1049</Words>
  <Application>Microsoft Office PowerPoint</Application>
  <PresentationFormat>On-screen Show (4:3)</PresentationFormat>
  <Paragraphs>138</Paragraphs>
  <Slides>22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Calibri Light</vt:lpstr>
      <vt:lpstr>Gill Sans MT</vt:lpstr>
      <vt:lpstr>Wingdings</vt:lpstr>
      <vt:lpstr>Gallery</vt:lpstr>
      <vt:lpstr>Office Theme</vt:lpstr>
      <vt:lpstr>Title:Covid 19 positive healthcare workers, a review of IPC and behaviour change strategies implemented at MC hospital</vt:lpstr>
      <vt:lpstr>PRESENTATION OUTLINE</vt:lpstr>
      <vt:lpstr>INTRODUCTION</vt:lpstr>
      <vt:lpstr>HOSPITAL COVID 19 INFOMATION                                                                                                            </vt:lpstr>
      <vt:lpstr>Response to initial cases</vt:lpstr>
      <vt:lpstr>Staff covid 19 Positive-181 </vt:lpstr>
      <vt:lpstr>PowerPoint Presentation</vt:lpstr>
      <vt:lpstr>Statistics by job description</vt:lpstr>
      <vt:lpstr>Possible causes for the rise in the cases</vt:lpstr>
      <vt:lpstr>STRENGTHENING IPC interventions</vt:lpstr>
      <vt:lpstr>ADMINISTRATIVE </vt:lpstr>
      <vt:lpstr>Environmental controls</vt:lpstr>
      <vt:lpstr>Personal protective equipment</vt:lpstr>
      <vt:lpstr>Ipc behavior chance in covid 19</vt:lpstr>
      <vt:lpstr>Behavior change</vt:lpstr>
      <vt:lpstr>Hand hygiene compliancy- who observation tool used</vt:lpstr>
      <vt:lpstr>Patient placement</vt:lpstr>
      <vt:lpstr>Use of PPe</vt:lpstr>
      <vt:lpstr>Outcomes of behavior change</vt:lpstr>
      <vt:lpstr>Ipc challenges</vt:lpstr>
      <vt:lpstr>acknowledgements</vt:lpstr>
      <vt:lpstr>              THE END</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MPILO CENTRAL HOSPITAL</dc:title>
  <dc:creator>Guest</dc:creator>
  <cp:lastModifiedBy>Lizzie Sithole | ICAN</cp:lastModifiedBy>
  <cp:revision>196</cp:revision>
  <cp:lastPrinted>2017-09-11T10:06:44Z</cp:lastPrinted>
  <dcterms:created xsi:type="dcterms:W3CDTF">2016-02-08T13:20:37Z</dcterms:created>
  <dcterms:modified xsi:type="dcterms:W3CDTF">2020-10-29T07:26:33Z</dcterms:modified>
</cp:coreProperties>
</file>