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FDDE5"/>
    <a:srgbClr val="4B79AF"/>
    <a:srgbClr val="1D327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16" autoAdjust="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-7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9695" y="3669871"/>
            <a:ext cx="6400800" cy="149412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>
                <a:solidFill>
                  <a:srgbClr val="BFDD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Sub heading / Speaker</a:t>
            </a:r>
          </a:p>
          <a:p>
            <a:r>
              <a:rPr lang="en-GB" dirty="0" smtClean="0"/>
              <a:t>Date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778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72561" y="1739346"/>
            <a:ext cx="8172846" cy="46200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479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622775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2561" y="512179"/>
            <a:ext cx="8172846" cy="105270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561" y="1739346"/>
            <a:ext cx="8172846" cy="462006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0795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1D3277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9077" y="186524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/>
              <a:t>File Management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7840" y="3089061"/>
            <a:ext cx="6400800" cy="149412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 smtClean="0"/>
              <a:t>Dropbox</a:t>
            </a:r>
            <a:r>
              <a:rPr lang="en-US" sz="3200" b="1" dirty="0" smtClean="0"/>
              <a:t> and File Naming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209825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6629" y="687609"/>
            <a:ext cx="4419600" cy="961081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DeWorm3 will send and receive files using </a:t>
            </a:r>
            <a:r>
              <a:rPr lang="en-US" sz="2000" dirty="0" err="1" smtClean="0">
                <a:solidFill>
                  <a:schemeClr val="bg1"/>
                </a:solidFill>
              </a:rPr>
              <a:t>Dropbox</a:t>
            </a:r>
            <a:r>
              <a:rPr lang="en-US" sz="2000" dirty="0" smtClean="0">
                <a:solidFill>
                  <a:schemeClr val="bg1"/>
                </a:solidFill>
              </a:rPr>
              <a:t/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8035" y="3669871"/>
            <a:ext cx="3387187" cy="1494128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ea typeface="+mj-ea"/>
              </a:rPr>
              <a:t>Each </a:t>
            </a:r>
            <a:r>
              <a:rPr lang="en-US" sz="2000" dirty="0">
                <a:solidFill>
                  <a:schemeClr val="bg1"/>
                </a:solidFill>
                <a:ea typeface="+mj-ea"/>
              </a:rPr>
              <a:t>site will receive a DeWorm3 ‘Master’ folder and a site specific folder</a:t>
            </a:r>
            <a:r>
              <a:rPr lang="en-US" sz="2000" dirty="0" smtClean="0">
                <a:solidFill>
                  <a:schemeClr val="bg1"/>
                </a:solidFill>
                <a:ea typeface="+mj-ea"/>
              </a:rPr>
              <a:t>.</a:t>
            </a:r>
          </a:p>
          <a:p>
            <a:endParaRPr lang="en-US" sz="2000" dirty="0">
              <a:solidFill>
                <a:schemeClr val="bg1"/>
              </a:solidFill>
              <a:ea typeface="+mj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a typeface="+mj-ea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ea typeface="+mj-ea"/>
              </a:rPr>
              <a:t>Select </a:t>
            </a:r>
            <a:r>
              <a:rPr lang="en-US" sz="2000" dirty="0">
                <a:solidFill>
                  <a:schemeClr val="bg1"/>
                </a:solidFill>
                <a:ea typeface="+mj-ea"/>
              </a:rPr>
              <a:t>‘Add to </a:t>
            </a:r>
            <a:r>
              <a:rPr lang="en-US" sz="2000" dirty="0" err="1">
                <a:solidFill>
                  <a:schemeClr val="bg1"/>
                </a:solidFill>
                <a:ea typeface="+mj-ea"/>
              </a:rPr>
              <a:t>Dropbox</a:t>
            </a:r>
            <a:r>
              <a:rPr lang="en-US" sz="2000" dirty="0">
                <a:solidFill>
                  <a:schemeClr val="bg1"/>
                </a:solidFill>
                <a:ea typeface="+mj-ea"/>
              </a:rPr>
              <a:t>’ for </a:t>
            </a:r>
            <a:r>
              <a:rPr lang="en-US" sz="2000" dirty="0" smtClean="0">
                <a:solidFill>
                  <a:schemeClr val="bg1"/>
                </a:solidFill>
                <a:ea typeface="+mj-ea"/>
              </a:rPr>
              <a:t>each</a:t>
            </a:r>
            <a:endParaRPr lang="en-US" sz="2000" dirty="0">
              <a:solidFill>
                <a:schemeClr val="bg1"/>
              </a:solidFill>
              <a:ea typeface="+mj-e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695" y="313864"/>
            <a:ext cx="3555528" cy="31027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222" y="2903428"/>
            <a:ext cx="4842414" cy="26811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56362" y="1648690"/>
            <a:ext cx="44196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Receive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Dropbox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invitation email from DeWorm3 and select ‘Go to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folder’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426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3985" y="594512"/>
            <a:ext cx="2466110" cy="2019144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The Master  Folder is accessible 	       to all and   contains information applicable to all    3 sites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9695" y="3669871"/>
            <a:ext cx="2814560" cy="149412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Individual country folders contain site specific information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14255" y="3140741"/>
            <a:ext cx="5514107" cy="25811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695" y="399938"/>
            <a:ext cx="5925745" cy="274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4092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6900" y="811578"/>
            <a:ext cx="2313708" cy="147002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Each folder contains different levels of sub-folders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9695" y="3669871"/>
            <a:ext cx="2648305" cy="1494128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Each sub-folder will contain an ‘Archive’ to store past versions of the documents 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695" y="434360"/>
            <a:ext cx="5907205" cy="26967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0400" y="3131128"/>
            <a:ext cx="5555672" cy="260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66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9330" y="748936"/>
            <a:ext cx="2576947" cy="1470025"/>
          </a:xfrm>
        </p:spPr>
        <p:txBody>
          <a:bodyPr>
            <a:normAutofit fontScale="9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Operations and Finance folder will be used to share contracts, budgets and financial reconciliation documents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9695" y="3669871"/>
            <a:ext cx="2521527" cy="149412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bg1"/>
                </a:solidFill>
              </a:rPr>
              <a:t>Financial reconciliation sub-folders for Invoices, Receipts and Spend Reports.</a:t>
            </a: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695" y="361602"/>
            <a:ext cx="5583381" cy="30072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21222" y="2953883"/>
            <a:ext cx="5805055" cy="269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94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532" y="50094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File Naming Convention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5221" y="1163782"/>
            <a:ext cx="7968451" cy="4724400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All files to be saved in </a:t>
            </a:r>
            <a:r>
              <a:rPr lang="en-US" sz="2000" dirty="0" err="1" smtClean="0">
                <a:solidFill>
                  <a:schemeClr val="bg1"/>
                </a:solidFill>
              </a:rPr>
              <a:t>Dropbox</a:t>
            </a:r>
            <a:r>
              <a:rPr lang="en-US" sz="2000" dirty="0" smtClean="0">
                <a:solidFill>
                  <a:schemeClr val="bg1"/>
                </a:solidFill>
              </a:rPr>
              <a:t> using the following format with each element separated by underscores (_):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	</a:t>
            </a:r>
            <a:r>
              <a:rPr lang="en-US" sz="2000" b="1" dirty="0" err="1" smtClean="0">
                <a:solidFill>
                  <a:schemeClr val="bg1"/>
                </a:solidFill>
              </a:rPr>
              <a:t>File_Name_Year_Month_Date</a:t>
            </a:r>
            <a:endParaRPr lang="en-US" sz="2000" b="1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smtClean="0">
                <a:solidFill>
                  <a:schemeClr val="bg1"/>
                </a:solidFill>
              </a:rPr>
              <a:t>	Ex</a:t>
            </a:r>
            <a:r>
              <a:rPr lang="en-US" sz="2000" dirty="0" smtClean="0">
                <a:solidFill>
                  <a:schemeClr val="bg1"/>
                </a:solidFill>
              </a:rPr>
              <a:t>: Benin_Contract_2017_02_20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Malawi_Spend_Report_2017_03_13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Working documents</a:t>
            </a:r>
            <a:r>
              <a:rPr lang="en-US" sz="2000" dirty="0" smtClean="0">
                <a:solidFill>
                  <a:schemeClr val="bg1"/>
                </a:solidFill>
              </a:rPr>
              <a:t>: will contain the word ‘Draft’ in the title.  Ex: Draft_Proposal_Benin_2017_02_23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Naming while editing</a:t>
            </a:r>
            <a:r>
              <a:rPr lang="en-US" sz="2000" dirty="0" smtClean="0">
                <a:solidFill>
                  <a:schemeClr val="bg1"/>
                </a:solidFill>
              </a:rPr>
              <a:t>: When multiple team members edit a document, the author will save document with their initials; date will not be updated until final changes are approved.  Ex: Draft_Proposal_Benin_2017_02_23_LD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Final documents</a:t>
            </a:r>
            <a:r>
              <a:rPr lang="en-US" sz="2000" dirty="0" smtClean="0">
                <a:solidFill>
                  <a:schemeClr val="bg1"/>
                </a:solidFill>
              </a:rPr>
              <a:t>: will be saved as </a:t>
            </a:r>
            <a:r>
              <a:rPr lang="en-US" sz="2000" b="1" u="sng" dirty="0" smtClean="0">
                <a:solidFill>
                  <a:schemeClr val="bg1"/>
                </a:solidFill>
              </a:rPr>
              <a:t>PDF</a:t>
            </a:r>
            <a:r>
              <a:rPr lang="en-US" sz="2000" dirty="0" smtClean="0">
                <a:solidFill>
                  <a:schemeClr val="bg1"/>
                </a:solidFill>
              </a:rPr>
              <a:t> and contain the word ‘Final’ in the title: Ex: Final_Proposal_Benin_2017_02_30</a:t>
            </a:r>
          </a:p>
          <a:p>
            <a:endParaRPr lang="en-US" sz="2000" b="1" u="sng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u="sng" dirty="0" smtClean="0">
                <a:solidFill>
                  <a:schemeClr val="bg1"/>
                </a:solidFill>
              </a:rPr>
              <a:t>Previous versions to be moved to archive sub-folder.</a:t>
            </a:r>
            <a:endParaRPr lang="en-US" sz="20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954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0801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Worm3 Dropbox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nhm_pp_science_blue_grey - deworm3 addition 01.potx" id="{2FB0670A-71C7-4D28-ACC8-19EACD000149}" vid="{958CD9FD-82ED-4E9B-A03C-632E84B080A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DeWorm3 Dropbox Presentation</Template>
  <TotalTime>336</TotalTime>
  <Words>134</Words>
  <Application>Microsoft Office PowerPoint</Application>
  <PresentationFormat>Affichage à l'écran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DeWorm3 Dropbox Presentation</vt:lpstr>
      <vt:lpstr>File Management</vt:lpstr>
      <vt:lpstr>DeWorm3 will send and receive files using Dropbox  </vt:lpstr>
      <vt:lpstr>The Master  Folder is accessible         to all and   contains information applicable to all    3 sites</vt:lpstr>
      <vt:lpstr>Each folder contains different levels of sub-folders</vt:lpstr>
      <vt:lpstr>Operations and Finance folder will be used to share contracts, budgets and financial reconciliation documents</vt:lpstr>
      <vt:lpstr>File Naming Convention</vt:lpstr>
      <vt:lpstr>Diapositive 7</vt:lpstr>
    </vt:vector>
  </TitlesOfParts>
  <Company>The Natural History Museum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Leanne Doran</dc:creator>
  <cp:lastModifiedBy>Adrian</cp:lastModifiedBy>
  <cp:revision>12</cp:revision>
  <cp:lastPrinted>2015-05-22T10:00:09Z</cp:lastPrinted>
  <dcterms:created xsi:type="dcterms:W3CDTF">2017-01-23T17:15:16Z</dcterms:created>
  <dcterms:modified xsi:type="dcterms:W3CDTF">2017-01-24T14:40:42Z</dcterms:modified>
</cp:coreProperties>
</file>