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6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59" r:id="rId3"/>
    <p:sldMasterId id="2147483749" r:id="rId4"/>
    <p:sldMasterId id="2147483757" r:id="rId5"/>
    <p:sldMasterId id="2147483753" r:id="rId6"/>
    <p:sldMasterId id="2147483755" r:id="rId7"/>
    <p:sldMasterId id="2147483769" r:id="rId8"/>
    <p:sldMasterId id="2147483782" r:id="rId9"/>
  </p:sldMasterIdLst>
  <p:notesMasterIdLst>
    <p:notesMasterId r:id="rId22"/>
  </p:notesMasterIdLst>
  <p:sldIdLst>
    <p:sldId id="277" r:id="rId10"/>
    <p:sldId id="288" r:id="rId11"/>
    <p:sldId id="298" r:id="rId12"/>
    <p:sldId id="290" r:id="rId13"/>
    <p:sldId id="303" r:id="rId14"/>
    <p:sldId id="300" r:id="rId15"/>
    <p:sldId id="301" r:id="rId16"/>
    <p:sldId id="310" r:id="rId17"/>
    <p:sldId id="311" r:id="rId18"/>
    <p:sldId id="312" r:id="rId19"/>
    <p:sldId id="296" r:id="rId20"/>
    <p:sldId id="297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Lucida Grande" panose="020B0600040502020204" pitchFamily="34" charset="0"/>
        <a:ea typeface="ヒラギノ角ゴ ProN W3" panose="020B0300000000000000" pitchFamily="34" charset="-128"/>
        <a:cs typeface="+mn-cs"/>
        <a:sym typeface="Lucida Grande" panose="020B0600040502020204" pitchFamily="34" charset="0"/>
      </a:defRPr>
    </a:lvl1pPr>
    <a:lvl2pPr marL="209550" indent="24765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Lucida Grande" panose="020B0600040502020204" pitchFamily="34" charset="0"/>
        <a:ea typeface="ヒラギノ角ゴ ProN W3" panose="020B0300000000000000" pitchFamily="34" charset="-128"/>
        <a:cs typeface="+mn-cs"/>
        <a:sym typeface="Lucida Grande" panose="020B0600040502020204" pitchFamily="34" charset="0"/>
      </a:defRPr>
    </a:lvl2pPr>
    <a:lvl3pPr marL="420688" indent="493713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Lucida Grande" panose="020B0600040502020204" pitchFamily="34" charset="0"/>
        <a:ea typeface="ヒラギノ角ゴ ProN W3" panose="020B0300000000000000" pitchFamily="34" charset="-128"/>
        <a:cs typeface="+mn-cs"/>
        <a:sym typeface="Lucida Grande" panose="020B0600040502020204" pitchFamily="34" charset="0"/>
      </a:defRPr>
    </a:lvl3pPr>
    <a:lvl4pPr marL="631825" indent="739775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Lucida Grande" panose="020B0600040502020204" pitchFamily="34" charset="0"/>
        <a:ea typeface="ヒラギノ角ゴ ProN W3" panose="020B0300000000000000" pitchFamily="34" charset="-128"/>
        <a:cs typeface="+mn-cs"/>
        <a:sym typeface="Lucida Grande" panose="020B0600040502020204" pitchFamily="34" charset="0"/>
      </a:defRPr>
    </a:lvl4pPr>
    <a:lvl5pPr marL="842963" indent="985838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Lucida Grande" panose="020B0600040502020204" pitchFamily="34" charset="0"/>
        <a:ea typeface="ヒラギノ角ゴ ProN W3" panose="020B0300000000000000" pitchFamily="34" charset="-128"/>
        <a:cs typeface="+mn-cs"/>
        <a:sym typeface="Lucida Grande" panose="020B0600040502020204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Lucida Grande" panose="020B0600040502020204" pitchFamily="34" charset="0"/>
        <a:ea typeface="ヒラギノ角ゴ ProN W3" panose="020B0300000000000000" pitchFamily="34" charset="-128"/>
        <a:cs typeface="+mn-cs"/>
        <a:sym typeface="Lucida Grande" panose="020B0600040502020204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Lucida Grande" panose="020B0600040502020204" pitchFamily="34" charset="0"/>
        <a:ea typeface="ヒラギノ角ゴ ProN W3" panose="020B0300000000000000" pitchFamily="34" charset="-128"/>
        <a:cs typeface="+mn-cs"/>
        <a:sym typeface="Lucida Grande" panose="020B0600040502020204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Lucida Grande" panose="020B0600040502020204" pitchFamily="34" charset="0"/>
        <a:ea typeface="ヒラギノ角ゴ ProN W3" panose="020B0300000000000000" pitchFamily="34" charset="-128"/>
        <a:cs typeface="+mn-cs"/>
        <a:sym typeface="Lucida Grande" panose="020B0600040502020204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Lucida Grande" panose="020B0600040502020204" pitchFamily="34" charset="0"/>
        <a:ea typeface="ヒラギノ角ゴ ProN W3" panose="020B0300000000000000" pitchFamily="34" charset="-128"/>
        <a:cs typeface="+mn-cs"/>
        <a:sym typeface="Lucida Grande" panose="020B06000405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04"/>
  </p:normalViewPr>
  <p:slideViewPr>
    <p:cSldViewPr>
      <p:cViewPr varScale="1">
        <p:scale>
          <a:sx n="105" d="100"/>
          <a:sy n="105" d="100"/>
        </p:scale>
        <p:origin x="6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-360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6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5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4.xml"/><Relationship Id="rId11" Type="http://schemas.openxmlformats.org/officeDocument/2006/relationships/slide" Target="slides/slide2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3.xml"/><Relationship Id="rId15" Type="http://schemas.openxmlformats.org/officeDocument/2006/relationships/slide" Target="slides/slide6.xml"/><Relationship Id="rId23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2.xml"/><Relationship Id="rId9" Type="http://schemas.openxmlformats.org/officeDocument/2006/relationships/slideMaster" Target="slideMasters/slideMaster7.xml"/><Relationship Id="rId14" Type="http://schemas.openxmlformats.org/officeDocument/2006/relationships/slide" Target="slides/slide5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85E7AD-380C-4196-9072-50FBBC7F6AD7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E6C80D6-E9F3-4BF1-B2AD-FE5CE8D95DD3}">
      <dgm:prSet custT="1"/>
      <dgm:spPr/>
      <dgm:t>
        <a:bodyPr/>
        <a:lstStyle/>
        <a:p>
          <a:pPr rtl="0"/>
          <a:r>
            <a:rPr lang="en-US" sz="2800" b="0" dirty="0">
              <a:latin typeface="Times New Roman" panose="02020603050405020304" pitchFamily="18" charset="0"/>
              <a:cs typeface="Times New Roman" panose="02020603050405020304" pitchFamily="18" charset="0"/>
            </a:rPr>
            <a:t>Introduction </a:t>
          </a:r>
        </a:p>
        <a:p>
          <a:pPr rtl="0"/>
          <a:r>
            <a:rPr lang="en-US" sz="1800" b="0" dirty="0">
              <a:latin typeface="Times New Roman" panose="02020603050405020304" pitchFamily="18" charset="0"/>
              <a:cs typeface="Times New Roman" panose="02020603050405020304" pitchFamily="18" charset="0"/>
            </a:rPr>
            <a:t>Background &amp;</a:t>
          </a:r>
        </a:p>
        <a:p>
          <a:pPr rtl="0"/>
          <a:r>
            <a:rPr lang="en-US" sz="1800" b="0" dirty="0">
              <a:latin typeface="Times New Roman" panose="02020603050405020304" pitchFamily="18" charset="0"/>
              <a:cs typeface="Times New Roman" panose="02020603050405020304" pitchFamily="18" charset="0"/>
            </a:rPr>
            <a:t>Photovoice study</a:t>
          </a:r>
        </a:p>
      </dgm:t>
    </dgm:pt>
    <dgm:pt modelId="{B9FE4D32-CA68-46C6-8A34-D24CA86BC82C}" type="parTrans" cxnId="{989745EF-E97D-47CE-89CF-21C814AC53C8}">
      <dgm:prSet/>
      <dgm:spPr/>
      <dgm:t>
        <a:bodyPr/>
        <a:lstStyle/>
        <a:p>
          <a:endParaRPr lang="en-US"/>
        </a:p>
      </dgm:t>
    </dgm:pt>
    <dgm:pt modelId="{31A0B495-0A9F-4BC0-97AD-6C63EA359E4D}" type="sibTrans" cxnId="{989745EF-E97D-47CE-89CF-21C814AC53C8}">
      <dgm:prSet/>
      <dgm:spPr/>
      <dgm:t>
        <a:bodyPr/>
        <a:lstStyle/>
        <a:p>
          <a:endParaRPr lang="en-US"/>
        </a:p>
      </dgm:t>
    </dgm:pt>
    <dgm:pt modelId="{CBD51B8E-BB1D-4E4B-99DD-35285ECBD14A}">
      <dgm:prSet custT="1"/>
      <dgm:spPr/>
      <dgm:t>
        <a:bodyPr/>
        <a:lstStyle/>
        <a:p>
          <a:pPr rtl="0"/>
          <a:r>
            <a:rPr lang="en-US" sz="2800" b="0" dirty="0">
              <a:latin typeface="Times New Roman" panose="02020603050405020304" pitchFamily="18" charset="0"/>
              <a:cs typeface="Times New Roman" panose="02020603050405020304" pitchFamily="18" charset="0"/>
            </a:rPr>
            <a:t>Challenges &amp; Lessons learned</a:t>
          </a:r>
        </a:p>
      </dgm:t>
    </dgm:pt>
    <dgm:pt modelId="{A5CE1E5F-2930-4E14-9482-95F47840F816}" type="parTrans" cxnId="{12758FCB-66CC-48ED-B2FF-35218AA528BF}">
      <dgm:prSet/>
      <dgm:spPr/>
      <dgm:t>
        <a:bodyPr/>
        <a:lstStyle/>
        <a:p>
          <a:endParaRPr lang="en-US"/>
        </a:p>
      </dgm:t>
    </dgm:pt>
    <dgm:pt modelId="{1C204B6B-95E4-471B-A749-96991F1AA4CA}" type="sibTrans" cxnId="{12758FCB-66CC-48ED-B2FF-35218AA528BF}">
      <dgm:prSet/>
      <dgm:spPr/>
      <dgm:t>
        <a:bodyPr/>
        <a:lstStyle/>
        <a:p>
          <a:endParaRPr lang="en-US"/>
        </a:p>
      </dgm:t>
    </dgm:pt>
    <dgm:pt modelId="{92DDF8EB-6691-4E64-9073-3E6DFDA501D3}">
      <dgm:prSet custT="1"/>
      <dgm:spPr/>
      <dgm:t>
        <a:bodyPr/>
        <a:lstStyle/>
        <a:p>
          <a:pPr algn="ctr" rtl="0"/>
          <a:r>
            <a: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What’s next?</a:t>
          </a:r>
        </a:p>
      </dgm:t>
    </dgm:pt>
    <dgm:pt modelId="{8A180350-7A11-4ECD-A9FE-24F1A4264DE9}" type="parTrans" cxnId="{C695BF18-CA3B-4AEA-9CCC-80E7801A8019}">
      <dgm:prSet/>
      <dgm:spPr/>
      <dgm:t>
        <a:bodyPr/>
        <a:lstStyle/>
        <a:p>
          <a:endParaRPr lang="en-US"/>
        </a:p>
      </dgm:t>
    </dgm:pt>
    <dgm:pt modelId="{18DFC762-2DD5-485E-BB37-B1676AE46EED}" type="sibTrans" cxnId="{C695BF18-CA3B-4AEA-9CCC-80E7801A8019}">
      <dgm:prSet/>
      <dgm:spPr/>
      <dgm:t>
        <a:bodyPr/>
        <a:lstStyle/>
        <a:p>
          <a:endParaRPr lang="en-US"/>
        </a:p>
      </dgm:t>
    </dgm:pt>
    <dgm:pt modelId="{36BA094E-4A0B-4C22-ABD0-CAF62063FDED}" type="pres">
      <dgm:prSet presAssocID="{8A85E7AD-380C-4196-9072-50FBBC7F6AD7}" presName="CompostProcess" presStyleCnt="0">
        <dgm:presLayoutVars>
          <dgm:dir/>
          <dgm:resizeHandles val="exact"/>
        </dgm:presLayoutVars>
      </dgm:prSet>
      <dgm:spPr/>
    </dgm:pt>
    <dgm:pt modelId="{7528C2B8-2150-4AEC-AE10-C0B2EDF9718E}" type="pres">
      <dgm:prSet presAssocID="{8A85E7AD-380C-4196-9072-50FBBC7F6AD7}" presName="arrow" presStyleLbl="bgShp" presStyleIdx="0" presStyleCnt="1"/>
      <dgm:spPr/>
    </dgm:pt>
    <dgm:pt modelId="{7D513B8D-9083-42E2-81D5-F06B02067657}" type="pres">
      <dgm:prSet presAssocID="{8A85E7AD-380C-4196-9072-50FBBC7F6AD7}" presName="linearProcess" presStyleCnt="0"/>
      <dgm:spPr/>
    </dgm:pt>
    <dgm:pt modelId="{0CD55F47-7E96-48A8-AF5B-36077B5DF02D}" type="pres">
      <dgm:prSet presAssocID="{7E6C80D6-E9F3-4BF1-B2AD-FE5CE8D95DD3}" presName="textNode" presStyleLbl="node1" presStyleIdx="0" presStyleCnt="3">
        <dgm:presLayoutVars>
          <dgm:bulletEnabled val="1"/>
        </dgm:presLayoutVars>
      </dgm:prSet>
      <dgm:spPr/>
    </dgm:pt>
    <dgm:pt modelId="{5EA2D27B-D4B7-4239-9E94-7165E9BB15ED}" type="pres">
      <dgm:prSet presAssocID="{31A0B495-0A9F-4BC0-97AD-6C63EA359E4D}" presName="sibTrans" presStyleCnt="0"/>
      <dgm:spPr/>
    </dgm:pt>
    <dgm:pt modelId="{458DA2C4-8FD4-40E2-A1F0-E0EBCDC0EACD}" type="pres">
      <dgm:prSet presAssocID="{CBD51B8E-BB1D-4E4B-99DD-35285ECBD14A}" presName="textNode" presStyleLbl="node1" presStyleIdx="1" presStyleCnt="3">
        <dgm:presLayoutVars>
          <dgm:bulletEnabled val="1"/>
        </dgm:presLayoutVars>
      </dgm:prSet>
      <dgm:spPr/>
    </dgm:pt>
    <dgm:pt modelId="{D844E67B-AFB5-42FE-AC95-5AD46F7FD096}" type="pres">
      <dgm:prSet presAssocID="{1C204B6B-95E4-471B-A749-96991F1AA4CA}" presName="sibTrans" presStyleCnt="0"/>
      <dgm:spPr/>
    </dgm:pt>
    <dgm:pt modelId="{E736A892-04D3-4C4A-85D2-46D625188328}" type="pres">
      <dgm:prSet presAssocID="{92DDF8EB-6691-4E64-9073-3E6DFDA501D3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C695BF18-CA3B-4AEA-9CCC-80E7801A8019}" srcId="{8A85E7AD-380C-4196-9072-50FBBC7F6AD7}" destId="{92DDF8EB-6691-4E64-9073-3E6DFDA501D3}" srcOrd="2" destOrd="0" parTransId="{8A180350-7A11-4ECD-A9FE-24F1A4264DE9}" sibTransId="{18DFC762-2DD5-485E-BB37-B1676AE46EED}"/>
    <dgm:cxn modelId="{F9F8E32D-AB8C-4CDB-8DFB-C1974BA2D114}" type="presOf" srcId="{7E6C80D6-E9F3-4BF1-B2AD-FE5CE8D95DD3}" destId="{0CD55F47-7E96-48A8-AF5B-36077B5DF02D}" srcOrd="0" destOrd="0" presId="urn:microsoft.com/office/officeart/2005/8/layout/hProcess9"/>
    <dgm:cxn modelId="{7ECCAAB8-7971-4845-8884-249D2F75724C}" type="presOf" srcId="{92DDF8EB-6691-4E64-9073-3E6DFDA501D3}" destId="{E736A892-04D3-4C4A-85D2-46D625188328}" srcOrd="0" destOrd="0" presId="urn:microsoft.com/office/officeart/2005/8/layout/hProcess9"/>
    <dgm:cxn modelId="{3AA9E0BA-B212-4FAB-87B3-C89F23011C5A}" type="presOf" srcId="{8A85E7AD-380C-4196-9072-50FBBC7F6AD7}" destId="{36BA094E-4A0B-4C22-ABD0-CAF62063FDED}" srcOrd="0" destOrd="0" presId="urn:microsoft.com/office/officeart/2005/8/layout/hProcess9"/>
    <dgm:cxn modelId="{2D02B5BC-05E2-4EAD-82A1-0CD085B6E978}" type="presOf" srcId="{CBD51B8E-BB1D-4E4B-99DD-35285ECBD14A}" destId="{458DA2C4-8FD4-40E2-A1F0-E0EBCDC0EACD}" srcOrd="0" destOrd="0" presId="urn:microsoft.com/office/officeart/2005/8/layout/hProcess9"/>
    <dgm:cxn modelId="{12758FCB-66CC-48ED-B2FF-35218AA528BF}" srcId="{8A85E7AD-380C-4196-9072-50FBBC7F6AD7}" destId="{CBD51B8E-BB1D-4E4B-99DD-35285ECBD14A}" srcOrd="1" destOrd="0" parTransId="{A5CE1E5F-2930-4E14-9482-95F47840F816}" sibTransId="{1C204B6B-95E4-471B-A749-96991F1AA4CA}"/>
    <dgm:cxn modelId="{989745EF-E97D-47CE-89CF-21C814AC53C8}" srcId="{8A85E7AD-380C-4196-9072-50FBBC7F6AD7}" destId="{7E6C80D6-E9F3-4BF1-B2AD-FE5CE8D95DD3}" srcOrd="0" destOrd="0" parTransId="{B9FE4D32-CA68-46C6-8A34-D24CA86BC82C}" sibTransId="{31A0B495-0A9F-4BC0-97AD-6C63EA359E4D}"/>
    <dgm:cxn modelId="{7BB59A88-1C2B-4589-804F-41DDC34CC600}" type="presParOf" srcId="{36BA094E-4A0B-4C22-ABD0-CAF62063FDED}" destId="{7528C2B8-2150-4AEC-AE10-C0B2EDF9718E}" srcOrd="0" destOrd="0" presId="urn:microsoft.com/office/officeart/2005/8/layout/hProcess9"/>
    <dgm:cxn modelId="{AA24FE55-5442-49E8-AF91-6EEC00CAD20A}" type="presParOf" srcId="{36BA094E-4A0B-4C22-ABD0-CAF62063FDED}" destId="{7D513B8D-9083-42E2-81D5-F06B02067657}" srcOrd="1" destOrd="0" presId="urn:microsoft.com/office/officeart/2005/8/layout/hProcess9"/>
    <dgm:cxn modelId="{3795D941-66E1-441F-9A5D-94CBF2CD88E6}" type="presParOf" srcId="{7D513B8D-9083-42E2-81D5-F06B02067657}" destId="{0CD55F47-7E96-48A8-AF5B-36077B5DF02D}" srcOrd="0" destOrd="0" presId="urn:microsoft.com/office/officeart/2005/8/layout/hProcess9"/>
    <dgm:cxn modelId="{FFA8C5A0-B2E2-4E11-8E54-E83F49C028F6}" type="presParOf" srcId="{7D513B8D-9083-42E2-81D5-F06B02067657}" destId="{5EA2D27B-D4B7-4239-9E94-7165E9BB15ED}" srcOrd="1" destOrd="0" presId="urn:microsoft.com/office/officeart/2005/8/layout/hProcess9"/>
    <dgm:cxn modelId="{65FD50EF-CA3F-4B9E-A860-C399943260F8}" type="presParOf" srcId="{7D513B8D-9083-42E2-81D5-F06B02067657}" destId="{458DA2C4-8FD4-40E2-A1F0-E0EBCDC0EACD}" srcOrd="2" destOrd="0" presId="urn:microsoft.com/office/officeart/2005/8/layout/hProcess9"/>
    <dgm:cxn modelId="{CE496D75-6E86-4DB6-95B2-5E7CD06DEB2A}" type="presParOf" srcId="{7D513B8D-9083-42E2-81D5-F06B02067657}" destId="{D844E67B-AFB5-42FE-AC95-5AD46F7FD096}" srcOrd="3" destOrd="0" presId="urn:microsoft.com/office/officeart/2005/8/layout/hProcess9"/>
    <dgm:cxn modelId="{6A0BCBD2-4F82-4767-B4B8-C2F5B43EB678}" type="presParOf" srcId="{7D513B8D-9083-42E2-81D5-F06B02067657}" destId="{E736A892-04D3-4C4A-85D2-46D62518832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2A28A5-61E3-47CB-A201-6391B973B5B0}" type="doc">
      <dgm:prSet loTypeId="urn:microsoft.com/office/officeart/2005/8/layout/arrow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A5B4C1D-1517-45EF-941F-F7B2CB837701}">
      <dgm:prSet custT="1"/>
      <dgm:spPr/>
      <dgm:t>
        <a:bodyPr/>
        <a:lstStyle/>
        <a:p>
          <a:pPr rtl="0"/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Nam </a:t>
          </a:r>
          <a:r>
            <a:rPr lang="en-US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Dinh</a:t>
          </a:r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is a rural area in the Red River Delta with high levels of antibiotic use in communities and a hotspot for AMR </a:t>
          </a:r>
        </a:p>
      </dgm:t>
    </dgm:pt>
    <dgm:pt modelId="{ACBB8E21-6EC2-4958-B836-75D9E580F83F}" type="parTrans" cxnId="{B96672FA-3125-4A25-9F54-118EDAF0AF01}">
      <dgm:prSet/>
      <dgm:spPr/>
      <dgm:t>
        <a:bodyPr/>
        <a:lstStyle/>
        <a:p>
          <a:endParaRPr lang="en-US"/>
        </a:p>
      </dgm:t>
    </dgm:pt>
    <dgm:pt modelId="{E35D6485-1076-4D42-BB2B-BBEE71A515E2}" type="sibTrans" cxnId="{B96672FA-3125-4A25-9F54-118EDAF0AF01}">
      <dgm:prSet/>
      <dgm:spPr/>
      <dgm:t>
        <a:bodyPr/>
        <a:lstStyle/>
        <a:p>
          <a:endParaRPr lang="en-US"/>
        </a:p>
      </dgm:t>
    </dgm:pt>
    <dgm:pt modelId="{1D2CFD30-A604-4A2C-8B7C-E82AF8C902BC}">
      <dgm:prSet custT="1"/>
      <dgm:spPr/>
      <dgm:t>
        <a:bodyPr/>
        <a:lstStyle/>
        <a:p>
          <a:pPr rtl="0"/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The need to improve community understanding and change behavior in antibiotics using and Participatory Learning and Action approach to tackle AMR</a:t>
          </a:r>
        </a:p>
      </dgm:t>
    </dgm:pt>
    <dgm:pt modelId="{F943D81B-AA23-4E71-B57B-93F273C0DC89}" type="parTrans" cxnId="{7CE361BF-F621-449D-8518-6616EB0A5296}">
      <dgm:prSet/>
      <dgm:spPr/>
      <dgm:t>
        <a:bodyPr/>
        <a:lstStyle/>
        <a:p>
          <a:endParaRPr lang="en-US"/>
        </a:p>
      </dgm:t>
    </dgm:pt>
    <dgm:pt modelId="{057A34DE-EA04-43D3-8857-EE2767BE2587}" type="sibTrans" cxnId="{7CE361BF-F621-449D-8518-6616EB0A5296}">
      <dgm:prSet/>
      <dgm:spPr/>
      <dgm:t>
        <a:bodyPr/>
        <a:lstStyle/>
        <a:p>
          <a:endParaRPr lang="en-US"/>
        </a:p>
      </dgm:t>
    </dgm:pt>
    <dgm:pt modelId="{CB669A7B-5C76-4025-BF86-7D8456CD2C7B}">
      <dgm:prSet custT="1"/>
      <dgm:spPr/>
      <dgm:t>
        <a:bodyPr/>
        <a:lstStyle/>
        <a:p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This lessons learned from development for Photovoice will be used for a large-scale One Health trial in northern Vietnam and other participatory action-oriented approaches to address AMR</a:t>
          </a:r>
        </a:p>
      </dgm:t>
    </dgm:pt>
    <dgm:pt modelId="{E7CDB8CE-1F65-4D17-8EE3-07AEADF93CA8}" type="parTrans" cxnId="{BB0EF38A-85DD-44C8-9F1C-9C1FEC108F2D}">
      <dgm:prSet/>
      <dgm:spPr/>
      <dgm:t>
        <a:bodyPr/>
        <a:lstStyle/>
        <a:p>
          <a:endParaRPr lang="en-US"/>
        </a:p>
      </dgm:t>
    </dgm:pt>
    <dgm:pt modelId="{896A3F70-496F-45C1-8210-84ABB3FF8245}" type="sibTrans" cxnId="{BB0EF38A-85DD-44C8-9F1C-9C1FEC108F2D}">
      <dgm:prSet/>
      <dgm:spPr/>
      <dgm:t>
        <a:bodyPr/>
        <a:lstStyle/>
        <a:p>
          <a:endParaRPr lang="en-US"/>
        </a:p>
      </dgm:t>
    </dgm:pt>
    <dgm:pt modelId="{91B2F53C-E832-4FFD-88E0-BAB6E48DDA3C}" type="pres">
      <dgm:prSet presAssocID="{4D2A28A5-61E3-47CB-A201-6391B973B5B0}" presName="arrowDiagram" presStyleCnt="0">
        <dgm:presLayoutVars>
          <dgm:chMax val="5"/>
          <dgm:dir/>
          <dgm:resizeHandles val="exact"/>
        </dgm:presLayoutVars>
      </dgm:prSet>
      <dgm:spPr/>
    </dgm:pt>
    <dgm:pt modelId="{343B687F-28F8-4376-AD45-34E4D244053C}" type="pres">
      <dgm:prSet presAssocID="{4D2A28A5-61E3-47CB-A201-6391B973B5B0}" presName="arrow" presStyleLbl="bgShp" presStyleIdx="0" presStyleCnt="1"/>
      <dgm:spPr/>
    </dgm:pt>
    <dgm:pt modelId="{1F499027-84EB-8F49-863B-C2518E4C8135}" type="pres">
      <dgm:prSet presAssocID="{4D2A28A5-61E3-47CB-A201-6391B973B5B0}" presName="arrowDiagram3" presStyleCnt="0"/>
      <dgm:spPr/>
    </dgm:pt>
    <dgm:pt modelId="{4CFEF030-43E6-DA4E-9F86-77F75F03E9A0}" type="pres">
      <dgm:prSet presAssocID="{8A5B4C1D-1517-45EF-941F-F7B2CB837701}" presName="bullet3a" presStyleLbl="node1" presStyleIdx="0" presStyleCnt="3"/>
      <dgm:spPr/>
    </dgm:pt>
    <dgm:pt modelId="{348D7C2D-E2B5-104B-9B12-42D1165491C1}" type="pres">
      <dgm:prSet presAssocID="{8A5B4C1D-1517-45EF-941F-F7B2CB837701}" presName="textBox3a" presStyleLbl="revTx" presStyleIdx="0" presStyleCnt="3">
        <dgm:presLayoutVars>
          <dgm:bulletEnabled val="1"/>
        </dgm:presLayoutVars>
      </dgm:prSet>
      <dgm:spPr/>
    </dgm:pt>
    <dgm:pt modelId="{B5F52433-AE4D-A048-95DA-431FD96CB7A1}" type="pres">
      <dgm:prSet presAssocID="{1D2CFD30-A604-4A2C-8B7C-E82AF8C902BC}" presName="bullet3b" presStyleLbl="node1" presStyleIdx="1" presStyleCnt="3"/>
      <dgm:spPr/>
    </dgm:pt>
    <dgm:pt modelId="{8743004A-6817-1E4A-A05E-C7A8AC292C33}" type="pres">
      <dgm:prSet presAssocID="{1D2CFD30-A604-4A2C-8B7C-E82AF8C902BC}" presName="textBox3b" presStyleLbl="revTx" presStyleIdx="1" presStyleCnt="3">
        <dgm:presLayoutVars>
          <dgm:bulletEnabled val="1"/>
        </dgm:presLayoutVars>
      </dgm:prSet>
      <dgm:spPr/>
    </dgm:pt>
    <dgm:pt modelId="{3FE148E1-86BB-2E4F-BDBB-F7B5A36E0067}" type="pres">
      <dgm:prSet presAssocID="{CB669A7B-5C76-4025-BF86-7D8456CD2C7B}" presName="bullet3c" presStyleLbl="node1" presStyleIdx="2" presStyleCnt="3"/>
      <dgm:spPr/>
    </dgm:pt>
    <dgm:pt modelId="{72A38A43-7BC3-604C-BB82-300F47E81FF1}" type="pres">
      <dgm:prSet presAssocID="{CB669A7B-5C76-4025-BF86-7D8456CD2C7B}" presName="textBox3c" presStyleLbl="revTx" presStyleIdx="2" presStyleCnt="3">
        <dgm:presLayoutVars>
          <dgm:bulletEnabled val="1"/>
        </dgm:presLayoutVars>
      </dgm:prSet>
      <dgm:spPr/>
    </dgm:pt>
  </dgm:ptLst>
  <dgm:cxnLst>
    <dgm:cxn modelId="{DD8E7F3D-96DD-8843-99D1-7D9A4597D0B0}" type="presOf" srcId="{CB669A7B-5C76-4025-BF86-7D8456CD2C7B}" destId="{72A38A43-7BC3-604C-BB82-300F47E81FF1}" srcOrd="0" destOrd="0" presId="urn:microsoft.com/office/officeart/2005/8/layout/arrow2"/>
    <dgm:cxn modelId="{A7FA0A45-6E1D-3542-BBC4-C567F22EA0CA}" type="presOf" srcId="{1D2CFD30-A604-4A2C-8B7C-E82AF8C902BC}" destId="{8743004A-6817-1E4A-A05E-C7A8AC292C33}" srcOrd="0" destOrd="0" presId="urn:microsoft.com/office/officeart/2005/8/layout/arrow2"/>
    <dgm:cxn modelId="{2D43F346-F3CA-6F49-9CD8-E4E861C21279}" type="presOf" srcId="{8A5B4C1D-1517-45EF-941F-F7B2CB837701}" destId="{348D7C2D-E2B5-104B-9B12-42D1165491C1}" srcOrd="0" destOrd="0" presId="urn:microsoft.com/office/officeart/2005/8/layout/arrow2"/>
    <dgm:cxn modelId="{BB0EF38A-85DD-44C8-9F1C-9C1FEC108F2D}" srcId="{4D2A28A5-61E3-47CB-A201-6391B973B5B0}" destId="{CB669A7B-5C76-4025-BF86-7D8456CD2C7B}" srcOrd="2" destOrd="0" parTransId="{E7CDB8CE-1F65-4D17-8EE3-07AEADF93CA8}" sibTransId="{896A3F70-496F-45C1-8210-84ABB3FF8245}"/>
    <dgm:cxn modelId="{7CE361BF-F621-449D-8518-6616EB0A5296}" srcId="{4D2A28A5-61E3-47CB-A201-6391B973B5B0}" destId="{1D2CFD30-A604-4A2C-8B7C-E82AF8C902BC}" srcOrd="1" destOrd="0" parTransId="{F943D81B-AA23-4E71-B57B-93F273C0DC89}" sibTransId="{057A34DE-EA04-43D3-8857-EE2767BE2587}"/>
    <dgm:cxn modelId="{860FFEEB-84E5-4874-A920-6EF42F8DBB35}" type="presOf" srcId="{4D2A28A5-61E3-47CB-A201-6391B973B5B0}" destId="{91B2F53C-E832-4FFD-88E0-BAB6E48DDA3C}" srcOrd="0" destOrd="0" presId="urn:microsoft.com/office/officeart/2005/8/layout/arrow2"/>
    <dgm:cxn modelId="{B96672FA-3125-4A25-9F54-118EDAF0AF01}" srcId="{4D2A28A5-61E3-47CB-A201-6391B973B5B0}" destId="{8A5B4C1D-1517-45EF-941F-F7B2CB837701}" srcOrd="0" destOrd="0" parTransId="{ACBB8E21-6EC2-4958-B836-75D9E580F83F}" sibTransId="{E35D6485-1076-4D42-BB2B-BBEE71A515E2}"/>
    <dgm:cxn modelId="{FD6281DF-EC2C-425C-82F4-AC7B008AE11B}" type="presParOf" srcId="{91B2F53C-E832-4FFD-88E0-BAB6E48DDA3C}" destId="{343B687F-28F8-4376-AD45-34E4D244053C}" srcOrd="0" destOrd="0" presId="urn:microsoft.com/office/officeart/2005/8/layout/arrow2"/>
    <dgm:cxn modelId="{449D3B46-F305-B245-A5D0-0F376ED62F36}" type="presParOf" srcId="{91B2F53C-E832-4FFD-88E0-BAB6E48DDA3C}" destId="{1F499027-84EB-8F49-863B-C2518E4C8135}" srcOrd="1" destOrd="0" presId="urn:microsoft.com/office/officeart/2005/8/layout/arrow2"/>
    <dgm:cxn modelId="{6ABD421A-17B2-A048-BCCE-80472BA02A6F}" type="presParOf" srcId="{1F499027-84EB-8F49-863B-C2518E4C8135}" destId="{4CFEF030-43E6-DA4E-9F86-77F75F03E9A0}" srcOrd="0" destOrd="0" presId="urn:microsoft.com/office/officeart/2005/8/layout/arrow2"/>
    <dgm:cxn modelId="{4194014A-F5AC-F74F-8D2E-38ADF32DDD97}" type="presParOf" srcId="{1F499027-84EB-8F49-863B-C2518E4C8135}" destId="{348D7C2D-E2B5-104B-9B12-42D1165491C1}" srcOrd="1" destOrd="0" presId="urn:microsoft.com/office/officeart/2005/8/layout/arrow2"/>
    <dgm:cxn modelId="{18696C90-0662-3147-A231-7D76236F1110}" type="presParOf" srcId="{1F499027-84EB-8F49-863B-C2518E4C8135}" destId="{B5F52433-AE4D-A048-95DA-431FD96CB7A1}" srcOrd="2" destOrd="0" presId="urn:microsoft.com/office/officeart/2005/8/layout/arrow2"/>
    <dgm:cxn modelId="{809E4057-F9D1-5E4B-AC38-4A4CF12B657F}" type="presParOf" srcId="{1F499027-84EB-8F49-863B-C2518E4C8135}" destId="{8743004A-6817-1E4A-A05E-C7A8AC292C33}" srcOrd="3" destOrd="0" presId="urn:microsoft.com/office/officeart/2005/8/layout/arrow2"/>
    <dgm:cxn modelId="{164B9D54-778C-C341-B350-7B2424CB7849}" type="presParOf" srcId="{1F499027-84EB-8F49-863B-C2518E4C8135}" destId="{3FE148E1-86BB-2E4F-BDBB-F7B5A36E0067}" srcOrd="4" destOrd="0" presId="urn:microsoft.com/office/officeart/2005/8/layout/arrow2"/>
    <dgm:cxn modelId="{6AE693E2-DCCD-E54B-9069-D06FF43808B2}" type="presParOf" srcId="{1F499027-84EB-8F49-863B-C2518E4C8135}" destId="{72A38A43-7BC3-604C-BB82-300F47E81FF1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00CD2C-5ECC-4DF7-9B48-E604C28169A9}" type="doc">
      <dgm:prSet loTypeId="urn:microsoft.com/office/officeart/2005/8/layout/pyramid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12D1CCF-8B3A-4AA0-B36D-2312CC22AA02}">
      <dgm:prSet custT="1"/>
      <dgm:spPr/>
      <dgm:t>
        <a:bodyPr/>
        <a:lstStyle/>
        <a:p>
          <a:pPr rtl="0"/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Study design</a:t>
          </a:r>
        </a:p>
      </dgm:t>
    </dgm:pt>
    <dgm:pt modelId="{D617B2D2-0AF6-4812-8460-028304264AFA}" type="parTrans" cxnId="{DA4667AE-6BDA-4E3D-A11C-2D1269C43CD7}">
      <dgm:prSet/>
      <dgm:spPr/>
      <dgm:t>
        <a:bodyPr/>
        <a:lstStyle/>
        <a:p>
          <a:endParaRPr lang="en-US"/>
        </a:p>
      </dgm:t>
    </dgm:pt>
    <dgm:pt modelId="{CED1A932-A3EC-4367-9D12-A66238E0B093}" type="sibTrans" cxnId="{DA4667AE-6BDA-4E3D-A11C-2D1269C43CD7}">
      <dgm:prSet/>
      <dgm:spPr/>
      <dgm:t>
        <a:bodyPr/>
        <a:lstStyle/>
        <a:p>
          <a:endParaRPr lang="en-US"/>
        </a:p>
      </dgm:t>
    </dgm:pt>
    <dgm:pt modelId="{1B8E49EA-0198-4F3D-AE0B-608FEF905560}">
      <dgm:prSet custT="1"/>
      <dgm:spPr/>
      <dgm:t>
        <a:bodyPr/>
        <a:lstStyle/>
        <a:p>
          <a:pPr rtl="0"/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Aims and Results</a:t>
          </a:r>
        </a:p>
      </dgm:t>
    </dgm:pt>
    <dgm:pt modelId="{ECAFFC17-83D6-4019-ABD1-E7D77BEEACAB}" type="parTrans" cxnId="{62536D3C-3DC7-4DF1-BE92-9C1C3DE10608}">
      <dgm:prSet/>
      <dgm:spPr/>
      <dgm:t>
        <a:bodyPr/>
        <a:lstStyle/>
        <a:p>
          <a:endParaRPr lang="en-US"/>
        </a:p>
      </dgm:t>
    </dgm:pt>
    <dgm:pt modelId="{AD75EBD3-29A9-4A24-A3B8-E189A45176BC}" type="sibTrans" cxnId="{62536D3C-3DC7-4DF1-BE92-9C1C3DE10608}">
      <dgm:prSet/>
      <dgm:spPr/>
      <dgm:t>
        <a:bodyPr/>
        <a:lstStyle/>
        <a:p>
          <a:endParaRPr lang="en-US"/>
        </a:p>
      </dgm:t>
    </dgm:pt>
    <dgm:pt modelId="{CEC67076-842E-C74D-9D6F-6772F64D1205}">
      <dgm:prSet custT="1"/>
      <dgm:spPr/>
      <dgm:t>
        <a:bodyPr/>
        <a:lstStyle/>
        <a:p>
          <a:pPr rtl="0"/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Stakeholders and participants</a:t>
          </a:r>
        </a:p>
      </dgm:t>
    </dgm:pt>
    <dgm:pt modelId="{240CA380-2848-BA49-8C53-4097388700D9}" type="parTrans" cxnId="{6C0A00DC-4EAD-D04A-8164-30C120D18710}">
      <dgm:prSet/>
      <dgm:spPr/>
      <dgm:t>
        <a:bodyPr/>
        <a:lstStyle/>
        <a:p>
          <a:endParaRPr lang="en-US"/>
        </a:p>
      </dgm:t>
    </dgm:pt>
    <dgm:pt modelId="{DA5D6960-9D71-3A4F-9277-9A620BCDA158}" type="sibTrans" cxnId="{6C0A00DC-4EAD-D04A-8164-30C120D18710}">
      <dgm:prSet/>
      <dgm:spPr/>
      <dgm:t>
        <a:bodyPr/>
        <a:lstStyle/>
        <a:p>
          <a:endParaRPr lang="en-US"/>
        </a:p>
      </dgm:t>
    </dgm:pt>
    <dgm:pt modelId="{6E669EE3-6CC5-6C47-8108-E4234676F324}">
      <dgm:prSet custT="1"/>
      <dgm:spPr/>
      <dgm:t>
        <a:bodyPr/>
        <a:lstStyle/>
        <a:p>
          <a:r>
            <a:rPr lang="en-US" sz="1800">
              <a:latin typeface="Times New Roman" panose="02020603050405020304" pitchFamily="18" charset="0"/>
              <a:cs typeface="Times New Roman" panose="02020603050405020304" pitchFamily="18" charset="0"/>
            </a:rPr>
            <a:t>29HN &amp; Photovoice component 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148C3E-F676-404A-AF31-A018D146BD3A}" type="parTrans" cxnId="{F5636EB6-8CD2-A240-9A81-8779AEDA01FB}">
      <dgm:prSet/>
      <dgm:spPr/>
      <dgm:t>
        <a:bodyPr/>
        <a:lstStyle/>
        <a:p>
          <a:endParaRPr lang="en-US"/>
        </a:p>
      </dgm:t>
    </dgm:pt>
    <dgm:pt modelId="{C9FAEE40-1FF1-0C47-B750-ADF34E65EADB}" type="sibTrans" cxnId="{F5636EB6-8CD2-A240-9A81-8779AEDA01FB}">
      <dgm:prSet/>
      <dgm:spPr/>
      <dgm:t>
        <a:bodyPr/>
        <a:lstStyle/>
        <a:p>
          <a:endParaRPr lang="en-US"/>
        </a:p>
      </dgm:t>
    </dgm:pt>
    <dgm:pt modelId="{3050AB84-BB68-7441-86FB-482D0359FDA7}" type="pres">
      <dgm:prSet presAssocID="{F500CD2C-5ECC-4DF7-9B48-E604C28169A9}" presName="compositeShape" presStyleCnt="0">
        <dgm:presLayoutVars>
          <dgm:chMax val="9"/>
          <dgm:dir/>
          <dgm:resizeHandles val="exact"/>
        </dgm:presLayoutVars>
      </dgm:prSet>
      <dgm:spPr/>
    </dgm:pt>
    <dgm:pt modelId="{B649CC73-1A89-E948-B8A3-5D5A06F29447}" type="pres">
      <dgm:prSet presAssocID="{F500CD2C-5ECC-4DF7-9B48-E604C28169A9}" presName="triangle1" presStyleLbl="node1" presStyleIdx="0" presStyleCnt="4">
        <dgm:presLayoutVars>
          <dgm:bulletEnabled val="1"/>
        </dgm:presLayoutVars>
      </dgm:prSet>
      <dgm:spPr/>
    </dgm:pt>
    <dgm:pt modelId="{F3B45014-7992-D744-804B-88A5AD81D6C7}" type="pres">
      <dgm:prSet presAssocID="{F500CD2C-5ECC-4DF7-9B48-E604C28169A9}" presName="triangle2" presStyleLbl="node1" presStyleIdx="1" presStyleCnt="4">
        <dgm:presLayoutVars>
          <dgm:bulletEnabled val="1"/>
        </dgm:presLayoutVars>
      </dgm:prSet>
      <dgm:spPr/>
    </dgm:pt>
    <dgm:pt modelId="{DD7ED5F7-AD08-B44B-9DB0-0D543B541998}" type="pres">
      <dgm:prSet presAssocID="{F500CD2C-5ECC-4DF7-9B48-E604C28169A9}" presName="triangle3" presStyleLbl="node1" presStyleIdx="2" presStyleCnt="4">
        <dgm:presLayoutVars>
          <dgm:bulletEnabled val="1"/>
        </dgm:presLayoutVars>
      </dgm:prSet>
      <dgm:spPr/>
    </dgm:pt>
    <dgm:pt modelId="{0D22615E-5BFB-2B47-96AB-16012DF6F075}" type="pres">
      <dgm:prSet presAssocID="{F500CD2C-5ECC-4DF7-9B48-E604C28169A9}" presName="triangle4" presStyleLbl="node1" presStyleIdx="3" presStyleCnt="4" custScaleX="107855">
        <dgm:presLayoutVars>
          <dgm:bulletEnabled val="1"/>
        </dgm:presLayoutVars>
      </dgm:prSet>
      <dgm:spPr/>
    </dgm:pt>
  </dgm:ptLst>
  <dgm:cxnLst>
    <dgm:cxn modelId="{62536D3C-3DC7-4DF1-BE92-9C1C3DE10608}" srcId="{F500CD2C-5ECC-4DF7-9B48-E604C28169A9}" destId="{1B8E49EA-0198-4F3D-AE0B-608FEF905560}" srcOrd="1" destOrd="0" parTransId="{ECAFFC17-83D6-4019-ABD1-E7D77BEEACAB}" sibTransId="{AD75EBD3-29A9-4A24-A3B8-E189A45176BC}"/>
    <dgm:cxn modelId="{BC7BF14D-23C6-2942-8740-62643F4581C0}" type="presOf" srcId="{C12D1CCF-8B3A-4AA0-B36D-2312CC22AA02}" destId="{B649CC73-1A89-E948-B8A3-5D5A06F29447}" srcOrd="0" destOrd="0" presId="urn:microsoft.com/office/officeart/2005/8/layout/pyramid4"/>
    <dgm:cxn modelId="{E5B4FC7A-C1E7-EB47-B643-475FEE0CB8B6}" type="presOf" srcId="{F500CD2C-5ECC-4DF7-9B48-E604C28169A9}" destId="{3050AB84-BB68-7441-86FB-482D0359FDA7}" srcOrd="0" destOrd="0" presId="urn:microsoft.com/office/officeart/2005/8/layout/pyramid4"/>
    <dgm:cxn modelId="{0352AE80-E84F-FB48-A455-69723523FAF9}" type="presOf" srcId="{CEC67076-842E-C74D-9D6F-6772F64D1205}" destId="{0D22615E-5BFB-2B47-96AB-16012DF6F075}" srcOrd="0" destOrd="0" presId="urn:microsoft.com/office/officeart/2005/8/layout/pyramid4"/>
    <dgm:cxn modelId="{91F1338B-EEC0-C749-8EBE-95456AAA8253}" type="presOf" srcId="{1B8E49EA-0198-4F3D-AE0B-608FEF905560}" destId="{F3B45014-7992-D744-804B-88A5AD81D6C7}" srcOrd="0" destOrd="0" presId="urn:microsoft.com/office/officeart/2005/8/layout/pyramid4"/>
    <dgm:cxn modelId="{DA4667AE-6BDA-4E3D-A11C-2D1269C43CD7}" srcId="{F500CD2C-5ECC-4DF7-9B48-E604C28169A9}" destId="{C12D1CCF-8B3A-4AA0-B36D-2312CC22AA02}" srcOrd="0" destOrd="0" parTransId="{D617B2D2-0AF6-4812-8460-028304264AFA}" sibTransId="{CED1A932-A3EC-4367-9D12-A66238E0B093}"/>
    <dgm:cxn modelId="{F5636EB6-8CD2-A240-9A81-8779AEDA01FB}" srcId="{F500CD2C-5ECC-4DF7-9B48-E604C28169A9}" destId="{6E669EE3-6CC5-6C47-8108-E4234676F324}" srcOrd="2" destOrd="0" parTransId="{86148C3E-F676-404A-AF31-A018D146BD3A}" sibTransId="{C9FAEE40-1FF1-0C47-B750-ADF34E65EADB}"/>
    <dgm:cxn modelId="{2AAAD3D1-1AE3-5F4F-AC94-D8573402A39E}" type="presOf" srcId="{6E669EE3-6CC5-6C47-8108-E4234676F324}" destId="{DD7ED5F7-AD08-B44B-9DB0-0D543B541998}" srcOrd="0" destOrd="0" presId="urn:microsoft.com/office/officeart/2005/8/layout/pyramid4"/>
    <dgm:cxn modelId="{6C0A00DC-4EAD-D04A-8164-30C120D18710}" srcId="{F500CD2C-5ECC-4DF7-9B48-E604C28169A9}" destId="{CEC67076-842E-C74D-9D6F-6772F64D1205}" srcOrd="3" destOrd="0" parTransId="{240CA380-2848-BA49-8C53-4097388700D9}" sibTransId="{DA5D6960-9D71-3A4F-9277-9A620BCDA158}"/>
    <dgm:cxn modelId="{8EE0ED31-7B01-4D47-A38E-42FD3F0FC962}" type="presParOf" srcId="{3050AB84-BB68-7441-86FB-482D0359FDA7}" destId="{B649CC73-1A89-E948-B8A3-5D5A06F29447}" srcOrd="0" destOrd="0" presId="urn:microsoft.com/office/officeart/2005/8/layout/pyramid4"/>
    <dgm:cxn modelId="{E098AAC6-A8B8-824B-814D-88C1FB63FF72}" type="presParOf" srcId="{3050AB84-BB68-7441-86FB-482D0359FDA7}" destId="{F3B45014-7992-D744-804B-88A5AD81D6C7}" srcOrd="1" destOrd="0" presId="urn:microsoft.com/office/officeart/2005/8/layout/pyramid4"/>
    <dgm:cxn modelId="{F046F119-6778-3248-802B-CFC486A0028A}" type="presParOf" srcId="{3050AB84-BB68-7441-86FB-482D0359FDA7}" destId="{DD7ED5F7-AD08-B44B-9DB0-0D543B541998}" srcOrd="2" destOrd="0" presId="urn:microsoft.com/office/officeart/2005/8/layout/pyramid4"/>
    <dgm:cxn modelId="{A0B8FBDA-19C2-7540-AE22-B3290505DB35}" type="presParOf" srcId="{3050AB84-BB68-7441-86FB-482D0359FDA7}" destId="{0D22615E-5BFB-2B47-96AB-16012DF6F075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D00EB0-9829-744D-B001-5D0C58A06907}" type="doc">
      <dgm:prSet loTypeId="urn:microsoft.com/office/officeart/2005/8/layout/chart3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1C78309-8AD4-D343-AB4A-9A2200887984}">
      <dgm:prSet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Understanding the local context</a:t>
          </a:r>
          <a:endParaRPr lang="en-VN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7F2F48-6061-1445-A208-F54EC466B659}" type="parTrans" cxnId="{C04E025C-23D7-5A48-8EB2-8E166100A4F0}">
      <dgm:prSet/>
      <dgm:spPr/>
      <dgm:t>
        <a:bodyPr/>
        <a:lstStyle/>
        <a:p>
          <a:endParaRPr lang="en-US"/>
        </a:p>
      </dgm:t>
    </dgm:pt>
    <dgm:pt modelId="{3AFC17C5-D8BB-3246-8834-1CFC49AA4837}" type="sibTrans" cxnId="{C04E025C-23D7-5A48-8EB2-8E166100A4F0}">
      <dgm:prSet/>
      <dgm:spPr/>
      <dgm:t>
        <a:bodyPr/>
        <a:lstStyle/>
        <a:p>
          <a:endParaRPr lang="en-US"/>
        </a:p>
      </dgm:t>
    </dgm:pt>
    <dgm:pt modelId="{F721A917-68AA-9442-AB0A-D7E27AA33454}">
      <dgm:prSet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Stakeholder relationship development</a:t>
          </a:r>
          <a:endParaRPr lang="en-VN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2F1680-ECA1-C841-B732-B5AA485AC339}" type="parTrans" cxnId="{7A6CBD18-93C2-C945-8865-E2435CE91081}">
      <dgm:prSet/>
      <dgm:spPr/>
      <dgm:t>
        <a:bodyPr/>
        <a:lstStyle/>
        <a:p>
          <a:endParaRPr lang="en-US"/>
        </a:p>
      </dgm:t>
    </dgm:pt>
    <dgm:pt modelId="{C2C0CFAC-A195-3143-9C90-A909D8C7E401}" type="sibTrans" cxnId="{7A6CBD18-93C2-C945-8865-E2435CE91081}">
      <dgm:prSet/>
      <dgm:spPr/>
      <dgm:t>
        <a:bodyPr/>
        <a:lstStyle/>
        <a:p>
          <a:endParaRPr lang="en-US"/>
        </a:p>
      </dgm:t>
    </dgm:pt>
    <dgm:pt modelId="{4BAC0F36-E61F-6B42-908E-B328A9532224}">
      <dgm:prSet/>
      <dgm:spPr/>
      <dgm:t>
        <a:bodyPr/>
        <a:lstStyle/>
        <a:p>
          <a:r>
            <a:rPr lang="en-US">
              <a:latin typeface="Times New Roman" panose="02020603050405020304" pitchFamily="18" charset="0"/>
              <a:cs typeface="Times New Roman" panose="02020603050405020304" pitchFamily="18" charset="0"/>
            </a:rPr>
            <a:t>Building trust and motivation</a:t>
          </a:r>
          <a:endParaRPr lang="en-VN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EE0EB4-F4FC-E140-92C5-477F3329B5EF}" type="parTrans" cxnId="{78726D80-772F-A244-AABD-66DA34C6D716}">
      <dgm:prSet/>
      <dgm:spPr/>
      <dgm:t>
        <a:bodyPr/>
        <a:lstStyle/>
        <a:p>
          <a:endParaRPr lang="en-US"/>
        </a:p>
      </dgm:t>
    </dgm:pt>
    <dgm:pt modelId="{0106D516-463D-CA44-B307-242133E875BF}" type="sibTrans" cxnId="{78726D80-772F-A244-AABD-66DA34C6D716}">
      <dgm:prSet/>
      <dgm:spPr/>
      <dgm:t>
        <a:bodyPr/>
        <a:lstStyle/>
        <a:p>
          <a:endParaRPr lang="en-US"/>
        </a:p>
      </dgm:t>
    </dgm:pt>
    <dgm:pt modelId="{F4FB871E-5F6C-5643-AFF7-F68E12511BF5}">
      <dgm:prSet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Engagement with the topic of antibiotics and AMR </a:t>
          </a:r>
          <a:endParaRPr lang="en-VN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C8EF14-4654-7044-9D27-C0AB3BDF4B5F}" type="parTrans" cxnId="{E4A32158-A2B1-D641-88CB-2BB4AFD504FD}">
      <dgm:prSet/>
      <dgm:spPr/>
      <dgm:t>
        <a:bodyPr/>
        <a:lstStyle/>
        <a:p>
          <a:endParaRPr lang="en-US"/>
        </a:p>
      </dgm:t>
    </dgm:pt>
    <dgm:pt modelId="{AEBA2F78-9B8E-0F43-A493-EA5E6AABD2B2}" type="sibTrans" cxnId="{E4A32158-A2B1-D641-88CB-2BB4AFD504FD}">
      <dgm:prSet/>
      <dgm:spPr/>
      <dgm:t>
        <a:bodyPr/>
        <a:lstStyle/>
        <a:p>
          <a:endParaRPr lang="en-US"/>
        </a:p>
      </dgm:t>
    </dgm:pt>
    <dgm:pt modelId="{68C4F72C-AF61-F740-AEB3-2FCF9413573B}">
      <dgm:prSet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Participant recruitment</a:t>
          </a:r>
          <a:endParaRPr lang="en-VN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04892A-90E0-2D4B-B614-8A8B1BFC5A66}" type="parTrans" cxnId="{6DA99D89-8806-B848-8F30-2D90365D046A}">
      <dgm:prSet/>
      <dgm:spPr/>
      <dgm:t>
        <a:bodyPr/>
        <a:lstStyle/>
        <a:p>
          <a:endParaRPr lang="en-US"/>
        </a:p>
      </dgm:t>
    </dgm:pt>
    <dgm:pt modelId="{92596071-F9E8-4C45-9356-41B6D1D966E3}" type="sibTrans" cxnId="{6DA99D89-8806-B848-8F30-2D90365D046A}">
      <dgm:prSet/>
      <dgm:spPr/>
      <dgm:t>
        <a:bodyPr/>
        <a:lstStyle/>
        <a:p>
          <a:endParaRPr lang="en-US"/>
        </a:p>
      </dgm:t>
    </dgm:pt>
    <dgm:pt modelId="{5111AF6F-0E84-EF43-9D9C-0864053917D6}" type="pres">
      <dgm:prSet presAssocID="{83D00EB0-9829-744D-B001-5D0C58A06907}" presName="compositeShape" presStyleCnt="0">
        <dgm:presLayoutVars>
          <dgm:chMax val="7"/>
          <dgm:dir/>
          <dgm:resizeHandles val="exact"/>
        </dgm:presLayoutVars>
      </dgm:prSet>
      <dgm:spPr/>
    </dgm:pt>
    <dgm:pt modelId="{F61EF699-57FA-FD4E-8F7C-988F6C9107B7}" type="pres">
      <dgm:prSet presAssocID="{83D00EB0-9829-744D-B001-5D0C58A06907}" presName="wedge1" presStyleLbl="node1" presStyleIdx="0" presStyleCnt="5"/>
      <dgm:spPr/>
    </dgm:pt>
    <dgm:pt modelId="{E4A73092-2B26-A542-B141-87B6028BBC15}" type="pres">
      <dgm:prSet presAssocID="{83D00EB0-9829-744D-B001-5D0C58A06907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E5436953-53BC-274B-A6B4-1323949A3EC6}" type="pres">
      <dgm:prSet presAssocID="{83D00EB0-9829-744D-B001-5D0C58A06907}" presName="wedge2" presStyleLbl="node1" presStyleIdx="1" presStyleCnt="5"/>
      <dgm:spPr/>
    </dgm:pt>
    <dgm:pt modelId="{572A814C-5281-B744-A97A-A3FDF45474C3}" type="pres">
      <dgm:prSet presAssocID="{83D00EB0-9829-744D-B001-5D0C58A06907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4268E031-4111-9B4A-B8CB-D973D422BB8E}" type="pres">
      <dgm:prSet presAssocID="{83D00EB0-9829-744D-B001-5D0C58A06907}" presName="wedge3" presStyleLbl="node1" presStyleIdx="2" presStyleCnt="5"/>
      <dgm:spPr/>
    </dgm:pt>
    <dgm:pt modelId="{9A364BDB-F876-3045-8961-231D39DB6CA3}" type="pres">
      <dgm:prSet presAssocID="{83D00EB0-9829-744D-B001-5D0C58A06907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4EE1E0FA-3EB7-9A47-80C7-4FA33175451E}" type="pres">
      <dgm:prSet presAssocID="{83D00EB0-9829-744D-B001-5D0C58A06907}" presName="wedge4" presStyleLbl="node1" presStyleIdx="3" presStyleCnt="5"/>
      <dgm:spPr/>
    </dgm:pt>
    <dgm:pt modelId="{C80C4C8D-A2C7-624D-BFAB-92BA4C69D84F}" type="pres">
      <dgm:prSet presAssocID="{83D00EB0-9829-744D-B001-5D0C58A06907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2B0B4300-A045-7D45-BA75-F7196C6D2754}" type="pres">
      <dgm:prSet presAssocID="{83D00EB0-9829-744D-B001-5D0C58A06907}" presName="wedge5" presStyleLbl="node1" presStyleIdx="4" presStyleCnt="5"/>
      <dgm:spPr/>
    </dgm:pt>
    <dgm:pt modelId="{678DFB26-6852-604E-8633-3B642C8F70DA}" type="pres">
      <dgm:prSet presAssocID="{83D00EB0-9829-744D-B001-5D0C58A06907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80C58D0F-D7B7-2A4D-82FB-6BB668458C03}" type="presOf" srcId="{F4FB871E-5F6C-5643-AFF7-F68E12511BF5}" destId="{678DFB26-6852-604E-8633-3B642C8F70DA}" srcOrd="1" destOrd="0" presId="urn:microsoft.com/office/officeart/2005/8/layout/chart3"/>
    <dgm:cxn modelId="{20C89618-36D9-984D-8AB4-75A682837D2D}" type="presOf" srcId="{F1C78309-8AD4-D343-AB4A-9A2200887984}" destId="{F61EF699-57FA-FD4E-8F7C-988F6C9107B7}" srcOrd="0" destOrd="0" presId="urn:microsoft.com/office/officeart/2005/8/layout/chart3"/>
    <dgm:cxn modelId="{7A6CBD18-93C2-C945-8865-E2435CE91081}" srcId="{83D00EB0-9829-744D-B001-5D0C58A06907}" destId="{F721A917-68AA-9442-AB0A-D7E27AA33454}" srcOrd="1" destOrd="0" parTransId="{0C2F1680-ECA1-C841-B732-B5AA485AC339}" sibTransId="{C2C0CFAC-A195-3143-9C90-A909D8C7E401}"/>
    <dgm:cxn modelId="{846A1425-F944-A244-8CFA-75A093B57BA3}" type="presOf" srcId="{F721A917-68AA-9442-AB0A-D7E27AA33454}" destId="{572A814C-5281-B744-A97A-A3FDF45474C3}" srcOrd="1" destOrd="0" presId="urn:microsoft.com/office/officeart/2005/8/layout/chart3"/>
    <dgm:cxn modelId="{0FC07540-F620-6E4E-9BB3-28263F91F932}" type="presOf" srcId="{68C4F72C-AF61-F740-AEB3-2FCF9413573B}" destId="{9A364BDB-F876-3045-8961-231D39DB6CA3}" srcOrd="1" destOrd="0" presId="urn:microsoft.com/office/officeart/2005/8/layout/chart3"/>
    <dgm:cxn modelId="{B40EBA44-2A6F-EF48-AD10-C7F6FAB32696}" type="presOf" srcId="{68C4F72C-AF61-F740-AEB3-2FCF9413573B}" destId="{4268E031-4111-9B4A-B8CB-D973D422BB8E}" srcOrd="0" destOrd="0" presId="urn:microsoft.com/office/officeart/2005/8/layout/chart3"/>
    <dgm:cxn modelId="{4EAEAE4C-44A2-1548-AC5E-398F56C28A88}" type="presOf" srcId="{F1C78309-8AD4-D343-AB4A-9A2200887984}" destId="{E4A73092-2B26-A542-B141-87B6028BBC15}" srcOrd="1" destOrd="0" presId="urn:microsoft.com/office/officeart/2005/8/layout/chart3"/>
    <dgm:cxn modelId="{E4A32158-A2B1-D641-88CB-2BB4AFD504FD}" srcId="{83D00EB0-9829-744D-B001-5D0C58A06907}" destId="{F4FB871E-5F6C-5643-AFF7-F68E12511BF5}" srcOrd="4" destOrd="0" parTransId="{7FC8EF14-4654-7044-9D27-C0AB3BDF4B5F}" sibTransId="{AEBA2F78-9B8E-0F43-A493-EA5E6AABD2B2}"/>
    <dgm:cxn modelId="{C04E025C-23D7-5A48-8EB2-8E166100A4F0}" srcId="{83D00EB0-9829-744D-B001-5D0C58A06907}" destId="{F1C78309-8AD4-D343-AB4A-9A2200887984}" srcOrd="0" destOrd="0" parTransId="{EA7F2F48-6061-1445-A208-F54EC466B659}" sibTransId="{3AFC17C5-D8BB-3246-8834-1CFC49AA4837}"/>
    <dgm:cxn modelId="{78726D80-772F-A244-AABD-66DA34C6D716}" srcId="{83D00EB0-9829-744D-B001-5D0C58A06907}" destId="{4BAC0F36-E61F-6B42-908E-B328A9532224}" srcOrd="3" destOrd="0" parTransId="{06EE0EB4-F4FC-E140-92C5-477F3329B5EF}" sibTransId="{0106D516-463D-CA44-B307-242133E875BF}"/>
    <dgm:cxn modelId="{6DA99D89-8806-B848-8F30-2D90365D046A}" srcId="{83D00EB0-9829-744D-B001-5D0C58A06907}" destId="{68C4F72C-AF61-F740-AEB3-2FCF9413573B}" srcOrd="2" destOrd="0" parTransId="{1C04892A-90E0-2D4B-B614-8A8B1BFC5A66}" sibTransId="{92596071-F9E8-4C45-9356-41B6D1D966E3}"/>
    <dgm:cxn modelId="{5B434F8B-D8B7-614E-8E18-A0E7B47D10F2}" type="presOf" srcId="{F721A917-68AA-9442-AB0A-D7E27AA33454}" destId="{E5436953-53BC-274B-A6B4-1323949A3EC6}" srcOrd="0" destOrd="0" presId="urn:microsoft.com/office/officeart/2005/8/layout/chart3"/>
    <dgm:cxn modelId="{F0CD1F9B-85EF-994C-8CCF-61443595C023}" type="presOf" srcId="{F4FB871E-5F6C-5643-AFF7-F68E12511BF5}" destId="{2B0B4300-A045-7D45-BA75-F7196C6D2754}" srcOrd="0" destOrd="0" presId="urn:microsoft.com/office/officeart/2005/8/layout/chart3"/>
    <dgm:cxn modelId="{8A3852A9-56A3-514A-AE44-6A39744ECCFC}" type="presOf" srcId="{4BAC0F36-E61F-6B42-908E-B328A9532224}" destId="{4EE1E0FA-3EB7-9A47-80C7-4FA33175451E}" srcOrd="0" destOrd="0" presId="urn:microsoft.com/office/officeart/2005/8/layout/chart3"/>
    <dgm:cxn modelId="{0A50E9CB-A9C9-5141-AB1C-E4F9C4C11714}" type="presOf" srcId="{4BAC0F36-E61F-6B42-908E-B328A9532224}" destId="{C80C4C8D-A2C7-624D-BFAB-92BA4C69D84F}" srcOrd="1" destOrd="0" presId="urn:microsoft.com/office/officeart/2005/8/layout/chart3"/>
    <dgm:cxn modelId="{197C75FC-92C3-3D44-ADEF-6F804D86E6A9}" type="presOf" srcId="{83D00EB0-9829-744D-B001-5D0C58A06907}" destId="{5111AF6F-0E84-EF43-9D9C-0864053917D6}" srcOrd="0" destOrd="0" presId="urn:microsoft.com/office/officeart/2005/8/layout/chart3"/>
    <dgm:cxn modelId="{28ABE375-C90A-5A43-A043-D2B03977E13F}" type="presParOf" srcId="{5111AF6F-0E84-EF43-9D9C-0864053917D6}" destId="{F61EF699-57FA-FD4E-8F7C-988F6C9107B7}" srcOrd="0" destOrd="0" presId="urn:microsoft.com/office/officeart/2005/8/layout/chart3"/>
    <dgm:cxn modelId="{8D3B3D93-AA91-D04D-B4F5-7154662BDC48}" type="presParOf" srcId="{5111AF6F-0E84-EF43-9D9C-0864053917D6}" destId="{E4A73092-2B26-A542-B141-87B6028BBC15}" srcOrd="1" destOrd="0" presId="urn:microsoft.com/office/officeart/2005/8/layout/chart3"/>
    <dgm:cxn modelId="{BD28E6A8-EE69-A743-BB93-6C7A576271F1}" type="presParOf" srcId="{5111AF6F-0E84-EF43-9D9C-0864053917D6}" destId="{E5436953-53BC-274B-A6B4-1323949A3EC6}" srcOrd="2" destOrd="0" presId="urn:microsoft.com/office/officeart/2005/8/layout/chart3"/>
    <dgm:cxn modelId="{D01D5C78-CE74-404D-AC9E-BA778B15FC74}" type="presParOf" srcId="{5111AF6F-0E84-EF43-9D9C-0864053917D6}" destId="{572A814C-5281-B744-A97A-A3FDF45474C3}" srcOrd="3" destOrd="0" presId="urn:microsoft.com/office/officeart/2005/8/layout/chart3"/>
    <dgm:cxn modelId="{1DE57EED-5552-FE47-8323-CCE03F095083}" type="presParOf" srcId="{5111AF6F-0E84-EF43-9D9C-0864053917D6}" destId="{4268E031-4111-9B4A-B8CB-D973D422BB8E}" srcOrd="4" destOrd="0" presId="urn:microsoft.com/office/officeart/2005/8/layout/chart3"/>
    <dgm:cxn modelId="{D5942D1E-C4AB-9A44-9B92-92368D4DACE9}" type="presParOf" srcId="{5111AF6F-0E84-EF43-9D9C-0864053917D6}" destId="{9A364BDB-F876-3045-8961-231D39DB6CA3}" srcOrd="5" destOrd="0" presId="urn:microsoft.com/office/officeart/2005/8/layout/chart3"/>
    <dgm:cxn modelId="{A433B4F3-8553-B943-9796-9E711F9DA9FD}" type="presParOf" srcId="{5111AF6F-0E84-EF43-9D9C-0864053917D6}" destId="{4EE1E0FA-3EB7-9A47-80C7-4FA33175451E}" srcOrd="6" destOrd="0" presId="urn:microsoft.com/office/officeart/2005/8/layout/chart3"/>
    <dgm:cxn modelId="{C5C64B87-4A0D-9849-9B93-7C4DE17DCB9E}" type="presParOf" srcId="{5111AF6F-0E84-EF43-9D9C-0864053917D6}" destId="{C80C4C8D-A2C7-624D-BFAB-92BA4C69D84F}" srcOrd="7" destOrd="0" presId="urn:microsoft.com/office/officeart/2005/8/layout/chart3"/>
    <dgm:cxn modelId="{F4A1A642-D6E1-204C-BA02-0570A1E16AFF}" type="presParOf" srcId="{5111AF6F-0E84-EF43-9D9C-0864053917D6}" destId="{2B0B4300-A045-7D45-BA75-F7196C6D2754}" srcOrd="8" destOrd="0" presId="urn:microsoft.com/office/officeart/2005/8/layout/chart3"/>
    <dgm:cxn modelId="{6C3F84CA-8BDD-BB4A-A2D4-11B5481666BE}" type="presParOf" srcId="{5111AF6F-0E84-EF43-9D9C-0864053917D6}" destId="{678DFB26-6852-604E-8633-3B642C8F70DA}" srcOrd="9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28C2B8-2150-4AEC-AE10-C0B2EDF9718E}">
      <dsp:nvSpPr>
        <dsp:cNvPr id="0" name=""/>
        <dsp:cNvSpPr/>
      </dsp:nvSpPr>
      <dsp:spPr>
        <a:xfrm>
          <a:off x="621606" y="0"/>
          <a:ext cx="7044875" cy="4896544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D55F47-7E96-48A8-AF5B-36077B5DF02D}">
      <dsp:nvSpPr>
        <dsp:cNvPr id="0" name=""/>
        <dsp:cNvSpPr/>
      </dsp:nvSpPr>
      <dsp:spPr>
        <a:xfrm>
          <a:off x="0" y="1468963"/>
          <a:ext cx="2486426" cy="195861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Introduction </a:t>
          </a:r>
        </a:p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Background &amp;</a:t>
          </a:r>
        </a:p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Photovoice study</a:t>
          </a:r>
        </a:p>
      </dsp:txBody>
      <dsp:txXfrm>
        <a:off x="95612" y="1564575"/>
        <a:ext cx="2295202" cy="1767393"/>
      </dsp:txXfrm>
    </dsp:sp>
    <dsp:sp modelId="{458DA2C4-8FD4-40E2-A1F0-E0EBCDC0EACD}">
      <dsp:nvSpPr>
        <dsp:cNvPr id="0" name=""/>
        <dsp:cNvSpPr/>
      </dsp:nvSpPr>
      <dsp:spPr>
        <a:xfrm>
          <a:off x="2900831" y="1468963"/>
          <a:ext cx="2486426" cy="1958617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Challenges &amp; Lessons learned</a:t>
          </a:r>
        </a:p>
      </dsp:txBody>
      <dsp:txXfrm>
        <a:off x="2996443" y="1564575"/>
        <a:ext cx="2295202" cy="1767393"/>
      </dsp:txXfrm>
    </dsp:sp>
    <dsp:sp modelId="{E736A892-04D3-4C4A-85D2-46D625188328}">
      <dsp:nvSpPr>
        <dsp:cNvPr id="0" name=""/>
        <dsp:cNvSpPr/>
      </dsp:nvSpPr>
      <dsp:spPr>
        <a:xfrm>
          <a:off x="5801662" y="1468963"/>
          <a:ext cx="2486426" cy="1958617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What’s next?</a:t>
          </a:r>
        </a:p>
      </dsp:txBody>
      <dsp:txXfrm>
        <a:off x="5897274" y="1564575"/>
        <a:ext cx="2295202" cy="17673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3B687F-28F8-4376-AD45-34E4D244053C}">
      <dsp:nvSpPr>
        <dsp:cNvPr id="0" name=""/>
        <dsp:cNvSpPr/>
      </dsp:nvSpPr>
      <dsp:spPr>
        <a:xfrm>
          <a:off x="284482" y="0"/>
          <a:ext cx="8251507" cy="5157192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FEF030-43E6-DA4E-9F86-77F75F03E9A0}">
      <dsp:nvSpPr>
        <dsp:cNvPr id="0" name=""/>
        <dsp:cNvSpPr/>
      </dsp:nvSpPr>
      <dsp:spPr>
        <a:xfrm>
          <a:off x="1332423" y="3559493"/>
          <a:ext cx="214539" cy="21453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8D7C2D-E2B5-104B-9B12-42D1165491C1}">
      <dsp:nvSpPr>
        <dsp:cNvPr id="0" name=""/>
        <dsp:cNvSpPr/>
      </dsp:nvSpPr>
      <dsp:spPr>
        <a:xfrm>
          <a:off x="1439693" y="3666763"/>
          <a:ext cx="1922601" cy="14904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680" tIns="0" rIns="0" bIns="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Nam </a:t>
          </a:r>
          <a:r>
            <a:rPr lang="en-US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Dinh</a:t>
          </a:r>
          <a:r>
            <a:rPr lang="en-US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is a rural area in the Red River Delta with high levels of antibiotic use in communities and a hotspot for AMR </a:t>
          </a:r>
        </a:p>
      </dsp:txBody>
      <dsp:txXfrm>
        <a:off x="1439693" y="3666763"/>
        <a:ext cx="1922601" cy="1490428"/>
      </dsp:txXfrm>
    </dsp:sp>
    <dsp:sp modelId="{B5F52433-AE4D-A048-95DA-431FD96CB7A1}">
      <dsp:nvSpPr>
        <dsp:cNvPr id="0" name=""/>
        <dsp:cNvSpPr/>
      </dsp:nvSpPr>
      <dsp:spPr>
        <a:xfrm>
          <a:off x="3226144" y="2157769"/>
          <a:ext cx="387820" cy="38782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43004A-6817-1E4A-A05E-C7A8AC292C33}">
      <dsp:nvSpPr>
        <dsp:cNvPr id="0" name=""/>
        <dsp:cNvSpPr/>
      </dsp:nvSpPr>
      <dsp:spPr>
        <a:xfrm>
          <a:off x="3420055" y="2351679"/>
          <a:ext cx="1980361" cy="2805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498" tIns="0" rIns="0" bIns="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need to improve community understanding and change behavior in antibiotics using and Participatory Learning and Action approach to tackle AMR</a:t>
          </a:r>
        </a:p>
      </dsp:txBody>
      <dsp:txXfrm>
        <a:off x="3420055" y="2351679"/>
        <a:ext cx="1980361" cy="2805512"/>
      </dsp:txXfrm>
    </dsp:sp>
    <dsp:sp modelId="{3FE148E1-86BB-2E4F-BDBB-F7B5A36E0067}">
      <dsp:nvSpPr>
        <dsp:cNvPr id="0" name=""/>
        <dsp:cNvSpPr/>
      </dsp:nvSpPr>
      <dsp:spPr>
        <a:xfrm>
          <a:off x="5503560" y="1304769"/>
          <a:ext cx="536347" cy="53634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A38A43-7BC3-604C-BB82-300F47E81FF1}">
      <dsp:nvSpPr>
        <dsp:cNvPr id="0" name=""/>
        <dsp:cNvSpPr/>
      </dsp:nvSpPr>
      <dsp:spPr>
        <a:xfrm>
          <a:off x="5771734" y="1572943"/>
          <a:ext cx="1980361" cy="3584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20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This lessons learned from development for Photovoice will be used for a large-scale One Health trial in northern Vietnam and other participatory action-oriented approaches to address AMR</a:t>
          </a:r>
        </a:p>
      </dsp:txBody>
      <dsp:txXfrm>
        <a:off x="5771734" y="1572943"/>
        <a:ext cx="1980361" cy="35842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49CC73-1A89-E948-B8A3-5D5A06F29447}">
      <dsp:nvSpPr>
        <dsp:cNvPr id="0" name=""/>
        <dsp:cNvSpPr/>
      </dsp:nvSpPr>
      <dsp:spPr>
        <a:xfrm>
          <a:off x="2433461" y="0"/>
          <a:ext cx="2502396" cy="2502396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Study design</a:t>
          </a:r>
        </a:p>
      </dsp:txBody>
      <dsp:txXfrm>
        <a:off x="3059060" y="1251198"/>
        <a:ext cx="1251198" cy="1251198"/>
      </dsp:txXfrm>
    </dsp:sp>
    <dsp:sp modelId="{F3B45014-7992-D744-804B-88A5AD81D6C7}">
      <dsp:nvSpPr>
        <dsp:cNvPr id="0" name=""/>
        <dsp:cNvSpPr/>
      </dsp:nvSpPr>
      <dsp:spPr>
        <a:xfrm>
          <a:off x="1182263" y="2502396"/>
          <a:ext cx="2502396" cy="2502396"/>
        </a:xfrm>
        <a:prstGeom prst="triangl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Aims and Results</a:t>
          </a:r>
        </a:p>
      </dsp:txBody>
      <dsp:txXfrm>
        <a:off x="1807862" y="3753594"/>
        <a:ext cx="1251198" cy="1251198"/>
      </dsp:txXfrm>
    </dsp:sp>
    <dsp:sp modelId="{DD7ED5F7-AD08-B44B-9DB0-0D543B541998}">
      <dsp:nvSpPr>
        <dsp:cNvPr id="0" name=""/>
        <dsp:cNvSpPr/>
      </dsp:nvSpPr>
      <dsp:spPr>
        <a:xfrm rot="10800000">
          <a:off x="2433461" y="2502396"/>
          <a:ext cx="2502396" cy="2502396"/>
        </a:xfrm>
        <a:prstGeom prst="triangl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latin typeface="Times New Roman" panose="02020603050405020304" pitchFamily="18" charset="0"/>
              <a:cs typeface="Times New Roman" panose="02020603050405020304" pitchFamily="18" charset="0"/>
            </a:rPr>
            <a:t>29HN &amp; Photovoice component 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3059060" y="2502396"/>
        <a:ext cx="1251198" cy="1251198"/>
      </dsp:txXfrm>
    </dsp:sp>
    <dsp:sp modelId="{0D22615E-5BFB-2B47-96AB-16012DF6F075}">
      <dsp:nvSpPr>
        <dsp:cNvPr id="0" name=""/>
        <dsp:cNvSpPr/>
      </dsp:nvSpPr>
      <dsp:spPr>
        <a:xfrm>
          <a:off x="3586377" y="2502396"/>
          <a:ext cx="2698959" cy="2502396"/>
        </a:xfrm>
        <a:prstGeom prst="triangl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Stakeholders and participants</a:t>
          </a:r>
        </a:p>
      </dsp:txBody>
      <dsp:txXfrm>
        <a:off x="4261117" y="3753594"/>
        <a:ext cx="1349479" cy="12511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1EF699-57FA-FD4E-8F7C-988F6C9107B7}">
      <dsp:nvSpPr>
        <dsp:cNvPr id="0" name=""/>
        <dsp:cNvSpPr/>
      </dsp:nvSpPr>
      <dsp:spPr>
        <a:xfrm>
          <a:off x="1087500" y="322685"/>
          <a:ext cx="4536504" cy="4536504"/>
        </a:xfrm>
        <a:prstGeom prst="pie">
          <a:avLst>
            <a:gd name="adj1" fmla="val 16200000"/>
            <a:gd name="adj2" fmla="val 2052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Understanding the local context</a:t>
          </a:r>
          <a:endParaRPr lang="en-VN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12999" y="1000461"/>
        <a:ext cx="1539171" cy="1053117"/>
      </dsp:txXfrm>
    </dsp:sp>
    <dsp:sp modelId="{E5436953-53BC-274B-A6B4-1323949A3EC6}">
      <dsp:nvSpPr>
        <dsp:cNvPr id="0" name=""/>
        <dsp:cNvSpPr/>
      </dsp:nvSpPr>
      <dsp:spPr>
        <a:xfrm>
          <a:off x="928723" y="541410"/>
          <a:ext cx="4536504" cy="4536504"/>
        </a:xfrm>
        <a:prstGeom prst="pie">
          <a:avLst>
            <a:gd name="adj1" fmla="val 20520000"/>
            <a:gd name="adj2" fmla="val 3240000"/>
          </a:avLst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Stakeholder relationship development</a:t>
          </a:r>
          <a:endParaRPr lang="en-VN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93652" y="2593638"/>
        <a:ext cx="1350150" cy="1139526"/>
      </dsp:txXfrm>
    </dsp:sp>
    <dsp:sp modelId="{4268E031-4111-9B4A-B8CB-D973D422BB8E}">
      <dsp:nvSpPr>
        <dsp:cNvPr id="0" name=""/>
        <dsp:cNvSpPr/>
      </dsp:nvSpPr>
      <dsp:spPr>
        <a:xfrm>
          <a:off x="928723" y="541410"/>
          <a:ext cx="4536504" cy="4536504"/>
        </a:xfrm>
        <a:prstGeom prst="pie">
          <a:avLst>
            <a:gd name="adj1" fmla="val 3240000"/>
            <a:gd name="adj2" fmla="val 756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Participant recruitment</a:t>
          </a:r>
          <a:endParaRPr lang="en-VN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86885" y="3943788"/>
        <a:ext cx="1620180" cy="972108"/>
      </dsp:txXfrm>
    </dsp:sp>
    <dsp:sp modelId="{4EE1E0FA-3EB7-9A47-80C7-4FA33175451E}">
      <dsp:nvSpPr>
        <dsp:cNvPr id="0" name=""/>
        <dsp:cNvSpPr/>
      </dsp:nvSpPr>
      <dsp:spPr>
        <a:xfrm>
          <a:off x="928723" y="541410"/>
          <a:ext cx="4536504" cy="4536504"/>
        </a:xfrm>
        <a:prstGeom prst="pie">
          <a:avLst>
            <a:gd name="adj1" fmla="val 7560000"/>
            <a:gd name="adj2" fmla="val 11880000"/>
          </a:avLst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latin typeface="Times New Roman" panose="02020603050405020304" pitchFamily="18" charset="0"/>
              <a:cs typeface="Times New Roman" panose="02020603050405020304" pitchFamily="18" charset="0"/>
            </a:rPr>
            <a:t>Building trust and motivation</a:t>
          </a:r>
          <a:endParaRPr lang="en-VN" sz="19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44747" y="2593638"/>
        <a:ext cx="1350150" cy="1139526"/>
      </dsp:txXfrm>
    </dsp:sp>
    <dsp:sp modelId="{2B0B4300-A045-7D45-BA75-F7196C6D2754}">
      <dsp:nvSpPr>
        <dsp:cNvPr id="0" name=""/>
        <dsp:cNvSpPr/>
      </dsp:nvSpPr>
      <dsp:spPr>
        <a:xfrm>
          <a:off x="928723" y="541410"/>
          <a:ext cx="4536504" cy="4536504"/>
        </a:xfrm>
        <a:prstGeom prst="pie">
          <a:avLst>
            <a:gd name="adj1" fmla="val 11880000"/>
            <a:gd name="adj2" fmla="val 1620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Engagement with the topic of antibiotics and AMR </a:t>
          </a:r>
          <a:endParaRPr lang="en-VN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90296" y="1232686"/>
        <a:ext cx="1539171" cy="10531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0EDD29-2587-AC72-1DF4-7C070FABD7F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Lucida Grande" charset="0"/>
                <a:ea typeface="ヒラギノ角ゴ ProN W3" charset="0"/>
                <a:cs typeface="ヒラギノ角ゴ ProN W3" charset="0"/>
                <a:sym typeface="Lucida Gran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2A05DC-D64D-C0E0-2077-83EB76A12B3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Lucida Grande" pitchFamily="6" charset="0"/>
                <a:ea typeface="ヒラギノ角ゴ ProN W3" pitchFamily="6" charset="-128"/>
                <a:sym typeface="Lucida Grande" pitchFamily="6" charset="0"/>
              </a:defRPr>
            </a:lvl1pPr>
          </a:lstStyle>
          <a:p>
            <a:pPr>
              <a:defRPr/>
            </a:pPr>
            <a:fld id="{04F1D689-98BF-8346-BEEE-38439032AB5C}" type="datetimeFigureOut">
              <a:rPr lang="en-US" altLang="en-US"/>
              <a:pPr>
                <a:defRPr/>
              </a:pPr>
              <a:t>2/5/23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7829135-C35F-023B-1553-F3FB91AAB8C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441E10F-64BA-F962-038B-EB98D08DF5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A2DC34-5B6D-9690-1380-D6A76AA6E69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Lucida Grande" charset="0"/>
                <a:ea typeface="ヒラギノ角ゴ ProN W3" charset="0"/>
                <a:cs typeface="ヒラギノ角ゴ ProN W3" charset="0"/>
                <a:sym typeface="Lucida Gran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7DFA5C-CCF6-4EC1-C753-4A5DACF423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C1E204B-8D69-8C4C-A8EA-257BB5A8844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7575" y="3140968"/>
            <a:ext cx="730885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lvl="0"/>
            <a:r>
              <a:rPr lang="en-US" dirty="0">
                <a:sym typeface="Arial Bold" charset="0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878743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DA97751-3658-393F-4686-AFAE2061F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4606A-F5EB-D64B-AC66-848AF0045908}" type="datetimeFigureOut">
              <a:rPr lang="en-US"/>
              <a:pPr>
                <a:defRPr/>
              </a:pPr>
              <a:t>2/5/23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5C57076-86BE-733E-0024-0DB1008AC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0AC859A-9114-D137-47A9-DC5C2A58F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DDAF45-611F-A84F-9317-04EC15E71B7C}" type="slidenum">
              <a:rPr lang="en-US" altLang="en-VN"/>
              <a:pPr/>
              <a:t>‹#›</a:t>
            </a:fld>
            <a:endParaRPr lang="en-US" altLang="en-VN"/>
          </a:p>
        </p:txBody>
      </p:sp>
    </p:spTree>
    <p:extLst>
      <p:ext uri="{BB962C8B-B14F-4D97-AF65-F5344CB8AC3E}">
        <p14:creationId xmlns:p14="http://schemas.microsoft.com/office/powerpoint/2010/main" val="327295130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026805F-394F-7AED-4F92-69289C235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1428E-E794-9F4C-B7AA-E8175601D491}" type="datetimeFigureOut">
              <a:rPr lang="en-US"/>
              <a:pPr>
                <a:defRPr/>
              </a:pPr>
              <a:t>2/5/23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29047A7-3488-62A2-8AAB-D2F4FF7B7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120BDC5-4136-AAB4-10E4-4E4A06AA3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5E25E-644E-5742-B523-794C3EF63DF8}" type="slidenum">
              <a:rPr lang="en-US" altLang="en-VN"/>
              <a:pPr/>
              <a:t>‹#›</a:t>
            </a:fld>
            <a:endParaRPr lang="en-US" altLang="en-VN"/>
          </a:p>
        </p:txBody>
      </p:sp>
    </p:spTree>
    <p:extLst>
      <p:ext uri="{BB962C8B-B14F-4D97-AF65-F5344CB8AC3E}">
        <p14:creationId xmlns:p14="http://schemas.microsoft.com/office/powerpoint/2010/main" val="192685859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19A5B71-0887-3AA0-7364-C5F775CF3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1449C-8441-3742-B61E-E772F78614A5}" type="datetimeFigureOut">
              <a:rPr lang="en-US"/>
              <a:pPr>
                <a:defRPr/>
              </a:pPr>
              <a:t>2/5/23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8E1AA2D-AB15-00B0-F6FD-7BC1F55C1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6EE094E-496D-4D75-5F05-2F1898AB7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DDA41-02DA-3543-98D0-CD9E76487695}" type="slidenum">
              <a:rPr lang="en-US" altLang="en-VN"/>
              <a:pPr/>
              <a:t>‹#›</a:t>
            </a:fld>
            <a:endParaRPr lang="en-US" altLang="en-VN"/>
          </a:p>
        </p:txBody>
      </p:sp>
    </p:spTree>
    <p:extLst>
      <p:ext uri="{BB962C8B-B14F-4D97-AF65-F5344CB8AC3E}">
        <p14:creationId xmlns:p14="http://schemas.microsoft.com/office/powerpoint/2010/main" val="158067672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8BF99A8-13D3-0139-6A1C-FBA825910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ACA62-07E9-6F41-9CC6-377B154A807F}" type="datetimeFigureOut">
              <a:rPr lang="en-US"/>
              <a:pPr>
                <a:defRPr/>
              </a:pPr>
              <a:t>2/5/23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752625B-5A97-8E19-B9AA-88ECA2D2C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F31B634-6F21-504E-6EF2-DD1883629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B5074-7379-FB40-957D-484615391412}" type="slidenum">
              <a:rPr lang="en-US" altLang="en-VN"/>
              <a:pPr/>
              <a:t>‹#›</a:t>
            </a:fld>
            <a:endParaRPr lang="en-US" altLang="en-VN"/>
          </a:p>
        </p:txBody>
      </p:sp>
    </p:spTree>
    <p:extLst>
      <p:ext uri="{BB962C8B-B14F-4D97-AF65-F5344CB8AC3E}">
        <p14:creationId xmlns:p14="http://schemas.microsoft.com/office/powerpoint/2010/main" val="304404952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15F0E10-8281-C247-EC2A-59D91CF32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59FDC-BA52-0643-B7AB-1345BE4DB83B}" type="datetimeFigureOut">
              <a:rPr lang="en-US"/>
              <a:pPr>
                <a:defRPr/>
              </a:pPr>
              <a:t>2/5/23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856B9D3-F5DC-BA15-593C-64822D0F0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12E0199-7F12-B3C4-B6D0-7A622FC5C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26CC9-3A2A-FD41-9DDF-E0386A7EB0A6}" type="slidenum">
              <a:rPr lang="en-US" altLang="en-VN"/>
              <a:pPr/>
              <a:t>‹#›</a:t>
            </a:fld>
            <a:endParaRPr lang="en-US" altLang="en-VN"/>
          </a:p>
        </p:txBody>
      </p:sp>
    </p:spTree>
    <p:extLst>
      <p:ext uri="{BB962C8B-B14F-4D97-AF65-F5344CB8AC3E}">
        <p14:creationId xmlns:p14="http://schemas.microsoft.com/office/powerpoint/2010/main" val="419624059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AA0B274-C3CC-B6FB-A6AB-5E2060805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4BA68-F4BB-8748-B03F-21B1455F6C99}" type="datetimeFigureOut">
              <a:rPr lang="en-US"/>
              <a:pPr>
                <a:defRPr/>
              </a:pPr>
              <a:t>2/5/23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B6D1352-C18F-4791-73F7-3D3E72CAE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3C86555-7BAA-735F-F3DE-4C1F04256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D282B-EF62-F547-9DA7-26230250F64C}" type="slidenum">
              <a:rPr lang="en-US" altLang="en-VN"/>
              <a:pPr/>
              <a:t>‹#›</a:t>
            </a:fld>
            <a:endParaRPr lang="en-US" altLang="en-VN"/>
          </a:p>
        </p:txBody>
      </p:sp>
    </p:spTree>
    <p:extLst>
      <p:ext uri="{BB962C8B-B14F-4D97-AF65-F5344CB8AC3E}">
        <p14:creationId xmlns:p14="http://schemas.microsoft.com/office/powerpoint/2010/main" val="2655303039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8B355-0533-AC9C-9E4F-4CFD7FE52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53208-7EBD-8D4C-8E72-6FCEF0806C2C}" type="datetimeFigureOut">
              <a:rPr lang="en-US"/>
              <a:pPr>
                <a:defRPr/>
              </a:pPr>
              <a:t>2/5/23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8B6BB-5539-68AC-0A25-AA010F32C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F58AC8-CF35-492C-CBCE-DC522A478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F3E87-79BB-D142-BB6D-EFD287AD5B06}" type="slidenum">
              <a:rPr lang="en-US" altLang="en-VN"/>
              <a:pPr/>
              <a:t>‹#›</a:t>
            </a:fld>
            <a:endParaRPr lang="en-US" altLang="en-VN"/>
          </a:p>
        </p:txBody>
      </p:sp>
    </p:spTree>
    <p:extLst>
      <p:ext uri="{BB962C8B-B14F-4D97-AF65-F5344CB8AC3E}">
        <p14:creationId xmlns:p14="http://schemas.microsoft.com/office/powerpoint/2010/main" val="2261036551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D2432-1028-3890-2B77-4F2B07445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EEB5D-503D-2249-838C-544186818EB9}" type="datetimeFigureOut">
              <a:rPr lang="en-US"/>
              <a:pPr>
                <a:defRPr/>
              </a:pPr>
              <a:t>2/5/23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5E42D-96B8-A1B7-5B16-30568E6DF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3CAA7-606E-E7B0-2F7B-CA031C69B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4F250-9C23-E946-901A-1217AC146CBE}" type="slidenum">
              <a:rPr lang="en-US" altLang="en-VN"/>
              <a:pPr/>
              <a:t>‹#›</a:t>
            </a:fld>
            <a:endParaRPr lang="en-US" altLang="en-VN"/>
          </a:p>
        </p:txBody>
      </p:sp>
    </p:spTree>
    <p:extLst>
      <p:ext uri="{BB962C8B-B14F-4D97-AF65-F5344CB8AC3E}">
        <p14:creationId xmlns:p14="http://schemas.microsoft.com/office/powerpoint/2010/main" val="1123228631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7575" y="1340768"/>
            <a:ext cx="730885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lvl="0"/>
            <a:r>
              <a:rPr lang="en-US" dirty="0">
                <a:sym typeface="Arial Bold" charset="0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87035431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7A91E5-82B9-0764-049A-9897ADEA7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7BC3D-EDF7-BD4E-B3E7-C316F2AFCA0A}" type="datetimeFigureOut">
              <a:rPr lang="en-US"/>
              <a:pPr>
                <a:defRPr/>
              </a:pPr>
              <a:t>2/5/23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985B5-6DEC-DA4E-FADE-5B0911964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517B3-E9F0-A387-0CB3-A742119A1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D31C2-2290-2943-A8A3-73BB983C6252}" type="slidenum">
              <a:rPr lang="en-US" altLang="en-VN"/>
              <a:pPr/>
              <a:t>‹#›</a:t>
            </a:fld>
            <a:endParaRPr lang="en-US" altLang="en-VN"/>
          </a:p>
        </p:txBody>
      </p:sp>
    </p:spTree>
    <p:extLst>
      <p:ext uri="{BB962C8B-B14F-4D97-AF65-F5344CB8AC3E}">
        <p14:creationId xmlns:p14="http://schemas.microsoft.com/office/powerpoint/2010/main" val="2254746511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7575" y="1340768"/>
            <a:ext cx="730885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/>
          <a:lstStyle/>
          <a:p>
            <a:pPr lvl="0"/>
            <a:r>
              <a:rPr lang="en-US" dirty="0">
                <a:sym typeface="Arial Bold" charset="0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92167176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08506-0580-64AE-1E1C-9DA673D7F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CD01E-D47A-5E47-A4A2-FDBA9F5E3827}" type="datetimeFigureOut">
              <a:rPr lang="en-US"/>
              <a:pPr>
                <a:defRPr/>
              </a:pPr>
              <a:t>2/5/23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2C132-8880-D502-9EB0-436EB2142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D1BC5-791C-E7B7-6783-C12A35BA9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72816-604C-E84C-B40A-82B02C2C72D2}" type="slidenum">
              <a:rPr lang="en-US" altLang="en-VN"/>
              <a:pPr/>
              <a:t>‹#›</a:t>
            </a:fld>
            <a:endParaRPr lang="en-US" altLang="en-VN"/>
          </a:p>
        </p:txBody>
      </p:sp>
    </p:spTree>
    <p:extLst>
      <p:ext uri="{BB962C8B-B14F-4D97-AF65-F5344CB8AC3E}">
        <p14:creationId xmlns:p14="http://schemas.microsoft.com/office/powerpoint/2010/main" val="2685945131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4FEE1-86E1-9584-581F-3D881B2E3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BDC32-D91B-0A46-80CC-7464A3CB53F2}" type="datetimeFigureOut">
              <a:rPr lang="en-US"/>
              <a:pPr>
                <a:defRPr/>
              </a:pPr>
              <a:t>2/5/23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1504A-4935-5A45-1057-32B70474A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EEC52-C2E1-7072-63A3-870A621FB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D9F9D-01E5-5545-A92B-77F32EBC8AA1}" type="slidenum">
              <a:rPr lang="en-US" altLang="en-VN"/>
              <a:pPr/>
              <a:t>‹#›</a:t>
            </a:fld>
            <a:endParaRPr lang="en-US" altLang="en-VN"/>
          </a:p>
        </p:txBody>
      </p:sp>
    </p:spTree>
    <p:extLst>
      <p:ext uri="{BB962C8B-B14F-4D97-AF65-F5344CB8AC3E}">
        <p14:creationId xmlns:p14="http://schemas.microsoft.com/office/powerpoint/2010/main" val="1450611856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334629D-C0E2-BA96-42B6-E96E277F1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ABF80-8AD3-6249-83DD-53D17CB31418}" type="datetimeFigureOut">
              <a:rPr lang="en-US"/>
              <a:pPr>
                <a:defRPr/>
              </a:pPr>
              <a:t>2/5/23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8FA0B30-64E4-487C-F5A2-F3D86A108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FC3D42E-FDCC-10FF-6CC7-B160746A2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CA2ED-1171-254F-ADB8-75FA2DAB5F66}" type="slidenum">
              <a:rPr lang="en-US" altLang="en-VN"/>
              <a:pPr/>
              <a:t>‹#›</a:t>
            </a:fld>
            <a:endParaRPr lang="en-US" altLang="en-VN"/>
          </a:p>
        </p:txBody>
      </p:sp>
    </p:spTree>
    <p:extLst>
      <p:ext uri="{BB962C8B-B14F-4D97-AF65-F5344CB8AC3E}">
        <p14:creationId xmlns:p14="http://schemas.microsoft.com/office/powerpoint/2010/main" val="2242783981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EC23F09-7A19-4EF4-0218-6C3979BA8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48B79-423B-844A-A002-1D101600D3AE}" type="datetimeFigureOut">
              <a:rPr lang="en-US"/>
              <a:pPr>
                <a:defRPr/>
              </a:pPr>
              <a:t>2/5/23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668245F-AB24-F792-7572-ED2F9A918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38EAACF-1614-F875-4804-1E988933E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27FDA-BEAD-B94A-80B6-DE3FEE0CED1E}" type="slidenum">
              <a:rPr lang="en-US" altLang="en-VN"/>
              <a:pPr/>
              <a:t>‹#›</a:t>
            </a:fld>
            <a:endParaRPr lang="en-US" altLang="en-VN"/>
          </a:p>
        </p:txBody>
      </p:sp>
    </p:spTree>
    <p:extLst>
      <p:ext uri="{BB962C8B-B14F-4D97-AF65-F5344CB8AC3E}">
        <p14:creationId xmlns:p14="http://schemas.microsoft.com/office/powerpoint/2010/main" val="3463236067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3FF286C-7F7D-4167-B70C-590F7B2D6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0F06-5820-D740-B7F8-2B26DBB100BB}" type="datetimeFigureOut">
              <a:rPr lang="en-US"/>
              <a:pPr>
                <a:defRPr/>
              </a:pPr>
              <a:t>2/5/23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2F9B4C4-3AEF-0A31-8792-30A397722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D388341-E7EE-B96D-C6B5-CD00A1531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BB0DC-DDD0-2942-9C70-27F0309BBF72}" type="slidenum">
              <a:rPr lang="en-US" altLang="en-VN"/>
              <a:pPr/>
              <a:t>‹#›</a:t>
            </a:fld>
            <a:endParaRPr lang="en-US" altLang="en-VN"/>
          </a:p>
        </p:txBody>
      </p:sp>
    </p:spTree>
    <p:extLst>
      <p:ext uri="{BB962C8B-B14F-4D97-AF65-F5344CB8AC3E}">
        <p14:creationId xmlns:p14="http://schemas.microsoft.com/office/powerpoint/2010/main" val="2573252418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94A435C-65D8-291F-F7D6-071F2EDD1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BCB43-FF01-8445-8080-B695B0E4A536}" type="datetimeFigureOut">
              <a:rPr lang="en-US"/>
              <a:pPr>
                <a:defRPr/>
              </a:pPr>
              <a:t>2/5/23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3F75AD6-D104-B4F4-491B-627748A54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BA04FCA-34ED-1EAD-F717-A37E8CB21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38C45-97C6-4648-857E-C281EDC2AC92}" type="slidenum">
              <a:rPr lang="en-US" altLang="en-VN"/>
              <a:pPr/>
              <a:t>‹#›</a:t>
            </a:fld>
            <a:endParaRPr lang="en-US" altLang="en-VN"/>
          </a:p>
        </p:txBody>
      </p:sp>
    </p:spTree>
    <p:extLst>
      <p:ext uri="{BB962C8B-B14F-4D97-AF65-F5344CB8AC3E}">
        <p14:creationId xmlns:p14="http://schemas.microsoft.com/office/powerpoint/2010/main" val="3442267950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3F7EF10-A54D-D4C1-82A2-0CE6AF0AD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955A1-75BE-024D-9BB2-C4BB521874A1}" type="datetimeFigureOut">
              <a:rPr lang="en-US"/>
              <a:pPr>
                <a:defRPr/>
              </a:pPr>
              <a:t>2/5/23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3FCDBA1-C3A8-7B0F-993C-512893F40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2268F15-7323-A717-A7AA-2C4220028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3D045-687C-4D43-A135-E0FB7EC8A778}" type="slidenum">
              <a:rPr lang="en-US" altLang="en-VN"/>
              <a:pPr/>
              <a:t>‹#›</a:t>
            </a:fld>
            <a:endParaRPr lang="en-US" altLang="en-VN"/>
          </a:p>
        </p:txBody>
      </p:sp>
    </p:spTree>
    <p:extLst>
      <p:ext uri="{BB962C8B-B14F-4D97-AF65-F5344CB8AC3E}">
        <p14:creationId xmlns:p14="http://schemas.microsoft.com/office/powerpoint/2010/main" val="3008155342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BBBCA3E-5621-8FC1-06CC-62ADFEEBA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A8C11-4C96-D647-A224-862056CF8749}" type="datetimeFigureOut">
              <a:rPr lang="en-US"/>
              <a:pPr>
                <a:defRPr/>
              </a:pPr>
              <a:t>2/5/23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4BB6F34-1C31-6903-971E-D8FB3C6DD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9A8D4D6-8269-6051-770A-34D46B44F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61C59-CD74-8043-9FEC-7224C165751F}" type="slidenum">
              <a:rPr lang="en-US" altLang="en-VN"/>
              <a:pPr/>
              <a:t>‹#›</a:t>
            </a:fld>
            <a:endParaRPr lang="en-US" altLang="en-VN"/>
          </a:p>
        </p:txBody>
      </p:sp>
    </p:spTree>
    <p:extLst>
      <p:ext uri="{BB962C8B-B14F-4D97-AF65-F5344CB8AC3E}">
        <p14:creationId xmlns:p14="http://schemas.microsoft.com/office/powerpoint/2010/main" val="1209050438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D6F958-72EE-83ED-0648-5E53C6AD6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EC140-AE25-B44A-9E94-E3D765888756}" type="datetimeFigureOut">
              <a:rPr lang="en-US"/>
              <a:pPr>
                <a:defRPr/>
              </a:pPr>
              <a:t>2/5/23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28F1E-B5EA-D332-6C25-BFC00195A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607D8-8E6A-6F9F-471C-EFCA9BD09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DC201-4BAC-1742-8EE0-52425A1CD2B9}" type="slidenum">
              <a:rPr lang="en-US" altLang="en-VN"/>
              <a:pPr/>
              <a:t>‹#›</a:t>
            </a:fld>
            <a:endParaRPr lang="en-US" altLang="en-VN"/>
          </a:p>
        </p:txBody>
      </p:sp>
    </p:spTree>
    <p:extLst>
      <p:ext uri="{BB962C8B-B14F-4D97-AF65-F5344CB8AC3E}">
        <p14:creationId xmlns:p14="http://schemas.microsoft.com/office/powerpoint/2010/main" val="4199435727"/>
      </p:ext>
    </p:extLst>
  </p:cSld>
  <p:clrMapOvr>
    <a:masterClrMapping/>
  </p:clrMapOvr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C217E-9DAA-0062-02F5-4E97E86A9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CC17E-D07F-E04E-9040-266FA167FE2C}" type="datetimeFigureOut">
              <a:rPr lang="en-US"/>
              <a:pPr>
                <a:defRPr/>
              </a:pPr>
              <a:t>2/5/23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57D4A-13FE-2863-17B7-98F0D7483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984F3-9F85-9C92-EDC0-2A17A72EB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98C93-64E4-0C4A-AFDD-A135B0C7050E}" type="slidenum">
              <a:rPr lang="en-US" altLang="en-VN"/>
              <a:pPr/>
              <a:t>‹#›</a:t>
            </a:fld>
            <a:endParaRPr lang="en-US" altLang="en-VN"/>
          </a:p>
        </p:txBody>
      </p:sp>
    </p:spTree>
    <p:extLst>
      <p:ext uri="{BB962C8B-B14F-4D97-AF65-F5344CB8AC3E}">
        <p14:creationId xmlns:p14="http://schemas.microsoft.com/office/powerpoint/2010/main" val="55814323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9830886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7575" y="3140968"/>
            <a:ext cx="730885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lvl="0"/>
            <a:r>
              <a:rPr lang="en-US" dirty="0">
                <a:sym typeface="Arial Bold" charset="0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70411665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7575" y="1340768"/>
            <a:ext cx="730885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/>
          <a:lstStyle/>
          <a:p>
            <a:pPr lvl="0"/>
            <a:r>
              <a:rPr lang="en-US" dirty="0">
                <a:sym typeface="Arial Bold" charset="0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848001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81303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7575" y="1340768"/>
            <a:ext cx="730885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lvl="0"/>
            <a:r>
              <a:rPr lang="en-US" dirty="0">
                <a:sym typeface="Arial Bold" charset="0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2937070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7575" y="584185"/>
            <a:ext cx="7308850" cy="612567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lvl="0"/>
            <a:r>
              <a:rPr lang="en-US" dirty="0">
                <a:sym typeface="Arial Bold" charset="0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2269063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9D6427-0EE5-B71B-06E6-D6B3E765D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69A26-7CA3-644E-83ED-F5E24EF74719}" type="datetimeFigureOut">
              <a:rPr lang="en-US"/>
              <a:pPr>
                <a:defRPr/>
              </a:pPr>
              <a:t>2/5/23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A05CF-E8CA-3D7B-FEA1-87DAF1795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E4433-C48E-CA8B-90C4-26B984595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E4458-6048-314A-8980-0A856FF7228C}" type="slidenum">
              <a:rPr lang="en-US" altLang="en-VN"/>
              <a:pPr/>
              <a:t>‹#›</a:t>
            </a:fld>
            <a:endParaRPr lang="en-US" altLang="en-VN"/>
          </a:p>
        </p:txBody>
      </p:sp>
    </p:spTree>
    <p:extLst>
      <p:ext uri="{BB962C8B-B14F-4D97-AF65-F5344CB8AC3E}">
        <p14:creationId xmlns:p14="http://schemas.microsoft.com/office/powerpoint/2010/main" val="90567312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60C73C-6943-1C45-69AF-8664CF29A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98668-B97B-4946-A406-59C9B7BCD344}" type="datetimeFigureOut">
              <a:rPr lang="en-US"/>
              <a:pPr>
                <a:defRPr/>
              </a:pPr>
              <a:t>2/5/23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B12B9-412B-D58C-EB1A-D4B2F6AD7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0BE6A-6F52-BBD2-9E10-C152C6DE3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DF248-C217-D849-B6C1-D59467C81B3D}" type="slidenum">
              <a:rPr lang="en-US" altLang="en-VN"/>
              <a:pPr/>
              <a:t>‹#›</a:t>
            </a:fld>
            <a:endParaRPr lang="en-US" altLang="en-VN"/>
          </a:p>
        </p:txBody>
      </p:sp>
    </p:spTree>
    <p:extLst>
      <p:ext uri="{BB962C8B-B14F-4D97-AF65-F5344CB8AC3E}">
        <p14:creationId xmlns:p14="http://schemas.microsoft.com/office/powerpoint/2010/main" val="384058127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4B866-B881-88DE-B089-8E7C6BCB3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8F502-F3A8-ED48-95C5-22E789B341D5}" type="datetimeFigureOut">
              <a:rPr lang="en-US"/>
              <a:pPr>
                <a:defRPr/>
              </a:pPr>
              <a:t>2/5/23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B0FA3-4359-FEBD-31B3-4D43EF032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F8D34-5440-E51F-5B33-96DC10E65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D9A74-1208-B44B-B1D0-BB9CC84167C8}" type="slidenum">
              <a:rPr lang="en-US" altLang="en-VN"/>
              <a:pPr/>
              <a:t>‹#›</a:t>
            </a:fld>
            <a:endParaRPr lang="en-US" altLang="en-VN"/>
          </a:p>
        </p:txBody>
      </p:sp>
    </p:spTree>
    <p:extLst>
      <p:ext uri="{BB962C8B-B14F-4D97-AF65-F5344CB8AC3E}">
        <p14:creationId xmlns:p14="http://schemas.microsoft.com/office/powerpoint/2010/main" val="13973963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e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image" Target="../media/image3.emf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0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899AB435-BB6D-8DFA-DB39-81D79F4A32B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">
            <a:extLst>
              <a:ext uri="{FF2B5EF4-FFF2-40B4-BE49-F238E27FC236}">
                <a16:creationId xmlns:a16="http://schemas.microsoft.com/office/drawing/2014/main" id="{9FA23D9A-5BBE-AE48-4FC5-612F742E5E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7575" y="3141663"/>
            <a:ext cx="73088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33658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Arial Bold" pitchFamily="123" charset="0"/>
              </a:rPr>
              <a:t>Click to edit Master title style</a:t>
            </a:r>
          </a:p>
        </p:txBody>
      </p:sp>
      <p:pic>
        <p:nvPicPr>
          <p:cNvPr id="1028" name="Picture 13">
            <a:extLst>
              <a:ext uri="{FF2B5EF4-FFF2-40B4-BE49-F238E27FC236}">
                <a16:creationId xmlns:a16="http://schemas.microsoft.com/office/drawing/2014/main" id="{3AD427CB-B082-C74A-8EB7-CBAEFA22CCE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52413"/>
            <a:ext cx="74930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+mj-lt"/>
          <a:ea typeface="+mj-ea"/>
          <a:cs typeface="+mj-cs"/>
          <a:sym typeface="Arial Bold" pitchFamily="123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 Bold" charset="0"/>
          <a:ea typeface="ヒラギノ角ゴ ProN W6" charset="0"/>
          <a:cs typeface="ヒラギノ角ゴ ProN W6" charset="0"/>
          <a:sym typeface="Arial Bold" pitchFamily="12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 Bold" charset="0"/>
          <a:ea typeface="ヒラギノ角ゴ ProN W6" charset="0"/>
          <a:cs typeface="ヒラギノ角ゴ ProN W6" charset="0"/>
          <a:sym typeface="Arial Bold" pitchFamily="12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 Bold" charset="0"/>
          <a:ea typeface="ヒラギノ角ゴ ProN W6" charset="0"/>
          <a:cs typeface="ヒラギノ角ゴ ProN W6" charset="0"/>
          <a:sym typeface="Arial Bold" pitchFamily="12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 Bold" charset="0"/>
          <a:ea typeface="ヒラギノ角ゴ ProN W6" charset="0"/>
          <a:cs typeface="ヒラギノ角ゴ ProN W6" charset="0"/>
          <a:sym typeface="Arial Bold" pitchFamily="123" charset="0"/>
        </a:defRPr>
      </a:lvl5pPr>
      <a:lvl6pPr marL="210974" algn="l" rtl="0" fontAlgn="base">
        <a:spcBef>
          <a:spcPct val="0"/>
        </a:spcBef>
        <a:spcAft>
          <a:spcPct val="0"/>
        </a:spcAft>
        <a:defRPr sz="5500">
          <a:solidFill>
            <a:srgbClr val="20273A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6pPr>
      <a:lvl7pPr marL="421948" algn="l" rtl="0" fontAlgn="base">
        <a:spcBef>
          <a:spcPct val="0"/>
        </a:spcBef>
        <a:spcAft>
          <a:spcPct val="0"/>
        </a:spcAft>
        <a:defRPr sz="5500">
          <a:solidFill>
            <a:srgbClr val="20273A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7pPr>
      <a:lvl8pPr marL="632921" algn="l" rtl="0" fontAlgn="base">
        <a:spcBef>
          <a:spcPct val="0"/>
        </a:spcBef>
        <a:spcAft>
          <a:spcPct val="0"/>
        </a:spcAft>
        <a:defRPr sz="5500">
          <a:solidFill>
            <a:srgbClr val="20273A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8pPr>
      <a:lvl9pPr marL="843895" algn="l" rtl="0" fontAlgn="base">
        <a:spcBef>
          <a:spcPct val="0"/>
        </a:spcBef>
        <a:spcAft>
          <a:spcPct val="0"/>
        </a:spcAft>
        <a:defRPr sz="5500">
          <a:solidFill>
            <a:srgbClr val="20273A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9pPr>
    </p:titleStyle>
    <p:bodyStyle>
      <a:lvl1pPr marL="157163" indent="-157163" algn="l" rtl="0" eaLnBrk="0" fontAlgn="base" hangingPunct="0">
        <a:lnSpc>
          <a:spcPct val="120000"/>
        </a:lnSpc>
        <a:spcBef>
          <a:spcPts val="188"/>
        </a:spcBef>
        <a:spcAft>
          <a:spcPct val="0"/>
        </a:spcAft>
        <a:defRPr sz="1700">
          <a:solidFill>
            <a:srgbClr val="20273A"/>
          </a:solidFill>
          <a:latin typeface="+mn-lt"/>
          <a:ea typeface="+mn-ea"/>
          <a:cs typeface="+mn-cs"/>
          <a:sym typeface="Times" pitchFamily="2" charset="0"/>
        </a:defRPr>
      </a:lvl1pPr>
      <a:lvl2pPr marL="341313" indent="-131763" algn="l" rtl="0" eaLnBrk="0" fontAlgn="base" hangingPunct="0">
        <a:lnSpc>
          <a:spcPct val="120000"/>
        </a:lnSpc>
        <a:spcBef>
          <a:spcPts val="188"/>
        </a:spcBef>
        <a:spcAft>
          <a:spcPct val="0"/>
        </a:spcAft>
        <a:defRPr sz="1700">
          <a:solidFill>
            <a:srgbClr val="20273A"/>
          </a:solidFill>
          <a:latin typeface="+mn-lt"/>
          <a:ea typeface="+mn-ea"/>
          <a:cs typeface="+mn-cs"/>
          <a:sym typeface="Times" pitchFamily="2" charset="0"/>
        </a:defRPr>
      </a:lvl2pPr>
      <a:lvl3pPr marL="527050" indent="-104775" algn="l" rtl="0" eaLnBrk="0" fontAlgn="base" hangingPunct="0">
        <a:lnSpc>
          <a:spcPct val="120000"/>
        </a:lnSpc>
        <a:spcBef>
          <a:spcPts val="188"/>
        </a:spcBef>
        <a:spcAft>
          <a:spcPct val="0"/>
        </a:spcAft>
        <a:defRPr sz="1700">
          <a:solidFill>
            <a:srgbClr val="20273A"/>
          </a:solidFill>
          <a:latin typeface="+mn-lt"/>
          <a:ea typeface="+mn-ea"/>
          <a:cs typeface="+mn-cs"/>
          <a:sym typeface="Times" pitchFamily="2" charset="0"/>
        </a:defRPr>
      </a:lvl3pPr>
      <a:lvl4pPr marL="738188" indent="-104775" algn="l" rtl="0" eaLnBrk="0" fontAlgn="base" hangingPunct="0">
        <a:lnSpc>
          <a:spcPct val="120000"/>
        </a:lnSpc>
        <a:spcBef>
          <a:spcPts val="188"/>
        </a:spcBef>
        <a:spcAft>
          <a:spcPct val="0"/>
        </a:spcAft>
        <a:defRPr sz="1700">
          <a:solidFill>
            <a:srgbClr val="20273A"/>
          </a:solidFill>
          <a:latin typeface="+mn-lt"/>
          <a:ea typeface="+mn-ea"/>
          <a:cs typeface="+mn-cs"/>
          <a:sym typeface="Times" pitchFamily="2" charset="0"/>
        </a:defRPr>
      </a:lvl4pPr>
      <a:lvl5pPr marL="949325" indent="-104775" algn="l" rtl="0" eaLnBrk="0" fontAlgn="base" hangingPunct="0">
        <a:lnSpc>
          <a:spcPct val="120000"/>
        </a:lnSpc>
        <a:spcBef>
          <a:spcPts val="188"/>
        </a:spcBef>
        <a:spcAft>
          <a:spcPct val="0"/>
        </a:spcAft>
        <a:defRPr sz="1700">
          <a:solidFill>
            <a:srgbClr val="20273A"/>
          </a:solidFill>
          <a:latin typeface="+mn-lt"/>
          <a:ea typeface="+mn-ea"/>
          <a:cs typeface="+mn-cs"/>
          <a:sym typeface="Times" pitchFamily="2" charset="0"/>
        </a:defRPr>
      </a:lvl5pPr>
      <a:lvl6pPr marL="210974" algn="l" rtl="0" fontAlgn="base">
        <a:lnSpc>
          <a:spcPct val="120000"/>
        </a:lnSpc>
        <a:spcBef>
          <a:spcPts val="185"/>
        </a:spcBef>
        <a:spcAft>
          <a:spcPct val="0"/>
        </a:spcAft>
        <a:defRPr sz="1700">
          <a:solidFill>
            <a:srgbClr val="20273A"/>
          </a:solidFill>
          <a:latin typeface="+mn-lt"/>
          <a:ea typeface="+mn-ea"/>
          <a:cs typeface="+mn-cs"/>
          <a:sym typeface="Times" charset="0"/>
        </a:defRPr>
      </a:lvl6pPr>
      <a:lvl7pPr marL="421948" algn="l" rtl="0" fontAlgn="base">
        <a:lnSpc>
          <a:spcPct val="120000"/>
        </a:lnSpc>
        <a:spcBef>
          <a:spcPts val="185"/>
        </a:spcBef>
        <a:spcAft>
          <a:spcPct val="0"/>
        </a:spcAft>
        <a:defRPr sz="1700">
          <a:solidFill>
            <a:srgbClr val="20273A"/>
          </a:solidFill>
          <a:latin typeface="+mn-lt"/>
          <a:ea typeface="+mn-ea"/>
          <a:cs typeface="+mn-cs"/>
          <a:sym typeface="Times" charset="0"/>
        </a:defRPr>
      </a:lvl7pPr>
      <a:lvl8pPr marL="632921" algn="l" rtl="0" fontAlgn="base">
        <a:lnSpc>
          <a:spcPct val="120000"/>
        </a:lnSpc>
        <a:spcBef>
          <a:spcPts val="185"/>
        </a:spcBef>
        <a:spcAft>
          <a:spcPct val="0"/>
        </a:spcAft>
        <a:defRPr sz="1700">
          <a:solidFill>
            <a:srgbClr val="20273A"/>
          </a:solidFill>
          <a:latin typeface="+mn-lt"/>
          <a:ea typeface="+mn-ea"/>
          <a:cs typeface="+mn-cs"/>
          <a:sym typeface="Times" charset="0"/>
        </a:defRPr>
      </a:lvl8pPr>
      <a:lvl9pPr marL="843895" algn="l" rtl="0" fontAlgn="base">
        <a:lnSpc>
          <a:spcPct val="120000"/>
        </a:lnSpc>
        <a:spcBef>
          <a:spcPts val="185"/>
        </a:spcBef>
        <a:spcAft>
          <a:spcPct val="0"/>
        </a:spcAft>
        <a:defRPr sz="1700">
          <a:solidFill>
            <a:srgbClr val="20273A"/>
          </a:solidFill>
          <a:latin typeface="+mn-lt"/>
          <a:ea typeface="+mn-ea"/>
          <a:cs typeface="+mn-cs"/>
          <a:sym typeface="Times" charset="0"/>
        </a:defRPr>
      </a:lvl9pPr>
    </p:bodyStyle>
    <p:otherStyle>
      <a:defPPr>
        <a:defRPr lang="en-US"/>
      </a:defPPr>
      <a:lvl1pPr marL="0" algn="l" defTabSz="21097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10974" algn="l" defTabSz="21097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21948" algn="l" defTabSz="21097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32921" algn="l" defTabSz="21097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843895" algn="l" defTabSz="21097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054869" algn="l" defTabSz="21097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265842" algn="l" defTabSz="21097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476817" algn="l" defTabSz="21097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687789" algn="l" defTabSz="21097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1">
            <a:extLst>
              <a:ext uri="{FF2B5EF4-FFF2-40B4-BE49-F238E27FC236}">
                <a16:creationId xmlns:a16="http://schemas.microsoft.com/office/drawing/2014/main" id="{749A9153-0E45-415D-0095-1159125A34D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60350"/>
            <a:ext cx="74930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23">
            <a:extLst>
              <a:ext uri="{FF2B5EF4-FFF2-40B4-BE49-F238E27FC236}">
                <a16:creationId xmlns:a16="http://schemas.microsoft.com/office/drawing/2014/main" id="{7FE31D40-6E39-951A-74E9-E22464755F9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412875"/>
            <a:ext cx="50927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22293D"/>
          </a:solidFill>
          <a:latin typeface="Arial"/>
          <a:ea typeface="+mj-ea"/>
          <a:cs typeface="+mj-cs"/>
          <a:sym typeface="Arial Bold" pitchFamily="123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22293D"/>
          </a:solidFill>
          <a:latin typeface="Arial" charset="0"/>
          <a:ea typeface="ヒラギノ角ゴ ProN W6" charset="0"/>
          <a:cs typeface="ヒラギノ角ゴ ProN W6" charset="0"/>
          <a:sym typeface="Arial Bold" pitchFamily="12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22293D"/>
          </a:solidFill>
          <a:latin typeface="Arial" charset="0"/>
          <a:ea typeface="ヒラギノ角ゴ ProN W6" charset="0"/>
          <a:cs typeface="ヒラギノ角ゴ ProN W6" charset="0"/>
          <a:sym typeface="Arial Bold" pitchFamily="12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22293D"/>
          </a:solidFill>
          <a:latin typeface="Arial" charset="0"/>
          <a:ea typeface="ヒラギノ角ゴ ProN W6" charset="0"/>
          <a:cs typeface="ヒラギノ角ゴ ProN W6" charset="0"/>
          <a:sym typeface="Arial Bold" pitchFamily="12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22293D"/>
          </a:solidFill>
          <a:latin typeface="Arial" charset="0"/>
          <a:ea typeface="ヒラギノ角ゴ ProN W6" charset="0"/>
          <a:cs typeface="ヒラギノ角ゴ ProN W6" charset="0"/>
          <a:sym typeface="Arial Bold" pitchFamily="123" charset="0"/>
        </a:defRPr>
      </a:lvl5pPr>
      <a:lvl6pPr marL="210974" algn="l" rtl="0" fontAlgn="base">
        <a:spcBef>
          <a:spcPct val="0"/>
        </a:spcBef>
        <a:spcAft>
          <a:spcPct val="0"/>
        </a:spcAft>
        <a:defRPr sz="3000">
          <a:solidFill>
            <a:srgbClr val="20273A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6pPr>
      <a:lvl7pPr marL="421948" algn="l" rtl="0" fontAlgn="base">
        <a:spcBef>
          <a:spcPct val="0"/>
        </a:spcBef>
        <a:spcAft>
          <a:spcPct val="0"/>
        </a:spcAft>
        <a:defRPr sz="3000">
          <a:solidFill>
            <a:srgbClr val="20273A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7pPr>
      <a:lvl8pPr marL="632921" algn="l" rtl="0" fontAlgn="base">
        <a:spcBef>
          <a:spcPct val="0"/>
        </a:spcBef>
        <a:spcAft>
          <a:spcPct val="0"/>
        </a:spcAft>
        <a:defRPr sz="3000">
          <a:solidFill>
            <a:srgbClr val="20273A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8pPr>
      <a:lvl9pPr marL="843895" algn="l" rtl="0" fontAlgn="base">
        <a:spcBef>
          <a:spcPct val="0"/>
        </a:spcBef>
        <a:spcAft>
          <a:spcPct val="0"/>
        </a:spcAft>
        <a:defRPr sz="3000">
          <a:solidFill>
            <a:srgbClr val="20273A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9pPr>
    </p:titleStyle>
    <p:bodyStyle>
      <a:lvl1pPr marL="157163" indent="-157163" algn="l" rtl="0" eaLnBrk="0" fontAlgn="base" hangingPunct="0">
        <a:lnSpc>
          <a:spcPct val="120000"/>
        </a:lnSpc>
        <a:spcBef>
          <a:spcPts val="188"/>
        </a:spcBef>
        <a:spcAft>
          <a:spcPct val="0"/>
        </a:spcAft>
        <a:defRPr sz="2100">
          <a:solidFill>
            <a:srgbClr val="071630"/>
          </a:solidFill>
          <a:latin typeface="Arial"/>
          <a:ea typeface="+mn-ea"/>
          <a:cs typeface="+mn-cs"/>
          <a:sym typeface="Times" pitchFamily="2" charset="0"/>
        </a:defRPr>
      </a:lvl1pPr>
      <a:lvl2pPr marL="341313" indent="-131763" algn="l" rtl="0" eaLnBrk="0" fontAlgn="base" hangingPunct="0">
        <a:lnSpc>
          <a:spcPct val="120000"/>
        </a:lnSpc>
        <a:spcBef>
          <a:spcPts val="188"/>
        </a:spcBef>
        <a:spcAft>
          <a:spcPct val="0"/>
        </a:spcAft>
        <a:defRPr sz="2100">
          <a:solidFill>
            <a:srgbClr val="20273A"/>
          </a:solidFill>
          <a:latin typeface="Arial"/>
          <a:ea typeface="+mn-ea"/>
          <a:cs typeface="+mn-cs"/>
          <a:sym typeface="Times" pitchFamily="2" charset="0"/>
        </a:defRPr>
      </a:lvl2pPr>
      <a:lvl3pPr marL="527050" indent="-104775" algn="l" rtl="0" eaLnBrk="0" fontAlgn="base" hangingPunct="0">
        <a:lnSpc>
          <a:spcPct val="120000"/>
        </a:lnSpc>
        <a:spcBef>
          <a:spcPts val="188"/>
        </a:spcBef>
        <a:spcAft>
          <a:spcPct val="0"/>
        </a:spcAft>
        <a:defRPr sz="2100">
          <a:solidFill>
            <a:srgbClr val="20273A"/>
          </a:solidFill>
          <a:latin typeface="Arial"/>
          <a:ea typeface="+mn-ea"/>
          <a:cs typeface="+mn-cs"/>
          <a:sym typeface="Times" pitchFamily="2" charset="0"/>
        </a:defRPr>
      </a:lvl3pPr>
      <a:lvl4pPr marL="738188" indent="-104775" algn="l" rtl="0" eaLnBrk="0" fontAlgn="base" hangingPunct="0">
        <a:lnSpc>
          <a:spcPct val="120000"/>
        </a:lnSpc>
        <a:spcBef>
          <a:spcPts val="188"/>
        </a:spcBef>
        <a:spcAft>
          <a:spcPct val="0"/>
        </a:spcAft>
        <a:defRPr sz="2100">
          <a:solidFill>
            <a:srgbClr val="20273A"/>
          </a:solidFill>
          <a:latin typeface="Arial"/>
          <a:ea typeface="+mn-ea"/>
          <a:cs typeface="+mn-cs"/>
          <a:sym typeface="Times" pitchFamily="2" charset="0"/>
        </a:defRPr>
      </a:lvl4pPr>
      <a:lvl5pPr marL="949325" indent="-104775" algn="l" rtl="0" eaLnBrk="0" fontAlgn="base" hangingPunct="0">
        <a:lnSpc>
          <a:spcPct val="120000"/>
        </a:lnSpc>
        <a:spcBef>
          <a:spcPts val="188"/>
        </a:spcBef>
        <a:spcAft>
          <a:spcPct val="0"/>
        </a:spcAft>
        <a:defRPr sz="2100">
          <a:solidFill>
            <a:srgbClr val="20273A"/>
          </a:solidFill>
          <a:latin typeface="Arial"/>
          <a:ea typeface="+mn-ea"/>
          <a:cs typeface="+mn-cs"/>
          <a:sym typeface="Times" pitchFamily="2" charset="0"/>
        </a:defRPr>
      </a:lvl5pPr>
      <a:lvl6pPr marL="210974" algn="l" rtl="0" fontAlgn="base">
        <a:lnSpc>
          <a:spcPct val="120000"/>
        </a:lnSpc>
        <a:spcBef>
          <a:spcPts val="185"/>
        </a:spcBef>
        <a:spcAft>
          <a:spcPct val="0"/>
        </a:spcAft>
        <a:defRPr sz="1700">
          <a:solidFill>
            <a:srgbClr val="20273A"/>
          </a:solidFill>
          <a:latin typeface="+mn-lt"/>
          <a:ea typeface="+mn-ea"/>
          <a:cs typeface="+mn-cs"/>
          <a:sym typeface="Times" charset="0"/>
        </a:defRPr>
      </a:lvl6pPr>
      <a:lvl7pPr marL="421948" algn="l" rtl="0" fontAlgn="base">
        <a:lnSpc>
          <a:spcPct val="120000"/>
        </a:lnSpc>
        <a:spcBef>
          <a:spcPts val="185"/>
        </a:spcBef>
        <a:spcAft>
          <a:spcPct val="0"/>
        </a:spcAft>
        <a:defRPr sz="1700">
          <a:solidFill>
            <a:srgbClr val="20273A"/>
          </a:solidFill>
          <a:latin typeface="+mn-lt"/>
          <a:ea typeface="+mn-ea"/>
          <a:cs typeface="+mn-cs"/>
          <a:sym typeface="Times" charset="0"/>
        </a:defRPr>
      </a:lvl7pPr>
      <a:lvl8pPr marL="632921" algn="l" rtl="0" fontAlgn="base">
        <a:lnSpc>
          <a:spcPct val="120000"/>
        </a:lnSpc>
        <a:spcBef>
          <a:spcPts val="185"/>
        </a:spcBef>
        <a:spcAft>
          <a:spcPct val="0"/>
        </a:spcAft>
        <a:defRPr sz="1700">
          <a:solidFill>
            <a:srgbClr val="20273A"/>
          </a:solidFill>
          <a:latin typeface="+mn-lt"/>
          <a:ea typeface="+mn-ea"/>
          <a:cs typeface="+mn-cs"/>
          <a:sym typeface="Times" charset="0"/>
        </a:defRPr>
      </a:lvl8pPr>
      <a:lvl9pPr marL="843895" algn="l" rtl="0" fontAlgn="base">
        <a:lnSpc>
          <a:spcPct val="120000"/>
        </a:lnSpc>
        <a:spcBef>
          <a:spcPts val="185"/>
        </a:spcBef>
        <a:spcAft>
          <a:spcPct val="0"/>
        </a:spcAft>
        <a:defRPr sz="1700">
          <a:solidFill>
            <a:srgbClr val="20273A"/>
          </a:solidFill>
          <a:latin typeface="+mn-lt"/>
          <a:ea typeface="+mn-ea"/>
          <a:cs typeface="+mn-cs"/>
          <a:sym typeface="Times" charset="0"/>
        </a:defRPr>
      </a:lvl9pPr>
    </p:bodyStyle>
    <p:otherStyle>
      <a:defPPr>
        <a:defRPr lang="en-US"/>
      </a:defPPr>
      <a:lvl1pPr marL="0" algn="l" defTabSz="21097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10974" algn="l" defTabSz="21097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21948" algn="l" defTabSz="21097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32921" algn="l" defTabSz="21097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843895" algn="l" defTabSz="21097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054869" algn="l" defTabSz="21097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265842" algn="l" defTabSz="21097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476817" algn="l" defTabSz="21097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687789" algn="l" defTabSz="21097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>
            <a:extLst>
              <a:ext uri="{FF2B5EF4-FFF2-40B4-BE49-F238E27FC236}">
                <a16:creationId xmlns:a16="http://schemas.microsoft.com/office/drawing/2014/main" id="{49025E27-F9B4-66F1-F7C0-6DE76D17A63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60350"/>
            <a:ext cx="74930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7">
            <a:extLst>
              <a:ext uri="{FF2B5EF4-FFF2-40B4-BE49-F238E27FC236}">
                <a16:creationId xmlns:a16="http://schemas.microsoft.com/office/drawing/2014/main" id="{9C775F05-4E75-31FC-9857-58896EABB6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412875"/>
            <a:ext cx="5105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22293D"/>
          </a:solidFill>
          <a:latin typeface="Arial"/>
          <a:ea typeface="+mj-ea"/>
          <a:cs typeface="+mj-cs"/>
          <a:sym typeface="Arial Bold" pitchFamily="123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22293D"/>
          </a:solidFill>
          <a:latin typeface="Arial" charset="0"/>
          <a:ea typeface="ヒラギノ角ゴ ProN W6" charset="0"/>
          <a:cs typeface="ヒラギノ角ゴ ProN W6" charset="0"/>
          <a:sym typeface="Arial Bold" pitchFamily="12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22293D"/>
          </a:solidFill>
          <a:latin typeface="Arial" charset="0"/>
          <a:ea typeface="ヒラギノ角ゴ ProN W6" charset="0"/>
          <a:cs typeface="ヒラギノ角ゴ ProN W6" charset="0"/>
          <a:sym typeface="Arial Bold" pitchFamily="12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22293D"/>
          </a:solidFill>
          <a:latin typeface="Arial" charset="0"/>
          <a:ea typeface="ヒラギノ角ゴ ProN W6" charset="0"/>
          <a:cs typeface="ヒラギノ角ゴ ProN W6" charset="0"/>
          <a:sym typeface="Arial Bold" pitchFamily="12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22293D"/>
          </a:solidFill>
          <a:latin typeface="Arial" charset="0"/>
          <a:ea typeface="ヒラギノ角ゴ ProN W6" charset="0"/>
          <a:cs typeface="ヒラギノ角ゴ ProN W6" charset="0"/>
          <a:sym typeface="Arial Bold" pitchFamily="123" charset="0"/>
        </a:defRPr>
      </a:lvl5pPr>
      <a:lvl6pPr marL="210974" algn="l" rtl="0" fontAlgn="base">
        <a:spcBef>
          <a:spcPct val="0"/>
        </a:spcBef>
        <a:spcAft>
          <a:spcPct val="0"/>
        </a:spcAft>
        <a:defRPr sz="3000">
          <a:solidFill>
            <a:srgbClr val="20273A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6pPr>
      <a:lvl7pPr marL="421948" algn="l" rtl="0" fontAlgn="base">
        <a:spcBef>
          <a:spcPct val="0"/>
        </a:spcBef>
        <a:spcAft>
          <a:spcPct val="0"/>
        </a:spcAft>
        <a:defRPr sz="3000">
          <a:solidFill>
            <a:srgbClr val="20273A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7pPr>
      <a:lvl8pPr marL="632921" algn="l" rtl="0" fontAlgn="base">
        <a:spcBef>
          <a:spcPct val="0"/>
        </a:spcBef>
        <a:spcAft>
          <a:spcPct val="0"/>
        </a:spcAft>
        <a:defRPr sz="3000">
          <a:solidFill>
            <a:srgbClr val="20273A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8pPr>
      <a:lvl9pPr marL="843895" algn="l" rtl="0" fontAlgn="base">
        <a:spcBef>
          <a:spcPct val="0"/>
        </a:spcBef>
        <a:spcAft>
          <a:spcPct val="0"/>
        </a:spcAft>
        <a:defRPr sz="3000">
          <a:solidFill>
            <a:srgbClr val="20273A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9pPr>
    </p:titleStyle>
    <p:bodyStyle>
      <a:lvl1pPr marL="157163" indent="-157163" algn="l" rtl="0" eaLnBrk="0" fontAlgn="base" hangingPunct="0">
        <a:lnSpc>
          <a:spcPct val="120000"/>
        </a:lnSpc>
        <a:spcBef>
          <a:spcPts val="188"/>
        </a:spcBef>
        <a:spcAft>
          <a:spcPct val="0"/>
        </a:spcAft>
        <a:defRPr sz="2100">
          <a:solidFill>
            <a:srgbClr val="071630"/>
          </a:solidFill>
          <a:latin typeface="Arial"/>
          <a:ea typeface="+mn-ea"/>
          <a:cs typeface="+mn-cs"/>
          <a:sym typeface="Times" pitchFamily="2" charset="0"/>
        </a:defRPr>
      </a:lvl1pPr>
      <a:lvl2pPr marL="341313" indent="-131763" algn="l" rtl="0" eaLnBrk="0" fontAlgn="base" hangingPunct="0">
        <a:lnSpc>
          <a:spcPct val="120000"/>
        </a:lnSpc>
        <a:spcBef>
          <a:spcPts val="188"/>
        </a:spcBef>
        <a:spcAft>
          <a:spcPct val="0"/>
        </a:spcAft>
        <a:defRPr sz="2100">
          <a:solidFill>
            <a:srgbClr val="20273A"/>
          </a:solidFill>
          <a:latin typeface="Arial"/>
          <a:ea typeface="+mn-ea"/>
          <a:cs typeface="+mn-cs"/>
          <a:sym typeface="Times" pitchFamily="2" charset="0"/>
        </a:defRPr>
      </a:lvl2pPr>
      <a:lvl3pPr marL="527050" indent="-104775" algn="l" rtl="0" eaLnBrk="0" fontAlgn="base" hangingPunct="0">
        <a:lnSpc>
          <a:spcPct val="120000"/>
        </a:lnSpc>
        <a:spcBef>
          <a:spcPts val="188"/>
        </a:spcBef>
        <a:spcAft>
          <a:spcPct val="0"/>
        </a:spcAft>
        <a:defRPr sz="2100">
          <a:solidFill>
            <a:srgbClr val="20273A"/>
          </a:solidFill>
          <a:latin typeface="Arial"/>
          <a:ea typeface="+mn-ea"/>
          <a:cs typeface="+mn-cs"/>
          <a:sym typeface="Times" pitchFamily="2" charset="0"/>
        </a:defRPr>
      </a:lvl3pPr>
      <a:lvl4pPr marL="738188" indent="-104775" algn="l" rtl="0" eaLnBrk="0" fontAlgn="base" hangingPunct="0">
        <a:lnSpc>
          <a:spcPct val="120000"/>
        </a:lnSpc>
        <a:spcBef>
          <a:spcPts val="188"/>
        </a:spcBef>
        <a:spcAft>
          <a:spcPct val="0"/>
        </a:spcAft>
        <a:defRPr sz="2100">
          <a:solidFill>
            <a:srgbClr val="20273A"/>
          </a:solidFill>
          <a:latin typeface="Arial"/>
          <a:ea typeface="+mn-ea"/>
          <a:cs typeface="+mn-cs"/>
          <a:sym typeface="Times" pitchFamily="2" charset="0"/>
        </a:defRPr>
      </a:lvl4pPr>
      <a:lvl5pPr marL="949325" indent="-104775" algn="l" rtl="0" eaLnBrk="0" fontAlgn="base" hangingPunct="0">
        <a:lnSpc>
          <a:spcPct val="120000"/>
        </a:lnSpc>
        <a:spcBef>
          <a:spcPts val="188"/>
        </a:spcBef>
        <a:spcAft>
          <a:spcPct val="0"/>
        </a:spcAft>
        <a:defRPr sz="2100">
          <a:solidFill>
            <a:srgbClr val="20273A"/>
          </a:solidFill>
          <a:latin typeface="Arial"/>
          <a:ea typeface="+mn-ea"/>
          <a:cs typeface="+mn-cs"/>
          <a:sym typeface="Times" pitchFamily="2" charset="0"/>
        </a:defRPr>
      </a:lvl5pPr>
      <a:lvl6pPr marL="210974" algn="l" rtl="0" fontAlgn="base">
        <a:lnSpc>
          <a:spcPct val="120000"/>
        </a:lnSpc>
        <a:spcBef>
          <a:spcPts val="185"/>
        </a:spcBef>
        <a:spcAft>
          <a:spcPct val="0"/>
        </a:spcAft>
        <a:defRPr sz="1700">
          <a:solidFill>
            <a:srgbClr val="20273A"/>
          </a:solidFill>
          <a:latin typeface="+mn-lt"/>
          <a:ea typeface="+mn-ea"/>
          <a:cs typeface="+mn-cs"/>
          <a:sym typeface="Times" charset="0"/>
        </a:defRPr>
      </a:lvl6pPr>
      <a:lvl7pPr marL="421948" algn="l" rtl="0" fontAlgn="base">
        <a:lnSpc>
          <a:spcPct val="120000"/>
        </a:lnSpc>
        <a:spcBef>
          <a:spcPts val="185"/>
        </a:spcBef>
        <a:spcAft>
          <a:spcPct val="0"/>
        </a:spcAft>
        <a:defRPr sz="1700">
          <a:solidFill>
            <a:srgbClr val="20273A"/>
          </a:solidFill>
          <a:latin typeface="+mn-lt"/>
          <a:ea typeface="+mn-ea"/>
          <a:cs typeface="+mn-cs"/>
          <a:sym typeface="Times" charset="0"/>
        </a:defRPr>
      </a:lvl7pPr>
      <a:lvl8pPr marL="632921" algn="l" rtl="0" fontAlgn="base">
        <a:lnSpc>
          <a:spcPct val="120000"/>
        </a:lnSpc>
        <a:spcBef>
          <a:spcPts val="185"/>
        </a:spcBef>
        <a:spcAft>
          <a:spcPct val="0"/>
        </a:spcAft>
        <a:defRPr sz="1700">
          <a:solidFill>
            <a:srgbClr val="20273A"/>
          </a:solidFill>
          <a:latin typeface="+mn-lt"/>
          <a:ea typeface="+mn-ea"/>
          <a:cs typeface="+mn-cs"/>
          <a:sym typeface="Times" charset="0"/>
        </a:defRPr>
      </a:lvl8pPr>
      <a:lvl9pPr marL="843895" algn="l" rtl="0" fontAlgn="base">
        <a:lnSpc>
          <a:spcPct val="120000"/>
        </a:lnSpc>
        <a:spcBef>
          <a:spcPts val="185"/>
        </a:spcBef>
        <a:spcAft>
          <a:spcPct val="0"/>
        </a:spcAft>
        <a:defRPr sz="1700">
          <a:solidFill>
            <a:srgbClr val="20273A"/>
          </a:solidFill>
          <a:latin typeface="+mn-lt"/>
          <a:ea typeface="+mn-ea"/>
          <a:cs typeface="+mn-cs"/>
          <a:sym typeface="Times" charset="0"/>
        </a:defRPr>
      </a:lvl9pPr>
    </p:bodyStyle>
    <p:otherStyle>
      <a:defPPr>
        <a:defRPr lang="en-US"/>
      </a:defPPr>
      <a:lvl1pPr marL="0" algn="l" defTabSz="21097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10974" algn="l" defTabSz="21097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21948" algn="l" defTabSz="21097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32921" algn="l" defTabSz="21097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843895" algn="l" defTabSz="21097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054869" algn="l" defTabSz="21097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265842" algn="l" defTabSz="21097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476817" algn="l" defTabSz="21097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687789" algn="l" defTabSz="21097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44C0608D-C9C9-CEA8-2762-9100336546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7575" y="1341438"/>
            <a:ext cx="73088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33658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Arial Bold" pitchFamily="123" charset="0"/>
              </a:rPr>
              <a:t>Click to edit Master title style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4147605F-64BE-5AAD-1385-10A1A2A8890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7575" y="1989138"/>
            <a:ext cx="7308850" cy="4248150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33658" bIns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71630"/>
                </a:solidFill>
                <a:latin typeface="Arial"/>
                <a:ea typeface="+mj-ea"/>
                <a:cs typeface="+mj-cs"/>
                <a:sym typeface="Arial Bold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71630"/>
                </a:solidFill>
                <a:latin typeface="Arial" charset="0"/>
                <a:ea typeface="ヒラギノ角ゴ ProN W6" charset="0"/>
                <a:cs typeface="ヒラギノ角ゴ ProN W6" charset="0"/>
                <a:sym typeface="Arial Bold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71630"/>
                </a:solidFill>
                <a:latin typeface="Arial" charset="0"/>
                <a:ea typeface="ヒラギノ角ゴ ProN W6" charset="0"/>
                <a:cs typeface="ヒラギノ角ゴ ProN W6" charset="0"/>
                <a:sym typeface="Arial Bold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71630"/>
                </a:solidFill>
                <a:latin typeface="Arial" charset="0"/>
                <a:ea typeface="ヒラギノ角ゴ ProN W6" charset="0"/>
                <a:cs typeface="ヒラギノ角ゴ ProN W6" charset="0"/>
                <a:sym typeface="Arial Bold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71630"/>
                </a:solidFill>
                <a:latin typeface="Arial" charset="0"/>
                <a:ea typeface="ヒラギノ角ゴ ProN W6" charset="0"/>
                <a:cs typeface="ヒラギノ角ゴ ProN W6" charset="0"/>
                <a:sym typeface="Arial Bold" charset="0"/>
              </a:defRPr>
            </a:lvl5pPr>
            <a:lvl6pPr marL="210974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20273A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6pPr>
            <a:lvl7pPr marL="421948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20273A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7pPr>
            <a:lvl8pPr marL="632921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20273A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8pPr>
            <a:lvl9pPr marL="843895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20273A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9pPr>
          </a:lstStyle>
          <a:p>
            <a:pPr>
              <a:defRPr/>
            </a:pPr>
            <a:endParaRPr lang="en-US" sz="1800" dirty="0"/>
          </a:p>
        </p:txBody>
      </p:sp>
      <p:pic>
        <p:nvPicPr>
          <p:cNvPr id="4100" name="Picture 6">
            <a:extLst>
              <a:ext uri="{FF2B5EF4-FFF2-40B4-BE49-F238E27FC236}">
                <a16:creationId xmlns:a16="http://schemas.microsoft.com/office/drawing/2014/main" id="{54F3B654-30B6-B98C-0256-4CF5FFCD91C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60350"/>
            <a:ext cx="74930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71630"/>
          </a:solidFill>
          <a:latin typeface="Arial"/>
          <a:ea typeface="+mj-ea"/>
          <a:cs typeface="+mj-cs"/>
          <a:sym typeface="Arial Bold" pitchFamily="123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71630"/>
          </a:solidFill>
          <a:latin typeface="Arial" charset="0"/>
          <a:ea typeface="ヒラギノ角ゴ ProN W6" charset="0"/>
          <a:cs typeface="ヒラギノ角ゴ ProN W6" charset="0"/>
          <a:sym typeface="Arial Bold" pitchFamily="12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71630"/>
          </a:solidFill>
          <a:latin typeface="Arial" charset="0"/>
          <a:ea typeface="ヒラギノ角ゴ ProN W6" charset="0"/>
          <a:cs typeface="ヒラギノ角ゴ ProN W6" charset="0"/>
          <a:sym typeface="Arial Bold" pitchFamily="12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71630"/>
          </a:solidFill>
          <a:latin typeface="Arial" charset="0"/>
          <a:ea typeface="ヒラギノ角ゴ ProN W6" charset="0"/>
          <a:cs typeface="ヒラギノ角ゴ ProN W6" charset="0"/>
          <a:sym typeface="Arial Bold" pitchFamily="12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71630"/>
          </a:solidFill>
          <a:latin typeface="Arial" charset="0"/>
          <a:ea typeface="ヒラギノ角ゴ ProN W6" charset="0"/>
          <a:cs typeface="ヒラギノ角ゴ ProN W6" charset="0"/>
          <a:sym typeface="Arial Bold" pitchFamily="123" charset="0"/>
        </a:defRPr>
      </a:lvl5pPr>
      <a:lvl6pPr marL="210974" algn="l" rtl="0" fontAlgn="base">
        <a:spcBef>
          <a:spcPct val="0"/>
        </a:spcBef>
        <a:spcAft>
          <a:spcPct val="0"/>
        </a:spcAft>
        <a:defRPr sz="3000">
          <a:solidFill>
            <a:srgbClr val="20273A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6pPr>
      <a:lvl7pPr marL="421948" algn="l" rtl="0" fontAlgn="base">
        <a:spcBef>
          <a:spcPct val="0"/>
        </a:spcBef>
        <a:spcAft>
          <a:spcPct val="0"/>
        </a:spcAft>
        <a:defRPr sz="3000">
          <a:solidFill>
            <a:srgbClr val="20273A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7pPr>
      <a:lvl8pPr marL="632921" algn="l" rtl="0" fontAlgn="base">
        <a:spcBef>
          <a:spcPct val="0"/>
        </a:spcBef>
        <a:spcAft>
          <a:spcPct val="0"/>
        </a:spcAft>
        <a:defRPr sz="3000">
          <a:solidFill>
            <a:srgbClr val="20273A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8pPr>
      <a:lvl9pPr marL="843895" algn="l" rtl="0" fontAlgn="base">
        <a:spcBef>
          <a:spcPct val="0"/>
        </a:spcBef>
        <a:spcAft>
          <a:spcPct val="0"/>
        </a:spcAft>
        <a:defRPr sz="3000">
          <a:solidFill>
            <a:srgbClr val="20273A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9pPr>
    </p:titleStyle>
    <p:bodyStyle>
      <a:lvl1pPr marL="157163" indent="-157163" algn="l" rtl="0" eaLnBrk="0" fontAlgn="base" hangingPunct="0">
        <a:lnSpc>
          <a:spcPct val="120000"/>
        </a:lnSpc>
        <a:spcBef>
          <a:spcPts val="188"/>
        </a:spcBef>
        <a:spcAft>
          <a:spcPct val="0"/>
        </a:spcAft>
        <a:defRPr sz="2100">
          <a:solidFill>
            <a:srgbClr val="071630"/>
          </a:solidFill>
          <a:latin typeface="Arial"/>
          <a:ea typeface="+mn-ea"/>
          <a:cs typeface="+mn-cs"/>
          <a:sym typeface="Times" pitchFamily="2" charset="0"/>
        </a:defRPr>
      </a:lvl1pPr>
      <a:lvl2pPr marL="341313" indent="-131763" algn="l" rtl="0" eaLnBrk="0" fontAlgn="base" hangingPunct="0">
        <a:lnSpc>
          <a:spcPct val="120000"/>
        </a:lnSpc>
        <a:spcBef>
          <a:spcPts val="188"/>
        </a:spcBef>
        <a:spcAft>
          <a:spcPct val="0"/>
        </a:spcAft>
        <a:defRPr sz="2100">
          <a:solidFill>
            <a:srgbClr val="20273A"/>
          </a:solidFill>
          <a:latin typeface="Arial"/>
          <a:ea typeface="+mn-ea"/>
          <a:cs typeface="+mn-cs"/>
          <a:sym typeface="Times" pitchFamily="2" charset="0"/>
        </a:defRPr>
      </a:lvl2pPr>
      <a:lvl3pPr marL="527050" indent="-104775" algn="l" rtl="0" eaLnBrk="0" fontAlgn="base" hangingPunct="0">
        <a:lnSpc>
          <a:spcPct val="120000"/>
        </a:lnSpc>
        <a:spcBef>
          <a:spcPts val="188"/>
        </a:spcBef>
        <a:spcAft>
          <a:spcPct val="0"/>
        </a:spcAft>
        <a:defRPr sz="2100">
          <a:solidFill>
            <a:srgbClr val="20273A"/>
          </a:solidFill>
          <a:latin typeface="Arial"/>
          <a:ea typeface="+mn-ea"/>
          <a:cs typeface="+mn-cs"/>
          <a:sym typeface="Times" pitchFamily="2" charset="0"/>
        </a:defRPr>
      </a:lvl3pPr>
      <a:lvl4pPr marL="738188" indent="-104775" algn="l" rtl="0" eaLnBrk="0" fontAlgn="base" hangingPunct="0">
        <a:lnSpc>
          <a:spcPct val="120000"/>
        </a:lnSpc>
        <a:spcBef>
          <a:spcPts val="188"/>
        </a:spcBef>
        <a:spcAft>
          <a:spcPct val="0"/>
        </a:spcAft>
        <a:defRPr sz="2100">
          <a:solidFill>
            <a:srgbClr val="20273A"/>
          </a:solidFill>
          <a:latin typeface="Arial"/>
          <a:ea typeface="+mn-ea"/>
          <a:cs typeface="+mn-cs"/>
          <a:sym typeface="Times" pitchFamily="2" charset="0"/>
        </a:defRPr>
      </a:lvl4pPr>
      <a:lvl5pPr marL="949325" indent="-104775" algn="l" rtl="0" eaLnBrk="0" fontAlgn="base" hangingPunct="0">
        <a:lnSpc>
          <a:spcPct val="120000"/>
        </a:lnSpc>
        <a:spcBef>
          <a:spcPts val="188"/>
        </a:spcBef>
        <a:spcAft>
          <a:spcPct val="0"/>
        </a:spcAft>
        <a:defRPr sz="2100">
          <a:solidFill>
            <a:srgbClr val="20273A"/>
          </a:solidFill>
          <a:latin typeface="Arial"/>
          <a:ea typeface="+mn-ea"/>
          <a:cs typeface="+mn-cs"/>
          <a:sym typeface="Times" pitchFamily="2" charset="0"/>
        </a:defRPr>
      </a:lvl5pPr>
      <a:lvl6pPr marL="210974" algn="l" rtl="0" fontAlgn="base">
        <a:lnSpc>
          <a:spcPct val="120000"/>
        </a:lnSpc>
        <a:spcBef>
          <a:spcPts val="185"/>
        </a:spcBef>
        <a:spcAft>
          <a:spcPct val="0"/>
        </a:spcAft>
        <a:defRPr sz="1700">
          <a:solidFill>
            <a:srgbClr val="20273A"/>
          </a:solidFill>
          <a:latin typeface="+mn-lt"/>
          <a:ea typeface="+mn-ea"/>
          <a:cs typeface="+mn-cs"/>
          <a:sym typeface="Times" charset="0"/>
        </a:defRPr>
      </a:lvl6pPr>
      <a:lvl7pPr marL="421948" algn="l" rtl="0" fontAlgn="base">
        <a:lnSpc>
          <a:spcPct val="120000"/>
        </a:lnSpc>
        <a:spcBef>
          <a:spcPts val="185"/>
        </a:spcBef>
        <a:spcAft>
          <a:spcPct val="0"/>
        </a:spcAft>
        <a:defRPr sz="1700">
          <a:solidFill>
            <a:srgbClr val="20273A"/>
          </a:solidFill>
          <a:latin typeface="+mn-lt"/>
          <a:ea typeface="+mn-ea"/>
          <a:cs typeface="+mn-cs"/>
          <a:sym typeface="Times" charset="0"/>
        </a:defRPr>
      </a:lvl7pPr>
      <a:lvl8pPr marL="632921" algn="l" rtl="0" fontAlgn="base">
        <a:lnSpc>
          <a:spcPct val="120000"/>
        </a:lnSpc>
        <a:spcBef>
          <a:spcPts val="185"/>
        </a:spcBef>
        <a:spcAft>
          <a:spcPct val="0"/>
        </a:spcAft>
        <a:defRPr sz="1700">
          <a:solidFill>
            <a:srgbClr val="20273A"/>
          </a:solidFill>
          <a:latin typeface="+mn-lt"/>
          <a:ea typeface="+mn-ea"/>
          <a:cs typeface="+mn-cs"/>
          <a:sym typeface="Times" charset="0"/>
        </a:defRPr>
      </a:lvl8pPr>
      <a:lvl9pPr marL="843895" algn="l" rtl="0" fontAlgn="base">
        <a:lnSpc>
          <a:spcPct val="120000"/>
        </a:lnSpc>
        <a:spcBef>
          <a:spcPts val="185"/>
        </a:spcBef>
        <a:spcAft>
          <a:spcPct val="0"/>
        </a:spcAft>
        <a:defRPr sz="1700">
          <a:solidFill>
            <a:srgbClr val="20273A"/>
          </a:solidFill>
          <a:latin typeface="+mn-lt"/>
          <a:ea typeface="+mn-ea"/>
          <a:cs typeface="+mn-cs"/>
          <a:sym typeface="Times" charset="0"/>
        </a:defRPr>
      </a:lvl9pPr>
    </p:bodyStyle>
    <p:otherStyle>
      <a:defPPr>
        <a:defRPr lang="en-US"/>
      </a:defPPr>
      <a:lvl1pPr marL="0" algn="l" defTabSz="21097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10974" algn="l" defTabSz="21097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21948" algn="l" defTabSz="21097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32921" algn="l" defTabSz="21097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843895" algn="l" defTabSz="21097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054869" algn="l" defTabSz="21097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265842" algn="l" defTabSz="21097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476817" algn="l" defTabSz="21097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687789" algn="l" defTabSz="21097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F3F87123-37C7-F0E4-B6AB-06FFA845D5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7575" y="584200"/>
            <a:ext cx="730885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33658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Arial Bold" pitchFamily="123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71630"/>
          </a:solidFill>
          <a:latin typeface="Arial"/>
          <a:ea typeface="+mj-ea"/>
          <a:cs typeface="+mj-cs"/>
          <a:sym typeface="Arial Bold" pitchFamily="123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71630"/>
          </a:solidFill>
          <a:latin typeface="Arial" charset="0"/>
          <a:ea typeface="ヒラギノ角ゴ ProN W6" charset="0"/>
          <a:cs typeface="ヒラギノ角ゴ ProN W6" charset="0"/>
          <a:sym typeface="Arial Bold" pitchFamily="12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71630"/>
          </a:solidFill>
          <a:latin typeface="Arial" charset="0"/>
          <a:ea typeface="ヒラギノ角ゴ ProN W6" charset="0"/>
          <a:cs typeface="ヒラギノ角ゴ ProN W6" charset="0"/>
          <a:sym typeface="Arial Bold" pitchFamily="12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71630"/>
          </a:solidFill>
          <a:latin typeface="Arial" charset="0"/>
          <a:ea typeface="ヒラギノ角ゴ ProN W6" charset="0"/>
          <a:cs typeface="ヒラギノ角ゴ ProN W6" charset="0"/>
          <a:sym typeface="Arial Bold" pitchFamily="12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71630"/>
          </a:solidFill>
          <a:latin typeface="Arial" charset="0"/>
          <a:ea typeface="ヒラギノ角ゴ ProN W6" charset="0"/>
          <a:cs typeface="ヒラギノ角ゴ ProN W6" charset="0"/>
          <a:sym typeface="Arial Bold" pitchFamily="123" charset="0"/>
        </a:defRPr>
      </a:lvl5pPr>
      <a:lvl6pPr marL="210974" algn="l" rtl="0" fontAlgn="base">
        <a:spcBef>
          <a:spcPct val="0"/>
        </a:spcBef>
        <a:spcAft>
          <a:spcPct val="0"/>
        </a:spcAft>
        <a:defRPr sz="3000">
          <a:solidFill>
            <a:srgbClr val="20273A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6pPr>
      <a:lvl7pPr marL="421948" algn="l" rtl="0" fontAlgn="base">
        <a:spcBef>
          <a:spcPct val="0"/>
        </a:spcBef>
        <a:spcAft>
          <a:spcPct val="0"/>
        </a:spcAft>
        <a:defRPr sz="3000">
          <a:solidFill>
            <a:srgbClr val="20273A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7pPr>
      <a:lvl8pPr marL="632921" algn="l" rtl="0" fontAlgn="base">
        <a:spcBef>
          <a:spcPct val="0"/>
        </a:spcBef>
        <a:spcAft>
          <a:spcPct val="0"/>
        </a:spcAft>
        <a:defRPr sz="3000">
          <a:solidFill>
            <a:srgbClr val="20273A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8pPr>
      <a:lvl9pPr marL="843895" algn="l" rtl="0" fontAlgn="base">
        <a:spcBef>
          <a:spcPct val="0"/>
        </a:spcBef>
        <a:spcAft>
          <a:spcPct val="0"/>
        </a:spcAft>
        <a:defRPr sz="3000">
          <a:solidFill>
            <a:srgbClr val="20273A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9pPr>
    </p:titleStyle>
    <p:bodyStyle>
      <a:lvl1pPr marL="157163" indent="-157163" algn="l" rtl="0" eaLnBrk="0" fontAlgn="base" hangingPunct="0">
        <a:lnSpc>
          <a:spcPct val="120000"/>
        </a:lnSpc>
        <a:spcBef>
          <a:spcPts val="188"/>
        </a:spcBef>
        <a:spcAft>
          <a:spcPct val="0"/>
        </a:spcAft>
        <a:defRPr sz="2100">
          <a:solidFill>
            <a:srgbClr val="071630"/>
          </a:solidFill>
          <a:latin typeface="Arial"/>
          <a:ea typeface="+mn-ea"/>
          <a:cs typeface="+mn-cs"/>
          <a:sym typeface="Times" pitchFamily="2" charset="0"/>
        </a:defRPr>
      </a:lvl1pPr>
      <a:lvl2pPr marL="341313" indent="-131763" algn="l" rtl="0" eaLnBrk="0" fontAlgn="base" hangingPunct="0">
        <a:lnSpc>
          <a:spcPct val="120000"/>
        </a:lnSpc>
        <a:spcBef>
          <a:spcPts val="188"/>
        </a:spcBef>
        <a:spcAft>
          <a:spcPct val="0"/>
        </a:spcAft>
        <a:defRPr sz="2100">
          <a:solidFill>
            <a:srgbClr val="20273A"/>
          </a:solidFill>
          <a:latin typeface="Arial"/>
          <a:ea typeface="+mn-ea"/>
          <a:cs typeface="+mn-cs"/>
          <a:sym typeface="Times" pitchFamily="2" charset="0"/>
        </a:defRPr>
      </a:lvl2pPr>
      <a:lvl3pPr marL="527050" indent="-104775" algn="l" rtl="0" eaLnBrk="0" fontAlgn="base" hangingPunct="0">
        <a:lnSpc>
          <a:spcPct val="120000"/>
        </a:lnSpc>
        <a:spcBef>
          <a:spcPts val="188"/>
        </a:spcBef>
        <a:spcAft>
          <a:spcPct val="0"/>
        </a:spcAft>
        <a:defRPr sz="2100">
          <a:solidFill>
            <a:srgbClr val="20273A"/>
          </a:solidFill>
          <a:latin typeface="Arial"/>
          <a:ea typeface="+mn-ea"/>
          <a:cs typeface="+mn-cs"/>
          <a:sym typeface="Times" pitchFamily="2" charset="0"/>
        </a:defRPr>
      </a:lvl3pPr>
      <a:lvl4pPr marL="738188" indent="-104775" algn="l" rtl="0" eaLnBrk="0" fontAlgn="base" hangingPunct="0">
        <a:lnSpc>
          <a:spcPct val="120000"/>
        </a:lnSpc>
        <a:spcBef>
          <a:spcPts val="188"/>
        </a:spcBef>
        <a:spcAft>
          <a:spcPct val="0"/>
        </a:spcAft>
        <a:defRPr sz="2100">
          <a:solidFill>
            <a:srgbClr val="20273A"/>
          </a:solidFill>
          <a:latin typeface="Arial"/>
          <a:ea typeface="+mn-ea"/>
          <a:cs typeface="+mn-cs"/>
          <a:sym typeface="Times" pitchFamily="2" charset="0"/>
        </a:defRPr>
      </a:lvl4pPr>
      <a:lvl5pPr marL="949325" indent="-104775" algn="l" rtl="0" eaLnBrk="0" fontAlgn="base" hangingPunct="0">
        <a:lnSpc>
          <a:spcPct val="120000"/>
        </a:lnSpc>
        <a:spcBef>
          <a:spcPts val="188"/>
        </a:spcBef>
        <a:spcAft>
          <a:spcPct val="0"/>
        </a:spcAft>
        <a:defRPr sz="2100">
          <a:solidFill>
            <a:srgbClr val="20273A"/>
          </a:solidFill>
          <a:latin typeface="Arial"/>
          <a:ea typeface="+mn-ea"/>
          <a:cs typeface="+mn-cs"/>
          <a:sym typeface="Times" pitchFamily="2" charset="0"/>
        </a:defRPr>
      </a:lvl5pPr>
      <a:lvl6pPr marL="210974" algn="l" rtl="0" fontAlgn="base">
        <a:lnSpc>
          <a:spcPct val="120000"/>
        </a:lnSpc>
        <a:spcBef>
          <a:spcPts val="185"/>
        </a:spcBef>
        <a:spcAft>
          <a:spcPct val="0"/>
        </a:spcAft>
        <a:defRPr sz="1700">
          <a:solidFill>
            <a:srgbClr val="20273A"/>
          </a:solidFill>
          <a:latin typeface="+mn-lt"/>
          <a:ea typeface="+mn-ea"/>
          <a:cs typeface="+mn-cs"/>
          <a:sym typeface="Times" charset="0"/>
        </a:defRPr>
      </a:lvl6pPr>
      <a:lvl7pPr marL="421948" algn="l" rtl="0" fontAlgn="base">
        <a:lnSpc>
          <a:spcPct val="120000"/>
        </a:lnSpc>
        <a:spcBef>
          <a:spcPts val="185"/>
        </a:spcBef>
        <a:spcAft>
          <a:spcPct val="0"/>
        </a:spcAft>
        <a:defRPr sz="1700">
          <a:solidFill>
            <a:srgbClr val="20273A"/>
          </a:solidFill>
          <a:latin typeface="+mn-lt"/>
          <a:ea typeface="+mn-ea"/>
          <a:cs typeface="+mn-cs"/>
          <a:sym typeface="Times" charset="0"/>
        </a:defRPr>
      </a:lvl7pPr>
      <a:lvl8pPr marL="632921" algn="l" rtl="0" fontAlgn="base">
        <a:lnSpc>
          <a:spcPct val="120000"/>
        </a:lnSpc>
        <a:spcBef>
          <a:spcPts val="185"/>
        </a:spcBef>
        <a:spcAft>
          <a:spcPct val="0"/>
        </a:spcAft>
        <a:defRPr sz="1700">
          <a:solidFill>
            <a:srgbClr val="20273A"/>
          </a:solidFill>
          <a:latin typeface="+mn-lt"/>
          <a:ea typeface="+mn-ea"/>
          <a:cs typeface="+mn-cs"/>
          <a:sym typeface="Times" charset="0"/>
        </a:defRPr>
      </a:lvl8pPr>
      <a:lvl9pPr marL="843895" algn="l" rtl="0" fontAlgn="base">
        <a:lnSpc>
          <a:spcPct val="120000"/>
        </a:lnSpc>
        <a:spcBef>
          <a:spcPts val="185"/>
        </a:spcBef>
        <a:spcAft>
          <a:spcPct val="0"/>
        </a:spcAft>
        <a:defRPr sz="1700">
          <a:solidFill>
            <a:srgbClr val="20273A"/>
          </a:solidFill>
          <a:latin typeface="+mn-lt"/>
          <a:ea typeface="+mn-ea"/>
          <a:cs typeface="+mn-cs"/>
          <a:sym typeface="Times" charset="0"/>
        </a:defRPr>
      </a:lvl9pPr>
    </p:bodyStyle>
    <p:otherStyle>
      <a:defPPr>
        <a:defRPr lang="en-US"/>
      </a:defPPr>
      <a:lvl1pPr marL="0" algn="l" defTabSz="21097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10974" algn="l" defTabSz="21097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21948" algn="l" defTabSz="21097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32921" algn="l" defTabSz="21097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843895" algn="l" defTabSz="21097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054869" algn="l" defTabSz="21097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265842" algn="l" defTabSz="21097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476817" algn="l" defTabSz="21097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687789" algn="l" defTabSz="21097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>
            <a:extLst>
              <a:ext uri="{FF2B5EF4-FFF2-40B4-BE49-F238E27FC236}">
                <a16:creationId xmlns:a16="http://schemas.microsoft.com/office/drawing/2014/main" id="{FCA2C433-EB88-091A-59D4-0CFDA3E49DE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VN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10F24-9177-A3A5-A68B-3173D2900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97DC6-D99B-D007-FFFD-0E80D7B764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 smtClean="0">
                <a:solidFill>
                  <a:schemeClr val="tx1">
                    <a:tint val="75000"/>
                  </a:schemeClr>
                </a:solidFill>
                <a:latin typeface="Lucida Grande" pitchFamily="6" charset="0"/>
                <a:ea typeface="ヒラギノ角ゴ ProN W3" pitchFamily="6" charset="-128"/>
                <a:sym typeface="Lucida Grande" pitchFamily="6" charset="0"/>
              </a:defRPr>
            </a:lvl1pPr>
          </a:lstStyle>
          <a:p>
            <a:pPr>
              <a:defRPr/>
            </a:pPr>
            <a:fld id="{63EDE30C-71B8-4644-923B-40B93062B0E7}" type="datetimeFigureOut">
              <a:rPr lang="en-US"/>
              <a:pPr>
                <a:defRPr/>
              </a:pPr>
              <a:t>2/5/23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D68554-0D78-8731-817E-0E06C35068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 smtClean="0">
                <a:solidFill>
                  <a:schemeClr val="tx1">
                    <a:tint val="75000"/>
                  </a:schemeClr>
                </a:solidFill>
                <a:latin typeface="Lucida Grande" pitchFamily="6" charset="0"/>
                <a:ea typeface="ヒラギノ角ゴ ProN W3" pitchFamily="6" charset="-128"/>
                <a:sym typeface="Lucida Grande" pitchFamily="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1F0C93-73AF-C40F-AD1E-C966D63D3F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fld id="{3ACE22AC-31D1-A840-BBE7-157CBDB5898E}" type="slidenum">
              <a:rPr lang="en-US" altLang="en-VN"/>
              <a:pPr/>
              <a:t>‹#›</a:t>
            </a:fld>
            <a:endParaRPr lang="en-US" altLang="en-VN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9589963-F063-8BF8-0029-2E0E1B20307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7575" y="1989138"/>
            <a:ext cx="7308850" cy="4248150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33658" bIns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71630"/>
                </a:solidFill>
                <a:latin typeface="Arial"/>
                <a:ea typeface="+mj-ea"/>
                <a:cs typeface="+mj-cs"/>
                <a:sym typeface="Arial Bold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71630"/>
                </a:solidFill>
                <a:latin typeface="Arial" charset="0"/>
                <a:ea typeface="ヒラギノ角ゴ ProN W6" charset="0"/>
                <a:cs typeface="ヒラギノ角ゴ ProN W6" charset="0"/>
                <a:sym typeface="Arial Bold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71630"/>
                </a:solidFill>
                <a:latin typeface="Arial" charset="0"/>
                <a:ea typeface="ヒラギノ角ゴ ProN W6" charset="0"/>
                <a:cs typeface="ヒラギノ角ゴ ProN W6" charset="0"/>
                <a:sym typeface="Arial Bold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71630"/>
                </a:solidFill>
                <a:latin typeface="Arial" charset="0"/>
                <a:ea typeface="ヒラギノ角ゴ ProN W6" charset="0"/>
                <a:cs typeface="ヒラギノ角ゴ ProN W6" charset="0"/>
                <a:sym typeface="Arial Bold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71630"/>
                </a:solidFill>
                <a:latin typeface="Arial" charset="0"/>
                <a:ea typeface="ヒラギノ角ゴ ProN W6" charset="0"/>
                <a:cs typeface="ヒラギノ角ゴ ProN W6" charset="0"/>
                <a:sym typeface="Arial Bold" charset="0"/>
              </a:defRPr>
            </a:lvl5pPr>
            <a:lvl6pPr marL="210974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20273A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6pPr>
            <a:lvl7pPr marL="421948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20273A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7pPr>
            <a:lvl8pPr marL="632921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20273A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8pPr>
            <a:lvl9pPr marL="843895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20273A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9pPr>
          </a:lstStyle>
          <a:p>
            <a:pPr>
              <a:defRPr/>
            </a:pPr>
            <a:endParaRPr lang="en-US" sz="1800" dirty="0"/>
          </a:p>
        </p:txBody>
      </p:sp>
      <p:pic>
        <p:nvPicPr>
          <p:cNvPr id="6152" name="Picture 6">
            <a:extLst>
              <a:ext uri="{FF2B5EF4-FFF2-40B4-BE49-F238E27FC236}">
                <a16:creationId xmlns:a16="http://schemas.microsoft.com/office/drawing/2014/main" id="{30233A42-61D8-806D-576D-5DCA30BCEEF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60350"/>
            <a:ext cx="74930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27" r:id="rId12"/>
  </p:sldLayoutIdLst>
  <p:hf hdr="0" ftr="0" dt="0"/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>
            <a:extLst>
              <a:ext uri="{FF2B5EF4-FFF2-40B4-BE49-F238E27FC236}">
                <a16:creationId xmlns:a16="http://schemas.microsoft.com/office/drawing/2014/main" id="{06668B51-D5E8-4BAF-ACFC-AC396344CDC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VN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0F7307-9CCB-EA23-4A55-0B8E8FE68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F3D00-48CC-B667-2109-11622AF4FE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 smtClean="0">
                <a:solidFill>
                  <a:schemeClr val="tx1">
                    <a:tint val="75000"/>
                  </a:schemeClr>
                </a:solidFill>
                <a:latin typeface="Lucida Grande" pitchFamily="6" charset="0"/>
                <a:ea typeface="ヒラギノ角ゴ ProN W3" pitchFamily="6" charset="-128"/>
                <a:sym typeface="Lucida Grande" pitchFamily="6" charset="0"/>
              </a:defRPr>
            </a:lvl1pPr>
          </a:lstStyle>
          <a:p>
            <a:pPr>
              <a:defRPr/>
            </a:pPr>
            <a:fld id="{39BD65DB-4A24-5F49-AE10-AFCACE8945F5}" type="datetimeFigureOut">
              <a:rPr lang="en-US"/>
              <a:pPr>
                <a:defRPr/>
              </a:pPr>
              <a:t>2/5/23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6993E-4AE9-4098-EC91-4B76CD6342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 smtClean="0">
                <a:solidFill>
                  <a:schemeClr val="tx1">
                    <a:tint val="75000"/>
                  </a:schemeClr>
                </a:solidFill>
                <a:latin typeface="Lucida Grande" pitchFamily="6" charset="0"/>
                <a:ea typeface="ヒラギノ角ゴ ProN W3" pitchFamily="6" charset="-128"/>
                <a:sym typeface="Lucida Grande" pitchFamily="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189E8-6243-2F9C-4765-BBEDA7FBC8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fld id="{6272B404-1492-6C42-8657-C4AE8B1FE448}" type="slidenum">
              <a:rPr lang="en-US" altLang="en-VN"/>
              <a:pPr/>
              <a:t>‹#›</a:t>
            </a:fld>
            <a:endParaRPr lang="en-US" altLang="en-VN"/>
          </a:p>
        </p:txBody>
      </p:sp>
      <p:pic>
        <p:nvPicPr>
          <p:cNvPr id="7175" name="Picture 8">
            <a:extLst>
              <a:ext uri="{FF2B5EF4-FFF2-40B4-BE49-F238E27FC236}">
                <a16:creationId xmlns:a16="http://schemas.microsoft.com/office/drawing/2014/main" id="{3EBDE4FE-6AD9-9FA9-3E5B-F374F42720D3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13">
            <a:extLst>
              <a:ext uri="{FF2B5EF4-FFF2-40B4-BE49-F238E27FC236}">
                <a16:creationId xmlns:a16="http://schemas.microsoft.com/office/drawing/2014/main" id="{FAFE57A5-129F-D76D-A00C-54EB063C58AC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52413"/>
            <a:ext cx="74930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8" r:id="rId12"/>
    <p:sldLayoutId id="2147483829" r:id="rId13"/>
  </p:sldLayoutIdLst>
  <p:hf hdr="0" ftr="0" dt="0"/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07C3CCCB-DD1F-D049-F22D-7DF120AAB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1628775"/>
            <a:ext cx="7776864" cy="1989138"/>
          </a:xfrm>
        </p:spPr>
        <p:txBody>
          <a:bodyPr/>
          <a:lstStyle/>
          <a:p>
            <a:b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Challenges and Lessons Learned in the Development of a Participatory Learning and Action Intervention to Tackle Antibiotic Resistance: Experiences From Northern Vietnam </a:t>
            </a:r>
            <a:b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VN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347D9B-9DC9-C67F-9375-64FDBF321BFC}"/>
              </a:ext>
            </a:extLst>
          </p:cNvPr>
          <p:cNvSpPr txBox="1"/>
          <p:nvPr/>
        </p:nvSpPr>
        <p:spPr>
          <a:xfrm>
            <a:off x="1403648" y="4509120"/>
            <a:ext cx="748883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Huong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Thien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Ngoc Cai</a:t>
            </a:r>
          </a:p>
          <a:p>
            <a:pPr algn="r"/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Reseach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coordinator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Oxford University Clinical Research Unit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8E0B7D5-461E-75E8-35F1-F2A5B2E7B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34707" y="5814574"/>
            <a:ext cx="2080643" cy="906901"/>
          </a:xfrm>
        </p:spPr>
        <p:txBody>
          <a:bodyPr/>
          <a:lstStyle/>
          <a:p>
            <a:fld id="{A14B5074-7379-FB40-957D-484615391412}" type="slidenum">
              <a:rPr lang="en-US" altLang="en-VN" smtClean="0"/>
              <a:pPr/>
              <a:t>10</a:t>
            </a:fld>
            <a:endParaRPr lang="en-US" altLang="en-VN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DCF99D5-4B44-C554-C9B3-A5CE4474A8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737623"/>
              </p:ext>
            </p:extLst>
          </p:nvPr>
        </p:nvGraphicFramePr>
        <p:xfrm>
          <a:off x="539552" y="1340768"/>
          <a:ext cx="7975797" cy="4448106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1814505">
                  <a:extLst>
                    <a:ext uri="{9D8B030D-6E8A-4147-A177-3AD203B41FA5}">
                      <a16:colId xmlns:a16="http://schemas.microsoft.com/office/drawing/2014/main" val="596268575"/>
                    </a:ext>
                  </a:extLst>
                </a:gridCol>
                <a:gridCol w="3001512">
                  <a:extLst>
                    <a:ext uri="{9D8B030D-6E8A-4147-A177-3AD203B41FA5}">
                      <a16:colId xmlns:a16="http://schemas.microsoft.com/office/drawing/2014/main" val="2386847219"/>
                    </a:ext>
                  </a:extLst>
                </a:gridCol>
                <a:gridCol w="3159780">
                  <a:extLst>
                    <a:ext uri="{9D8B030D-6E8A-4147-A177-3AD203B41FA5}">
                      <a16:colId xmlns:a16="http://schemas.microsoft.com/office/drawing/2014/main" val="2525063557"/>
                    </a:ext>
                  </a:extLst>
                </a:gridCol>
              </a:tblGrid>
              <a:tr h="302826">
                <a:tc gridSpan="3">
                  <a:txBody>
                    <a:bodyPr/>
                    <a:lstStyle/>
                    <a:p>
                      <a:r>
                        <a:rPr lang="en-GB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Engagement with the topic of antibiotics and AMR</a:t>
                      </a:r>
                      <a:endParaRPr lang="en-VN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4" marR="59514" marT="0" marB="0"/>
                </a:tc>
                <a:tc h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4397486"/>
                  </a:ext>
                </a:extLst>
              </a:tr>
              <a:tr h="2119782">
                <a:tc>
                  <a:txBody>
                    <a:bodyPr/>
                    <a:lstStyle/>
                    <a:p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Understanding of AMR</a:t>
                      </a:r>
                      <a:endParaRPr lang="en-VN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4" marR="5951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Limited knowledge about antibiotics and antibiotic resistance was a barrier to engaging with communities on this topic</a:t>
                      </a:r>
                      <a:endParaRPr lang="en-VN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Participants initially thought that overuse of antibiotics was not a threat, or that it was only a threat for other communities, and not relevant to them</a:t>
                      </a:r>
                      <a:endParaRPr lang="en-VN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4" marR="5951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Careful consideration of local terminology and understanding makes communication clearer</a:t>
                      </a:r>
                      <a:endParaRPr lang="en-VN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Identifying pre-existing health concerns and showing how antibiotic overuse and resistance are related makes the issue more relevant</a:t>
                      </a:r>
                      <a:endParaRPr lang="en-VN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Sharing experiences related to antibiotic use revealed that there were impacts closer to home</a:t>
                      </a:r>
                      <a:endParaRPr lang="en-VN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4" marR="59514" marT="0" marB="0"/>
                </a:tc>
                <a:extLst>
                  <a:ext uri="{0D108BD9-81ED-4DB2-BD59-A6C34878D82A}">
                    <a16:rowId xmlns:a16="http://schemas.microsoft.com/office/drawing/2014/main" val="4123182620"/>
                  </a:ext>
                </a:extLst>
              </a:tr>
              <a:tr h="908478">
                <a:tc>
                  <a:txBody>
                    <a:bodyPr/>
                    <a:lstStyle/>
                    <a:p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Ownership</a:t>
                      </a:r>
                      <a:endParaRPr lang="en-VN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4" marR="5951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project was introduced to the community as a topic they didn’t know very much about, but one that we wanted them to take the lead on</a:t>
                      </a:r>
                      <a:endParaRPr lang="en-VN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4" marR="5951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sense of ownership emerged as the study progressed and participants understood more about the issue and saw their ideas being incorporated into activities</a:t>
                      </a:r>
                      <a:endParaRPr lang="en-VN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4" marR="59514" marT="0" marB="0"/>
                </a:tc>
                <a:extLst>
                  <a:ext uri="{0D108BD9-81ED-4DB2-BD59-A6C34878D82A}">
                    <a16:rowId xmlns:a16="http://schemas.microsoft.com/office/drawing/2014/main" val="690100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474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9A61A54E-5AF0-8ABE-233B-0C2B28061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575" y="1341438"/>
            <a:ext cx="7308850" cy="1366837"/>
          </a:xfrm>
        </p:spPr>
        <p:txBody>
          <a:bodyPr/>
          <a:lstStyle/>
          <a:p>
            <a:pPr algn="ctr"/>
            <a:r>
              <a:rPr lang="en-US" altLang="en-V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What’s next?</a:t>
            </a:r>
            <a:endParaRPr lang="en-US" altLang="en-VN" sz="4800" dirty="0"/>
          </a:p>
        </p:txBody>
      </p:sp>
      <p:pic>
        <p:nvPicPr>
          <p:cNvPr id="31747" name="Picture 2">
            <a:extLst>
              <a:ext uri="{FF2B5EF4-FFF2-40B4-BE49-F238E27FC236}">
                <a16:creationId xmlns:a16="http://schemas.microsoft.com/office/drawing/2014/main" id="{6D38D232-EC5C-6EE4-980D-03BECCC8BD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204864"/>
            <a:ext cx="4753198" cy="435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3929146F-E623-6114-43F3-AE578EF05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575" y="2636912"/>
            <a:ext cx="7308850" cy="476250"/>
          </a:xfrm>
        </p:spPr>
        <p:txBody>
          <a:bodyPr/>
          <a:lstStyle/>
          <a:p>
            <a:pPr algn="ctr"/>
            <a:r>
              <a:rPr lang="en-US" altLang="en-V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your listening!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6" descr="001_boerderij-image-WP2461I01.jpg">
            <a:extLst>
              <a:ext uri="{FF2B5EF4-FFF2-40B4-BE49-F238E27FC236}">
                <a16:creationId xmlns:a16="http://schemas.microsoft.com/office/drawing/2014/main" id="{3E6F3331-0920-B623-781E-B83DC6390F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VN" altLang="en-VN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749239A-46D1-BFDF-DA33-67F00E54F4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3165752"/>
              </p:ext>
            </p:extLst>
          </p:nvPr>
        </p:nvGraphicFramePr>
        <p:xfrm>
          <a:off x="460375" y="1340768"/>
          <a:ext cx="8288089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3D0DA1F5-AECD-89D5-2A80-6CFB8EFC7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575" y="1341438"/>
            <a:ext cx="7308850" cy="4762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CE65447E-5C18-335D-655E-4CB85B1C3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575" y="1341438"/>
            <a:ext cx="7308850" cy="4762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INTRODUCTION – Background</a:t>
            </a:r>
          </a:p>
        </p:txBody>
      </p:sp>
      <p:sp>
        <p:nvSpPr>
          <p:cNvPr id="14339" name="AutoShape 6" descr="001_boerderij-image-WP2461I01.jpg">
            <a:extLst>
              <a:ext uri="{FF2B5EF4-FFF2-40B4-BE49-F238E27FC236}">
                <a16:creationId xmlns:a16="http://schemas.microsoft.com/office/drawing/2014/main" id="{A352EFF9-C228-D93B-1C62-D044D40531D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VN" altLang="en-VN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AB7EBF98-D495-D034-CD14-1CE73F5921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1888424"/>
              </p:ext>
            </p:extLst>
          </p:nvPr>
        </p:nvGraphicFramePr>
        <p:xfrm>
          <a:off x="323528" y="1700808"/>
          <a:ext cx="8820472" cy="5157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E1395413-339A-212B-CB73-D281A43C8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575" y="1341438"/>
            <a:ext cx="7308850" cy="4762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INTRODUCTION – Photovoice study</a:t>
            </a:r>
          </a:p>
        </p:txBody>
      </p:sp>
      <p:sp>
        <p:nvSpPr>
          <p:cNvPr id="15363" name="AutoShape 6" descr="001_boerderij-image-WP2461I01.jpg">
            <a:extLst>
              <a:ext uri="{FF2B5EF4-FFF2-40B4-BE49-F238E27FC236}">
                <a16:creationId xmlns:a16="http://schemas.microsoft.com/office/drawing/2014/main" id="{0548BFC2-3E78-84B1-2F81-E4BF085CA73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3350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VN" altLang="en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5AC662CE-83A7-D923-3860-D26F727CB1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3716746"/>
              </p:ext>
            </p:extLst>
          </p:nvPr>
        </p:nvGraphicFramePr>
        <p:xfrm>
          <a:off x="685800" y="1700808"/>
          <a:ext cx="7467600" cy="5004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51E64-FC3F-63A0-9198-2B45477BF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125538"/>
            <a:ext cx="8280400" cy="79129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Challenges and lesson learned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236B4EC9-741E-4B30-5F54-2BF8FAD1B4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7418981"/>
              </p:ext>
            </p:extLst>
          </p:nvPr>
        </p:nvGraphicFramePr>
        <p:xfrm>
          <a:off x="971600" y="1340768"/>
          <a:ext cx="655272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103639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E23D5-5B88-B963-5BAB-97272FAC9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VN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1C54FD9-A625-F521-AF00-62DDA45BB0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533964"/>
              </p:ext>
            </p:extLst>
          </p:nvPr>
        </p:nvGraphicFramePr>
        <p:xfrm>
          <a:off x="656109" y="1268760"/>
          <a:ext cx="7831782" cy="4770473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1781741">
                  <a:extLst>
                    <a:ext uri="{9D8B030D-6E8A-4147-A177-3AD203B41FA5}">
                      <a16:colId xmlns:a16="http://schemas.microsoft.com/office/drawing/2014/main" val="444886617"/>
                    </a:ext>
                  </a:extLst>
                </a:gridCol>
                <a:gridCol w="2947315">
                  <a:extLst>
                    <a:ext uri="{9D8B030D-6E8A-4147-A177-3AD203B41FA5}">
                      <a16:colId xmlns:a16="http://schemas.microsoft.com/office/drawing/2014/main" val="3478280975"/>
                    </a:ext>
                  </a:extLst>
                </a:gridCol>
                <a:gridCol w="3102726">
                  <a:extLst>
                    <a:ext uri="{9D8B030D-6E8A-4147-A177-3AD203B41FA5}">
                      <a16:colId xmlns:a16="http://schemas.microsoft.com/office/drawing/2014/main" val="1594065866"/>
                    </a:ext>
                  </a:extLst>
                </a:gridCol>
              </a:tblGrid>
              <a:tr h="288032">
                <a:tc gridSpan="3">
                  <a:txBody>
                    <a:bodyPr/>
                    <a:lstStyle/>
                    <a:p>
                      <a:r>
                        <a:rPr lang="en-GB" sz="1600" dirty="0">
                          <a:effectLst/>
                        </a:rPr>
                        <a:t>Theme 1: Understanding the local context</a:t>
                      </a:r>
                      <a:endParaRPr lang="en-VN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4" marR="59514" marT="0" marB="0"/>
                </a:tc>
                <a:tc h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23522"/>
                  </a:ext>
                </a:extLst>
              </a:tr>
              <a:tr h="1800201">
                <a:tc>
                  <a:txBody>
                    <a:bodyPr/>
                    <a:lstStyle/>
                    <a:p>
                      <a:r>
                        <a:rPr lang="en-GB" sz="1600" dirty="0">
                          <a:effectLst/>
                        </a:rPr>
                        <a:t>Accessing background information</a:t>
                      </a:r>
                      <a:endParaRPr lang="en-VN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4" marR="5951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en-GB" sz="1600" dirty="0">
                          <a:effectLst/>
                        </a:rPr>
                        <a:t>Limited availability of health-related data about antibiotic use and AMR affected understanding of local context</a:t>
                      </a:r>
                      <a:endParaRPr lang="en-VN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4" marR="5951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en-GB" sz="1600" dirty="0">
                          <a:effectLst/>
                        </a:rPr>
                        <a:t>Gathering local information improves contextual understanding. Local partners can help to provide information that is not online, and where feasible, surveys and interviews can fill information gaps</a:t>
                      </a:r>
                      <a:endParaRPr lang="en-VN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4" marR="59514" marT="0" marB="0"/>
                </a:tc>
                <a:extLst>
                  <a:ext uri="{0D108BD9-81ED-4DB2-BD59-A6C34878D82A}">
                    <a16:rowId xmlns:a16="http://schemas.microsoft.com/office/drawing/2014/main" val="4040479937"/>
                  </a:ext>
                </a:extLst>
              </a:tr>
              <a:tr h="1229072">
                <a:tc>
                  <a:txBody>
                    <a:bodyPr/>
                    <a:lstStyle/>
                    <a:p>
                      <a:r>
                        <a:rPr lang="en-GB" sz="1600">
                          <a:effectLst/>
                        </a:rPr>
                        <a:t>Understanding local language and practice</a:t>
                      </a:r>
                      <a:endParaRPr lang="en-VN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4" marR="5951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en-GB" sz="1600" dirty="0">
                          <a:effectLst/>
                        </a:rPr>
                        <a:t>Study team not familiar with local terminologies and health-related or farming behaviours</a:t>
                      </a:r>
                      <a:endParaRPr lang="en-VN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4" marR="5951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en-GB" sz="1600" dirty="0">
                          <a:effectLst/>
                        </a:rPr>
                        <a:t>It takes time to learn context-specific terminologies, but having a local vocabulary improves understanding and engagement</a:t>
                      </a:r>
                      <a:endParaRPr lang="en-VN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endParaRPr lang="en-GB" sz="1600" dirty="0">
                        <a:effectLst/>
                      </a:endParaRPr>
                    </a:p>
                  </a:txBody>
                  <a:tcPr marL="59514" marR="59514" marT="0" marB="0"/>
                </a:tc>
                <a:extLst>
                  <a:ext uri="{0D108BD9-81ED-4DB2-BD59-A6C34878D82A}">
                    <a16:rowId xmlns:a16="http://schemas.microsoft.com/office/drawing/2014/main" val="1641514530"/>
                  </a:ext>
                </a:extLst>
              </a:tr>
              <a:tr h="1008113">
                <a:tc>
                  <a:txBody>
                    <a:bodyPr/>
                    <a:lstStyle/>
                    <a:p>
                      <a:r>
                        <a:rPr lang="en-GB" sz="1600">
                          <a:effectLst/>
                        </a:rPr>
                        <a:t>Understanding the context of partnership</a:t>
                      </a:r>
                      <a:endParaRPr lang="en-VN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4" marR="5951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en-GB" sz="1600" dirty="0">
                          <a:effectLst/>
                        </a:rPr>
                        <a:t>Study team not familiar with the local nuances of building relationships with partners</a:t>
                      </a:r>
                      <a:endParaRPr lang="en-VN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4" marR="5951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en-GB" sz="1600" dirty="0">
                          <a:effectLst/>
                        </a:rPr>
                        <a:t>It is important to understand local working dynamics and practices to build effective partnerships</a:t>
                      </a:r>
                    </a:p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endParaRPr lang="en-VN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4" marR="59514" marT="0" marB="0"/>
                </a:tc>
                <a:extLst>
                  <a:ext uri="{0D108BD9-81ED-4DB2-BD59-A6C34878D82A}">
                    <a16:rowId xmlns:a16="http://schemas.microsoft.com/office/drawing/2014/main" val="2218373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51519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25EE09E-4DF0-55B6-E4DC-A41CEDE580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406991"/>
              </p:ext>
            </p:extLst>
          </p:nvPr>
        </p:nvGraphicFramePr>
        <p:xfrm>
          <a:off x="251520" y="1268760"/>
          <a:ext cx="8568953" cy="4536504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1949449">
                  <a:extLst>
                    <a:ext uri="{9D8B030D-6E8A-4147-A177-3AD203B41FA5}">
                      <a16:colId xmlns:a16="http://schemas.microsoft.com/office/drawing/2014/main" val="1633496088"/>
                    </a:ext>
                  </a:extLst>
                </a:gridCol>
                <a:gridCol w="3224733">
                  <a:extLst>
                    <a:ext uri="{9D8B030D-6E8A-4147-A177-3AD203B41FA5}">
                      <a16:colId xmlns:a16="http://schemas.microsoft.com/office/drawing/2014/main" val="3890843666"/>
                    </a:ext>
                  </a:extLst>
                </a:gridCol>
                <a:gridCol w="3394771">
                  <a:extLst>
                    <a:ext uri="{9D8B030D-6E8A-4147-A177-3AD203B41FA5}">
                      <a16:colId xmlns:a16="http://schemas.microsoft.com/office/drawing/2014/main" val="4270004932"/>
                    </a:ext>
                  </a:extLst>
                </a:gridCol>
              </a:tblGrid>
              <a:tr h="252028">
                <a:tc gridSpan="3"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Theme 2: Stakeholder relationship development</a:t>
                      </a:r>
                      <a:endParaRPr lang="en-V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4" marR="59514" marT="0" marB="0"/>
                </a:tc>
                <a:tc h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044286"/>
                  </a:ext>
                </a:extLst>
              </a:tr>
              <a:tr h="1512168"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Balancing top-down and bottom-up approaches</a:t>
                      </a:r>
                      <a:endParaRPr lang="en-V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4" marR="5951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Top-down approaches are the norm for government partners, but are contrary to PLA approaches which require engagement and shared decision-making from the bottom-up</a:t>
                      </a:r>
                      <a:endParaRPr lang="en-V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4" marR="5951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takes time to build consensus on the value of community engagement and using a bottom-up approach</a:t>
                      </a:r>
                      <a:endParaRPr lang="en-VN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order to establish a trusting partnership with high-level stakeholders it may be necessary to strike a balance</a:t>
                      </a:r>
                      <a:endParaRPr lang="en-V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4" marR="59514" marT="0" marB="0"/>
                </a:tc>
                <a:extLst>
                  <a:ext uri="{0D108BD9-81ED-4DB2-BD59-A6C34878D82A}">
                    <a16:rowId xmlns:a16="http://schemas.microsoft.com/office/drawing/2014/main" val="1724639836"/>
                  </a:ext>
                </a:extLst>
              </a:tr>
              <a:tr h="2772308"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Clarifying roles</a:t>
                      </a:r>
                      <a:endParaRPr lang="en-V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4" marR="5951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involvement of different stakeholders in the local government management hierarchy proved to be more effective at specific stages of the study than at others </a:t>
                      </a:r>
                      <a:endParaRPr lang="en-VN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Most attention was given to encourage participation among community participants, and local stakeholders did not clearly understand the vision and methods of participatory research</a:t>
                      </a:r>
                      <a:endParaRPr lang="en-V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4" marR="5951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Taking time to listen and clarify roles</a:t>
                      </a:r>
                      <a:endParaRPr lang="en-VN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Identify at which stages of the study cycle each stakeholder should be involved</a:t>
                      </a:r>
                      <a:endParaRPr lang="en-VN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Involve local stakeholders in decision-making and establishing the shared vision so that they can be more actively involved</a:t>
                      </a:r>
                      <a:endParaRPr lang="en-V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4" marR="59514" marT="0" marB="0"/>
                </a:tc>
                <a:extLst>
                  <a:ext uri="{0D108BD9-81ED-4DB2-BD59-A6C34878D82A}">
                    <a16:rowId xmlns:a16="http://schemas.microsoft.com/office/drawing/2014/main" val="3612721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99916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131441-0BD8-98C6-DE72-1221E9626F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597387"/>
              </p:ext>
            </p:extLst>
          </p:nvPr>
        </p:nvGraphicFramePr>
        <p:xfrm>
          <a:off x="539552" y="1556792"/>
          <a:ext cx="7975798" cy="3753105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1814505">
                  <a:extLst>
                    <a:ext uri="{9D8B030D-6E8A-4147-A177-3AD203B41FA5}">
                      <a16:colId xmlns:a16="http://schemas.microsoft.com/office/drawing/2014/main" val="339790815"/>
                    </a:ext>
                  </a:extLst>
                </a:gridCol>
                <a:gridCol w="3001513">
                  <a:extLst>
                    <a:ext uri="{9D8B030D-6E8A-4147-A177-3AD203B41FA5}">
                      <a16:colId xmlns:a16="http://schemas.microsoft.com/office/drawing/2014/main" val="3663263843"/>
                    </a:ext>
                  </a:extLst>
                </a:gridCol>
                <a:gridCol w="3159780">
                  <a:extLst>
                    <a:ext uri="{9D8B030D-6E8A-4147-A177-3AD203B41FA5}">
                      <a16:colId xmlns:a16="http://schemas.microsoft.com/office/drawing/2014/main" val="4166127759"/>
                    </a:ext>
                  </a:extLst>
                </a:gridCol>
              </a:tblGrid>
              <a:tr h="339345">
                <a:tc gridSpan="3">
                  <a:txBody>
                    <a:bodyPr/>
                    <a:lstStyle/>
                    <a:p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Participant recruitment</a:t>
                      </a:r>
                      <a:endParaRPr lang="en-VN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4" marR="59514" marT="0" marB="0"/>
                </a:tc>
                <a:tc h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6979591"/>
                  </a:ext>
                </a:extLst>
              </a:tr>
              <a:tr h="2714757">
                <a:tc>
                  <a:txBody>
                    <a:bodyPr/>
                    <a:lstStyle/>
                    <a:p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Recruiting participants</a:t>
                      </a:r>
                      <a:endParaRPr lang="en-VN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4" marR="5951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Purposive sampling is the preferred approach for local and national partners, but is contrary to methods used for participatory learning and action (PLA) in which participants self-select to take part</a:t>
                      </a:r>
                      <a:endParaRPr lang="en-VN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Participation by self-selection was not always possible due to logistical and time-constraints</a:t>
                      </a:r>
                      <a:endParaRPr lang="en-VN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4" marR="5951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 short-term projects purposive sampling is sufficient, but need to be aware of introducing possible biases</a:t>
                      </a:r>
                      <a:endParaRPr lang="en-VN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 longer-term engagement projects, taking the time and effort to negotiate and implement participation by self-selection is important</a:t>
                      </a:r>
                      <a:endParaRPr lang="en-VN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closely with local partners to build trust and explain the study and recruitment objectives is crucial for either approach </a:t>
                      </a:r>
                      <a:endParaRPr lang="en-VN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4" marR="59514" marT="0" marB="0"/>
                </a:tc>
                <a:extLst>
                  <a:ext uri="{0D108BD9-81ED-4DB2-BD59-A6C34878D82A}">
                    <a16:rowId xmlns:a16="http://schemas.microsoft.com/office/drawing/2014/main" val="4118105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1040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AC2EAEA-79CE-4B0D-FA68-244D3008B2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675043"/>
              </p:ext>
            </p:extLst>
          </p:nvPr>
        </p:nvGraphicFramePr>
        <p:xfrm>
          <a:off x="611560" y="1412776"/>
          <a:ext cx="7903789" cy="5120640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1798123">
                  <a:extLst>
                    <a:ext uri="{9D8B030D-6E8A-4147-A177-3AD203B41FA5}">
                      <a16:colId xmlns:a16="http://schemas.microsoft.com/office/drawing/2014/main" val="3288928659"/>
                    </a:ext>
                  </a:extLst>
                </a:gridCol>
                <a:gridCol w="2974413">
                  <a:extLst>
                    <a:ext uri="{9D8B030D-6E8A-4147-A177-3AD203B41FA5}">
                      <a16:colId xmlns:a16="http://schemas.microsoft.com/office/drawing/2014/main" val="3706321834"/>
                    </a:ext>
                  </a:extLst>
                </a:gridCol>
                <a:gridCol w="3131253">
                  <a:extLst>
                    <a:ext uri="{9D8B030D-6E8A-4147-A177-3AD203B41FA5}">
                      <a16:colId xmlns:a16="http://schemas.microsoft.com/office/drawing/2014/main" val="3861115515"/>
                    </a:ext>
                  </a:extLst>
                </a:gridCol>
              </a:tblGrid>
              <a:tr h="143756">
                <a:tc gridSpan="3">
                  <a:txBody>
                    <a:bodyPr/>
                    <a:lstStyle/>
                    <a:p>
                      <a:r>
                        <a:rPr lang="en-GB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Building trust and motivation </a:t>
                      </a:r>
                      <a:endParaRPr lang="en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4" marR="59514" marT="0" marB="0"/>
                </a:tc>
                <a:tc h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751482"/>
                  </a:ext>
                </a:extLst>
              </a:tr>
              <a:tr h="1006293"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Establishing trust with participants</a:t>
                      </a:r>
                      <a:endParaRPr lang="en-V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4" marR="5951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was difficult to establish trust due to limited personal interactions, lack of pre-existing connections with the community, and lack of understanding of local context</a:t>
                      </a:r>
                      <a:endParaRPr lang="en-VN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study team lacked professional or technical expertise related to health or farming, and our organization was unknown in the study area</a:t>
                      </a:r>
                      <a:endParaRPr lang="en-V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4" marR="5951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with local stakeholders can provide access to their networks and facilitate personal connections</a:t>
                      </a:r>
                      <a:endParaRPr lang="en-VN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with local staekholders who are trusted and have professional expertise can give credibility to establish relationships and legitimate entry into communities</a:t>
                      </a:r>
                      <a:endParaRPr lang="en-VN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Previous experience with projects and consent processes also have an important influence on trust</a:t>
                      </a:r>
                      <a:endParaRPr lang="en-VN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4" marR="59514" marT="0" marB="0"/>
                </a:tc>
                <a:extLst>
                  <a:ext uri="{0D108BD9-81ED-4DB2-BD59-A6C34878D82A}">
                    <a16:rowId xmlns:a16="http://schemas.microsoft.com/office/drawing/2014/main" val="3301141020"/>
                  </a:ext>
                </a:extLst>
              </a:tr>
              <a:tr h="1581318"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Maintaining motivation</a:t>
                      </a:r>
                      <a:endParaRPr lang="en-V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4" marR="5951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There was an expectation of financial incentives for participation, but this is not something that can be sustained for long-term participation, and creates a power imbalance</a:t>
                      </a:r>
                      <a:endParaRPr lang="en-VN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Participants expected non-financial incentives in the form of knowledge about health and medical care, but this was not included in our study activities</a:t>
                      </a:r>
                    </a:p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COVID-19 situation</a:t>
                      </a:r>
                      <a:endParaRPr lang="en-V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4" marR="5951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is important to explore and acknowledge differences in motivations and be flexible and responsive to these differences</a:t>
                      </a:r>
                      <a:endParaRPr lang="en-VN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Discussion with participants and stakeholders about motivations for participation can provide ideas about suitable non-financial incentives</a:t>
                      </a:r>
                      <a:endParaRPr lang="en-VN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Calibri" panose="020F0502020204030204" pitchFamily="34" charset="0"/>
                        <a:buChar char="-"/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Incorporating training or health promotion sessions in engagement activities could provide a strong non-financial incentive for participation</a:t>
                      </a:r>
                      <a:endParaRPr lang="en-VN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4" marR="59514" marT="0" marB="0"/>
                </a:tc>
                <a:extLst>
                  <a:ext uri="{0D108BD9-81ED-4DB2-BD59-A6C34878D82A}">
                    <a16:rowId xmlns:a16="http://schemas.microsoft.com/office/drawing/2014/main" val="4075610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507538"/>
      </p:ext>
    </p:extLst>
  </p:cSld>
  <p:clrMapOvr>
    <a:masterClrMapping/>
  </p:clrMapOvr>
</p:sld>
</file>

<file path=ppt/theme/theme1.xml><?xml version="1.0" encoding="utf-8"?>
<a:theme xmlns:a="http://schemas.openxmlformats.org/drawingml/2006/main" name="chapter">
  <a:themeElements>
    <a:clrScheme name="Heading slide with logos cop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eading slide with logos copy">
      <a:majorFont>
        <a:latin typeface="Arial Bold"/>
        <a:ea typeface="ヒラギノ角ゴ ProN W6"/>
        <a:cs typeface="ヒラギノ角ゴ ProN W6"/>
      </a:majorFont>
      <a:minorFont>
        <a:latin typeface="Times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ヒラギノ角ゴ ProN W3" charset="0"/>
            <a:cs typeface="ヒラギノ角ゴ ProN W3" charset="0"/>
            <a:sym typeface="Lucida Gran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ヒラギノ角ゴ ProN W3" charset="0"/>
            <a:cs typeface="ヒラギノ角ゴ ProN W3" charset="0"/>
            <a:sym typeface="Lucida Grande" charset="0"/>
          </a:defRPr>
        </a:defPPr>
      </a:lstStyle>
    </a:lnDef>
  </a:objectDefaults>
  <a:extraClrSchemeLst>
    <a:extraClrScheme>
      <a:clrScheme name="Heading slide with logos cop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artnership">
  <a:themeElements>
    <a:clrScheme name="Heading slide cop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eading slide copy">
      <a:majorFont>
        <a:latin typeface="Arial Bold"/>
        <a:ea typeface="ヒラギノ角ゴ ProN W6"/>
        <a:cs typeface="ヒラギノ角ゴ ProN W6"/>
      </a:majorFont>
      <a:minorFont>
        <a:latin typeface="Times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ヒラギノ角ゴ ProN W3" charset="0"/>
            <a:cs typeface="ヒラギノ角ゴ ProN W3" charset="0"/>
            <a:sym typeface="Lucida Gran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ヒラギノ角ゴ ProN W3" charset="0"/>
            <a:cs typeface="ヒラギノ角ゴ ProN W3" charset="0"/>
            <a:sym typeface="Lucida Grande" charset="0"/>
          </a:defRPr>
        </a:defPPr>
      </a:lstStyle>
    </a:lnDef>
  </a:objectDefaults>
  <a:extraClrSchemeLst>
    <a:extraClrScheme>
      <a:clrScheme name="Heading slide cop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with thanks">
  <a:themeElements>
    <a:clrScheme name="Heading slide cop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eading slide copy">
      <a:majorFont>
        <a:latin typeface="Arial Bold"/>
        <a:ea typeface="ヒラギノ角ゴ ProN W6"/>
        <a:cs typeface="ヒラギノ角ゴ ProN W6"/>
      </a:majorFont>
      <a:minorFont>
        <a:latin typeface="Times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ヒラギノ角ゴ ProN W3" charset="0"/>
            <a:cs typeface="ヒラギノ角ゴ ProN W3" charset="0"/>
            <a:sym typeface="Lucida Gran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ヒラギノ角ゴ ProN W3" charset="0"/>
            <a:cs typeface="ヒラギノ角ゴ ProN W3" charset="0"/>
            <a:sym typeface="Lucida Grande" charset="0"/>
          </a:defRPr>
        </a:defPPr>
      </a:lstStyle>
    </a:lnDef>
  </a:objectDefaults>
  <a:extraClrSchemeLst>
    <a:extraClrScheme>
      <a:clrScheme name="Heading slide cop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ontent with logos">
  <a:themeElements>
    <a:clrScheme name="Custom 3">
      <a:dk1>
        <a:srgbClr val="002147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eading slide copy">
      <a:majorFont>
        <a:latin typeface="Arial Bold"/>
        <a:ea typeface="ヒラギノ角ゴ ProN W6"/>
        <a:cs typeface="ヒラギノ角ゴ ProN W6"/>
      </a:majorFont>
      <a:minorFont>
        <a:latin typeface="Times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ヒラギノ角ゴ ProN W3" charset="0"/>
            <a:cs typeface="ヒラギノ角ゴ ProN W3" charset="0"/>
            <a:sym typeface="Lucida Gran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ヒラギノ角ゴ ProN W3" charset="0"/>
            <a:cs typeface="ヒラギノ角ゴ ProN W3" charset="0"/>
            <a:sym typeface="Lucida Grande" charset="0"/>
          </a:defRPr>
        </a:defPPr>
      </a:lstStyle>
    </a:lnDef>
  </a:objectDefaults>
  <a:extraClrSchemeLst>
    <a:extraClrScheme>
      <a:clrScheme name="Heading slide cop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content no logos">
  <a:themeElements>
    <a:clrScheme name="Heading slide cop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eading slide copy">
      <a:majorFont>
        <a:latin typeface="Arial Bold"/>
        <a:ea typeface="ヒラギノ角ゴ ProN W6"/>
        <a:cs typeface="ヒラギノ角ゴ ProN W6"/>
      </a:majorFont>
      <a:minorFont>
        <a:latin typeface="Times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ヒラギノ角ゴ ProN W3" charset="0"/>
            <a:cs typeface="ヒラギノ角ゴ ProN W3" charset="0"/>
            <a:sym typeface="Lucida Gran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ヒラギノ角ゴ ProN W3" charset="0"/>
            <a:cs typeface="ヒラギノ角ゴ ProN W3" charset="0"/>
            <a:sym typeface="Lucida Grande" charset="0"/>
          </a:defRPr>
        </a:defPPr>
      </a:lstStyle>
    </a:lnDef>
  </a:objectDefaults>
  <a:extraClrSchemeLst>
    <a:extraClrScheme>
      <a:clrScheme name="Heading slide cop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401D08F3A11748AA41F17A20B28525" ma:contentTypeVersion="0" ma:contentTypeDescription="Create a new document." ma:contentTypeScope="" ma:versionID="8cbaf0c5796f34afd67619a5fc929b5c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99482A-3219-4EB5-9BDD-525A473522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50E235DD-F919-4E87-A7CD-00A00ADCC3C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2290</TotalTime>
  <Pages>0</Pages>
  <Words>935</Words>
  <Characters>0</Characters>
  <Application>Microsoft Macintosh PowerPoint</Application>
  <PresentationFormat>On-screen Show (4:3)</PresentationFormat>
  <Lines>0</Lines>
  <Paragraphs>80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12</vt:i4>
      </vt:variant>
    </vt:vector>
  </HeadingPairs>
  <TitlesOfParts>
    <vt:vector size="25" baseType="lpstr">
      <vt:lpstr>Arial</vt:lpstr>
      <vt:lpstr>Arial Bold</vt:lpstr>
      <vt:lpstr>Calibri</vt:lpstr>
      <vt:lpstr>Calibri Light</vt:lpstr>
      <vt:lpstr>Lucida Grande</vt:lpstr>
      <vt:lpstr>Times New Roman</vt:lpstr>
      <vt:lpstr>chapter</vt:lpstr>
      <vt:lpstr>Partnership</vt:lpstr>
      <vt:lpstr>with thanks</vt:lpstr>
      <vt:lpstr>content with logos</vt:lpstr>
      <vt:lpstr>content no logos</vt:lpstr>
      <vt:lpstr>Office Theme</vt:lpstr>
      <vt:lpstr>1_Office Theme</vt:lpstr>
      <vt:lpstr> Challenges and Lessons Learned in the Development of a Participatory Learning and Action Intervention to Tackle Antibiotic Resistance: Experiences From Northern Vietnam  </vt:lpstr>
      <vt:lpstr>Content</vt:lpstr>
      <vt:lpstr>1. INTRODUCTION – Background</vt:lpstr>
      <vt:lpstr>1. INTRODUCTION – Photovoice study</vt:lpstr>
      <vt:lpstr>2. Challenges and lesson learned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What’s next?</vt:lpstr>
      <vt:lpstr>Thank you for your listening!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Huong Cai Ngoc Thien</dc:creator>
  <cp:keywords/>
  <dc:description/>
  <cp:lastModifiedBy>Microsoft Office User</cp:lastModifiedBy>
  <cp:revision>102</cp:revision>
  <dcterms:modified xsi:type="dcterms:W3CDTF">2023-02-05T13:44:24Z</dcterms:modified>
</cp:coreProperties>
</file>