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3"/>
  </p:notesMasterIdLst>
  <p:sldIdLst>
    <p:sldId id="256" r:id="rId2"/>
    <p:sldId id="271" r:id="rId3"/>
    <p:sldId id="268" r:id="rId4"/>
    <p:sldId id="269" r:id="rId5"/>
    <p:sldId id="267" r:id="rId6"/>
    <p:sldId id="270" r:id="rId7"/>
    <p:sldId id="278" r:id="rId8"/>
    <p:sldId id="279" r:id="rId9"/>
    <p:sldId id="280" r:id="rId10"/>
    <p:sldId id="282" r:id="rId11"/>
    <p:sldId id="299"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5280B-09DA-4C18-AE94-44741927B247}" v="6" dt="2023-02-02T12:22:55.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Hickey" userId="aeecaede-4d67-4785-b581-0a4020fbedb0" providerId="ADAL" clId="{7F35280B-09DA-4C18-AE94-44741927B247}"/>
    <pc:docChg chg="undo custSel delSld modSld sldOrd">
      <pc:chgData name="Gary Hickey" userId="aeecaede-4d67-4785-b581-0a4020fbedb0" providerId="ADAL" clId="{7F35280B-09DA-4C18-AE94-44741927B247}" dt="2023-02-02T12:22:36.952" v="317" actId="3626"/>
      <pc:docMkLst>
        <pc:docMk/>
      </pc:docMkLst>
      <pc:sldChg chg="del">
        <pc:chgData name="Gary Hickey" userId="aeecaede-4d67-4785-b581-0a4020fbedb0" providerId="ADAL" clId="{7F35280B-09DA-4C18-AE94-44741927B247}" dt="2023-01-31T10:09:00.823" v="0" actId="47"/>
        <pc:sldMkLst>
          <pc:docMk/>
          <pc:sldMk cId="0" sldId="257"/>
        </pc:sldMkLst>
      </pc:sldChg>
      <pc:sldChg chg="del">
        <pc:chgData name="Gary Hickey" userId="aeecaede-4d67-4785-b581-0a4020fbedb0" providerId="ADAL" clId="{7F35280B-09DA-4C18-AE94-44741927B247}" dt="2023-01-31T10:09:19.892" v="3" actId="47"/>
        <pc:sldMkLst>
          <pc:docMk/>
          <pc:sldMk cId="0" sldId="262"/>
        </pc:sldMkLst>
      </pc:sldChg>
      <pc:sldChg chg="del">
        <pc:chgData name="Gary Hickey" userId="aeecaede-4d67-4785-b581-0a4020fbedb0" providerId="ADAL" clId="{7F35280B-09DA-4C18-AE94-44741927B247}" dt="2023-01-31T10:09:14.446" v="2" actId="47"/>
        <pc:sldMkLst>
          <pc:docMk/>
          <pc:sldMk cId="137982216" sldId="266"/>
        </pc:sldMkLst>
      </pc:sldChg>
      <pc:sldChg chg="addSp modSp mod">
        <pc:chgData name="Gary Hickey" userId="aeecaede-4d67-4785-b581-0a4020fbedb0" providerId="ADAL" clId="{7F35280B-09DA-4C18-AE94-44741927B247}" dt="2023-01-31T10:46:21.101" v="101" actId="14100"/>
        <pc:sldMkLst>
          <pc:docMk/>
          <pc:sldMk cId="3331731461" sldId="268"/>
        </pc:sldMkLst>
        <pc:spChg chg="mod">
          <ac:chgData name="Gary Hickey" userId="aeecaede-4d67-4785-b581-0a4020fbedb0" providerId="ADAL" clId="{7F35280B-09DA-4C18-AE94-44741927B247}" dt="2023-01-31T10:42:17.525" v="52" actId="20577"/>
          <ac:spMkLst>
            <pc:docMk/>
            <pc:sldMk cId="3331731461" sldId="268"/>
            <ac:spMk id="2" creationId="{60F61988-FA5E-466C-A8B9-99079017179B}"/>
          </ac:spMkLst>
        </pc:spChg>
        <pc:spChg chg="mod">
          <ac:chgData name="Gary Hickey" userId="aeecaede-4d67-4785-b581-0a4020fbedb0" providerId="ADAL" clId="{7F35280B-09DA-4C18-AE94-44741927B247}" dt="2023-01-31T10:46:12.152" v="100" actId="20577"/>
          <ac:spMkLst>
            <pc:docMk/>
            <pc:sldMk cId="3331731461" sldId="268"/>
            <ac:spMk id="3" creationId="{C02802DF-99E3-43A3-A09B-DB5CDEAC7489}"/>
          </ac:spMkLst>
        </pc:spChg>
        <pc:picChg chg="add mod">
          <ac:chgData name="Gary Hickey" userId="aeecaede-4d67-4785-b581-0a4020fbedb0" providerId="ADAL" clId="{7F35280B-09DA-4C18-AE94-44741927B247}" dt="2023-01-31T10:46:21.101" v="101" actId="14100"/>
          <ac:picMkLst>
            <pc:docMk/>
            <pc:sldMk cId="3331731461" sldId="268"/>
            <ac:picMk id="5" creationId="{2C97BED7-9520-1C33-67A3-009D3E6E6EE9}"/>
          </ac:picMkLst>
        </pc:picChg>
      </pc:sldChg>
      <pc:sldChg chg="modSp mod">
        <pc:chgData name="Gary Hickey" userId="aeecaede-4d67-4785-b581-0a4020fbedb0" providerId="ADAL" clId="{7F35280B-09DA-4C18-AE94-44741927B247}" dt="2023-01-31T11:08:28.958" v="218" actId="20577"/>
        <pc:sldMkLst>
          <pc:docMk/>
          <pc:sldMk cId="2848847106" sldId="269"/>
        </pc:sldMkLst>
        <pc:spChg chg="mod">
          <ac:chgData name="Gary Hickey" userId="aeecaede-4d67-4785-b581-0a4020fbedb0" providerId="ADAL" clId="{7F35280B-09DA-4C18-AE94-44741927B247}" dt="2023-01-31T11:08:28.958" v="218" actId="20577"/>
          <ac:spMkLst>
            <pc:docMk/>
            <pc:sldMk cId="2848847106" sldId="269"/>
            <ac:spMk id="3" creationId="{5326072D-0FC7-416B-905F-1DD36D89E7E8}"/>
          </ac:spMkLst>
        </pc:spChg>
      </pc:sldChg>
      <pc:sldChg chg="ord">
        <pc:chgData name="Gary Hickey" userId="aeecaede-4d67-4785-b581-0a4020fbedb0" providerId="ADAL" clId="{7F35280B-09DA-4C18-AE94-44741927B247}" dt="2023-02-02T12:19:51.223" v="316"/>
        <pc:sldMkLst>
          <pc:docMk/>
          <pc:sldMk cId="951684177" sldId="270"/>
        </pc:sldMkLst>
      </pc:sldChg>
      <pc:sldChg chg="addSp delSp modSp mod">
        <pc:chgData name="Gary Hickey" userId="aeecaede-4d67-4785-b581-0a4020fbedb0" providerId="ADAL" clId="{7F35280B-09DA-4C18-AE94-44741927B247}" dt="2023-02-02T12:17:48.212" v="314" actId="1076"/>
        <pc:sldMkLst>
          <pc:docMk/>
          <pc:sldMk cId="1731046879" sldId="271"/>
        </pc:sldMkLst>
        <pc:spChg chg="mod">
          <ac:chgData name="Gary Hickey" userId="aeecaede-4d67-4785-b581-0a4020fbedb0" providerId="ADAL" clId="{7F35280B-09DA-4C18-AE94-44741927B247}" dt="2023-01-31T13:57:53.732" v="238" actId="20577"/>
          <ac:spMkLst>
            <pc:docMk/>
            <pc:sldMk cId="1731046879" sldId="271"/>
            <ac:spMk id="4" creationId="{175EFD72-6B27-412F-A38E-A6DD184003E2}"/>
          </ac:spMkLst>
        </pc:spChg>
        <pc:picChg chg="del mod">
          <ac:chgData name="Gary Hickey" userId="aeecaede-4d67-4785-b581-0a4020fbedb0" providerId="ADAL" clId="{7F35280B-09DA-4C18-AE94-44741927B247}" dt="2023-02-02T12:17:32.542" v="309" actId="478"/>
          <ac:picMkLst>
            <pc:docMk/>
            <pc:sldMk cId="1731046879" sldId="271"/>
            <ac:picMk id="5" creationId="{86F10B18-E7A8-483D-A8E0-8E217D668051}"/>
          </ac:picMkLst>
        </pc:picChg>
        <pc:picChg chg="mod">
          <ac:chgData name="Gary Hickey" userId="aeecaede-4d67-4785-b581-0a4020fbedb0" providerId="ADAL" clId="{7F35280B-09DA-4C18-AE94-44741927B247}" dt="2023-01-31T13:58:01.353" v="239" actId="14100"/>
          <ac:picMkLst>
            <pc:docMk/>
            <pc:sldMk cId="1731046879" sldId="271"/>
            <ac:picMk id="6" creationId="{66CA9FE6-0051-4EE0-A3F2-E728560D576C}"/>
          </ac:picMkLst>
        </pc:picChg>
        <pc:picChg chg="add mod">
          <ac:chgData name="Gary Hickey" userId="aeecaede-4d67-4785-b581-0a4020fbedb0" providerId="ADAL" clId="{7F35280B-09DA-4C18-AE94-44741927B247}" dt="2023-02-02T12:17:48.212" v="314" actId="1076"/>
          <ac:picMkLst>
            <pc:docMk/>
            <pc:sldMk cId="1731046879" sldId="271"/>
            <ac:picMk id="7" creationId="{3A6093D0-77CA-5AFE-F2B2-7911E9460B16}"/>
          </ac:picMkLst>
        </pc:picChg>
      </pc:sldChg>
      <pc:sldChg chg="del">
        <pc:chgData name="Gary Hickey" userId="aeecaede-4d67-4785-b581-0a4020fbedb0" providerId="ADAL" clId="{7F35280B-09DA-4C18-AE94-44741927B247}" dt="2023-01-31T10:09:02.059" v="1" actId="47"/>
        <pc:sldMkLst>
          <pc:docMk/>
          <pc:sldMk cId="4241582964" sldId="277"/>
        </pc:sldMkLst>
      </pc:sldChg>
      <pc:sldChg chg="addSp delSp modSp mod">
        <pc:chgData name="Gary Hickey" userId="aeecaede-4d67-4785-b581-0a4020fbedb0" providerId="ADAL" clId="{7F35280B-09DA-4C18-AE94-44741927B247}" dt="2023-01-31T11:18:32.880" v="234" actId="1076"/>
        <pc:sldMkLst>
          <pc:docMk/>
          <pc:sldMk cId="1991986015" sldId="279"/>
        </pc:sldMkLst>
        <pc:spChg chg="add del mod">
          <ac:chgData name="Gary Hickey" userId="aeecaede-4d67-4785-b581-0a4020fbedb0" providerId="ADAL" clId="{7F35280B-09DA-4C18-AE94-44741927B247}" dt="2023-01-31T11:17:34.848" v="226" actId="478"/>
          <ac:spMkLst>
            <pc:docMk/>
            <pc:sldMk cId="1991986015" sldId="279"/>
            <ac:spMk id="7" creationId="{0D355459-780C-840C-8122-BDD467B41CE2}"/>
          </ac:spMkLst>
        </pc:spChg>
        <pc:spChg chg="add mod">
          <ac:chgData name="Gary Hickey" userId="aeecaede-4d67-4785-b581-0a4020fbedb0" providerId="ADAL" clId="{7F35280B-09DA-4C18-AE94-44741927B247}" dt="2023-01-31T11:17:44.349" v="228" actId="5793"/>
          <ac:spMkLst>
            <pc:docMk/>
            <pc:sldMk cId="1991986015" sldId="279"/>
            <ac:spMk id="13" creationId="{F95B95E3-4843-933C-6D55-F2E7A9E4A7BF}"/>
          </ac:spMkLst>
        </pc:spChg>
        <pc:picChg chg="add del">
          <ac:chgData name="Gary Hickey" userId="aeecaede-4d67-4785-b581-0a4020fbedb0" providerId="ADAL" clId="{7F35280B-09DA-4C18-AE94-44741927B247}" dt="2023-01-31T11:17:42.268" v="227" actId="478"/>
          <ac:picMkLst>
            <pc:docMk/>
            <pc:sldMk cId="1991986015" sldId="279"/>
            <ac:picMk id="4" creationId="{21978724-0799-45E0-A5DF-484E76D4E2CC}"/>
          </ac:picMkLst>
        </pc:picChg>
        <pc:picChg chg="add del mod">
          <ac:chgData name="Gary Hickey" userId="aeecaede-4d67-4785-b581-0a4020fbedb0" providerId="ADAL" clId="{7F35280B-09DA-4C18-AE94-44741927B247}" dt="2023-01-31T11:17:27.532" v="225" actId="931"/>
          <ac:picMkLst>
            <pc:docMk/>
            <pc:sldMk cId="1991986015" sldId="279"/>
            <ac:picMk id="9" creationId="{5FC7AE48-BE0C-7A7F-778B-768CF699DAD1}"/>
          </ac:picMkLst>
        </pc:picChg>
        <pc:picChg chg="add del mod">
          <ac:chgData name="Gary Hickey" userId="aeecaede-4d67-4785-b581-0a4020fbedb0" providerId="ADAL" clId="{7F35280B-09DA-4C18-AE94-44741927B247}" dt="2023-01-31T11:17:27.532" v="225" actId="931"/>
          <ac:picMkLst>
            <pc:docMk/>
            <pc:sldMk cId="1991986015" sldId="279"/>
            <ac:picMk id="11" creationId="{FC3760FE-0048-B3E6-19AE-2426A9E55123}"/>
          </ac:picMkLst>
        </pc:picChg>
        <pc:picChg chg="add mod">
          <ac:chgData name="Gary Hickey" userId="aeecaede-4d67-4785-b581-0a4020fbedb0" providerId="ADAL" clId="{7F35280B-09DA-4C18-AE94-44741927B247}" dt="2023-01-31T11:18:32.880" v="234" actId="1076"/>
          <ac:picMkLst>
            <pc:docMk/>
            <pc:sldMk cId="1991986015" sldId="279"/>
            <ac:picMk id="15" creationId="{E1DD073B-6DCF-8FB1-3947-308817A58E6F}"/>
          </ac:picMkLst>
        </pc:picChg>
      </pc:sldChg>
      <pc:sldChg chg="del">
        <pc:chgData name="Gary Hickey" userId="aeecaede-4d67-4785-b581-0a4020fbedb0" providerId="ADAL" clId="{7F35280B-09DA-4C18-AE94-44741927B247}" dt="2023-01-31T10:09:28.621" v="4" actId="47"/>
        <pc:sldMkLst>
          <pc:docMk/>
          <pc:sldMk cId="350684173" sldId="281"/>
        </pc:sldMkLst>
      </pc:sldChg>
      <pc:sldChg chg="modSp mod">
        <pc:chgData name="Gary Hickey" userId="aeecaede-4d67-4785-b581-0a4020fbedb0" providerId="ADAL" clId="{7F35280B-09DA-4C18-AE94-44741927B247}" dt="2023-02-02T12:22:36.952" v="317" actId="3626"/>
        <pc:sldMkLst>
          <pc:docMk/>
          <pc:sldMk cId="3701272048" sldId="282"/>
        </pc:sldMkLst>
        <pc:spChg chg="mod">
          <ac:chgData name="Gary Hickey" userId="aeecaede-4d67-4785-b581-0a4020fbedb0" providerId="ADAL" clId="{7F35280B-09DA-4C18-AE94-44741927B247}" dt="2023-01-31T10:49:21.015" v="213" actId="20577"/>
          <ac:spMkLst>
            <pc:docMk/>
            <pc:sldMk cId="3701272048" sldId="282"/>
            <ac:spMk id="2" creationId="{B149FC68-1DBB-40BF-9850-C0B1AB16A4A6}"/>
          </ac:spMkLst>
        </pc:spChg>
        <pc:spChg chg="mod">
          <ac:chgData name="Gary Hickey" userId="aeecaede-4d67-4785-b581-0a4020fbedb0" providerId="ADAL" clId="{7F35280B-09DA-4C18-AE94-44741927B247}" dt="2023-02-02T12:22:36.952" v="317" actId="3626"/>
          <ac:spMkLst>
            <pc:docMk/>
            <pc:sldMk cId="3701272048" sldId="282"/>
            <ac:spMk id="3" creationId="{7652F9A6-2CF0-43AF-9CF9-005167FC348B}"/>
          </ac:spMkLst>
        </pc:spChg>
        <pc:picChg chg="mod">
          <ac:chgData name="Gary Hickey" userId="aeecaede-4d67-4785-b581-0a4020fbedb0" providerId="ADAL" clId="{7F35280B-09DA-4C18-AE94-44741927B247}" dt="2023-01-31T10:48:45.998" v="188" actId="1076"/>
          <ac:picMkLst>
            <pc:docMk/>
            <pc:sldMk cId="3701272048" sldId="282"/>
            <ac:picMk id="4" creationId="{DD02AEAA-C8F3-4E81-BA75-63B73B8694E2}"/>
          </ac:picMkLst>
        </pc:picChg>
      </pc:sldChg>
      <pc:sldMasterChg chg="delSldLayout">
        <pc:chgData name="Gary Hickey" userId="aeecaede-4d67-4785-b581-0a4020fbedb0" providerId="ADAL" clId="{7F35280B-09DA-4C18-AE94-44741927B247}" dt="2023-01-31T10:09:19.892" v="3" actId="47"/>
        <pc:sldMasterMkLst>
          <pc:docMk/>
          <pc:sldMasterMk cId="0" sldId="2147483657"/>
        </pc:sldMasterMkLst>
        <pc:sldLayoutChg chg="del">
          <pc:chgData name="Gary Hickey" userId="aeecaede-4d67-4785-b581-0a4020fbedb0" providerId="ADAL" clId="{7F35280B-09DA-4C18-AE94-44741927B247}" dt="2023-01-31T10:09:19.892" v="3" actId="47"/>
          <pc:sldLayoutMkLst>
            <pc:docMk/>
            <pc:sldMasterMk cId="0" sldId="2147483657"/>
            <pc:sldLayoutMk cId="0"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 name="Google Shape;13;p2"/>
          <p:cNvPicPr preferRelativeResize="0"/>
          <p:nvPr/>
        </p:nvPicPr>
        <p:blipFill rotWithShape="1">
          <a:blip r:embed="rId3">
            <a:alphaModFix/>
          </a:blip>
          <a:srcRect t="3" r="6600" b="-36685"/>
          <a:stretch/>
        </p:blipFill>
        <p:spPr>
          <a:xfrm>
            <a:off x="436034" y="858109"/>
            <a:ext cx="11387159" cy="45719"/>
          </a:xfrm>
          <a:prstGeom prst="rect">
            <a:avLst/>
          </a:prstGeom>
          <a:noFill/>
          <a:ln>
            <a:noFill/>
          </a:ln>
        </p:spPr>
      </p:pic>
      <p:pic>
        <p:nvPicPr>
          <p:cNvPr id="14" name="Google Shape;14;p2"/>
          <p:cNvPicPr preferRelativeResize="0"/>
          <p:nvPr/>
        </p:nvPicPr>
        <p:blipFill rotWithShape="1">
          <a:blip r:embed="rId4">
            <a:alphaModFix/>
          </a:blip>
          <a:srcRect l="35446" b="23513"/>
          <a:stretch/>
        </p:blipFill>
        <p:spPr>
          <a:xfrm>
            <a:off x="0" y="4799507"/>
            <a:ext cx="1737360" cy="2058494"/>
          </a:xfrm>
          <a:prstGeom prst="rect">
            <a:avLst/>
          </a:prstGeom>
          <a:noFill/>
          <a:ln>
            <a:noFill/>
          </a:ln>
        </p:spPr>
      </p:pic>
      <p:pic>
        <p:nvPicPr>
          <p:cNvPr id="15" name="Google Shape;15;p2"/>
          <p:cNvPicPr preferRelativeResize="0"/>
          <p:nvPr/>
        </p:nvPicPr>
        <p:blipFill rotWithShape="1">
          <a:blip r:embed="rId5">
            <a:alphaModFix/>
          </a:blip>
          <a:srcRect/>
          <a:stretch/>
        </p:blipFill>
        <p:spPr>
          <a:xfrm rot="-5400000">
            <a:off x="10239223" y="1795994"/>
            <a:ext cx="1579199" cy="1184400"/>
          </a:xfrm>
          <a:prstGeom prst="rect">
            <a:avLst/>
          </a:prstGeom>
          <a:noFill/>
          <a:ln>
            <a:noFill/>
          </a:ln>
        </p:spPr>
      </p:pic>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986194"/>
            <a:ext cx="9144000" cy="127160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2"/>
          <p:cNvSpPr txBox="1"/>
          <p:nvPr/>
        </p:nvSpPr>
        <p:spPr>
          <a:xfrm>
            <a:off x="873760" y="-53848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 name="Google Shape;20;p2"/>
          <p:cNvPicPr preferRelativeResize="0"/>
          <p:nvPr/>
        </p:nvPicPr>
        <p:blipFill rotWithShape="1">
          <a:blip r:embed="rId6">
            <a:alphaModFix/>
          </a:blip>
          <a:srcRect/>
          <a:stretch/>
        </p:blipFill>
        <p:spPr>
          <a:xfrm>
            <a:off x="402422" y="343373"/>
            <a:ext cx="3892160" cy="38864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7"/>
            <a:ext cx="10515600" cy="865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535065"/>
            <a:ext cx="10515600" cy="425645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5" name="Google Shape;25;p3"/>
          <p:cNvPicPr preferRelativeResize="0"/>
          <p:nvPr/>
        </p:nvPicPr>
        <p:blipFill rotWithShape="1">
          <a:blip r:embed="rId2">
            <a:alphaModFix/>
          </a:blip>
          <a:srcRect/>
          <a:stretch/>
        </p:blipFill>
        <p:spPr>
          <a:xfrm>
            <a:off x="402422" y="6341522"/>
            <a:ext cx="3196167" cy="319381"/>
          </a:xfrm>
          <a:prstGeom prst="rect">
            <a:avLst/>
          </a:prstGeom>
          <a:noFill/>
          <a:ln>
            <a:noFill/>
          </a:ln>
        </p:spPr>
      </p:pic>
      <p:pic>
        <p:nvPicPr>
          <p:cNvPr id="26" name="Google Shape;26;p3"/>
          <p:cNvPicPr preferRelativeResize="0"/>
          <p:nvPr/>
        </p:nvPicPr>
        <p:blipFill rotWithShape="1">
          <a:blip r:embed="rId3">
            <a:alphaModFix/>
          </a:blip>
          <a:srcRect t="5" r="8043" b="-142997"/>
          <a:stretch/>
        </p:blipFill>
        <p:spPr>
          <a:xfrm>
            <a:off x="400051" y="6070928"/>
            <a:ext cx="11056823" cy="601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hr.ac.uk/documents/global-health-podcast-series/32099" TargetMode="External"/><Relationship Id="rId2" Type="http://schemas.openxmlformats.org/officeDocument/2006/relationships/hyperlink" Target="https://podcasts.apple.com/us/podcast/national-institute-for-health-and-care-research/id1572267015"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hyperlink" Target="mailto:Gary.Hickey@nihr.ac.u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handshake-haendeschuettel-respect-442908/"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ts val="6000"/>
              <a:buFont typeface="Arial"/>
              <a:buNone/>
            </a:pPr>
            <a:r>
              <a:rPr lang="en-GB" dirty="0"/>
              <a:t>What does good community engagement and involvement look like?</a:t>
            </a:r>
            <a:endParaRPr dirty="0"/>
          </a:p>
        </p:txBody>
      </p:sp>
      <p:sp>
        <p:nvSpPr>
          <p:cNvPr id="88" name="Google Shape;88;p11"/>
          <p:cNvSpPr txBox="1">
            <a:spLocks noGrp="1"/>
          </p:cNvSpPr>
          <p:nvPr>
            <p:ph type="subTitle" idx="1"/>
          </p:nvPr>
        </p:nvSpPr>
        <p:spPr>
          <a:xfrm>
            <a:off x="1524000" y="3986194"/>
            <a:ext cx="9144000" cy="1271606"/>
          </a:xfrm>
          <a:prstGeom prst="rect">
            <a:avLst/>
          </a:prstGeom>
          <a:noFill/>
          <a:ln>
            <a:noFill/>
          </a:ln>
        </p:spPr>
        <p:txBody>
          <a:bodyPr spcFirstLastPara="1" wrap="square" lIns="91425" tIns="45700" rIns="91425" bIns="45700" anchor="t" anchorCtr="0">
            <a:normAutofit/>
          </a:bodyPr>
          <a:lstStyle/>
          <a:p>
            <a:pPr marL="0" indent="0">
              <a:spcBef>
                <a:spcPts val="0"/>
              </a:spcBef>
            </a:pPr>
            <a:r>
              <a:rPr lang="en-GB" dirty="0"/>
              <a:t>Dr Gary Hickey</a:t>
            </a:r>
          </a:p>
          <a:p>
            <a:pPr marL="0" lvl="0" indent="0" algn="ctr" rtl="0">
              <a:lnSpc>
                <a:spcPct val="90000"/>
              </a:lnSpc>
              <a:spcBef>
                <a:spcPts val="0"/>
              </a:spcBef>
              <a:spcAft>
                <a:spcPts val="0"/>
              </a:spcAft>
              <a:buClr>
                <a:schemeClr val="lt1"/>
              </a:buClr>
              <a:buSzPts val="24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FC68-1DBB-40BF-9850-C0B1AB16A4A6}"/>
              </a:ext>
            </a:extLst>
          </p:cNvPr>
          <p:cNvSpPr>
            <a:spLocks noGrp="1"/>
          </p:cNvSpPr>
          <p:nvPr>
            <p:ph type="title"/>
          </p:nvPr>
        </p:nvSpPr>
        <p:spPr/>
        <p:txBody>
          <a:bodyPr/>
          <a:lstStyle/>
          <a:p>
            <a:r>
              <a:rPr lang="en-GB" dirty="0"/>
              <a:t>And finally…</a:t>
            </a:r>
            <a:endParaRPr lang="en-US" dirty="0"/>
          </a:p>
        </p:txBody>
      </p:sp>
      <p:sp>
        <p:nvSpPr>
          <p:cNvPr id="3" name="Text Placeholder 2">
            <a:extLst>
              <a:ext uri="{FF2B5EF4-FFF2-40B4-BE49-F238E27FC236}">
                <a16:creationId xmlns:a16="http://schemas.microsoft.com/office/drawing/2014/main" id="{7652F9A6-2CF0-43AF-9CF9-005167FC348B}"/>
              </a:ext>
            </a:extLst>
          </p:cNvPr>
          <p:cNvSpPr>
            <a:spLocks noGrp="1"/>
          </p:cNvSpPr>
          <p:nvPr>
            <p:ph type="body" idx="1"/>
          </p:nvPr>
        </p:nvSpPr>
        <p:spPr>
          <a:xfrm>
            <a:off x="838200" y="1535065"/>
            <a:ext cx="10515600" cy="4256453"/>
          </a:xfrm>
        </p:spPr>
        <p:txBody>
          <a:bodyPr>
            <a:normAutofit/>
          </a:bodyPr>
          <a:lstStyle/>
          <a:p>
            <a:pPr>
              <a:lnSpc>
                <a:spcPct val="200000"/>
              </a:lnSpc>
            </a:pPr>
            <a:r>
              <a:rPr lang="en-GB" dirty="0"/>
              <a:t>Do people recognise these features?</a:t>
            </a:r>
          </a:p>
          <a:p>
            <a:pPr>
              <a:lnSpc>
                <a:spcPct val="200000"/>
              </a:lnSpc>
            </a:pPr>
            <a:r>
              <a:rPr lang="en-GB" dirty="0"/>
              <a:t>What is missing?</a:t>
            </a:r>
            <a:endParaRPr lang="en-US" dirty="0">
              <a:hlinkClick r:id="rId2"/>
            </a:endParaRPr>
          </a:p>
          <a:p>
            <a:pPr>
              <a:lnSpc>
                <a:spcPct val="200000"/>
              </a:lnSpc>
            </a:pPr>
            <a:r>
              <a:rPr lang="en-US" dirty="0">
                <a:hlinkClick r:id="rId3"/>
              </a:rPr>
              <a:t>Podcasts</a:t>
            </a:r>
            <a:r>
              <a:rPr lang="en-US" dirty="0"/>
              <a:t> ‘spotlight on community </a:t>
            </a:r>
          </a:p>
          <a:p>
            <a:pPr marL="76200" indent="0">
              <a:lnSpc>
                <a:spcPct val="100000"/>
              </a:lnSpc>
              <a:buNone/>
            </a:pPr>
            <a:r>
              <a:rPr lang="en-US" dirty="0"/>
              <a:t>    engagement and involvement’</a:t>
            </a:r>
          </a:p>
          <a:p>
            <a:endParaRPr lang="en-US" dirty="0"/>
          </a:p>
        </p:txBody>
      </p:sp>
      <p:pic>
        <p:nvPicPr>
          <p:cNvPr id="4" name="Picture 3" descr="Hands forming circle">
            <a:extLst>
              <a:ext uri="{FF2B5EF4-FFF2-40B4-BE49-F238E27FC236}">
                <a16:creationId xmlns:a16="http://schemas.microsoft.com/office/drawing/2014/main" id="{DD02AEAA-C8F3-4E81-BA75-63B73B8694E2}"/>
              </a:ext>
            </a:extLst>
          </p:cNvPr>
          <p:cNvPicPr>
            <a:picLocks noChangeAspect="1"/>
          </p:cNvPicPr>
          <p:nvPr/>
        </p:nvPicPr>
        <p:blipFill>
          <a:blip r:embed="rId4"/>
          <a:stretch>
            <a:fillRect/>
          </a:stretch>
        </p:blipFill>
        <p:spPr>
          <a:xfrm>
            <a:off x="7083970" y="1810650"/>
            <a:ext cx="4269830" cy="3705282"/>
          </a:xfrm>
          <a:prstGeom prst="rect">
            <a:avLst/>
          </a:prstGeom>
        </p:spPr>
      </p:pic>
    </p:spTree>
    <p:extLst>
      <p:ext uri="{BB962C8B-B14F-4D97-AF65-F5344CB8AC3E}">
        <p14:creationId xmlns:p14="http://schemas.microsoft.com/office/powerpoint/2010/main" val="370127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068AC-A6C8-475D-B9A6-9BE23D4CF9D8}"/>
              </a:ext>
            </a:extLst>
          </p:cNvPr>
          <p:cNvSpPr>
            <a:spLocks noGrp="1"/>
          </p:cNvSpPr>
          <p:nvPr>
            <p:ph type="ctrTitle"/>
          </p:nvPr>
        </p:nvSpPr>
        <p:spPr/>
        <p:txBody>
          <a:bodyPr>
            <a:noAutofit/>
          </a:bodyPr>
          <a:lstStyle/>
          <a:p>
            <a:r>
              <a:rPr lang="en-GB" sz="3600" dirty="0"/>
              <a:t>Thank you for listening.</a:t>
            </a:r>
            <a:br>
              <a:rPr lang="en-GB" sz="3600" dirty="0"/>
            </a:br>
            <a:r>
              <a:rPr lang="en-GB" sz="3600" dirty="0"/>
              <a:t>Any questions or comments?</a:t>
            </a:r>
            <a:br>
              <a:rPr lang="en-GB" sz="3600" dirty="0"/>
            </a:br>
            <a:br>
              <a:rPr lang="en-GB" sz="3600" dirty="0"/>
            </a:br>
            <a:endParaRPr lang="en-US" sz="3600" dirty="0"/>
          </a:p>
        </p:txBody>
      </p:sp>
      <p:sp>
        <p:nvSpPr>
          <p:cNvPr id="5" name="Subtitle 4">
            <a:extLst>
              <a:ext uri="{FF2B5EF4-FFF2-40B4-BE49-F238E27FC236}">
                <a16:creationId xmlns:a16="http://schemas.microsoft.com/office/drawing/2014/main" id="{0C576412-A9A8-4BDD-A092-4C580611F1DA}"/>
              </a:ext>
            </a:extLst>
          </p:cNvPr>
          <p:cNvSpPr>
            <a:spLocks noGrp="1"/>
          </p:cNvSpPr>
          <p:nvPr>
            <p:ph type="subTitle" idx="1"/>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t>E</a:t>
            </a:r>
            <a: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mail: </a:t>
            </a:r>
            <a: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t>Gary.Hickey@nihr.ac.uk</a:t>
            </a:r>
            <a:b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b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b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GB"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Twitter: @GaryHickey16</a:t>
            </a:r>
            <a:endParaRPr lang="en-US" dirty="0"/>
          </a:p>
        </p:txBody>
      </p:sp>
    </p:spTree>
    <p:extLst>
      <p:ext uri="{BB962C8B-B14F-4D97-AF65-F5344CB8AC3E}">
        <p14:creationId xmlns:p14="http://schemas.microsoft.com/office/powerpoint/2010/main" val="410426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05C1-B97C-4D94-BB09-4F1981B9CE04}"/>
              </a:ext>
            </a:extLst>
          </p:cNvPr>
          <p:cNvSpPr>
            <a:spLocks noGrp="1"/>
          </p:cNvSpPr>
          <p:nvPr>
            <p:ph type="title"/>
          </p:nvPr>
        </p:nvSpPr>
        <p:spPr/>
        <p:txBody>
          <a:bodyPr/>
          <a:lstStyle/>
          <a:p>
            <a:r>
              <a:rPr lang="en-GB" dirty="0"/>
              <a:t>Drawing on …</a:t>
            </a:r>
            <a:endParaRPr lang="en-US" dirty="0"/>
          </a:p>
        </p:txBody>
      </p:sp>
      <p:sp>
        <p:nvSpPr>
          <p:cNvPr id="4" name="Content Placeholder 3">
            <a:extLst>
              <a:ext uri="{FF2B5EF4-FFF2-40B4-BE49-F238E27FC236}">
                <a16:creationId xmlns:a16="http://schemas.microsoft.com/office/drawing/2014/main" id="{175EFD72-6B27-412F-A38E-A6DD184003E2}"/>
              </a:ext>
            </a:extLst>
          </p:cNvPr>
          <p:cNvSpPr>
            <a:spLocks noGrp="1"/>
          </p:cNvSpPr>
          <p:nvPr>
            <p:ph type="body" idx="1"/>
          </p:nvPr>
        </p:nvSpPr>
        <p:spPr>
          <a:xfrm>
            <a:off x="838200" y="1535113"/>
            <a:ext cx="10515600" cy="4256087"/>
          </a:xfrm>
        </p:spPr>
        <p:txBody>
          <a:bodyPr/>
          <a:lstStyle/>
          <a:p>
            <a:r>
              <a:rPr lang="en-GB" dirty="0"/>
              <a:t>Analysis of 139 progress reports</a:t>
            </a:r>
          </a:p>
          <a:p>
            <a:endParaRPr lang="en-GB" dirty="0"/>
          </a:p>
          <a:p>
            <a:endParaRPr lang="en-GB" dirty="0"/>
          </a:p>
          <a:p>
            <a:endParaRPr lang="en-GB" dirty="0"/>
          </a:p>
          <a:p>
            <a:endParaRPr lang="en-GB" dirty="0"/>
          </a:p>
          <a:p>
            <a:r>
              <a:rPr lang="en-GB" dirty="0"/>
              <a:t>Workshop</a:t>
            </a:r>
            <a:endParaRPr lang="en-US" dirty="0"/>
          </a:p>
        </p:txBody>
      </p:sp>
      <p:pic>
        <p:nvPicPr>
          <p:cNvPr id="6" name="Picture 5" descr="Angled shot of pen on a graph">
            <a:extLst>
              <a:ext uri="{FF2B5EF4-FFF2-40B4-BE49-F238E27FC236}">
                <a16:creationId xmlns:a16="http://schemas.microsoft.com/office/drawing/2014/main" id="{66CA9FE6-0051-4EE0-A3F2-E728560D576C}"/>
              </a:ext>
            </a:extLst>
          </p:cNvPr>
          <p:cNvPicPr>
            <a:picLocks noChangeAspect="1"/>
          </p:cNvPicPr>
          <p:nvPr/>
        </p:nvPicPr>
        <p:blipFill>
          <a:blip r:embed="rId2"/>
          <a:stretch>
            <a:fillRect/>
          </a:stretch>
        </p:blipFill>
        <p:spPr>
          <a:xfrm>
            <a:off x="6886666" y="1572929"/>
            <a:ext cx="2743908" cy="1829272"/>
          </a:xfrm>
          <a:prstGeom prst="rect">
            <a:avLst/>
          </a:prstGeom>
        </p:spPr>
      </p:pic>
      <p:pic>
        <p:nvPicPr>
          <p:cNvPr id="7" name="Graphic 6" descr="Online meeting with solid fill">
            <a:extLst>
              <a:ext uri="{FF2B5EF4-FFF2-40B4-BE49-F238E27FC236}">
                <a16:creationId xmlns:a16="http://schemas.microsoft.com/office/drawing/2014/main" id="{3A6093D0-77CA-5AFE-F2B2-7911E9460B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2147" y="3402201"/>
            <a:ext cx="2113360" cy="2113360"/>
          </a:xfrm>
          <a:prstGeom prst="rect">
            <a:avLst/>
          </a:prstGeom>
        </p:spPr>
      </p:pic>
    </p:spTree>
    <p:extLst>
      <p:ext uri="{BB962C8B-B14F-4D97-AF65-F5344CB8AC3E}">
        <p14:creationId xmlns:p14="http://schemas.microsoft.com/office/powerpoint/2010/main" val="1731046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1988-FA5E-466C-A8B9-99079017179B}"/>
              </a:ext>
            </a:extLst>
          </p:cNvPr>
          <p:cNvSpPr>
            <a:spLocks noGrp="1"/>
          </p:cNvSpPr>
          <p:nvPr>
            <p:ph type="title"/>
          </p:nvPr>
        </p:nvSpPr>
        <p:spPr/>
        <p:txBody>
          <a:bodyPr>
            <a:normAutofit fontScale="90000"/>
          </a:bodyPr>
          <a:lstStyle/>
          <a:p>
            <a:r>
              <a:rPr lang="en-GB" dirty="0"/>
              <a:t>Key features of good community engagement and involvement </a:t>
            </a:r>
            <a:endParaRPr lang="en-US" dirty="0"/>
          </a:p>
        </p:txBody>
      </p:sp>
      <p:sp>
        <p:nvSpPr>
          <p:cNvPr id="3" name="Text Placeholder 2">
            <a:extLst>
              <a:ext uri="{FF2B5EF4-FFF2-40B4-BE49-F238E27FC236}">
                <a16:creationId xmlns:a16="http://schemas.microsoft.com/office/drawing/2014/main" id="{C02802DF-99E3-43A3-A09B-DB5CDEAC7489}"/>
              </a:ext>
            </a:extLst>
          </p:cNvPr>
          <p:cNvSpPr>
            <a:spLocks noGrp="1"/>
          </p:cNvSpPr>
          <p:nvPr>
            <p:ph type="body" idx="1"/>
          </p:nvPr>
        </p:nvSpPr>
        <p:spPr/>
        <p:txBody>
          <a:bodyPr>
            <a:normAutofit fontScale="85000" lnSpcReduction="20000"/>
          </a:bodyPr>
          <a:lstStyle/>
          <a:p>
            <a:pPr>
              <a:lnSpc>
                <a:spcPct val="150000"/>
              </a:lnSpc>
            </a:pPr>
            <a:r>
              <a:rPr lang="en-GB" dirty="0"/>
              <a:t>Adapting to local cultural norms and customs</a:t>
            </a:r>
          </a:p>
          <a:p>
            <a:pPr>
              <a:lnSpc>
                <a:spcPct val="150000"/>
              </a:lnSpc>
            </a:pPr>
            <a:r>
              <a:rPr lang="en-GB" dirty="0"/>
              <a:t>Respect</a:t>
            </a:r>
          </a:p>
          <a:p>
            <a:pPr>
              <a:lnSpc>
                <a:spcPct val="150000"/>
              </a:lnSpc>
            </a:pPr>
            <a:r>
              <a:rPr lang="en-GB" dirty="0"/>
              <a:t>Acquire permission from, and work with </a:t>
            </a:r>
          </a:p>
          <a:p>
            <a:pPr marL="76200" indent="0">
              <a:lnSpc>
                <a:spcPct val="120000"/>
              </a:lnSpc>
              <a:buNone/>
            </a:pPr>
            <a:r>
              <a:rPr lang="en-GB" dirty="0"/>
              <a:t>      local gatekeepers</a:t>
            </a:r>
          </a:p>
          <a:p>
            <a:pPr>
              <a:lnSpc>
                <a:spcPct val="150000"/>
              </a:lnSpc>
            </a:pPr>
            <a:r>
              <a:rPr lang="en-GB" dirty="0"/>
              <a:t>Community involvement in, and </a:t>
            </a:r>
          </a:p>
          <a:p>
            <a:pPr marL="76200" indent="0">
              <a:lnSpc>
                <a:spcPct val="120000"/>
              </a:lnSpc>
              <a:buNone/>
            </a:pPr>
            <a:r>
              <a:rPr lang="en-GB" dirty="0"/>
              <a:t>     ownership of, the research</a:t>
            </a:r>
          </a:p>
          <a:p>
            <a:pPr>
              <a:lnSpc>
                <a:spcPct val="150000"/>
              </a:lnSpc>
            </a:pPr>
            <a:r>
              <a:rPr lang="en-GB" dirty="0"/>
              <a:t>Avoid overburdening communities</a:t>
            </a:r>
          </a:p>
          <a:p>
            <a:pPr>
              <a:lnSpc>
                <a:spcPct val="150000"/>
              </a:lnSpc>
            </a:pPr>
            <a:r>
              <a:rPr lang="en-GB" dirty="0"/>
              <a:t>Investment in long term relationships</a:t>
            </a:r>
            <a:endParaRPr lang="en-US" dirty="0"/>
          </a:p>
        </p:txBody>
      </p:sp>
      <p:pic>
        <p:nvPicPr>
          <p:cNvPr id="5" name="Picture 4" descr="Colorful overlapping people icons">
            <a:extLst>
              <a:ext uri="{FF2B5EF4-FFF2-40B4-BE49-F238E27FC236}">
                <a16:creationId xmlns:a16="http://schemas.microsoft.com/office/drawing/2014/main" id="{2C97BED7-9520-1C33-67A3-009D3E6E6EE9}"/>
              </a:ext>
            </a:extLst>
          </p:cNvPr>
          <p:cNvPicPr>
            <a:picLocks noChangeAspect="1"/>
          </p:cNvPicPr>
          <p:nvPr/>
        </p:nvPicPr>
        <p:blipFill>
          <a:blip r:embed="rId2"/>
          <a:stretch>
            <a:fillRect/>
          </a:stretch>
        </p:blipFill>
        <p:spPr>
          <a:xfrm>
            <a:off x="6020656" y="2085654"/>
            <a:ext cx="5333143" cy="3493213"/>
          </a:xfrm>
          <a:prstGeom prst="rect">
            <a:avLst/>
          </a:prstGeom>
        </p:spPr>
      </p:pic>
    </p:spTree>
    <p:extLst>
      <p:ext uri="{BB962C8B-B14F-4D97-AF65-F5344CB8AC3E}">
        <p14:creationId xmlns:p14="http://schemas.microsoft.com/office/powerpoint/2010/main" val="333173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D498-684B-4239-B0B4-ECFC985B0C16}"/>
              </a:ext>
            </a:extLst>
          </p:cNvPr>
          <p:cNvSpPr>
            <a:spLocks noGrp="1"/>
          </p:cNvSpPr>
          <p:nvPr>
            <p:ph type="title"/>
          </p:nvPr>
        </p:nvSpPr>
        <p:spPr/>
        <p:txBody>
          <a:bodyPr/>
          <a:lstStyle/>
          <a:p>
            <a:r>
              <a:rPr lang="en-GB" sz="3200" dirty="0"/>
              <a:t>Adapting to local cultural norms and customs</a:t>
            </a:r>
            <a:endParaRPr lang="en-US" dirty="0"/>
          </a:p>
        </p:txBody>
      </p:sp>
      <p:sp>
        <p:nvSpPr>
          <p:cNvPr id="3" name="Text Placeholder 2">
            <a:extLst>
              <a:ext uri="{FF2B5EF4-FFF2-40B4-BE49-F238E27FC236}">
                <a16:creationId xmlns:a16="http://schemas.microsoft.com/office/drawing/2014/main" id="{5326072D-0FC7-416B-905F-1DD36D89E7E8}"/>
              </a:ext>
            </a:extLst>
          </p:cNvPr>
          <p:cNvSpPr>
            <a:spLocks noGrp="1"/>
          </p:cNvSpPr>
          <p:nvPr>
            <p:ph type="body" idx="1"/>
          </p:nvPr>
        </p:nvSpPr>
        <p:spPr/>
        <p:txBody>
          <a:bodyPr/>
          <a:lstStyle/>
          <a:p>
            <a:r>
              <a:rPr lang="en-US" dirty="0"/>
              <a:t>“But I was so surprised when for the first time I went to the Philippines, . . the degrees on the wall, . . . you know, like mayors and, and government officials. But they were not degrees, they were kind of tokens and certificates of participation in a project. So then I started </a:t>
            </a:r>
            <a:r>
              <a:rPr lang="en-US" dirty="0" err="1"/>
              <a:t>realising</a:t>
            </a:r>
            <a:r>
              <a:rPr lang="en-US" dirty="0"/>
              <a:t> ‘Oh, I didn’t bring anything’... The next time we went, we made sure that we did.” </a:t>
            </a:r>
          </a:p>
          <a:p>
            <a:endParaRPr lang="en-US" dirty="0"/>
          </a:p>
          <a:p>
            <a:r>
              <a:rPr lang="en-US" dirty="0"/>
              <a:t>(Workshop participant #3)</a:t>
            </a:r>
          </a:p>
          <a:p>
            <a:endParaRPr lang="en-US" dirty="0"/>
          </a:p>
        </p:txBody>
      </p:sp>
    </p:spTree>
    <p:extLst>
      <p:ext uri="{BB962C8B-B14F-4D97-AF65-F5344CB8AC3E}">
        <p14:creationId xmlns:p14="http://schemas.microsoft.com/office/powerpoint/2010/main" val="284884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565F-5923-4F5E-AA34-06B063A4A811}"/>
              </a:ext>
            </a:extLst>
          </p:cNvPr>
          <p:cNvSpPr>
            <a:spLocks noGrp="1"/>
          </p:cNvSpPr>
          <p:nvPr>
            <p:ph type="title"/>
          </p:nvPr>
        </p:nvSpPr>
        <p:spPr/>
        <p:txBody>
          <a:bodyPr/>
          <a:lstStyle/>
          <a:p>
            <a:r>
              <a:rPr lang="en-GB" dirty="0"/>
              <a:t>Respect</a:t>
            </a:r>
            <a:endParaRPr lang="en-US" dirty="0"/>
          </a:p>
        </p:txBody>
      </p:sp>
      <p:sp>
        <p:nvSpPr>
          <p:cNvPr id="3" name="Text Placeholder 2">
            <a:extLst>
              <a:ext uri="{FF2B5EF4-FFF2-40B4-BE49-F238E27FC236}">
                <a16:creationId xmlns:a16="http://schemas.microsoft.com/office/drawing/2014/main" id="{11D517DB-3F2F-4BBF-BEB7-A072E416ECF3}"/>
              </a:ext>
            </a:extLst>
          </p:cNvPr>
          <p:cNvSpPr>
            <a:spLocks noGrp="1"/>
          </p:cNvSpPr>
          <p:nvPr>
            <p:ph type="body" idx="1"/>
          </p:nvPr>
        </p:nvSpPr>
        <p:spPr/>
        <p:txBody>
          <a:bodyPr/>
          <a:lstStyle/>
          <a:p>
            <a:endParaRPr lang="en-US" dirty="0"/>
          </a:p>
        </p:txBody>
      </p:sp>
      <p:pic>
        <p:nvPicPr>
          <p:cNvPr id="6" name="Content Placeholder 4" descr="Text, whiteboard&#10;&#10;Description automatically generated">
            <a:extLst>
              <a:ext uri="{FF2B5EF4-FFF2-40B4-BE49-F238E27FC236}">
                <a16:creationId xmlns:a16="http://schemas.microsoft.com/office/drawing/2014/main" id="{2EB20D81-32E5-4B41-BA7E-A2E6205004B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664413" y="1459919"/>
            <a:ext cx="7654248" cy="4389971"/>
          </a:xfrm>
        </p:spPr>
      </p:pic>
    </p:spTree>
    <p:extLst>
      <p:ext uri="{BB962C8B-B14F-4D97-AF65-F5344CB8AC3E}">
        <p14:creationId xmlns:p14="http://schemas.microsoft.com/office/powerpoint/2010/main" val="2149531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E912-76EC-4E0A-836D-D5D7DC519266}"/>
              </a:ext>
            </a:extLst>
          </p:cNvPr>
          <p:cNvSpPr>
            <a:spLocks noGrp="1"/>
          </p:cNvSpPr>
          <p:nvPr>
            <p:ph type="title"/>
          </p:nvPr>
        </p:nvSpPr>
        <p:spPr/>
        <p:txBody>
          <a:bodyPr>
            <a:normAutofit fontScale="90000"/>
          </a:bodyPr>
          <a:lstStyle/>
          <a:p>
            <a:r>
              <a:rPr lang="en-GB" sz="3200" dirty="0"/>
              <a:t>Acquire permission from, and work with, </a:t>
            </a:r>
            <a:r>
              <a:rPr lang="en-GB" dirty="0"/>
              <a:t>l</a:t>
            </a:r>
            <a:r>
              <a:rPr lang="en-GB" sz="3200" dirty="0"/>
              <a:t>ocal gatekeepers</a:t>
            </a:r>
            <a:endParaRPr lang="en-US" dirty="0"/>
          </a:p>
        </p:txBody>
      </p:sp>
      <p:sp>
        <p:nvSpPr>
          <p:cNvPr id="3" name="Text Placeholder 2">
            <a:extLst>
              <a:ext uri="{FF2B5EF4-FFF2-40B4-BE49-F238E27FC236}">
                <a16:creationId xmlns:a16="http://schemas.microsoft.com/office/drawing/2014/main" id="{405DAE10-5488-46A1-B267-074F0E3FE80C}"/>
              </a:ext>
            </a:extLst>
          </p:cNvPr>
          <p:cNvSpPr>
            <a:spLocks noGrp="1"/>
          </p:cNvSpPr>
          <p:nvPr>
            <p:ph type="body" idx="1"/>
          </p:nvPr>
        </p:nvSpPr>
        <p:spPr/>
        <p:txBody>
          <a:bodyPr/>
          <a:lstStyle/>
          <a:p>
            <a:r>
              <a:rPr lang="en-US" dirty="0"/>
              <a:t>“trying to engage the community without engaging the local health ministry was a non-starter completely. . . there was a lot of inducements that needed to be applied to the local policymakers, and involved numerous meetings, numerous visits to the health ministry, basically tried to convince them, this is a good idea.” </a:t>
            </a:r>
          </a:p>
          <a:p>
            <a:endParaRPr lang="en-US" dirty="0"/>
          </a:p>
          <a:p>
            <a:r>
              <a:rPr lang="en-US" dirty="0"/>
              <a:t>(Workshop participant #1)</a:t>
            </a:r>
          </a:p>
          <a:p>
            <a:endParaRPr lang="en-US" dirty="0"/>
          </a:p>
        </p:txBody>
      </p:sp>
    </p:spTree>
    <p:extLst>
      <p:ext uri="{BB962C8B-B14F-4D97-AF65-F5344CB8AC3E}">
        <p14:creationId xmlns:p14="http://schemas.microsoft.com/office/powerpoint/2010/main" val="95168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3C06-F20C-4DD0-B811-31B672A3D356}"/>
              </a:ext>
            </a:extLst>
          </p:cNvPr>
          <p:cNvSpPr>
            <a:spLocks noGrp="1"/>
          </p:cNvSpPr>
          <p:nvPr>
            <p:ph type="title"/>
          </p:nvPr>
        </p:nvSpPr>
        <p:spPr/>
        <p:txBody>
          <a:bodyPr>
            <a:normAutofit fontScale="90000"/>
          </a:bodyPr>
          <a:lstStyle/>
          <a:p>
            <a:r>
              <a:rPr lang="en-GB" sz="3200" dirty="0"/>
              <a:t>Community involvement in, and ownership of, the research</a:t>
            </a:r>
            <a:endParaRPr lang="en-US" dirty="0"/>
          </a:p>
        </p:txBody>
      </p:sp>
      <p:sp>
        <p:nvSpPr>
          <p:cNvPr id="3" name="Text Placeholder 2">
            <a:extLst>
              <a:ext uri="{FF2B5EF4-FFF2-40B4-BE49-F238E27FC236}">
                <a16:creationId xmlns:a16="http://schemas.microsoft.com/office/drawing/2014/main" id="{EB31098C-8D90-4720-B0D6-C1CA459864FB}"/>
              </a:ext>
            </a:extLst>
          </p:cNvPr>
          <p:cNvSpPr>
            <a:spLocks noGrp="1"/>
          </p:cNvSpPr>
          <p:nvPr>
            <p:ph type="body" idx="1"/>
          </p:nvPr>
        </p:nvSpPr>
        <p:spPr/>
        <p:txBody>
          <a:bodyPr/>
          <a:lstStyle/>
          <a:p>
            <a:r>
              <a:rPr lang="en-US" dirty="0"/>
              <a:t>“To ensure long-term, sustainable change, the local community has to voice the local concerns and participate in defining the healthcare challenges. In turn, we aim for communities to develop a sense of responsibility and ownership of the solutions.” </a:t>
            </a:r>
          </a:p>
          <a:p>
            <a:endParaRPr lang="en-US" dirty="0"/>
          </a:p>
          <a:p>
            <a:r>
              <a:rPr lang="en-US" dirty="0"/>
              <a:t>(Unit #10 - from content analysis) </a:t>
            </a:r>
          </a:p>
          <a:p>
            <a:endParaRPr lang="en-US" dirty="0"/>
          </a:p>
        </p:txBody>
      </p:sp>
    </p:spTree>
    <p:extLst>
      <p:ext uri="{BB962C8B-B14F-4D97-AF65-F5344CB8AC3E}">
        <p14:creationId xmlns:p14="http://schemas.microsoft.com/office/powerpoint/2010/main" val="126570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89BA-95E6-437D-ACA9-5500FEA4952A}"/>
              </a:ext>
            </a:extLst>
          </p:cNvPr>
          <p:cNvSpPr>
            <a:spLocks noGrp="1"/>
          </p:cNvSpPr>
          <p:nvPr>
            <p:ph type="title"/>
          </p:nvPr>
        </p:nvSpPr>
        <p:spPr/>
        <p:txBody>
          <a:bodyPr/>
          <a:lstStyle/>
          <a:p>
            <a:r>
              <a:rPr lang="en-GB" dirty="0"/>
              <a:t>Avoid overburdening communities</a:t>
            </a:r>
            <a:endParaRPr lang="en-US" dirty="0"/>
          </a:p>
        </p:txBody>
      </p:sp>
      <p:sp>
        <p:nvSpPr>
          <p:cNvPr id="3" name="Text Placeholder 2">
            <a:extLst>
              <a:ext uri="{FF2B5EF4-FFF2-40B4-BE49-F238E27FC236}">
                <a16:creationId xmlns:a16="http://schemas.microsoft.com/office/drawing/2014/main" id="{E7C7C782-F21D-49F8-9F61-24D9D1F4DA39}"/>
              </a:ext>
            </a:extLst>
          </p:cNvPr>
          <p:cNvSpPr>
            <a:spLocks noGrp="1"/>
          </p:cNvSpPr>
          <p:nvPr>
            <p:ph type="body" idx="1"/>
          </p:nvPr>
        </p:nvSpPr>
        <p:spPr/>
        <p:txBody>
          <a:bodyPr/>
          <a:lstStyle/>
          <a:p>
            <a:endParaRPr lang="en-US" dirty="0"/>
          </a:p>
        </p:txBody>
      </p:sp>
      <p:sp>
        <p:nvSpPr>
          <p:cNvPr id="5" name="Rectangle 4">
            <a:extLst>
              <a:ext uri="{FF2B5EF4-FFF2-40B4-BE49-F238E27FC236}">
                <a16:creationId xmlns:a16="http://schemas.microsoft.com/office/drawing/2014/main" id="{CF8CF79F-8A9F-41F0-AD05-1CB5AB40FCA6}"/>
              </a:ext>
            </a:extLst>
          </p:cNvPr>
          <p:cNvSpPr/>
          <p:nvPr/>
        </p:nvSpPr>
        <p:spPr>
          <a:xfrm>
            <a:off x="5589140" y="1535065"/>
            <a:ext cx="811659" cy="865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F95B95E3-4843-933C-6D55-F2E7A9E4A7BF}"/>
              </a:ext>
            </a:extLst>
          </p:cNvPr>
          <p:cNvSpPr>
            <a:spLocks noGrp="1"/>
          </p:cNvSpPr>
          <p:nvPr>
            <p:ph type="body" idx="1"/>
          </p:nvPr>
        </p:nvSpPr>
        <p:spPr/>
        <p:txBody>
          <a:bodyPr/>
          <a:lstStyle/>
          <a:p>
            <a:pPr marL="76200" indent="0">
              <a:buNone/>
            </a:pPr>
            <a:endParaRPr lang="en-US" dirty="0"/>
          </a:p>
        </p:txBody>
      </p:sp>
      <p:pic>
        <p:nvPicPr>
          <p:cNvPr id="15" name="Picture 14" descr="Paper people pyramid">
            <a:extLst>
              <a:ext uri="{FF2B5EF4-FFF2-40B4-BE49-F238E27FC236}">
                <a16:creationId xmlns:a16="http://schemas.microsoft.com/office/drawing/2014/main" id="{E1DD073B-6DCF-8FB1-3947-308817A58E6F}"/>
              </a:ext>
            </a:extLst>
          </p:cNvPr>
          <p:cNvPicPr>
            <a:picLocks noChangeAspect="1"/>
          </p:cNvPicPr>
          <p:nvPr/>
        </p:nvPicPr>
        <p:blipFill>
          <a:blip r:embed="rId2"/>
          <a:stretch>
            <a:fillRect/>
          </a:stretch>
        </p:blipFill>
        <p:spPr>
          <a:xfrm>
            <a:off x="2144320" y="1535064"/>
            <a:ext cx="7701298" cy="4256454"/>
          </a:xfrm>
          <a:prstGeom prst="rect">
            <a:avLst/>
          </a:prstGeom>
        </p:spPr>
      </p:pic>
    </p:spTree>
    <p:extLst>
      <p:ext uri="{BB962C8B-B14F-4D97-AF65-F5344CB8AC3E}">
        <p14:creationId xmlns:p14="http://schemas.microsoft.com/office/powerpoint/2010/main" val="1991986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14CD-A9AA-4ECF-A5B5-F2B3B942387E}"/>
              </a:ext>
            </a:extLst>
          </p:cNvPr>
          <p:cNvSpPr>
            <a:spLocks noGrp="1"/>
          </p:cNvSpPr>
          <p:nvPr>
            <p:ph type="title"/>
          </p:nvPr>
        </p:nvSpPr>
        <p:spPr/>
        <p:txBody>
          <a:bodyPr/>
          <a:lstStyle/>
          <a:p>
            <a:r>
              <a:rPr lang="en-GB" sz="3200" dirty="0"/>
              <a:t>Investment in long term relationships</a:t>
            </a:r>
            <a:endParaRPr lang="en-US" dirty="0"/>
          </a:p>
        </p:txBody>
      </p:sp>
      <p:sp>
        <p:nvSpPr>
          <p:cNvPr id="3" name="Text Placeholder 2">
            <a:extLst>
              <a:ext uri="{FF2B5EF4-FFF2-40B4-BE49-F238E27FC236}">
                <a16:creationId xmlns:a16="http://schemas.microsoft.com/office/drawing/2014/main" id="{1671181B-0748-41B5-AF4F-9B7652963B32}"/>
              </a:ext>
            </a:extLst>
          </p:cNvPr>
          <p:cNvSpPr>
            <a:spLocks noGrp="1"/>
          </p:cNvSpPr>
          <p:nvPr>
            <p:ph type="body" idx="1"/>
          </p:nvPr>
        </p:nvSpPr>
        <p:spPr/>
        <p:txBody>
          <a:bodyPr/>
          <a:lstStyle/>
          <a:p>
            <a:r>
              <a:rPr lang="en-US" dirty="0"/>
              <a:t>“Whose rights are we </a:t>
            </a:r>
            <a:r>
              <a:rPr lang="en-US" dirty="0" err="1"/>
              <a:t>prioritising</a:t>
            </a:r>
            <a:r>
              <a:rPr lang="en-US" dirty="0"/>
              <a:t>? Is there kind of, you know, premium for what the community needs? And what do they say they need? Is that above, you know, whatever research or academic or even policy and goals there are.” </a:t>
            </a:r>
          </a:p>
          <a:p>
            <a:endParaRPr lang="en-US" dirty="0"/>
          </a:p>
          <a:p>
            <a:r>
              <a:rPr lang="en-US" dirty="0"/>
              <a:t>(Workshop participant #9)</a:t>
            </a:r>
          </a:p>
          <a:p>
            <a:endParaRPr lang="en-US" dirty="0"/>
          </a:p>
        </p:txBody>
      </p:sp>
    </p:spTree>
    <p:extLst>
      <p:ext uri="{BB962C8B-B14F-4D97-AF65-F5344CB8AC3E}">
        <p14:creationId xmlns:p14="http://schemas.microsoft.com/office/powerpoint/2010/main" val="4177399332"/>
      </p:ext>
    </p:extLst>
  </p:cSld>
  <p:clrMapOvr>
    <a:masterClrMapping/>
  </p:clrMapOvr>
</p:sld>
</file>

<file path=ppt/theme/theme1.xml><?xml version="1.0" encoding="utf-8"?>
<a:theme xmlns:a="http://schemas.openxmlformats.org/drawingml/2006/main" name="Custom Desig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420</Words>
  <Application>Microsoft Office PowerPoint</Application>
  <PresentationFormat>Widescreen</PresentationFormat>
  <Paragraphs>43</Paragraphs>
  <Slides>11</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Custom Design</vt:lpstr>
      <vt:lpstr>What does good community engagement and involvement look like?</vt:lpstr>
      <vt:lpstr>Drawing on …</vt:lpstr>
      <vt:lpstr>Key features of good community engagement and involvement </vt:lpstr>
      <vt:lpstr>Adapting to local cultural norms and customs</vt:lpstr>
      <vt:lpstr>Respect</vt:lpstr>
      <vt:lpstr>Acquire permission from, and work with, local gatekeepers</vt:lpstr>
      <vt:lpstr>Community involvement in, and ownership of, the research</vt:lpstr>
      <vt:lpstr>Avoid overburdening communities</vt:lpstr>
      <vt:lpstr>Investment in long term relationships</vt:lpstr>
      <vt:lpstr>And finally…</vt:lpstr>
      <vt:lpstr>Thank you for listening. Any questions 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Hickey</dc:creator>
  <cp:lastModifiedBy>Gary Hickey</cp:lastModifiedBy>
  <cp:revision>2</cp:revision>
  <dcterms:modified xsi:type="dcterms:W3CDTF">2023-02-02T12:22:57Z</dcterms:modified>
</cp:coreProperties>
</file>