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02DEB7-46CE-4621-BE58-89BBC761C048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B5D70D-44B0-4320-A004-B624B46C8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7696200" cy="2058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Research Contribution towards improving Clinical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2896"/>
            <a:ext cx="7772400" cy="119970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Sridevi</a:t>
            </a:r>
            <a:r>
              <a:rPr lang="en-US" sz="2800" dirty="0" smtClean="0"/>
              <a:t> </a:t>
            </a:r>
            <a:r>
              <a:rPr lang="en-US" sz="2800" dirty="0" err="1" smtClean="0"/>
              <a:t>Rayasam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sz="3600" dirty="0" smtClean="0"/>
              <a:t>Providing </a:t>
            </a:r>
            <a:r>
              <a:rPr lang="en-US" sz="3600" dirty="0"/>
              <a:t>best treatment to  patients at an affordable price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What </a:t>
            </a:r>
            <a:r>
              <a:rPr lang="en-US" dirty="0"/>
              <a:t>is Medical Care?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1329"/>
            <a:ext cx="8153400" cy="4462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Treatment with</a:t>
            </a:r>
          </a:p>
          <a:p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Highest Safety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Highest Efficacy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Fewer side effects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At the best affordable price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700" dirty="0" smtClean="0"/>
              <a:t>What is best treatment? </a:t>
            </a:r>
            <a:br>
              <a:rPr lang="en-US" sz="3700" dirty="0" smtClean="0"/>
            </a:b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1534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is Clinical Research?</a:t>
            </a:r>
          </a:p>
          <a:p>
            <a:pPr lvl="1"/>
            <a:r>
              <a:rPr lang="en-US" dirty="0" smtClean="0"/>
              <a:t>Systematic research on human beings intended to provide adequate information on the drug use as a therapeutic agent on </a:t>
            </a:r>
            <a:r>
              <a:rPr lang="en-US" u="sng" dirty="0" smtClean="0"/>
              <a:t>its safety and efficacy.</a:t>
            </a: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How is Clinical Research regulated?</a:t>
            </a:r>
          </a:p>
          <a:p>
            <a:endParaRPr lang="en-US" dirty="0" smtClean="0"/>
          </a:p>
          <a:p>
            <a:r>
              <a:rPr lang="en-US" dirty="0" smtClean="0"/>
              <a:t>How is it conducted?</a:t>
            </a:r>
          </a:p>
          <a:p>
            <a:endParaRPr lang="en-US" dirty="0" smtClean="0"/>
          </a:p>
          <a:p>
            <a:r>
              <a:rPr lang="en-US" dirty="0" smtClean="0"/>
              <a:t>How is it reported?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700" dirty="0" smtClean="0"/>
              <a:t>Clinical Research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Medical Care individualistic/Clinical Research involves many stakeholders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Clinical Research done in selected population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Medical Care is different from  Clinical Research?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1"/>
            <a:ext cx="8153400" cy="441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By </a:t>
            </a:r>
            <a:r>
              <a:rPr lang="en-US" sz="3200" dirty="0"/>
              <a:t>implementing Research results in </a:t>
            </a:r>
            <a:r>
              <a:rPr lang="en-US" sz="3200" dirty="0" smtClean="0"/>
              <a:t>General Practice</a:t>
            </a:r>
          </a:p>
          <a:p>
            <a:r>
              <a:rPr lang="en-US" sz="3200" dirty="0" smtClean="0"/>
              <a:t>Benefits to </a:t>
            </a:r>
            <a:r>
              <a:rPr lang="en-US" sz="3200" dirty="0"/>
              <a:t>the </a:t>
            </a:r>
            <a:r>
              <a:rPr lang="en-US" sz="3200" dirty="0" smtClean="0"/>
              <a:t>patients</a:t>
            </a:r>
          </a:p>
          <a:p>
            <a:r>
              <a:rPr lang="en-US" sz="3200" dirty="0" smtClean="0"/>
              <a:t>Improved infrastructure</a:t>
            </a:r>
          </a:p>
          <a:p>
            <a:r>
              <a:rPr lang="en-US" sz="3200" dirty="0" smtClean="0"/>
              <a:t>GCP-trained </a:t>
            </a:r>
            <a:r>
              <a:rPr lang="en-US" sz="3200" dirty="0"/>
              <a:t>Clinical Trial Investigators  provide better </a:t>
            </a:r>
            <a:r>
              <a:rPr lang="en-US" sz="3200" dirty="0" smtClean="0"/>
              <a:t>clinical</a:t>
            </a:r>
          </a:p>
          <a:p>
            <a:pPr>
              <a:buNone/>
            </a:pPr>
            <a:r>
              <a:rPr lang="en-US" sz="3200" dirty="0" smtClean="0"/>
              <a:t>  care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How does Clinical Research improve </a:t>
            </a:r>
            <a:r>
              <a:rPr lang="en-US" dirty="0" smtClean="0"/>
              <a:t>Clinical </a:t>
            </a:r>
            <a:r>
              <a:rPr lang="en-US" dirty="0"/>
              <a:t>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41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Trial Scenario may not be replicated easily in real life </a:t>
            </a:r>
          </a:p>
          <a:p>
            <a:endParaRPr lang="en-US" sz="3200" dirty="0" smtClean="0"/>
          </a:p>
          <a:p>
            <a:r>
              <a:rPr lang="en-US" sz="3200" dirty="0" smtClean="0"/>
              <a:t>Statistical Manipulation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700" dirty="0" smtClean="0"/>
              <a:t>Drawbacks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386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Clinical Trial standards to be followed in Clinical Care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Improvement </a:t>
            </a:r>
            <a:r>
              <a:rPr lang="en-US" dirty="0"/>
              <a:t>in the quality of research =Improvement in the quality of patient treatment and </a:t>
            </a:r>
            <a:r>
              <a:rPr lang="en-US" dirty="0" smtClean="0"/>
              <a:t>Healthcare</a:t>
            </a:r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700" dirty="0" smtClean="0"/>
              <a:t>Conclusion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153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Clinical Research Contribution towards improving Clinical Care</vt:lpstr>
      <vt:lpstr>          What is Medical Care? </vt:lpstr>
      <vt:lpstr> What is best treatment?  </vt:lpstr>
      <vt:lpstr>Clinical Research</vt:lpstr>
      <vt:lpstr>How Medical Care is different from  Clinical Research?</vt:lpstr>
      <vt:lpstr>How does Clinical Research improve Clinical Care</vt:lpstr>
      <vt:lpstr>Drawbacks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research improves Clinical Care</dc:title>
  <dc:creator>Sridevi Rayasam</dc:creator>
  <cp:lastModifiedBy>NIVEDITA</cp:lastModifiedBy>
  <cp:revision>29</cp:revision>
  <dcterms:created xsi:type="dcterms:W3CDTF">2014-11-07T06:09:33Z</dcterms:created>
  <dcterms:modified xsi:type="dcterms:W3CDTF">2014-11-16T06:24:06Z</dcterms:modified>
</cp:coreProperties>
</file>